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3.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Default ContentType="image/jpeg" Extension="jpeg"/>
  <Override ContentType="application/vnd.openxmlformats-officedocument.custom-properties+xml" PartName="/docProps/custom.xml"/>
</Types>
</file>

<file path=_rels/.rels><?xml version="1.0" encoding="UTF-8" standalone="yes" ?><Relationships xmlns="http://schemas.openxmlformats.org/package/2006/relationships"><Relationship Id="rId1" Target="ppt/presentation.xml" Type="http://schemas.openxmlformats.org/officeDocument/2006/relationships/officeDocument"/><Relationship Id="rId2"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3" r:id="rId5"/>
    <p:sldMasterId id="214748368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Lst>
  <p:sldSz cy="5143500" cx="9144000"/>
  <p:notesSz cx="6858000" cy="9144000"/>
  <p:embeddedFontLst>
    <p:embeddedFont>
      <p:font typeface="Livvic"/>
      <p:regular r:id="rId40"/>
      <p:bold r:id="rId41"/>
      <p:italic r:id="rId42"/>
      <p:boldItalic r:id="rId43"/>
    </p:embeddedFont>
    <p:embeddedFont>
      <p:font typeface="Merriweather"/>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3" name="Caleb Jonathan Liu"/>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ivvic-regular.fntdata"/><Relationship Id="rId20" Type="http://schemas.openxmlformats.org/officeDocument/2006/relationships/slide" Target="slides/slide13.xml"/><Relationship Id="rId42" Type="http://schemas.openxmlformats.org/officeDocument/2006/relationships/font" Target="fonts/Livvic-italic.fntdata"/><Relationship Id="rId41" Type="http://schemas.openxmlformats.org/officeDocument/2006/relationships/font" Target="fonts/Livvic-bold.fntdata"/><Relationship Id="rId22" Type="http://schemas.openxmlformats.org/officeDocument/2006/relationships/slide" Target="slides/slide15.xml"/><Relationship Id="rId44" Type="http://schemas.openxmlformats.org/officeDocument/2006/relationships/font" Target="fonts/Merriweather-regular.fntdata"/><Relationship Id="rId21" Type="http://schemas.openxmlformats.org/officeDocument/2006/relationships/slide" Target="slides/slide14.xml"/><Relationship Id="rId43" Type="http://schemas.openxmlformats.org/officeDocument/2006/relationships/font" Target="fonts/Livvic-boldItalic.fntdata"/><Relationship Id="rId24" Type="http://schemas.openxmlformats.org/officeDocument/2006/relationships/slide" Target="slides/slide17.xml"/><Relationship Id="rId46" Type="http://schemas.openxmlformats.org/officeDocument/2006/relationships/font" Target="fonts/Merriweather-italic.fntdata"/><Relationship Id="rId23" Type="http://schemas.openxmlformats.org/officeDocument/2006/relationships/slide" Target="slides/slide16.xml"/><Relationship Id="rId45" Type="http://schemas.openxmlformats.org/officeDocument/2006/relationships/font" Target="fonts/Merriweather-bold.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47" Type="http://schemas.openxmlformats.org/officeDocument/2006/relationships/font" Target="fonts/Merriweather-boldItalic.fntdata"/><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slide" Target="slides/slide32.xml"/><Relationship Id="rId16" Type="http://schemas.openxmlformats.org/officeDocument/2006/relationships/slide" Target="slides/slide9.xml"/><Relationship Id="rId38" Type="http://schemas.openxmlformats.org/officeDocument/2006/relationships/slide" Target="slides/slide31.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3-10-05T15:49:44.541">
    <p:pos x="1122" y="558"/>
    <p:text>feel free to change the actual quotes</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3-10-05T20:47:02.204">
    <p:pos x="442" y="280"/>
    <p:text>will redesign</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3-10-05T20:47:02.204">
    <p:pos x="442" y="280"/>
    <p:text>will redesign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4b165a90f8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24b165a90f8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24b165a90f8_0_8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24b165a90f8_0_8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24b165a90f8_0_9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24b165a90f8_0_9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24b165a90f8_0_175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24b165a90f8_0_17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24b165a90f8_0_15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24b165a90f8_0_15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7" name="Shape 997"/>
        <p:cNvGrpSpPr/>
        <p:nvPr/>
      </p:nvGrpSpPr>
      <p:grpSpPr>
        <a:xfrm>
          <a:off x="0" y="0"/>
          <a:ext cx="0" cy="0"/>
          <a:chOff x="0" y="0"/>
          <a:chExt cx="0" cy="0"/>
        </a:xfrm>
      </p:grpSpPr>
      <p:sp>
        <p:nvSpPr>
          <p:cNvPr id="998" name="Google Shape;998;g24b165a90f8_0_9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9" name="Google Shape;999;g24b165a90f8_0_9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were </a:t>
            </a:r>
            <a:r>
              <a:rPr lang="en"/>
              <a:t>hoping</a:t>
            </a:r>
            <a:r>
              <a:rPr lang="en"/>
              <a:t> for gender parity but these are the people that were </a:t>
            </a:r>
            <a:r>
              <a:rPr lang="en"/>
              <a:t>available</a:t>
            </a:r>
            <a:r>
              <a:rPr lang="en"/>
              <a:t> to talk this week. We do have interviews scheduled next week with women where we can further test some of the insights that came out of this week’s interviews.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Methodology for finding users included cold emailing people who had participated in time capsules via names in newspaper articles, asking friends if they knew any people who journaled or took lots of photos, and reaching out to founders who had created startups in this space.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g24b165a90f8_0_120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4" name="Google Shape;1024;g24b165a90f8_0_120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Have women in line to interview later, but their schedules didn’t work out for this week.</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6" name="Shape 1056"/>
        <p:cNvGrpSpPr/>
        <p:nvPr/>
      </p:nvGrpSpPr>
      <p:grpSpPr>
        <a:xfrm>
          <a:off x="0" y="0"/>
          <a:ext cx="0" cy="0"/>
          <a:chOff x="0" y="0"/>
          <a:chExt cx="0" cy="0"/>
        </a:xfrm>
      </p:grpSpPr>
      <p:sp>
        <p:nvSpPr>
          <p:cNvPr id="1057" name="Google Shape;1057;g24b165a90f8_0_120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8" name="Google Shape;1058;g24b165a90f8_0_120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6" name="Shape 3516"/>
        <p:cNvGrpSpPr/>
        <p:nvPr/>
      </p:nvGrpSpPr>
      <p:grpSpPr>
        <a:xfrm>
          <a:off x="0" y="0"/>
          <a:ext cx="0" cy="0"/>
          <a:chOff x="0" y="0"/>
          <a:chExt cx="0" cy="0"/>
        </a:xfrm>
      </p:grpSpPr>
      <p:sp>
        <p:nvSpPr>
          <p:cNvPr id="3517" name="Google Shape;3517;g24b165a90f8_0_160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8" name="Google Shape;3518;g24b165a90f8_0_160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6" name="Shape 3526"/>
        <p:cNvGrpSpPr/>
        <p:nvPr/>
      </p:nvGrpSpPr>
      <p:grpSpPr>
        <a:xfrm>
          <a:off x="0" y="0"/>
          <a:ext cx="0" cy="0"/>
          <a:chOff x="0" y="0"/>
          <a:chExt cx="0" cy="0"/>
        </a:xfrm>
      </p:grpSpPr>
      <p:sp>
        <p:nvSpPr>
          <p:cNvPr id="3527" name="Google Shape;3527;g24b165a90f8_0_173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8" name="Google Shape;3528;g24b165a90f8_0_17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Extreme user: Chosen because he captures memories on the </a:t>
            </a:r>
            <a:r>
              <a:rPr lang="en"/>
              <a:t>extreme</a:t>
            </a:r>
            <a:r>
              <a:rPr lang="en"/>
              <a:t> end</a:t>
            </a:r>
            <a:endParaRPr/>
          </a:p>
          <a:p>
            <a:pPr indent="0" lvl="0" marL="0" rtl="0" algn="l">
              <a:spcBef>
                <a:spcPts val="0"/>
              </a:spcBef>
              <a:spcAft>
                <a:spcPts val="0"/>
              </a:spcAft>
              <a:buNone/>
            </a:pPr>
            <a:r>
              <a:rPr lang="en"/>
              <a:t>-Grew up taking lots of photos with his family and uses it as a form of staying close to friends/family</a:t>
            </a:r>
            <a:endParaRPr/>
          </a:p>
          <a:p>
            <a:pPr indent="0" lvl="0" marL="0" rtl="0" algn="l">
              <a:spcBef>
                <a:spcPts val="0"/>
              </a:spcBef>
              <a:spcAft>
                <a:spcPts val="0"/>
              </a:spcAft>
              <a:buNone/>
            </a:pPr>
            <a:r>
              <a:rPr lang="en"/>
              <a:t>-Always taking photos of himself and his friends on both his phone and his digital camera</a:t>
            </a:r>
            <a:endParaRPr/>
          </a:p>
          <a:p>
            <a:pPr indent="0" lvl="0" marL="0" rtl="0" algn="l">
              <a:spcBef>
                <a:spcPts val="0"/>
              </a:spcBef>
              <a:spcAft>
                <a:spcPts val="0"/>
              </a:spcAft>
              <a:buNone/>
            </a:pPr>
            <a:r>
              <a:rPr lang="en"/>
              <a:t>-Takes BeReal every day</a:t>
            </a:r>
            <a:endParaRPr/>
          </a:p>
          <a:p>
            <a:pPr indent="0" lvl="0" marL="0" rtl="0" algn="l">
              <a:spcBef>
                <a:spcPts val="0"/>
              </a:spcBef>
              <a:spcAft>
                <a:spcPts val="0"/>
              </a:spcAft>
              <a:buNone/>
            </a:pPr>
            <a:r>
              <a:rPr lang="en"/>
              <a:t>-Journals almost every day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Team member roles:</a:t>
            </a:r>
            <a:endParaRPr/>
          </a:p>
          <a:p>
            <a:pPr indent="0" lvl="0" marL="0" rtl="0" algn="l">
              <a:spcBef>
                <a:spcPts val="0"/>
              </a:spcBef>
              <a:spcAft>
                <a:spcPts val="0"/>
              </a:spcAft>
              <a:buNone/>
            </a:pPr>
            <a:r>
              <a:rPr lang="en"/>
              <a:t>Interviewer = Jasmine</a:t>
            </a:r>
            <a:endParaRPr/>
          </a:p>
          <a:p>
            <a:pPr indent="0" lvl="0" marL="0" rtl="0" algn="l">
              <a:spcBef>
                <a:spcPts val="0"/>
              </a:spcBef>
              <a:spcAft>
                <a:spcPts val="0"/>
              </a:spcAft>
              <a:buNone/>
            </a:pPr>
            <a:r>
              <a:rPr lang="en"/>
              <a:t>Notetaker = Kabir</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5" name="Shape 3545"/>
        <p:cNvGrpSpPr/>
        <p:nvPr/>
      </p:nvGrpSpPr>
      <p:grpSpPr>
        <a:xfrm>
          <a:off x="0" y="0"/>
          <a:ext cx="0" cy="0"/>
          <a:chOff x="0" y="0"/>
          <a:chExt cx="0" cy="0"/>
        </a:xfrm>
      </p:grpSpPr>
      <p:sp>
        <p:nvSpPr>
          <p:cNvPr id="3546" name="Google Shape;3546;g24c35e47194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7" name="Google Shape;3547;g24c35e47194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2" name="Shape 3552"/>
        <p:cNvGrpSpPr/>
        <p:nvPr/>
      </p:nvGrpSpPr>
      <p:grpSpPr>
        <a:xfrm>
          <a:off x="0" y="0"/>
          <a:ext cx="0" cy="0"/>
          <a:chOff x="0" y="0"/>
          <a:chExt cx="0" cy="0"/>
        </a:xfrm>
      </p:grpSpPr>
      <p:sp>
        <p:nvSpPr>
          <p:cNvPr id="3553" name="Google Shape;3553;g24c35e47194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4" name="Google Shape;3554;g24c35e47194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1" name="Shape 3571"/>
        <p:cNvGrpSpPr/>
        <p:nvPr/>
      </p:nvGrpSpPr>
      <p:grpSpPr>
        <a:xfrm>
          <a:off x="0" y="0"/>
          <a:ext cx="0" cy="0"/>
          <a:chOff x="0" y="0"/>
          <a:chExt cx="0" cy="0"/>
        </a:xfrm>
      </p:grpSpPr>
      <p:sp>
        <p:nvSpPr>
          <p:cNvPr id="3572" name="Google Shape;3572;g24b165a90f8_0_17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3" name="Google Shape;3573;g24b165a90f8_0_17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Team member roles: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Interviewer = Kabir</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Notetaker = Caleb</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0" name="Shape 3590"/>
        <p:cNvGrpSpPr/>
        <p:nvPr/>
      </p:nvGrpSpPr>
      <p:grpSpPr>
        <a:xfrm>
          <a:off x="0" y="0"/>
          <a:ext cx="0" cy="0"/>
          <a:chOff x="0" y="0"/>
          <a:chExt cx="0" cy="0"/>
        </a:xfrm>
      </p:grpSpPr>
      <p:sp>
        <p:nvSpPr>
          <p:cNvPr id="3591" name="Google Shape;3591;g24b1985f1ce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2" name="Google Shape;3592;g24b1985f1ce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6" name="Shape 3596"/>
        <p:cNvGrpSpPr/>
        <p:nvPr/>
      </p:nvGrpSpPr>
      <p:grpSpPr>
        <a:xfrm>
          <a:off x="0" y="0"/>
          <a:ext cx="0" cy="0"/>
          <a:chOff x="0" y="0"/>
          <a:chExt cx="0" cy="0"/>
        </a:xfrm>
      </p:grpSpPr>
      <p:sp>
        <p:nvSpPr>
          <p:cNvPr id="3597" name="Google Shape;3597;g24b1985f1ce_5_8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8" name="Google Shape;3598;g24b1985f1ce_5_8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1" name="Shape 3611"/>
        <p:cNvGrpSpPr/>
        <p:nvPr/>
      </p:nvGrpSpPr>
      <p:grpSpPr>
        <a:xfrm>
          <a:off x="0" y="0"/>
          <a:ext cx="0" cy="0"/>
          <a:chOff x="0" y="0"/>
          <a:chExt cx="0" cy="0"/>
        </a:xfrm>
      </p:grpSpPr>
      <p:sp>
        <p:nvSpPr>
          <p:cNvPr id="3612" name="Google Shape;3612;g24b1985f1ce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3" name="Google Shape;3613;g24b1985f1ce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2" name="Shape 3622"/>
        <p:cNvGrpSpPr/>
        <p:nvPr/>
      </p:nvGrpSpPr>
      <p:grpSpPr>
        <a:xfrm>
          <a:off x="0" y="0"/>
          <a:ext cx="0" cy="0"/>
          <a:chOff x="0" y="0"/>
          <a:chExt cx="0" cy="0"/>
        </a:xfrm>
      </p:grpSpPr>
      <p:sp>
        <p:nvSpPr>
          <p:cNvPr id="3623" name="Google Shape;3623;g24b165a90f8_0_174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4" name="Google Shape;3624;g24b165a90f8_0_174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Domain expert: Co-founder for an app that aims to provide a way for users to digitally journal everyday through videos (like a video version of BeReal) and has conducted extensive research into users in this space as a result.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Team member roles: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Interviewer = mostly Caleb, then Alyssa</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Notetaker = mostly Alyssa, then Caleb</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1" name="Shape 3641"/>
        <p:cNvGrpSpPr/>
        <p:nvPr/>
      </p:nvGrpSpPr>
      <p:grpSpPr>
        <a:xfrm>
          <a:off x="0" y="0"/>
          <a:ext cx="0" cy="0"/>
          <a:chOff x="0" y="0"/>
          <a:chExt cx="0" cy="0"/>
        </a:xfrm>
      </p:grpSpPr>
      <p:sp>
        <p:nvSpPr>
          <p:cNvPr id="3642" name="Google Shape;3642;g24c39ae3ee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3" name="Google Shape;3643;g24c39ae3ee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6" name="Shape 3646"/>
        <p:cNvGrpSpPr/>
        <p:nvPr/>
      </p:nvGrpSpPr>
      <p:grpSpPr>
        <a:xfrm>
          <a:off x="0" y="0"/>
          <a:ext cx="0" cy="0"/>
          <a:chOff x="0" y="0"/>
          <a:chExt cx="0" cy="0"/>
        </a:xfrm>
      </p:grpSpPr>
      <p:sp>
        <p:nvSpPr>
          <p:cNvPr id="3647" name="Google Shape;3647;g24c35e47194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8" name="Google Shape;3648;g24c35e47194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3" name="Shape 3663"/>
        <p:cNvGrpSpPr/>
        <p:nvPr/>
      </p:nvGrpSpPr>
      <p:grpSpPr>
        <a:xfrm>
          <a:off x="0" y="0"/>
          <a:ext cx="0" cy="0"/>
          <a:chOff x="0" y="0"/>
          <a:chExt cx="0" cy="0"/>
        </a:xfrm>
      </p:grpSpPr>
      <p:sp>
        <p:nvSpPr>
          <p:cNvPr id="3664" name="Google Shape;3664;g24b165a90f8_0_175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5" name="Google Shape;3665;g24b165a90f8_0_17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Domain expert: Co-founder for an app that aims to provide a way for users to digitally journal everyday through videos (like a video version of BeReal) and has conducted extensive research into users in this space as a result.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Team member roles: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Interviewer = mostly Caleb, then Alyssa</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Notetaker = mostly Alyssa, then Caleb</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2" name="Shape 3682"/>
        <p:cNvGrpSpPr/>
        <p:nvPr/>
      </p:nvGrpSpPr>
      <p:grpSpPr>
        <a:xfrm>
          <a:off x="0" y="0"/>
          <a:ext cx="0" cy="0"/>
          <a:chOff x="0" y="0"/>
          <a:chExt cx="0" cy="0"/>
        </a:xfrm>
      </p:grpSpPr>
      <p:sp>
        <p:nvSpPr>
          <p:cNvPr id="3683" name="Google Shape;3683;g28dd8a57ea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4" name="Google Shape;3684;g28dd8a57ea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7" name="Shape 3687"/>
        <p:cNvGrpSpPr/>
        <p:nvPr/>
      </p:nvGrpSpPr>
      <p:grpSpPr>
        <a:xfrm>
          <a:off x="0" y="0"/>
          <a:ext cx="0" cy="0"/>
          <a:chOff x="0" y="0"/>
          <a:chExt cx="0" cy="0"/>
        </a:xfrm>
      </p:grpSpPr>
      <p:sp>
        <p:nvSpPr>
          <p:cNvPr id="3688" name="Google Shape;3688;g24c2fe9574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9" name="Google Shape;3689;g24c2fe9574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4" name="Shape 3704"/>
        <p:cNvGrpSpPr/>
        <p:nvPr/>
      </p:nvGrpSpPr>
      <p:grpSpPr>
        <a:xfrm>
          <a:off x="0" y="0"/>
          <a:ext cx="0" cy="0"/>
          <a:chOff x="0" y="0"/>
          <a:chExt cx="0" cy="0"/>
        </a:xfrm>
      </p:grpSpPr>
      <p:sp>
        <p:nvSpPr>
          <p:cNvPr id="3705" name="Google Shape;3705;g24b1985f1ce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6" name="Google Shape;3706;g24b1985f1ce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Chosen because: domain experts in that they have already researched and built an app that incorporates </a:t>
            </a:r>
            <a:r>
              <a:rPr lang="en">
                <a:solidFill>
                  <a:schemeClr val="dk1"/>
                </a:solidFill>
              </a:rPr>
              <a:t>reminiscing</a:t>
            </a:r>
            <a:r>
              <a:rPr lang="en">
                <a:solidFill>
                  <a:schemeClr val="dk1"/>
                </a:solidFill>
              </a:rPr>
              <a:t> in order to </a:t>
            </a:r>
            <a:r>
              <a:rPr lang="en">
                <a:solidFill>
                  <a:schemeClr val="dk1"/>
                </a:solidFill>
              </a:rPr>
              <a:t>improve</a:t>
            </a:r>
            <a:r>
              <a:rPr lang="en">
                <a:solidFill>
                  <a:schemeClr val="dk1"/>
                </a:solidFill>
              </a:rPr>
              <a:t> mental health</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0" name="Shape 3710"/>
        <p:cNvGrpSpPr/>
        <p:nvPr/>
      </p:nvGrpSpPr>
      <p:grpSpPr>
        <a:xfrm>
          <a:off x="0" y="0"/>
          <a:ext cx="0" cy="0"/>
          <a:chOff x="0" y="0"/>
          <a:chExt cx="0" cy="0"/>
        </a:xfrm>
      </p:grpSpPr>
      <p:sp>
        <p:nvSpPr>
          <p:cNvPr id="3711" name="Google Shape;3711;g24b165a90f8_0_146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2" name="Google Shape;3712;g24b165a90f8_0_14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8" name="Shape 4288"/>
        <p:cNvGrpSpPr/>
        <p:nvPr/>
      </p:nvGrpSpPr>
      <p:grpSpPr>
        <a:xfrm>
          <a:off x="0" y="0"/>
          <a:ext cx="0" cy="0"/>
          <a:chOff x="0" y="0"/>
          <a:chExt cx="0" cy="0"/>
        </a:xfrm>
      </p:grpSpPr>
      <p:sp>
        <p:nvSpPr>
          <p:cNvPr id="4289" name="Google Shape;4289;g24b1985f1ce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0" name="Google Shape;4290;g24b1985f1ce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4" name="Shape 4294"/>
        <p:cNvGrpSpPr/>
        <p:nvPr/>
      </p:nvGrpSpPr>
      <p:grpSpPr>
        <a:xfrm>
          <a:off x="0" y="0"/>
          <a:ext cx="0" cy="0"/>
          <a:chOff x="0" y="0"/>
          <a:chExt cx="0" cy="0"/>
        </a:xfrm>
      </p:grpSpPr>
      <p:sp>
        <p:nvSpPr>
          <p:cNvPr id="4295" name="Google Shape;4295;g24b1985f1ce_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6" name="Google Shape;4296;g24b1985f1ce_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0" name="Shape 4300"/>
        <p:cNvGrpSpPr/>
        <p:nvPr/>
      </p:nvGrpSpPr>
      <p:grpSpPr>
        <a:xfrm>
          <a:off x="0" y="0"/>
          <a:ext cx="0" cy="0"/>
          <a:chOff x="0" y="0"/>
          <a:chExt cx="0" cy="0"/>
        </a:xfrm>
      </p:grpSpPr>
      <p:sp>
        <p:nvSpPr>
          <p:cNvPr id="4301" name="Google Shape;4301;g24b1985f1ce_6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2" name="Google Shape;4302;g24b1985f1ce_6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6" name="Shape 4306"/>
        <p:cNvGrpSpPr/>
        <p:nvPr/>
      </p:nvGrpSpPr>
      <p:grpSpPr>
        <a:xfrm>
          <a:off x="0" y="0"/>
          <a:ext cx="0" cy="0"/>
          <a:chOff x="0" y="0"/>
          <a:chExt cx="0" cy="0"/>
        </a:xfrm>
      </p:grpSpPr>
      <p:sp>
        <p:nvSpPr>
          <p:cNvPr id="4307" name="Google Shape;4307;g24c35e4719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8" name="Google Shape;4308;g24c35e4719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4" name="Shape 4314"/>
        <p:cNvGrpSpPr/>
        <p:nvPr/>
      </p:nvGrpSpPr>
      <p:grpSpPr>
        <a:xfrm>
          <a:off x="0" y="0"/>
          <a:ext cx="0" cy="0"/>
          <a:chOff x="0" y="0"/>
          <a:chExt cx="0" cy="0"/>
        </a:xfrm>
      </p:grpSpPr>
      <p:sp>
        <p:nvSpPr>
          <p:cNvPr id="4315" name="Google Shape;4315;g24c35e47194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6" name="Google Shape;4316;g24c35e47194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2" name="Shape 4322"/>
        <p:cNvGrpSpPr/>
        <p:nvPr/>
      </p:nvGrpSpPr>
      <p:grpSpPr>
        <a:xfrm>
          <a:off x="0" y="0"/>
          <a:ext cx="0" cy="0"/>
          <a:chOff x="0" y="0"/>
          <a:chExt cx="0" cy="0"/>
        </a:xfrm>
      </p:grpSpPr>
      <p:sp>
        <p:nvSpPr>
          <p:cNvPr id="4323" name="Google Shape;4323;g24b165a90f8_0_160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4" name="Google Shape;4324;g24b165a90f8_0_160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2" name="Shape 4332"/>
        <p:cNvGrpSpPr/>
        <p:nvPr/>
      </p:nvGrpSpPr>
      <p:grpSpPr>
        <a:xfrm>
          <a:off x="0" y="0"/>
          <a:ext cx="0" cy="0"/>
          <a:chOff x="0" y="0"/>
          <a:chExt cx="0" cy="0"/>
        </a:xfrm>
      </p:grpSpPr>
      <p:sp>
        <p:nvSpPr>
          <p:cNvPr id="4333" name="Google Shape;4333;g28854ff20c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4" name="Google Shape;4334;g28854ff20c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8" name="Shape 4338"/>
        <p:cNvGrpSpPr/>
        <p:nvPr/>
      </p:nvGrpSpPr>
      <p:grpSpPr>
        <a:xfrm>
          <a:off x="0" y="0"/>
          <a:ext cx="0" cy="0"/>
          <a:chOff x="0" y="0"/>
          <a:chExt cx="0" cy="0"/>
        </a:xfrm>
      </p:grpSpPr>
      <p:sp>
        <p:nvSpPr>
          <p:cNvPr id="4339" name="Google Shape;4339;g24c20bbb797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0" name="Google Shape;4340;g24c20bbb797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slidesgo.com/" TargetMode="External"/><Relationship Id="rId3" Type="http://schemas.openxmlformats.org/officeDocument/2006/relationships/hyperlink" Target="https://www.flaticon.com/" TargetMode="External"/><Relationship Id="rId4" Type="http://schemas.openxmlformats.org/officeDocument/2006/relationships/hyperlink" Target="https://www.freepik.com/" TargetMode="Externa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3" name="Shape 53"/>
        <p:cNvGrpSpPr/>
        <p:nvPr/>
      </p:nvGrpSpPr>
      <p:grpSpPr>
        <a:xfrm>
          <a:off x="0" y="0"/>
          <a:ext cx="0" cy="0"/>
          <a:chOff x="0" y="0"/>
          <a:chExt cx="0" cy="0"/>
        </a:xfrm>
      </p:grpSpPr>
      <p:sp>
        <p:nvSpPr>
          <p:cNvPr id="54" name="Google Shape;54;p14"/>
          <p:cNvSpPr txBox="1"/>
          <p:nvPr>
            <p:ph type="ctrTitle"/>
          </p:nvPr>
        </p:nvSpPr>
        <p:spPr>
          <a:xfrm>
            <a:off x="2228250" y="1542475"/>
            <a:ext cx="4687500" cy="15360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4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5" name="Google Shape;55;p14"/>
          <p:cNvSpPr txBox="1"/>
          <p:nvPr>
            <p:ph idx="1" type="subTitle"/>
          </p:nvPr>
        </p:nvSpPr>
        <p:spPr>
          <a:xfrm>
            <a:off x="3176100" y="3164550"/>
            <a:ext cx="2791800" cy="652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6" name="Shape 56"/>
        <p:cNvGrpSpPr/>
        <p:nvPr/>
      </p:nvGrpSpPr>
      <p:grpSpPr>
        <a:xfrm>
          <a:off x="0" y="0"/>
          <a:ext cx="0" cy="0"/>
          <a:chOff x="0" y="0"/>
          <a:chExt cx="0" cy="0"/>
        </a:xfrm>
      </p:grpSpPr>
      <p:sp>
        <p:nvSpPr>
          <p:cNvPr id="57" name="Google Shape;57;p15"/>
          <p:cNvSpPr txBox="1"/>
          <p:nvPr>
            <p:ph type="title"/>
          </p:nvPr>
        </p:nvSpPr>
        <p:spPr>
          <a:xfrm>
            <a:off x="4572000" y="2671658"/>
            <a:ext cx="3792900" cy="625800"/>
          </a:xfrm>
          <a:prstGeom prst="rect">
            <a:avLst/>
          </a:prstGeom>
        </p:spPr>
        <p:txBody>
          <a:bodyPr anchorCtr="0" anchor="ctr" bIns="91425" lIns="91425" spcFirstLastPara="1" rIns="91425" wrap="square" tIns="91425">
            <a:noAutofit/>
          </a:bodyPr>
          <a:lstStyle>
            <a:lvl1pPr lvl="0" algn="r">
              <a:spcBef>
                <a:spcPts val="0"/>
              </a:spcBef>
              <a:spcAft>
                <a:spcPts val="0"/>
              </a:spcAft>
              <a:buSzPts val="3600"/>
              <a:buNone/>
              <a:defRPr sz="4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58" name="Google Shape;58;p15"/>
          <p:cNvSpPr txBox="1"/>
          <p:nvPr>
            <p:ph hasCustomPrompt="1" idx="2" type="title"/>
          </p:nvPr>
        </p:nvSpPr>
        <p:spPr>
          <a:xfrm>
            <a:off x="4572000" y="1329738"/>
            <a:ext cx="3792900" cy="11730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lt2"/>
              </a:buClr>
              <a:buSzPts val="12000"/>
              <a:buNone/>
              <a:defRPr sz="12000">
                <a:solidFill>
                  <a:schemeClr val="accent2"/>
                </a:solidFill>
              </a:defRPr>
            </a:lvl1pPr>
            <a:lvl2pPr lvl="1" algn="ctr">
              <a:spcBef>
                <a:spcPts val="0"/>
              </a:spcBef>
              <a:spcAft>
                <a:spcPts val="0"/>
              </a:spcAft>
              <a:buClr>
                <a:schemeClr val="lt2"/>
              </a:buClr>
              <a:buSzPts val="12000"/>
              <a:buNone/>
              <a:defRPr sz="12000">
                <a:solidFill>
                  <a:schemeClr val="lt2"/>
                </a:solidFill>
              </a:defRPr>
            </a:lvl2pPr>
            <a:lvl3pPr lvl="2" algn="ctr">
              <a:spcBef>
                <a:spcPts val="0"/>
              </a:spcBef>
              <a:spcAft>
                <a:spcPts val="0"/>
              </a:spcAft>
              <a:buClr>
                <a:schemeClr val="lt2"/>
              </a:buClr>
              <a:buSzPts val="12000"/>
              <a:buNone/>
              <a:defRPr sz="12000">
                <a:solidFill>
                  <a:schemeClr val="lt2"/>
                </a:solidFill>
              </a:defRPr>
            </a:lvl3pPr>
            <a:lvl4pPr lvl="3" algn="ctr">
              <a:spcBef>
                <a:spcPts val="0"/>
              </a:spcBef>
              <a:spcAft>
                <a:spcPts val="0"/>
              </a:spcAft>
              <a:buClr>
                <a:schemeClr val="lt2"/>
              </a:buClr>
              <a:buSzPts val="12000"/>
              <a:buNone/>
              <a:defRPr sz="12000">
                <a:solidFill>
                  <a:schemeClr val="lt2"/>
                </a:solidFill>
              </a:defRPr>
            </a:lvl4pPr>
            <a:lvl5pPr lvl="4" algn="ctr">
              <a:spcBef>
                <a:spcPts val="0"/>
              </a:spcBef>
              <a:spcAft>
                <a:spcPts val="0"/>
              </a:spcAft>
              <a:buClr>
                <a:schemeClr val="lt2"/>
              </a:buClr>
              <a:buSzPts val="12000"/>
              <a:buNone/>
              <a:defRPr sz="12000">
                <a:solidFill>
                  <a:schemeClr val="lt2"/>
                </a:solidFill>
              </a:defRPr>
            </a:lvl5pPr>
            <a:lvl6pPr lvl="5" algn="ctr">
              <a:spcBef>
                <a:spcPts val="0"/>
              </a:spcBef>
              <a:spcAft>
                <a:spcPts val="0"/>
              </a:spcAft>
              <a:buClr>
                <a:schemeClr val="lt2"/>
              </a:buClr>
              <a:buSzPts val="12000"/>
              <a:buNone/>
              <a:defRPr sz="12000">
                <a:solidFill>
                  <a:schemeClr val="lt2"/>
                </a:solidFill>
              </a:defRPr>
            </a:lvl6pPr>
            <a:lvl7pPr lvl="6" algn="ctr">
              <a:spcBef>
                <a:spcPts val="0"/>
              </a:spcBef>
              <a:spcAft>
                <a:spcPts val="0"/>
              </a:spcAft>
              <a:buClr>
                <a:schemeClr val="lt2"/>
              </a:buClr>
              <a:buSzPts val="12000"/>
              <a:buNone/>
              <a:defRPr sz="12000">
                <a:solidFill>
                  <a:schemeClr val="lt2"/>
                </a:solidFill>
              </a:defRPr>
            </a:lvl7pPr>
            <a:lvl8pPr lvl="7" algn="ctr">
              <a:spcBef>
                <a:spcPts val="0"/>
              </a:spcBef>
              <a:spcAft>
                <a:spcPts val="0"/>
              </a:spcAft>
              <a:buClr>
                <a:schemeClr val="lt2"/>
              </a:buClr>
              <a:buSzPts val="12000"/>
              <a:buNone/>
              <a:defRPr sz="12000">
                <a:solidFill>
                  <a:schemeClr val="lt2"/>
                </a:solidFill>
              </a:defRPr>
            </a:lvl8pPr>
            <a:lvl9pPr lvl="8" algn="ctr">
              <a:spcBef>
                <a:spcPts val="0"/>
              </a:spcBef>
              <a:spcAft>
                <a:spcPts val="0"/>
              </a:spcAft>
              <a:buClr>
                <a:schemeClr val="lt2"/>
              </a:buClr>
              <a:buSzPts val="12000"/>
              <a:buNone/>
              <a:defRPr sz="12000">
                <a:solidFill>
                  <a:schemeClr val="lt2"/>
                </a:solidFill>
              </a:defRPr>
            </a:lvl9pPr>
          </a:lstStyle>
          <a:p>
            <a:r>
              <a:t>xx%</a:t>
            </a:r>
          </a:p>
        </p:txBody>
      </p:sp>
      <p:sp>
        <p:nvSpPr>
          <p:cNvPr id="59" name="Google Shape;59;p15"/>
          <p:cNvSpPr txBox="1"/>
          <p:nvPr>
            <p:ph idx="1" type="subTitle"/>
          </p:nvPr>
        </p:nvSpPr>
        <p:spPr>
          <a:xfrm>
            <a:off x="4572000" y="3297463"/>
            <a:ext cx="3792900" cy="516300"/>
          </a:xfrm>
          <a:prstGeom prst="rect">
            <a:avLst/>
          </a:prstGeom>
        </p:spPr>
        <p:txBody>
          <a:bodyPr anchorCtr="0" anchor="ctr" bIns="91425" lIns="91425" spcFirstLastPara="1" rIns="91425" wrap="square" tIns="91425">
            <a:noAutofit/>
          </a:bodyPr>
          <a:lstStyle>
            <a:lvl1pPr lvl="0" algn="r">
              <a:spcBef>
                <a:spcPts val="0"/>
              </a:spcBef>
              <a:spcAft>
                <a:spcPts val="0"/>
              </a:spcAft>
              <a:buSzPts val="1400"/>
              <a:buNone/>
              <a:defRPr sz="1400">
                <a:solidFill>
                  <a:schemeClr val="accent4"/>
                </a:solidFill>
              </a:defRPr>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0" name="Shape 60"/>
        <p:cNvGrpSpPr/>
        <p:nvPr/>
      </p:nvGrpSpPr>
      <p:grpSpPr>
        <a:xfrm>
          <a:off x="0" y="0"/>
          <a:ext cx="0" cy="0"/>
          <a:chOff x="0" y="0"/>
          <a:chExt cx="0" cy="0"/>
        </a:xfrm>
      </p:grpSpPr>
      <p:sp>
        <p:nvSpPr>
          <p:cNvPr id="61" name="Google Shape;61;p16"/>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2" name="Google Shape;62;p16"/>
          <p:cNvSpPr txBox="1"/>
          <p:nvPr>
            <p:ph idx="1" type="body"/>
          </p:nvPr>
        </p:nvSpPr>
        <p:spPr>
          <a:xfrm>
            <a:off x="713225" y="1152475"/>
            <a:ext cx="7717500" cy="3474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accent3"/>
              </a:buClr>
              <a:buSzPts val="1000"/>
              <a:buFont typeface="Roboto"/>
              <a:buAutoNum type="arabicPeriod"/>
              <a:defRPr sz="1200">
                <a:solidFill>
                  <a:schemeClr val="dk1"/>
                </a:solidFill>
              </a:defRPr>
            </a:lvl1pPr>
            <a:lvl2pPr indent="-292100" lvl="1" marL="914400">
              <a:spcBef>
                <a:spcPts val="0"/>
              </a:spcBef>
              <a:spcAft>
                <a:spcPts val="0"/>
              </a:spcAft>
              <a:buClr>
                <a:srgbClr val="1A3F61"/>
              </a:buClr>
              <a:buSzPts val="1000"/>
              <a:buFont typeface="Muli"/>
              <a:buAutoNum type="alphaLcPeriod"/>
              <a:defRPr/>
            </a:lvl2pPr>
            <a:lvl3pPr indent="-292100" lvl="2" marL="1371600">
              <a:spcBef>
                <a:spcPts val="1600"/>
              </a:spcBef>
              <a:spcAft>
                <a:spcPts val="0"/>
              </a:spcAft>
              <a:buClr>
                <a:srgbClr val="1A3F61"/>
              </a:buClr>
              <a:buSzPts val="1000"/>
              <a:buFont typeface="Muli"/>
              <a:buAutoNum type="romanLcPeriod"/>
              <a:defRPr/>
            </a:lvl3pPr>
            <a:lvl4pPr indent="-292100" lvl="3" marL="1828800">
              <a:spcBef>
                <a:spcPts val="1600"/>
              </a:spcBef>
              <a:spcAft>
                <a:spcPts val="0"/>
              </a:spcAft>
              <a:buClr>
                <a:srgbClr val="1A3F61"/>
              </a:buClr>
              <a:buSzPts val="1000"/>
              <a:buFont typeface="Muli"/>
              <a:buAutoNum type="arabicPeriod"/>
              <a:defRPr/>
            </a:lvl4pPr>
            <a:lvl5pPr indent="-292100" lvl="4" marL="2286000">
              <a:spcBef>
                <a:spcPts val="1600"/>
              </a:spcBef>
              <a:spcAft>
                <a:spcPts val="0"/>
              </a:spcAft>
              <a:buClr>
                <a:srgbClr val="1A3F61"/>
              </a:buClr>
              <a:buSzPts val="1000"/>
              <a:buFont typeface="Muli"/>
              <a:buAutoNum type="alphaLcPeriod"/>
              <a:defRPr/>
            </a:lvl5pPr>
            <a:lvl6pPr indent="-292100" lvl="5" marL="2743200">
              <a:spcBef>
                <a:spcPts val="1600"/>
              </a:spcBef>
              <a:spcAft>
                <a:spcPts val="0"/>
              </a:spcAft>
              <a:buClr>
                <a:srgbClr val="1A3F61"/>
              </a:buClr>
              <a:buSzPts val="1000"/>
              <a:buFont typeface="Muli"/>
              <a:buAutoNum type="romanLcPeriod"/>
              <a:defRPr/>
            </a:lvl6pPr>
            <a:lvl7pPr indent="-292100" lvl="6" marL="3200400">
              <a:spcBef>
                <a:spcPts val="1600"/>
              </a:spcBef>
              <a:spcAft>
                <a:spcPts val="0"/>
              </a:spcAft>
              <a:buClr>
                <a:srgbClr val="1A3F61"/>
              </a:buClr>
              <a:buSzPts val="1000"/>
              <a:buFont typeface="Muli"/>
              <a:buAutoNum type="arabicPeriod"/>
              <a:defRPr/>
            </a:lvl7pPr>
            <a:lvl8pPr indent="-292100" lvl="7" marL="3657600">
              <a:spcBef>
                <a:spcPts val="1600"/>
              </a:spcBef>
              <a:spcAft>
                <a:spcPts val="0"/>
              </a:spcAft>
              <a:buClr>
                <a:srgbClr val="1A3F61"/>
              </a:buClr>
              <a:buSzPts val="1000"/>
              <a:buFont typeface="Muli"/>
              <a:buAutoNum type="alphaLcPeriod"/>
              <a:defRPr/>
            </a:lvl8pPr>
            <a:lvl9pPr indent="-292100" lvl="8" marL="4114800">
              <a:spcBef>
                <a:spcPts val="1600"/>
              </a:spcBef>
              <a:spcAft>
                <a:spcPts val="1600"/>
              </a:spcAft>
              <a:buClr>
                <a:srgbClr val="1A3F61"/>
              </a:buClr>
              <a:buSzPts val="1000"/>
              <a:buFont typeface="Muli"/>
              <a:buAutoNum type="romanLcPeriod"/>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3" name="Shape 63"/>
        <p:cNvGrpSpPr/>
        <p:nvPr/>
      </p:nvGrpSpPr>
      <p:grpSpPr>
        <a:xfrm>
          <a:off x="0" y="0"/>
          <a:ext cx="0" cy="0"/>
          <a:chOff x="0" y="0"/>
          <a:chExt cx="0" cy="0"/>
        </a:xfrm>
      </p:grpSpPr>
      <p:sp>
        <p:nvSpPr>
          <p:cNvPr id="64" name="Google Shape;64;p17"/>
          <p:cNvSpPr txBox="1"/>
          <p:nvPr>
            <p:ph idx="1" type="body"/>
          </p:nvPr>
        </p:nvSpPr>
        <p:spPr>
          <a:xfrm>
            <a:off x="713225" y="1163275"/>
            <a:ext cx="3858900" cy="3436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rgbClr val="482400"/>
              </a:buClr>
              <a:buSzPts val="1400"/>
              <a:buFont typeface="Nunito Light"/>
              <a:buChar char="●"/>
              <a:defRPr sz="1400"/>
            </a:lvl1pPr>
            <a:lvl2pPr indent="-304800" lvl="1" marL="914400">
              <a:spcBef>
                <a:spcPts val="1600"/>
              </a:spcBef>
              <a:spcAft>
                <a:spcPts val="0"/>
              </a:spcAft>
              <a:buClr>
                <a:srgbClr val="482400"/>
              </a:buClr>
              <a:buSzPts val="1200"/>
              <a:buFont typeface="Nunito Light"/>
              <a:buChar char="○"/>
              <a:defRPr sz="1200"/>
            </a:lvl2pPr>
            <a:lvl3pPr indent="-304800" lvl="2" marL="1371600">
              <a:spcBef>
                <a:spcPts val="1600"/>
              </a:spcBef>
              <a:spcAft>
                <a:spcPts val="0"/>
              </a:spcAft>
              <a:buClr>
                <a:srgbClr val="482400"/>
              </a:buClr>
              <a:buSzPts val="1200"/>
              <a:buFont typeface="Nunito Light"/>
              <a:buChar char="■"/>
              <a:defRPr sz="1200"/>
            </a:lvl3pPr>
            <a:lvl4pPr indent="-304800" lvl="3" marL="1828800">
              <a:spcBef>
                <a:spcPts val="1600"/>
              </a:spcBef>
              <a:spcAft>
                <a:spcPts val="0"/>
              </a:spcAft>
              <a:buClr>
                <a:srgbClr val="482400"/>
              </a:buClr>
              <a:buSzPts val="1200"/>
              <a:buFont typeface="Nunito Light"/>
              <a:buChar char="●"/>
              <a:defRPr sz="1200"/>
            </a:lvl4pPr>
            <a:lvl5pPr indent="-304800" lvl="4" marL="2286000">
              <a:spcBef>
                <a:spcPts val="1600"/>
              </a:spcBef>
              <a:spcAft>
                <a:spcPts val="0"/>
              </a:spcAft>
              <a:buClr>
                <a:srgbClr val="482400"/>
              </a:buClr>
              <a:buSzPts val="1200"/>
              <a:buFont typeface="Nunito Light"/>
              <a:buChar char="○"/>
              <a:defRPr sz="1200"/>
            </a:lvl5pPr>
            <a:lvl6pPr indent="-304800" lvl="5" marL="2743200">
              <a:spcBef>
                <a:spcPts val="1600"/>
              </a:spcBef>
              <a:spcAft>
                <a:spcPts val="0"/>
              </a:spcAft>
              <a:buClr>
                <a:srgbClr val="482400"/>
              </a:buClr>
              <a:buSzPts val="1200"/>
              <a:buFont typeface="Nunito Light"/>
              <a:buChar char="■"/>
              <a:defRPr sz="1200"/>
            </a:lvl6pPr>
            <a:lvl7pPr indent="-304800" lvl="6" marL="3200400">
              <a:spcBef>
                <a:spcPts val="1600"/>
              </a:spcBef>
              <a:spcAft>
                <a:spcPts val="0"/>
              </a:spcAft>
              <a:buClr>
                <a:srgbClr val="482400"/>
              </a:buClr>
              <a:buSzPts val="1200"/>
              <a:buFont typeface="Nunito Light"/>
              <a:buChar char="●"/>
              <a:defRPr sz="1200"/>
            </a:lvl7pPr>
            <a:lvl8pPr indent="-304800" lvl="7" marL="3657600">
              <a:spcBef>
                <a:spcPts val="1600"/>
              </a:spcBef>
              <a:spcAft>
                <a:spcPts val="0"/>
              </a:spcAft>
              <a:buClr>
                <a:srgbClr val="482400"/>
              </a:buClr>
              <a:buSzPts val="1200"/>
              <a:buFont typeface="Nunito Light"/>
              <a:buChar char="○"/>
              <a:defRPr sz="1200"/>
            </a:lvl8pPr>
            <a:lvl9pPr indent="-304800" lvl="8" marL="4114800">
              <a:spcBef>
                <a:spcPts val="1600"/>
              </a:spcBef>
              <a:spcAft>
                <a:spcPts val="1600"/>
              </a:spcAft>
              <a:buClr>
                <a:srgbClr val="482400"/>
              </a:buClr>
              <a:buSzPts val="1200"/>
              <a:buFont typeface="Nunito Light"/>
              <a:buChar char="■"/>
              <a:defRPr sz="1200"/>
            </a:lvl9pPr>
          </a:lstStyle>
          <a:p/>
        </p:txBody>
      </p:sp>
      <p:sp>
        <p:nvSpPr>
          <p:cNvPr id="65" name="Google Shape;65;p17"/>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atin typeface="Georgia"/>
                <a:ea typeface="Georgia"/>
                <a:cs typeface="Georgia"/>
                <a:sym typeface="Georgi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6" name="Google Shape;66;p17"/>
          <p:cNvSpPr txBox="1"/>
          <p:nvPr>
            <p:ph idx="2" type="body"/>
          </p:nvPr>
        </p:nvSpPr>
        <p:spPr>
          <a:xfrm>
            <a:off x="4572125" y="1163275"/>
            <a:ext cx="3858900" cy="3436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rgbClr val="482400"/>
              </a:buClr>
              <a:buSzPts val="1400"/>
              <a:buFont typeface="Nunito Light"/>
              <a:buChar char="●"/>
              <a:defRPr sz="1400"/>
            </a:lvl1pPr>
            <a:lvl2pPr indent="-304800" lvl="1" marL="914400">
              <a:spcBef>
                <a:spcPts val="1600"/>
              </a:spcBef>
              <a:spcAft>
                <a:spcPts val="0"/>
              </a:spcAft>
              <a:buClr>
                <a:srgbClr val="482400"/>
              </a:buClr>
              <a:buSzPts val="1200"/>
              <a:buFont typeface="Nunito Light"/>
              <a:buChar char="○"/>
              <a:defRPr sz="1200"/>
            </a:lvl2pPr>
            <a:lvl3pPr indent="-304800" lvl="2" marL="1371600">
              <a:spcBef>
                <a:spcPts val="1600"/>
              </a:spcBef>
              <a:spcAft>
                <a:spcPts val="0"/>
              </a:spcAft>
              <a:buClr>
                <a:srgbClr val="482400"/>
              </a:buClr>
              <a:buSzPts val="1200"/>
              <a:buFont typeface="Nunito Light"/>
              <a:buChar char="■"/>
              <a:defRPr sz="1200"/>
            </a:lvl3pPr>
            <a:lvl4pPr indent="-304800" lvl="3" marL="1828800">
              <a:spcBef>
                <a:spcPts val="1600"/>
              </a:spcBef>
              <a:spcAft>
                <a:spcPts val="0"/>
              </a:spcAft>
              <a:buClr>
                <a:srgbClr val="482400"/>
              </a:buClr>
              <a:buSzPts val="1200"/>
              <a:buFont typeface="Nunito Light"/>
              <a:buChar char="●"/>
              <a:defRPr sz="1200"/>
            </a:lvl4pPr>
            <a:lvl5pPr indent="-304800" lvl="4" marL="2286000">
              <a:spcBef>
                <a:spcPts val="1600"/>
              </a:spcBef>
              <a:spcAft>
                <a:spcPts val="0"/>
              </a:spcAft>
              <a:buClr>
                <a:srgbClr val="482400"/>
              </a:buClr>
              <a:buSzPts val="1200"/>
              <a:buFont typeface="Nunito Light"/>
              <a:buChar char="○"/>
              <a:defRPr sz="1200"/>
            </a:lvl5pPr>
            <a:lvl6pPr indent="-304800" lvl="5" marL="2743200">
              <a:spcBef>
                <a:spcPts val="1600"/>
              </a:spcBef>
              <a:spcAft>
                <a:spcPts val="0"/>
              </a:spcAft>
              <a:buClr>
                <a:srgbClr val="482400"/>
              </a:buClr>
              <a:buSzPts val="1200"/>
              <a:buFont typeface="Nunito Light"/>
              <a:buChar char="■"/>
              <a:defRPr sz="1200"/>
            </a:lvl6pPr>
            <a:lvl7pPr indent="-304800" lvl="6" marL="3200400">
              <a:spcBef>
                <a:spcPts val="1600"/>
              </a:spcBef>
              <a:spcAft>
                <a:spcPts val="0"/>
              </a:spcAft>
              <a:buClr>
                <a:srgbClr val="482400"/>
              </a:buClr>
              <a:buSzPts val="1200"/>
              <a:buFont typeface="Nunito Light"/>
              <a:buChar char="●"/>
              <a:defRPr sz="1200"/>
            </a:lvl7pPr>
            <a:lvl8pPr indent="-304800" lvl="7" marL="3657600">
              <a:spcBef>
                <a:spcPts val="1600"/>
              </a:spcBef>
              <a:spcAft>
                <a:spcPts val="0"/>
              </a:spcAft>
              <a:buClr>
                <a:srgbClr val="482400"/>
              </a:buClr>
              <a:buSzPts val="1200"/>
              <a:buFont typeface="Nunito Light"/>
              <a:buChar char="○"/>
              <a:defRPr sz="1200"/>
            </a:lvl8pPr>
            <a:lvl9pPr indent="-304800" lvl="8" marL="4114800">
              <a:spcBef>
                <a:spcPts val="1600"/>
              </a:spcBef>
              <a:spcAft>
                <a:spcPts val="1600"/>
              </a:spcAft>
              <a:buClr>
                <a:srgbClr val="482400"/>
              </a:buClr>
              <a:buSzPts val="1200"/>
              <a:buFont typeface="Nunito Light"/>
              <a:buChar char="■"/>
              <a:defRPr sz="12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7" name="Shape 67"/>
        <p:cNvGrpSpPr/>
        <p:nvPr/>
      </p:nvGrpSpPr>
      <p:grpSpPr>
        <a:xfrm>
          <a:off x="0" y="0"/>
          <a:ext cx="0" cy="0"/>
          <a:chOff x="0" y="0"/>
          <a:chExt cx="0" cy="0"/>
        </a:xfrm>
      </p:grpSpPr>
      <p:sp>
        <p:nvSpPr>
          <p:cNvPr id="68" name="Google Shape;68;p18"/>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9" name="Shape 69"/>
        <p:cNvGrpSpPr/>
        <p:nvPr/>
      </p:nvGrpSpPr>
      <p:grpSpPr>
        <a:xfrm>
          <a:off x="0" y="0"/>
          <a:ext cx="0" cy="0"/>
          <a:chOff x="0" y="0"/>
          <a:chExt cx="0" cy="0"/>
        </a:xfrm>
      </p:grpSpPr>
      <p:sp>
        <p:nvSpPr>
          <p:cNvPr id="70" name="Google Shape;70;p19"/>
          <p:cNvSpPr txBox="1"/>
          <p:nvPr>
            <p:ph type="title"/>
          </p:nvPr>
        </p:nvSpPr>
        <p:spPr>
          <a:xfrm>
            <a:off x="3933675" y="1576975"/>
            <a:ext cx="4275900" cy="994800"/>
          </a:xfrm>
          <a:prstGeom prst="rect">
            <a:avLst/>
          </a:prstGeom>
        </p:spPr>
        <p:txBody>
          <a:bodyPr anchorCtr="0" anchor="t" bIns="91425" lIns="91425" spcFirstLastPara="1" rIns="91425" wrap="square" tIns="91425">
            <a:noAutofit/>
          </a:bodyPr>
          <a:lstStyle>
            <a:lvl1pPr lvl="0" algn="r">
              <a:spcBef>
                <a:spcPts val="0"/>
              </a:spcBef>
              <a:spcAft>
                <a:spcPts val="0"/>
              </a:spcAft>
              <a:buSzPts val="2800"/>
              <a:buNone/>
              <a:defRPr sz="28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9"/>
          <p:cNvSpPr txBox="1"/>
          <p:nvPr>
            <p:ph idx="1" type="subTitle"/>
          </p:nvPr>
        </p:nvSpPr>
        <p:spPr>
          <a:xfrm>
            <a:off x="3933675" y="2688675"/>
            <a:ext cx="4275900" cy="842400"/>
          </a:xfrm>
          <a:prstGeom prst="rect">
            <a:avLst/>
          </a:prstGeom>
        </p:spPr>
        <p:txBody>
          <a:bodyPr anchorCtr="0" anchor="t" bIns="91425" lIns="91425" spcFirstLastPara="1" rIns="91425" wrap="square" tIns="91425">
            <a:noAutofit/>
          </a:bodyPr>
          <a:lstStyle>
            <a:lvl1pPr lvl="0" algn="r">
              <a:spcBef>
                <a:spcPts val="0"/>
              </a:spcBef>
              <a:spcAft>
                <a:spcPts val="0"/>
              </a:spcAft>
              <a:buSzPts val="1400"/>
              <a:buNone/>
              <a:defRPr sz="1400"/>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2" name="Shape 72"/>
        <p:cNvGrpSpPr/>
        <p:nvPr/>
      </p:nvGrpSpPr>
      <p:grpSpPr>
        <a:xfrm>
          <a:off x="0" y="0"/>
          <a:ext cx="0" cy="0"/>
          <a:chOff x="0" y="0"/>
          <a:chExt cx="0" cy="0"/>
        </a:xfrm>
      </p:grpSpPr>
      <p:sp>
        <p:nvSpPr>
          <p:cNvPr id="73" name="Google Shape;73;p20"/>
          <p:cNvSpPr txBox="1"/>
          <p:nvPr>
            <p:ph type="title"/>
          </p:nvPr>
        </p:nvSpPr>
        <p:spPr>
          <a:xfrm>
            <a:off x="713225" y="654749"/>
            <a:ext cx="5011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4" name="Shape 74"/>
        <p:cNvGrpSpPr/>
        <p:nvPr/>
      </p:nvGrpSpPr>
      <p:grpSpPr>
        <a:xfrm>
          <a:off x="0" y="0"/>
          <a:ext cx="0" cy="0"/>
          <a:chOff x="0" y="0"/>
          <a:chExt cx="0" cy="0"/>
        </a:xfrm>
      </p:grpSpPr>
      <p:sp>
        <p:nvSpPr>
          <p:cNvPr id="75" name="Google Shape;75;p21"/>
          <p:cNvSpPr txBox="1"/>
          <p:nvPr>
            <p:ph idx="1" type="body"/>
          </p:nvPr>
        </p:nvSpPr>
        <p:spPr>
          <a:xfrm>
            <a:off x="1152375" y="2139400"/>
            <a:ext cx="4275900" cy="12837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Clr>
                <a:srgbClr val="482400"/>
              </a:buClr>
              <a:buSzPts val="800"/>
              <a:buFont typeface="Nunito Light"/>
              <a:buChar char="●"/>
              <a:defRPr sz="1400"/>
            </a:lvl1pPr>
            <a:lvl2pPr indent="-304800" lvl="1" marL="914400">
              <a:spcBef>
                <a:spcPts val="1600"/>
              </a:spcBef>
              <a:spcAft>
                <a:spcPts val="0"/>
              </a:spcAft>
              <a:buClr>
                <a:srgbClr val="482400"/>
              </a:buClr>
              <a:buSzPts val="1200"/>
              <a:buFont typeface="Nunito Light"/>
              <a:buChar char="○"/>
              <a:defRPr sz="1200"/>
            </a:lvl2pPr>
            <a:lvl3pPr indent="-304800" lvl="2" marL="1371600">
              <a:spcBef>
                <a:spcPts val="1600"/>
              </a:spcBef>
              <a:spcAft>
                <a:spcPts val="0"/>
              </a:spcAft>
              <a:buClr>
                <a:srgbClr val="482400"/>
              </a:buClr>
              <a:buSzPts val="1200"/>
              <a:buFont typeface="Nunito Light"/>
              <a:buChar char="■"/>
              <a:defRPr sz="1200"/>
            </a:lvl3pPr>
            <a:lvl4pPr indent="-304800" lvl="3" marL="1828800">
              <a:spcBef>
                <a:spcPts val="1600"/>
              </a:spcBef>
              <a:spcAft>
                <a:spcPts val="0"/>
              </a:spcAft>
              <a:buClr>
                <a:srgbClr val="482400"/>
              </a:buClr>
              <a:buSzPts val="1200"/>
              <a:buFont typeface="Nunito Light"/>
              <a:buChar char="●"/>
              <a:defRPr sz="1200"/>
            </a:lvl4pPr>
            <a:lvl5pPr indent="-304800" lvl="4" marL="2286000">
              <a:spcBef>
                <a:spcPts val="1600"/>
              </a:spcBef>
              <a:spcAft>
                <a:spcPts val="0"/>
              </a:spcAft>
              <a:buClr>
                <a:srgbClr val="482400"/>
              </a:buClr>
              <a:buSzPts val="1200"/>
              <a:buFont typeface="Nunito Light"/>
              <a:buChar char="○"/>
              <a:defRPr sz="1200"/>
            </a:lvl5pPr>
            <a:lvl6pPr indent="-304800" lvl="5" marL="2743200">
              <a:spcBef>
                <a:spcPts val="1600"/>
              </a:spcBef>
              <a:spcAft>
                <a:spcPts val="0"/>
              </a:spcAft>
              <a:buClr>
                <a:srgbClr val="482400"/>
              </a:buClr>
              <a:buSzPts val="1200"/>
              <a:buFont typeface="Nunito Light"/>
              <a:buChar char="■"/>
              <a:defRPr sz="1200"/>
            </a:lvl6pPr>
            <a:lvl7pPr indent="-304800" lvl="6" marL="3200400">
              <a:spcBef>
                <a:spcPts val="1600"/>
              </a:spcBef>
              <a:spcAft>
                <a:spcPts val="0"/>
              </a:spcAft>
              <a:buClr>
                <a:srgbClr val="482400"/>
              </a:buClr>
              <a:buSzPts val="1200"/>
              <a:buFont typeface="Nunito Light"/>
              <a:buChar char="●"/>
              <a:defRPr sz="1200"/>
            </a:lvl7pPr>
            <a:lvl8pPr indent="-304800" lvl="7" marL="3657600">
              <a:spcBef>
                <a:spcPts val="1600"/>
              </a:spcBef>
              <a:spcAft>
                <a:spcPts val="0"/>
              </a:spcAft>
              <a:buClr>
                <a:srgbClr val="482400"/>
              </a:buClr>
              <a:buSzPts val="1200"/>
              <a:buFont typeface="Nunito Light"/>
              <a:buChar char="○"/>
              <a:defRPr sz="1200"/>
            </a:lvl8pPr>
            <a:lvl9pPr indent="-304800" lvl="8" marL="4114800">
              <a:spcBef>
                <a:spcPts val="1600"/>
              </a:spcBef>
              <a:spcAft>
                <a:spcPts val="1600"/>
              </a:spcAft>
              <a:buClr>
                <a:srgbClr val="482400"/>
              </a:buClr>
              <a:buSzPts val="1200"/>
              <a:buFont typeface="Nunito Light"/>
              <a:buChar char="■"/>
              <a:defRPr sz="1200"/>
            </a:lvl9pPr>
          </a:lstStyle>
          <a:p/>
        </p:txBody>
      </p:sp>
      <p:sp>
        <p:nvSpPr>
          <p:cNvPr id="76" name="Google Shape;76;p21"/>
          <p:cNvSpPr txBox="1"/>
          <p:nvPr>
            <p:ph type="title"/>
          </p:nvPr>
        </p:nvSpPr>
        <p:spPr>
          <a:xfrm>
            <a:off x="1152375" y="1566700"/>
            <a:ext cx="42759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sz="28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7" name="Shape 77"/>
        <p:cNvGrpSpPr/>
        <p:nvPr/>
      </p:nvGrpSpPr>
      <p:grpSpPr>
        <a:xfrm>
          <a:off x="0" y="0"/>
          <a:ext cx="0" cy="0"/>
          <a:chOff x="0" y="0"/>
          <a:chExt cx="0" cy="0"/>
        </a:xfrm>
      </p:grpSpPr>
      <p:sp>
        <p:nvSpPr>
          <p:cNvPr id="78" name="Google Shape;78;p22"/>
          <p:cNvSpPr txBox="1"/>
          <p:nvPr>
            <p:ph idx="1" type="body"/>
          </p:nvPr>
        </p:nvSpPr>
        <p:spPr>
          <a:xfrm>
            <a:off x="2317650" y="2084425"/>
            <a:ext cx="3792900" cy="1159800"/>
          </a:xfrm>
          <a:prstGeom prst="rect">
            <a:avLst/>
          </a:prstGeom>
        </p:spPr>
        <p:txBody>
          <a:bodyPr anchorCtr="0" anchor="ctr" bIns="91425" lIns="91425" spcFirstLastPara="1" rIns="91425" wrap="square" tIns="91425">
            <a:noAutofit/>
          </a:bodyPr>
          <a:lstStyle>
            <a:lvl1pPr indent="-228600" lvl="0" marL="457200" algn="ctr">
              <a:lnSpc>
                <a:spcPct val="100000"/>
              </a:lnSpc>
              <a:spcBef>
                <a:spcPts val="0"/>
              </a:spcBef>
              <a:spcAft>
                <a:spcPts val="0"/>
              </a:spcAft>
              <a:buSzPts val="1800"/>
              <a:buNone/>
              <a:defRPr b="1" sz="3000">
                <a:latin typeface="Merriweather"/>
                <a:ea typeface="Merriweather"/>
                <a:cs typeface="Merriweather"/>
                <a:sym typeface="Merriweather"/>
              </a:defRPr>
            </a:lvl1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9" name="Shape 79"/>
        <p:cNvGrpSpPr/>
        <p:nvPr/>
      </p:nvGrpSpPr>
      <p:grpSpPr>
        <a:xfrm>
          <a:off x="0" y="0"/>
          <a:ext cx="0" cy="0"/>
          <a:chOff x="0" y="0"/>
          <a:chExt cx="0" cy="0"/>
        </a:xfrm>
      </p:grpSpPr>
      <p:sp>
        <p:nvSpPr>
          <p:cNvPr id="80" name="Google Shape;80;p23"/>
          <p:cNvSpPr txBox="1"/>
          <p:nvPr>
            <p:ph hasCustomPrompt="1" type="title"/>
          </p:nvPr>
        </p:nvSpPr>
        <p:spPr>
          <a:xfrm>
            <a:off x="713250" y="1255450"/>
            <a:ext cx="4557900" cy="1963500"/>
          </a:xfrm>
          <a:prstGeom prst="rect">
            <a:avLst/>
          </a:prstGeom>
        </p:spPr>
        <p:txBody>
          <a:bodyPr anchorCtr="0" anchor="b" bIns="91425" lIns="91425" spcFirstLastPara="1" rIns="91425" wrap="square" tIns="91425">
            <a:noAutofit/>
          </a:bodyPr>
          <a:lstStyle>
            <a:lvl1pPr lvl="0">
              <a:spcBef>
                <a:spcPts val="0"/>
              </a:spcBef>
              <a:spcAft>
                <a:spcPts val="0"/>
              </a:spcAft>
              <a:buSzPts val="12000"/>
              <a:buNone/>
              <a:defRPr sz="12000">
                <a:solidFill>
                  <a:schemeClr val="accent2"/>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81" name="Google Shape;81;p23"/>
          <p:cNvSpPr txBox="1"/>
          <p:nvPr>
            <p:ph idx="1" type="body"/>
          </p:nvPr>
        </p:nvSpPr>
        <p:spPr>
          <a:xfrm>
            <a:off x="713250" y="3301550"/>
            <a:ext cx="4557900" cy="6801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sz="1400"/>
            </a:lvl1pPr>
            <a:lvl2pPr indent="-317500" lvl="1" marL="914400" algn="ctr">
              <a:spcBef>
                <a:spcPts val="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82" name="Shape 82"/>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
    <p:bg>
      <p:bgPr>
        <a:blipFill>
          <a:blip r:embed="rId2">
            <a:alphaModFix/>
          </a:blip>
          <a:stretch>
            <a:fillRect/>
          </a:stretch>
        </a:blipFill>
      </p:bgPr>
    </p:bg>
    <p:spTree>
      <p:nvGrpSpPr>
        <p:cNvPr id="83" name="Shape 83"/>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
    <p:spTree>
      <p:nvGrpSpPr>
        <p:cNvPr id="84" name="Shape 84"/>
        <p:cNvGrpSpPr/>
        <p:nvPr/>
      </p:nvGrpSpPr>
      <p:grpSpPr>
        <a:xfrm>
          <a:off x="0" y="0"/>
          <a:ext cx="0" cy="0"/>
          <a:chOff x="0" y="0"/>
          <a:chExt cx="0" cy="0"/>
        </a:xfrm>
      </p:grpSpPr>
      <p:sp>
        <p:nvSpPr>
          <p:cNvPr id="85" name="Google Shape;85;p26"/>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Font typeface="Berkshire Swash"/>
              <a:buNone/>
              <a:defRPr b="1" sz="2800"/>
            </a:lvl1pPr>
            <a:lvl2pPr lvl="1">
              <a:spcBef>
                <a:spcPts val="0"/>
              </a:spcBef>
              <a:spcAft>
                <a:spcPts val="0"/>
              </a:spcAft>
              <a:buSzPts val="2800"/>
              <a:buNone/>
              <a:defRPr>
                <a:latin typeface="Livvic"/>
                <a:ea typeface="Livvic"/>
                <a:cs typeface="Livvic"/>
                <a:sym typeface="Livvic"/>
              </a:defRPr>
            </a:lvl2pPr>
            <a:lvl3pPr lvl="2">
              <a:spcBef>
                <a:spcPts val="0"/>
              </a:spcBef>
              <a:spcAft>
                <a:spcPts val="0"/>
              </a:spcAft>
              <a:buSzPts val="2800"/>
              <a:buNone/>
              <a:defRPr>
                <a:latin typeface="Livvic"/>
                <a:ea typeface="Livvic"/>
                <a:cs typeface="Livvic"/>
                <a:sym typeface="Livvic"/>
              </a:defRPr>
            </a:lvl3pPr>
            <a:lvl4pPr lvl="3">
              <a:spcBef>
                <a:spcPts val="0"/>
              </a:spcBef>
              <a:spcAft>
                <a:spcPts val="0"/>
              </a:spcAft>
              <a:buSzPts val="2800"/>
              <a:buNone/>
              <a:defRPr>
                <a:latin typeface="Livvic"/>
                <a:ea typeface="Livvic"/>
                <a:cs typeface="Livvic"/>
                <a:sym typeface="Livvic"/>
              </a:defRPr>
            </a:lvl4pPr>
            <a:lvl5pPr lvl="4">
              <a:spcBef>
                <a:spcPts val="0"/>
              </a:spcBef>
              <a:spcAft>
                <a:spcPts val="0"/>
              </a:spcAft>
              <a:buSzPts val="2800"/>
              <a:buNone/>
              <a:defRPr>
                <a:latin typeface="Livvic"/>
                <a:ea typeface="Livvic"/>
                <a:cs typeface="Livvic"/>
                <a:sym typeface="Livvic"/>
              </a:defRPr>
            </a:lvl5pPr>
            <a:lvl6pPr lvl="5">
              <a:spcBef>
                <a:spcPts val="0"/>
              </a:spcBef>
              <a:spcAft>
                <a:spcPts val="0"/>
              </a:spcAft>
              <a:buSzPts val="2800"/>
              <a:buNone/>
              <a:defRPr>
                <a:latin typeface="Livvic"/>
                <a:ea typeface="Livvic"/>
                <a:cs typeface="Livvic"/>
                <a:sym typeface="Livvic"/>
              </a:defRPr>
            </a:lvl6pPr>
            <a:lvl7pPr lvl="6">
              <a:spcBef>
                <a:spcPts val="0"/>
              </a:spcBef>
              <a:spcAft>
                <a:spcPts val="0"/>
              </a:spcAft>
              <a:buSzPts val="2800"/>
              <a:buNone/>
              <a:defRPr>
                <a:latin typeface="Livvic"/>
                <a:ea typeface="Livvic"/>
                <a:cs typeface="Livvic"/>
                <a:sym typeface="Livvic"/>
              </a:defRPr>
            </a:lvl7pPr>
            <a:lvl8pPr lvl="7">
              <a:spcBef>
                <a:spcPts val="0"/>
              </a:spcBef>
              <a:spcAft>
                <a:spcPts val="0"/>
              </a:spcAft>
              <a:buSzPts val="2800"/>
              <a:buNone/>
              <a:defRPr>
                <a:latin typeface="Livvic"/>
                <a:ea typeface="Livvic"/>
                <a:cs typeface="Livvic"/>
                <a:sym typeface="Livvic"/>
              </a:defRPr>
            </a:lvl8pPr>
            <a:lvl9pPr lvl="8">
              <a:spcBef>
                <a:spcPts val="0"/>
              </a:spcBef>
              <a:spcAft>
                <a:spcPts val="0"/>
              </a:spcAft>
              <a:buSzPts val="2800"/>
              <a:buNone/>
              <a:defRPr>
                <a:latin typeface="Livvic"/>
                <a:ea typeface="Livvic"/>
                <a:cs typeface="Livvic"/>
                <a:sym typeface="Livvic"/>
              </a:defRPr>
            </a:lvl9pPr>
          </a:lstStyle>
          <a:p/>
        </p:txBody>
      </p:sp>
      <p:sp>
        <p:nvSpPr>
          <p:cNvPr id="86" name="Google Shape;86;p26"/>
          <p:cNvSpPr txBox="1"/>
          <p:nvPr>
            <p:ph idx="1" type="subTitle"/>
          </p:nvPr>
        </p:nvSpPr>
        <p:spPr>
          <a:xfrm>
            <a:off x="713213" y="1709220"/>
            <a:ext cx="2196000" cy="459000"/>
          </a:xfrm>
          <a:prstGeom prst="rect">
            <a:avLst/>
          </a:prstGeom>
        </p:spPr>
        <p:txBody>
          <a:bodyPr anchorCtr="0" anchor="t" bIns="91425" lIns="91425" spcFirstLastPara="1" rIns="91425" wrap="square" tIns="91425">
            <a:noAutofit/>
          </a:bodyPr>
          <a:lstStyle>
            <a:lvl1pPr lvl="0">
              <a:spcBef>
                <a:spcPts val="0"/>
              </a:spcBef>
              <a:spcAft>
                <a:spcPts val="0"/>
              </a:spcAft>
              <a:buSzPts val="1800"/>
              <a:buFont typeface="Berkshire Swash"/>
              <a:buNone/>
              <a:defRPr b="1">
                <a:latin typeface="Merriweather"/>
                <a:ea typeface="Merriweather"/>
                <a:cs typeface="Merriweather"/>
                <a:sym typeface="Merriweather"/>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87" name="Google Shape;87;p26"/>
          <p:cNvSpPr txBox="1"/>
          <p:nvPr>
            <p:ph hasCustomPrompt="1" idx="2" type="title"/>
          </p:nvPr>
        </p:nvSpPr>
        <p:spPr>
          <a:xfrm>
            <a:off x="713213" y="1294513"/>
            <a:ext cx="824100" cy="5232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b="1" sz="2400">
                <a:solidFill>
                  <a:schemeClr val="accent2"/>
                </a:solidFill>
              </a:defRPr>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a:r>
              <a:t>xx%</a:t>
            </a:r>
          </a:p>
        </p:txBody>
      </p:sp>
      <p:sp>
        <p:nvSpPr>
          <p:cNvPr id="88" name="Google Shape;88;p26"/>
          <p:cNvSpPr txBox="1"/>
          <p:nvPr>
            <p:ph idx="3" type="subTitle"/>
          </p:nvPr>
        </p:nvSpPr>
        <p:spPr>
          <a:xfrm>
            <a:off x="713213" y="2078613"/>
            <a:ext cx="2196000" cy="6633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89" name="Google Shape;89;p26"/>
          <p:cNvSpPr txBox="1"/>
          <p:nvPr>
            <p:ph idx="4" type="subTitle"/>
          </p:nvPr>
        </p:nvSpPr>
        <p:spPr>
          <a:xfrm>
            <a:off x="3030913" y="1709220"/>
            <a:ext cx="2196000" cy="459000"/>
          </a:xfrm>
          <a:prstGeom prst="rect">
            <a:avLst/>
          </a:prstGeom>
        </p:spPr>
        <p:txBody>
          <a:bodyPr anchorCtr="0" anchor="t" bIns="91425" lIns="91425" spcFirstLastPara="1" rIns="91425" wrap="square" tIns="91425">
            <a:noAutofit/>
          </a:bodyPr>
          <a:lstStyle>
            <a:lvl1pPr lvl="0">
              <a:spcBef>
                <a:spcPts val="0"/>
              </a:spcBef>
              <a:spcAft>
                <a:spcPts val="0"/>
              </a:spcAft>
              <a:buSzPts val="1800"/>
              <a:buFont typeface="Berkshire Swash"/>
              <a:buNone/>
              <a:defRPr b="1">
                <a:latin typeface="Merriweather"/>
                <a:ea typeface="Merriweather"/>
                <a:cs typeface="Merriweather"/>
                <a:sym typeface="Merriweather"/>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90" name="Google Shape;90;p26"/>
          <p:cNvSpPr txBox="1"/>
          <p:nvPr>
            <p:ph hasCustomPrompt="1" idx="5" type="title"/>
          </p:nvPr>
        </p:nvSpPr>
        <p:spPr>
          <a:xfrm>
            <a:off x="3030913" y="1294513"/>
            <a:ext cx="824100" cy="5232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b="1" sz="2400">
                <a:solidFill>
                  <a:schemeClr val="accent2"/>
                </a:solidFill>
              </a:defRPr>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a:r>
              <a:t>xx%</a:t>
            </a:r>
          </a:p>
        </p:txBody>
      </p:sp>
      <p:sp>
        <p:nvSpPr>
          <p:cNvPr id="91" name="Google Shape;91;p26"/>
          <p:cNvSpPr txBox="1"/>
          <p:nvPr>
            <p:ph idx="6" type="subTitle"/>
          </p:nvPr>
        </p:nvSpPr>
        <p:spPr>
          <a:xfrm>
            <a:off x="3030913" y="2078613"/>
            <a:ext cx="2196000" cy="6633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92" name="Google Shape;92;p26"/>
          <p:cNvSpPr txBox="1"/>
          <p:nvPr>
            <p:ph idx="7" type="subTitle"/>
          </p:nvPr>
        </p:nvSpPr>
        <p:spPr>
          <a:xfrm>
            <a:off x="713213" y="3303710"/>
            <a:ext cx="2196000" cy="459000"/>
          </a:xfrm>
          <a:prstGeom prst="rect">
            <a:avLst/>
          </a:prstGeom>
        </p:spPr>
        <p:txBody>
          <a:bodyPr anchorCtr="0" anchor="t" bIns="91425" lIns="91425" spcFirstLastPara="1" rIns="91425" wrap="square" tIns="91425">
            <a:noAutofit/>
          </a:bodyPr>
          <a:lstStyle>
            <a:lvl1pPr lvl="0">
              <a:spcBef>
                <a:spcPts val="0"/>
              </a:spcBef>
              <a:spcAft>
                <a:spcPts val="0"/>
              </a:spcAft>
              <a:buSzPts val="1800"/>
              <a:buFont typeface="Berkshire Swash"/>
              <a:buNone/>
              <a:defRPr b="1">
                <a:latin typeface="Merriweather"/>
                <a:ea typeface="Merriweather"/>
                <a:cs typeface="Merriweather"/>
                <a:sym typeface="Merriweather"/>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93" name="Google Shape;93;p26"/>
          <p:cNvSpPr txBox="1"/>
          <p:nvPr>
            <p:ph hasCustomPrompt="1" idx="8" type="title"/>
          </p:nvPr>
        </p:nvSpPr>
        <p:spPr>
          <a:xfrm>
            <a:off x="713213" y="2889000"/>
            <a:ext cx="824100" cy="5232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b="1" sz="2400">
                <a:solidFill>
                  <a:schemeClr val="accent2"/>
                </a:solidFill>
              </a:defRPr>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a:r>
              <a:t>xx%</a:t>
            </a:r>
          </a:p>
        </p:txBody>
      </p:sp>
      <p:sp>
        <p:nvSpPr>
          <p:cNvPr id="94" name="Google Shape;94;p26"/>
          <p:cNvSpPr txBox="1"/>
          <p:nvPr>
            <p:ph idx="9" type="subTitle"/>
          </p:nvPr>
        </p:nvSpPr>
        <p:spPr>
          <a:xfrm>
            <a:off x="713213" y="3673107"/>
            <a:ext cx="2196000" cy="6633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95" name="Google Shape;95;p26"/>
          <p:cNvSpPr txBox="1"/>
          <p:nvPr>
            <p:ph idx="13" type="subTitle"/>
          </p:nvPr>
        </p:nvSpPr>
        <p:spPr>
          <a:xfrm>
            <a:off x="3030913" y="3303710"/>
            <a:ext cx="2196000" cy="459000"/>
          </a:xfrm>
          <a:prstGeom prst="rect">
            <a:avLst/>
          </a:prstGeom>
        </p:spPr>
        <p:txBody>
          <a:bodyPr anchorCtr="0" anchor="t" bIns="91425" lIns="91425" spcFirstLastPara="1" rIns="91425" wrap="square" tIns="91425">
            <a:noAutofit/>
          </a:bodyPr>
          <a:lstStyle>
            <a:lvl1pPr lvl="0">
              <a:spcBef>
                <a:spcPts val="0"/>
              </a:spcBef>
              <a:spcAft>
                <a:spcPts val="0"/>
              </a:spcAft>
              <a:buSzPts val="1800"/>
              <a:buFont typeface="Berkshire Swash"/>
              <a:buNone/>
              <a:defRPr b="1">
                <a:latin typeface="Merriweather"/>
                <a:ea typeface="Merriweather"/>
                <a:cs typeface="Merriweather"/>
                <a:sym typeface="Merriweather"/>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96" name="Google Shape;96;p26"/>
          <p:cNvSpPr txBox="1"/>
          <p:nvPr>
            <p:ph hasCustomPrompt="1" idx="14" type="title"/>
          </p:nvPr>
        </p:nvSpPr>
        <p:spPr>
          <a:xfrm>
            <a:off x="3030913" y="2889000"/>
            <a:ext cx="824100" cy="5232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b="1" sz="2400">
                <a:solidFill>
                  <a:schemeClr val="accent2"/>
                </a:solidFill>
              </a:defRPr>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a:r>
              <a:t>xx%</a:t>
            </a:r>
          </a:p>
        </p:txBody>
      </p:sp>
      <p:sp>
        <p:nvSpPr>
          <p:cNvPr id="97" name="Google Shape;97;p26"/>
          <p:cNvSpPr txBox="1"/>
          <p:nvPr>
            <p:ph idx="15" type="subTitle"/>
          </p:nvPr>
        </p:nvSpPr>
        <p:spPr>
          <a:xfrm>
            <a:off x="3030913" y="3673107"/>
            <a:ext cx="2196000" cy="6633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2">
    <p:spTree>
      <p:nvGrpSpPr>
        <p:cNvPr id="98" name="Shape 98"/>
        <p:cNvGrpSpPr/>
        <p:nvPr/>
      </p:nvGrpSpPr>
      <p:grpSpPr>
        <a:xfrm>
          <a:off x="0" y="0"/>
          <a:ext cx="0" cy="0"/>
          <a:chOff x="0" y="0"/>
          <a:chExt cx="0" cy="0"/>
        </a:xfrm>
      </p:grpSpPr>
      <p:sp>
        <p:nvSpPr>
          <p:cNvPr id="99" name="Google Shape;99;p27"/>
          <p:cNvSpPr txBox="1"/>
          <p:nvPr>
            <p:ph type="title"/>
          </p:nvPr>
        </p:nvSpPr>
        <p:spPr>
          <a:xfrm>
            <a:off x="2340425" y="2699163"/>
            <a:ext cx="45660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000"/>
            </a:lvl1pPr>
            <a:lvl2pPr lvl="1" algn="ctr">
              <a:spcBef>
                <a:spcPts val="0"/>
              </a:spcBef>
              <a:spcAft>
                <a:spcPts val="0"/>
              </a:spcAft>
              <a:buSzPts val="2800"/>
              <a:buNone/>
              <a:defRPr>
                <a:latin typeface="Arial"/>
                <a:ea typeface="Arial"/>
                <a:cs typeface="Arial"/>
                <a:sym typeface="Arial"/>
              </a:defRPr>
            </a:lvl2pPr>
            <a:lvl3pPr lvl="2" algn="ctr">
              <a:spcBef>
                <a:spcPts val="0"/>
              </a:spcBef>
              <a:spcAft>
                <a:spcPts val="0"/>
              </a:spcAft>
              <a:buSzPts val="2800"/>
              <a:buNone/>
              <a:defRPr>
                <a:latin typeface="Arial"/>
                <a:ea typeface="Arial"/>
                <a:cs typeface="Arial"/>
                <a:sym typeface="Arial"/>
              </a:defRPr>
            </a:lvl3pPr>
            <a:lvl4pPr lvl="3" algn="ctr">
              <a:spcBef>
                <a:spcPts val="0"/>
              </a:spcBef>
              <a:spcAft>
                <a:spcPts val="0"/>
              </a:spcAft>
              <a:buSzPts val="2800"/>
              <a:buNone/>
              <a:defRPr>
                <a:latin typeface="Arial"/>
                <a:ea typeface="Arial"/>
                <a:cs typeface="Arial"/>
                <a:sym typeface="Arial"/>
              </a:defRPr>
            </a:lvl4pPr>
            <a:lvl5pPr lvl="4" algn="ctr">
              <a:spcBef>
                <a:spcPts val="0"/>
              </a:spcBef>
              <a:spcAft>
                <a:spcPts val="0"/>
              </a:spcAft>
              <a:buSzPts val="2800"/>
              <a:buNone/>
              <a:defRPr>
                <a:latin typeface="Arial"/>
                <a:ea typeface="Arial"/>
                <a:cs typeface="Arial"/>
                <a:sym typeface="Arial"/>
              </a:defRPr>
            </a:lvl5pPr>
            <a:lvl6pPr lvl="5" algn="ctr">
              <a:spcBef>
                <a:spcPts val="0"/>
              </a:spcBef>
              <a:spcAft>
                <a:spcPts val="0"/>
              </a:spcAft>
              <a:buSzPts val="2800"/>
              <a:buNone/>
              <a:defRPr>
                <a:latin typeface="Arial"/>
                <a:ea typeface="Arial"/>
                <a:cs typeface="Arial"/>
                <a:sym typeface="Arial"/>
              </a:defRPr>
            </a:lvl6pPr>
            <a:lvl7pPr lvl="6" algn="ctr">
              <a:spcBef>
                <a:spcPts val="0"/>
              </a:spcBef>
              <a:spcAft>
                <a:spcPts val="0"/>
              </a:spcAft>
              <a:buSzPts val="2800"/>
              <a:buNone/>
              <a:defRPr>
                <a:latin typeface="Arial"/>
                <a:ea typeface="Arial"/>
                <a:cs typeface="Arial"/>
                <a:sym typeface="Arial"/>
              </a:defRPr>
            </a:lvl7pPr>
            <a:lvl8pPr lvl="7" algn="ctr">
              <a:spcBef>
                <a:spcPts val="0"/>
              </a:spcBef>
              <a:spcAft>
                <a:spcPts val="0"/>
              </a:spcAft>
              <a:buSzPts val="2800"/>
              <a:buNone/>
              <a:defRPr>
                <a:latin typeface="Arial"/>
                <a:ea typeface="Arial"/>
                <a:cs typeface="Arial"/>
                <a:sym typeface="Arial"/>
              </a:defRPr>
            </a:lvl8pPr>
            <a:lvl9pPr lvl="8" algn="ctr">
              <a:spcBef>
                <a:spcPts val="0"/>
              </a:spcBef>
              <a:spcAft>
                <a:spcPts val="0"/>
              </a:spcAft>
              <a:buSzPts val="2800"/>
              <a:buNone/>
              <a:defRPr>
                <a:latin typeface="Arial"/>
                <a:ea typeface="Arial"/>
                <a:cs typeface="Arial"/>
                <a:sym typeface="Arial"/>
              </a:defRPr>
            </a:lvl9pPr>
          </a:lstStyle>
          <a:p/>
        </p:txBody>
      </p:sp>
      <p:sp>
        <p:nvSpPr>
          <p:cNvPr id="100" name="Google Shape;100;p27"/>
          <p:cNvSpPr txBox="1"/>
          <p:nvPr>
            <p:ph idx="1" type="subTitle"/>
          </p:nvPr>
        </p:nvSpPr>
        <p:spPr>
          <a:xfrm>
            <a:off x="2340425" y="1643038"/>
            <a:ext cx="4566000" cy="11322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300"/>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3">
    <p:spTree>
      <p:nvGrpSpPr>
        <p:cNvPr id="101" name="Shape 101"/>
        <p:cNvGrpSpPr/>
        <p:nvPr/>
      </p:nvGrpSpPr>
      <p:grpSpPr>
        <a:xfrm>
          <a:off x="0" y="0"/>
          <a:ext cx="0" cy="0"/>
          <a:chOff x="0" y="0"/>
          <a:chExt cx="0" cy="0"/>
        </a:xfrm>
      </p:grpSpPr>
      <p:sp>
        <p:nvSpPr>
          <p:cNvPr id="102" name="Google Shape;102;p28"/>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3" name="Google Shape;103;p28"/>
          <p:cNvSpPr txBox="1"/>
          <p:nvPr>
            <p:ph idx="1" type="subTitle"/>
          </p:nvPr>
        </p:nvSpPr>
        <p:spPr>
          <a:xfrm>
            <a:off x="699100" y="2349913"/>
            <a:ext cx="2533500" cy="4590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Font typeface="Berkshire Swash"/>
              <a:buNone/>
              <a:defRPr b="1">
                <a:latin typeface="Merriweather"/>
                <a:ea typeface="Merriweather"/>
                <a:cs typeface="Merriweather"/>
                <a:sym typeface="Merriweather"/>
              </a:defRPr>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04" name="Google Shape;104;p28"/>
          <p:cNvSpPr txBox="1"/>
          <p:nvPr>
            <p:ph idx="2" type="subTitle"/>
          </p:nvPr>
        </p:nvSpPr>
        <p:spPr>
          <a:xfrm>
            <a:off x="699100" y="2739885"/>
            <a:ext cx="2533500" cy="6633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05" name="Google Shape;105;p28"/>
          <p:cNvSpPr txBox="1"/>
          <p:nvPr>
            <p:ph idx="3" type="subTitle"/>
          </p:nvPr>
        </p:nvSpPr>
        <p:spPr>
          <a:xfrm>
            <a:off x="3305250" y="2349913"/>
            <a:ext cx="2533500" cy="4590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Font typeface="Berkshire Swash"/>
              <a:buNone/>
              <a:defRPr b="1">
                <a:latin typeface="Georgia"/>
                <a:ea typeface="Georgia"/>
                <a:cs typeface="Georgia"/>
                <a:sym typeface="Georgia"/>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06" name="Google Shape;106;p28"/>
          <p:cNvSpPr txBox="1"/>
          <p:nvPr>
            <p:ph idx="4" type="subTitle"/>
          </p:nvPr>
        </p:nvSpPr>
        <p:spPr>
          <a:xfrm>
            <a:off x="3305250" y="2739885"/>
            <a:ext cx="2533500" cy="6633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07" name="Google Shape;107;p28"/>
          <p:cNvSpPr txBox="1"/>
          <p:nvPr>
            <p:ph idx="5" type="subTitle"/>
          </p:nvPr>
        </p:nvSpPr>
        <p:spPr>
          <a:xfrm>
            <a:off x="5911400" y="2349913"/>
            <a:ext cx="2533500" cy="4590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Font typeface="Berkshire Swash"/>
              <a:buNone/>
              <a:defRPr b="1">
                <a:latin typeface="Georgia"/>
                <a:ea typeface="Georgia"/>
                <a:cs typeface="Georgia"/>
                <a:sym typeface="Georgia"/>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08" name="Google Shape;108;p28"/>
          <p:cNvSpPr txBox="1"/>
          <p:nvPr>
            <p:ph idx="6" type="subTitle"/>
          </p:nvPr>
        </p:nvSpPr>
        <p:spPr>
          <a:xfrm>
            <a:off x="5911400" y="2739885"/>
            <a:ext cx="2533500" cy="6633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6">
    <p:spTree>
      <p:nvGrpSpPr>
        <p:cNvPr id="109" name="Shape 109"/>
        <p:cNvGrpSpPr/>
        <p:nvPr/>
      </p:nvGrpSpPr>
      <p:grpSpPr>
        <a:xfrm>
          <a:off x="0" y="0"/>
          <a:ext cx="0" cy="0"/>
          <a:chOff x="0" y="0"/>
          <a:chExt cx="0" cy="0"/>
        </a:xfrm>
      </p:grpSpPr>
      <p:sp>
        <p:nvSpPr>
          <p:cNvPr id="110" name="Google Shape;110;p29"/>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algn="r">
              <a:spcBef>
                <a:spcPts val="0"/>
              </a:spcBef>
              <a:spcAft>
                <a:spcPts val="0"/>
              </a:spcAft>
              <a:buSzPts val="2800"/>
              <a:buFont typeface="Berkshire Swash"/>
              <a:buNone/>
              <a:defRPr b="1" sz="2800"/>
            </a:lvl1pPr>
            <a:lvl2pPr lvl="1">
              <a:spcBef>
                <a:spcPts val="0"/>
              </a:spcBef>
              <a:spcAft>
                <a:spcPts val="0"/>
              </a:spcAft>
              <a:buSzPts val="2800"/>
              <a:buNone/>
              <a:defRPr>
                <a:latin typeface="Livvic"/>
                <a:ea typeface="Livvic"/>
                <a:cs typeface="Livvic"/>
                <a:sym typeface="Livvic"/>
              </a:defRPr>
            </a:lvl2pPr>
            <a:lvl3pPr lvl="2">
              <a:spcBef>
                <a:spcPts val="0"/>
              </a:spcBef>
              <a:spcAft>
                <a:spcPts val="0"/>
              </a:spcAft>
              <a:buSzPts val="2800"/>
              <a:buNone/>
              <a:defRPr>
                <a:latin typeface="Livvic"/>
                <a:ea typeface="Livvic"/>
                <a:cs typeface="Livvic"/>
                <a:sym typeface="Livvic"/>
              </a:defRPr>
            </a:lvl3pPr>
            <a:lvl4pPr lvl="3">
              <a:spcBef>
                <a:spcPts val="0"/>
              </a:spcBef>
              <a:spcAft>
                <a:spcPts val="0"/>
              </a:spcAft>
              <a:buSzPts val="2800"/>
              <a:buNone/>
              <a:defRPr>
                <a:latin typeface="Livvic"/>
                <a:ea typeface="Livvic"/>
                <a:cs typeface="Livvic"/>
                <a:sym typeface="Livvic"/>
              </a:defRPr>
            </a:lvl4pPr>
            <a:lvl5pPr lvl="4">
              <a:spcBef>
                <a:spcPts val="0"/>
              </a:spcBef>
              <a:spcAft>
                <a:spcPts val="0"/>
              </a:spcAft>
              <a:buSzPts val="2800"/>
              <a:buNone/>
              <a:defRPr>
                <a:latin typeface="Livvic"/>
                <a:ea typeface="Livvic"/>
                <a:cs typeface="Livvic"/>
                <a:sym typeface="Livvic"/>
              </a:defRPr>
            </a:lvl5pPr>
            <a:lvl6pPr lvl="5">
              <a:spcBef>
                <a:spcPts val="0"/>
              </a:spcBef>
              <a:spcAft>
                <a:spcPts val="0"/>
              </a:spcAft>
              <a:buSzPts val="2800"/>
              <a:buNone/>
              <a:defRPr>
                <a:latin typeface="Livvic"/>
                <a:ea typeface="Livvic"/>
                <a:cs typeface="Livvic"/>
                <a:sym typeface="Livvic"/>
              </a:defRPr>
            </a:lvl6pPr>
            <a:lvl7pPr lvl="6">
              <a:spcBef>
                <a:spcPts val="0"/>
              </a:spcBef>
              <a:spcAft>
                <a:spcPts val="0"/>
              </a:spcAft>
              <a:buSzPts val="2800"/>
              <a:buNone/>
              <a:defRPr>
                <a:latin typeface="Livvic"/>
                <a:ea typeface="Livvic"/>
                <a:cs typeface="Livvic"/>
                <a:sym typeface="Livvic"/>
              </a:defRPr>
            </a:lvl7pPr>
            <a:lvl8pPr lvl="7">
              <a:spcBef>
                <a:spcPts val="0"/>
              </a:spcBef>
              <a:spcAft>
                <a:spcPts val="0"/>
              </a:spcAft>
              <a:buSzPts val="2800"/>
              <a:buNone/>
              <a:defRPr>
                <a:latin typeface="Livvic"/>
                <a:ea typeface="Livvic"/>
                <a:cs typeface="Livvic"/>
                <a:sym typeface="Livvic"/>
              </a:defRPr>
            </a:lvl8pPr>
            <a:lvl9pPr lvl="8">
              <a:spcBef>
                <a:spcPts val="0"/>
              </a:spcBef>
              <a:spcAft>
                <a:spcPts val="0"/>
              </a:spcAft>
              <a:buSzPts val="2800"/>
              <a:buNone/>
              <a:defRPr>
                <a:latin typeface="Livvic"/>
                <a:ea typeface="Livvic"/>
                <a:cs typeface="Livvic"/>
                <a:sym typeface="Livvic"/>
              </a:defRPr>
            </a:lvl9pPr>
          </a:lstStyle>
          <a:p/>
        </p:txBody>
      </p:sp>
      <p:sp>
        <p:nvSpPr>
          <p:cNvPr id="111" name="Google Shape;111;p29"/>
          <p:cNvSpPr txBox="1"/>
          <p:nvPr>
            <p:ph idx="1" type="subTitle"/>
          </p:nvPr>
        </p:nvSpPr>
        <p:spPr>
          <a:xfrm>
            <a:off x="2977428" y="1425000"/>
            <a:ext cx="2703900" cy="459000"/>
          </a:xfrm>
          <a:prstGeom prst="rect">
            <a:avLst/>
          </a:prstGeom>
        </p:spPr>
        <p:txBody>
          <a:bodyPr anchorCtr="0" anchor="t" bIns="91425" lIns="91425" spcFirstLastPara="1" rIns="91425" wrap="square" tIns="91425">
            <a:noAutofit/>
          </a:bodyPr>
          <a:lstStyle>
            <a:lvl1pPr lvl="0" algn="r">
              <a:spcBef>
                <a:spcPts val="0"/>
              </a:spcBef>
              <a:spcAft>
                <a:spcPts val="0"/>
              </a:spcAft>
              <a:buSzPts val="1800"/>
              <a:buFont typeface="Berkshire Swash"/>
              <a:buNone/>
              <a:defRPr b="1">
                <a:latin typeface="Merriweather"/>
                <a:ea typeface="Merriweather"/>
                <a:cs typeface="Merriweather"/>
                <a:sym typeface="Merriweather"/>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12" name="Google Shape;112;p29"/>
          <p:cNvSpPr txBox="1"/>
          <p:nvPr>
            <p:ph idx="2" type="subTitle"/>
          </p:nvPr>
        </p:nvSpPr>
        <p:spPr>
          <a:xfrm>
            <a:off x="2977475" y="1814975"/>
            <a:ext cx="2703900" cy="834900"/>
          </a:xfrm>
          <a:prstGeom prst="rect">
            <a:avLst/>
          </a:prstGeom>
        </p:spPr>
        <p:txBody>
          <a:bodyPr anchorCtr="0" anchor="t" bIns="91425" lIns="91425" spcFirstLastPara="1" rIns="91425" wrap="square" tIns="91425">
            <a:noAutofit/>
          </a:bodyPr>
          <a:lstStyle>
            <a:lvl1pPr lvl="0" algn="r">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13" name="Google Shape;113;p29"/>
          <p:cNvSpPr txBox="1"/>
          <p:nvPr>
            <p:ph idx="3" type="subTitle"/>
          </p:nvPr>
        </p:nvSpPr>
        <p:spPr>
          <a:xfrm>
            <a:off x="5726828" y="1425000"/>
            <a:ext cx="2703900" cy="459000"/>
          </a:xfrm>
          <a:prstGeom prst="rect">
            <a:avLst/>
          </a:prstGeom>
        </p:spPr>
        <p:txBody>
          <a:bodyPr anchorCtr="0" anchor="t" bIns="91425" lIns="91425" spcFirstLastPara="1" rIns="91425" wrap="square" tIns="91425">
            <a:noAutofit/>
          </a:bodyPr>
          <a:lstStyle>
            <a:lvl1pPr lvl="0" algn="r">
              <a:spcBef>
                <a:spcPts val="0"/>
              </a:spcBef>
              <a:spcAft>
                <a:spcPts val="0"/>
              </a:spcAft>
              <a:buSzPts val="1800"/>
              <a:buFont typeface="Berkshire Swash"/>
              <a:buNone/>
              <a:defRPr b="1">
                <a:latin typeface="Merriweather"/>
                <a:ea typeface="Merriweather"/>
                <a:cs typeface="Merriweather"/>
                <a:sym typeface="Merriweather"/>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14" name="Google Shape;114;p29"/>
          <p:cNvSpPr txBox="1"/>
          <p:nvPr>
            <p:ph idx="4" type="subTitle"/>
          </p:nvPr>
        </p:nvSpPr>
        <p:spPr>
          <a:xfrm>
            <a:off x="5726825" y="1814977"/>
            <a:ext cx="2703900" cy="834900"/>
          </a:xfrm>
          <a:prstGeom prst="rect">
            <a:avLst/>
          </a:prstGeom>
        </p:spPr>
        <p:txBody>
          <a:bodyPr anchorCtr="0" anchor="t" bIns="91425" lIns="91425" spcFirstLastPara="1" rIns="91425" wrap="square" tIns="91425">
            <a:noAutofit/>
          </a:bodyPr>
          <a:lstStyle>
            <a:lvl1pPr lvl="0" algn="r">
              <a:spcBef>
                <a:spcPts val="0"/>
              </a:spcBef>
              <a:spcAft>
                <a:spcPts val="0"/>
              </a:spcAft>
              <a:buSzPts val="1400"/>
              <a:buNone/>
              <a:defRPr sz="1400"/>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15" name="Google Shape;115;p29"/>
          <p:cNvSpPr txBox="1"/>
          <p:nvPr>
            <p:ph idx="5" type="subTitle"/>
          </p:nvPr>
        </p:nvSpPr>
        <p:spPr>
          <a:xfrm>
            <a:off x="2977428" y="2867075"/>
            <a:ext cx="2703900" cy="459000"/>
          </a:xfrm>
          <a:prstGeom prst="rect">
            <a:avLst/>
          </a:prstGeom>
        </p:spPr>
        <p:txBody>
          <a:bodyPr anchorCtr="0" anchor="t" bIns="91425" lIns="91425" spcFirstLastPara="1" rIns="91425" wrap="square" tIns="91425">
            <a:noAutofit/>
          </a:bodyPr>
          <a:lstStyle>
            <a:lvl1pPr lvl="0" algn="r">
              <a:spcBef>
                <a:spcPts val="0"/>
              </a:spcBef>
              <a:spcAft>
                <a:spcPts val="0"/>
              </a:spcAft>
              <a:buSzPts val="1800"/>
              <a:buFont typeface="Berkshire Swash"/>
              <a:buNone/>
              <a:defRPr b="1">
                <a:latin typeface="Merriweather"/>
                <a:ea typeface="Merriweather"/>
                <a:cs typeface="Merriweather"/>
                <a:sym typeface="Merriweather"/>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16" name="Google Shape;116;p29"/>
          <p:cNvSpPr txBox="1"/>
          <p:nvPr>
            <p:ph idx="6" type="subTitle"/>
          </p:nvPr>
        </p:nvSpPr>
        <p:spPr>
          <a:xfrm>
            <a:off x="2977425" y="3257050"/>
            <a:ext cx="2703900" cy="834900"/>
          </a:xfrm>
          <a:prstGeom prst="rect">
            <a:avLst/>
          </a:prstGeom>
        </p:spPr>
        <p:txBody>
          <a:bodyPr anchorCtr="0" anchor="t" bIns="91425" lIns="91425" spcFirstLastPara="1" rIns="91425" wrap="square" tIns="91425">
            <a:noAutofit/>
          </a:bodyPr>
          <a:lstStyle>
            <a:lvl1pPr lvl="0" algn="r">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17" name="Google Shape;117;p29"/>
          <p:cNvSpPr txBox="1"/>
          <p:nvPr>
            <p:ph idx="7" type="subTitle"/>
          </p:nvPr>
        </p:nvSpPr>
        <p:spPr>
          <a:xfrm>
            <a:off x="5726828" y="2867083"/>
            <a:ext cx="2703900" cy="459000"/>
          </a:xfrm>
          <a:prstGeom prst="rect">
            <a:avLst/>
          </a:prstGeom>
        </p:spPr>
        <p:txBody>
          <a:bodyPr anchorCtr="0" anchor="t" bIns="91425" lIns="91425" spcFirstLastPara="1" rIns="91425" wrap="square" tIns="91425">
            <a:noAutofit/>
          </a:bodyPr>
          <a:lstStyle>
            <a:lvl1pPr lvl="0" algn="r">
              <a:spcBef>
                <a:spcPts val="0"/>
              </a:spcBef>
              <a:spcAft>
                <a:spcPts val="0"/>
              </a:spcAft>
              <a:buSzPts val="1800"/>
              <a:buFont typeface="Berkshire Swash"/>
              <a:buNone/>
              <a:defRPr b="1">
                <a:latin typeface="Merriweather"/>
                <a:ea typeface="Merriweather"/>
                <a:cs typeface="Merriweather"/>
                <a:sym typeface="Merriweather"/>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18" name="Google Shape;118;p29"/>
          <p:cNvSpPr txBox="1"/>
          <p:nvPr>
            <p:ph idx="8" type="subTitle"/>
          </p:nvPr>
        </p:nvSpPr>
        <p:spPr>
          <a:xfrm>
            <a:off x="5726825" y="3257056"/>
            <a:ext cx="2703900" cy="834900"/>
          </a:xfrm>
          <a:prstGeom prst="rect">
            <a:avLst/>
          </a:prstGeom>
        </p:spPr>
        <p:txBody>
          <a:bodyPr anchorCtr="0" anchor="t" bIns="91425" lIns="91425" spcFirstLastPara="1" rIns="91425" wrap="square" tIns="91425">
            <a:noAutofit/>
          </a:bodyPr>
          <a:lstStyle>
            <a:lvl1pPr lvl="0" algn="r">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4">
    <p:spTree>
      <p:nvGrpSpPr>
        <p:cNvPr id="119" name="Shape 119"/>
        <p:cNvGrpSpPr/>
        <p:nvPr/>
      </p:nvGrpSpPr>
      <p:grpSpPr>
        <a:xfrm>
          <a:off x="0" y="0"/>
          <a:ext cx="0" cy="0"/>
          <a:chOff x="0" y="0"/>
          <a:chExt cx="0" cy="0"/>
        </a:xfrm>
      </p:grpSpPr>
      <p:sp>
        <p:nvSpPr>
          <p:cNvPr id="120" name="Google Shape;120;p30"/>
          <p:cNvSpPr txBox="1"/>
          <p:nvPr>
            <p:ph type="title"/>
          </p:nvPr>
        </p:nvSpPr>
        <p:spPr>
          <a:xfrm>
            <a:off x="713225" y="445025"/>
            <a:ext cx="76992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121" name="Google Shape;121;p30"/>
          <p:cNvSpPr txBox="1"/>
          <p:nvPr>
            <p:ph idx="1" type="subTitle"/>
          </p:nvPr>
        </p:nvSpPr>
        <p:spPr>
          <a:xfrm>
            <a:off x="647838" y="1594625"/>
            <a:ext cx="1604400" cy="880200"/>
          </a:xfrm>
          <a:prstGeom prst="rect">
            <a:avLst/>
          </a:prstGeom>
        </p:spPr>
        <p:txBody>
          <a:bodyPr anchorCtr="0" anchor="ctr" bIns="91425" lIns="91425" spcFirstLastPara="1" rIns="91425" wrap="square" tIns="91425">
            <a:noAutofit/>
          </a:bodyPr>
          <a:lstStyle>
            <a:lvl1pPr lvl="0" algn="r">
              <a:spcBef>
                <a:spcPts val="0"/>
              </a:spcBef>
              <a:spcAft>
                <a:spcPts val="0"/>
              </a:spcAft>
              <a:buSzPts val="1800"/>
              <a:buFont typeface="Merriweather"/>
              <a:buNone/>
              <a:defRPr b="1" sz="1800">
                <a:latin typeface="Merriweather"/>
                <a:ea typeface="Merriweather"/>
                <a:cs typeface="Merriweather"/>
                <a:sym typeface="Merriweather"/>
              </a:defRPr>
            </a:lvl1pPr>
            <a:lvl2pPr lvl="1">
              <a:spcBef>
                <a:spcPts val="0"/>
              </a:spcBef>
              <a:spcAft>
                <a:spcPts val="0"/>
              </a:spcAft>
              <a:buSzPts val="1400"/>
              <a:buFont typeface="Merriweather"/>
              <a:buNone/>
              <a:defRPr b="1">
                <a:latin typeface="Merriweather"/>
                <a:ea typeface="Merriweather"/>
                <a:cs typeface="Merriweather"/>
                <a:sym typeface="Merriweather"/>
              </a:defRPr>
            </a:lvl2pPr>
            <a:lvl3pPr lvl="2">
              <a:spcBef>
                <a:spcPts val="1600"/>
              </a:spcBef>
              <a:spcAft>
                <a:spcPts val="0"/>
              </a:spcAft>
              <a:buSzPts val="1400"/>
              <a:buFont typeface="Merriweather"/>
              <a:buNone/>
              <a:defRPr b="1">
                <a:latin typeface="Merriweather"/>
                <a:ea typeface="Merriweather"/>
                <a:cs typeface="Merriweather"/>
                <a:sym typeface="Merriweather"/>
              </a:defRPr>
            </a:lvl3pPr>
            <a:lvl4pPr lvl="3">
              <a:spcBef>
                <a:spcPts val="1600"/>
              </a:spcBef>
              <a:spcAft>
                <a:spcPts val="0"/>
              </a:spcAft>
              <a:buSzPts val="1400"/>
              <a:buFont typeface="Merriweather"/>
              <a:buNone/>
              <a:defRPr b="1">
                <a:latin typeface="Merriweather"/>
                <a:ea typeface="Merriweather"/>
                <a:cs typeface="Merriweather"/>
                <a:sym typeface="Merriweather"/>
              </a:defRPr>
            </a:lvl4pPr>
            <a:lvl5pPr lvl="4">
              <a:spcBef>
                <a:spcPts val="1600"/>
              </a:spcBef>
              <a:spcAft>
                <a:spcPts val="0"/>
              </a:spcAft>
              <a:buSzPts val="1400"/>
              <a:buFont typeface="Merriweather"/>
              <a:buNone/>
              <a:defRPr b="1">
                <a:latin typeface="Merriweather"/>
                <a:ea typeface="Merriweather"/>
                <a:cs typeface="Merriweather"/>
                <a:sym typeface="Merriweather"/>
              </a:defRPr>
            </a:lvl5pPr>
            <a:lvl6pPr lvl="5">
              <a:spcBef>
                <a:spcPts val="1600"/>
              </a:spcBef>
              <a:spcAft>
                <a:spcPts val="0"/>
              </a:spcAft>
              <a:buSzPts val="1400"/>
              <a:buFont typeface="Merriweather"/>
              <a:buNone/>
              <a:defRPr b="1">
                <a:latin typeface="Merriweather"/>
                <a:ea typeface="Merriweather"/>
                <a:cs typeface="Merriweather"/>
                <a:sym typeface="Merriweather"/>
              </a:defRPr>
            </a:lvl6pPr>
            <a:lvl7pPr lvl="6">
              <a:spcBef>
                <a:spcPts val="1600"/>
              </a:spcBef>
              <a:spcAft>
                <a:spcPts val="0"/>
              </a:spcAft>
              <a:buSzPts val="1400"/>
              <a:buFont typeface="Merriweather"/>
              <a:buNone/>
              <a:defRPr b="1">
                <a:latin typeface="Merriweather"/>
                <a:ea typeface="Merriweather"/>
                <a:cs typeface="Merriweather"/>
                <a:sym typeface="Merriweather"/>
              </a:defRPr>
            </a:lvl7pPr>
            <a:lvl8pPr lvl="7">
              <a:spcBef>
                <a:spcPts val="1600"/>
              </a:spcBef>
              <a:spcAft>
                <a:spcPts val="0"/>
              </a:spcAft>
              <a:buSzPts val="1400"/>
              <a:buFont typeface="Merriweather"/>
              <a:buNone/>
              <a:defRPr b="1">
                <a:latin typeface="Merriweather"/>
                <a:ea typeface="Merriweather"/>
                <a:cs typeface="Merriweather"/>
                <a:sym typeface="Merriweather"/>
              </a:defRPr>
            </a:lvl8pPr>
            <a:lvl9pPr lvl="8">
              <a:spcBef>
                <a:spcPts val="1600"/>
              </a:spcBef>
              <a:spcAft>
                <a:spcPts val="1600"/>
              </a:spcAft>
              <a:buSzPts val="1400"/>
              <a:buFont typeface="Merriweather"/>
              <a:buNone/>
              <a:defRPr b="1">
                <a:latin typeface="Merriweather"/>
                <a:ea typeface="Merriweather"/>
                <a:cs typeface="Merriweather"/>
                <a:sym typeface="Merriweather"/>
              </a:defRPr>
            </a:lvl9pPr>
          </a:lstStyle>
          <a:p/>
        </p:txBody>
      </p:sp>
      <p:sp>
        <p:nvSpPr>
          <p:cNvPr id="122" name="Google Shape;122;p30"/>
          <p:cNvSpPr txBox="1"/>
          <p:nvPr>
            <p:ph idx="2" type="subTitle"/>
          </p:nvPr>
        </p:nvSpPr>
        <p:spPr>
          <a:xfrm>
            <a:off x="7186288" y="3266625"/>
            <a:ext cx="1604400" cy="880200"/>
          </a:xfrm>
          <a:prstGeom prst="rect">
            <a:avLst/>
          </a:prstGeom>
        </p:spPr>
        <p:txBody>
          <a:bodyPr anchorCtr="0" anchor="ctr" bIns="91425" lIns="91425" spcFirstLastPara="1" rIns="91425" wrap="square" tIns="91425">
            <a:noAutofit/>
          </a:bodyPr>
          <a:lstStyle>
            <a:lvl1pPr lvl="0">
              <a:spcBef>
                <a:spcPts val="0"/>
              </a:spcBef>
              <a:spcAft>
                <a:spcPts val="0"/>
              </a:spcAft>
              <a:buSzPts val="1800"/>
              <a:buFont typeface="Merriweather"/>
              <a:buNone/>
              <a:defRPr b="1" sz="1800">
                <a:latin typeface="Merriweather"/>
                <a:ea typeface="Merriweather"/>
                <a:cs typeface="Merriweather"/>
                <a:sym typeface="Merriweather"/>
              </a:defRPr>
            </a:lvl1pPr>
            <a:lvl2pPr lvl="1">
              <a:spcBef>
                <a:spcPts val="0"/>
              </a:spcBef>
              <a:spcAft>
                <a:spcPts val="0"/>
              </a:spcAft>
              <a:buSzPts val="1400"/>
              <a:buFont typeface="Merriweather"/>
              <a:buNone/>
              <a:defRPr b="1">
                <a:latin typeface="Merriweather"/>
                <a:ea typeface="Merriweather"/>
                <a:cs typeface="Merriweather"/>
                <a:sym typeface="Merriweather"/>
              </a:defRPr>
            </a:lvl2pPr>
            <a:lvl3pPr lvl="2">
              <a:spcBef>
                <a:spcPts val="1600"/>
              </a:spcBef>
              <a:spcAft>
                <a:spcPts val="0"/>
              </a:spcAft>
              <a:buSzPts val="1400"/>
              <a:buFont typeface="Merriweather"/>
              <a:buNone/>
              <a:defRPr b="1">
                <a:latin typeface="Merriweather"/>
                <a:ea typeface="Merriweather"/>
                <a:cs typeface="Merriweather"/>
                <a:sym typeface="Merriweather"/>
              </a:defRPr>
            </a:lvl3pPr>
            <a:lvl4pPr lvl="3">
              <a:spcBef>
                <a:spcPts val="1600"/>
              </a:spcBef>
              <a:spcAft>
                <a:spcPts val="0"/>
              </a:spcAft>
              <a:buSzPts val="1400"/>
              <a:buFont typeface="Merriweather"/>
              <a:buNone/>
              <a:defRPr b="1">
                <a:latin typeface="Merriweather"/>
                <a:ea typeface="Merriweather"/>
                <a:cs typeface="Merriweather"/>
                <a:sym typeface="Merriweather"/>
              </a:defRPr>
            </a:lvl4pPr>
            <a:lvl5pPr lvl="4">
              <a:spcBef>
                <a:spcPts val="1600"/>
              </a:spcBef>
              <a:spcAft>
                <a:spcPts val="0"/>
              </a:spcAft>
              <a:buSzPts val="1400"/>
              <a:buFont typeface="Merriweather"/>
              <a:buNone/>
              <a:defRPr b="1">
                <a:latin typeface="Merriweather"/>
                <a:ea typeface="Merriweather"/>
                <a:cs typeface="Merriweather"/>
                <a:sym typeface="Merriweather"/>
              </a:defRPr>
            </a:lvl5pPr>
            <a:lvl6pPr lvl="5">
              <a:spcBef>
                <a:spcPts val="1600"/>
              </a:spcBef>
              <a:spcAft>
                <a:spcPts val="0"/>
              </a:spcAft>
              <a:buSzPts val="1400"/>
              <a:buFont typeface="Merriweather"/>
              <a:buNone/>
              <a:defRPr b="1">
                <a:latin typeface="Merriweather"/>
                <a:ea typeface="Merriweather"/>
                <a:cs typeface="Merriweather"/>
                <a:sym typeface="Merriweather"/>
              </a:defRPr>
            </a:lvl6pPr>
            <a:lvl7pPr lvl="6">
              <a:spcBef>
                <a:spcPts val="1600"/>
              </a:spcBef>
              <a:spcAft>
                <a:spcPts val="0"/>
              </a:spcAft>
              <a:buSzPts val="1400"/>
              <a:buFont typeface="Merriweather"/>
              <a:buNone/>
              <a:defRPr b="1">
                <a:latin typeface="Merriweather"/>
                <a:ea typeface="Merriweather"/>
                <a:cs typeface="Merriweather"/>
                <a:sym typeface="Merriweather"/>
              </a:defRPr>
            </a:lvl7pPr>
            <a:lvl8pPr lvl="7">
              <a:spcBef>
                <a:spcPts val="1600"/>
              </a:spcBef>
              <a:spcAft>
                <a:spcPts val="0"/>
              </a:spcAft>
              <a:buSzPts val="1400"/>
              <a:buFont typeface="Merriweather"/>
              <a:buNone/>
              <a:defRPr b="1">
                <a:latin typeface="Merriweather"/>
                <a:ea typeface="Merriweather"/>
                <a:cs typeface="Merriweather"/>
                <a:sym typeface="Merriweather"/>
              </a:defRPr>
            </a:lvl8pPr>
            <a:lvl9pPr lvl="8">
              <a:spcBef>
                <a:spcPts val="1600"/>
              </a:spcBef>
              <a:spcAft>
                <a:spcPts val="1600"/>
              </a:spcAft>
              <a:buSzPts val="1400"/>
              <a:buFont typeface="Merriweather"/>
              <a:buNone/>
              <a:defRPr b="1">
                <a:latin typeface="Merriweather"/>
                <a:ea typeface="Merriweather"/>
                <a:cs typeface="Merriweather"/>
                <a:sym typeface="Merriweather"/>
              </a:defRPr>
            </a:lvl9pPr>
          </a:lstStyle>
          <a:p/>
        </p:txBody>
      </p:sp>
      <p:sp>
        <p:nvSpPr>
          <p:cNvPr id="123" name="Google Shape;123;p30"/>
          <p:cNvSpPr txBox="1"/>
          <p:nvPr>
            <p:ph idx="3" type="subTitle"/>
          </p:nvPr>
        </p:nvSpPr>
        <p:spPr>
          <a:xfrm>
            <a:off x="2440463" y="1594625"/>
            <a:ext cx="4035900" cy="880200"/>
          </a:xfrm>
          <a:prstGeom prst="rect">
            <a:avLst/>
          </a:prstGeom>
        </p:spPr>
        <p:txBody>
          <a:bodyPr anchorCtr="0" anchor="ctr" bIns="91425" lIns="91425" spcFirstLastPara="1" rIns="91425" wrap="square" tIns="91425">
            <a:noAutofit/>
          </a:bodyPr>
          <a:lstStyle>
            <a:lvl1pPr lvl="0">
              <a:spcBef>
                <a:spcPts val="0"/>
              </a:spcBef>
              <a:spcAft>
                <a:spcPts val="0"/>
              </a:spcAft>
              <a:buSzPts val="1400"/>
              <a:buNone/>
              <a:defRPr sz="1400"/>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24" name="Google Shape;124;p30"/>
          <p:cNvSpPr txBox="1"/>
          <p:nvPr>
            <p:ph idx="4" type="subTitle"/>
          </p:nvPr>
        </p:nvSpPr>
        <p:spPr>
          <a:xfrm>
            <a:off x="2948588" y="3266625"/>
            <a:ext cx="4035900" cy="880200"/>
          </a:xfrm>
          <a:prstGeom prst="rect">
            <a:avLst/>
          </a:prstGeom>
        </p:spPr>
        <p:txBody>
          <a:bodyPr anchorCtr="0" anchor="ctr" bIns="91425" lIns="91425" spcFirstLastPara="1" rIns="91425" wrap="square" tIns="91425">
            <a:noAutofit/>
          </a:bodyPr>
          <a:lstStyle>
            <a:lvl1pPr lvl="0" algn="r">
              <a:spcBef>
                <a:spcPts val="0"/>
              </a:spcBef>
              <a:spcAft>
                <a:spcPts val="0"/>
              </a:spcAft>
              <a:buSzPts val="1400"/>
              <a:buNone/>
              <a:defRPr sz="1400"/>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5">
    <p:spTree>
      <p:nvGrpSpPr>
        <p:cNvPr id="125" name="Shape 125"/>
        <p:cNvGrpSpPr/>
        <p:nvPr/>
      </p:nvGrpSpPr>
      <p:grpSpPr>
        <a:xfrm>
          <a:off x="0" y="0"/>
          <a:ext cx="0" cy="0"/>
          <a:chOff x="0" y="0"/>
          <a:chExt cx="0" cy="0"/>
        </a:xfrm>
      </p:grpSpPr>
      <p:sp>
        <p:nvSpPr>
          <p:cNvPr id="126" name="Google Shape;126;p31"/>
          <p:cNvSpPr txBox="1"/>
          <p:nvPr>
            <p:ph type="title"/>
          </p:nvPr>
        </p:nvSpPr>
        <p:spPr>
          <a:xfrm>
            <a:off x="713225" y="2671646"/>
            <a:ext cx="3792900" cy="6258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40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7" name="Google Shape;127;p31"/>
          <p:cNvSpPr txBox="1"/>
          <p:nvPr>
            <p:ph hasCustomPrompt="1" idx="2" type="title"/>
          </p:nvPr>
        </p:nvSpPr>
        <p:spPr>
          <a:xfrm>
            <a:off x="713225" y="1329725"/>
            <a:ext cx="3792900" cy="1173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2"/>
              </a:buClr>
              <a:buSzPts val="12000"/>
              <a:buNone/>
              <a:defRPr sz="12000">
                <a:solidFill>
                  <a:schemeClr val="accent2"/>
                </a:solidFill>
              </a:defRPr>
            </a:lvl1pPr>
            <a:lvl2pPr lvl="1">
              <a:spcBef>
                <a:spcPts val="0"/>
              </a:spcBef>
              <a:spcAft>
                <a:spcPts val="0"/>
              </a:spcAft>
              <a:buClr>
                <a:schemeClr val="lt2"/>
              </a:buClr>
              <a:buSzPts val="12000"/>
              <a:buNone/>
              <a:defRPr sz="12000">
                <a:solidFill>
                  <a:schemeClr val="lt2"/>
                </a:solidFill>
              </a:defRPr>
            </a:lvl2pPr>
            <a:lvl3pPr lvl="2">
              <a:spcBef>
                <a:spcPts val="0"/>
              </a:spcBef>
              <a:spcAft>
                <a:spcPts val="0"/>
              </a:spcAft>
              <a:buClr>
                <a:schemeClr val="lt2"/>
              </a:buClr>
              <a:buSzPts val="12000"/>
              <a:buNone/>
              <a:defRPr sz="12000">
                <a:solidFill>
                  <a:schemeClr val="lt2"/>
                </a:solidFill>
              </a:defRPr>
            </a:lvl3pPr>
            <a:lvl4pPr lvl="3">
              <a:spcBef>
                <a:spcPts val="0"/>
              </a:spcBef>
              <a:spcAft>
                <a:spcPts val="0"/>
              </a:spcAft>
              <a:buClr>
                <a:schemeClr val="lt2"/>
              </a:buClr>
              <a:buSzPts val="12000"/>
              <a:buNone/>
              <a:defRPr sz="12000">
                <a:solidFill>
                  <a:schemeClr val="lt2"/>
                </a:solidFill>
              </a:defRPr>
            </a:lvl4pPr>
            <a:lvl5pPr lvl="4">
              <a:spcBef>
                <a:spcPts val="0"/>
              </a:spcBef>
              <a:spcAft>
                <a:spcPts val="0"/>
              </a:spcAft>
              <a:buClr>
                <a:schemeClr val="lt2"/>
              </a:buClr>
              <a:buSzPts val="12000"/>
              <a:buNone/>
              <a:defRPr sz="12000">
                <a:solidFill>
                  <a:schemeClr val="lt2"/>
                </a:solidFill>
              </a:defRPr>
            </a:lvl5pPr>
            <a:lvl6pPr lvl="5">
              <a:spcBef>
                <a:spcPts val="0"/>
              </a:spcBef>
              <a:spcAft>
                <a:spcPts val="0"/>
              </a:spcAft>
              <a:buClr>
                <a:schemeClr val="lt2"/>
              </a:buClr>
              <a:buSzPts val="12000"/>
              <a:buNone/>
              <a:defRPr sz="12000">
                <a:solidFill>
                  <a:schemeClr val="lt2"/>
                </a:solidFill>
              </a:defRPr>
            </a:lvl6pPr>
            <a:lvl7pPr lvl="6">
              <a:spcBef>
                <a:spcPts val="0"/>
              </a:spcBef>
              <a:spcAft>
                <a:spcPts val="0"/>
              </a:spcAft>
              <a:buClr>
                <a:schemeClr val="lt2"/>
              </a:buClr>
              <a:buSzPts val="12000"/>
              <a:buNone/>
              <a:defRPr sz="12000">
                <a:solidFill>
                  <a:schemeClr val="lt2"/>
                </a:solidFill>
              </a:defRPr>
            </a:lvl7pPr>
            <a:lvl8pPr lvl="7">
              <a:spcBef>
                <a:spcPts val="0"/>
              </a:spcBef>
              <a:spcAft>
                <a:spcPts val="0"/>
              </a:spcAft>
              <a:buClr>
                <a:schemeClr val="lt2"/>
              </a:buClr>
              <a:buSzPts val="12000"/>
              <a:buNone/>
              <a:defRPr sz="12000">
                <a:solidFill>
                  <a:schemeClr val="lt2"/>
                </a:solidFill>
              </a:defRPr>
            </a:lvl8pPr>
            <a:lvl9pPr lvl="8">
              <a:spcBef>
                <a:spcPts val="0"/>
              </a:spcBef>
              <a:spcAft>
                <a:spcPts val="0"/>
              </a:spcAft>
              <a:buClr>
                <a:schemeClr val="lt2"/>
              </a:buClr>
              <a:buSzPts val="12000"/>
              <a:buNone/>
              <a:defRPr sz="12000">
                <a:solidFill>
                  <a:schemeClr val="lt2"/>
                </a:solidFill>
              </a:defRPr>
            </a:lvl9pPr>
          </a:lstStyle>
          <a:p>
            <a:r>
              <a:t>xx%</a:t>
            </a:r>
          </a:p>
        </p:txBody>
      </p:sp>
      <p:sp>
        <p:nvSpPr>
          <p:cNvPr id="128" name="Google Shape;128;p31"/>
          <p:cNvSpPr txBox="1"/>
          <p:nvPr>
            <p:ph idx="1" type="subTitle"/>
          </p:nvPr>
        </p:nvSpPr>
        <p:spPr>
          <a:xfrm>
            <a:off x="713225" y="3297450"/>
            <a:ext cx="3792900" cy="516300"/>
          </a:xfrm>
          <a:prstGeom prst="rect">
            <a:avLst/>
          </a:prstGeom>
        </p:spPr>
        <p:txBody>
          <a:bodyPr anchorCtr="0" anchor="ctr" bIns="91425" lIns="91425" spcFirstLastPara="1" rIns="91425" wrap="square" tIns="91425">
            <a:noAutofit/>
          </a:bodyPr>
          <a:lstStyle>
            <a:lvl1pPr lvl="0">
              <a:spcBef>
                <a:spcPts val="0"/>
              </a:spcBef>
              <a:spcAft>
                <a:spcPts val="0"/>
              </a:spcAft>
              <a:buSzPts val="1400"/>
              <a:buNone/>
              <a:defRPr sz="1400">
                <a:solidFill>
                  <a:schemeClr val="accent4"/>
                </a:solidFill>
              </a:defRPr>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
  <p:cSld name="CUSTOM_7">
    <p:spTree>
      <p:nvGrpSpPr>
        <p:cNvPr id="129" name="Shape 129"/>
        <p:cNvGrpSpPr/>
        <p:nvPr/>
      </p:nvGrpSpPr>
      <p:grpSpPr>
        <a:xfrm>
          <a:off x="0" y="0"/>
          <a:ext cx="0" cy="0"/>
          <a:chOff x="0" y="0"/>
          <a:chExt cx="0" cy="0"/>
        </a:xfrm>
      </p:grpSpPr>
      <p:sp>
        <p:nvSpPr>
          <p:cNvPr id="130" name="Google Shape;130;p32"/>
          <p:cNvSpPr txBox="1"/>
          <p:nvPr>
            <p:ph hasCustomPrompt="1" type="title"/>
          </p:nvPr>
        </p:nvSpPr>
        <p:spPr>
          <a:xfrm>
            <a:off x="5321425" y="878525"/>
            <a:ext cx="2799300" cy="42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2"/>
              </a:buClr>
              <a:buSzPts val="1800"/>
              <a:buNone/>
              <a:defRPr sz="3900">
                <a:solidFill>
                  <a:schemeClr val="accent2"/>
                </a:solidFill>
              </a:defRPr>
            </a:lvl1pPr>
            <a:lvl2pPr lvl="1" algn="ctr">
              <a:spcBef>
                <a:spcPts val="0"/>
              </a:spcBef>
              <a:spcAft>
                <a:spcPts val="0"/>
              </a:spcAft>
              <a:buClr>
                <a:schemeClr val="accent2"/>
              </a:buClr>
              <a:buSzPts val="1800"/>
              <a:buNone/>
              <a:defRPr sz="1800">
                <a:solidFill>
                  <a:schemeClr val="accent2"/>
                </a:solidFill>
              </a:defRPr>
            </a:lvl2pPr>
            <a:lvl3pPr lvl="2" algn="ctr">
              <a:spcBef>
                <a:spcPts val="0"/>
              </a:spcBef>
              <a:spcAft>
                <a:spcPts val="0"/>
              </a:spcAft>
              <a:buClr>
                <a:schemeClr val="accent2"/>
              </a:buClr>
              <a:buSzPts val="1800"/>
              <a:buNone/>
              <a:defRPr sz="1800">
                <a:solidFill>
                  <a:schemeClr val="accent2"/>
                </a:solidFill>
              </a:defRPr>
            </a:lvl3pPr>
            <a:lvl4pPr lvl="3" algn="ctr">
              <a:spcBef>
                <a:spcPts val="0"/>
              </a:spcBef>
              <a:spcAft>
                <a:spcPts val="0"/>
              </a:spcAft>
              <a:buClr>
                <a:schemeClr val="accent2"/>
              </a:buClr>
              <a:buSzPts val="1800"/>
              <a:buNone/>
              <a:defRPr sz="1800">
                <a:solidFill>
                  <a:schemeClr val="accent2"/>
                </a:solidFill>
              </a:defRPr>
            </a:lvl4pPr>
            <a:lvl5pPr lvl="4" algn="ctr">
              <a:spcBef>
                <a:spcPts val="0"/>
              </a:spcBef>
              <a:spcAft>
                <a:spcPts val="0"/>
              </a:spcAft>
              <a:buClr>
                <a:schemeClr val="accent2"/>
              </a:buClr>
              <a:buSzPts val="1800"/>
              <a:buNone/>
              <a:defRPr sz="1800">
                <a:solidFill>
                  <a:schemeClr val="accent2"/>
                </a:solidFill>
              </a:defRPr>
            </a:lvl5pPr>
            <a:lvl6pPr lvl="5" algn="ctr">
              <a:spcBef>
                <a:spcPts val="0"/>
              </a:spcBef>
              <a:spcAft>
                <a:spcPts val="0"/>
              </a:spcAft>
              <a:buClr>
                <a:schemeClr val="accent2"/>
              </a:buClr>
              <a:buSzPts val="1800"/>
              <a:buNone/>
              <a:defRPr sz="1800">
                <a:solidFill>
                  <a:schemeClr val="accent2"/>
                </a:solidFill>
              </a:defRPr>
            </a:lvl6pPr>
            <a:lvl7pPr lvl="6" algn="ctr">
              <a:spcBef>
                <a:spcPts val="0"/>
              </a:spcBef>
              <a:spcAft>
                <a:spcPts val="0"/>
              </a:spcAft>
              <a:buClr>
                <a:schemeClr val="accent2"/>
              </a:buClr>
              <a:buSzPts val="1800"/>
              <a:buNone/>
              <a:defRPr sz="1800">
                <a:solidFill>
                  <a:schemeClr val="accent2"/>
                </a:solidFill>
              </a:defRPr>
            </a:lvl7pPr>
            <a:lvl8pPr lvl="7" algn="ctr">
              <a:spcBef>
                <a:spcPts val="0"/>
              </a:spcBef>
              <a:spcAft>
                <a:spcPts val="0"/>
              </a:spcAft>
              <a:buClr>
                <a:schemeClr val="accent2"/>
              </a:buClr>
              <a:buSzPts val="1800"/>
              <a:buNone/>
              <a:defRPr sz="1800">
                <a:solidFill>
                  <a:schemeClr val="accent2"/>
                </a:solidFill>
              </a:defRPr>
            </a:lvl8pPr>
            <a:lvl9pPr lvl="8" algn="ctr">
              <a:spcBef>
                <a:spcPts val="0"/>
              </a:spcBef>
              <a:spcAft>
                <a:spcPts val="0"/>
              </a:spcAft>
              <a:buClr>
                <a:schemeClr val="accent2"/>
              </a:buClr>
              <a:buSzPts val="1800"/>
              <a:buNone/>
              <a:defRPr sz="1800">
                <a:solidFill>
                  <a:schemeClr val="accent2"/>
                </a:solidFill>
              </a:defRPr>
            </a:lvl9pPr>
          </a:lstStyle>
          <a:p>
            <a:r>
              <a:t>xx%</a:t>
            </a:r>
          </a:p>
        </p:txBody>
      </p:sp>
      <p:sp>
        <p:nvSpPr>
          <p:cNvPr id="131" name="Google Shape;131;p32"/>
          <p:cNvSpPr txBox="1"/>
          <p:nvPr>
            <p:ph hasCustomPrompt="1" idx="2" type="title"/>
          </p:nvPr>
        </p:nvSpPr>
        <p:spPr>
          <a:xfrm>
            <a:off x="5321425" y="3320938"/>
            <a:ext cx="2799300" cy="42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2"/>
              </a:buClr>
              <a:buSzPts val="1800"/>
              <a:buNone/>
              <a:defRPr sz="3900">
                <a:solidFill>
                  <a:schemeClr val="accent2"/>
                </a:solidFill>
              </a:defRPr>
            </a:lvl1pPr>
            <a:lvl2pPr lvl="1" algn="ctr">
              <a:spcBef>
                <a:spcPts val="0"/>
              </a:spcBef>
              <a:spcAft>
                <a:spcPts val="0"/>
              </a:spcAft>
              <a:buClr>
                <a:schemeClr val="accent2"/>
              </a:buClr>
              <a:buSzPts val="1800"/>
              <a:buNone/>
              <a:defRPr sz="1800">
                <a:solidFill>
                  <a:schemeClr val="accent2"/>
                </a:solidFill>
              </a:defRPr>
            </a:lvl2pPr>
            <a:lvl3pPr lvl="2" algn="ctr">
              <a:spcBef>
                <a:spcPts val="0"/>
              </a:spcBef>
              <a:spcAft>
                <a:spcPts val="0"/>
              </a:spcAft>
              <a:buClr>
                <a:schemeClr val="accent2"/>
              </a:buClr>
              <a:buSzPts val="1800"/>
              <a:buNone/>
              <a:defRPr sz="1800">
                <a:solidFill>
                  <a:schemeClr val="accent2"/>
                </a:solidFill>
              </a:defRPr>
            </a:lvl3pPr>
            <a:lvl4pPr lvl="3" algn="ctr">
              <a:spcBef>
                <a:spcPts val="0"/>
              </a:spcBef>
              <a:spcAft>
                <a:spcPts val="0"/>
              </a:spcAft>
              <a:buClr>
                <a:schemeClr val="accent2"/>
              </a:buClr>
              <a:buSzPts val="1800"/>
              <a:buNone/>
              <a:defRPr sz="1800">
                <a:solidFill>
                  <a:schemeClr val="accent2"/>
                </a:solidFill>
              </a:defRPr>
            </a:lvl4pPr>
            <a:lvl5pPr lvl="4" algn="ctr">
              <a:spcBef>
                <a:spcPts val="0"/>
              </a:spcBef>
              <a:spcAft>
                <a:spcPts val="0"/>
              </a:spcAft>
              <a:buClr>
                <a:schemeClr val="accent2"/>
              </a:buClr>
              <a:buSzPts val="1800"/>
              <a:buNone/>
              <a:defRPr sz="1800">
                <a:solidFill>
                  <a:schemeClr val="accent2"/>
                </a:solidFill>
              </a:defRPr>
            </a:lvl5pPr>
            <a:lvl6pPr lvl="5" algn="ctr">
              <a:spcBef>
                <a:spcPts val="0"/>
              </a:spcBef>
              <a:spcAft>
                <a:spcPts val="0"/>
              </a:spcAft>
              <a:buClr>
                <a:schemeClr val="accent2"/>
              </a:buClr>
              <a:buSzPts val="1800"/>
              <a:buNone/>
              <a:defRPr sz="1800">
                <a:solidFill>
                  <a:schemeClr val="accent2"/>
                </a:solidFill>
              </a:defRPr>
            </a:lvl6pPr>
            <a:lvl7pPr lvl="6" algn="ctr">
              <a:spcBef>
                <a:spcPts val="0"/>
              </a:spcBef>
              <a:spcAft>
                <a:spcPts val="0"/>
              </a:spcAft>
              <a:buClr>
                <a:schemeClr val="accent2"/>
              </a:buClr>
              <a:buSzPts val="1800"/>
              <a:buNone/>
              <a:defRPr sz="1800">
                <a:solidFill>
                  <a:schemeClr val="accent2"/>
                </a:solidFill>
              </a:defRPr>
            </a:lvl7pPr>
            <a:lvl8pPr lvl="7" algn="ctr">
              <a:spcBef>
                <a:spcPts val="0"/>
              </a:spcBef>
              <a:spcAft>
                <a:spcPts val="0"/>
              </a:spcAft>
              <a:buClr>
                <a:schemeClr val="accent2"/>
              </a:buClr>
              <a:buSzPts val="1800"/>
              <a:buNone/>
              <a:defRPr sz="1800">
                <a:solidFill>
                  <a:schemeClr val="accent2"/>
                </a:solidFill>
              </a:defRPr>
            </a:lvl8pPr>
            <a:lvl9pPr lvl="8" algn="ctr">
              <a:spcBef>
                <a:spcPts val="0"/>
              </a:spcBef>
              <a:spcAft>
                <a:spcPts val="0"/>
              </a:spcAft>
              <a:buClr>
                <a:schemeClr val="accent2"/>
              </a:buClr>
              <a:buSzPts val="1800"/>
              <a:buNone/>
              <a:defRPr sz="1800">
                <a:solidFill>
                  <a:schemeClr val="accent2"/>
                </a:solidFill>
              </a:defRPr>
            </a:lvl9pPr>
          </a:lstStyle>
          <a:p>
            <a:r>
              <a:t>xx%</a:t>
            </a:r>
          </a:p>
        </p:txBody>
      </p:sp>
      <p:sp>
        <p:nvSpPr>
          <p:cNvPr id="132" name="Google Shape;132;p32"/>
          <p:cNvSpPr txBox="1"/>
          <p:nvPr>
            <p:ph hasCustomPrompt="1" idx="3" type="title"/>
          </p:nvPr>
        </p:nvSpPr>
        <p:spPr>
          <a:xfrm>
            <a:off x="5321425" y="2095500"/>
            <a:ext cx="2799300" cy="42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2"/>
              </a:buClr>
              <a:buSzPts val="1800"/>
              <a:buNone/>
              <a:defRPr sz="3900">
                <a:solidFill>
                  <a:schemeClr val="accent2"/>
                </a:solidFill>
              </a:defRPr>
            </a:lvl1pPr>
            <a:lvl2pPr lvl="1" algn="ctr">
              <a:spcBef>
                <a:spcPts val="0"/>
              </a:spcBef>
              <a:spcAft>
                <a:spcPts val="0"/>
              </a:spcAft>
              <a:buClr>
                <a:schemeClr val="accent2"/>
              </a:buClr>
              <a:buSzPts val="1800"/>
              <a:buNone/>
              <a:defRPr sz="1800">
                <a:solidFill>
                  <a:schemeClr val="accent2"/>
                </a:solidFill>
              </a:defRPr>
            </a:lvl2pPr>
            <a:lvl3pPr lvl="2" algn="ctr">
              <a:spcBef>
                <a:spcPts val="0"/>
              </a:spcBef>
              <a:spcAft>
                <a:spcPts val="0"/>
              </a:spcAft>
              <a:buClr>
                <a:schemeClr val="accent2"/>
              </a:buClr>
              <a:buSzPts val="1800"/>
              <a:buNone/>
              <a:defRPr sz="1800">
                <a:solidFill>
                  <a:schemeClr val="accent2"/>
                </a:solidFill>
              </a:defRPr>
            </a:lvl3pPr>
            <a:lvl4pPr lvl="3" algn="ctr">
              <a:spcBef>
                <a:spcPts val="0"/>
              </a:spcBef>
              <a:spcAft>
                <a:spcPts val="0"/>
              </a:spcAft>
              <a:buClr>
                <a:schemeClr val="accent2"/>
              </a:buClr>
              <a:buSzPts val="1800"/>
              <a:buNone/>
              <a:defRPr sz="1800">
                <a:solidFill>
                  <a:schemeClr val="accent2"/>
                </a:solidFill>
              </a:defRPr>
            </a:lvl4pPr>
            <a:lvl5pPr lvl="4" algn="ctr">
              <a:spcBef>
                <a:spcPts val="0"/>
              </a:spcBef>
              <a:spcAft>
                <a:spcPts val="0"/>
              </a:spcAft>
              <a:buClr>
                <a:schemeClr val="accent2"/>
              </a:buClr>
              <a:buSzPts val="1800"/>
              <a:buNone/>
              <a:defRPr sz="1800">
                <a:solidFill>
                  <a:schemeClr val="accent2"/>
                </a:solidFill>
              </a:defRPr>
            </a:lvl5pPr>
            <a:lvl6pPr lvl="5" algn="ctr">
              <a:spcBef>
                <a:spcPts val="0"/>
              </a:spcBef>
              <a:spcAft>
                <a:spcPts val="0"/>
              </a:spcAft>
              <a:buClr>
                <a:schemeClr val="accent2"/>
              </a:buClr>
              <a:buSzPts val="1800"/>
              <a:buNone/>
              <a:defRPr sz="1800">
                <a:solidFill>
                  <a:schemeClr val="accent2"/>
                </a:solidFill>
              </a:defRPr>
            </a:lvl6pPr>
            <a:lvl7pPr lvl="6" algn="ctr">
              <a:spcBef>
                <a:spcPts val="0"/>
              </a:spcBef>
              <a:spcAft>
                <a:spcPts val="0"/>
              </a:spcAft>
              <a:buClr>
                <a:schemeClr val="accent2"/>
              </a:buClr>
              <a:buSzPts val="1800"/>
              <a:buNone/>
              <a:defRPr sz="1800">
                <a:solidFill>
                  <a:schemeClr val="accent2"/>
                </a:solidFill>
              </a:defRPr>
            </a:lvl7pPr>
            <a:lvl8pPr lvl="7" algn="ctr">
              <a:spcBef>
                <a:spcPts val="0"/>
              </a:spcBef>
              <a:spcAft>
                <a:spcPts val="0"/>
              </a:spcAft>
              <a:buClr>
                <a:schemeClr val="accent2"/>
              </a:buClr>
              <a:buSzPts val="1800"/>
              <a:buNone/>
              <a:defRPr sz="1800">
                <a:solidFill>
                  <a:schemeClr val="accent2"/>
                </a:solidFill>
              </a:defRPr>
            </a:lvl8pPr>
            <a:lvl9pPr lvl="8" algn="ctr">
              <a:spcBef>
                <a:spcPts val="0"/>
              </a:spcBef>
              <a:spcAft>
                <a:spcPts val="0"/>
              </a:spcAft>
              <a:buClr>
                <a:schemeClr val="accent2"/>
              </a:buClr>
              <a:buSzPts val="1800"/>
              <a:buNone/>
              <a:defRPr sz="1800">
                <a:solidFill>
                  <a:schemeClr val="accent2"/>
                </a:solidFill>
              </a:defRPr>
            </a:lvl9pPr>
          </a:lstStyle>
          <a:p>
            <a:r>
              <a:t>xx%</a:t>
            </a:r>
          </a:p>
        </p:txBody>
      </p:sp>
      <p:sp>
        <p:nvSpPr>
          <p:cNvPr id="133" name="Google Shape;133;p32"/>
          <p:cNvSpPr txBox="1"/>
          <p:nvPr>
            <p:ph idx="1" type="subTitle"/>
          </p:nvPr>
        </p:nvSpPr>
        <p:spPr>
          <a:xfrm>
            <a:off x="5321425" y="1367770"/>
            <a:ext cx="2799300" cy="6780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sz="1400">
                <a:solidFill>
                  <a:schemeClr val="accent4"/>
                </a:solidFill>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34" name="Google Shape;134;p32"/>
          <p:cNvSpPr txBox="1"/>
          <p:nvPr>
            <p:ph idx="4" type="subTitle"/>
          </p:nvPr>
        </p:nvSpPr>
        <p:spPr>
          <a:xfrm>
            <a:off x="5321425" y="3792170"/>
            <a:ext cx="2799300" cy="6780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35" name="Google Shape;135;p32"/>
          <p:cNvSpPr txBox="1"/>
          <p:nvPr>
            <p:ph idx="5" type="subTitle"/>
          </p:nvPr>
        </p:nvSpPr>
        <p:spPr>
          <a:xfrm>
            <a:off x="5321425" y="2579970"/>
            <a:ext cx="2799300" cy="6780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0">
    <p:spTree>
      <p:nvGrpSpPr>
        <p:cNvPr id="136" name="Shape 136"/>
        <p:cNvGrpSpPr/>
        <p:nvPr/>
      </p:nvGrpSpPr>
      <p:grpSpPr>
        <a:xfrm>
          <a:off x="0" y="0"/>
          <a:ext cx="0" cy="0"/>
          <a:chOff x="0" y="0"/>
          <a:chExt cx="0" cy="0"/>
        </a:xfrm>
      </p:grpSpPr>
      <p:sp>
        <p:nvSpPr>
          <p:cNvPr id="137" name="Google Shape;137;p33"/>
          <p:cNvSpPr txBox="1"/>
          <p:nvPr>
            <p:ph type="title"/>
          </p:nvPr>
        </p:nvSpPr>
        <p:spPr>
          <a:xfrm>
            <a:off x="713225" y="1733075"/>
            <a:ext cx="3154200" cy="611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sz="28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8" name="Google Shape;138;p33"/>
          <p:cNvSpPr txBox="1"/>
          <p:nvPr>
            <p:ph idx="1" type="subTitle"/>
          </p:nvPr>
        </p:nvSpPr>
        <p:spPr>
          <a:xfrm>
            <a:off x="713225" y="2344625"/>
            <a:ext cx="3154200" cy="10521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sz="1400"/>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list">
  <p:cSld name="CUSTOM_13">
    <p:spTree>
      <p:nvGrpSpPr>
        <p:cNvPr id="139" name="Shape 139"/>
        <p:cNvGrpSpPr/>
        <p:nvPr/>
      </p:nvGrpSpPr>
      <p:grpSpPr>
        <a:xfrm>
          <a:off x="0" y="0"/>
          <a:ext cx="0" cy="0"/>
          <a:chOff x="0" y="0"/>
          <a:chExt cx="0" cy="0"/>
        </a:xfrm>
      </p:grpSpPr>
      <p:sp>
        <p:nvSpPr>
          <p:cNvPr id="140" name="Google Shape;140;p34"/>
          <p:cNvSpPr txBox="1"/>
          <p:nvPr>
            <p:ph type="title"/>
          </p:nvPr>
        </p:nvSpPr>
        <p:spPr>
          <a:xfrm>
            <a:off x="1094225" y="884575"/>
            <a:ext cx="4070100" cy="9414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sz="28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1" name="Google Shape;141;p34"/>
          <p:cNvSpPr txBox="1"/>
          <p:nvPr>
            <p:ph idx="1" type="subTitle"/>
          </p:nvPr>
        </p:nvSpPr>
        <p:spPr>
          <a:xfrm>
            <a:off x="1094225" y="1887425"/>
            <a:ext cx="4070100" cy="24696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2"/>
              </a:buClr>
              <a:buSzPts val="1400"/>
              <a:buFont typeface="Rubik"/>
              <a:buNone/>
              <a:defRPr sz="1400"/>
            </a:lvl1pPr>
            <a:lvl2pPr lvl="1">
              <a:spcBef>
                <a:spcPts val="1000"/>
              </a:spcBef>
              <a:spcAft>
                <a:spcPts val="0"/>
              </a:spcAft>
              <a:buClr>
                <a:srgbClr val="1B1B64"/>
              </a:buClr>
              <a:buSzPts val="1400"/>
              <a:buFont typeface="Rubik"/>
              <a:buNone/>
              <a:defRPr/>
            </a:lvl2pPr>
            <a:lvl3pPr lvl="2">
              <a:spcBef>
                <a:spcPts val="1600"/>
              </a:spcBef>
              <a:spcAft>
                <a:spcPts val="0"/>
              </a:spcAft>
              <a:buClr>
                <a:srgbClr val="1B1B64"/>
              </a:buClr>
              <a:buSzPts val="1400"/>
              <a:buFont typeface="Rubik"/>
              <a:buNone/>
              <a:defRPr/>
            </a:lvl3pPr>
            <a:lvl4pPr lvl="3">
              <a:spcBef>
                <a:spcPts val="1600"/>
              </a:spcBef>
              <a:spcAft>
                <a:spcPts val="0"/>
              </a:spcAft>
              <a:buClr>
                <a:srgbClr val="1B1B64"/>
              </a:buClr>
              <a:buSzPts val="1400"/>
              <a:buFont typeface="Rubik"/>
              <a:buNone/>
              <a:defRPr/>
            </a:lvl4pPr>
            <a:lvl5pPr lvl="4">
              <a:spcBef>
                <a:spcPts val="1600"/>
              </a:spcBef>
              <a:spcAft>
                <a:spcPts val="0"/>
              </a:spcAft>
              <a:buClr>
                <a:srgbClr val="1B1B64"/>
              </a:buClr>
              <a:buSzPts val="1400"/>
              <a:buFont typeface="Rubik"/>
              <a:buNone/>
              <a:defRPr/>
            </a:lvl5pPr>
            <a:lvl6pPr lvl="5">
              <a:spcBef>
                <a:spcPts val="1600"/>
              </a:spcBef>
              <a:spcAft>
                <a:spcPts val="0"/>
              </a:spcAft>
              <a:buClr>
                <a:srgbClr val="1B1B64"/>
              </a:buClr>
              <a:buSzPts val="1400"/>
              <a:buFont typeface="Rubik"/>
              <a:buNone/>
              <a:defRPr/>
            </a:lvl6pPr>
            <a:lvl7pPr lvl="6">
              <a:spcBef>
                <a:spcPts val="1600"/>
              </a:spcBef>
              <a:spcAft>
                <a:spcPts val="0"/>
              </a:spcAft>
              <a:buClr>
                <a:srgbClr val="1B1B64"/>
              </a:buClr>
              <a:buSzPts val="1400"/>
              <a:buFont typeface="Rubik"/>
              <a:buNone/>
              <a:defRPr/>
            </a:lvl7pPr>
            <a:lvl8pPr lvl="7">
              <a:spcBef>
                <a:spcPts val="1600"/>
              </a:spcBef>
              <a:spcAft>
                <a:spcPts val="0"/>
              </a:spcAft>
              <a:buClr>
                <a:srgbClr val="1B1B64"/>
              </a:buClr>
              <a:buSzPts val="1400"/>
              <a:buFont typeface="Rubik"/>
              <a:buNone/>
              <a:defRPr/>
            </a:lvl8pPr>
            <a:lvl9pPr lvl="8">
              <a:spcBef>
                <a:spcPts val="1600"/>
              </a:spcBef>
              <a:spcAft>
                <a:spcPts val="1600"/>
              </a:spcAft>
              <a:buClr>
                <a:srgbClr val="1B1B64"/>
              </a:buClr>
              <a:buSzPts val="1400"/>
              <a:buFont typeface="Rubik"/>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9">
    <p:spTree>
      <p:nvGrpSpPr>
        <p:cNvPr id="142" name="Shape 142"/>
        <p:cNvGrpSpPr/>
        <p:nvPr/>
      </p:nvGrpSpPr>
      <p:grpSpPr>
        <a:xfrm>
          <a:off x="0" y="0"/>
          <a:ext cx="0" cy="0"/>
          <a:chOff x="0" y="0"/>
          <a:chExt cx="0" cy="0"/>
        </a:xfrm>
      </p:grpSpPr>
      <p:sp>
        <p:nvSpPr>
          <p:cNvPr id="143" name="Google Shape;143;p35"/>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4" name="Google Shape;144;p35"/>
          <p:cNvSpPr txBox="1"/>
          <p:nvPr>
            <p:ph idx="1" type="subTitle"/>
          </p:nvPr>
        </p:nvSpPr>
        <p:spPr>
          <a:xfrm>
            <a:off x="699100" y="1511713"/>
            <a:ext cx="2533500" cy="4590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Font typeface="Berkshire Swash"/>
              <a:buNone/>
              <a:defRPr b="1">
                <a:latin typeface="Merriweather"/>
                <a:ea typeface="Merriweather"/>
                <a:cs typeface="Merriweather"/>
                <a:sym typeface="Merriweather"/>
              </a:defRPr>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45" name="Google Shape;145;p35"/>
          <p:cNvSpPr txBox="1"/>
          <p:nvPr>
            <p:ph idx="2" type="subTitle"/>
          </p:nvPr>
        </p:nvSpPr>
        <p:spPr>
          <a:xfrm>
            <a:off x="699100" y="1901672"/>
            <a:ext cx="2533500" cy="8724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46" name="Google Shape;146;p35"/>
          <p:cNvSpPr txBox="1"/>
          <p:nvPr>
            <p:ph idx="3" type="subTitle"/>
          </p:nvPr>
        </p:nvSpPr>
        <p:spPr>
          <a:xfrm>
            <a:off x="3305250" y="1511713"/>
            <a:ext cx="2533500" cy="4590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Font typeface="Berkshire Swash"/>
              <a:buNone/>
              <a:defRPr b="1">
                <a:latin typeface="Merriweather"/>
                <a:ea typeface="Merriweather"/>
                <a:cs typeface="Merriweather"/>
                <a:sym typeface="Merriweather"/>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47" name="Google Shape;147;p35"/>
          <p:cNvSpPr txBox="1"/>
          <p:nvPr>
            <p:ph idx="4" type="subTitle"/>
          </p:nvPr>
        </p:nvSpPr>
        <p:spPr>
          <a:xfrm>
            <a:off x="3305250" y="1901672"/>
            <a:ext cx="2533500" cy="8724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48" name="Google Shape;148;p35"/>
          <p:cNvSpPr txBox="1"/>
          <p:nvPr>
            <p:ph idx="5" type="subTitle"/>
          </p:nvPr>
        </p:nvSpPr>
        <p:spPr>
          <a:xfrm>
            <a:off x="5911400" y="1511713"/>
            <a:ext cx="2533500" cy="4590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Font typeface="Berkshire Swash"/>
              <a:buNone/>
              <a:defRPr b="1">
                <a:latin typeface="Merriweather"/>
                <a:ea typeface="Merriweather"/>
                <a:cs typeface="Merriweather"/>
                <a:sym typeface="Merriweather"/>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49" name="Google Shape;149;p35"/>
          <p:cNvSpPr txBox="1"/>
          <p:nvPr>
            <p:ph idx="6" type="subTitle"/>
          </p:nvPr>
        </p:nvSpPr>
        <p:spPr>
          <a:xfrm>
            <a:off x="5911400" y="1901672"/>
            <a:ext cx="2533500" cy="8724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sz="1400"/>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50" name="Google Shape;150;p35"/>
          <p:cNvSpPr txBox="1"/>
          <p:nvPr>
            <p:ph idx="7" type="subTitle"/>
          </p:nvPr>
        </p:nvSpPr>
        <p:spPr>
          <a:xfrm>
            <a:off x="699075" y="2951463"/>
            <a:ext cx="2533500" cy="4590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Font typeface="Berkshire Swash"/>
              <a:buNone/>
              <a:defRPr b="1">
                <a:latin typeface="Merriweather"/>
                <a:ea typeface="Merriweather"/>
                <a:cs typeface="Merriweather"/>
                <a:sym typeface="Merriweather"/>
              </a:defRPr>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51" name="Google Shape;151;p35"/>
          <p:cNvSpPr txBox="1"/>
          <p:nvPr>
            <p:ph idx="8" type="subTitle"/>
          </p:nvPr>
        </p:nvSpPr>
        <p:spPr>
          <a:xfrm>
            <a:off x="699075" y="3341422"/>
            <a:ext cx="2533500" cy="8724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sz="1400">
                <a:solidFill>
                  <a:schemeClr val="dk1"/>
                </a:solidFill>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52" name="Google Shape;152;p35"/>
          <p:cNvSpPr txBox="1"/>
          <p:nvPr>
            <p:ph idx="9" type="subTitle"/>
          </p:nvPr>
        </p:nvSpPr>
        <p:spPr>
          <a:xfrm>
            <a:off x="3305225" y="2951463"/>
            <a:ext cx="2533500" cy="4590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Font typeface="Berkshire Swash"/>
              <a:buNone/>
              <a:defRPr b="1">
                <a:latin typeface="Merriweather"/>
                <a:ea typeface="Merriweather"/>
                <a:cs typeface="Merriweather"/>
                <a:sym typeface="Merriweather"/>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53" name="Google Shape;153;p35"/>
          <p:cNvSpPr txBox="1"/>
          <p:nvPr>
            <p:ph idx="13" type="subTitle"/>
          </p:nvPr>
        </p:nvSpPr>
        <p:spPr>
          <a:xfrm>
            <a:off x="3305225" y="3341422"/>
            <a:ext cx="2533500" cy="8724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sz="1400"/>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54" name="Google Shape;154;p35"/>
          <p:cNvSpPr txBox="1"/>
          <p:nvPr>
            <p:ph idx="14" type="subTitle"/>
          </p:nvPr>
        </p:nvSpPr>
        <p:spPr>
          <a:xfrm>
            <a:off x="5911375" y="2951463"/>
            <a:ext cx="2533500" cy="4590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Font typeface="Berkshire Swash"/>
              <a:buNone/>
              <a:defRPr b="1">
                <a:latin typeface="Merriweather"/>
                <a:ea typeface="Merriweather"/>
                <a:cs typeface="Merriweather"/>
                <a:sym typeface="Merriweather"/>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55" name="Google Shape;155;p35"/>
          <p:cNvSpPr txBox="1"/>
          <p:nvPr>
            <p:ph idx="15" type="subTitle"/>
          </p:nvPr>
        </p:nvSpPr>
        <p:spPr>
          <a:xfrm>
            <a:off x="5911375" y="3341422"/>
            <a:ext cx="2533500" cy="8724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2">
    <p:spTree>
      <p:nvGrpSpPr>
        <p:cNvPr id="156" name="Shape 156"/>
        <p:cNvGrpSpPr/>
        <p:nvPr/>
      </p:nvGrpSpPr>
      <p:grpSpPr>
        <a:xfrm>
          <a:off x="0" y="0"/>
          <a:ext cx="0" cy="0"/>
          <a:chOff x="0" y="0"/>
          <a:chExt cx="0" cy="0"/>
        </a:xfrm>
      </p:grpSpPr>
      <p:sp>
        <p:nvSpPr>
          <p:cNvPr id="157" name="Google Shape;157;p36"/>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1">
    <p:spTree>
      <p:nvGrpSpPr>
        <p:cNvPr id="158" name="Shape 158"/>
        <p:cNvGrpSpPr/>
        <p:nvPr/>
      </p:nvGrpSpPr>
      <p:grpSpPr>
        <a:xfrm>
          <a:off x="0" y="0"/>
          <a:ext cx="0" cy="0"/>
          <a:chOff x="0" y="0"/>
          <a:chExt cx="0" cy="0"/>
        </a:xfrm>
      </p:grpSpPr>
      <p:sp>
        <p:nvSpPr>
          <p:cNvPr id="159" name="Google Shape;159;p37"/>
          <p:cNvSpPr txBox="1"/>
          <p:nvPr>
            <p:ph type="title"/>
          </p:nvPr>
        </p:nvSpPr>
        <p:spPr>
          <a:xfrm>
            <a:off x="1312500" y="548650"/>
            <a:ext cx="6519000" cy="1179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7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60" name="Google Shape;160;p37"/>
          <p:cNvSpPr txBox="1"/>
          <p:nvPr/>
        </p:nvSpPr>
        <p:spPr>
          <a:xfrm>
            <a:off x="2820650" y="3354900"/>
            <a:ext cx="3503100" cy="906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200">
                <a:solidFill>
                  <a:schemeClr val="lt2"/>
                </a:solidFill>
                <a:latin typeface="Livvic"/>
                <a:ea typeface="Livvic"/>
                <a:cs typeface="Livvic"/>
                <a:sym typeface="Livvic"/>
              </a:rPr>
              <a:t>CREDITS:</a:t>
            </a:r>
            <a:endParaRPr sz="1200">
              <a:solidFill>
                <a:schemeClr val="lt2"/>
              </a:solidFill>
              <a:latin typeface="Livvic"/>
              <a:ea typeface="Livvic"/>
              <a:cs typeface="Livvic"/>
              <a:sym typeface="Livvic"/>
            </a:endParaRPr>
          </a:p>
          <a:p>
            <a:pPr indent="0" lvl="0" marL="0" rtl="0" algn="ctr">
              <a:lnSpc>
                <a:spcPct val="100000"/>
              </a:lnSpc>
              <a:spcBef>
                <a:spcPts val="0"/>
              </a:spcBef>
              <a:spcAft>
                <a:spcPts val="0"/>
              </a:spcAft>
              <a:buNone/>
            </a:pPr>
            <a:r>
              <a:rPr lang="en" sz="1200">
                <a:solidFill>
                  <a:schemeClr val="lt2"/>
                </a:solidFill>
                <a:latin typeface="Livvic"/>
                <a:ea typeface="Livvic"/>
                <a:cs typeface="Livvic"/>
                <a:sym typeface="Livvic"/>
              </a:rPr>
              <a:t>This presentation template was created by </a:t>
            </a:r>
            <a:r>
              <a:rPr lang="en" sz="1200">
                <a:solidFill>
                  <a:schemeClr val="lt2"/>
                </a:solidFill>
                <a:uFill>
                  <a:noFill/>
                </a:uFill>
                <a:latin typeface="Livvic"/>
                <a:ea typeface="Livvic"/>
                <a:cs typeface="Livvic"/>
                <a:sym typeface="Livvic"/>
                <a:hlinkClick r:id="rId2">
                  <a:extLst>
                    <a:ext uri="{A12FA001-AC4F-418D-AE19-62706E023703}">
                      <ahyp:hlinkClr val="tx"/>
                    </a:ext>
                  </a:extLst>
                </a:hlinkClick>
              </a:rPr>
              <a:t>Slidesgo</a:t>
            </a:r>
            <a:r>
              <a:rPr lang="en" sz="1200">
                <a:solidFill>
                  <a:schemeClr val="lt2"/>
                </a:solidFill>
                <a:latin typeface="Livvic"/>
                <a:ea typeface="Livvic"/>
                <a:cs typeface="Livvic"/>
                <a:sym typeface="Livvic"/>
              </a:rPr>
              <a:t>, including icons by </a:t>
            </a:r>
            <a:r>
              <a:rPr lang="en" sz="1200">
                <a:solidFill>
                  <a:schemeClr val="lt2"/>
                </a:solidFill>
                <a:uFill>
                  <a:noFill/>
                </a:uFill>
                <a:latin typeface="Livvic"/>
                <a:ea typeface="Livvic"/>
                <a:cs typeface="Livvic"/>
                <a:sym typeface="Livvic"/>
                <a:hlinkClick r:id="rId3">
                  <a:extLst>
                    <a:ext uri="{A12FA001-AC4F-418D-AE19-62706E023703}">
                      <ahyp:hlinkClr val="tx"/>
                    </a:ext>
                  </a:extLst>
                </a:hlinkClick>
              </a:rPr>
              <a:t>Flaticon</a:t>
            </a:r>
            <a:r>
              <a:rPr lang="en" sz="1200">
                <a:solidFill>
                  <a:schemeClr val="lt2"/>
                </a:solidFill>
                <a:latin typeface="Livvic"/>
                <a:ea typeface="Livvic"/>
                <a:cs typeface="Livvic"/>
                <a:sym typeface="Livvic"/>
              </a:rPr>
              <a:t>, infographics &amp; images by </a:t>
            </a:r>
            <a:r>
              <a:rPr lang="en" sz="1200">
                <a:solidFill>
                  <a:schemeClr val="lt2"/>
                </a:solidFill>
                <a:uFill>
                  <a:noFill/>
                </a:uFill>
                <a:latin typeface="Livvic"/>
                <a:ea typeface="Livvic"/>
                <a:cs typeface="Livvic"/>
                <a:sym typeface="Livvic"/>
                <a:hlinkClick r:id="rId4">
                  <a:extLst>
                    <a:ext uri="{A12FA001-AC4F-418D-AE19-62706E023703}">
                      <ahyp:hlinkClr val="tx"/>
                    </a:ext>
                  </a:extLst>
                </a:hlinkClick>
              </a:rPr>
              <a:t>Freepik</a:t>
            </a:r>
            <a:r>
              <a:rPr lang="en" sz="1200">
                <a:solidFill>
                  <a:schemeClr val="lt2"/>
                </a:solidFill>
                <a:latin typeface="Livvic"/>
                <a:ea typeface="Livvic"/>
                <a:cs typeface="Livvic"/>
                <a:sym typeface="Livvic"/>
              </a:rPr>
              <a:t> </a:t>
            </a:r>
            <a:endParaRPr sz="1200">
              <a:solidFill>
                <a:schemeClr val="lt2"/>
              </a:solidFill>
              <a:latin typeface="Livvic"/>
              <a:ea typeface="Livvic"/>
              <a:cs typeface="Livvic"/>
              <a:sym typeface="Livvic"/>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0.xml"/><Relationship Id="rId22" Type="http://schemas.openxmlformats.org/officeDocument/2006/relationships/slideLayout" Target="../slideLayouts/slideLayout32.xml"/><Relationship Id="rId21" Type="http://schemas.openxmlformats.org/officeDocument/2006/relationships/slideLayout" Target="../slideLayouts/slideLayout31.xml"/><Relationship Id="rId24" Type="http://schemas.openxmlformats.org/officeDocument/2006/relationships/slideLayout" Target="../slideLayouts/slideLayout34.xml"/><Relationship Id="rId23" Type="http://schemas.openxmlformats.org/officeDocument/2006/relationships/slideLayout" Target="../slideLayouts/slideLayout33.xml"/><Relationship Id="rId1" Type="http://schemas.openxmlformats.org/officeDocument/2006/relationships/image" Target="../media/image4.jp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26" Type="http://schemas.openxmlformats.org/officeDocument/2006/relationships/theme" Target="../theme/theme1.xml"/><Relationship Id="rId25" Type="http://schemas.openxmlformats.org/officeDocument/2006/relationships/slideLayout" Target="../slideLayouts/slideLayout35.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7" Type="http://schemas.openxmlformats.org/officeDocument/2006/relationships/slideLayout" Target="../slideLayouts/slideLayout27.xml"/><Relationship Id="rId16" Type="http://schemas.openxmlformats.org/officeDocument/2006/relationships/slideLayout" Target="../slideLayouts/slideLayout26.xml"/><Relationship Id="rId19" Type="http://schemas.openxmlformats.org/officeDocument/2006/relationships/slideLayout" Target="../slideLayouts/slideLayout29.xml"/><Relationship Id="rId18"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2"/>
              </a:buClr>
              <a:buSzPts val="2800"/>
              <a:buFont typeface="Merriweather"/>
              <a:buNone/>
              <a:defRPr b="1" sz="2800">
                <a:solidFill>
                  <a:schemeClr val="lt2"/>
                </a:solidFill>
                <a:latin typeface="Merriweather"/>
                <a:ea typeface="Merriweather"/>
                <a:cs typeface="Merriweather"/>
                <a:sym typeface="Merriweather"/>
              </a:defRPr>
            </a:lvl1pPr>
            <a:lvl2pPr lvl="1">
              <a:spcBef>
                <a:spcPts val="0"/>
              </a:spcBef>
              <a:spcAft>
                <a:spcPts val="0"/>
              </a:spcAft>
              <a:buClr>
                <a:schemeClr val="lt2"/>
              </a:buClr>
              <a:buSzPts val="2800"/>
              <a:buFont typeface="Merriweather"/>
              <a:buNone/>
              <a:defRPr b="1" sz="2800">
                <a:solidFill>
                  <a:schemeClr val="lt2"/>
                </a:solidFill>
                <a:latin typeface="Merriweather"/>
                <a:ea typeface="Merriweather"/>
                <a:cs typeface="Merriweather"/>
                <a:sym typeface="Merriweather"/>
              </a:defRPr>
            </a:lvl2pPr>
            <a:lvl3pPr lvl="2">
              <a:spcBef>
                <a:spcPts val="0"/>
              </a:spcBef>
              <a:spcAft>
                <a:spcPts val="0"/>
              </a:spcAft>
              <a:buClr>
                <a:schemeClr val="lt2"/>
              </a:buClr>
              <a:buSzPts val="2800"/>
              <a:buFont typeface="Merriweather"/>
              <a:buNone/>
              <a:defRPr b="1" sz="2800">
                <a:solidFill>
                  <a:schemeClr val="lt2"/>
                </a:solidFill>
                <a:latin typeface="Merriweather"/>
                <a:ea typeface="Merriweather"/>
                <a:cs typeface="Merriweather"/>
                <a:sym typeface="Merriweather"/>
              </a:defRPr>
            </a:lvl3pPr>
            <a:lvl4pPr lvl="3">
              <a:spcBef>
                <a:spcPts val="0"/>
              </a:spcBef>
              <a:spcAft>
                <a:spcPts val="0"/>
              </a:spcAft>
              <a:buClr>
                <a:schemeClr val="lt2"/>
              </a:buClr>
              <a:buSzPts val="2800"/>
              <a:buFont typeface="Merriweather"/>
              <a:buNone/>
              <a:defRPr b="1" sz="2800">
                <a:solidFill>
                  <a:schemeClr val="lt2"/>
                </a:solidFill>
                <a:latin typeface="Merriweather"/>
                <a:ea typeface="Merriweather"/>
                <a:cs typeface="Merriweather"/>
                <a:sym typeface="Merriweather"/>
              </a:defRPr>
            </a:lvl4pPr>
            <a:lvl5pPr lvl="4">
              <a:spcBef>
                <a:spcPts val="0"/>
              </a:spcBef>
              <a:spcAft>
                <a:spcPts val="0"/>
              </a:spcAft>
              <a:buClr>
                <a:schemeClr val="lt2"/>
              </a:buClr>
              <a:buSzPts val="2800"/>
              <a:buFont typeface="Merriweather"/>
              <a:buNone/>
              <a:defRPr b="1" sz="2800">
                <a:solidFill>
                  <a:schemeClr val="lt2"/>
                </a:solidFill>
                <a:latin typeface="Merriweather"/>
                <a:ea typeface="Merriweather"/>
                <a:cs typeface="Merriweather"/>
                <a:sym typeface="Merriweather"/>
              </a:defRPr>
            </a:lvl5pPr>
            <a:lvl6pPr lvl="5">
              <a:spcBef>
                <a:spcPts val="0"/>
              </a:spcBef>
              <a:spcAft>
                <a:spcPts val="0"/>
              </a:spcAft>
              <a:buClr>
                <a:schemeClr val="lt2"/>
              </a:buClr>
              <a:buSzPts val="2800"/>
              <a:buFont typeface="Merriweather"/>
              <a:buNone/>
              <a:defRPr b="1" sz="2800">
                <a:solidFill>
                  <a:schemeClr val="lt2"/>
                </a:solidFill>
                <a:latin typeface="Merriweather"/>
                <a:ea typeface="Merriweather"/>
                <a:cs typeface="Merriweather"/>
                <a:sym typeface="Merriweather"/>
              </a:defRPr>
            </a:lvl6pPr>
            <a:lvl7pPr lvl="6">
              <a:spcBef>
                <a:spcPts val="0"/>
              </a:spcBef>
              <a:spcAft>
                <a:spcPts val="0"/>
              </a:spcAft>
              <a:buClr>
                <a:schemeClr val="lt2"/>
              </a:buClr>
              <a:buSzPts val="2800"/>
              <a:buFont typeface="Merriweather"/>
              <a:buNone/>
              <a:defRPr b="1" sz="2800">
                <a:solidFill>
                  <a:schemeClr val="lt2"/>
                </a:solidFill>
                <a:latin typeface="Merriweather"/>
                <a:ea typeface="Merriweather"/>
                <a:cs typeface="Merriweather"/>
                <a:sym typeface="Merriweather"/>
              </a:defRPr>
            </a:lvl7pPr>
            <a:lvl8pPr lvl="7">
              <a:spcBef>
                <a:spcPts val="0"/>
              </a:spcBef>
              <a:spcAft>
                <a:spcPts val="0"/>
              </a:spcAft>
              <a:buClr>
                <a:schemeClr val="lt2"/>
              </a:buClr>
              <a:buSzPts val="2800"/>
              <a:buFont typeface="Merriweather"/>
              <a:buNone/>
              <a:defRPr b="1" sz="2800">
                <a:solidFill>
                  <a:schemeClr val="lt2"/>
                </a:solidFill>
                <a:latin typeface="Merriweather"/>
                <a:ea typeface="Merriweather"/>
                <a:cs typeface="Merriweather"/>
                <a:sym typeface="Merriweather"/>
              </a:defRPr>
            </a:lvl8pPr>
            <a:lvl9pPr lvl="8">
              <a:spcBef>
                <a:spcPts val="0"/>
              </a:spcBef>
              <a:spcAft>
                <a:spcPts val="0"/>
              </a:spcAft>
              <a:buClr>
                <a:schemeClr val="lt2"/>
              </a:buClr>
              <a:buSzPts val="2800"/>
              <a:buFont typeface="Merriweather"/>
              <a:buNone/>
              <a:defRPr b="1" sz="2800">
                <a:solidFill>
                  <a:schemeClr val="lt2"/>
                </a:solidFill>
                <a:latin typeface="Merriweather"/>
                <a:ea typeface="Merriweather"/>
                <a:cs typeface="Merriweather"/>
                <a:sym typeface="Merriweather"/>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lt2"/>
              </a:buClr>
              <a:buSzPts val="1800"/>
              <a:buFont typeface="Livvic"/>
              <a:buChar char="●"/>
              <a:defRPr sz="1800">
                <a:solidFill>
                  <a:schemeClr val="lt2"/>
                </a:solidFill>
                <a:latin typeface="Livvic"/>
                <a:ea typeface="Livvic"/>
                <a:cs typeface="Livvic"/>
                <a:sym typeface="Livvic"/>
              </a:defRPr>
            </a:lvl1pPr>
            <a:lvl2pPr indent="-317500" lvl="1" marL="914400">
              <a:lnSpc>
                <a:spcPct val="100000"/>
              </a:lnSpc>
              <a:spcBef>
                <a:spcPts val="1600"/>
              </a:spcBef>
              <a:spcAft>
                <a:spcPts val="0"/>
              </a:spcAft>
              <a:buClr>
                <a:schemeClr val="lt2"/>
              </a:buClr>
              <a:buSzPts val="1400"/>
              <a:buFont typeface="Livvic"/>
              <a:buChar char="○"/>
              <a:defRPr>
                <a:solidFill>
                  <a:schemeClr val="lt2"/>
                </a:solidFill>
                <a:latin typeface="Livvic"/>
                <a:ea typeface="Livvic"/>
                <a:cs typeface="Livvic"/>
                <a:sym typeface="Livvic"/>
              </a:defRPr>
            </a:lvl2pPr>
            <a:lvl3pPr indent="-317500" lvl="2" marL="1371600">
              <a:lnSpc>
                <a:spcPct val="100000"/>
              </a:lnSpc>
              <a:spcBef>
                <a:spcPts val="1600"/>
              </a:spcBef>
              <a:spcAft>
                <a:spcPts val="0"/>
              </a:spcAft>
              <a:buClr>
                <a:schemeClr val="lt2"/>
              </a:buClr>
              <a:buSzPts val="1400"/>
              <a:buFont typeface="Livvic"/>
              <a:buChar char="■"/>
              <a:defRPr>
                <a:solidFill>
                  <a:schemeClr val="lt2"/>
                </a:solidFill>
                <a:latin typeface="Livvic"/>
                <a:ea typeface="Livvic"/>
                <a:cs typeface="Livvic"/>
                <a:sym typeface="Livvic"/>
              </a:defRPr>
            </a:lvl3pPr>
            <a:lvl4pPr indent="-317500" lvl="3" marL="1828800">
              <a:lnSpc>
                <a:spcPct val="100000"/>
              </a:lnSpc>
              <a:spcBef>
                <a:spcPts val="1600"/>
              </a:spcBef>
              <a:spcAft>
                <a:spcPts val="0"/>
              </a:spcAft>
              <a:buClr>
                <a:schemeClr val="lt2"/>
              </a:buClr>
              <a:buSzPts val="1400"/>
              <a:buFont typeface="Livvic"/>
              <a:buChar char="●"/>
              <a:defRPr>
                <a:solidFill>
                  <a:schemeClr val="lt2"/>
                </a:solidFill>
                <a:latin typeface="Livvic"/>
                <a:ea typeface="Livvic"/>
                <a:cs typeface="Livvic"/>
                <a:sym typeface="Livvic"/>
              </a:defRPr>
            </a:lvl4pPr>
            <a:lvl5pPr indent="-317500" lvl="4" marL="2286000">
              <a:lnSpc>
                <a:spcPct val="100000"/>
              </a:lnSpc>
              <a:spcBef>
                <a:spcPts val="1600"/>
              </a:spcBef>
              <a:spcAft>
                <a:spcPts val="0"/>
              </a:spcAft>
              <a:buClr>
                <a:schemeClr val="lt2"/>
              </a:buClr>
              <a:buSzPts val="1400"/>
              <a:buFont typeface="Livvic"/>
              <a:buChar char="○"/>
              <a:defRPr>
                <a:solidFill>
                  <a:schemeClr val="lt2"/>
                </a:solidFill>
                <a:latin typeface="Livvic"/>
                <a:ea typeface="Livvic"/>
                <a:cs typeface="Livvic"/>
                <a:sym typeface="Livvic"/>
              </a:defRPr>
            </a:lvl5pPr>
            <a:lvl6pPr indent="-317500" lvl="5" marL="2743200">
              <a:lnSpc>
                <a:spcPct val="100000"/>
              </a:lnSpc>
              <a:spcBef>
                <a:spcPts val="1600"/>
              </a:spcBef>
              <a:spcAft>
                <a:spcPts val="0"/>
              </a:spcAft>
              <a:buClr>
                <a:schemeClr val="lt2"/>
              </a:buClr>
              <a:buSzPts val="1400"/>
              <a:buFont typeface="Livvic"/>
              <a:buChar char="■"/>
              <a:defRPr>
                <a:solidFill>
                  <a:schemeClr val="lt2"/>
                </a:solidFill>
                <a:latin typeface="Livvic"/>
                <a:ea typeface="Livvic"/>
                <a:cs typeface="Livvic"/>
                <a:sym typeface="Livvic"/>
              </a:defRPr>
            </a:lvl6pPr>
            <a:lvl7pPr indent="-317500" lvl="6" marL="3200400">
              <a:lnSpc>
                <a:spcPct val="100000"/>
              </a:lnSpc>
              <a:spcBef>
                <a:spcPts val="1600"/>
              </a:spcBef>
              <a:spcAft>
                <a:spcPts val="0"/>
              </a:spcAft>
              <a:buClr>
                <a:schemeClr val="lt2"/>
              </a:buClr>
              <a:buSzPts val="1400"/>
              <a:buFont typeface="Livvic"/>
              <a:buChar char="●"/>
              <a:defRPr>
                <a:solidFill>
                  <a:schemeClr val="lt2"/>
                </a:solidFill>
                <a:latin typeface="Livvic"/>
                <a:ea typeface="Livvic"/>
                <a:cs typeface="Livvic"/>
                <a:sym typeface="Livvic"/>
              </a:defRPr>
            </a:lvl7pPr>
            <a:lvl8pPr indent="-317500" lvl="7" marL="3657600">
              <a:lnSpc>
                <a:spcPct val="100000"/>
              </a:lnSpc>
              <a:spcBef>
                <a:spcPts val="1600"/>
              </a:spcBef>
              <a:spcAft>
                <a:spcPts val="0"/>
              </a:spcAft>
              <a:buClr>
                <a:schemeClr val="lt2"/>
              </a:buClr>
              <a:buSzPts val="1400"/>
              <a:buFont typeface="Livvic"/>
              <a:buChar char="○"/>
              <a:defRPr>
                <a:solidFill>
                  <a:schemeClr val="lt2"/>
                </a:solidFill>
                <a:latin typeface="Livvic"/>
                <a:ea typeface="Livvic"/>
                <a:cs typeface="Livvic"/>
                <a:sym typeface="Livvic"/>
              </a:defRPr>
            </a:lvl8pPr>
            <a:lvl9pPr indent="-317500" lvl="8" marL="4114800">
              <a:lnSpc>
                <a:spcPct val="100000"/>
              </a:lnSpc>
              <a:spcBef>
                <a:spcPts val="1600"/>
              </a:spcBef>
              <a:spcAft>
                <a:spcPts val="1600"/>
              </a:spcAft>
              <a:buClr>
                <a:schemeClr val="lt2"/>
              </a:buClr>
              <a:buSzPts val="1400"/>
              <a:buFont typeface="Livvic"/>
              <a:buChar char="■"/>
              <a:defRPr>
                <a:solidFill>
                  <a:schemeClr val="lt2"/>
                </a:solidFill>
                <a:latin typeface="Livvic"/>
                <a:ea typeface="Livvic"/>
                <a:cs typeface="Livvic"/>
                <a:sym typeface="Livvic"/>
              </a:defRPr>
            </a:lvl9pPr>
          </a:lstStyle>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 id="2147483675" r:id="rId18"/>
    <p:sldLayoutId id="2147483676" r:id="rId19"/>
    <p:sldLayoutId id="2147483677" r:id="rId20"/>
    <p:sldLayoutId id="2147483678" r:id="rId21"/>
    <p:sldLayoutId id="2147483679" r:id="rId22"/>
    <p:sldLayoutId id="2147483680" r:id="rId23"/>
    <p:sldLayoutId id="2147483681" r:id="rId24"/>
    <p:sldLayoutId id="2147483682"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 Id="rId3" Type="http://schemas.openxmlformats.org/officeDocument/2006/relationships/image" Target="../media/image9.jpg"/><Relationship Id="rId4" Type="http://schemas.openxmlformats.org/officeDocument/2006/relationships/image" Target="../media/image3.jpg"/><Relationship Id="rId5" Type="http://schemas.openxmlformats.org/officeDocument/2006/relationships/image" Target="../media/image14.jpg"/><Relationship Id="rId6"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arget="../slideLayouts/slideLayout16.xml" Type="http://schemas.openxmlformats.org/officeDocument/2006/relationships/slideLayout"/><Relationship Id="rId2" Target="../notesSlides/notesSlide7.xml" Type="http://schemas.openxmlformats.org/officeDocument/2006/relationships/notesSlide"/><Relationship Id="rId3" Target="../media/image7.jpeg" Type="http://schemas.openxmlformats.org/officeDocument/2006/relationships/image"/><Relationship Id="rId4" Target="../media/image5.jpeg" Type="http://schemas.openxmlformats.org/officeDocument/2006/relationships/image"/><Relationship Id="rId5" Target="../media/image6.jpeg" Type="http://schemas.openxmlformats.org/officeDocument/2006/relationships/image"/><Relationship Id="rId6" Target="../media/image8.jpg" Type="http://schemas.openxmlformats.org/officeDocument/2006/relationships/image"/></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1" Target="../slideLayouts/slideLayout22.xml" Type="http://schemas.openxmlformats.org/officeDocument/2006/relationships/slideLayout"/><Relationship Id="rId2" Target="../notesSlides/notesSlide12.xml" Type="http://schemas.openxmlformats.org/officeDocument/2006/relationships/notesSlide"/><Relationship Id="rId3" Target="../media/image23.png" Type="http://schemas.openxmlformats.org/officeDocument/2006/relationships/image"/><Relationship Id="rId4" Target="../media/image21.jpeg" Type="http://schemas.openxmlformats.org/officeDocument/2006/relationships/image"/></Relationships>
</file>

<file path=ppt/slides/_rels/slide13.xml.rels><?xml version="1.0" encoding="UTF-8" standalone="yes" ?><Relationships xmlns="http://schemas.openxmlformats.org/package/2006/relationships"><Relationship Id="rId1" Target="../slideLayouts/slideLayout17.xml" Type="http://schemas.openxmlformats.org/officeDocument/2006/relationships/slideLayout"/><Relationship Id="rId2" Target="../notesSlides/notesSlide13.xml" Type="http://schemas.openxmlformats.org/officeDocument/2006/relationships/notesSlide"/><Relationship Id="rId3" Target="../media/image7.jpeg" Type="http://schemas.openxmlformats.org/officeDocument/2006/relationships/image"/></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5.xml"/><Relationship Id="rId3" Type="http://schemas.openxmlformats.org/officeDocument/2006/relationships/comments" Target="../comments/comment1.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13.jpg"/><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arget="../slideLayouts/slideLayout17.xml" Type="http://schemas.openxmlformats.org/officeDocument/2006/relationships/slideLayout"/><Relationship Id="rId2" Target="../notesSlides/notesSlide17.xml" Type="http://schemas.openxmlformats.org/officeDocument/2006/relationships/notesSlide"/><Relationship Id="rId3" Target="../media/image5.jpeg" Type="http://schemas.openxmlformats.org/officeDocument/2006/relationships/image"/></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9.xml"/><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arget="../slideLayouts/slideLayout17.xml" Type="http://schemas.openxmlformats.org/officeDocument/2006/relationships/slideLayout"/><Relationship Id="rId2" Target="../notesSlides/notesSlide20.xml" Type="http://schemas.openxmlformats.org/officeDocument/2006/relationships/notesSlide"/><Relationship Id="rId3" Target="../media/image6.jpeg" Type="http://schemas.openxmlformats.org/officeDocument/2006/relationships/image"/></Relationships>
</file>

<file path=ppt/slides/_rels/slide21.xml.rels><?xml version="1.0" encoding="UTF-8" standalone="yes" ?><Relationships xmlns="http://schemas.openxmlformats.org/package/2006/relationships"><Relationship Id="rId1" Target="../slideLayouts/slideLayout22.xml" Type="http://schemas.openxmlformats.org/officeDocument/2006/relationships/slideLayout"/><Relationship Id="rId2" Target="../notesSlides/notesSlide21.xml" Type="http://schemas.openxmlformats.org/officeDocument/2006/relationships/notesSlide"/><Relationship Id="rId3" Target="../media/image18.jpeg" Type="http://schemas.openxmlformats.org/officeDocument/2006/relationships/image"/></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2.xml"/><Relationship Id="rId3"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3.xml"/><Relationship Id="rId3" Type="http://schemas.openxmlformats.org/officeDocument/2006/relationships/image" Target="../media/image1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comments" Target="../comments/commen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comments" Target="../comments/commen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4" name="Shape 164"/>
        <p:cNvGrpSpPr/>
        <p:nvPr/>
      </p:nvGrpSpPr>
      <p:grpSpPr>
        <a:xfrm>
          <a:off x="0" y="0"/>
          <a:ext cx="0" cy="0"/>
          <a:chOff x="0" y="0"/>
          <a:chExt cx="0" cy="0"/>
        </a:xfrm>
      </p:grpSpPr>
      <p:grpSp>
        <p:nvGrpSpPr>
          <p:cNvPr id="165" name="Google Shape;165;p38"/>
          <p:cNvGrpSpPr/>
          <p:nvPr/>
        </p:nvGrpSpPr>
        <p:grpSpPr>
          <a:xfrm rot="-1985458">
            <a:off x="-512319" y="-928453"/>
            <a:ext cx="3236603" cy="2992665"/>
            <a:chOff x="2483025" y="1774950"/>
            <a:chExt cx="1815750" cy="1678900"/>
          </a:xfrm>
        </p:grpSpPr>
        <p:sp>
          <p:nvSpPr>
            <p:cNvPr id="166" name="Google Shape;166;p38"/>
            <p:cNvSpPr/>
            <p:nvPr/>
          </p:nvSpPr>
          <p:spPr>
            <a:xfrm>
              <a:off x="2546425" y="1800350"/>
              <a:ext cx="1653525" cy="1653500"/>
            </a:xfrm>
            <a:custGeom>
              <a:rect b="b" l="l" r="r" t="t"/>
              <a:pathLst>
                <a:path extrusionOk="0" h="66140" w="66141">
                  <a:moveTo>
                    <a:pt x="33077" y="1144"/>
                  </a:moveTo>
                  <a:cubicBezTo>
                    <a:pt x="50674" y="1144"/>
                    <a:pt x="64997" y="15467"/>
                    <a:pt x="64997" y="33064"/>
                  </a:cubicBezTo>
                  <a:cubicBezTo>
                    <a:pt x="64997" y="50673"/>
                    <a:pt x="50674" y="64997"/>
                    <a:pt x="33077" y="64997"/>
                  </a:cubicBezTo>
                  <a:cubicBezTo>
                    <a:pt x="15467" y="64997"/>
                    <a:pt x="1144" y="50673"/>
                    <a:pt x="1144" y="33064"/>
                  </a:cubicBezTo>
                  <a:cubicBezTo>
                    <a:pt x="1144" y="15467"/>
                    <a:pt x="15467" y="1144"/>
                    <a:pt x="33077" y="1144"/>
                  </a:cubicBezTo>
                  <a:close/>
                  <a:moveTo>
                    <a:pt x="33077" y="1"/>
                  </a:moveTo>
                  <a:cubicBezTo>
                    <a:pt x="14836" y="1"/>
                    <a:pt x="1" y="14836"/>
                    <a:pt x="1" y="33064"/>
                  </a:cubicBezTo>
                  <a:cubicBezTo>
                    <a:pt x="1" y="51304"/>
                    <a:pt x="14836" y="66140"/>
                    <a:pt x="33077" y="66140"/>
                  </a:cubicBezTo>
                  <a:cubicBezTo>
                    <a:pt x="51317" y="66140"/>
                    <a:pt x="66140" y="51304"/>
                    <a:pt x="66140" y="33064"/>
                  </a:cubicBezTo>
                  <a:cubicBezTo>
                    <a:pt x="66140" y="14836"/>
                    <a:pt x="51305" y="1"/>
                    <a:pt x="33077"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8"/>
            <p:cNvSpPr/>
            <p:nvPr/>
          </p:nvSpPr>
          <p:spPr>
            <a:xfrm>
              <a:off x="3422725" y="3171350"/>
              <a:ext cx="425675" cy="206900"/>
            </a:xfrm>
            <a:custGeom>
              <a:rect b="b" l="l" r="r" t="t"/>
              <a:pathLst>
                <a:path extrusionOk="0" h="8276" w="17027">
                  <a:moveTo>
                    <a:pt x="17027" y="1"/>
                  </a:moveTo>
                  <a:cubicBezTo>
                    <a:pt x="17027" y="1"/>
                    <a:pt x="16848" y="215"/>
                    <a:pt x="16503" y="584"/>
                  </a:cubicBezTo>
                  <a:cubicBezTo>
                    <a:pt x="16193" y="953"/>
                    <a:pt x="15705" y="1477"/>
                    <a:pt x="15050" y="2060"/>
                  </a:cubicBezTo>
                  <a:cubicBezTo>
                    <a:pt x="13753" y="3251"/>
                    <a:pt x="11741" y="4620"/>
                    <a:pt x="9312" y="5668"/>
                  </a:cubicBezTo>
                  <a:cubicBezTo>
                    <a:pt x="6895" y="6740"/>
                    <a:pt x="4525" y="7359"/>
                    <a:pt x="2811" y="7728"/>
                  </a:cubicBezTo>
                  <a:cubicBezTo>
                    <a:pt x="1954" y="7918"/>
                    <a:pt x="1251" y="8049"/>
                    <a:pt x="763" y="8144"/>
                  </a:cubicBezTo>
                  <a:cubicBezTo>
                    <a:pt x="263" y="8228"/>
                    <a:pt x="1" y="8275"/>
                    <a:pt x="1" y="8275"/>
                  </a:cubicBezTo>
                  <a:cubicBezTo>
                    <a:pt x="1" y="8275"/>
                    <a:pt x="287" y="8264"/>
                    <a:pt x="775" y="8252"/>
                  </a:cubicBezTo>
                  <a:cubicBezTo>
                    <a:pt x="1275" y="8216"/>
                    <a:pt x="1989" y="8168"/>
                    <a:pt x="2870" y="8061"/>
                  </a:cubicBezTo>
                  <a:cubicBezTo>
                    <a:pt x="4633" y="7859"/>
                    <a:pt x="7085" y="7406"/>
                    <a:pt x="9597" y="6311"/>
                  </a:cubicBezTo>
                  <a:cubicBezTo>
                    <a:pt x="12133" y="5216"/>
                    <a:pt x="14110" y="3632"/>
                    <a:pt x="15301" y="2310"/>
                  </a:cubicBezTo>
                  <a:cubicBezTo>
                    <a:pt x="15908" y="1656"/>
                    <a:pt x="16336" y="1072"/>
                    <a:pt x="16610" y="655"/>
                  </a:cubicBezTo>
                  <a:cubicBezTo>
                    <a:pt x="16896" y="239"/>
                    <a:pt x="17027" y="1"/>
                    <a:pt x="17027"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8"/>
            <p:cNvSpPr/>
            <p:nvPr/>
          </p:nvSpPr>
          <p:spPr>
            <a:xfrm>
              <a:off x="3488525" y="3212725"/>
              <a:ext cx="233375" cy="116700"/>
            </a:xfrm>
            <a:custGeom>
              <a:rect b="b" l="l" r="r" t="t"/>
              <a:pathLst>
                <a:path extrusionOk="0" h="4668" w="9335">
                  <a:moveTo>
                    <a:pt x="9335" y="1"/>
                  </a:moveTo>
                  <a:cubicBezTo>
                    <a:pt x="9335" y="1"/>
                    <a:pt x="9216" y="84"/>
                    <a:pt x="9001" y="251"/>
                  </a:cubicBezTo>
                  <a:cubicBezTo>
                    <a:pt x="8799" y="417"/>
                    <a:pt x="8466" y="655"/>
                    <a:pt x="8085" y="917"/>
                  </a:cubicBezTo>
                  <a:cubicBezTo>
                    <a:pt x="7287" y="1477"/>
                    <a:pt x="6180" y="2168"/>
                    <a:pt x="4894" y="2810"/>
                  </a:cubicBezTo>
                  <a:cubicBezTo>
                    <a:pt x="3620" y="3453"/>
                    <a:pt x="2393" y="3930"/>
                    <a:pt x="1489" y="4227"/>
                  </a:cubicBezTo>
                  <a:cubicBezTo>
                    <a:pt x="1036" y="4370"/>
                    <a:pt x="667" y="4477"/>
                    <a:pt x="405" y="4549"/>
                  </a:cubicBezTo>
                  <a:cubicBezTo>
                    <a:pt x="143" y="4632"/>
                    <a:pt x="0" y="4668"/>
                    <a:pt x="0" y="4668"/>
                  </a:cubicBezTo>
                  <a:lnTo>
                    <a:pt x="417" y="4668"/>
                  </a:lnTo>
                  <a:cubicBezTo>
                    <a:pt x="691" y="4656"/>
                    <a:pt x="1072" y="4632"/>
                    <a:pt x="1560" y="4573"/>
                  </a:cubicBezTo>
                  <a:cubicBezTo>
                    <a:pt x="2524" y="4430"/>
                    <a:pt x="3858" y="4108"/>
                    <a:pt x="5203" y="3441"/>
                  </a:cubicBezTo>
                  <a:cubicBezTo>
                    <a:pt x="6561" y="2751"/>
                    <a:pt x="7620" y="1894"/>
                    <a:pt x="8299" y="1191"/>
                  </a:cubicBezTo>
                  <a:cubicBezTo>
                    <a:pt x="8644" y="834"/>
                    <a:pt x="8918" y="536"/>
                    <a:pt x="9073" y="322"/>
                  </a:cubicBezTo>
                  <a:cubicBezTo>
                    <a:pt x="9239" y="120"/>
                    <a:pt x="9335" y="1"/>
                    <a:pt x="933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8"/>
            <p:cNvSpPr/>
            <p:nvPr/>
          </p:nvSpPr>
          <p:spPr>
            <a:xfrm>
              <a:off x="3550725" y="3216000"/>
              <a:ext cx="75050" cy="50925"/>
            </a:xfrm>
            <a:custGeom>
              <a:rect b="b" l="l" r="r" t="t"/>
              <a:pathLst>
                <a:path extrusionOk="0" h="2037" w="3002">
                  <a:moveTo>
                    <a:pt x="3001" y="1"/>
                  </a:moveTo>
                  <a:cubicBezTo>
                    <a:pt x="3001" y="1"/>
                    <a:pt x="2132" y="167"/>
                    <a:pt x="1310" y="727"/>
                  </a:cubicBezTo>
                  <a:cubicBezTo>
                    <a:pt x="477" y="1298"/>
                    <a:pt x="1" y="2037"/>
                    <a:pt x="1" y="2037"/>
                  </a:cubicBezTo>
                  <a:cubicBezTo>
                    <a:pt x="1" y="2037"/>
                    <a:pt x="858" y="1870"/>
                    <a:pt x="1691" y="1310"/>
                  </a:cubicBezTo>
                  <a:cubicBezTo>
                    <a:pt x="2525" y="739"/>
                    <a:pt x="3001" y="1"/>
                    <a:pt x="3001"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8"/>
            <p:cNvSpPr/>
            <p:nvPr/>
          </p:nvSpPr>
          <p:spPr>
            <a:xfrm>
              <a:off x="3539125" y="3190600"/>
              <a:ext cx="61925" cy="30250"/>
            </a:xfrm>
            <a:custGeom>
              <a:rect b="b" l="l" r="r" t="t"/>
              <a:pathLst>
                <a:path extrusionOk="0" h="1210" w="2477">
                  <a:moveTo>
                    <a:pt x="2350" y="1"/>
                  </a:moveTo>
                  <a:cubicBezTo>
                    <a:pt x="2117" y="1"/>
                    <a:pt x="1597" y="34"/>
                    <a:pt x="1084" y="290"/>
                  </a:cubicBezTo>
                  <a:cubicBezTo>
                    <a:pt x="405" y="636"/>
                    <a:pt x="0" y="1207"/>
                    <a:pt x="0" y="1207"/>
                  </a:cubicBezTo>
                  <a:cubicBezTo>
                    <a:pt x="0" y="1207"/>
                    <a:pt x="37" y="1210"/>
                    <a:pt x="102" y="1210"/>
                  </a:cubicBezTo>
                  <a:cubicBezTo>
                    <a:pt x="320" y="1210"/>
                    <a:pt x="858" y="1181"/>
                    <a:pt x="1381" y="933"/>
                  </a:cubicBezTo>
                  <a:cubicBezTo>
                    <a:pt x="2072" y="588"/>
                    <a:pt x="2477" y="5"/>
                    <a:pt x="2477" y="5"/>
                  </a:cubicBezTo>
                  <a:cubicBezTo>
                    <a:pt x="2477" y="5"/>
                    <a:pt x="2431" y="1"/>
                    <a:pt x="2350"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8"/>
            <p:cNvSpPr/>
            <p:nvPr/>
          </p:nvSpPr>
          <p:spPr>
            <a:xfrm>
              <a:off x="2764025" y="1887850"/>
              <a:ext cx="393825" cy="307225"/>
            </a:xfrm>
            <a:custGeom>
              <a:rect b="b" l="l" r="r" t="t"/>
              <a:pathLst>
                <a:path extrusionOk="0" h="12289" w="15753">
                  <a:moveTo>
                    <a:pt x="15752" y="1"/>
                  </a:moveTo>
                  <a:lnTo>
                    <a:pt x="15752" y="1"/>
                  </a:lnTo>
                  <a:cubicBezTo>
                    <a:pt x="15752" y="1"/>
                    <a:pt x="15467" y="72"/>
                    <a:pt x="14967" y="191"/>
                  </a:cubicBezTo>
                  <a:cubicBezTo>
                    <a:pt x="14705" y="251"/>
                    <a:pt x="14395" y="334"/>
                    <a:pt x="14050" y="453"/>
                  </a:cubicBezTo>
                  <a:cubicBezTo>
                    <a:pt x="13693" y="572"/>
                    <a:pt x="13300" y="692"/>
                    <a:pt x="12859" y="870"/>
                  </a:cubicBezTo>
                  <a:cubicBezTo>
                    <a:pt x="12431" y="1037"/>
                    <a:pt x="11954" y="1215"/>
                    <a:pt x="11466" y="1454"/>
                  </a:cubicBezTo>
                  <a:cubicBezTo>
                    <a:pt x="10978" y="1668"/>
                    <a:pt x="10454" y="1942"/>
                    <a:pt x="9906" y="2227"/>
                  </a:cubicBezTo>
                  <a:cubicBezTo>
                    <a:pt x="8811" y="2823"/>
                    <a:pt x="7668" y="3549"/>
                    <a:pt x="6537" y="4430"/>
                  </a:cubicBezTo>
                  <a:cubicBezTo>
                    <a:pt x="5418" y="5311"/>
                    <a:pt x="4430" y="6252"/>
                    <a:pt x="3596" y="7157"/>
                  </a:cubicBezTo>
                  <a:cubicBezTo>
                    <a:pt x="3191" y="7621"/>
                    <a:pt x="2787" y="8061"/>
                    <a:pt x="2465" y="8490"/>
                  </a:cubicBezTo>
                  <a:cubicBezTo>
                    <a:pt x="2120" y="8907"/>
                    <a:pt x="1822" y="9324"/>
                    <a:pt x="1548" y="9716"/>
                  </a:cubicBezTo>
                  <a:cubicBezTo>
                    <a:pt x="1286" y="10097"/>
                    <a:pt x="1060" y="10455"/>
                    <a:pt x="870" y="10776"/>
                  </a:cubicBezTo>
                  <a:cubicBezTo>
                    <a:pt x="679" y="11086"/>
                    <a:pt x="512" y="11371"/>
                    <a:pt x="393" y="11586"/>
                  </a:cubicBezTo>
                  <a:cubicBezTo>
                    <a:pt x="143" y="12038"/>
                    <a:pt x="0" y="12288"/>
                    <a:pt x="0" y="12288"/>
                  </a:cubicBezTo>
                  <a:cubicBezTo>
                    <a:pt x="0" y="12288"/>
                    <a:pt x="167" y="12062"/>
                    <a:pt x="477" y="11645"/>
                  </a:cubicBezTo>
                  <a:cubicBezTo>
                    <a:pt x="631" y="11443"/>
                    <a:pt x="810" y="11193"/>
                    <a:pt x="1048" y="10907"/>
                  </a:cubicBezTo>
                  <a:cubicBezTo>
                    <a:pt x="1286" y="10621"/>
                    <a:pt x="1524" y="10276"/>
                    <a:pt x="1834" y="9943"/>
                  </a:cubicBezTo>
                  <a:cubicBezTo>
                    <a:pt x="2132" y="9585"/>
                    <a:pt x="2465" y="9193"/>
                    <a:pt x="2834" y="8812"/>
                  </a:cubicBezTo>
                  <a:cubicBezTo>
                    <a:pt x="3191" y="8407"/>
                    <a:pt x="3608" y="8002"/>
                    <a:pt x="4025" y="7573"/>
                  </a:cubicBezTo>
                  <a:cubicBezTo>
                    <a:pt x="4882" y="6728"/>
                    <a:pt x="5882" y="5847"/>
                    <a:pt x="6966" y="4978"/>
                  </a:cubicBezTo>
                  <a:cubicBezTo>
                    <a:pt x="8073" y="4132"/>
                    <a:pt x="9168" y="3394"/>
                    <a:pt x="10204" y="2751"/>
                  </a:cubicBezTo>
                  <a:cubicBezTo>
                    <a:pt x="10716" y="2442"/>
                    <a:pt x="11216" y="2144"/>
                    <a:pt x="11692" y="1882"/>
                  </a:cubicBezTo>
                  <a:cubicBezTo>
                    <a:pt x="12145" y="1632"/>
                    <a:pt x="12597" y="1406"/>
                    <a:pt x="13014" y="1204"/>
                  </a:cubicBezTo>
                  <a:cubicBezTo>
                    <a:pt x="13431" y="989"/>
                    <a:pt x="13812" y="834"/>
                    <a:pt x="14145" y="680"/>
                  </a:cubicBezTo>
                  <a:cubicBezTo>
                    <a:pt x="14467" y="513"/>
                    <a:pt x="14764" y="394"/>
                    <a:pt x="15002" y="311"/>
                  </a:cubicBezTo>
                  <a:cubicBezTo>
                    <a:pt x="15478" y="96"/>
                    <a:pt x="15752" y="1"/>
                    <a:pt x="15752"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8"/>
            <p:cNvSpPr/>
            <p:nvPr/>
          </p:nvSpPr>
          <p:spPr>
            <a:xfrm>
              <a:off x="2832175" y="1989650"/>
              <a:ext cx="202450" cy="180125"/>
            </a:xfrm>
            <a:custGeom>
              <a:rect b="b" l="l" r="r" t="t"/>
              <a:pathLst>
                <a:path extrusionOk="0" h="7205" w="8098">
                  <a:moveTo>
                    <a:pt x="8097" y="1"/>
                  </a:moveTo>
                  <a:cubicBezTo>
                    <a:pt x="8097" y="1"/>
                    <a:pt x="7966" y="60"/>
                    <a:pt x="7716" y="179"/>
                  </a:cubicBezTo>
                  <a:cubicBezTo>
                    <a:pt x="7454" y="299"/>
                    <a:pt x="7085" y="477"/>
                    <a:pt x="6657" y="715"/>
                  </a:cubicBezTo>
                  <a:cubicBezTo>
                    <a:pt x="5776" y="1192"/>
                    <a:pt x="4621" y="1942"/>
                    <a:pt x="3466" y="2954"/>
                  </a:cubicBezTo>
                  <a:cubicBezTo>
                    <a:pt x="2335" y="3966"/>
                    <a:pt x="1465" y="5037"/>
                    <a:pt x="882" y="5847"/>
                  </a:cubicBezTo>
                  <a:cubicBezTo>
                    <a:pt x="584" y="6252"/>
                    <a:pt x="370" y="6597"/>
                    <a:pt x="227" y="6835"/>
                  </a:cubicBezTo>
                  <a:cubicBezTo>
                    <a:pt x="72" y="7073"/>
                    <a:pt x="1" y="7204"/>
                    <a:pt x="1" y="7204"/>
                  </a:cubicBezTo>
                  <a:lnTo>
                    <a:pt x="1132" y="6073"/>
                  </a:lnTo>
                  <a:cubicBezTo>
                    <a:pt x="1835" y="5394"/>
                    <a:pt x="2811" y="4454"/>
                    <a:pt x="3930" y="3466"/>
                  </a:cubicBezTo>
                  <a:cubicBezTo>
                    <a:pt x="5049" y="2489"/>
                    <a:pt x="6073" y="1608"/>
                    <a:pt x="6847" y="1001"/>
                  </a:cubicBezTo>
                  <a:cubicBezTo>
                    <a:pt x="7621" y="394"/>
                    <a:pt x="8097" y="1"/>
                    <a:pt x="8097"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8"/>
            <p:cNvSpPr/>
            <p:nvPr/>
          </p:nvSpPr>
          <p:spPr>
            <a:xfrm>
              <a:off x="2904825" y="2081625"/>
              <a:ext cx="61325" cy="47950"/>
            </a:xfrm>
            <a:custGeom>
              <a:rect b="b" l="l" r="r" t="t"/>
              <a:pathLst>
                <a:path extrusionOk="0" h="1918" w="2453">
                  <a:moveTo>
                    <a:pt x="2453" y="1"/>
                  </a:moveTo>
                  <a:cubicBezTo>
                    <a:pt x="2453" y="1"/>
                    <a:pt x="1691" y="144"/>
                    <a:pt x="1012" y="680"/>
                  </a:cubicBezTo>
                  <a:cubicBezTo>
                    <a:pt x="322" y="1215"/>
                    <a:pt x="0" y="1918"/>
                    <a:pt x="0" y="1918"/>
                  </a:cubicBezTo>
                  <a:cubicBezTo>
                    <a:pt x="0" y="1918"/>
                    <a:pt x="762" y="1775"/>
                    <a:pt x="1441" y="1239"/>
                  </a:cubicBezTo>
                  <a:cubicBezTo>
                    <a:pt x="2131" y="703"/>
                    <a:pt x="2453" y="1"/>
                    <a:pt x="245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38"/>
            <p:cNvSpPr/>
            <p:nvPr/>
          </p:nvSpPr>
          <p:spPr>
            <a:xfrm>
              <a:off x="4110925" y="2429900"/>
              <a:ext cx="29200" cy="310775"/>
            </a:xfrm>
            <a:custGeom>
              <a:rect b="b" l="l" r="r" t="t"/>
              <a:pathLst>
                <a:path extrusionOk="0" h="12431" w="1168">
                  <a:moveTo>
                    <a:pt x="0" y="0"/>
                  </a:moveTo>
                  <a:cubicBezTo>
                    <a:pt x="0" y="0"/>
                    <a:pt x="24" y="179"/>
                    <a:pt x="48" y="488"/>
                  </a:cubicBezTo>
                  <a:cubicBezTo>
                    <a:pt x="95" y="798"/>
                    <a:pt x="143" y="1262"/>
                    <a:pt x="179" y="1834"/>
                  </a:cubicBezTo>
                  <a:cubicBezTo>
                    <a:pt x="286" y="2941"/>
                    <a:pt x="393" y="4489"/>
                    <a:pt x="417" y="6203"/>
                  </a:cubicBezTo>
                  <a:cubicBezTo>
                    <a:pt x="453" y="7918"/>
                    <a:pt x="405" y="9466"/>
                    <a:pt x="346" y="10597"/>
                  </a:cubicBezTo>
                  <a:cubicBezTo>
                    <a:pt x="322" y="11156"/>
                    <a:pt x="286" y="11621"/>
                    <a:pt x="262" y="11930"/>
                  </a:cubicBezTo>
                  <a:cubicBezTo>
                    <a:pt x="238" y="12252"/>
                    <a:pt x="226" y="12430"/>
                    <a:pt x="226" y="12430"/>
                  </a:cubicBezTo>
                  <a:cubicBezTo>
                    <a:pt x="226" y="12430"/>
                    <a:pt x="274" y="12252"/>
                    <a:pt x="393" y="11942"/>
                  </a:cubicBezTo>
                  <a:cubicBezTo>
                    <a:pt x="476" y="11644"/>
                    <a:pt x="596" y="11204"/>
                    <a:pt x="715" y="10632"/>
                  </a:cubicBezTo>
                  <a:cubicBezTo>
                    <a:pt x="953" y="9525"/>
                    <a:pt x="1167" y="7942"/>
                    <a:pt x="1131" y="6191"/>
                  </a:cubicBezTo>
                  <a:cubicBezTo>
                    <a:pt x="1096" y="4453"/>
                    <a:pt x="822" y="2870"/>
                    <a:pt x="536" y="1774"/>
                  </a:cubicBezTo>
                  <a:cubicBezTo>
                    <a:pt x="405" y="1215"/>
                    <a:pt x="274" y="774"/>
                    <a:pt x="167" y="476"/>
                  </a:cubicBezTo>
                  <a:cubicBezTo>
                    <a:pt x="60" y="167"/>
                    <a:pt x="0" y="0"/>
                    <a:pt x="0"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8"/>
            <p:cNvSpPr/>
            <p:nvPr/>
          </p:nvSpPr>
          <p:spPr>
            <a:xfrm>
              <a:off x="4076400" y="2491200"/>
              <a:ext cx="20250" cy="146775"/>
            </a:xfrm>
            <a:custGeom>
              <a:rect b="b" l="l" r="r" t="t"/>
              <a:pathLst>
                <a:path extrusionOk="0" h="5871" w="810">
                  <a:moveTo>
                    <a:pt x="107" y="1"/>
                  </a:moveTo>
                  <a:cubicBezTo>
                    <a:pt x="107" y="1"/>
                    <a:pt x="72" y="346"/>
                    <a:pt x="48" y="882"/>
                  </a:cubicBezTo>
                  <a:cubicBezTo>
                    <a:pt x="36" y="1418"/>
                    <a:pt x="0" y="2144"/>
                    <a:pt x="48" y="2942"/>
                  </a:cubicBezTo>
                  <a:cubicBezTo>
                    <a:pt x="72" y="3739"/>
                    <a:pt x="167" y="4466"/>
                    <a:pt x="238" y="5002"/>
                  </a:cubicBezTo>
                  <a:cubicBezTo>
                    <a:pt x="298" y="5537"/>
                    <a:pt x="369" y="5871"/>
                    <a:pt x="369" y="5871"/>
                  </a:cubicBezTo>
                  <a:cubicBezTo>
                    <a:pt x="369" y="5871"/>
                    <a:pt x="488" y="5549"/>
                    <a:pt x="607" y="5013"/>
                  </a:cubicBezTo>
                  <a:cubicBezTo>
                    <a:pt x="714" y="4478"/>
                    <a:pt x="810" y="3739"/>
                    <a:pt x="762" y="2918"/>
                  </a:cubicBezTo>
                  <a:cubicBezTo>
                    <a:pt x="714" y="2084"/>
                    <a:pt x="548" y="1358"/>
                    <a:pt x="405" y="834"/>
                  </a:cubicBezTo>
                  <a:cubicBezTo>
                    <a:pt x="238" y="310"/>
                    <a:pt x="107" y="1"/>
                    <a:pt x="107"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8"/>
            <p:cNvSpPr/>
            <p:nvPr/>
          </p:nvSpPr>
          <p:spPr>
            <a:xfrm>
              <a:off x="4038875" y="2531700"/>
              <a:ext cx="19975" cy="78900"/>
            </a:xfrm>
            <a:custGeom>
              <a:rect b="b" l="l" r="r" t="t"/>
              <a:pathLst>
                <a:path extrusionOk="0" h="3156" w="799">
                  <a:moveTo>
                    <a:pt x="144" y="0"/>
                  </a:moveTo>
                  <a:cubicBezTo>
                    <a:pt x="144" y="0"/>
                    <a:pt x="84" y="203"/>
                    <a:pt x="60" y="500"/>
                  </a:cubicBezTo>
                  <a:cubicBezTo>
                    <a:pt x="13" y="798"/>
                    <a:pt x="1" y="1179"/>
                    <a:pt x="49" y="1607"/>
                  </a:cubicBezTo>
                  <a:cubicBezTo>
                    <a:pt x="108" y="2048"/>
                    <a:pt x="203" y="2417"/>
                    <a:pt x="310" y="2703"/>
                  </a:cubicBezTo>
                  <a:cubicBezTo>
                    <a:pt x="418" y="2977"/>
                    <a:pt x="501" y="3155"/>
                    <a:pt x="501" y="3155"/>
                  </a:cubicBezTo>
                  <a:cubicBezTo>
                    <a:pt x="501" y="3155"/>
                    <a:pt x="596" y="2977"/>
                    <a:pt x="668" y="2679"/>
                  </a:cubicBezTo>
                  <a:cubicBezTo>
                    <a:pt x="739" y="2393"/>
                    <a:pt x="799" y="1977"/>
                    <a:pt x="763" y="1536"/>
                  </a:cubicBezTo>
                  <a:cubicBezTo>
                    <a:pt x="715" y="1084"/>
                    <a:pt x="549" y="703"/>
                    <a:pt x="418" y="429"/>
                  </a:cubicBezTo>
                  <a:cubicBezTo>
                    <a:pt x="263" y="155"/>
                    <a:pt x="144" y="0"/>
                    <a:pt x="14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8"/>
            <p:cNvSpPr/>
            <p:nvPr/>
          </p:nvSpPr>
          <p:spPr>
            <a:xfrm>
              <a:off x="2709850" y="2941850"/>
              <a:ext cx="126525" cy="184275"/>
            </a:xfrm>
            <a:custGeom>
              <a:rect b="b" l="l" r="r" t="t"/>
              <a:pathLst>
                <a:path extrusionOk="0" h="7371" w="5061">
                  <a:moveTo>
                    <a:pt x="1" y="1"/>
                  </a:moveTo>
                  <a:cubicBezTo>
                    <a:pt x="1" y="1"/>
                    <a:pt x="12" y="132"/>
                    <a:pt x="60" y="358"/>
                  </a:cubicBezTo>
                  <a:cubicBezTo>
                    <a:pt x="108" y="584"/>
                    <a:pt x="179" y="906"/>
                    <a:pt x="298" y="1311"/>
                  </a:cubicBezTo>
                  <a:cubicBezTo>
                    <a:pt x="536" y="2108"/>
                    <a:pt x="965" y="3204"/>
                    <a:pt x="1691" y="4251"/>
                  </a:cubicBezTo>
                  <a:cubicBezTo>
                    <a:pt x="2417" y="5311"/>
                    <a:pt x="3287" y="6121"/>
                    <a:pt x="3941" y="6621"/>
                  </a:cubicBezTo>
                  <a:cubicBezTo>
                    <a:pt x="4263" y="6871"/>
                    <a:pt x="4549" y="7073"/>
                    <a:pt x="4751" y="7192"/>
                  </a:cubicBezTo>
                  <a:lnTo>
                    <a:pt x="5061" y="7371"/>
                  </a:lnTo>
                  <a:cubicBezTo>
                    <a:pt x="5061" y="7371"/>
                    <a:pt x="4989" y="7276"/>
                    <a:pt x="4823" y="7097"/>
                  </a:cubicBezTo>
                  <a:cubicBezTo>
                    <a:pt x="4656" y="6930"/>
                    <a:pt x="4453" y="6680"/>
                    <a:pt x="4180" y="6371"/>
                  </a:cubicBezTo>
                  <a:cubicBezTo>
                    <a:pt x="3644" y="5740"/>
                    <a:pt x="2977" y="4871"/>
                    <a:pt x="2275" y="3859"/>
                  </a:cubicBezTo>
                  <a:cubicBezTo>
                    <a:pt x="1596" y="2847"/>
                    <a:pt x="1013" y="1894"/>
                    <a:pt x="620" y="1180"/>
                  </a:cubicBezTo>
                  <a:cubicBezTo>
                    <a:pt x="417" y="822"/>
                    <a:pt x="262" y="525"/>
                    <a:pt x="167" y="310"/>
                  </a:cubicBezTo>
                  <a:cubicBezTo>
                    <a:pt x="60" y="120"/>
                    <a:pt x="1" y="1"/>
                    <a:pt x="1"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8"/>
            <p:cNvSpPr/>
            <p:nvPr/>
          </p:nvSpPr>
          <p:spPr>
            <a:xfrm>
              <a:off x="2758975" y="2976675"/>
              <a:ext cx="50900" cy="73850"/>
            </a:xfrm>
            <a:custGeom>
              <a:rect b="b" l="l" r="r" t="t"/>
              <a:pathLst>
                <a:path extrusionOk="0" h="2954" w="2036">
                  <a:moveTo>
                    <a:pt x="12" y="1"/>
                  </a:moveTo>
                  <a:cubicBezTo>
                    <a:pt x="12" y="1"/>
                    <a:pt x="0" y="227"/>
                    <a:pt x="60" y="572"/>
                  </a:cubicBezTo>
                  <a:cubicBezTo>
                    <a:pt x="119" y="906"/>
                    <a:pt x="262" y="1370"/>
                    <a:pt x="560" y="1799"/>
                  </a:cubicBezTo>
                  <a:cubicBezTo>
                    <a:pt x="857" y="2239"/>
                    <a:pt x="1238" y="2537"/>
                    <a:pt x="1536" y="2716"/>
                  </a:cubicBezTo>
                  <a:cubicBezTo>
                    <a:pt x="1834" y="2894"/>
                    <a:pt x="2036" y="2954"/>
                    <a:pt x="2036" y="2954"/>
                  </a:cubicBezTo>
                  <a:cubicBezTo>
                    <a:pt x="2036" y="2954"/>
                    <a:pt x="1929" y="2739"/>
                    <a:pt x="1786" y="2466"/>
                  </a:cubicBezTo>
                  <a:cubicBezTo>
                    <a:pt x="1619" y="2180"/>
                    <a:pt x="1417" y="1787"/>
                    <a:pt x="1143" y="1406"/>
                  </a:cubicBezTo>
                  <a:cubicBezTo>
                    <a:pt x="881" y="1013"/>
                    <a:pt x="595" y="680"/>
                    <a:pt x="381" y="418"/>
                  </a:cubicBezTo>
                  <a:cubicBezTo>
                    <a:pt x="167" y="168"/>
                    <a:pt x="12" y="1"/>
                    <a:pt x="12"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38"/>
            <p:cNvSpPr/>
            <p:nvPr/>
          </p:nvSpPr>
          <p:spPr>
            <a:xfrm>
              <a:off x="3598350" y="2251900"/>
              <a:ext cx="106000" cy="102425"/>
            </a:xfrm>
            <a:custGeom>
              <a:rect b="b" l="l" r="r" t="t"/>
              <a:pathLst>
                <a:path extrusionOk="0" h="4097" w="4240">
                  <a:moveTo>
                    <a:pt x="4239" y="0"/>
                  </a:moveTo>
                  <a:lnTo>
                    <a:pt x="4239" y="0"/>
                  </a:lnTo>
                  <a:cubicBezTo>
                    <a:pt x="4239" y="0"/>
                    <a:pt x="3953" y="203"/>
                    <a:pt x="3513" y="512"/>
                  </a:cubicBezTo>
                  <a:cubicBezTo>
                    <a:pt x="3287" y="679"/>
                    <a:pt x="3025" y="869"/>
                    <a:pt x="2727" y="1072"/>
                  </a:cubicBezTo>
                  <a:cubicBezTo>
                    <a:pt x="2572" y="1179"/>
                    <a:pt x="2430" y="1298"/>
                    <a:pt x="2263" y="1429"/>
                  </a:cubicBezTo>
                  <a:cubicBezTo>
                    <a:pt x="2096" y="1572"/>
                    <a:pt x="1965" y="1751"/>
                    <a:pt x="1858" y="1941"/>
                  </a:cubicBezTo>
                  <a:cubicBezTo>
                    <a:pt x="1751" y="2132"/>
                    <a:pt x="1679" y="2310"/>
                    <a:pt x="1560" y="2441"/>
                  </a:cubicBezTo>
                  <a:cubicBezTo>
                    <a:pt x="1453" y="2584"/>
                    <a:pt x="1310" y="2667"/>
                    <a:pt x="1144" y="2727"/>
                  </a:cubicBezTo>
                  <a:cubicBezTo>
                    <a:pt x="977" y="2798"/>
                    <a:pt x="798" y="2846"/>
                    <a:pt x="667" y="2977"/>
                  </a:cubicBezTo>
                  <a:cubicBezTo>
                    <a:pt x="513" y="3120"/>
                    <a:pt x="489" y="3298"/>
                    <a:pt x="477" y="3429"/>
                  </a:cubicBezTo>
                  <a:cubicBezTo>
                    <a:pt x="441" y="3679"/>
                    <a:pt x="310" y="3858"/>
                    <a:pt x="191" y="3965"/>
                  </a:cubicBezTo>
                  <a:cubicBezTo>
                    <a:pt x="84" y="4072"/>
                    <a:pt x="1" y="4096"/>
                    <a:pt x="1" y="4096"/>
                  </a:cubicBezTo>
                  <a:cubicBezTo>
                    <a:pt x="1" y="4096"/>
                    <a:pt x="84" y="4084"/>
                    <a:pt x="215" y="4013"/>
                  </a:cubicBezTo>
                  <a:cubicBezTo>
                    <a:pt x="358" y="3917"/>
                    <a:pt x="536" y="3739"/>
                    <a:pt x="596" y="3453"/>
                  </a:cubicBezTo>
                  <a:cubicBezTo>
                    <a:pt x="620" y="3310"/>
                    <a:pt x="667" y="3191"/>
                    <a:pt x="775" y="3096"/>
                  </a:cubicBezTo>
                  <a:cubicBezTo>
                    <a:pt x="882" y="3013"/>
                    <a:pt x="1037" y="2965"/>
                    <a:pt x="1215" y="2905"/>
                  </a:cubicBezTo>
                  <a:cubicBezTo>
                    <a:pt x="1382" y="2846"/>
                    <a:pt x="1608" y="2739"/>
                    <a:pt x="1739" y="2584"/>
                  </a:cubicBezTo>
                  <a:cubicBezTo>
                    <a:pt x="1894" y="2417"/>
                    <a:pt x="1977" y="2227"/>
                    <a:pt x="2084" y="2048"/>
                  </a:cubicBezTo>
                  <a:cubicBezTo>
                    <a:pt x="2263" y="1691"/>
                    <a:pt x="2572" y="1465"/>
                    <a:pt x="2858" y="1227"/>
                  </a:cubicBezTo>
                  <a:cubicBezTo>
                    <a:pt x="3120" y="989"/>
                    <a:pt x="3382" y="774"/>
                    <a:pt x="3584" y="596"/>
                  </a:cubicBezTo>
                  <a:cubicBezTo>
                    <a:pt x="3989" y="239"/>
                    <a:pt x="4239" y="0"/>
                    <a:pt x="4239"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8"/>
            <p:cNvSpPr/>
            <p:nvPr/>
          </p:nvSpPr>
          <p:spPr>
            <a:xfrm>
              <a:off x="3577525" y="2353400"/>
              <a:ext cx="13125" cy="11025"/>
            </a:xfrm>
            <a:custGeom>
              <a:rect b="b" l="l" r="r" t="t"/>
              <a:pathLst>
                <a:path extrusionOk="0" h="441" w="525">
                  <a:moveTo>
                    <a:pt x="405" y="0"/>
                  </a:moveTo>
                  <a:cubicBezTo>
                    <a:pt x="322" y="0"/>
                    <a:pt x="226" y="36"/>
                    <a:pt x="143" y="96"/>
                  </a:cubicBezTo>
                  <a:cubicBezTo>
                    <a:pt x="72" y="167"/>
                    <a:pt x="24" y="250"/>
                    <a:pt x="12" y="322"/>
                  </a:cubicBezTo>
                  <a:cubicBezTo>
                    <a:pt x="0" y="393"/>
                    <a:pt x="0" y="441"/>
                    <a:pt x="0" y="441"/>
                  </a:cubicBezTo>
                  <a:cubicBezTo>
                    <a:pt x="0" y="441"/>
                    <a:pt x="48" y="429"/>
                    <a:pt x="119" y="393"/>
                  </a:cubicBezTo>
                  <a:cubicBezTo>
                    <a:pt x="179" y="369"/>
                    <a:pt x="250" y="322"/>
                    <a:pt x="310" y="274"/>
                  </a:cubicBezTo>
                  <a:cubicBezTo>
                    <a:pt x="369" y="227"/>
                    <a:pt x="417" y="167"/>
                    <a:pt x="465" y="107"/>
                  </a:cubicBezTo>
                  <a:lnTo>
                    <a:pt x="524" y="24"/>
                  </a:lnTo>
                  <a:cubicBezTo>
                    <a:pt x="524" y="24"/>
                    <a:pt x="476" y="0"/>
                    <a:pt x="40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8"/>
            <p:cNvSpPr/>
            <p:nvPr/>
          </p:nvSpPr>
          <p:spPr>
            <a:xfrm>
              <a:off x="3592700" y="2398650"/>
              <a:ext cx="19375" cy="25900"/>
            </a:xfrm>
            <a:custGeom>
              <a:rect b="b" l="l" r="r" t="t"/>
              <a:pathLst>
                <a:path extrusionOk="0" h="1036" w="775">
                  <a:moveTo>
                    <a:pt x="0" y="0"/>
                  </a:moveTo>
                  <a:cubicBezTo>
                    <a:pt x="0" y="0"/>
                    <a:pt x="12" y="83"/>
                    <a:pt x="96" y="191"/>
                  </a:cubicBezTo>
                  <a:cubicBezTo>
                    <a:pt x="167" y="310"/>
                    <a:pt x="298" y="429"/>
                    <a:pt x="417" y="536"/>
                  </a:cubicBezTo>
                  <a:cubicBezTo>
                    <a:pt x="524" y="643"/>
                    <a:pt x="608" y="762"/>
                    <a:pt x="631" y="857"/>
                  </a:cubicBezTo>
                  <a:cubicBezTo>
                    <a:pt x="654" y="958"/>
                    <a:pt x="613" y="1027"/>
                    <a:pt x="608" y="1035"/>
                  </a:cubicBezTo>
                  <a:lnTo>
                    <a:pt x="608" y="1035"/>
                  </a:lnTo>
                  <a:cubicBezTo>
                    <a:pt x="620" y="1031"/>
                    <a:pt x="706" y="1004"/>
                    <a:pt x="727" y="857"/>
                  </a:cubicBezTo>
                  <a:cubicBezTo>
                    <a:pt x="774" y="726"/>
                    <a:pt x="727" y="500"/>
                    <a:pt x="572" y="357"/>
                  </a:cubicBezTo>
                  <a:cubicBezTo>
                    <a:pt x="417" y="226"/>
                    <a:pt x="274" y="167"/>
                    <a:pt x="167" y="107"/>
                  </a:cubicBezTo>
                  <a:cubicBezTo>
                    <a:pt x="60" y="48"/>
                    <a:pt x="0" y="0"/>
                    <a:pt x="0" y="0"/>
                  </a:cubicBezTo>
                  <a:close/>
                  <a:moveTo>
                    <a:pt x="608" y="1035"/>
                  </a:moveTo>
                  <a:lnTo>
                    <a:pt x="608" y="1035"/>
                  </a:lnTo>
                  <a:cubicBezTo>
                    <a:pt x="607" y="1036"/>
                    <a:pt x="606" y="1036"/>
                    <a:pt x="608" y="1036"/>
                  </a:cubicBezTo>
                  <a:cubicBezTo>
                    <a:pt x="608" y="1036"/>
                    <a:pt x="608" y="1036"/>
                    <a:pt x="608" y="1035"/>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38"/>
            <p:cNvSpPr/>
            <p:nvPr/>
          </p:nvSpPr>
          <p:spPr>
            <a:xfrm>
              <a:off x="3617100" y="2548050"/>
              <a:ext cx="181000" cy="62325"/>
            </a:xfrm>
            <a:custGeom>
              <a:rect b="b" l="l" r="r" t="t"/>
              <a:pathLst>
                <a:path extrusionOk="0" h="2493" w="7240">
                  <a:moveTo>
                    <a:pt x="1" y="1"/>
                  </a:moveTo>
                  <a:cubicBezTo>
                    <a:pt x="1" y="1"/>
                    <a:pt x="334" y="335"/>
                    <a:pt x="834" y="846"/>
                  </a:cubicBezTo>
                  <a:cubicBezTo>
                    <a:pt x="1108" y="1108"/>
                    <a:pt x="1418" y="1406"/>
                    <a:pt x="1763" y="1739"/>
                  </a:cubicBezTo>
                  <a:cubicBezTo>
                    <a:pt x="1846" y="1823"/>
                    <a:pt x="1953" y="1918"/>
                    <a:pt x="2096" y="1977"/>
                  </a:cubicBezTo>
                  <a:cubicBezTo>
                    <a:pt x="2239" y="2037"/>
                    <a:pt x="2370" y="2037"/>
                    <a:pt x="2477" y="2073"/>
                  </a:cubicBezTo>
                  <a:cubicBezTo>
                    <a:pt x="2703" y="2132"/>
                    <a:pt x="2906" y="2299"/>
                    <a:pt x="3192" y="2418"/>
                  </a:cubicBezTo>
                  <a:cubicBezTo>
                    <a:pt x="3301" y="2468"/>
                    <a:pt x="3435" y="2492"/>
                    <a:pt x="3573" y="2492"/>
                  </a:cubicBezTo>
                  <a:cubicBezTo>
                    <a:pt x="3600" y="2492"/>
                    <a:pt x="3628" y="2491"/>
                    <a:pt x="3656" y="2489"/>
                  </a:cubicBezTo>
                  <a:cubicBezTo>
                    <a:pt x="3823" y="2477"/>
                    <a:pt x="3942" y="2406"/>
                    <a:pt x="4061" y="2358"/>
                  </a:cubicBezTo>
                  <a:cubicBezTo>
                    <a:pt x="4287" y="2263"/>
                    <a:pt x="4525" y="2239"/>
                    <a:pt x="4775" y="2227"/>
                  </a:cubicBezTo>
                  <a:cubicBezTo>
                    <a:pt x="4868" y="2223"/>
                    <a:pt x="4959" y="2221"/>
                    <a:pt x="5049" y="2221"/>
                  </a:cubicBezTo>
                  <a:cubicBezTo>
                    <a:pt x="5417" y="2221"/>
                    <a:pt x="5752" y="2254"/>
                    <a:pt x="6049" y="2263"/>
                  </a:cubicBezTo>
                  <a:cubicBezTo>
                    <a:pt x="6799" y="2299"/>
                    <a:pt x="7240" y="2311"/>
                    <a:pt x="7240" y="2311"/>
                  </a:cubicBezTo>
                  <a:cubicBezTo>
                    <a:pt x="7240" y="2311"/>
                    <a:pt x="6799" y="2251"/>
                    <a:pt x="6037" y="2156"/>
                  </a:cubicBezTo>
                  <a:cubicBezTo>
                    <a:pt x="5656" y="2120"/>
                    <a:pt x="5228" y="2037"/>
                    <a:pt x="4739" y="2037"/>
                  </a:cubicBezTo>
                  <a:cubicBezTo>
                    <a:pt x="4501" y="2037"/>
                    <a:pt x="4227" y="2073"/>
                    <a:pt x="3966" y="2156"/>
                  </a:cubicBezTo>
                  <a:cubicBezTo>
                    <a:pt x="3835" y="2204"/>
                    <a:pt x="3716" y="2263"/>
                    <a:pt x="3608" y="2275"/>
                  </a:cubicBezTo>
                  <a:cubicBezTo>
                    <a:pt x="3585" y="2280"/>
                    <a:pt x="3561" y="2283"/>
                    <a:pt x="3536" y="2283"/>
                  </a:cubicBezTo>
                  <a:cubicBezTo>
                    <a:pt x="3449" y="2283"/>
                    <a:pt x="3356" y="2253"/>
                    <a:pt x="3263" y="2216"/>
                  </a:cubicBezTo>
                  <a:cubicBezTo>
                    <a:pt x="3025" y="2132"/>
                    <a:pt x="2799" y="1954"/>
                    <a:pt x="2525" y="1882"/>
                  </a:cubicBezTo>
                  <a:cubicBezTo>
                    <a:pt x="2370" y="1835"/>
                    <a:pt x="2239" y="1846"/>
                    <a:pt x="2144" y="1799"/>
                  </a:cubicBezTo>
                  <a:cubicBezTo>
                    <a:pt x="2061" y="1763"/>
                    <a:pt x="1965" y="1680"/>
                    <a:pt x="1882" y="1608"/>
                  </a:cubicBezTo>
                  <a:cubicBezTo>
                    <a:pt x="1525" y="1287"/>
                    <a:pt x="1191" y="1001"/>
                    <a:pt x="918" y="763"/>
                  </a:cubicBezTo>
                  <a:cubicBezTo>
                    <a:pt x="346" y="299"/>
                    <a:pt x="1" y="1"/>
                    <a:pt x="1"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8"/>
            <p:cNvSpPr/>
            <p:nvPr/>
          </p:nvSpPr>
          <p:spPr>
            <a:xfrm>
              <a:off x="3842425" y="2585875"/>
              <a:ext cx="60150" cy="15200"/>
            </a:xfrm>
            <a:custGeom>
              <a:rect b="b" l="l" r="r" t="t"/>
              <a:pathLst>
                <a:path extrusionOk="0" h="608" w="2406">
                  <a:moveTo>
                    <a:pt x="1251" y="0"/>
                  </a:moveTo>
                  <a:cubicBezTo>
                    <a:pt x="858" y="0"/>
                    <a:pt x="560" y="179"/>
                    <a:pt x="358" y="238"/>
                  </a:cubicBezTo>
                  <a:cubicBezTo>
                    <a:pt x="144" y="310"/>
                    <a:pt x="1" y="310"/>
                    <a:pt x="1" y="310"/>
                  </a:cubicBezTo>
                  <a:cubicBezTo>
                    <a:pt x="1" y="310"/>
                    <a:pt x="92" y="340"/>
                    <a:pt x="251" y="340"/>
                  </a:cubicBezTo>
                  <a:cubicBezTo>
                    <a:pt x="290" y="340"/>
                    <a:pt x="334" y="338"/>
                    <a:pt x="382" y="333"/>
                  </a:cubicBezTo>
                  <a:cubicBezTo>
                    <a:pt x="620" y="322"/>
                    <a:pt x="901" y="214"/>
                    <a:pt x="1216" y="214"/>
                  </a:cubicBezTo>
                  <a:cubicBezTo>
                    <a:pt x="1231" y="214"/>
                    <a:pt x="1247" y="214"/>
                    <a:pt x="1263" y="214"/>
                  </a:cubicBezTo>
                  <a:cubicBezTo>
                    <a:pt x="1596" y="238"/>
                    <a:pt x="1870" y="322"/>
                    <a:pt x="2084" y="417"/>
                  </a:cubicBezTo>
                  <a:cubicBezTo>
                    <a:pt x="2287" y="512"/>
                    <a:pt x="2406" y="607"/>
                    <a:pt x="2406" y="607"/>
                  </a:cubicBezTo>
                  <a:cubicBezTo>
                    <a:pt x="2406" y="607"/>
                    <a:pt x="2334" y="488"/>
                    <a:pt x="2144" y="322"/>
                  </a:cubicBezTo>
                  <a:cubicBezTo>
                    <a:pt x="1953" y="155"/>
                    <a:pt x="1632" y="0"/>
                    <a:pt x="125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8"/>
            <p:cNvSpPr/>
            <p:nvPr/>
          </p:nvSpPr>
          <p:spPr>
            <a:xfrm>
              <a:off x="3942750" y="2738550"/>
              <a:ext cx="32175" cy="103625"/>
            </a:xfrm>
            <a:custGeom>
              <a:rect b="b" l="l" r="r" t="t"/>
              <a:pathLst>
                <a:path extrusionOk="0" h="4145" w="1287">
                  <a:moveTo>
                    <a:pt x="107" y="1"/>
                  </a:moveTo>
                  <a:lnTo>
                    <a:pt x="107" y="1"/>
                  </a:lnTo>
                  <a:cubicBezTo>
                    <a:pt x="107" y="1"/>
                    <a:pt x="60" y="49"/>
                    <a:pt x="36" y="168"/>
                  </a:cubicBezTo>
                  <a:cubicBezTo>
                    <a:pt x="0" y="287"/>
                    <a:pt x="36" y="477"/>
                    <a:pt x="167" y="656"/>
                  </a:cubicBezTo>
                  <a:cubicBezTo>
                    <a:pt x="286" y="846"/>
                    <a:pt x="512" y="989"/>
                    <a:pt x="703" y="1168"/>
                  </a:cubicBezTo>
                  <a:cubicBezTo>
                    <a:pt x="881" y="1346"/>
                    <a:pt x="1000" y="1596"/>
                    <a:pt x="1012" y="1894"/>
                  </a:cubicBezTo>
                  <a:cubicBezTo>
                    <a:pt x="1048" y="2489"/>
                    <a:pt x="881" y="3061"/>
                    <a:pt x="834" y="3466"/>
                  </a:cubicBezTo>
                  <a:cubicBezTo>
                    <a:pt x="774" y="3882"/>
                    <a:pt x="750" y="4144"/>
                    <a:pt x="750" y="4144"/>
                  </a:cubicBezTo>
                  <a:cubicBezTo>
                    <a:pt x="750" y="4144"/>
                    <a:pt x="834" y="3906"/>
                    <a:pt x="953" y="3501"/>
                  </a:cubicBezTo>
                  <a:cubicBezTo>
                    <a:pt x="1012" y="3311"/>
                    <a:pt x="1072" y="3073"/>
                    <a:pt x="1155" y="2799"/>
                  </a:cubicBezTo>
                  <a:cubicBezTo>
                    <a:pt x="1227" y="2513"/>
                    <a:pt x="1286" y="2216"/>
                    <a:pt x="1250" y="1882"/>
                  </a:cubicBezTo>
                  <a:cubicBezTo>
                    <a:pt x="1238" y="1549"/>
                    <a:pt x="1072" y="1203"/>
                    <a:pt x="834" y="1025"/>
                  </a:cubicBezTo>
                  <a:cubicBezTo>
                    <a:pt x="619" y="834"/>
                    <a:pt x="393" y="751"/>
                    <a:pt x="262" y="596"/>
                  </a:cubicBezTo>
                  <a:cubicBezTo>
                    <a:pt x="119" y="453"/>
                    <a:pt x="60" y="287"/>
                    <a:pt x="60" y="180"/>
                  </a:cubicBezTo>
                  <a:cubicBezTo>
                    <a:pt x="60" y="61"/>
                    <a:pt x="107" y="1"/>
                    <a:pt x="107"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8"/>
            <p:cNvSpPr/>
            <p:nvPr/>
          </p:nvSpPr>
          <p:spPr>
            <a:xfrm>
              <a:off x="3953150" y="2856125"/>
              <a:ext cx="24450" cy="94400"/>
            </a:xfrm>
            <a:custGeom>
              <a:rect b="b" l="l" r="r" t="t"/>
              <a:pathLst>
                <a:path extrusionOk="0" h="3776" w="978">
                  <a:moveTo>
                    <a:pt x="299" y="1"/>
                  </a:moveTo>
                  <a:cubicBezTo>
                    <a:pt x="299" y="1"/>
                    <a:pt x="298" y="1"/>
                    <a:pt x="296" y="2"/>
                  </a:cubicBezTo>
                  <a:lnTo>
                    <a:pt x="296" y="2"/>
                  </a:lnTo>
                  <a:cubicBezTo>
                    <a:pt x="301" y="1"/>
                    <a:pt x="302" y="1"/>
                    <a:pt x="299" y="1"/>
                  </a:cubicBezTo>
                  <a:close/>
                  <a:moveTo>
                    <a:pt x="296" y="2"/>
                  </a:moveTo>
                  <a:cubicBezTo>
                    <a:pt x="283" y="6"/>
                    <a:pt x="239" y="22"/>
                    <a:pt x="168" y="84"/>
                  </a:cubicBezTo>
                  <a:cubicBezTo>
                    <a:pt x="72" y="156"/>
                    <a:pt x="1" y="299"/>
                    <a:pt x="1" y="501"/>
                  </a:cubicBezTo>
                  <a:cubicBezTo>
                    <a:pt x="1" y="894"/>
                    <a:pt x="180" y="1370"/>
                    <a:pt x="394" y="1882"/>
                  </a:cubicBezTo>
                  <a:cubicBezTo>
                    <a:pt x="596" y="2382"/>
                    <a:pt x="799" y="2847"/>
                    <a:pt x="870" y="3192"/>
                  </a:cubicBezTo>
                  <a:cubicBezTo>
                    <a:pt x="894" y="3370"/>
                    <a:pt x="906" y="3501"/>
                    <a:pt x="930" y="3609"/>
                  </a:cubicBezTo>
                  <a:cubicBezTo>
                    <a:pt x="942" y="3716"/>
                    <a:pt x="942" y="3775"/>
                    <a:pt x="942" y="3775"/>
                  </a:cubicBezTo>
                  <a:lnTo>
                    <a:pt x="942" y="3597"/>
                  </a:lnTo>
                  <a:cubicBezTo>
                    <a:pt x="953" y="3489"/>
                    <a:pt x="977" y="3335"/>
                    <a:pt x="953" y="3156"/>
                  </a:cubicBezTo>
                  <a:cubicBezTo>
                    <a:pt x="942" y="2799"/>
                    <a:pt x="811" y="2299"/>
                    <a:pt x="584" y="1787"/>
                  </a:cubicBezTo>
                  <a:cubicBezTo>
                    <a:pt x="394" y="1287"/>
                    <a:pt x="156" y="822"/>
                    <a:pt x="108" y="501"/>
                  </a:cubicBezTo>
                  <a:cubicBezTo>
                    <a:pt x="96" y="334"/>
                    <a:pt x="120" y="180"/>
                    <a:pt x="180" y="108"/>
                  </a:cubicBezTo>
                  <a:cubicBezTo>
                    <a:pt x="232" y="45"/>
                    <a:pt x="285" y="9"/>
                    <a:pt x="296" y="2"/>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38"/>
            <p:cNvSpPr/>
            <p:nvPr/>
          </p:nvSpPr>
          <p:spPr>
            <a:xfrm>
              <a:off x="3961800" y="2979375"/>
              <a:ext cx="15800" cy="52400"/>
            </a:xfrm>
            <a:custGeom>
              <a:rect b="b" l="l" r="r" t="t"/>
              <a:pathLst>
                <a:path extrusionOk="0" h="2096" w="632">
                  <a:moveTo>
                    <a:pt x="631" y="0"/>
                  </a:moveTo>
                  <a:cubicBezTo>
                    <a:pt x="631" y="0"/>
                    <a:pt x="357" y="429"/>
                    <a:pt x="179" y="1024"/>
                  </a:cubicBezTo>
                  <a:cubicBezTo>
                    <a:pt x="95" y="1310"/>
                    <a:pt x="0" y="1607"/>
                    <a:pt x="60" y="1834"/>
                  </a:cubicBezTo>
                  <a:cubicBezTo>
                    <a:pt x="72" y="1941"/>
                    <a:pt x="155" y="2024"/>
                    <a:pt x="191" y="2060"/>
                  </a:cubicBezTo>
                  <a:cubicBezTo>
                    <a:pt x="250" y="2096"/>
                    <a:pt x="286" y="2096"/>
                    <a:pt x="286" y="2096"/>
                  </a:cubicBezTo>
                  <a:lnTo>
                    <a:pt x="226" y="2036"/>
                  </a:lnTo>
                  <a:cubicBezTo>
                    <a:pt x="191" y="2000"/>
                    <a:pt x="179" y="1917"/>
                    <a:pt x="179" y="1834"/>
                  </a:cubicBezTo>
                  <a:cubicBezTo>
                    <a:pt x="179" y="1643"/>
                    <a:pt x="310" y="1405"/>
                    <a:pt x="405" y="1107"/>
                  </a:cubicBezTo>
                  <a:cubicBezTo>
                    <a:pt x="584" y="524"/>
                    <a:pt x="631" y="0"/>
                    <a:pt x="63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8"/>
            <p:cNvSpPr/>
            <p:nvPr/>
          </p:nvSpPr>
          <p:spPr>
            <a:xfrm>
              <a:off x="3812375" y="2229200"/>
              <a:ext cx="46750" cy="9325"/>
            </a:xfrm>
            <a:custGeom>
              <a:rect b="b" l="l" r="r" t="t"/>
              <a:pathLst>
                <a:path extrusionOk="0" h="373" w="1870">
                  <a:moveTo>
                    <a:pt x="826" y="0"/>
                  </a:moveTo>
                  <a:cubicBezTo>
                    <a:pt x="601" y="0"/>
                    <a:pt x="411" y="25"/>
                    <a:pt x="262" y="75"/>
                  </a:cubicBezTo>
                  <a:cubicBezTo>
                    <a:pt x="96" y="122"/>
                    <a:pt x="0" y="182"/>
                    <a:pt x="0" y="182"/>
                  </a:cubicBezTo>
                  <a:cubicBezTo>
                    <a:pt x="0" y="182"/>
                    <a:pt x="429" y="182"/>
                    <a:pt x="929" y="242"/>
                  </a:cubicBezTo>
                  <a:cubicBezTo>
                    <a:pt x="1441" y="301"/>
                    <a:pt x="1870" y="373"/>
                    <a:pt x="1870" y="373"/>
                  </a:cubicBezTo>
                  <a:cubicBezTo>
                    <a:pt x="1870" y="373"/>
                    <a:pt x="1786" y="301"/>
                    <a:pt x="1631" y="218"/>
                  </a:cubicBezTo>
                  <a:cubicBezTo>
                    <a:pt x="1465" y="122"/>
                    <a:pt x="1250" y="39"/>
                    <a:pt x="965" y="3"/>
                  </a:cubicBezTo>
                  <a:cubicBezTo>
                    <a:pt x="917" y="1"/>
                    <a:pt x="871" y="0"/>
                    <a:pt x="82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8"/>
            <p:cNvSpPr/>
            <p:nvPr/>
          </p:nvSpPr>
          <p:spPr>
            <a:xfrm>
              <a:off x="3881125" y="2265300"/>
              <a:ext cx="18175" cy="7450"/>
            </a:xfrm>
            <a:custGeom>
              <a:rect b="b" l="l" r="r" t="t"/>
              <a:pathLst>
                <a:path extrusionOk="0" h="298" w="727">
                  <a:moveTo>
                    <a:pt x="188" y="1"/>
                  </a:moveTo>
                  <a:cubicBezTo>
                    <a:pt x="80" y="1"/>
                    <a:pt x="1" y="24"/>
                    <a:pt x="1" y="24"/>
                  </a:cubicBezTo>
                  <a:cubicBezTo>
                    <a:pt x="1" y="24"/>
                    <a:pt x="120" y="179"/>
                    <a:pt x="322" y="262"/>
                  </a:cubicBezTo>
                  <a:cubicBezTo>
                    <a:pt x="398" y="289"/>
                    <a:pt x="474" y="297"/>
                    <a:pt x="539" y="297"/>
                  </a:cubicBezTo>
                  <a:cubicBezTo>
                    <a:pt x="648" y="297"/>
                    <a:pt x="727" y="274"/>
                    <a:pt x="727" y="274"/>
                  </a:cubicBezTo>
                  <a:cubicBezTo>
                    <a:pt x="727" y="274"/>
                    <a:pt x="608" y="107"/>
                    <a:pt x="405" y="36"/>
                  </a:cubicBezTo>
                  <a:cubicBezTo>
                    <a:pt x="330" y="9"/>
                    <a:pt x="254" y="1"/>
                    <a:pt x="188"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8"/>
            <p:cNvSpPr/>
            <p:nvPr/>
          </p:nvSpPr>
          <p:spPr>
            <a:xfrm>
              <a:off x="2925650" y="2532000"/>
              <a:ext cx="24425" cy="7450"/>
            </a:xfrm>
            <a:custGeom>
              <a:rect b="b" l="l" r="r" t="t"/>
              <a:pathLst>
                <a:path extrusionOk="0" h="298" w="977">
                  <a:moveTo>
                    <a:pt x="238" y="1"/>
                  </a:moveTo>
                  <a:cubicBezTo>
                    <a:pt x="98" y="1"/>
                    <a:pt x="1" y="24"/>
                    <a:pt x="1" y="24"/>
                  </a:cubicBezTo>
                  <a:cubicBezTo>
                    <a:pt x="1" y="24"/>
                    <a:pt x="191" y="191"/>
                    <a:pt x="465" y="262"/>
                  </a:cubicBezTo>
                  <a:cubicBezTo>
                    <a:pt x="563" y="289"/>
                    <a:pt x="660" y="297"/>
                    <a:pt x="742" y="297"/>
                  </a:cubicBezTo>
                  <a:cubicBezTo>
                    <a:pt x="879" y="297"/>
                    <a:pt x="977" y="274"/>
                    <a:pt x="977" y="274"/>
                  </a:cubicBezTo>
                  <a:cubicBezTo>
                    <a:pt x="977" y="274"/>
                    <a:pt x="786" y="107"/>
                    <a:pt x="524" y="36"/>
                  </a:cubicBezTo>
                  <a:cubicBezTo>
                    <a:pt x="422" y="9"/>
                    <a:pt x="322" y="1"/>
                    <a:pt x="238"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38"/>
            <p:cNvSpPr/>
            <p:nvPr/>
          </p:nvSpPr>
          <p:spPr>
            <a:xfrm>
              <a:off x="2970600" y="2549150"/>
              <a:ext cx="138125" cy="62050"/>
            </a:xfrm>
            <a:custGeom>
              <a:rect b="b" l="l" r="r" t="t"/>
              <a:pathLst>
                <a:path extrusionOk="0" h="2482" w="5525">
                  <a:moveTo>
                    <a:pt x="1078" y="1"/>
                  </a:moveTo>
                  <a:cubicBezTo>
                    <a:pt x="1018" y="1"/>
                    <a:pt x="961" y="2"/>
                    <a:pt x="905" y="5"/>
                  </a:cubicBezTo>
                  <a:cubicBezTo>
                    <a:pt x="631" y="17"/>
                    <a:pt x="405" y="52"/>
                    <a:pt x="239" y="64"/>
                  </a:cubicBezTo>
                  <a:cubicBezTo>
                    <a:pt x="96" y="76"/>
                    <a:pt x="0" y="88"/>
                    <a:pt x="0" y="88"/>
                  </a:cubicBezTo>
                  <a:lnTo>
                    <a:pt x="239" y="88"/>
                  </a:lnTo>
                  <a:cubicBezTo>
                    <a:pt x="405" y="88"/>
                    <a:pt x="631" y="88"/>
                    <a:pt x="905" y="112"/>
                  </a:cubicBezTo>
                  <a:cubicBezTo>
                    <a:pt x="1191" y="136"/>
                    <a:pt x="1524" y="171"/>
                    <a:pt x="1858" y="290"/>
                  </a:cubicBezTo>
                  <a:cubicBezTo>
                    <a:pt x="2215" y="386"/>
                    <a:pt x="2560" y="588"/>
                    <a:pt x="2917" y="802"/>
                  </a:cubicBezTo>
                  <a:cubicBezTo>
                    <a:pt x="3608" y="1279"/>
                    <a:pt x="4215" y="1791"/>
                    <a:pt x="4703" y="2076"/>
                  </a:cubicBezTo>
                  <a:cubicBezTo>
                    <a:pt x="4941" y="2219"/>
                    <a:pt x="5156" y="2326"/>
                    <a:pt x="5299" y="2386"/>
                  </a:cubicBezTo>
                  <a:lnTo>
                    <a:pt x="5525" y="2481"/>
                  </a:lnTo>
                  <a:cubicBezTo>
                    <a:pt x="5525" y="2481"/>
                    <a:pt x="5453" y="2433"/>
                    <a:pt x="5299" y="2374"/>
                  </a:cubicBezTo>
                  <a:cubicBezTo>
                    <a:pt x="5168" y="2291"/>
                    <a:pt x="4977" y="2160"/>
                    <a:pt x="4751" y="1993"/>
                  </a:cubicBezTo>
                  <a:cubicBezTo>
                    <a:pt x="4299" y="1660"/>
                    <a:pt x="3751" y="1124"/>
                    <a:pt x="3025" y="624"/>
                  </a:cubicBezTo>
                  <a:cubicBezTo>
                    <a:pt x="2667" y="386"/>
                    <a:pt x="2274" y="195"/>
                    <a:pt x="1905" y="112"/>
                  </a:cubicBezTo>
                  <a:cubicBezTo>
                    <a:pt x="1608" y="25"/>
                    <a:pt x="1326" y="1"/>
                    <a:pt x="1078"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38"/>
            <p:cNvSpPr/>
            <p:nvPr/>
          </p:nvSpPr>
          <p:spPr>
            <a:xfrm>
              <a:off x="3293250" y="2759100"/>
              <a:ext cx="10150" cy="50625"/>
            </a:xfrm>
            <a:custGeom>
              <a:rect b="b" l="l" r="r" t="t"/>
              <a:pathLst>
                <a:path extrusionOk="0" h="2025" w="406">
                  <a:moveTo>
                    <a:pt x="406" y="0"/>
                  </a:moveTo>
                  <a:lnTo>
                    <a:pt x="406" y="0"/>
                  </a:lnTo>
                  <a:cubicBezTo>
                    <a:pt x="406" y="1"/>
                    <a:pt x="322" y="96"/>
                    <a:pt x="251" y="274"/>
                  </a:cubicBezTo>
                  <a:cubicBezTo>
                    <a:pt x="179" y="453"/>
                    <a:pt x="84" y="703"/>
                    <a:pt x="48" y="989"/>
                  </a:cubicBezTo>
                  <a:cubicBezTo>
                    <a:pt x="1" y="1286"/>
                    <a:pt x="25" y="1536"/>
                    <a:pt x="60" y="1727"/>
                  </a:cubicBezTo>
                  <a:cubicBezTo>
                    <a:pt x="84" y="1905"/>
                    <a:pt x="132" y="2025"/>
                    <a:pt x="132" y="2025"/>
                  </a:cubicBezTo>
                  <a:cubicBezTo>
                    <a:pt x="132" y="2025"/>
                    <a:pt x="191" y="1584"/>
                    <a:pt x="263" y="1013"/>
                  </a:cubicBezTo>
                  <a:cubicBezTo>
                    <a:pt x="346" y="465"/>
                    <a:pt x="406" y="1"/>
                    <a:pt x="40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8"/>
            <p:cNvSpPr/>
            <p:nvPr/>
          </p:nvSpPr>
          <p:spPr>
            <a:xfrm>
              <a:off x="3281950" y="2821900"/>
              <a:ext cx="14900" cy="58975"/>
            </a:xfrm>
            <a:custGeom>
              <a:rect b="b" l="l" r="r" t="t"/>
              <a:pathLst>
                <a:path extrusionOk="0" h="2359" w="596">
                  <a:moveTo>
                    <a:pt x="405" y="1"/>
                  </a:moveTo>
                  <a:cubicBezTo>
                    <a:pt x="405" y="1"/>
                    <a:pt x="322" y="120"/>
                    <a:pt x="274" y="358"/>
                  </a:cubicBezTo>
                  <a:cubicBezTo>
                    <a:pt x="238" y="477"/>
                    <a:pt x="238" y="620"/>
                    <a:pt x="262" y="775"/>
                  </a:cubicBezTo>
                  <a:cubicBezTo>
                    <a:pt x="274" y="929"/>
                    <a:pt x="358" y="1108"/>
                    <a:pt x="358" y="1227"/>
                  </a:cubicBezTo>
                  <a:cubicBezTo>
                    <a:pt x="381" y="1346"/>
                    <a:pt x="286" y="1477"/>
                    <a:pt x="238" y="1632"/>
                  </a:cubicBezTo>
                  <a:cubicBezTo>
                    <a:pt x="179" y="1763"/>
                    <a:pt x="143" y="1894"/>
                    <a:pt x="107" y="2001"/>
                  </a:cubicBezTo>
                  <a:cubicBezTo>
                    <a:pt x="36" y="2227"/>
                    <a:pt x="0" y="2358"/>
                    <a:pt x="0" y="2358"/>
                  </a:cubicBezTo>
                  <a:cubicBezTo>
                    <a:pt x="0" y="2358"/>
                    <a:pt x="96" y="2239"/>
                    <a:pt x="215" y="2060"/>
                  </a:cubicBezTo>
                  <a:cubicBezTo>
                    <a:pt x="274" y="1953"/>
                    <a:pt x="346" y="1846"/>
                    <a:pt x="417" y="1715"/>
                  </a:cubicBezTo>
                  <a:cubicBezTo>
                    <a:pt x="477" y="1584"/>
                    <a:pt x="596" y="1453"/>
                    <a:pt x="596" y="1215"/>
                  </a:cubicBezTo>
                  <a:cubicBezTo>
                    <a:pt x="572" y="989"/>
                    <a:pt x="477" y="870"/>
                    <a:pt x="453" y="739"/>
                  </a:cubicBezTo>
                  <a:cubicBezTo>
                    <a:pt x="417" y="596"/>
                    <a:pt x="393" y="465"/>
                    <a:pt x="393" y="358"/>
                  </a:cubicBezTo>
                  <a:cubicBezTo>
                    <a:pt x="369" y="156"/>
                    <a:pt x="405" y="1"/>
                    <a:pt x="40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8"/>
            <p:cNvSpPr/>
            <p:nvPr/>
          </p:nvSpPr>
          <p:spPr>
            <a:xfrm>
              <a:off x="3220925" y="2921025"/>
              <a:ext cx="33950" cy="29500"/>
            </a:xfrm>
            <a:custGeom>
              <a:rect b="b" l="l" r="r" t="t"/>
              <a:pathLst>
                <a:path extrusionOk="0" h="1180" w="1358">
                  <a:moveTo>
                    <a:pt x="1358" y="0"/>
                  </a:moveTo>
                  <a:lnTo>
                    <a:pt x="1358" y="0"/>
                  </a:lnTo>
                  <a:cubicBezTo>
                    <a:pt x="1358" y="1"/>
                    <a:pt x="953" y="131"/>
                    <a:pt x="572" y="465"/>
                  </a:cubicBezTo>
                  <a:cubicBezTo>
                    <a:pt x="179" y="786"/>
                    <a:pt x="1" y="1179"/>
                    <a:pt x="1" y="1179"/>
                  </a:cubicBezTo>
                  <a:cubicBezTo>
                    <a:pt x="1" y="1179"/>
                    <a:pt x="358" y="953"/>
                    <a:pt x="715" y="632"/>
                  </a:cubicBezTo>
                  <a:cubicBezTo>
                    <a:pt x="1096" y="310"/>
                    <a:pt x="1358" y="1"/>
                    <a:pt x="1358"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8"/>
            <p:cNvSpPr/>
            <p:nvPr/>
          </p:nvSpPr>
          <p:spPr>
            <a:xfrm>
              <a:off x="3182225" y="2972225"/>
              <a:ext cx="17600" cy="43175"/>
            </a:xfrm>
            <a:custGeom>
              <a:rect b="b" l="l" r="r" t="t"/>
              <a:pathLst>
                <a:path extrusionOk="0" h="1727" w="704">
                  <a:moveTo>
                    <a:pt x="703" y="0"/>
                  </a:moveTo>
                  <a:cubicBezTo>
                    <a:pt x="703" y="0"/>
                    <a:pt x="441" y="346"/>
                    <a:pt x="239" y="822"/>
                  </a:cubicBezTo>
                  <a:cubicBezTo>
                    <a:pt x="48" y="1298"/>
                    <a:pt x="1" y="1727"/>
                    <a:pt x="1" y="1727"/>
                  </a:cubicBezTo>
                  <a:cubicBezTo>
                    <a:pt x="1" y="1727"/>
                    <a:pt x="275" y="1393"/>
                    <a:pt x="465" y="917"/>
                  </a:cubicBezTo>
                  <a:cubicBezTo>
                    <a:pt x="656" y="429"/>
                    <a:pt x="703" y="0"/>
                    <a:pt x="70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8"/>
            <p:cNvSpPr/>
            <p:nvPr/>
          </p:nvSpPr>
          <p:spPr>
            <a:xfrm>
              <a:off x="3149500" y="3058250"/>
              <a:ext cx="11925" cy="38725"/>
            </a:xfrm>
            <a:custGeom>
              <a:rect b="b" l="l" r="r" t="t"/>
              <a:pathLst>
                <a:path extrusionOk="0" h="1549" w="477">
                  <a:moveTo>
                    <a:pt x="405" y="0"/>
                  </a:moveTo>
                  <a:cubicBezTo>
                    <a:pt x="405" y="0"/>
                    <a:pt x="262" y="346"/>
                    <a:pt x="143" y="762"/>
                  </a:cubicBezTo>
                  <a:cubicBezTo>
                    <a:pt x="36" y="1179"/>
                    <a:pt x="0" y="1548"/>
                    <a:pt x="0" y="1548"/>
                  </a:cubicBezTo>
                  <a:cubicBezTo>
                    <a:pt x="0" y="1548"/>
                    <a:pt x="262" y="1262"/>
                    <a:pt x="357" y="822"/>
                  </a:cubicBezTo>
                  <a:cubicBezTo>
                    <a:pt x="476" y="369"/>
                    <a:pt x="405" y="0"/>
                    <a:pt x="40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38"/>
            <p:cNvSpPr/>
            <p:nvPr/>
          </p:nvSpPr>
          <p:spPr>
            <a:xfrm>
              <a:off x="2819975" y="2257550"/>
              <a:ext cx="77425" cy="50325"/>
            </a:xfrm>
            <a:custGeom>
              <a:rect b="b" l="l" r="r" t="t"/>
              <a:pathLst>
                <a:path extrusionOk="0" h="2013" w="3097">
                  <a:moveTo>
                    <a:pt x="1" y="1"/>
                  </a:moveTo>
                  <a:cubicBezTo>
                    <a:pt x="1" y="1"/>
                    <a:pt x="644" y="548"/>
                    <a:pt x="1489" y="1108"/>
                  </a:cubicBezTo>
                  <a:cubicBezTo>
                    <a:pt x="2334" y="1655"/>
                    <a:pt x="3096" y="2013"/>
                    <a:pt x="3096" y="2013"/>
                  </a:cubicBezTo>
                  <a:cubicBezTo>
                    <a:pt x="3096" y="2013"/>
                    <a:pt x="2465" y="1477"/>
                    <a:pt x="1608" y="905"/>
                  </a:cubicBezTo>
                  <a:cubicBezTo>
                    <a:pt x="763" y="358"/>
                    <a:pt x="1" y="1"/>
                    <a:pt x="1"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8"/>
            <p:cNvSpPr/>
            <p:nvPr/>
          </p:nvSpPr>
          <p:spPr>
            <a:xfrm>
              <a:off x="2892025" y="2280175"/>
              <a:ext cx="9850" cy="16100"/>
            </a:xfrm>
            <a:custGeom>
              <a:rect b="b" l="l" r="r" t="t"/>
              <a:pathLst>
                <a:path extrusionOk="0" h="644" w="394">
                  <a:moveTo>
                    <a:pt x="36" y="0"/>
                  </a:moveTo>
                  <a:cubicBezTo>
                    <a:pt x="36" y="0"/>
                    <a:pt x="0" y="203"/>
                    <a:pt x="95" y="381"/>
                  </a:cubicBezTo>
                  <a:cubicBezTo>
                    <a:pt x="179" y="560"/>
                    <a:pt x="357" y="643"/>
                    <a:pt x="357" y="643"/>
                  </a:cubicBezTo>
                  <a:cubicBezTo>
                    <a:pt x="357" y="643"/>
                    <a:pt x="393" y="453"/>
                    <a:pt x="298" y="274"/>
                  </a:cubicBezTo>
                  <a:cubicBezTo>
                    <a:pt x="214" y="96"/>
                    <a:pt x="36" y="0"/>
                    <a:pt x="3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38"/>
            <p:cNvSpPr/>
            <p:nvPr/>
          </p:nvSpPr>
          <p:spPr>
            <a:xfrm>
              <a:off x="2883675" y="2218850"/>
              <a:ext cx="9250" cy="42900"/>
            </a:xfrm>
            <a:custGeom>
              <a:rect b="b" l="l" r="r" t="t"/>
              <a:pathLst>
                <a:path extrusionOk="0" h="1716" w="370">
                  <a:moveTo>
                    <a:pt x="370" y="1"/>
                  </a:moveTo>
                  <a:cubicBezTo>
                    <a:pt x="370" y="1"/>
                    <a:pt x="298" y="72"/>
                    <a:pt x="239" y="215"/>
                  </a:cubicBezTo>
                  <a:cubicBezTo>
                    <a:pt x="144" y="358"/>
                    <a:pt x="60" y="572"/>
                    <a:pt x="25" y="822"/>
                  </a:cubicBezTo>
                  <a:cubicBezTo>
                    <a:pt x="1" y="1072"/>
                    <a:pt x="25" y="1298"/>
                    <a:pt x="72" y="1465"/>
                  </a:cubicBezTo>
                  <a:cubicBezTo>
                    <a:pt x="120" y="1620"/>
                    <a:pt x="156" y="1715"/>
                    <a:pt x="156" y="1715"/>
                  </a:cubicBezTo>
                  <a:cubicBezTo>
                    <a:pt x="156" y="1715"/>
                    <a:pt x="191" y="1310"/>
                    <a:pt x="251" y="846"/>
                  </a:cubicBezTo>
                  <a:cubicBezTo>
                    <a:pt x="298" y="406"/>
                    <a:pt x="370" y="1"/>
                    <a:pt x="370"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8"/>
            <p:cNvSpPr/>
            <p:nvPr/>
          </p:nvSpPr>
          <p:spPr>
            <a:xfrm>
              <a:off x="3017025" y="1898575"/>
              <a:ext cx="325075" cy="144975"/>
            </a:xfrm>
            <a:custGeom>
              <a:rect b="b" l="l" r="r" t="t"/>
              <a:pathLst>
                <a:path extrusionOk="0" h="5799" w="13003">
                  <a:moveTo>
                    <a:pt x="13002" y="1"/>
                  </a:moveTo>
                  <a:lnTo>
                    <a:pt x="13002" y="1"/>
                  </a:lnTo>
                  <a:cubicBezTo>
                    <a:pt x="13002" y="1"/>
                    <a:pt x="12984" y="25"/>
                    <a:pt x="12965" y="86"/>
                  </a:cubicBezTo>
                  <a:lnTo>
                    <a:pt x="12965" y="86"/>
                  </a:lnTo>
                  <a:cubicBezTo>
                    <a:pt x="12988" y="29"/>
                    <a:pt x="13002" y="1"/>
                    <a:pt x="13002" y="1"/>
                  </a:cubicBezTo>
                  <a:close/>
                  <a:moveTo>
                    <a:pt x="12965" y="86"/>
                  </a:moveTo>
                  <a:lnTo>
                    <a:pt x="12965" y="86"/>
                  </a:lnTo>
                  <a:cubicBezTo>
                    <a:pt x="12959" y="102"/>
                    <a:pt x="12951" y="122"/>
                    <a:pt x="12943" y="143"/>
                  </a:cubicBezTo>
                  <a:cubicBezTo>
                    <a:pt x="12918" y="193"/>
                    <a:pt x="12890" y="253"/>
                    <a:pt x="12850" y="320"/>
                  </a:cubicBezTo>
                  <a:lnTo>
                    <a:pt x="12850" y="320"/>
                  </a:lnTo>
                  <a:cubicBezTo>
                    <a:pt x="12891" y="263"/>
                    <a:pt x="12920" y="214"/>
                    <a:pt x="12943" y="179"/>
                  </a:cubicBezTo>
                  <a:cubicBezTo>
                    <a:pt x="12950" y="141"/>
                    <a:pt x="12958" y="110"/>
                    <a:pt x="12965" y="86"/>
                  </a:cubicBezTo>
                  <a:close/>
                  <a:moveTo>
                    <a:pt x="12850" y="320"/>
                  </a:moveTo>
                  <a:lnTo>
                    <a:pt x="12850" y="320"/>
                  </a:lnTo>
                  <a:cubicBezTo>
                    <a:pt x="12808" y="379"/>
                    <a:pt x="12754" y="446"/>
                    <a:pt x="12681" y="513"/>
                  </a:cubicBezTo>
                  <a:cubicBezTo>
                    <a:pt x="12431" y="798"/>
                    <a:pt x="11931" y="1048"/>
                    <a:pt x="11276" y="1203"/>
                  </a:cubicBezTo>
                  <a:cubicBezTo>
                    <a:pt x="10943" y="1286"/>
                    <a:pt x="10574" y="1334"/>
                    <a:pt x="10181" y="1453"/>
                  </a:cubicBezTo>
                  <a:cubicBezTo>
                    <a:pt x="9800" y="1572"/>
                    <a:pt x="9371" y="1727"/>
                    <a:pt x="9014" y="2037"/>
                  </a:cubicBezTo>
                  <a:cubicBezTo>
                    <a:pt x="8835" y="2179"/>
                    <a:pt x="8669" y="2394"/>
                    <a:pt x="8573" y="2632"/>
                  </a:cubicBezTo>
                  <a:cubicBezTo>
                    <a:pt x="8478" y="2858"/>
                    <a:pt x="8442" y="3108"/>
                    <a:pt x="8335" y="3287"/>
                  </a:cubicBezTo>
                  <a:cubicBezTo>
                    <a:pt x="8240" y="3477"/>
                    <a:pt x="8026" y="3489"/>
                    <a:pt x="7764" y="3525"/>
                  </a:cubicBezTo>
                  <a:cubicBezTo>
                    <a:pt x="7621" y="3537"/>
                    <a:pt x="7478" y="3596"/>
                    <a:pt x="7359" y="3692"/>
                  </a:cubicBezTo>
                  <a:cubicBezTo>
                    <a:pt x="7252" y="3775"/>
                    <a:pt x="7168" y="3882"/>
                    <a:pt x="7073" y="3989"/>
                  </a:cubicBezTo>
                  <a:cubicBezTo>
                    <a:pt x="6775" y="4394"/>
                    <a:pt x="6359" y="4656"/>
                    <a:pt x="5918" y="4823"/>
                  </a:cubicBezTo>
                  <a:cubicBezTo>
                    <a:pt x="5466" y="5001"/>
                    <a:pt x="5001" y="5073"/>
                    <a:pt x="4561" y="5144"/>
                  </a:cubicBezTo>
                  <a:cubicBezTo>
                    <a:pt x="3668" y="5263"/>
                    <a:pt x="2858" y="5382"/>
                    <a:pt x="2192" y="5477"/>
                  </a:cubicBezTo>
                  <a:cubicBezTo>
                    <a:pt x="834" y="5680"/>
                    <a:pt x="1" y="5799"/>
                    <a:pt x="1" y="5799"/>
                  </a:cubicBezTo>
                  <a:cubicBezTo>
                    <a:pt x="1" y="5799"/>
                    <a:pt x="858" y="5727"/>
                    <a:pt x="2203" y="5597"/>
                  </a:cubicBezTo>
                  <a:cubicBezTo>
                    <a:pt x="2894" y="5513"/>
                    <a:pt x="3692" y="5442"/>
                    <a:pt x="4585" y="5335"/>
                  </a:cubicBezTo>
                  <a:cubicBezTo>
                    <a:pt x="5037" y="5275"/>
                    <a:pt x="5513" y="5204"/>
                    <a:pt x="5990" y="5025"/>
                  </a:cubicBezTo>
                  <a:cubicBezTo>
                    <a:pt x="6454" y="4858"/>
                    <a:pt x="6930" y="4561"/>
                    <a:pt x="7252" y="4132"/>
                  </a:cubicBezTo>
                  <a:cubicBezTo>
                    <a:pt x="7418" y="3930"/>
                    <a:pt x="7585" y="3775"/>
                    <a:pt x="7799" y="3751"/>
                  </a:cubicBezTo>
                  <a:cubicBezTo>
                    <a:pt x="7918" y="3715"/>
                    <a:pt x="8061" y="3715"/>
                    <a:pt x="8192" y="3668"/>
                  </a:cubicBezTo>
                  <a:cubicBezTo>
                    <a:pt x="8335" y="3632"/>
                    <a:pt x="8454" y="3513"/>
                    <a:pt x="8538" y="3394"/>
                  </a:cubicBezTo>
                  <a:cubicBezTo>
                    <a:pt x="8680" y="3132"/>
                    <a:pt x="8680" y="2894"/>
                    <a:pt x="8776" y="2691"/>
                  </a:cubicBezTo>
                  <a:cubicBezTo>
                    <a:pt x="8847" y="2501"/>
                    <a:pt x="8978" y="2322"/>
                    <a:pt x="9133" y="2168"/>
                  </a:cubicBezTo>
                  <a:cubicBezTo>
                    <a:pt x="9442" y="1870"/>
                    <a:pt x="9847" y="1715"/>
                    <a:pt x="10216" y="1584"/>
                  </a:cubicBezTo>
                  <a:cubicBezTo>
                    <a:pt x="10585" y="1453"/>
                    <a:pt x="10955" y="1394"/>
                    <a:pt x="11288" y="1286"/>
                  </a:cubicBezTo>
                  <a:cubicBezTo>
                    <a:pt x="11943" y="1096"/>
                    <a:pt x="12443" y="822"/>
                    <a:pt x="12705" y="524"/>
                  </a:cubicBezTo>
                  <a:cubicBezTo>
                    <a:pt x="12767" y="450"/>
                    <a:pt x="12814" y="382"/>
                    <a:pt x="12850" y="32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8"/>
            <p:cNvSpPr/>
            <p:nvPr/>
          </p:nvSpPr>
          <p:spPr>
            <a:xfrm>
              <a:off x="3341475" y="1874775"/>
              <a:ext cx="20275" cy="12225"/>
            </a:xfrm>
            <a:custGeom>
              <a:rect b="b" l="l" r="r" t="t"/>
              <a:pathLst>
                <a:path extrusionOk="0" h="489" w="811">
                  <a:moveTo>
                    <a:pt x="810" y="0"/>
                  </a:moveTo>
                  <a:cubicBezTo>
                    <a:pt x="810" y="0"/>
                    <a:pt x="560" y="0"/>
                    <a:pt x="346" y="143"/>
                  </a:cubicBezTo>
                  <a:cubicBezTo>
                    <a:pt x="120" y="286"/>
                    <a:pt x="1" y="488"/>
                    <a:pt x="1" y="488"/>
                  </a:cubicBezTo>
                  <a:cubicBezTo>
                    <a:pt x="1" y="488"/>
                    <a:pt x="239" y="476"/>
                    <a:pt x="465" y="345"/>
                  </a:cubicBezTo>
                  <a:cubicBezTo>
                    <a:pt x="691" y="203"/>
                    <a:pt x="810" y="0"/>
                    <a:pt x="810"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8"/>
            <p:cNvSpPr/>
            <p:nvPr/>
          </p:nvSpPr>
          <p:spPr>
            <a:xfrm>
              <a:off x="3360525" y="1852150"/>
              <a:ext cx="8975" cy="14300"/>
            </a:xfrm>
            <a:custGeom>
              <a:rect b="b" l="l" r="r" t="t"/>
              <a:pathLst>
                <a:path extrusionOk="0" h="572" w="359">
                  <a:moveTo>
                    <a:pt x="358" y="0"/>
                  </a:moveTo>
                  <a:cubicBezTo>
                    <a:pt x="358" y="0"/>
                    <a:pt x="358" y="0"/>
                    <a:pt x="358" y="0"/>
                  </a:cubicBezTo>
                  <a:lnTo>
                    <a:pt x="358" y="0"/>
                  </a:lnTo>
                  <a:cubicBezTo>
                    <a:pt x="358" y="0"/>
                    <a:pt x="358" y="0"/>
                    <a:pt x="358" y="0"/>
                  </a:cubicBezTo>
                  <a:close/>
                  <a:moveTo>
                    <a:pt x="358" y="0"/>
                  </a:moveTo>
                  <a:cubicBezTo>
                    <a:pt x="347" y="4"/>
                    <a:pt x="163" y="35"/>
                    <a:pt x="96" y="215"/>
                  </a:cubicBezTo>
                  <a:cubicBezTo>
                    <a:pt x="1" y="405"/>
                    <a:pt x="132" y="572"/>
                    <a:pt x="132" y="572"/>
                  </a:cubicBezTo>
                  <a:lnTo>
                    <a:pt x="191" y="488"/>
                  </a:lnTo>
                  <a:cubicBezTo>
                    <a:pt x="227" y="441"/>
                    <a:pt x="274" y="381"/>
                    <a:pt x="298" y="310"/>
                  </a:cubicBezTo>
                  <a:cubicBezTo>
                    <a:pt x="310" y="226"/>
                    <a:pt x="334" y="155"/>
                    <a:pt x="346" y="95"/>
                  </a:cubicBezTo>
                  <a:cubicBezTo>
                    <a:pt x="357" y="39"/>
                    <a:pt x="358" y="4"/>
                    <a:pt x="358"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8"/>
            <p:cNvSpPr/>
            <p:nvPr/>
          </p:nvSpPr>
          <p:spPr>
            <a:xfrm>
              <a:off x="3643300" y="1914050"/>
              <a:ext cx="105100" cy="200950"/>
            </a:xfrm>
            <a:custGeom>
              <a:rect b="b" l="l" r="r" t="t"/>
              <a:pathLst>
                <a:path extrusionOk="0" h="8038" w="4204">
                  <a:moveTo>
                    <a:pt x="155" y="1"/>
                  </a:moveTo>
                  <a:lnTo>
                    <a:pt x="155" y="1"/>
                  </a:lnTo>
                  <a:cubicBezTo>
                    <a:pt x="155" y="1"/>
                    <a:pt x="142" y="21"/>
                    <a:pt x="125" y="61"/>
                  </a:cubicBezTo>
                  <a:lnTo>
                    <a:pt x="125" y="61"/>
                  </a:lnTo>
                  <a:lnTo>
                    <a:pt x="155" y="1"/>
                  </a:lnTo>
                  <a:close/>
                  <a:moveTo>
                    <a:pt x="125" y="61"/>
                  </a:moveTo>
                  <a:lnTo>
                    <a:pt x="108" y="96"/>
                  </a:lnTo>
                  <a:cubicBezTo>
                    <a:pt x="96" y="156"/>
                    <a:pt x="48" y="251"/>
                    <a:pt x="36" y="394"/>
                  </a:cubicBezTo>
                  <a:cubicBezTo>
                    <a:pt x="1" y="656"/>
                    <a:pt x="60" y="1120"/>
                    <a:pt x="477" y="1429"/>
                  </a:cubicBezTo>
                  <a:cubicBezTo>
                    <a:pt x="691" y="1584"/>
                    <a:pt x="965" y="1644"/>
                    <a:pt x="1251" y="1668"/>
                  </a:cubicBezTo>
                  <a:cubicBezTo>
                    <a:pt x="1536" y="1703"/>
                    <a:pt x="1822" y="1763"/>
                    <a:pt x="2096" y="1894"/>
                  </a:cubicBezTo>
                  <a:cubicBezTo>
                    <a:pt x="2382" y="2013"/>
                    <a:pt x="2668" y="2180"/>
                    <a:pt x="2977" y="2334"/>
                  </a:cubicBezTo>
                  <a:cubicBezTo>
                    <a:pt x="3132" y="2418"/>
                    <a:pt x="3275" y="2489"/>
                    <a:pt x="3441" y="2572"/>
                  </a:cubicBezTo>
                  <a:lnTo>
                    <a:pt x="3680" y="2692"/>
                  </a:lnTo>
                  <a:cubicBezTo>
                    <a:pt x="3751" y="2739"/>
                    <a:pt x="3858" y="2787"/>
                    <a:pt x="3870" y="2811"/>
                  </a:cubicBezTo>
                  <a:cubicBezTo>
                    <a:pt x="3918" y="2846"/>
                    <a:pt x="3846" y="3096"/>
                    <a:pt x="3846" y="3275"/>
                  </a:cubicBezTo>
                  <a:cubicBezTo>
                    <a:pt x="3822" y="3477"/>
                    <a:pt x="3846" y="3644"/>
                    <a:pt x="3870" y="3823"/>
                  </a:cubicBezTo>
                  <a:cubicBezTo>
                    <a:pt x="3918" y="4192"/>
                    <a:pt x="3989" y="4501"/>
                    <a:pt x="3989" y="4811"/>
                  </a:cubicBezTo>
                  <a:cubicBezTo>
                    <a:pt x="4001" y="5430"/>
                    <a:pt x="3882" y="6001"/>
                    <a:pt x="3822" y="6478"/>
                  </a:cubicBezTo>
                  <a:cubicBezTo>
                    <a:pt x="3751" y="6954"/>
                    <a:pt x="3727" y="7359"/>
                    <a:pt x="3739" y="7621"/>
                  </a:cubicBezTo>
                  <a:cubicBezTo>
                    <a:pt x="3751" y="7895"/>
                    <a:pt x="3787" y="8037"/>
                    <a:pt x="3787" y="8037"/>
                  </a:cubicBezTo>
                  <a:cubicBezTo>
                    <a:pt x="3787" y="8037"/>
                    <a:pt x="3763" y="7895"/>
                    <a:pt x="3787" y="7597"/>
                  </a:cubicBezTo>
                  <a:cubicBezTo>
                    <a:pt x="3799" y="7323"/>
                    <a:pt x="3846" y="6954"/>
                    <a:pt x="3941" y="6478"/>
                  </a:cubicBezTo>
                  <a:cubicBezTo>
                    <a:pt x="4037" y="6013"/>
                    <a:pt x="4180" y="5454"/>
                    <a:pt x="4180" y="4799"/>
                  </a:cubicBezTo>
                  <a:cubicBezTo>
                    <a:pt x="4203" y="4466"/>
                    <a:pt x="4144" y="4144"/>
                    <a:pt x="4096" y="3799"/>
                  </a:cubicBezTo>
                  <a:cubicBezTo>
                    <a:pt x="4084" y="3632"/>
                    <a:pt x="4061" y="3454"/>
                    <a:pt x="4061" y="3287"/>
                  </a:cubicBezTo>
                  <a:cubicBezTo>
                    <a:pt x="4061" y="3203"/>
                    <a:pt x="4084" y="3132"/>
                    <a:pt x="4096" y="3037"/>
                  </a:cubicBezTo>
                  <a:cubicBezTo>
                    <a:pt x="4108" y="2965"/>
                    <a:pt x="4156" y="2811"/>
                    <a:pt x="4049" y="2680"/>
                  </a:cubicBezTo>
                  <a:cubicBezTo>
                    <a:pt x="3941" y="2561"/>
                    <a:pt x="3858" y="2549"/>
                    <a:pt x="3787" y="2501"/>
                  </a:cubicBezTo>
                  <a:lnTo>
                    <a:pt x="3549" y="2382"/>
                  </a:lnTo>
                  <a:cubicBezTo>
                    <a:pt x="3382" y="2299"/>
                    <a:pt x="3215" y="2215"/>
                    <a:pt x="3072" y="2144"/>
                  </a:cubicBezTo>
                  <a:cubicBezTo>
                    <a:pt x="2751" y="2001"/>
                    <a:pt x="2453" y="1846"/>
                    <a:pt x="2156" y="1715"/>
                  </a:cubicBezTo>
                  <a:cubicBezTo>
                    <a:pt x="1548" y="1429"/>
                    <a:pt x="905" y="1608"/>
                    <a:pt x="536" y="1346"/>
                  </a:cubicBezTo>
                  <a:cubicBezTo>
                    <a:pt x="155" y="1084"/>
                    <a:pt x="48" y="656"/>
                    <a:pt x="60" y="406"/>
                  </a:cubicBezTo>
                  <a:cubicBezTo>
                    <a:pt x="60" y="275"/>
                    <a:pt x="96" y="179"/>
                    <a:pt x="108" y="108"/>
                  </a:cubicBezTo>
                  <a:cubicBezTo>
                    <a:pt x="114" y="90"/>
                    <a:pt x="120" y="74"/>
                    <a:pt x="125" y="6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8"/>
            <p:cNvSpPr/>
            <p:nvPr/>
          </p:nvSpPr>
          <p:spPr>
            <a:xfrm>
              <a:off x="3786175" y="2089575"/>
              <a:ext cx="178625" cy="76025"/>
            </a:xfrm>
            <a:custGeom>
              <a:rect b="b" l="l" r="r" t="t"/>
              <a:pathLst>
                <a:path extrusionOk="0" h="3041" w="7145">
                  <a:moveTo>
                    <a:pt x="1419" y="0"/>
                  </a:moveTo>
                  <a:cubicBezTo>
                    <a:pt x="1333" y="0"/>
                    <a:pt x="1241" y="16"/>
                    <a:pt x="1144" y="52"/>
                  </a:cubicBezTo>
                  <a:cubicBezTo>
                    <a:pt x="774" y="207"/>
                    <a:pt x="524" y="385"/>
                    <a:pt x="310" y="409"/>
                  </a:cubicBezTo>
                  <a:cubicBezTo>
                    <a:pt x="278" y="415"/>
                    <a:pt x="248" y="417"/>
                    <a:pt x="221" y="417"/>
                  </a:cubicBezTo>
                  <a:cubicBezTo>
                    <a:pt x="86" y="417"/>
                    <a:pt x="12" y="361"/>
                    <a:pt x="2" y="361"/>
                  </a:cubicBezTo>
                  <a:cubicBezTo>
                    <a:pt x="1" y="361"/>
                    <a:pt x="1" y="361"/>
                    <a:pt x="1" y="362"/>
                  </a:cubicBezTo>
                  <a:lnTo>
                    <a:pt x="1" y="362"/>
                  </a:lnTo>
                  <a:cubicBezTo>
                    <a:pt x="1" y="361"/>
                    <a:pt x="1" y="361"/>
                    <a:pt x="1" y="361"/>
                  </a:cubicBezTo>
                  <a:cubicBezTo>
                    <a:pt x="12" y="361"/>
                    <a:pt x="107" y="446"/>
                    <a:pt x="289" y="446"/>
                  </a:cubicBezTo>
                  <a:cubicBezTo>
                    <a:pt x="300" y="446"/>
                    <a:pt x="311" y="446"/>
                    <a:pt x="322" y="445"/>
                  </a:cubicBezTo>
                  <a:cubicBezTo>
                    <a:pt x="548" y="421"/>
                    <a:pt x="834" y="266"/>
                    <a:pt x="1191" y="159"/>
                  </a:cubicBezTo>
                  <a:cubicBezTo>
                    <a:pt x="1265" y="140"/>
                    <a:pt x="1340" y="126"/>
                    <a:pt x="1415" y="126"/>
                  </a:cubicBezTo>
                  <a:cubicBezTo>
                    <a:pt x="1523" y="126"/>
                    <a:pt x="1629" y="154"/>
                    <a:pt x="1727" y="231"/>
                  </a:cubicBezTo>
                  <a:cubicBezTo>
                    <a:pt x="1894" y="350"/>
                    <a:pt x="2048" y="540"/>
                    <a:pt x="2227" y="719"/>
                  </a:cubicBezTo>
                  <a:cubicBezTo>
                    <a:pt x="2406" y="897"/>
                    <a:pt x="2584" y="1100"/>
                    <a:pt x="2787" y="1290"/>
                  </a:cubicBezTo>
                  <a:cubicBezTo>
                    <a:pt x="2870" y="1374"/>
                    <a:pt x="2989" y="1516"/>
                    <a:pt x="3179" y="1540"/>
                  </a:cubicBezTo>
                  <a:cubicBezTo>
                    <a:pt x="3211" y="1542"/>
                    <a:pt x="3240" y="1543"/>
                    <a:pt x="3267" y="1543"/>
                  </a:cubicBezTo>
                  <a:cubicBezTo>
                    <a:pt x="3321" y="1543"/>
                    <a:pt x="3366" y="1540"/>
                    <a:pt x="3406" y="1540"/>
                  </a:cubicBezTo>
                  <a:cubicBezTo>
                    <a:pt x="3465" y="1540"/>
                    <a:pt x="3513" y="1546"/>
                    <a:pt x="3560" y="1576"/>
                  </a:cubicBezTo>
                  <a:cubicBezTo>
                    <a:pt x="3644" y="1636"/>
                    <a:pt x="3739" y="1755"/>
                    <a:pt x="3834" y="1850"/>
                  </a:cubicBezTo>
                  <a:cubicBezTo>
                    <a:pt x="3941" y="1969"/>
                    <a:pt x="4096" y="2052"/>
                    <a:pt x="4239" y="2088"/>
                  </a:cubicBezTo>
                  <a:cubicBezTo>
                    <a:pt x="4357" y="2121"/>
                    <a:pt x="4474" y="2134"/>
                    <a:pt x="4587" y="2134"/>
                  </a:cubicBezTo>
                  <a:cubicBezTo>
                    <a:pt x="4758" y="2134"/>
                    <a:pt x="4922" y="2105"/>
                    <a:pt x="5073" y="2076"/>
                  </a:cubicBezTo>
                  <a:cubicBezTo>
                    <a:pt x="5311" y="2028"/>
                    <a:pt x="5549" y="1957"/>
                    <a:pt x="5763" y="1945"/>
                  </a:cubicBezTo>
                  <a:cubicBezTo>
                    <a:pt x="5777" y="1942"/>
                    <a:pt x="5791" y="1941"/>
                    <a:pt x="5805" y="1941"/>
                  </a:cubicBezTo>
                  <a:cubicBezTo>
                    <a:pt x="5963" y="1941"/>
                    <a:pt x="6085" y="2121"/>
                    <a:pt x="6227" y="2231"/>
                  </a:cubicBezTo>
                  <a:cubicBezTo>
                    <a:pt x="6787" y="2731"/>
                    <a:pt x="7144" y="3040"/>
                    <a:pt x="7144" y="3040"/>
                  </a:cubicBezTo>
                  <a:cubicBezTo>
                    <a:pt x="7144" y="3040"/>
                    <a:pt x="6823" y="2707"/>
                    <a:pt x="6323" y="2195"/>
                  </a:cubicBezTo>
                  <a:cubicBezTo>
                    <a:pt x="6263" y="2124"/>
                    <a:pt x="6192" y="2052"/>
                    <a:pt x="6120" y="1969"/>
                  </a:cubicBezTo>
                  <a:cubicBezTo>
                    <a:pt x="6037" y="1886"/>
                    <a:pt x="5906" y="1826"/>
                    <a:pt x="5775" y="1826"/>
                  </a:cubicBezTo>
                  <a:cubicBezTo>
                    <a:pt x="5525" y="1826"/>
                    <a:pt x="5299" y="1886"/>
                    <a:pt x="5049" y="1909"/>
                  </a:cubicBezTo>
                  <a:cubicBezTo>
                    <a:pt x="4911" y="1928"/>
                    <a:pt x="4776" y="1944"/>
                    <a:pt x="4644" y="1944"/>
                  </a:cubicBezTo>
                  <a:cubicBezTo>
                    <a:pt x="4526" y="1944"/>
                    <a:pt x="4411" y="1931"/>
                    <a:pt x="4299" y="1897"/>
                  </a:cubicBezTo>
                  <a:cubicBezTo>
                    <a:pt x="4192" y="1874"/>
                    <a:pt x="4096" y="1814"/>
                    <a:pt x="4001" y="1719"/>
                  </a:cubicBezTo>
                  <a:cubicBezTo>
                    <a:pt x="3918" y="1636"/>
                    <a:pt x="3834" y="1493"/>
                    <a:pt x="3680" y="1397"/>
                  </a:cubicBezTo>
                  <a:cubicBezTo>
                    <a:pt x="3675" y="1397"/>
                    <a:pt x="3671" y="1397"/>
                    <a:pt x="3667" y="1397"/>
                  </a:cubicBezTo>
                  <a:cubicBezTo>
                    <a:pt x="2612" y="1397"/>
                    <a:pt x="2227" y="0"/>
                    <a:pt x="1419"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8"/>
            <p:cNvSpPr/>
            <p:nvPr/>
          </p:nvSpPr>
          <p:spPr>
            <a:xfrm>
              <a:off x="3989475" y="2177475"/>
              <a:ext cx="39200" cy="67600"/>
            </a:xfrm>
            <a:custGeom>
              <a:rect b="b" l="l" r="r" t="t"/>
              <a:pathLst>
                <a:path extrusionOk="0" h="2704" w="1568">
                  <a:moveTo>
                    <a:pt x="0" y="1"/>
                  </a:moveTo>
                  <a:cubicBezTo>
                    <a:pt x="1" y="1"/>
                    <a:pt x="346" y="632"/>
                    <a:pt x="893" y="1334"/>
                  </a:cubicBezTo>
                  <a:cubicBezTo>
                    <a:pt x="1155" y="1668"/>
                    <a:pt x="1382" y="1989"/>
                    <a:pt x="1441" y="2251"/>
                  </a:cubicBezTo>
                  <a:cubicBezTo>
                    <a:pt x="1465" y="2382"/>
                    <a:pt x="1465" y="2501"/>
                    <a:pt x="1453" y="2584"/>
                  </a:cubicBezTo>
                  <a:cubicBezTo>
                    <a:pt x="1445" y="2633"/>
                    <a:pt x="1437" y="2671"/>
                    <a:pt x="1432" y="2690"/>
                  </a:cubicBezTo>
                  <a:lnTo>
                    <a:pt x="1432" y="2690"/>
                  </a:lnTo>
                  <a:cubicBezTo>
                    <a:pt x="1459" y="2647"/>
                    <a:pt x="1568" y="2503"/>
                    <a:pt x="1548" y="2239"/>
                  </a:cubicBezTo>
                  <a:cubicBezTo>
                    <a:pt x="1548" y="1930"/>
                    <a:pt x="1346" y="1525"/>
                    <a:pt x="1072" y="1179"/>
                  </a:cubicBezTo>
                  <a:cubicBezTo>
                    <a:pt x="536" y="501"/>
                    <a:pt x="1" y="1"/>
                    <a:pt x="0" y="1"/>
                  </a:cubicBezTo>
                  <a:close/>
                  <a:moveTo>
                    <a:pt x="1432" y="2690"/>
                  </a:moveTo>
                  <a:cubicBezTo>
                    <a:pt x="1427" y="2699"/>
                    <a:pt x="1425" y="2703"/>
                    <a:pt x="1429" y="2703"/>
                  </a:cubicBezTo>
                  <a:cubicBezTo>
                    <a:pt x="1429" y="2703"/>
                    <a:pt x="1430" y="2699"/>
                    <a:pt x="1432" y="269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8"/>
            <p:cNvSpPr/>
            <p:nvPr/>
          </p:nvSpPr>
          <p:spPr>
            <a:xfrm>
              <a:off x="3973100" y="2259050"/>
              <a:ext cx="40500" cy="10550"/>
            </a:xfrm>
            <a:custGeom>
              <a:rect b="b" l="l" r="r" t="t"/>
              <a:pathLst>
                <a:path extrusionOk="0" h="422" w="1620">
                  <a:moveTo>
                    <a:pt x="1620" y="0"/>
                  </a:moveTo>
                  <a:cubicBezTo>
                    <a:pt x="1620" y="0"/>
                    <a:pt x="1227" y="71"/>
                    <a:pt x="798" y="167"/>
                  </a:cubicBezTo>
                  <a:cubicBezTo>
                    <a:pt x="370" y="274"/>
                    <a:pt x="1" y="357"/>
                    <a:pt x="1" y="357"/>
                  </a:cubicBezTo>
                  <a:cubicBezTo>
                    <a:pt x="1" y="357"/>
                    <a:pt x="84" y="393"/>
                    <a:pt x="239" y="405"/>
                  </a:cubicBezTo>
                  <a:cubicBezTo>
                    <a:pt x="303" y="416"/>
                    <a:pt x="384" y="421"/>
                    <a:pt x="475" y="421"/>
                  </a:cubicBezTo>
                  <a:cubicBezTo>
                    <a:pt x="587" y="421"/>
                    <a:pt x="715" y="413"/>
                    <a:pt x="846" y="393"/>
                  </a:cubicBezTo>
                  <a:cubicBezTo>
                    <a:pt x="1084" y="322"/>
                    <a:pt x="1275" y="238"/>
                    <a:pt x="1406" y="155"/>
                  </a:cubicBezTo>
                  <a:cubicBezTo>
                    <a:pt x="1548" y="71"/>
                    <a:pt x="1620" y="0"/>
                    <a:pt x="1620"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8"/>
            <p:cNvSpPr/>
            <p:nvPr/>
          </p:nvSpPr>
          <p:spPr>
            <a:xfrm>
              <a:off x="2862850" y="2550450"/>
              <a:ext cx="45275" cy="6275"/>
            </a:xfrm>
            <a:custGeom>
              <a:rect b="b" l="l" r="r" t="t"/>
              <a:pathLst>
                <a:path extrusionOk="0" h="251" w="1811">
                  <a:moveTo>
                    <a:pt x="1810" y="0"/>
                  </a:moveTo>
                  <a:cubicBezTo>
                    <a:pt x="1810" y="0"/>
                    <a:pt x="1381" y="12"/>
                    <a:pt x="905" y="12"/>
                  </a:cubicBezTo>
                  <a:cubicBezTo>
                    <a:pt x="417" y="12"/>
                    <a:pt x="0" y="0"/>
                    <a:pt x="0" y="0"/>
                  </a:cubicBezTo>
                  <a:lnTo>
                    <a:pt x="0" y="0"/>
                  </a:lnTo>
                  <a:cubicBezTo>
                    <a:pt x="0" y="0"/>
                    <a:pt x="84" y="60"/>
                    <a:pt x="250" y="131"/>
                  </a:cubicBezTo>
                  <a:cubicBezTo>
                    <a:pt x="417" y="191"/>
                    <a:pt x="631" y="250"/>
                    <a:pt x="905" y="250"/>
                  </a:cubicBezTo>
                  <a:cubicBezTo>
                    <a:pt x="1167" y="250"/>
                    <a:pt x="1393" y="179"/>
                    <a:pt x="1560" y="119"/>
                  </a:cubicBezTo>
                  <a:cubicBezTo>
                    <a:pt x="1727" y="60"/>
                    <a:pt x="1810" y="0"/>
                    <a:pt x="1810"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8"/>
            <p:cNvSpPr/>
            <p:nvPr/>
          </p:nvSpPr>
          <p:spPr>
            <a:xfrm>
              <a:off x="2828025" y="2538825"/>
              <a:ext cx="20250" cy="17800"/>
            </a:xfrm>
            <a:custGeom>
              <a:rect b="b" l="l" r="r" t="t"/>
              <a:pathLst>
                <a:path extrusionOk="0" h="712" w="810">
                  <a:moveTo>
                    <a:pt x="60" y="1"/>
                  </a:moveTo>
                  <a:cubicBezTo>
                    <a:pt x="60" y="1"/>
                    <a:pt x="24" y="60"/>
                    <a:pt x="0" y="168"/>
                  </a:cubicBezTo>
                  <a:cubicBezTo>
                    <a:pt x="0" y="287"/>
                    <a:pt x="48" y="465"/>
                    <a:pt x="203" y="584"/>
                  </a:cubicBezTo>
                  <a:cubicBezTo>
                    <a:pt x="313" y="677"/>
                    <a:pt x="446" y="712"/>
                    <a:pt x="555" y="712"/>
                  </a:cubicBezTo>
                  <a:cubicBezTo>
                    <a:pt x="587" y="712"/>
                    <a:pt x="616" y="709"/>
                    <a:pt x="643" y="703"/>
                  </a:cubicBezTo>
                  <a:cubicBezTo>
                    <a:pt x="762" y="668"/>
                    <a:pt x="810" y="608"/>
                    <a:pt x="810" y="608"/>
                  </a:cubicBezTo>
                  <a:cubicBezTo>
                    <a:pt x="810" y="608"/>
                    <a:pt x="738" y="608"/>
                    <a:pt x="643" y="584"/>
                  </a:cubicBezTo>
                  <a:cubicBezTo>
                    <a:pt x="536" y="549"/>
                    <a:pt x="453" y="489"/>
                    <a:pt x="346" y="406"/>
                  </a:cubicBezTo>
                  <a:cubicBezTo>
                    <a:pt x="238" y="334"/>
                    <a:pt x="167" y="239"/>
                    <a:pt x="119" y="156"/>
                  </a:cubicBezTo>
                  <a:cubicBezTo>
                    <a:pt x="84" y="72"/>
                    <a:pt x="60" y="1"/>
                    <a:pt x="60"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8"/>
            <p:cNvSpPr/>
            <p:nvPr/>
          </p:nvSpPr>
          <p:spPr>
            <a:xfrm>
              <a:off x="2681575" y="2253975"/>
              <a:ext cx="80975" cy="205400"/>
            </a:xfrm>
            <a:custGeom>
              <a:rect b="b" l="l" r="r" t="t"/>
              <a:pathLst>
                <a:path extrusionOk="0" h="8216" w="3239">
                  <a:moveTo>
                    <a:pt x="3239" y="1"/>
                  </a:moveTo>
                  <a:lnTo>
                    <a:pt x="3156" y="84"/>
                  </a:lnTo>
                  <a:lnTo>
                    <a:pt x="3156" y="84"/>
                  </a:lnTo>
                  <a:lnTo>
                    <a:pt x="3239" y="1"/>
                  </a:lnTo>
                  <a:close/>
                  <a:moveTo>
                    <a:pt x="3155" y="84"/>
                  </a:moveTo>
                  <a:lnTo>
                    <a:pt x="3155" y="84"/>
                  </a:lnTo>
                  <a:cubicBezTo>
                    <a:pt x="3151" y="88"/>
                    <a:pt x="3147" y="92"/>
                    <a:pt x="3143" y="96"/>
                  </a:cubicBezTo>
                  <a:lnTo>
                    <a:pt x="3143" y="96"/>
                  </a:lnTo>
                  <a:cubicBezTo>
                    <a:pt x="3143" y="96"/>
                    <a:pt x="3143" y="96"/>
                    <a:pt x="3144" y="96"/>
                  </a:cubicBezTo>
                  <a:lnTo>
                    <a:pt x="3155" y="84"/>
                  </a:lnTo>
                  <a:close/>
                  <a:moveTo>
                    <a:pt x="3143" y="96"/>
                  </a:moveTo>
                  <a:cubicBezTo>
                    <a:pt x="3060" y="144"/>
                    <a:pt x="2977" y="203"/>
                    <a:pt x="2846" y="274"/>
                  </a:cubicBezTo>
                  <a:cubicBezTo>
                    <a:pt x="2572" y="429"/>
                    <a:pt x="2144" y="513"/>
                    <a:pt x="1632" y="727"/>
                  </a:cubicBezTo>
                  <a:cubicBezTo>
                    <a:pt x="1393" y="846"/>
                    <a:pt x="1120" y="1001"/>
                    <a:pt x="941" y="1298"/>
                  </a:cubicBezTo>
                  <a:cubicBezTo>
                    <a:pt x="739" y="1620"/>
                    <a:pt x="786" y="1989"/>
                    <a:pt x="762" y="2334"/>
                  </a:cubicBezTo>
                  <a:cubicBezTo>
                    <a:pt x="762" y="2513"/>
                    <a:pt x="727" y="2668"/>
                    <a:pt x="643" y="2811"/>
                  </a:cubicBezTo>
                  <a:cubicBezTo>
                    <a:pt x="560" y="2941"/>
                    <a:pt x="405" y="3013"/>
                    <a:pt x="239" y="3144"/>
                  </a:cubicBezTo>
                  <a:cubicBezTo>
                    <a:pt x="143" y="3227"/>
                    <a:pt x="72" y="3322"/>
                    <a:pt x="48" y="3442"/>
                  </a:cubicBezTo>
                  <a:cubicBezTo>
                    <a:pt x="0" y="3561"/>
                    <a:pt x="48" y="3739"/>
                    <a:pt x="143" y="3834"/>
                  </a:cubicBezTo>
                  <a:cubicBezTo>
                    <a:pt x="250" y="3918"/>
                    <a:pt x="346" y="3965"/>
                    <a:pt x="381" y="4013"/>
                  </a:cubicBezTo>
                  <a:cubicBezTo>
                    <a:pt x="429" y="4061"/>
                    <a:pt x="441" y="4120"/>
                    <a:pt x="441" y="4215"/>
                  </a:cubicBezTo>
                  <a:cubicBezTo>
                    <a:pt x="441" y="4311"/>
                    <a:pt x="441" y="4430"/>
                    <a:pt x="477" y="4549"/>
                  </a:cubicBezTo>
                  <a:cubicBezTo>
                    <a:pt x="489" y="4668"/>
                    <a:pt x="560" y="4775"/>
                    <a:pt x="643" y="4858"/>
                  </a:cubicBezTo>
                  <a:cubicBezTo>
                    <a:pt x="798" y="5025"/>
                    <a:pt x="1012" y="5120"/>
                    <a:pt x="1203" y="5168"/>
                  </a:cubicBezTo>
                  <a:cubicBezTo>
                    <a:pt x="1620" y="5275"/>
                    <a:pt x="1989" y="5204"/>
                    <a:pt x="2334" y="5263"/>
                  </a:cubicBezTo>
                  <a:cubicBezTo>
                    <a:pt x="2501" y="5275"/>
                    <a:pt x="2667" y="5335"/>
                    <a:pt x="2786" y="5418"/>
                  </a:cubicBezTo>
                  <a:cubicBezTo>
                    <a:pt x="2906" y="5489"/>
                    <a:pt x="2882" y="5585"/>
                    <a:pt x="2798" y="5716"/>
                  </a:cubicBezTo>
                  <a:cubicBezTo>
                    <a:pt x="2703" y="5835"/>
                    <a:pt x="2584" y="5930"/>
                    <a:pt x="2525" y="6097"/>
                  </a:cubicBezTo>
                  <a:cubicBezTo>
                    <a:pt x="2465" y="6251"/>
                    <a:pt x="2465" y="6406"/>
                    <a:pt x="2489" y="6549"/>
                  </a:cubicBezTo>
                  <a:cubicBezTo>
                    <a:pt x="2513" y="6823"/>
                    <a:pt x="2632" y="7049"/>
                    <a:pt x="2727" y="7240"/>
                  </a:cubicBezTo>
                  <a:cubicBezTo>
                    <a:pt x="2810" y="7430"/>
                    <a:pt x="2882" y="7597"/>
                    <a:pt x="2929" y="7752"/>
                  </a:cubicBezTo>
                  <a:cubicBezTo>
                    <a:pt x="2977" y="7894"/>
                    <a:pt x="2977" y="8014"/>
                    <a:pt x="2977" y="8097"/>
                  </a:cubicBezTo>
                  <a:cubicBezTo>
                    <a:pt x="2977" y="8014"/>
                    <a:pt x="2977" y="7894"/>
                    <a:pt x="2941" y="7752"/>
                  </a:cubicBezTo>
                  <a:cubicBezTo>
                    <a:pt x="2917" y="7597"/>
                    <a:pt x="2858" y="7418"/>
                    <a:pt x="2763" y="7228"/>
                  </a:cubicBezTo>
                  <a:cubicBezTo>
                    <a:pt x="2691" y="7037"/>
                    <a:pt x="2584" y="6799"/>
                    <a:pt x="2572" y="6537"/>
                  </a:cubicBezTo>
                  <a:cubicBezTo>
                    <a:pt x="2572" y="6406"/>
                    <a:pt x="2572" y="6275"/>
                    <a:pt x="2632" y="6156"/>
                  </a:cubicBezTo>
                  <a:cubicBezTo>
                    <a:pt x="2679" y="6037"/>
                    <a:pt x="2798" y="5942"/>
                    <a:pt x="2906" y="5811"/>
                  </a:cubicBezTo>
                  <a:cubicBezTo>
                    <a:pt x="2965" y="5751"/>
                    <a:pt x="3025" y="5668"/>
                    <a:pt x="3025" y="5549"/>
                  </a:cubicBezTo>
                  <a:cubicBezTo>
                    <a:pt x="3025" y="5430"/>
                    <a:pt x="2929" y="5323"/>
                    <a:pt x="2858" y="5263"/>
                  </a:cubicBezTo>
                  <a:cubicBezTo>
                    <a:pt x="2703" y="5144"/>
                    <a:pt x="2513" y="5085"/>
                    <a:pt x="2334" y="5049"/>
                  </a:cubicBezTo>
                  <a:cubicBezTo>
                    <a:pt x="1965" y="4977"/>
                    <a:pt x="1572" y="5037"/>
                    <a:pt x="1239" y="4930"/>
                  </a:cubicBezTo>
                  <a:cubicBezTo>
                    <a:pt x="1060" y="4894"/>
                    <a:pt x="893" y="4799"/>
                    <a:pt x="774" y="4680"/>
                  </a:cubicBezTo>
                  <a:cubicBezTo>
                    <a:pt x="655" y="4561"/>
                    <a:pt x="643" y="4418"/>
                    <a:pt x="643" y="4192"/>
                  </a:cubicBezTo>
                  <a:cubicBezTo>
                    <a:pt x="643" y="4084"/>
                    <a:pt x="620" y="3942"/>
                    <a:pt x="524" y="3834"/>
                  </a:cubicBezTo>
                  <a:cubicBezTo>
                    <a:pt x="417" y="3727"/>
                    <a:pt x="310" y="3680"/>
                    <a:pt x="262" y="3644"/>
                  </a:cubicBezTo>
                  <a:cubicBezTo>
                    <a:pt x="179" y="3561"/>
                    <a:pt x="239" y="3406"/>
                    <a:pt x="358" y="3299"/>
                  </a:cubicBezTo>
                  <a:cubicBezTo>
                    <a:pt x="489" y="3192"/>
                    <a:pt x="703" y="3084"/>
                    <a:pt x="798" y="2894"/>
                  </a:cubicBezTo>
                  <a:cubicBezTo>
                    <a:pt x="917" y="2703"/>
                    <a:pt x="941" y="2489"/>
                    <a:pt x="953" y="2310"/>
                  </a:cubicBezTo>
                  <a:cubicBezTo>
                    <a:pt x="965" y="1965"/>
                    <a:pt x="917" y="1620"/>
                    <a:pt x="1072" y="1370"/>
                  </a:cubicBezTo>
                  <a:cubicBezTo>
                    <a:pt x="1215" y="1096"/>
                    <a:pt x="1453" y="929"/>
                    <a:pt x="1691" y="810"/>
                  </a:cubicBezTo>
                  <a:cubicBezTo>
                    <a:pt x="2167" y="572"/>
                    <a:pt x="2620" y="453"/>
                    <a:pt x="2870" y="298"/>
                  </a:cubicBezTo>
                  <a:cubicBezTo>
                    <a:pt x="2992" y="221"/>
                    <a:pt x="3083" y="153"/>
                    <a:pt x="3143" y="96"/>
                  </a:cubicBezTo>
                  <a:close/>
                  <a:moveTo>
                    <a:pt x="2977" y="8097"/>
                  </a:moveTo>
                  <a:cubicBezTo>
                    <a:pt x="2965" y="8168"/>
                    <a:pt x="2965" y="8216"/>
                    <a:pt x="2965" y="8216"/>
                  </a:cubicBezTo>
                  <a:cubicBezTo>
                    <a:pt x="2965" y="8216"/>
                    <a:pt x="2977" y="8168"/>
                    <a:pt x="2977" y="8097"/>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8"/>
            <p:cNvSpPr/>
            <p:nvPr/>
          </p:nvSpPr>
          <p:spPr>
            <a:xfrm>
              <a:off x="2775025" y="2251850"/>
              <a:ext cx="36350" cy="10200"/>
            </a:xfrm>
            <a:custGeom>
              <a:rect b="b" l="l" r="r" t="t"/>
              <a:pathLst>
                <a:path extrusionOk="0" h="408" w="1454">
                  <a:moveTo>
                    <a:pt x="448" y="1"/>
                  </a:moveTo>
                  <a:cubicBezTo>
                    <a:pt x="361" y="1"/>
                    <a:pt x="282" y="10"/>
                    <a:pt x="215" y="26"/>
                  </a:cubicBezTo>
                  <a:cubicBezTo>
                    <a:pt x="84" y="50"/>
                    <a:pt x="1" y="86"/>
                    <a:pt x="1" y="86"/>
                  </a:cubicBezTo>
                  <a:cubicBezTo>
                    <a:pt x="1" y="86"/>
                    <a:pt x="334" y="169"/>
                    <a:pt x="727" y="264"/>
                  </a:cubicBezTo>
                  <a:cubicBezTo>
                    <a:pt x="1108" y="348"/>
                    <a:pt x="1454" y="407"/>
                    <a:pt x="1454" y="407"/>
                  </a:cubicBezTo>
                  <a:cubicBezTo>
                    <a:pt x="1454" y="407"/>
                    <a:pt x="1394" y="336"/>
                    <a:pt x="1275" y="264"/>
                  </a:cubicBezTo>
                  <a:cubicBezTo>
                    <a:pt x="1156" y="181"/>
                    <a:pt x="977" y="86"/>
                    <a:pt x="775" y="38"/>
                  </a:cubicBezTo>
                  <a:cubicBezTo>
                    <a:pt x="660" y="12"/>
                    <a:pt x="549" y="1"/>
                    <a:pt x="448"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8"/>
            <p:cNvSpPr/>
            <p:nvPr/>
          </p:nvSpPr>
          <p:spPr>
            <a:xfrm>
              <a:off x="2835450" y="2655825"/>
              <a:ext cx="167625" cy="327425"/>
            </a:xfrm>
            <a:custGeom>
              <a:rect b="b" l="l" r="r" t="t"/>
              <a:pathLst>
                <a:path extrusionOk="0" h="13097" w="6705">
                  <a:moveTo>
                    <a:pt x="692" y="0"/>
                  </a:moveTo>
                  <a:cubicBezTo>
                    <a:pt x="691" y="0"/>
                    <a:pt x="681" y="11"/>
                    <a:pt x="665" y="37"/>
                  </a:cubicBezTo>
                  <a:lnTo>
                    <a:pt x="665" y="37"/>
                  </a:lnTo>
                  <a:lnTo>
                    <a:pt x="692" y="0"/>
                  </a:lnTo>
                  <a:close/>
                  <a:moveTo>
                    <a:pt x="665" y="37"/>
                  </a:moveTo>
                  <a:lnTo>
                    <a:pt x="596" y="131"/>
                  </a:lnTo>
                  <a:cubicBezTo>
                    <a:pt x="537" y="214"/>
                    <a:pt x="465" y="357"/>
                    <a:pt x="382" y="536"/>
                  </a:cubicBezTo>
                  <a:cubicBezTo>
                    <a:pt x="215" y="905"/>
                    <a:pt x="37" y="1465"/>
                    <a:pt x="25" y="2179"/>
                  </a:cubicBezTo>
                  <a:cubicBezTo>
                    <a:pt x="1" y="2893"/>
                    <a:pt x="180" y="3774"/>
                    <a:pt x="739" y="4584"/>
                  </a:cubicBezTo>
                  <a:cubicBezTo>
                    <a:pt x="1287" y="5382"/>
                    <a:pt x="2204" y="5929"/>
                    <a:pt x="3073" y="6560"/>
                  </a:cubicBezTo>
                  <a:cubicBezTo>
                    <a:pt x="3501" y="6882"/>
                    <a:pt x="3906" y="7215"/>
                    <a:pt x="4192" y="7620"/>
                  </a:cubicBezTo>
                  <a:cubicBezTo>
                    <a:pt x="4335" y="7811"/>
                    <a:pt x="4430" y="8037"/>
                    <a:pt x="4454" y="8251"/>
                  </a:cubicBezTo>
                  <a:cubicBezTo>
                    <a:pt x="4502" y="8477"/>
                    <a:pt x="4490" y="8715"/>
                    <a:pt x="4502" y="8954"/>
                  </a:cubicBezTo>
                  <a:cubicBezTo>
                    <a:pt x="4502" y="9192"/>
                    <a:pt x="4525" y="9430"/>
                    <a:pt x="4621" y="9656"/>
                  </a:cubicBezTo>
                  <a:cubicBezTo>
                    <a:pt x="4704" y="9882"/>
                    <a:pt x="4835" y="10073"/>
                    <a:pt x="4990" y="10216"/>
                  </a:cubicBezTo>
                  <a:cubicBezTo>
                    <a:pt x="5287" y="10513"/>
                    <a:pt x="5597" y="10751"/>
                    <a:pt x="5823" y="11025"/>
                  </a:cubicBezTo>
                  <a:cubicBezTo>
                    <a:pt x="6276" y="11561"/>
                    <a:pt x="6478" y="12109"/>
                    <a:pt x="6585" y="12478"/>
                  </a:cubicBezTo>
                  <a:cubicBezTo>
                    <a:pt x="6692" y="12871"/>
                    <a:pt x="6692" y="13097"/>
                    <a:pt x="6692" y="13097"/>
                  </a:cubicBezTo>
                  <a:cubicBezTo>
                    <a:pt x="6692" y="13097"/>
                    <a:pt x="6704" y="12883"/>
                    <a:pt x="6645" y="12478"/>
                  </a:cubicBezTo>
                  <a:cubicBezTo>
                    <a:pt x="6573" y="12097"/>
                    <a:pt x="6395" y="11513"/>
                    <a:pt x="5942" y="10942"/>
                  </a:cubicBezTo>
                  <a:cubicBezTo>
                    <a:pt x="5716" y="10668"/>
                    <a:pt x="5406" y="10406"/>
                    <a:pt x="5144" y="10108"/>
                  </a:cubicBezTo>
                  <a:cubicBezTo>
                    <a:pt x="5002" y="9954"/>
                    <a:pt x="4883" y="9787"/>
                    <a:pt x="4811" y="9596"/>
                  </a:cubicBezTo>
                  <a:cubicBezTo>
                    <a:pt x="4740" y="9406"/>
                    <a:pt x="4728" y="9180"/>
                    <a:pt x="4728" y="8954"/>
                  </a:cubicBezTo>
                  <a:cubicBezTo>
                    <a:pt x="4728" y="8727"/>
                    <a:pt x="4728" y="8477"/>
                    <a:pt x="4692" y="8227"/>
                  </a:cubicBezTo>
                  <a:cubicBezTo>
                    <a:pt x="4644" y="7953"/>
                    <a:pt x="4549" y="7703"/>
                    <a:pt x="4394" y="7477"/>
                  </a:cubicBezTo>
                  <a:cubicBezTo>
                    <a:pt x="4097" y="7037"/>
                    <a:pt x="3668" y="6691"/>
                    <a:pt x="3239" y="6370"/>
                  </a:cubicBezTo>
                  <a:cubicBezTo>
                    <a:pt x="2346" y="5739"/>
                    <a:pt x="1454" y="5215"/>
                    <a:pt x="918" y="4465"/>
                  </a:cubicBezTo>
                  <a:cubicBezTo>
                    <a:pt x="382" y="3715"/>
                    <a:pt x="180" y="2881"/>
                    <a:pt x="156" y="2179"/>
                  </a:cubicBezTo>
                  <a:cubicBezTo>
                    <a:pt x="144" y="1465"/>
                    <a:pt x="275" y="917"/>
                    <a:pt x="418" y="548"/>
                  </a:cubicBezTo>
                  <a:cubicBezTo>
                    <a:pt x="501" y="357"/>
                    <a:pt x="561" y="214"/>
                    <a:pt x="620" y="131"/>
                  </a:cubicBezTo>
                  <a:cubicBezTo>
                    <a:pt x="636" y="88"/>
                    <a:pt x="652" y="57"/>
                    <a:pt x="665" y="37"/>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8"/>
            <p:cNvSpPr/>
            <p:nvPr/>
          </p:nvSpPr>
          <p:spPr>
            <a:xfrm>
              <a:off x="2991725" y="2989475"/>
              <a:ext cx="34850" cy="190525"/>
            </a:xfrm>
            <a:custGeom>
              <a:rect b="b" l="l" r="r" t="t"/>
              <a:pathLst>
                <a:path extrusionOk="0" h="7621" w="1394">
                  <a:moveTo>
                    <a:pt x="25" y="1"/>
                  </a:moveTo>
                  <a:cubicBezTo>
                    <a:pt x="25" y="1"/>
                    <a:pt x="25" y="441"/>
                    <a:pt x="1" y="1156"/>
                  </a:cubicBezTo>
                  <a:lnTo>
                    <a:pt x="1" y="2430"/>
                  </a:lnTo>
                  <a:lnTo>
                    <a:pt x="1" y="2787"/>
                  </a:lnTo>
                  <a:cubicBezTo>
                    <a:pt x="25" y="2906"/>
                    <a:pt x="1" y="3049"/>
                    <a:pt x="84" y="3204"/>
                  </a:cubicBezTo>
                  <a:cubicBezTo>
                    <a:pt x="156" y="3358"/>
                    <a:pt x="322" y="3442"/>
                    <a:pt x="358" y="3501"/>
                  </a:cubicBezTo>
                  <a:cubicBezTo>
                    <a:pt x="417" y="3561"/>
                    <a:pt x="417" y="3680"/>
                    <a:pt x="406" y="3811"/>
                  </a:cubicBezTo>
                  <a:cubicBezTo>
                    <a:pt x="394" y="3930"/>
                    <a:pt x="382" y="4109"/>
                    <a:pt x="453" y="4251"/>
                  </a:cubicBezTo>
                  <a:cubicBezTo>
                    <a:pt x="525" y="4406"/>
                    <a:pt x="596" y="4490"/>
                    <a:pt x="644" y="4597"/>
                  </a:cubicBezTo>
                  <a:cubicBezTo>
                    <a:pt x="739" y="4787"/>
                    <a:pt x="703" y="5049"/>
                    <a:pt x="703" y="5287"/>
                  </a:cubicBezTo>
                  <a:cubicBezTo>
                    <a:pt x="703" y="5775"/>
                    <a:pt x="810" y="6204"/>
                    <a:pt x="929" y="6549"/>
                  </a:cubicBezTo>
                  <a:cubicBezTo>
                    <a:pt x="1048" y="6895"/>
                    <a:pt x="1168" y="7157"/>
                    <a:pt x="1251" y="7335"/>
                  </a:cubicBezTo>
                  <a:cubicBezTo>
                    <a:pt x="1346" y="7514"/>
                    <a:pt x="1394" y="7621"/>
                    <a:pt x="1394" y="7621"/>
                  </a:cubicBezTo>
                  <a:cubicBezTo>
                    <a:pt x="1394" y="7621"/>
                    <a:pt x="1358" y="7514"/>
                    <a:pt x="1275" y="7311"/>
                  </a:cubicBezTo>
                  <a:cubicBezTo>
                    <a:pt x="1215" y="7133"/>
                    <a:pt x="1120" y="6847"/>
                    <a:pt x="1037" y="6502"/>
                  </a:cubicBezTo>
                  <a:cubicBezTo>
                    <a:pt x="953" y="6156"/>
                    <a:pt x="870" y="5740"/>
                    <a:pt x="894" y="5287"/>
                  </a:cubicBezTo>
                  <a:cubicBezTo>
                    <a:pt x="918" y="5061"/>
                    <a:pt x="953" y="4787"/>
                    <a:pt x="858" y="4513"/>
                  </a:cubicBezTo>
                  <a:cubicBezTo>
                    <a:pt x="810" y="4370"/>
                    <a:pt x="715" y="4275"/>
                    <a:pt x="679" y="4168"/>
                  </a:cubicBezTo>
                  <a:cubicBezTo>
                    <a:pt x="632" y="4073"/>
                    <a:pt x="632" y="3954"/>
                    <a:pt x="644" y="3823"/>
                  </a:cubicBezTo>
                  <a:cubicBezTo>
                    <a:pt x="644" y="3704"/>
                    <a:pt x="679" y="3513"/>
                    <a:pt x="560" y="3358"/>
                  </a:cubicBezTo>
                  <a:cubicBezTo>
                    <a:pt x="417" y="3216"/>
                    <a:pt x="322" y="3180"/>
                    <a:pt x="286" y="3097"/>
                  </a:cubicBezTo>
                  <a:cubicBezTo>
                    <a:pt x="215" y="2930"/>
                    <a:pt x="239" y="2632"/>
                    <a:pt x="215" y="2406"/>
                  </a:cubicBezTo>
                  <a:cubicBezTo>
                    <a:pt x="179" y="1954"/>
                    <a:pt x="156" y="1513"/>
                    <a:pt x="120" y="1156"/>
                  </a:cubicBezTo>
                  <a:cubicBezTo>
                    <a:pt x="60" y="441"/>
                    <a:pt x="25" y="1"/>
                    <a:pt x="2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8"/>
            <p:cNvSpPr/>
            <p:nvPr/>
          </p:nvSpPr>
          <p:spPr>
            <a:xfrm>
              <a:off x="3134600" y="2622475"/>
              <a:ext cx="119700" cy="101225"/>
            </a:xfrm>
            <a:custGeom>
              <a:rect b="b" l="l" r="r" t="t"/>
              <a:pathLst>
                <a:path extrusionOk="0" h="4049" w="4788">
                  <a:moveTo>
                    <a:pt x="1" y="1"/>
                  </a:moveTo>
                  <a:lnTo>
                    <a:pt x="1" y="1"/>
                  </a:lnTo>
                  <a:cubicBezTo>
                    <a:pt x="1" y="1"/>
                    <a:pt x="84" y="60"/>
                    <a:pt x="215" y="167"/>
                  </a:cubicBezTo>
                  <a:cubicBezTo>
                    <a:pt x="346" y="286"/>
                    <a:pt x="525" y="453"/>
                    <a:pt x="703" y="691"/>
                  </a:cubicBezTo>
                  <a:cubicBezTo>
                    <a:pt x="882" y="929"/>
                    <a:pt x="1060" y="1227"/>
                    <a:pt x="1179" y="1596"/>
                  </a:cubicBezTo>
                  <a:cubicBezTo>
                    <a:pt x="1239" y="1775"/>
                    <a:pt x="1287" y="1965"/>
                    <a:pt x="1334" y="2191"/>
                  </a:cubicBezTo>
                  <a:cubicBezTo>
                    <a:pt x="1370" y="2418"/>
                    <a:pt x="1429" y="2656"/>
                    <a:pt x="1608" y="2858"/>
                  </a:cubicBezTo>
                  <a:cubicBezTo>
                    <a:pt x="1787" y="3072"/>
                    <a:pt x="2025" y="3156"/>
                    <a:pt x="2239" y="3239"/>
                  </a:cubicBezTo>
                  <a:cubicBezTo>
                    <a:pt x="2442" y="3310"/>
                    <a:pt x="2644" y="3382"/>
                    <a:pt x="2834" y="3441"/>
                  </a:cubicBezTo>
                  <a:cubicBezTo>
                    <a:pt x="3204" y="3572"/>
                    <a:pt x="3561" y="3680"/>
                    <a:pt x="3846" y="3775"/>
                  </a:cubicBezTo>
                  <a:cubicBezTo>
                    <a:pt x="4430" y="3953"/>
                    <a:pt x="4787" y="4049"/>
                    <a:pt x="4787" y="4049"/>
                  </a:cubicBezTo>
                  <a:cubicBezTo>
                    <a:pt x="4787" y="4049"/>
                    <a:pt x="4442" y="3906"/>
                    <a:pt x="3870" y="3632"/>
                  </a:cubicBezTo>
                  <a:cubicBezTo>
                    <a:pt x="3596" y="3513"/>
                    <a:pt x="3263" y="3382"/>
                    <a:pt x="2894" y="3239"/>
                  </a:cubicBezTo>
                  <a:cubicBezTo>
                    <a:pt x="2715" y="3156"/>
                    <a:pt x="2525" y="3084"/>
                    <a:pt x="2311" y="3013"/>
                  </a:cubicBezTo>
                  <a:cubicBezTo>
                    <a:pt x="2120" y="2941"/>
                    <a:pt x="1930" y="2846"/>
                    <a:pt x="1787" y="2703"/>
                  </a:cubicBezTo>
                  <a:cubicBezTo>
                    <a:pt x="1525" y="2382"/>
                    <a:pt x="1525" y="1906"/>
                    <a:pt x="1358" y="1525"/>
                  </a:cubicBezTo>
                  <a:cubicBezTo>
                    <a:pt x="1215" y="1132"/>
                    <a:pt x="989" y="822"/>
                    <a:pt x="775" y="596"/>
                  </a:cubicBezTo>
                  <a:cubicBezTo>
                    <a:pt x="572" y="382"/>
                    <a:pt x="382" y="227"/>
                    <a:pt x="227" y="143"/>
                  </a:cubicBezTo>
                  <a:cubicBezTo>
                    <a:pt x="96" y="48"/>
                    <a:pt x="1" y="1"/>
                    <a:pt x="1"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8"/>
            <p:cNvSpPr/>
            <p:nvPr/>
          </p:nvSpPr>
          <p:spPr>
            <a:xfrm>
              <a:off x="3231350" y="2851075"/>
              <a:ext cx="103300" cy="133075"/>
            </a:xfrm>
            <a:custGeom>
              <a:rect b="b" l="l" r="r" t="t"/>
              <a:pathLst>
                <a:path extrusionOk="0" h="5323" w="4132">
                  <a:moveTo>
                    <a:pt x="4132" y="1"/>
                  </a:moveTo>
                  <a:cubicBezTo>
                    <a:pt x="4132" y="1"/>
                    <a:pt x="4108" y="84"/>
                    <a:pt x="4084" y="286"/>
                  </a:cubicBezTo>
                  <a:cubicBezTo>
                    <a:pt x="4048" y="441"/>
                    <a:pt x="4001" y="715"/>
                    <a:pt x="3917" y="1013"/>
                  </a:cubicBezTo>
                  <a:cubicBezTo>
                    <a:pt x="3739" y="1620"/>
                    <a:pt x="3370" y="2429"/>
                    <a:pt x="2715" y="3120"/>
                  </a:cubicBezTo>
                  <a:cubicBezTo>
                    <a:pt x="2393" y="3477"/>
                    <a:pt x="2036" y="3763"/>
                    <a:pt x="1679" y="3989"/>
                  </a:cubicBezTo>
                  <a:cubicBezTo>
                    <a:pt x="1346" y="4215"/>
                    <a:pt x="1000" y="4394"/>
                    <a:pt x="727" y="4584"/>
                  </a:cubicBezTo>
                  <a:cubicBezTo>
                    <a:pt x="465" y="4775"/>
                    <a:pt x="286" y="4954"/>
                    <a:pt x="167" y="5108"/>
                  </a:cubicBezTo>
                  <a:cubicBezTo>
                    <a:pt x="48" y="5239"/>
                    <a:pt x="0" y="5323"/>
                    <a:pt x="0" y="5323"/>
                  </a:cubicBezTo>
                  <a:cubicBezTo>
                    <a:pt x="0" y="5323"/>
                    <a:pt x="48" y="5239"/>
                    <a:pt x="179" y="5120"/>
                  </a:cubicBezTo>
                  <a:cubicBezTo>
                    <a:pt x="310" y="4989"/>
                    <a:pt x="524" y="4834"/>
                    <a:pt x="798" y="4668"/>
                  </a:cubicBezTo>
                  <a:cubicBezTo>
                    <a:pt x="1060" y="4513"/>
                    <a:pt x="1417" y="4358"/>
                    <a:pt x="1786" y="4156"/>
                  </a:cubicBezTo>
                  <a:cubicBezTo>
                    <a:pt x="2167" y="3941"/>
                    <a:pt x="2548" y="3656"/>
                    <a:pt x="2893" y="3287"/>
                  </a:cubicBezTo>
                  <a:cubicBezTo>
                    <a:pt x="3572" y="2548"/>
                    <a:pt x="3917" y="1679"/>
                    <a:pt x="4036" y="1036"/>
                  </a:cubicBezTo>
                  <a:cubicBezTo>
                    <a:pt x="4108" y="727"/>
                    <a:pt x="4132" y="465"/>
                    <a:pt x="4132" y="286"/>
                  </a:cubicBezTo>
                  <a:lnTo>
                    <a:pt x="4132" y="1"/>
                  </a:ln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8"/>
            <p:cNvSpPr/>
            <p:nvPr/>
          </p:nvSpPr>
          <p:spPr>
            <a:xfrm>
              <a:off x="3301900" y="2895725"/>
              <a:ext cx="39600" cy="58650"/>
            </a:xfrm>
            <a:custGeom>
              <a:rect b="b" l="l" r="r" t="t"/>
              <a:pathLst>
                <a:path extrusionOk="0" h="2346" w="1584">
                  <a:moveTo>
                    <a:pt x="1584" y="0"/>
                  </a:moveTo>
                  <a:cubicBezTo>
                    <a:pt x="1584" y="1"/>
                    <a:pt x="1548" y="143"/>
                    <a:pt x="1405" y="405"/>
                  </a:cubicBezTo>
                  <a:cubicBezTo>
                    <a:pt x="1310" y="620"/>
                    <a:pt x="1143" y="941"/>
                    <a:pt x="917" y="1263"/>
                  </a:cubicBezTo>
                  <a:cubicBezTo>
                    <a:pt x="691" y="1596"/>
                    <a:pt x="476" y="1858"/>
                    <a:pt x="298" y="2048"/>
                  </a:cubicBezTo>
                  <a:cubicBezTo>
                    <a:pt x="119" y="2239"/>
                    <a:pt x="0" y="2346"/>
                    <a:pt x="0" y="2346"/>
                  </a:cubicBezTo>
                  <a:cubicBezTo>
                    <a:pt x="0" y="2346"/>
                    <a:pt x="143" y="2286"/>
                    <a:pt x="369" y="2144"/>
                  </a:cubicBezTo>
                  <a:cubicBezTo>
                    <a:pt x="595" y="1989"/>
                    <a:pt x="869" y="1739"/>
                    <a:pt x="1107" y="1393"/>
                  </a:cubicBezTo>
                  <a:cubicBezTo>
                    <a:pt x="1345" y="1060"/>
                    <a:pt x="1465" y="703"/>
                    <a:pt x="1524" y="429"/>
                  </a:cubicBezTo>
                  <a:cubicBezTo>
                    <a:pt x="1584" y="167"/>
                    <a:pt x="1584" y="1"/>
                    <a:pt x="158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8"/>
            <p:cNvSpPr/>
            <p:nvPr/>
          </p:nvSpPr>
          <p:spPr>
            <a:xfrm>
              <a:off x="3531375" y="2505800"/>
              <a:ext cx="61350" cy="90875"/>
            </a:xfrm>
            <a:custGeom>
              <a:rect b="b" l="l" r="r" t="t"/>
              <a:pathLst>
                <a:path extrusionOk="0" h="3635" w="2454">
                  <a:moveTo>
                    <a:pt x="798" y="0"/>
                  </a:moveTo>
                  <a:cubicBezTo>
                    <a:pt x="798" y="0"/>
                    <a:pt x="644" y="227"/>
                    <a:pt x="406" y="608"/>
                  </a:cubicBezTo>
                  <a:cubicBezTo>
                    <a:pt x="346" y="703"/>
                    <a:pt x="287" y="798"/>
                    <a:pt x="203" y="917"/>
                  </a:cubicBezTo>
                  <a:cubicBezTo>
                    <a:pt x="144" y="1024"/>
                    <a:pt x="60" y="1131"/>
                    <a:pt x="13" y="1322"/>
                  </a:cubicBezTo>
                  <a:cubicBezTo>
                    <a:pt x="1" y="1429"/>
                    <a:pt x="25" y="1548"/>
                    <a:pt x="84" y="1620"/>
                  </a:cubicBezTo>
                  <a:cubicBezTo>
                    <a:pt x="144" y="1691"/>
                    <a:pt x="227" y="1751"/>
                    <a:pt x="287" y="1798"/>
                  </a:cubicBezTo>
                  <a:cubicBezTo>
                    <a:pt x="406" y="1893"/>
                    <a:pt x="501" y="1989"/>
                    <a:pt x="608" y="2132"/>
                  </a:cubicBezTo>
                  <a:cubicBezTo>
                    <a:pt x="798" y="2393"/>
                    <a:pt x="953" y="2679"/>
                    <a:pt x="1132" y="2929"/>
                  </a:cubicBezTo>
                  <a:cubicBezTo>
                    <a:pt x="1310" y="3179"/>
                    <a:pt x="1513" y="3382"/>
                    <a:pt x="1727" y="3501"/>
                  </a:cubicBezTo>
                  <a:cubicBezTo>
                    <a:pt x="1900" y="3602"/>
                    <a:pt x="2072" y="3634"/>
                    <a:pt x="2200" y="3634"/>
                  </a:cubicBezTo>
                  <a:cubicBezTo>
                    <a:pt x="2223" y="3634"/>
                    <a:pt x="2244" y="3633"/>
                    <a:pt x="2263" y="3632"/>
                  </a:cubicBezTo>
                  <a:cubicBezTo>
                    <a:pt x="2394" y="3620"/>
                    <a:pt x="2453" y="3584"/>
                    <a:pt x="2453" y="3584"/>
                  </a:cubicBezTo>
                  <a:lnTo>
                    <a:pt x="2453" y="3584"/>
                  </a:lnTo>
                  <a:cubicBezTo>
                    <a:pt x="2453" y="3584"/>
                    <a:pt x="2427" y="3589"/>
                    <a:pt x="2371" y="3589"/>
                  </a:cubicBezTo>
                  <a:cubicBezTo>
                    <a:pt x="2342" y="3589"/>
                    <a:pt x="2307" y="3588"/>
                    <a:pt x="2263" y="3584"/>
                  </a:cubicBezTo>
                  <a:cubicBezTo>
                    <a:pt x="2144" y="3572"/>
                    <a:pt x="1977" y="3525"/>
                    <a:pt x="1799" y="3394"/>
                  </a:cubicBezTo>
                  <a:cubicBezTo>
                    <a:pt x="1620" y="3275"/>
                    <a:pt x="1453" y="3084"/>
                    <a:pt x="1310" y="2822"/>
                  </a:cubicBezTo>
                  <a:cubicBezTo>
                    <a:pt x="1156" y="2584"/>
                    <a:pt x="1025" y="2274"/>
                    <a:pt x="798" y="1989"/>
                  </a:cubicBezTo>
                  <a:cubicBezTo>
                    <a:pt x="703" y="1846"/>
                    <a:pt x="560" y="1715"/>
                    <a:pt x="417" y="1620"/>
                  </a:cubicBezTo>
                  <a:cubicBezTo>
                    <a:pt x="263" y="1536"/>
                    <a:pt x="191" y="1453"/>
                    <a:pt x="203" y="1358"/>
                  </a:cubicBezTo>
                  <a:cubicBezTo>
                    <a:pt x="227" y="1250"/>
                    <a:pt x="298" y="1119"/>
                    <a:pt x="358" y="1000"/>
                  </a:cubicBezTo>
                  <a:cubicBezTo>
                    <a:pt x="406" y="881"/>
                    <a:pt x="465" y="774"/>
                    <a:pt x="501" y="667"/>
                  </a:cubicBezTo>
                  <a:cubicBezTo>
                    <a:pt x="703" y="250"/>
                    <a:pt x="798" y="0"/>
                    <a:pt x="798"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8"/>
            <p:cNvSpPr/>
            <p:nvPr/>
          </p:nvSpPr>
          <p:spPr>
            <a:xfrm>
              <a:off x="3501325" y="2521275"/>
              <a:ext cx="39000" cy="64900"/>
            </a:xfrm>
            <a:custGeom>
              <a:rect b="b" l="l" r="r" t="t"/>
              <a:pathLst>
                <a:path extrusionOk="0" h="2596" w="1560">
                  <a:moveTo>
                    <a:pt x="24" y="0"/>
                  </a:moveTo>
                  <a:cubicBezTo>
                    <a:pt x="24" y="1"/>
                    <a:pt x="0" y="179"/>
                    <a:pt x="36" y="465"/>
                  </a:cubicBezTo>
                  <a:cubicBezTo>
                    <a:pt x="72" y="751"/>
                    <a:pt x="203" y="1132"/>
                    <a:pt x="453" y="1489"/>
                  </a:cubicBezTo>
                  <a:cubicBezTo>
                    <a:pt x="715" y="1846"/>
                    <a:pt x="988" y="2132"/>
                    <a:pt x="1203" y="2310"/>
                  </a:cubicBezTo>
                  <a:cubicBezTo>
                    <a:pt x="1429" y="2489"/>
                    <a:pt x="1560" y="2596"/>
                    <a:pt x="1560" y="2596"/>
                  </a:cubicBezTo>
                  <a:cubicBezTo>
                    <a:pt x="1560" y="2596"/>
                    <a:pt x="1453" y="2465"/>
                    <a:pt x="1286" y="2227"/>
                  </a:cubicBezTo>
                  <a:cubicBezTo>
                    <a:pt x="1131" y="2001"/>
                    <a:pt x="905" y="1703"/>
                    <a:pt x="667" y="1358"/>
                  </a:cubicBezTo>
                  <a:cubicBezTo>
                    <a:pt x="429" y="1012"/>
                    <a:pt x="250" y="691"/>
                    <a:pt x="155" y="441"/>
                  </a:cubicBezTo>
                  <a:cubicBezTo>
                    <a:pt x="60" y="179"/>
                    <a:pt x="24" y="1"/>
                    <a:pt x="2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8"/>
            <p:cNvSpPr/>
            <p:nvPr/>
          </p:nvSpPr>
          <p:spPr>
            <a:xfrm>
              <a:off x="2866425" y="2238200"/>
              <a:ext cx="101225" cy="116500"/>
            </a:xfrm>
            <a:custGeom>
              <a:rect b="b" l="l" r="r" t="t"/>
              <a:pathLst>
                <a:path extrusionOk="0" h="4660" w="4049">
                  <a:moveTo>
                    <a:pt x="3977" y="1"/>
                  </a:moveTo>
                  <a:cubicBezTo>
                    <a:pt x="3977" y="1"/>
                    <a:pt x="3941" y="417"/>
                    <a:pt x="3882" y="1084"/>
                  </a:cubicBezTo>
                  <a:cubicBezTo>
                    <a:pt x="3858" y="1429"/>
                    <a:pt x="3858" y="1846"/>
                    <a:pt x="3810" y="2263"/>
                  </a:cubicBezTo>
                  <a:cubicBezTo>
                    <a:pt x="3798" y="2346"/>
                    <a:pt x="3751" y="2394"/>
                    <a:pt x="3655" y="2429"/>
                  </a:cubicBezTo>
                  <a:cubicBezTo>
                    <a:pt x="3560" y="2453"/>
                    <a:pt x="3441" y="2453"/>
                    <a:pt x="3286" y="2549"/>
                  </a:cubicBezTo>
                  <a:cubicBezTo>
                    <a:pt x="3143" y="2632"/>
                    <a:pt x="3084" y="2799"/>
                    <a:pt x="3060" y="2930"/>
                  </a:cubicBezTo>
                  <a:cubicBezTo>
                    <a:pt x="3036" y="3084"/>
                    <a:pt x="3036" y="3203"/>
                    <a:pt x="3024" y="3322"/>
                  </a:cubicBezTo>
                  <a:cubicBezTo>
                    <a:pt x="2965" y="3799"/>
                    <a:pt x="2572" y="4144"/>
                    <a:pt x="2203" y="4323"/>
                  </a:cubicBezTo>
                  <a:cubicBezTo>
                    <a:pt x="1810" y="4513"/>
                    <a:pt x="1417" y="4525"/>
                    <a:pt x="1084" y="4525"/>
                  </a:cubicBezTo>
                  <a:cubicBezTo>
                    <a:pt x="762" y="4513"/>
                    <a:pt x="488" y="4477"/>
                    <a:pt x="298" y="4454"/>
                  </a:cubicBezTo>
                  <a:cubicBezTo>
                    <a:pt x="107" y="4418"/>
                    <a:pt x="0" y="4406"/>
                    <a:pt x="0" y="4406"/>
                  </a:cubicBezTo>
                  <a:lnTo>
                    <a:pt x="0" y="4406"/>
                  </a:lnTo>
                  <a:cubicBezTo>
                    <a:pt x="0" y="4406"/>
                    <a:pt x="107" y="4430"/>
                    <a:pt x="286" y="4477"/>
                  </a:cubicBezTo>
                  <a:cubicBezTo>
                    <a:pt x="465" y="4525"/>
                    <a:pt x="726" y="4585"/>
                    <a:pt x="1072" y="4632"/>
                  </a:cubicBezTo>
                  <a:cubicBezTo>
                    <a:pt x="1189" y="4648"/>
                    <a:pt x="1315" y="4659"/>
                    <a:pt x="1447" y="4659"/>
                  </a:cubicBezTo>
                  <a:cubicBezTo>
                    <a:pt x="1704" y="4659"/>
                    <a:pt x="1984" y="4619"/>
                    <a:pt x="2274" y="4501"/>
                  </a:cubicBezTo>
                  <a:cubicBezTo>
                    <a:pt x="2703" y="4323"/>
                    <a:pt x="3167" y="3930"/>
                    <a:pt x="3263" y="3346"/>
                  </a:cubicBezTo>
                  <a:cubicBezTo>
                    <a:pt x="3310" y="3072"/>
                    <a:pt x="3274" y="2810"/>
                    <a:pt x="3429" y="2727"/>
                  </a:cubicBezTo>
                  <a:cubicBezTo>
                    <a:pt x="3489" y="2680"/>
                    <a:pt x="3608" y="2668"/>
                    <a:pt x="3739" y="2620"/>
                  </a:cubicBezTo>
                  <a:cubicBezTo>
                    <a:pt x="3810" y="2608"/>
                    <a:pt x="3882" y="2560"/>
                    <a:pt x="3929" y="2501"/>
                  </a:cubicBezTo>
                  <a:cubicBezTo>
                    <a:pt x="3989" y="2441"/>
                    <a:pt x="4001" y="2370"/>
                    <a:pt x="4025" y="2310"/>
                  </a:cubicBezTo>
                  <a:cubicBezTo>
                    <a:pt x="4048" y="1834"/>
                    <a:pt x="4025" y="1441"/>
                    <a:pt x="4025" y="1108"/>
                  </a:cubicBezTo>
                  <a:cubicBezTo>
                    <a:pt x="3989" y="417"/>
                    <a:pt x="3977" y="1"/>
                    <a:pt x="3977"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8"/>
            <p:cNvSpPr/>
            <p:nvPr/>
          </p:nvSpPr>
          <p:spPr>
            <a:xfrm>
              <a:off x="2961975" y="2262900"/>
              <a:ext cx="25325" cy="52850"/>
            </a:xfrm>
            <a:custGeom>
              <a:rect b="b" l="l" r="r" t="t"/>
              <a:pathLst>
                <a:path extrusionOk="0" h="2114" w="1013">
                  <a:moveTo>
                    <a:pt x="1012" y="1"/>
                  </a:moveTo>
                  <a:cubicBezTo>
                    <a:pt x="1012" y="1"/>
                    <a:pt x="976" y="13"/>
                    <a:pt x="917" y="37"/>
                  </a:cubicBezTo>
                  <a:cubicBezTo>
                    <a:pt x="857" y="84"/>
                    <a:pt x="762" y="144"/>
                    <a:pt x="691" y="251"/>
                  </a:cubicBezTo>
                  <a:cubicBezTo>
                    <a:pt x="619" y="358"/>
                    <a:pt x="536" y="501"/>
                    <a:pt x="524" y="679"/>
                  </a:cubicBezTo>
                  <a:cubicBezTo>
                    <a:pt x="500" y="870"/>
                    <a:pt x="572" y="1060"/>
                    <a:pt x="619" y="1227"/>
                  </a:cubicBezTo>
                  <a:cubicBezTo>
                    <a:pt x="714" y="1537"/>
                    <a:pt x="536" y="1822"/>
                    <a:pt x="357" y="1953"/>
                  </a:cubicBezTo>
                  <a:cubicBezTo>
                    <a:pt x="262" y="2037"/>
                    <a:pt x="167" y="2061"/>
                    <a:pt x="107" y="2084"/>
                  </a:cubicBezTo>
                  <a:cubicBezTo>
                    <a:pt x="63" y="2093"/>
                    <a:pt x="26" y="2096"/>
                    <a:pt x="9" y="2096"/>
                  </a:cubicBezTo>
                  <a:lnTo>
                    <a:pt x="9" y="2096"/>
                  </a:lnTo>
                  <a:cubicBezTo>
                    <a:pt x="6" y="2095"/>
                    <a:pt x="4" y="2095"/>
                    <a:pt x="2" y="2095"/>
                  </a:cubicBezTo>
                  <a:cubicBezTo>
                    <a:pt x="1" y="2095"/>
                    <a:pt x="0" y="2095"/>
                    <a:pt x="0" y="2096"/>
                  </a:cubicBezTo>
                  <a:cubicBezTo>
                    <a:pt x="0" y="2096"/>
                    <a:pt x="3" y="2096"/>
                    <a:pt x="9" y="2096"/>
                  </a:cubicBezTo>
                  <a:lnTo>
                    <a:pt x="9" y="2096"/>
                  </a:lnTo>
                  <a:cubicBezTo>
                    <a:pt x="27" y="2100"/>
                    <a:pt x="73" y="2114"/>
                    <a:pt x="142" y="2114"/>
                  </a:cubicBezTo>
                  <a:cubicBezTo>
                    <a:pt x="211" y="2114"/>
                    <a:pt x="304" y="2100"/>
                    <a:pt x="417" y="2049"/>
                  </a:cubicBezTo>
                  <a:cubicBezTo>
                    <a:pt x="536" y="1989"/>
                    <a:pt x="691" y="1906"/>
                    <a:pt x="774" y="1739"/>
                  </a:cubicBezTo>
                  <a:cubicBezTo>
                    <a:pt x="881" y="1584"/>
                    <a:pt x="893" y="1346"/>
                    <a:pt x="834" y="1156"/>
                  </a:cubicBezTo>
                  <a:cubicBezTo>
                    <a:pt x="774" y="965"/>
                    <a:pt x="714" y="810"/>
                    <a:pt x="714" y="679"/>
                  </a:cubicBezTo>
                  <a:cubicBezTo>
                    <a:pt x="714" y="549"/>
                    <a:pt x="750" y="418"/>
                    <a:pt x="798" y="310"/>
                  </a:cubicBezTo>
                  <a:cubicBezTo>
                    <a:pt x="834" y="203"/>
                    <a:pt x="893" y="120"/>
                    <a:pt x="941" y="72"/>
                  </a:cubicBezTo>
                  <a:lnTo>
                    <a:pt x="1012" y="1"/>
                  </a:ln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8"/>
            <p:cNvSpPr/>
            <p:nvPr/>
          </p:nvSpPr>
          <p:spPr>
            <a:xfrm>
              <a:off x="3109000" y="1947700"/>
              <a:ext cx="270900" cy="134400"/>
            </a:xfrm>
            <a:custGeom>
              <a:rect b="b" l="l" r="r" t="t"/>
              <a:pathLst>
                <a:path extrusionOk="0" h="5376" w="10836">
                  <a:moveTo>
                    <a:pt x="10835" y="0"/>
                  </a:moveTo>
                  <a:lnTo>
                    <a:pt x="9407" y="1310"/>
                  </a:lnTo>
                  <a:cubicBezTo>
                    <a:pt x="9181" y="1512"/>
                    <a:pt x="8942" y="1727"/>
                    <a:pt x="8692" y="1965"/>
                  </a:cubicBezTo>
                  <a:cubicBezTo>
                    <a:pt x="8573" y="2060"/>
                    <a:pt x="8442" y="2203"/>
                    <a:pt x="8311" y="2322"/>
                  </a:cubicBezTo>
                  <a:cubicBezTo>
                    <a:pt x="8168" y="2441"/>
                    <a:pt x="8026" y="2560"/>
                    <a:pt x="7859" y="2584"/>
                  </a:cubicBezTo>
                  <a:cubicBezTo>
                    <a:pt x="7829" y="2590"/>
                    <a:pt x="7798" y="2592"/>
                    <a:pt x="7767" y="2592"/>
                  </a:cubicBezTo>
                  <a:cubicBezTo>
                    <a:pt x="7526" y="2592"/>
                    <a:pt x="7232" y="2447"/>
                    <a:pt x="6902" y="2447"/>
                  </a:cubicBezTo>
                  <a:cubicBezTo>
                    <a:pt x="6822" y="2447"/>
                    <a:pt x="6740" y="2456"/>
                    <a:pt x="6656" y="2477"/>
                  </a:cubicBezTo>
                  <a:cubicBezTo>
                    <a:pt x="6192" y="2572"/>
                    <a:pt x="5811" y="2881"/>
                    <a:pt x="5513" y="3227"/>
                  </a:cubicBezTo>
                  <a:cubicBezTo>
                    <a:pt x="5216" y="3584"/>
                    <a:pt x="4990" y="3965"/>
                    <a:pt x="4716" y="4286"/>
                  </a:cubicBezTo>
                  <a:cubicBezTo>
                    <a:pt x="4454" y="4608"/>
                    <a:pt x="4144" y="4846"/>
                    <a:pt x="3799" y="5001"/>
                  </a:cubicBezTo>
                  <a:cubicBezTo>
                    <a:pt x="3404" y="5168"/>
                    <a:pt x="3003" y="5226"/>
                    <a:pt x="2625" y="5226"/>
                  </a:cubicBezTo>
                  <a:cubicBezTo>
                    <a:pt x="2330" y="5226"/>
                    <a:pt x="2049" y="5191"/>
                    <a:pt x="1799" y="5144"/>
                  </a:cubicBezTo>
                  <a:cubicBezTo>
                    <a:pt x="1239" y="5025"/>
                    <a:pt x="787" y="4846"/>
                    <a:pt x="477" y="4751"/>
                  </a:cubicBezTo>
                  <a:cubicBezTo>
                    <a:pt x="168" y="4632"/>
                    <a:pt x="1" y="4572"/>
                    <a:pt x="1" y="4572"/>
                  </a:cubicBezTo>
                  <a:lnTo>
                    <a:pt x="1" y="4572"/>
                  </a:lnTo>
                  <a:cubicBezTo>
                    <a:pt x="1" y="4572"/>
                    <a:pt x="168" y="4644"/>
                    <a:pt x="465" y="4775"/>
                  </a:cubicBezTo>
                  <a:cubicBezTo>
                    <a:pt x="775" y="4905"/>
                    <a:pt x="1203" y="5108"/>
                    <a:pt x="1787" y="5251"/>
                  </a:cubicBezTo>
                  <a:cubicBezTo>
                    <a:pt x="2080" y="5318"/>
                    <a:pt x="2421" y="5376"/>
                    <a:pt x="2786" y="5376"/>
                  </a:cubicBezTo>
                  <a:cubicBezTo>
                    <a:pt x="3132" y="5376"/>
                    <a:pt x="3500" y="5324"/>
                    <a:pt x="3870" y="5179"/>
                  </a:cubicBezTo>
                  <a:cubicBezTo>
                    <a:pt x="4239" y="5048"/>
                    <a:pt x="4597" y="4775"/>
                    <a:pt x="4882" y="4429"/>
                  </a:cubicBezTo>
                  <a:cubicBezTo>
                    <a:pt x="5168" y="4108"/>
                    <a:pt x="5406" y="3715"/>
                    <a:pt x="5692" y="3393"/>
                  </a:cubicBezTo>
                  <a:cubicBezTo>
                    <a:pt x="5966" y="3060"/>
                    <a:pt x="6311" y="2798"/>
                    <a:pt x="6704" y="2703"/>
                  </a:cubicBezTo>
                  <a:cubicBezTo>
                    <a:pt x="6774" y="2689"/>
                    <a:pt x="6847" y="2682"/>
                    <a:pt x="6920" y="2682"/>
                  </a:cubicBezTo>
                  <a:cubicBezTo>
                    <a:pt x="7033" y="2682"/>
                    <a:pt x="7148" y="2698"/>
                    <a:pt x="7264" y="2727"/>
                  </a:cubicBezTo>
                  <a:cubicBezTo>
                    <a:pt x="7397" y="2752"/>
                    <a:pt x="7547" y="2782"/>
                    <a:pt x="7703" y="2782"/>
                  </a:cubicBezTo>
                  <a:cubicBezTo>
                    <a:pt x="7770" y="2782"/>
                    <a:pt x="7838" y="2777"/>
                    <a:pt x="7907" y="2762"/>
                  </a:cubicBezTo>
                  <a:cubicBezTo>
                    <a:pt x="8133" y="2703"/>
                    <a:pt x="8288" y="2572"/>
                    <a:pt x="8430" y="2441"/>
                  </a:cubicBezTo>
                  <a:lnTo>
                    <a:pt x="8811" y="2048"/>
                  </a:lnTo>
                  <a:lnTo>
                    <a:pt x="9502" y="1369"/>
                  </a:lnTo>
                  <a:cubicBezTo>
                    <a:pt x="10335" y="512"/>
                    <a:pt x="10835" y="0"/>
                    <a:pt x="1083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8"/>
            <p:cNvSpPr/>
            <p:nvPr/>
          </p:nvSpPr>
          <p:spPr>
            <a:xfrm>
              <a:off x="3293850" y="1989950"/>
              <a:ext cx="95875" cy="39625"/>
            </a:xfrm>
            <a:custGeom>
              <a:rect b="b" l="l" r="r" t="t"/>
              <a:pathLst>
                <a:path extrusionOk="0" h="1585" w="3835">
                  <a:moveTo>
                    <a:pt x="3834" y="1"/>
                  </a:moveTo>
                  <a:cubicBezTo>
                    <a:pt x="3834" y="1"/>
                    <a:pt x="3775" y="1"/>
                    <a:pt x="3656" y="25"/>
                  </a:cubicBezTo>
                  <a:cubicBezTo>
                    <a:pt x="3549" y="25"/>
                    <a:pt x="3382" y="48"/>
                    <a:pt x="3191" y="108"/>
                  </a:cubicBezTo>
                  <a:cubicBezTo>
                    <a:pt x="3013" y="179"/>
                    <a:pt x="2787" y="287"/>
                    <a:pt x="2584" y="465"/>
                  </a:cubicBezTo>
                  <a:cubicBezTo>
                    <a:pt x="2477" y="560"/>
                    <a:pt x="2382" y="656"/>
                    <a:pt x="2298" y="775"/>
                  </a:cubicBezTo>
                  <a:cubicBezTo>
                    <a:pt x="2227" y="882"/>
                    <a:pt x="2144" y="989"/>
                    <a:pt x="2048" y="1037"/>
                  </a:cubicBezTo>
                  <a:cubicBezTo>
                    <a:pt x="1941" y="1072"/>
                    <a:pt x="1787" y="1108"/>
                    <a:pt x="1656" y="1132"/>
                  </a:cubicBezTo>
                  <a:cubicBezTo>
                    <a:pt x="1525" y="1168"/>
                    <a:pt x="1382" y="1191"/>
                    <a:pt x="1275" y="1227"/>
                  </a:cubicBezTo>
                  <a:cubicBezTo>
                    <a:pt x="1036" y="1287"/>
                    <a:pt x="810" y="1346"/>
                    <a:pt x="620" y="1406"/>
                  </a:cubicBezTo>
                  <a:cubicBezTo>
                    <a:pt x="227" y="1513"/>
                    <a:pt x="1" y="1584"/>
                    <a:pt x="1" y="1584"/>
                  </a:cubicBezTo>
                  <a:cubicBezTo>
                    <a:pt x="1" y="1584"/>
                    <a:pt x="239" y="1549"/>
                    <a:pt x="632" y="1513"/>
                  </a:cubicBezTo>
                  <a:cubicBezTo>
                    <a:pt x="810" y="1477"/>
                    <a:pt x="1048" y="1453"/>
                    <a:pt x="1298" y="1406"/>
                  </a:cubicBezTo>
                  <a:cubicBezTo>
                    <a:pt x="1429" y="1370"/>
                    <a:pt x="1572" y="1358"/>
                    <a:pt x="1703" y="1334"/>
                  </a:cubicBezTo>
                  <a:cubicBezTo>
                    <a:pt x="1834" y="1299"/>
                    <a:pt x="1989" y="1299"/>
                    <a:pt x="2144" y="1227"/>
                  </a:cubicBezTo>
                  <a:cubicBezTo>
                    <a:pt x="2322" y="1156"/>
                    <a:pt x="2418" y="989"/>
                    <a:pt x="2489" y="882"/>
                  </a:cubicBezTo>
                  <a:cubicBezTo>
                    <a:pt x="2560" y="763"/>
                    <a:pt x="2644" y="679"/>
                    <a:pt x="2727" y="584"/>
                  </a:cubicBezTo>
                  <a:cubicBezTo>
                    <a:pt x="2894" y="406"/>
                    <a:pt x="3084" y="287"/>
                    <a:pt x="3251" y="203"/>
                  </a:cubicBezTo>
                  <a:cubicBezTo>
                    <a:pt x="3418" y="108"/>
                    <a:pt x="3561" y="60"/>
                    <a:pt x="3668" y="37"/>
                  </a:cubicBezTo>
                  <a:cubicBezTo>
                    <a:pt x="3775" y="25"/>
                    <a:pt x="3834" y="1"/>
                    <a:pt x="383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8"/>
            <p:cNvSpPr/>
            <p:nvPr/>
          </p:nvSpPr>
          <p:spPr>
            <a:xfrm>
              <a:off x="3836475" y="1876850"/>
              <a:ext cx="347400" cy="375075"/>
            </a:xfrm>
            <a:custGeom>
              <a:rect b="b" l="l" r="r" t="t"/>
              <a:pathLst>
                <a:path extrusionOk="0" h="15003" w="13896">
                  <a:moveTo>
                    <a:pt x="1" y="0"/>
                  </a:moveTo>
                  <a:cubicBezTo>
                    <a:pt x="1" y="1"/>
                    <a:pt x="239" y="167"/>
                    <a:pt x="679" y="453"/>
                  </a:cubicBezTo>
                  <a:cubicBezTo>
                    <a:pt x="906" y="596"/>
                    <a:pt x="1191" y="762"/>
                    <a:pt x="1489" y="989"/>
                  </a:cubicBezTo>
                  <a:cubicBezTo>
                    <a:pt x="1787" y="1191"/>
                    <a:pt x="2144" y="1429"/>
                    <a:pt x="2513" y="1715"/>
                  </a:cubicBezTo>
                  <a:cubicBezTo>
                    <a:pt x="2906" y="2001"/>
                    <a:pt x="3299" y="2298"/>
                    <a:pt x="3739" y="2656"/>
                  </a:cubicBezTo>
                  <a:cubicBezTo>
                    <a:pt x="4168" y="2989"/>
                    <a:pt x="4596" y="3382"/>
                    <a:pt x="5073" y="3787"/>
                  </a:cubicBezTo>
                  <a:cubicBezTo>
                    <a:pt x="6001" y="4596"/>
                    <a:pt x="6978" y="5537"/>
                    <a:pt x="7942" y="6585"/>
                  </a:cubicBezTo>
                  <a:cubicBezTo>
                    <a:pt x="8918" y="7620"/>
                    <a:pt x="9776" y="8680"/>
                    <a:pt x="10526" y="9656"/>
                  </a:cubicBezTo>
                  <a:cubicBezTo>
                    <a:pt x="10895" y="10168"/>
                    <a:pt x="11252" y="10633"/>
                    <a:pt x="11550" y="11085"/>
                  </a:cubicBezTo>
                  <a:cubicBezTo>
                    <a:pt x="11859" y="11538"/>
                    <a:pt x="12121" y="11966"/>
                    <a:pt x="12383" y="12371"/>
                  </a:cubicBezTo>
                  <a:cubicBezTo>
                    <a:pt x="12633" y="12764"/>
                    <a:pt x="12848" y="13133"/>
                    <a:pt x="13038" y="13454"/>
                  </a:cubicBezTo>
                  <a:cubicBezTo>
                    <a:pt x="13229" y="13776"/>
                    <a:pt x="13395" y="14050"/>
                    <a:pt x="13514" y="14288"/>
                  </a:cubicBezTo>
                  <a:cubicBezTo>
                    <a:pt x="13764" y="14752"/>
                    <a:pt x="13895" y="15002"/>
                    <a:pt x="13895" y="15002"/>
                  </a:cubicBezTo>
                  <a:cubicBezTo>
                    <a:pt x="13895" y="15002"/>
                    <a:pt x="13800" y="14740"/>
                    <a:pt x="13633" y="14288"/>
                  </a:cubicBezTo>
                  <a:cubicBezTo>
                    <a:pt x="13538" y="14038"/>
                    <a:pt x="13419" y="13740"/>
                    <a:pt x="13252" y="13395"/>
                  </a:cubicBezTo>
                  <a:cubicBezTo>
                    <a:pt x="13098" y="13050"/>
                    <a:pt x="12931" y="12657"/>
                    <a:pt x="12705" y="12240"/>
                  </a:cubicBezTo>
                  <a:cubicBezTo>
                    <a:pt x="12478" y="11800"/>
                    <a:pt x="12240" y="11347"/>
                    <a:pt x="11966" y="10871"/>
                  </a:cubicBezTo>
                  <a:cubicBezTo>
                    <a:pt x="11693" y="10371"/>
                    <a:pt x="11371" y="9883"/>
                    <a:pt x="11026" y="9347"/>
                  </a:cubicBezTo>
                  <a:cubicBezTo>
                    <a:pt x="10311" y="8311"/>
                    <a:pt x="9466" y="7204"/>
                    <a:pt x="8478" y="6132"/>
                  </a:cubicBezTo>
                  <a:cubicBezTo>
                    <a:pt x="7490" y="5061"/>
                    <a:pt x="6454" y="4144"/>
                    <a:pt x="5478" y="3346"/>
                  </a:cubicBezTo>
                  <a:cubicBezTo>
                    <a:pt x="4966" y="2965"/>
                    <a:pt x="4489" y="2608"/>
                    <a:pt x="4037" y="2298"/>
                  </a:cubicBezTo>
                  <a:cubicBezTo>
                    <a:pt x="3573" y="1965"/>
                    <a:pt x="3120" y="1703"/>
                    <a:pt x="2727" y="1441"/>
                  </a:cubicBezTo>
                  <a:cubicBezTo>
                    <a:pt x="2322" y="1179"/>
                    <a:pt x="1929" y="989"/>
                    <a:pt x="1608" y="810"/>
                  </a:cubicBezTo>
                  <a:cubicBezTo>
                    <a:pt x="1275" y="608"/>
                    <a:pt x="977" y="477"/>
                    <a:pt x="739" y="358"/>
                  </a:cubicBezTo>
                  <a:cubicBezTo>
                    <a:pt x="263" y="120"/>
                    <a:pt x="1" y="1"/>
                    <a:pt x="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8"/>
            <p:cNvSpPr/>
            <p:nvPr/>
          </p:nvSpPr>
          <p:spPr>
            <a:xfrm>
              <a:off x="4055550" y="1968825"/>
              <a:ext cx="92000" cy="101525"/>
            </a:xfrm>
            <a:custGeom>
              <a:rect b="b" l="l" r="r" t="t"/>
              <a:pathLst>
                <a:path extrusionOk="0" h="4061" w="3680">
                  <a:moveTo>
                    <a:pt x="1" y="0"/>
                  </a:moveTo>
                  <a:cubicBezTo>
                    <a:pt x="1" y="1"/>
                    <a:pt x="167" y="286"/>
                    <a:pt x="465" y="679"/>
                  </a:cubicBezTo>
                  <a:cubicBezTo>
                    <a:pt x="751" y="1084"/>
                    <a:pt x="1167" y="1632"/>
                    <a:pt x="1668" y="2191"/>
                  </a:cubicBezTo>
                  <a:cubicBezTo>
                    <a:pt x="2168" y="2739"/>
                    <a:pt x="2680" y="3215"/>
                    <a:pt x="3049" y="3537"/>
                  </a:cubicBezTo>
                  <a:cubicBezTo>
                    <a:pt x="3430" y="3870"/>
                    <a:pt x="3680" y="4060"/>
                    <a:pt x="3680" y="4060"/>
                  </a:cubicBezTo>
                  <a:cubicBezTo>
                    <a:pt x="3680" y="4060"/>
                    <a:pt x="3573" y="3763"/>
                    <a:pt x="3323" y="3322"/>
                  </a:cubicBezTo>
                  <a:cubicBezTo>
                    <a:pt x="3084" y="2870"/>
                    <a:pt x="2715" y="2275"/>
                    <a:pt x="2191" y="1715"/>
                  </a:cubicBezTo>
                  <a:cubicBezTo>
                    <a:pt x="1668" y="1143"/>
                    <a:pt x="1120" y="715"/>
                    <a:pt x="703" y="429"/>
                  </a:cubicBezTo>
                  <a:cubicBezTo>
                    <a:pt x="286" y="143"/>
                    <a:pt x="1" y="1"/>
                    <a:pt x="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8"/>
            <p:cNvSpPr/>
            <p:nvPr/>
          </p:nvSpPr>
          <p:spPr>
            <a:xfrm>
              <a:off x="4118050" y="1960500"/>
              <a:ext cx="47075" cy="58950"/>
            </a:xfrm>
            <a:custGeom>
              <a:rect b="b" l="l" r="r" t="t"/>
              <a:pathLst>
                <a:path extrusionOk="0" h="2358" w="1883">
                  <a:moveTo>
                    <a:pt x="1" y="0"/>
                  </a:moveTo>
                  <a:cubicBezTo>
                    <a:pt x="1" y="0"/>
                    <a:pt x="49" y="203"/>
                    <a:pt x="168" y="453"/>
                  </a:cubicBezTo>
                  <a:cubicBezTo>
                    <a:pt x="287" y="703"/>
                    <a:pt x="465" y="1048"/>
                    <a:pt x="715" y="1357"/>
                  </a:cubicBezTo>
                  <a:cubicBezTo>
                    <a:pt x="965" y="1667"/>
                    <a:pt x="1263" y="1929"/>
                    <a:pt x="1489" y="2084"/>
                  </a:cubicBezTo>
                  <a:cubicBezTo>
                    <a:pt x="1715" y="2262"/>
                    <a:pt x="1882" y="2358"/>
                    <a:pt x="1882" y="2358"/>
                  </a:cubicBezTo>
                  <a:cubicBezTo>
                    <a:pt x="1882" y="2358"/>
                    <a:pt x="1858" y="2167"/>
                    <a:pt x="1775" y="1881"/>
                  </a:cubicBezTo>
                  <a:cubicBezTo>
                    <a:pt x="1680" y="1607"/>
                    <a:pt x="1537" y="1238"/>
                    <a:pt x="1263" y="917"/>
                  </a:cubicBezTo>
                  <a:cubicBezTo>
                    <a:pt x="1001" y="584"/>
                    <a:pt x="692" y="357"/>
                    <a:pt x="430" y="214"/>
                  </a:cubicBezTo>
                  <a:cubicBezTo>
                    <a:pt x="180" y="60"/>
                    <a:pt x="1" y="0"/>
                    <a:pt x="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8"/>
            <p:cNvSpPr/>
            <p:nvPr/>
          </p:nvSpPr>
          <p:spPr>
            <a:xfrm>
              <a:off x="2483025" y="1774950"/>
              <a:ext cx="1815750" cy="1529175"/>
            </a:xfrm>
            <a:custGeom>
              <a:rect b="b" l="l" r="r" t="t"/>
              <a:pathLst>
                <a:path extrusionOk="0" h="61167" w="72630">
                  <a:moveTo>
                    <a:pt x="62423" y="3596"/>
                  </a:moveTo>
                  <a:cubicBezTo>
                    <a:pt x="62491" y="3596"/>
                    <a:pt x="62561" y="3614"/>
                    <a:pt x="62616" y="3660"/>
                  </a:cubicBezTo>
                  <a:cubicBezTo>
                    <a:pt x="62687" y="3707"/>
                    <a:pt x="62735" y="3803"/>
                    <a:pt x="62759" y="3886"/>
                  </a:cubicBezTo>
                  <a:lnTo>
                    <a:pt x="64199" y="18090"/>
                  </a:lnTo>
                  <a:cubicBezTo>
                    <a:pt x="64199" y="18209"/>
                    <a:pt x="64247" y="18304"/>
                    <a:pt x="64283" y="18412"/>
                  </a:cubicBezTo>
                  <a:lnTo>
                    <a:pt x="71879" y="33652"/>
                  </a:lnTo>
                  <a:cubicBezTo>
                    <a:pt x="71939" y="33771"/>
                    <a:pt x="71915" y="33902"/>
                    <a:pt x="71831" y="34009"/>
                  </a:cubicBezTo>
                  <a:lnTo>
                    <a:pt x="68593" y="37819"/>
                  </a:lnTo>
                  <a:cubicBezTo>
                    <a:pt x="68545" y="37866"/>
                    <a:pt x="68498" y="37926"/>
                    <a:pt x="68474" y="37985"/>
                  </a:cubicBezTo>
                  <a:lnTo>
                    <a:pt x="63735" y="46820"/>
                  </a:lnTo>
                  <a:cubicBezTo>
                    <a:pt x="63723" y="46832"/>
                    <a:pt x="63723" y="46856"/>
                    <a:pt x="63711" y="46867"/>
                  </a:cubicBezTo>
                  <a:lnTo>
                    <a:pt x="59877" y="51999"/>
                  </a:lnTo>
                  <a:cubicBezTo>
                    <a:pt x="59818" y="52094"/>
                    <a:pt x="59735" y="52130"/>
                    <a:pt x="59627" y="52130"/>
                  </a:cubicBezTo>
                  <a:cubicBezTo>
                    <a:pt x="59508" y="52130"/>
                    <a:pt x="59425" y="52094"/>
                    <a:pt x="59366" y="52011"/>
                  </a:cubicBezTo>
                  <a:lnTo>
                    <a:pt x="58389" y="50856"/>
                  </a:lnTo>
                  <a:cubicBezTo>
                    <a:pt x="58318" y="50761"/>
                    <a:pt x="58294" y="50630"/>
                    <a:pt x="58330" y="50523"/>
                  </a:cubicBezTo>
                  <a:lnTo>
                    <a:pt x="59306" y="47879"/>
                  </a:lnTo>
                  <a:cubicBezTo>
                    <a:pt x="59377" y="47653"/>
                    <a:pt x="59377" y="47415"/>
                    <a:pt x="59282" y="47213"/>
                  </a:cubicBezTo>
                  <a:lnTo>
                    <a:pt x="57722" y="43188"/>
                  </a:lnTo>
                  <a:cubicBezTo>
                    <a:pt x="57699" y="43117"/>
                    <a:pt x="57699" y="43022"/>
                    <a:pt x="57722" y="42950"/>
                  </a:cubicBezTo>
                  <a:lnTo>
                    <a:pt x="58473" y="40902"/>
                  </a:lnTo>
                  <a:cubicBezTo>
                    <a:pt x="58544" y="40664"/>
                    <a:pt x="58532" y="40390"/>
                    <a:pt x="58425" y="40176"/>
                  </a:cubicBezTo>
                  <a:lnTo>
                    <a:pt x="57318" y="37902"/>
                  </a:lnTo>
                  <a:cubicBezTo>
                    <a:pt x="57306" y="37878"/>
                    <a:pt x="57294" y="37819"/>
                    <a:pt x="57294" y="37771"/>
                  </a:cubicBezTo>
                  <a:lnTo>
                    <a:pt x="57258" y="34366"/>
                  </a:lnTo>
                  <a:cubicBezTo>
                    <a:pt x="57258" y="34306"/>
                    <a:pt x="57258" y="34247"/>
                    <a:pt x="57246" y="34187"/>
                  </a:cubicBezTo>
                  <a:lnTo>
                    <a:pt x="57139" y="33699"/>
                  </a:lnTo>
                  <a:cubicBezTo>
                    <a:pt x="57080" y="33413"/>
                    <a:pt x="56889" y="33175"/>
                    <a:pt x="56627" y="33044"/>
                  </a:cubicBezTo>
                  <a:cubicBezTo>
                    <a:pt x="56484" y="32985"/>
                    <a:pt x="56353" y="32949"/>
                    <a:pt x="56222" y="32949"/>
                  </a:cubicBezTo>
                  <a:cubicBezTo>
                    <a:pt x="56067" y="32949"/>
                    <a:pt x="55925" y="32997"/>
                    <a:pt x="55817" y="33092"/>
                  </a:cubicBezTo>
                  <a:lnTo>
                    <a:pt x="55627" y="33187"/>
                  </a:lnTo>
                  <a:cubicBezTo>
                    <a:pt x="55579" y="33219"/>
                    <a:pt x="55521" y="33235"/>
                    <a:pt x="55466" y="33235"/>
                  </a:cubicBezTo>
                  <a:cubicBezTo>
                    <a:pt x="55439" y="33235"/>
                    <a:pt x="55413" y="33231"/>
                    <a:pt x="55389" y="33223"/>
                  </a:cubicBezTo>
                  <a:cubicBezTo>
                    <a:pt x="55195" y="33159"/>
                    <a:pt x="54932" y="33128"/>
                    <a:pt x="54605" y="33128"/>
                  </a:cubicBezTo>
                  <a:cubicBezTo>
                    <a:pt x="53825" y="33128"/>
                    <a:pt x="52677" y="33304"/>
                    <a:pt x="51210" y="33640"/>
                  </a:cubicBezTo>
                  <a:cubicBezTo>
                    <a:pt x="50840" y="33724"/>
                    <a:pt x="50469" y="33762"/>
                    <a:pt x="50101" y="33762"/>
                  </a:cubicBezTo>
                  <a:cubicBezTo>
                    <a:pt x="47301" y="33762"/>
                    <a:pt x="44650" y="31563"/>
                    <a:pt x="43840" y="30806"/>
                  </a:cubicBezTo>
                  <a:cubicBezTo>
                    <a:pt x="43745" y="30723"/>
                    <a:pt x="43721" y="30604"/>
                    <a:pt x="43745" y="30484"/>
                  </a:cubicBezTo>
                  <a:lnTo>
                    <a:pt x="44566" y="27258"/>
                  </a:lnTo>
                  <a:cubicBezTo>
                    <a:pt x="44626" y="27032"/>
                    <a:pt x="44602" y="26782"/>
                    <a:pt x="44483" y="26567"/>
                  </a:cubicBezTo>
                  <a:lnTo>
                    <a:pt x="42887" y="23698"/>
                  </a:lnTo>
                  <a:cubicBezTo>
                    <a:pt x="42816" y="23567"/>
                    <a:pt x="42828" y="23400"/>
                    <a:pt x="42947" y="23293"/>
                  </a:cubicBezTo>
                  <a:lnTo>
                    <a:pt x="46352" y="20186"/>
                  </a:lnTo>
                  <a:lnTo>
                    <a:pt x="49186" y="18066"/>
                  </a:lnTo>
                  <a:cubicBezTo>
                    <a:pt x="49221" y="18042"/>
                    <a:pt x="49281" y="18007"/>
                    <a:pt x="49340" y="18007"/>
                  </a:cubicBezTo>
                  <a:lnTo>
                    <a:pt x="55055" y="17495"/>
                  </a:lnTo>
                  <a:cubicBezTo>
                    <a:pt x="55073" y="17488"/>
                    <a:pt x="55090" y="17485"/>
                    <a:pt x="55108" y="17485"/>
                  </a:cubicBezTo>
                  <a:cubicBezTo>
                    <a:pt x="55150" y="17485"/>
                    <a:pt x="55192" y="17502"/>
                    <a:pt x="55234" y="17519"/>
                  </a:cubicBezTo>
                  <a:lnTo>
                    <a:pt x="57794" y="18828"/>
                  </a:lnTo>
                  <a:cubicBezTo>
                    <a:pt x="57935" y="18909"/>
                    <a:pt x="58093" y="18938"/>
                    <a:pt x="58246" y="18938"/>
                  </a:cubicBezTo>
                  <a:cubicBezTo>
                    <a:pt x="58274" y="18938"/>
                    <a:pt x="58302" y="18937"/>
                    <a:pt x="58330" y="18935"/>
                  </a:cubicBezTo>
                  <a:lnTo>
                    <a:pt x="59580" y="18804"/>
                  </a:lnTo>
                  <a:cubicBezTo>
                    <a:pt x="59901" y="18769"/>
                    <a:pt x="60163" y="18578"/>
                    <a:pt x="60318" y="18304"/>
                  </a:cubicBezTo>
                  <a:cubicBezTo>
                    <a:pt x="60449" y="18042"/>
                    <a:pt x="60461" y="17709"/>
                    <a:pt x="60318" y="17435"/>
                  </a:cubicBezTo>
                  <a:lnTo>
                    <a:pt x="60151" y="17114"/>
                  </a:lnTo>
                  <a:cubicBezTo>
                    <a:pt x="60056" y="16959"/>
                    <a:pt x="59937" y="16816"/>
                    <a:pt x="59782" y="16733"/>
                  </a:cubicBezTo>
                  <a:lnTo>
                    <a:pt x="58270" y="15864"/>
                  </a:lnTo>
                  <a:cubicBezTo>
                    <a:pt x="58246" y="15852"/>
                    <a:pt x="58211" y="15828"/>
                    <a:pt x="58199" y="15804"/>
                  </a:cubicBezTo>
                  <a:lnTo>
                    <a:pt x="57770" y="15375"/>
                  </a:lnTo>
                  <a:cubicBezTo>
                    <a:pt x="57585" y="15190"/>
                    <a:pt x="57343" y="15101"/>
                    <a:pt x="57098" y="15101"/>
                  </a:cubicBezTo>
                  <a:cubicBezTo>
                    <a:pt x="57044" y="15101"/>
                    <a:pt x="56990" y="15105"/>
                    <a:pt x="56937" y="15114"/>
                  </a:cubicBezTo>
                  <a:lnTo>
                    <a:pt x="55639" y="15316"/>
                  </a:lnTo>
                  <a:cubicBezTo>
                    <a:pt x="55621" y="15319"/>
                    <a:pt x="55605" y="15321"/>
                    <a:pt x="55589" y="15321"/>
                  </a:cubicBezTo>
                  <a:cubicBezTo>
                    <a:pt x="55550" y="15321"/>
                    <a:pt x="55514" y="15312"/>
                    <a:pt x="55472" y="15304"/>
                  </a:cubicBezTo>
                  <a:lnTo>
                    <a:pt x="54734" y="15030"/>
                  </a:lnTo>
                  <a:cubicBezTo>
                    <a:pt x="54651" y="15006"/>
                    <a:pt x="54591" y="14947"/>
                    <a:pt x="54555" y="14875"/>
                  </a:cubicBezTo>
                  <a:lnTo>
                    <a:pt x="54282" y="14352"/>
                  </a:lnTo>
                  <a:cubicBezTo>
                    <a:pt x="54114" y="14032"/>
                    <a:pt x="53786" y="13844"/>
                    <a:pt x="53444" y="13844"/>
                  </a:cubicBezTo>
                  <a:cubicBezTo>
                    <a:pt x="53301" y="13844"/>
                    <a:pt x="53156" y="13877"/>
                    <a:pt x="53019" y="13947"/>
                  </a:cubicBezTo>
                  <a:lnTo>
                    <a:pt x="52769" y="14078"/>
                  </a:lnTo>
                  <a:cubicBezTo>
                    <a:pt x="52722" y="14101"/>
                    <a:pt x="52671" y="14113"/>
                    <a:pt x="52622" y="14113"/>
                  </a:cubicBezTo>
                  <a:cubicBezTo>
                    <a:pt x="52573" y="14113"/>
                    <a:pt x="52525" y="14101"/>
                    <a:pt x="52484" y="14078"/>
                  </a:cubicBezTo>
                  <a:lnTo>
                    <a:pt x="51841" y="13780"/>
                  </a:lnTo>
                  <a:cubicBezTo>
                    <a:pt x="51718" y="13721"/>
                    <a:pt x="51580" y="13691"/>
                    <a:pt x="51441" y="13691"/>
                  </a:cubicBezTo>
                  <a:cubicBezTo>
                    <a:pt x="51271" y="13691"/>
                    <a:pt x="51098" y="13736"/>
                    <a:pt x="50948" y="13828"/>
                  </a:cubicBezTo>
                  <a:cubicBezTo>
                    <a:pt x="50686" y="13994"/>
                    <a:pt x="50519" y="14292"/>
                    <a:pt x="50507" y="14602"/>
                  </a:cubicBezTo>
                  <a:lnTo>
                    <a:pt x="50483" y="15054"/>
                  </a:lnTo>
                  <a:cubicBezTo>
                    <a:pt x="50472" y="15125"/>
                    <a:pt x="50460" y="15197"/>
                    <a:pt x="50400" y="15256"/>
                  </a:cubicBezTo>
                  <a:cubicBezTo>
                    <a:pt x="50091" y="15602"/>
                    <a:pt x="49269" y="16411"/>
                    <a:pt x="48328" y="16614"/>
                  </a:cubicBezTo>
                  <a:cubicBezTo>
                    <a:pt x="48285" y="16622"/>
                    <a:pt x="48241" y="16626"/>
                    <a:pt x="48198" y="16626"/>
                  </a:cubicBezTo>
                  <a:cubicBezTo>
                    <a:pt x="47494" y="16626"/>
                    <a:pt x="46738" y="15597"/>
                    <a:pt x="46435" y="15137"/>
                  </a:cubicBezTo>
                  <a:cubicBezTo>
                    <a:pt x="46376" y="15054"/>
                    <a:pt x="46364" y="14959"/>
                    <a:pt x="46400" y="14875"/>
                  </a:cubicBezTo>
                  <a:cubicBezTo>
                    <a:pt x="46412" y="14780"/>
                    <a:pt x="46471" y="14709"/>
                    <a:pt x="46566" y="14661"/>
                  </a:cubicBezTo>
                  <a:lnTo>
                    <a:pt x="48317" y="13744"/>
                  </a:lnTo>
                  <a:cubicBezTo>
                    <a:pt x="48495" y="13637"/>
                    <a:pt x="48638" y="13482"/>
                    <a:pt x="48733" y="13292"/>
                  </a:cubicBezTo>
                  <a:lnTo>
                    <a:pt x="49805" y="10923"/>
                  </a:lnTo>
                  <a:cubicBezTo>
                    <a:pt x="49852" y="10827"/>
                    <a:pt x="49864" y="10720"/>
                    <a:pt x="49876" y="10613"/>
                  </a:cubicBezTo>
                  <a:lnTo>
                    <a:pt x="49971" y="9649"/>
                  </a:lnTo>
                  <a:cubicBezTo>
                    <a:pt x="49995" y="9351"/>
                    <a:pt x="49876" y="9065"/>
                    <a:pt x="49674" y="8875"/>
                  </a:cubicBezTo>
                  <a:cubicBezTo>
                    <a:pt x="49496" y="8717"/>
                    <a:pt x="49278" y="8624"/>
                    <a:pt x="49039" y="8624"/>
                  </a:cubicBezTo>
                  <a:cubicBezTo>
                    <a:pt x="48989" y="8624"/>
                    <a:pt x="48939" y="8628"/>
                    <a:pt x="48888" y="8637"/>
                  </a:cubicBezTo>
                  <a:lnTo>
                    <a:pt x="48150" y="8756"/>
                  </a:lnTo>
                  <a:cubicBezTo>
                    <a:pt x="48130" y="8758"/>
                    <a:pt x="48111" y="8760"/>
                    <a:pt x="48092" y="8760"/>
                  </a:cubicBezTo>
                  <a:cubicBezTo>
                    <a:pt x="48032" y="8760"/>
                    <a:pt x="47975" y="8744"/>
                    <a:pt x="47912" y="8708"/>
                  </a:cubicBezTo>
                  <a:lnTo>
                    <a:pt x="47185" y="8232"/>
                  </a:lnTo>
                  <a:cubicBezTo>
                    <a:pt x="47029" y="8132"/>
                    <a:pt x="46851" y="8083"/>
                    <a:pt x="46674" y="8083"/>
                  </a:cubicBezTo>
                  <a:cubicBezTo>
                    <a:pt x="46556" y="8083"/>
                    <a:pt x="46438" y="8105"/>
                    <a:pt x="46328" y="8148"/>
                  </a:cubicBezTo>
                  <a:lnTo>
                    <a:pt x="46126" y="8220"/>
                  </a:lnTo>
                  <a:cubicBezTo>
                    <a:pt x="46089" y="8229"/>
                    <a:pt x="46050" y="8235"/>
                    <a:pt x="46011" y="8235"/>
                  </a:cubicBezTo>
                  <a:cubicBezTo>
                    <a:pt x="45949" y="8235"/>
                    <a:pt x="45886" y="8221"/>
                    <a:pt x="45828" y="8184"/>
                  </a:cubicBezTo>
                  <a:cubicBezTo>
                    <a:pt x="45745" y="8125"/>
                    <a:pt x="45685" y="8041"/>
                    <a:pt x="45673" y="7934"/>
                  </a:cubicBezTo>
                  <a:lnTo>
                    <a:pt x="45447" y="5839"/>
                  </a:lnTo>
                  <a:cubicBezTo>
                    <a:pt x="45435" y="5684"/>
                    <a:pt x="45507" y="5553"/>
                    <a:pt x="45638" y="5493"/>
                  </a:cubicBezTo>
                  <a:lnTo>
                    <a:pt x="49079" y="3957"/>
                  </a:lnTo>
                  <a:cubicBezTo>
                    <a:pt x="49120" y="3940"/>
                    <a:pt x="49168" y="3931"/>
                    <a:pt x="49215" y="3931"/>
                  </a:cubicBezTo>
                  <a:cubicBezTo>
                    <a:pt x="49263" y="3931"/>
                    <a:pt x="49311" y="3940"/>
                    <a:pt x="49352" y="3957"/>
                  </a:cubicBezTo>
                  <a:lnTo>
                    <a:pt x="51817" y="5124"/>
                  </a:lnTo>
                  <a:cubicBezTo>
                    <a:pt x="51948" y="5176"/>
                    <a:pt x="52078" y="5210"/>
                    <a:pt x="52214" y="5210"/>
                  </a:cubicBezTo>
                  <a:cubicBezTo>
                    <a:pt x="52263" y="5210"/>
                    <a:pt x="52314" y="5205"/>
                    <a:pt x="52365" y="5196"/>
                  </a:cubicBezTo>
                  <a:lnTo>
                    <a:pt x="62366" y="3600"/>
                  </a:lnTo>
                  <a:cubicBezTo>
                    <a:pt x="62385" y="3598"/>
                    <a:pt x="62404" y="3596"/>
                    <a:pt x="62423" y="3596"/>
                  </a:cubicBezTo>
                  <a:close/>
                  <a:moveTo>
                    <a:pt x="62475" y="2955"/>
                  </a:moveTo>
                  <a:cubicBezTo>
                    <a:pt x="62422" y="2955"/>
                    <a:pt x="62370" y="2959"/>
                    <a:pt x="62318" y="2969"/>
                  </a:cubicBezTo>
                  <a:lnTo>
                    <a:pt x="52317" y="4553"/>
                  </a:lnTo>
                  <a:cubicBezTo>
                    <a:pt x="52300" y="4560"/>
                    <a:pt x="52281" y="4563"/>
                    <a:pt x="52262" y="4563"/>
                  </a:cubicBezTo>
                  <a:cubicBezTo>
                    <a:pt x="52217" y="4563"/>
                    <a:pt x="52169" y="4546"/>
                    <a:pt x="52127" y="4529"/>
                  </a:cubicBezTo>
                  <a:lnTo>
                    <a:pt x="49674" y="3362"/>
                  </a:lnTo>
                  <a:cubicBezTo>
                    <a:pt x="49543" y="3303"/>
                    <a:pt x="49409" y="3273"/>
                    <a:pt x="49275" y="3273"/>
                  </a:cubicBezTo>
                  <a:cubicBezTo>
                    <a:pt x="49141" y="3273"/>
                    <a:pt x="49007" y="3303"/>
                    <a:pt x="48876" y="3362"/>
                  </a:cubicBezTo>
                  <a:lnTo>
                    <a:pt x="45411" y="4946"/>
                  </a:lnTo>
                  <a:cubicBezTo>
                    <a:pt x="45042" y="5124"/>
                    <a:pt x="44816" y="5505"/>
                    <a:pt x="44864" y="5910"/>
                  </a:cubicBezTo>
                  <a:lnTo>
                    <a:pt x="45090" y="8006"/>
                  </a:lnTo>
                  <a:cubicBezTo>
                    <a:pt x="45114" y="8291"/>
                    <a:pt x="45280" y="8565"/>
                    <a:pt x="45530" y="8708"/>
                  </a:cubicBezTo>
                  <a:cubicBezTo>
                    <a:pt x="45678" y="8799"/>
                    <a:pt x="45851" y="8845"/>
                    <a:pt x="46021" y="8845"/>
                  </a:cubicBezTo>
                  <a:cubicBezTo>
                    <a:pt x="46140" y="8845"/>
                    <a:pt x="46257" y="8823"/>
                    <a:pt x="46364" y="8779"/>
                  </a:cubicBezTo>
                  <a:lnTo>
                    <a:pt x="46554" y="8708"/>
                  </a:lnTo>
                  <a:cubicBezTo>
                    <a:pt x="46594" y="8690"/>
                    <a:pt x="46633" y="8683"/>
                    <a:pt x="46671" y="8683"/>
                  </a:cubicBezTo>
                  <a:cubicBezTo>
                    <a:pt x="46737" y="8683"/>
                    <a:pt x="46799" y="8706"/>
                    <a:pt x="46852" y="8744"/>
                  </a:cubicBezTo>
                  <a:lnTo>
                    <a:pt x="47590" y="9220"/>
                  </a:lnTo>
                  <a:cubicBezTo>
                    <a:pt x="47736" y="9311"/>
                    <a:pt x="47910" y="9367"/>
                    <a:pt x="48090" y="9367"/>
                  </a:cubicBezTo>
                  <a:cubicBezTo>
                    <a:pt x="48145" y="9367"/>
                    <a:pt x="48201" y="9362"/>
                    <a:pt x="48257" y="9351"/>
                  </a:cubicBezTo>
                  <a:lnTo>
                    <a:pt x="48983" y="9232"/>
                  </a:lnTo>
                  <a:cubicBezTo>
                    <a:pt x="49001" y="9230"/>
                    <a:pt x="49018" y="9229"/>
                    <a:pt x="49035" y="9229"/>
                  </a:cubicBezTo>
                  <a:cubicBezTo>
                    <a:pt x="49124" y="9229"/>
                    <a:pt x="49209" y="9255"/>
                    <a:pt x="49269" y="9315"/>
                  </a:cubicBezTo>
                  <a:cubicBezTo>
                    <a:pt x="49340" y="9375"/>
                    <a:pt x="49388" y="9482"/>
                    <a:pt x="49376" y="9589"/>
                  </a:cubicBezTo>
                  <a:lnTo>
                    <a:pt x="49281" y="10553"/>
                  </a:lnTo>
                  <a:cubicBezTo>
                    <a:pt x="49281" y="10589"/>
                    <a:pt x="49269" y="10625"/>
                    <a:pt x="49257" y="10661"/>
                  </a:cubicBezTo>
                  <a:lnTo>
                    <a:pt x="48186" y="13030"/>
                  </a:lnTo>
                  <a:cubicBezTo>
                    <a:pt x="48150" y="13089"/>
                    <a:pt x="48090" y="13149"/>
                    <a:pt x="48031" y="13173"/>
                  </a:cubicBezTo>
                  <a:lnTo>
                    <a:pt x="46281" y="14101"/>
                  </a:lnTo>
                  <a:cubicBezTo>
                    <a:pt x="46042" y="14221"/>
                    <a:pt x="45864" y="14435"/>
                    <a:pt x="45804" y="14697"/>
                  </a:cubicBezTo>
                  <a:cubicBezTo>
                    <a:pt x="45721" y="14947"/>
                    <a:pt x="45769" y="15209"/>
                    <a:pt x="45923" y="15435"/>
                  </a:cubicBezTo>
                  <a:cubicBezTo>
                    <a:pt x="46462" y="16276"/>
                    <a:pt x="47255" y="17205"/>
                    <a:pt x="48161" y="17205"/>
                  </a:cubicBezTo>
                  <a:cubicBezTo>
                    <a:pt x="48255" y="17205"/>
                    <a:pt x="48351" y="17195"/>
                    <a:pt x="48447" y="17173"/>
                  </a:cubicBezTo>
                  <a:cubicBezTo>
                    <a:pt x="49555" y="16935"/>
                    <a:pt x="50483" y="16018"/>
                    <a:pt x="50841" y="15625"/>
                  </a:cubicBezTo>
                  <a:cubicBezTo>
                    <a:pt x="50995" y="15471"/>
                    <a:pt x="51067" y="15256"/>
                    <a:pt x="51079" y="15030"/>
                  </a:cubicBezTo>
                  <a:lnTo>
                    <a:pt x="51103" y="14590"/>
                  </a:lnTo>
                  <a:cubicBezTo>
                    <a:pt x="51114" y="14482"/>
                    <a:pt x="51174" y="14375"/>
                    <a:pt x="51257" y="14316"/>
                  </a:cubicBezTo>
                  <a:cubicBezTo>
                    <a:pt x="51314" y="14284"/>
                    <a:pt x="51370" y="14270"/>
                    <a:pt x="51427" y="14270"/>
                  </a:cubicBezTo>
                  <a:cubicBezTo>
                    <a:pt x="51478" y="14270"/>
                    <a:pt x="51528" y="14281"/>
                    <a:pt x="51579" y="14304"/>
                  </a:cubicBezTo>
                  <a:lnTo>
                    <a:pt x="52210" y="14602"/>
                  </a:lnTo>
                  <a:cubicBezTo>
                    <a:pt x="52338" y="14660"/>
                    <a:pt x="52477" y="14689"/>
                    <a:pt x="52615" y="14689"/>
                  </a:cubicBezTo>
                  <a:cubicBezTo>
                    <a:pt x="52760" y="14689"/>
                    <a:pt x="52903" y="14657"/>
                    <a:pt x="53031" y="14590"/>
                  </a:cubicBezTo>
                  <a:lnTo>
                    <a:pt x="53281" y="14459"/>
                  </a:lnTo>
                  <a:cubicBezTo>
                    <a:pt x="53332" y="14433"/>
                    <a:pt x="53385" y="14421"/>
                    <a:pt x="53436" y="14421"/>
                  </a:cubicBezTo>
                  <a:cubicBezTo>
                    <a:pt x="53555" y="14421"/>
                    <a:pt x="53667" y="14485"/>
                    <a:pt x="53734" y="14602"/>
                  </a:cubicBezTo>
                  <a:lnTo>
                    <a:pt x="53996" y="15125"/>
                  </a:lnTo>
                  <a:cubicBezTo>
                    <a:pt x="54115" y="15352"/>
                    <a:pt x="54293" y="15506"/>
                    <a:pt x="54520" y="15590"/>
                  </a:cubicBezTo>
                  <a:lnTo>
                    <a:pt x="55270" y="15852"/>
                  </a:lnTo>
                  <a:cubicBezTo>
                    <a:pt x="55367" y="15892"/>
                    <a:pt x="55476" y="15911"/>
                    <a:pt x="55588" y="15911"/>
                  </a:cubicBezTo>
                  <a:cubicBezTo>
                    <a:pt x="55640" y="15911"/>
                    <a:pt x="55693" y="15907"/>
                    <a:pt x="55746" y="15899"/>
                  </a:cubicBezTo>
                  <a:lnTo>
                    <a:pt x="57032" y="15685"/>
                  </a:lnTo>
                  <a:cubicBezTo>
                    <a:pt x="57051" y="15681"/>
                    <a:pt x="57070" y="15679"/>
                    <a:pt x="57089" y="15679"/>
                  </a:cubicBezTo>
                  <a:cubicBezTo>
                    <a:pt x="57176" y="15679"/>
                    <a:pt x="57259" y="15721"/>
                    <a:pt x="57318" y="15780"/>
                  </a:cubicBezTo>
                  <a:lnTo>
                    <a:pt x="57746" y="16209"/>
                  </a:lnTo>
                  <a:cubicBezTo>
                    <a:pt x="57806" y="16280"/>
                    <a:pt x="57889" y="16328"/>
                    <a:pt x="57961" y="16376"/>
                  </a:cubicBezTo>
                  <a:lnTo>
                    <a:pt x="59461" y="17233"/>
                  </a:lnTo>
                  <a:cubicBezTo>
                    <a:pt x="59520" y="17269"/>
                    <a:pt x="59568" y="17316"/>
                    <a:pt x="59592" y="17376"/>
                  </a:cubicBezTo>
                  <a:lnTo>
                    <a:pt x="59758" y="17685"/>
                  </a:lnTo>
                  <a:cubicBezTo>
                    <a:pt x="59818" y="17792"/>
                    <a:pt x="59818" y="17888"/>
                    <a:pt x="59758" y="17995"/>
                  </a:cubicBezTo>
                  <a:cubicBezTo>
                    <a:pt x="59711" y="18102"/>
                    <a:pt x="59616" y="18162"/>
                    <a:pt x="59508" y="18173"/>
                  </a:cubicBezTo>
                  <a:lnTo>
                    <a:pt x="58258" y="18304"/>
                  </a:lnTo>
                  <a:cubicBezTo>
                    <a:pt x="58237" y="18311"/>
                    <a:pt x="58217" y="18314"/>
                    <a:pt x="58198" y="18314"/>
                  </a:cubicBezTo>
                  <a:cubicBezTo>
                    <a:pt x="58152" y="18314"/>
                    <a:pt x="58110" y="18297"/>
                    <a:pt x="58068" y="18281"/>
                  </a:cubicBezTo>
                  <a:lnTo>
                    <a:pt x="55508" y="16971"/>
                  </a:lnTo>
                  <a:cubicBezTo>
                    <a:pt x="55367" y="16890"/>
                    <a:pt x="55218" y="16861"/>
                    <a:pt x="55067" y="16861"/>
                  </a:cubicBezTo>
                  <a:cubicBezTo>
                    <a:pt x="55039" y="16861"/>
                    <a:pt x="55012" y="16862"/>
                    <a:pt x="54984" y="16864"/>
                  </a:cubicBezTo>
                  <a:lnTo>
                    <a:pt x="49269" y="17388"/>
                  </a:lnTo>
                  <a:cubicBezTo>
                    <a:pt x="49102" y="17400"/>
                    <a:pt x="48924" y="17459"/>
                    <a:pt x="48793" y="17566"/>
                  </a:cubicBezTo>
                  <a:lnTo>
                    <a:pt x="45959" y="19674"/>
                  </a:lnTo>
                  <a:cubicBezTo>
                    <a:pt x="45935" y="19697"/>
                    <a:pt x="45923" y="19721"/>
                    <a:pt x="45888" y="19733"/>
                  </a:cubicBezTo>
                  <a:lnTo>
                    <a:pt x="42494" y="22829"/>
                  </a:lnTo>
                  <a:cubicBezTo>
                    <a:pt x="42173" y="23115"/>
                    <a:pt x="42090" y="23591"/>
                    <a:pt x="42304" y="23984"/>
                  </a:cubicBezTo>
                  <a:lnTo>
                    <a:pt x="43899" y="26853"/>
                  </a:lnTo>
                  <a:cubicBezTo>
                    <a:pt x="43935" y="26924"/>
                    <a:pt x="43935" y="27020"/>
                    <a:pt x="43923" y="27091"/>
                  </a:cubicBezTo>
                  <a:lnTo>
                    <a:pt x="43102" y="30318"/>
                  </a:lnTo>
                  <a:cubicBezTo>
                    <a:pt x="43030" y="30663"/>
                    <a:pt x="43137" y="31008"/>
                    <a:pt x="43387" y="31246"/>
                  </a:cubicBezTo>
                  <a:cubicBezTo>
                    <a:pt x="44258" y="32033"/>
                    <a:pt x="47057" y="34361"/>
                    <a:pt x="50072" y="34361"/>
                  </a:cubicBezTo>
                  <a:cubicBezTo>
                    <a:pt x="50480" y="34361"/>
                    <a:pt x="50893" y="34318"/>
                    <a:pt x="51305" y="34223"/>
                  </a:cubicBezTo>
                  <a:cubicBezTo>
                    <a:pt x="53044" y="33822"/>
                    <a:pt x="54030" y="33724"/>
                    <a:pt x="54581" y="33724"/>
                  </a:cubicBezTo>
                  <a:cubicBezTo>
                    <a:pt x="54898" y="33724"/>
                    <a:pt x="55071" y="33756"/>
                    <a:pt x="55163" y="33782"/>
                  </a:cubicBezTo>
                  <a:cubicBezTo>
                    <a:pt x="55251" y="33813"/>
                    <a:pt x="55341" y="33828"/>
                    <a:pt x="55430" y="33828"/>
                  </a:cubicBezTo>
                  <a:cubicBezTo>
                    <a:pt x="55583" y="33828"/>
                    <a:pt x="55735" y="33786"/>
                    <a:pt x="55877" y="33711"/>
                  </a:cubicBezTo>
                  <a:lnTo>
                    <a:pt x="56067" y="33604"/>
                  </a:lnTo>
                  <a:cubicBezTo>
                    <a:pt x="56118" y="33572"/>
                    <a:pt x="56175" y="33558"/>
                    <a:pt x="56229" y="33558"/>
                  </a:cubicBezTo>
                  <a:cubicBezTo>
                    <a:pt x="56278" y="33558"/>
                    <a:pt x="56326" y="33569"/>
                    <a:pt x="56365" y="33592"/>
                  </a:cubicBezTo>
                  <a:cubicBezTo>
                    <a:pt x="56460" y="33640"/>
                    <a:pt x="56532" y="33723"/>
                    <a:pt x="56544" y="33830"/>
                  </a:cubicBezTo>
                  <a:lnTo>
                    <a:pt x="56651" y="34318"/>
                  </a:lnTo>
                  <a:lnTo>
                    <a:pt x="56651" y="34378"/>
                  </a:lnTo>
                  <a:lnTo>
                    <a:pt x="56687" y="37795"/>
                  </a:lnTo>
                  <a:cubicBezTo>
                    <a:pt x="56687" y="37926"/>
                    <a:pt x="56710" y="38069"/>
                    <a:pt x="56770" y="38188"/>
                  </a:cubicBezTo>
                  <a:lnTo>
                    <a:pt x="57877" y="40450"/>
                  </a:lnTo>
                  <a:cubicBezTo>
                    <a:pt x="57913" y="40533"/>
                    <a:pt x="57913" y="40617"/>
                    <a:pt x="57889" y="40712"/>
                  </a:cubicBezTo>
                  <a:lnTo>
                    <a:pt x="57139" y="42760"/>
                  </a:lnTo>
                  <a:cubicBezTo>
                    <a:pt x="57068" y="42986"/>
                    <a:pt x="57068" y="43224"/>
                    <a:pt x="57163" y="43427"/>
                  </a:cubicBezTo>
                  <a:lnTo>
                    <a:pt x="58723" y="47451"/>
                  </a:lnTo>
                  <a:cubicBezTo>
                    <a:pt x="58746" y="47522"/>
                    <a:pt x="58746" y="47618"/>
                    <a:pt x="58723" y="47689"/>
                  </a:cubicBezTo>
                  <a:lnTo>
                    <a:pt x="57758" y="50332"/>
                  </a:lnTo>
                  <a:cubicBezTo>
                    <a:pt x="57639" y="50654"/>
                    <a:pt x="57711" y="51011"/>
                    <a:pt x="57913" y="51261"/>
                  </a:cubicBezTo>
                  <a:lnTo>
                    <a:pt x="58889" y="52416"/>
                  </a:lnTo>
                  <a:cubicBezTo>
                    <a:pt x="59080" y="52642"/>
                    <a:pt x="59330" y="52761"/>
                    <a:pt x="59616" y="52761"/>
                  </a:cubicBezTo>
                  <a:cubicBezTo>
                    <a:pt x="59627" y="52761"/>
                    <a:pt x="59639" y="52761"/>
                    <a:pt x="59699" y="52737"/>
                  </a:cubicBezTo>
                  <a:cubicBezTo>
                    <a:pt x="59985" y="52737"/>
                    <a:pt x="60258" y="52594"/>
                    <a:pt x="60437" y="52356"/>
                  </a:cubicBezTo>
                  <a:lnTo>
                    <a:pt x="64259" y="47225"/>
                  </a:lnTo>
                  <a:cubicBezTo>
                    <a:pt x="64283" y="47177"/>
                    <a:pt x="64307" y="47153"/>
                    <a:pt x="64330" y="47106"/>
                  </a:cubicBezTo>
                  <a:lnTo>
                    <a:pt x="69069" y="38271"/>
                  </a:lnTo>
                  <a:cubicBezTo>
                    <a:pt x="69081" y="38247"/>
                    <a:pt x="69093" y="38223"/>
                    <a:pt x="69105" y="38212"/>
                  </a:cubicBezTo>
                  <a:lnTo>
                    <a:pt x="72355" y="34378"/>
                  </a:lnTo>
                  <a:cubicBezTo>
                    <a:pt x="72593" y="34104"/>
                    <a:pt x="72629" y="33699"/>
                    <a:pt x="72474" y="33354"/>
                  </a:cubicBezTo>
                  <a:lnTo>
                    <a:pt x="64878" y="18114"/>
                  </a:lnTo>
                  <a:cubicBezTo>
                    <a:pt x="64866" y="18066"/>
                    <a:pt x="64854" y="18042"/>
                    <a:pt x="64854" y="17995"/>
                  </a:cubicBezTo>
                  <a:lnTo>
                    <a:pt x="63402" y="3803"/>
                  </a:lnTo>
                  <a:cubicBezTo>
                    <a:pt x="63390" y="3541"/>
                    <a:pt x="63259" y="3303"/>
                    <a:pt x="63045" y="3148"/>
                  </a:cubicBezTo>
                  <a:cubicBezTo>
                    <a:pt x="62884" y="3025"/>
                    <a:pt x="62678" y="2955"/>
                    <a:pt x="62475" y="2955"/>
                  </a:cubicBezTo>
                  <a:close/>
                  <a:moveTo>
                    <a:pt x="27341" y="619"/>
                  </a:moveTo>
                  <a:cubicBezTo>
                    <a:pt x="27356" y="619"/>
                    <a:pt x="27370" y="621"/>
                    <a:pt x="27385" y="624"/>
                  </a:cubicBezTo>
                  <a:lnTo>
                    <a:pt x="36125" y="2029"/>
                  </a:lnTo>
                  <a:cubicBezTo>
                    <a:pt x="36220" y="2040"/>
                    <a:pt x="36303" y="2088"/>
                    <a:pt x="36351" y="2160"/>
                  </a:cubicBezTo>
                  <a:cubicBezTo>
                    <a:pt x="36398" y="2231"/>
                    <a:pt x="36410" y="2326"/>
                    <a:pt x="36398" y="2410"/>
                  </a:cubicBezTo>
                  <a:lnTo>
                    <a:pt x="35779" y="5136"/>
                  </a:lnTo>
                  <a:cubicBezTo>
                    <a:pt x="35767" y="5243"/>
                    <a:pt x="35696" y="5327"/>
                    <a:pt x="35589" y="5374"/>
                  </a:cubicBezTo>
                  <a:lnTo>
                    <a:pt x="33446" y="6231"/>
                  </a:lnTo>
                  <a:cubicBezTo>
                    <a:pt x="33374" y="6267"/>
                    <a:pt x="33303" y="6315"/>
                    <a:pt x="33243" y="6351"/>
                  </a:cubicBezTo>
                  <a:lnTo>
                    <a:pt x="31541" y="7625"/>
                  </a:lnTo>
                  <a:cubicBezTo>
                    <a:pt x="31493" y="7648"/>
                    <a:pt x="31457" y="7684"/>
                    <a:pt x="31422" y="7720"/>
                  </a:cubicBezTo>
                  <a:lnTo>
                    <a:pt x="29743" y="9470"/>
                  </a:lnTo>
                  <a:cubicBezTo>
                    <a:pt x="29695" y="9506"/>
                    <a:pt x="29636" y="9541"/>
                    <a:pt x="29576" y="9553"/>
                  </a:cubicBezTo>
                  <a:lnTo>
                    <a:pt x="20623" y="11446"/>
                  </a:lnTo>
                  <a:cubicBezTo>
                    <a:pt x="20361" y="11506"/>
                    <a:pt x="20158" y="11637"/>
                    <a:pt x="20027" y="11851"/>
                  </a:cubicBezTo>
                  <a:lnTo>
                    <a:pt x="17956" y="14911"/>
                  </a:lnTo>
                  <a:lnTo>
                    <a:pt x="16765" y="16638"/>
                  </a:lnTo>
                  <a:cubicBezTo>
                    <a:pt x="16598" y="16876"/>
                    <a:pt x="16551" y="17161"/>
                    <a:pt x="16634" y="17423"/>
                  </a:cubicBezTo>
                  <a:lnTo>
                    <a:pt x="17527" y="20721"/>
                  </a:lnTo>
                  <a:cubicBezTo>
                    <a:pt x="17551" y="20817"/>
                    <a:pt x="17527" y="20924"/>
                    <a:pt x="17467" y="21019"/>
                  </a:cubicBezTo>
                  <a:lnTo>
                    <a:pt x="16955" y="21638"/>
                  </a:lnTo>
                  <a:cubicBezTo>
                    <a:pt x="16899" y="21719"/>
                    <a:pt x="16803" y="21762"/>
                    <a:pt x="16707" y="21762"/>
                  </a:cubicBezTo>
                  <a:cubicBezTo>
                    <a:pt x="16662" y="21762"/>
                    <a:pt x="16616" y="21752"/>
                    <a:pt x="16574" y="21733"/>
                  </a:cubicBezTo>
                  <a:lnTo>
                    <a:pt x="15705" y="21340"/>
                  </a:lnTo>
                  <a:cubicBezTo>
                    <a:pt x="15681" y="21329"/>
                    <a:pt x="15646" y="21329"/>
                    <a:pt x="15622" y="21317"/>
                  </a:cubicBezTo>
                  <a:lnTo>
                    <a:pt x="12062" y="20102"/>
                  </a:lnTo>
                  <a:cubicBezTo>
                    <a:pt x="11968" y="20069"/>
                    <a:pt x="11866" y="20051"/>
                    <a:pt x="11763" y="20051"/>
                  </a:cubicBezTo>
                  <a:cubicBezTo>
                    <a:pt x="11644" y="20051"/>
                    <a:pt x="11522" y="20075"/>
                    <a:pt x="11407" y="20126"/>
                  </a:cubicBezTo>
                  <a:lnTo>
                    <a:pt x="9859" y="20745"/>
                  </a:lnTo>
                  <a:cubicBezTo>
                    <a:pt x="9574" y="20852"/>
                    <a:pt x="9359" y="21102"/>
                    <a:pt x="9300" y="21412"/>
                  </a:cubicBezTo>
                  <a:lnTo>
                    <a:pt x="9085" y="22400"/>
                  </a:lnTo>
                  <a:cubicBezTo>
                    <a:pt x="9014" y="22710"/>
                    <a:pt x="9121" y="23043"/>
                    <a:pt x="9335" y="23257"/>
                  </a:cubicBezTo>
                  <a:cubicBezTo>
                    <a:pt x="9517" y="23439"/>
                    <a:pt x="9769" y="23537"/>
                    <a:pt x="10022" y="23537"/>
                  </a:cubicBezTo>
                  <a:cubicBezTo>
                    <a:pt x="10083" y="23537"/>
                    <a:pt x="10144" y="23531"/>
                    <a:pt x="10205" y="23519"/>
                  </a:cubicBezTo>
                  <a:lnTo>
                    <a:pt x="11502" y="23245"/>
                  </a:lnTo>
                  <a:cubicBezTo>
                    <a:pt x="11530" y="23237"/>
                    <a:pt x="11557" y="23233"/>
                    <a:pt x="11584" y="23233"/>
                  </a:cubicBezTo>
                  <a:cubicBezTo>
                    <a:pt x="11709" y="23233"/>
                    <a:pt x="11822" y="23318"/>
                    <a:pt x="11871" y="23436"/>
                  </a:cubicBezTo>
                  <a:lnTo>
                    <a:pt x="12241" y="24377"/>
                  </a:lnTo>
                  <a:cubicBezTo>
                    <a:pt x="12276" y="24472"/>
                    <a:pt x="12276" y="24555"/>
                    <a:pt x="12229" y="24650"/>
                  </a:cubicBezTo>
                  <a:lnTo>
                    <a:pt x="11502" y="26091"/>
                  </a:lnTo>
                  <a:cubicBezTo>
                    <a:pt x="11395" y="26282"/>
                    <a:pt x="11360" y="26508"/>
                    <a:pt x="11407" y="26710"/>
                  </a:cubicBezTo>
                  <a:cubicBezTo>
                    <a:pt x="11407" y="26734"/>
                    <a:pt x="11419" y="26746"/>
                    <a:pt x="11419" y="26758"/>
                  </a:cubicBezTo>
                  <a:lnTo>
                    <a:pt x="12348" y="29270"/>
                  </a:lnTo>
                  <a:cubicBezTo>
                    <a:pt x="12419" y="29591"/>
                    <a:pt x="12645" y="29842"/>
                    <a:pt x="12943" y="29949"/>
                  </a:cubicBezTo>
                  <a:lnTo>
                    <a:pt x="13979" y="30627"/>
                  </a:lnTo>
                  <a:cubicBezTo>
                    <a:pt x="14003" y="30639"/>
                    <a:pt x="14027" y="30639"/>
                    <a:pt x="14062" y="30663"/>
                  </a:cubicBezTo>
                  <a:cubicBezTo>
                    <a:pt x="14148" y="30689"/>
                    <a:pt x="14221" y="30708"/>
                    <a:pt x="14300" y="30708"/>
                  </a:cubicBezTo>
                  <a:cubicBezTo>
                    <a:pt x="14331" y="30708"/>
                    <a:pt x="14362" y="30705"/>
                    <a:pt x="14396" y="30699"/>
                  </a:cubicBezTo>
                  <a:lnTo>
                    <a:pt x="15812" y="30604"/>
                  </a:lnTo>
                  <a:cubicBezTo>
                    <a:pt x="16027" y="30580"/>
                    <a:pt x="16229" y="30496"/>
                    <a:pt x="16384" y="30365"/>
                  </a:cubicBezTo>
                  <a:lnTo>
                    <a:pt x="17848" y="29044"/>
                  </a:lnTo>
                  <a:cubicBezTo>
                    <a:pt x="17896" y="29008"/>
                    <a:pt x="17944" y="28984"/>
                    <a:pt x="18003" y="28960"/>
                  </a:cubicBezTo>
                  <a:lnTo>
                    <a:pt x="18146" y="28937"/>
                  </a:lnTo>
                  <a:lnTo>
                    <a:pt x="18146" y="28937"/>
                  </a:lnTo>
                  <a:cubicBezTo>
                    <a:pt x="18134" y="28996"/>
                    <a:pt x="18134" y="29068"/>
                    <a:pt x="18134" y="29127"/>
                  </a:cubicBezTo>
                  <a:cubicBezTo>
                    <a:pt x="18134" y="29425"/>
                    <a:pt x="18289" y="29699"/>
                    <a:pt x="18527" y="29877"/>
                  </a:cubicBezTo>
                  <a:lnTo>
                    <a:pt x="18646" y="29961"/>
                  </a:lnTo>
                  <a:cubicBezTo>
                    <a:pt x="18789" y="30068"/>
                    <a:pt x="18968" y="30127"/>
                    <a:pt x="19146" y="30139"/>
                  </a:cubicBezTo>
                  <a:lnTo>
                    <a:pt x="21230" y="30223"/>
                  </a:lnTo>
                  <a:cubicBezTo>
                    <a:pt x="21301" y="30223"/>
                    <a:pt x="21385" y="30270"/>
                    <a:pt x="21444" y="30318"/>
                  </a:cubicBezTo>
                  <a:lnTo>
                    <a:pt x="22456" y="31223"/>
                  </a:lnTo>
                  <a:cubicBezTo>
                    <a:pt x="22551" y="31330"/>
                    <a:pt x="22706" y="31401"/>
                    <a:pt x="22849" y="31449"/>
                  </a:cubicBezTo>
                  <a:lnTo>
                    <a:pt x="27171" y="32509"/>
                  </a:lnTo>
                  <a:cubicBezTo>
                    <a:pt x="27278" y="32532"/>
                    <a:pt x="27350" y="32592"/>
                    <a:pt x="27397" y="32687"/>
                  </a:cubicBezTo>
                  <a:lnTo>
                    <a:pt x="28088" y="34116"/>
                  </a:lnTo>
                  <a:cubicBezTo>
                    <a:pt x="28124" y="34175"/>
                    <a:pt x="28147" y="34235"/>
                    <a:pt x="28195" y="34271"/>
                  </a:cubicBezTo>
                  <a:lnTo>
                    <a:pt x="29600" y="36080"/>
                  </a:lnTo>
                  <a:cubicBezTo>
                    <a:pt x="29695" y="36223"/>
                    <a:pt x="29850" y="36330"/>
                    <a:pt x="30029" y="36390"/>
                  </a:cubicBezTo>
                  <a:lnTo>
                    <a:pt x="34255" y="37842"/>
                  </a:lnTo>
                  <a:cubicBezTo>
                    <a:pt x="34386" y="37890"/>
                    <a:pt x="34458" y="38009"/>
                    <a:pt x="34481" y="38128"/>
                  </a:cubicBezTo>
                  <a:cubicBezTo>
                    <a:pt x="34565" y="39438"/>
                    <a:pt x="33708" y="40498"/>
                    <a:pt x="33327" y="40902"/>
                  </a:cubicBezTo>
                  <a:cubicBezTo>
                    <a:pt x="33184" y="41069"/>
                    <a:pt x="33088" y="41271"/>
                    <a:pt x="33077" y="41510"/>
                  </a:cubicBezTo>
                  <a:cubicBezTo>
                    <a:pt x="33005" y="43665"/>
                    <a:pt x="32338" y="45081"/>
                    <a:pt x="32136" y="45474"/>
                  </a:cubicBezTo>
                  <a:cubicBezTo>
                    <a:pt x="32112" y="45510"/>
                    <a:pt x="32064" y="45558"/>
                    <a:pt x="32017" y="45582"/>
                  </a:cubicBezTo>
                  <a:lnTo>
                    <a:pt x="29433" y="47189"/>
                  </a:lnTo>
                  <a:cubicBezTo>
                    <a:pt x="29255" y="47308"/>
                    <a:pt x="29124" y="47475"/>
                    <a:pt x="29040" y="47689"/>
                  </a:cubicBezTo>
                  <a:lnTo>
                    <a:pt x="27254" y="52785"/>
                  </a:lnTo>
                  <a:cubicBezTo>
                    <a:pt x="27231" y="52844"/>
                    <a:pt x="27195" y="52892"/>
                    <a:pt x="27159" y="52940"/>
                  </a:cubicBezTo>
                  <a:lnTo>
                    <a:pt x="24956" y="54797"/>
                  </a:lnTo>
                  <a:cubicBezTo>
                    <a:pt x="24778" y="54952"/>
                    <a:pt x="24659" y="55166"/>
                    <a:pt x="24623" y="55404"/>
                  </a:cubicBezTo>
                  <a:lnTo>
                    <a:pt x="24492" y="56619"/>
                  </a:lnTo>
                  <a:lnTo>
                    <a:pt x="24492" y="56702"/>
                  </a:lnTo>
                  <a:lnTo>
                    <a:pt x="24444" y="58119"/>
                  </a:lnTo>
                  <a:cubicBezTo>
                    <a:pt x="24444" y="58369"/>
                    <a:pt x="24540" y="58607"/>
                    <a:pt x="24695" y="58786"/>
                  </a:cubicBezTo>
                  <a:lnTo>
                    <a:pt x="25802" y="59976"/>
                  </a:lnTo>
                  <a:cubicBezTo>
                    <a:pt x="25885" y="60083"/>
                    <a:pt x="25909" y="60214"/>
                    <a:pt x="25861" y="60333"/>
                  </a:cubicBezTo>
                  <a:cubicBezTo>
                    <a:pt x="25813" y="60459"/>
                    <a:pt x="25695" y="60537"/>
                    <a:pt x="25563" y="60537"/>
                  </a:cubicBezTo>
                  <a:cubicBezTo>
                    <a:pt x="25532" y="60537"/>
                    <a:pt x="25500" y="60533"/>
                    <a:pt x="25468" y="60524"/>
                  </a:cubicBezTo>
                  <a:lnTo>
                    <a:pt x="24183" y="60190"/>
                  </a:lnTo>
                  <a:cubicBezTo>
                    <a:pt x="24099" y="60167"/>
                    <a:pt x="24040" y="60131"/>
                    <a:pt x="24004" y="60071"/>
                  </a:cubicBezTo>
                  <a:lnTo>
                    <a:pt x="20968" y="55916"/>
                  </a:lnTo>
                  <a:cubicBezTo>
                    <a:pt x="20253" y="55023"/>
                    <a:pt x="20158" y="53547"/>
                    <a:pt x="20146" y="52951"/>
                  </a:cubicBezTo>
                  <a:cubicBezTo>
                    <a:pt x="20146" y="52701"/>
                    <a:pt x="20039" y="52475"/>
                    <a:pt x="19861" y="52297"/>
                  </a:cubicBezTo>
                  <a:cubicBezTo>
                    <a:pt x="19337" y="51820"/>
                    <a:pt x="19265" y="50892"/>
                    <a:pt x="19265" y="50749"/>
                  </a:cubicBezTo>
                  <a:lnTo>
                    <a:pt x="19432" y="46856"/>
                  </a:lnTo>
                  <a:cubicBezTo>
                    <a:pt x="19444" y="46451"/>
                    <a:pt x="19194" y="46082"/>
                    <a:pt x="18801" y="45927"/>
                  </a:cubicBezTo>
                  <a:cubicBezTo>
                    <a:pt x="18360" y="45748"/>
                    <a:pt x="18194" y="45284"/>
                    <a:pt x="18194" y="45284"/>
                  </a:cubicBezTo>
                  <a:lnTo>
                    <a:pt x="17884" y="43772"/>
                  </a:lnTo>
                  <a:cubicBezTo>
                    <a:pt x="17825" y="43462"/>
                    <a:pt x="17610" y="43200"/>
                    <a:pt x="17313" y="43081"/>
                  </a:cubicBezTo>
                  <a:cubicBezTo>
                    <a:pt x="13907" y="41652"/>
                    <a:pt x="13157" y="38593"/>
                    <a:pt x="13038" y="37985"/>
                  </a:cubicBezTo>
                  <a:cubicBezTo>
                    <a:pt x="13026" y="37938"/>
                    <a:pt x="13026" y="37890"/>
                    <a:pt x="13038" y="37842"/>
                  </a:cubicBezTo>
                  <a:lnTo>
                    <a:pt x="13503" y="35699"/>
                  </a:lnTo>
                  <a:lnTo>
                    <a:pt x="14443" y="32866"/>
                  </a:lnTo>
                  <a:cubicBezTo>
                    <a:pt x="14562" y="32509"/>
                    <a:pt x="14455" y="32116"/>
                    <a:pt x="14193" y="31866"/>
                  </a:cubicBezTo>
                  <a:lnTo>
                    <a:pt x="12360" y="30199"/>
                  </a:lnTo>
                  <a:cubicBezTo>
                    <a:pt x="12324" y="30187"/>
                    <a:pt x="12312" y="30163"/>
                    <a:pt x="12300" y="30139"/>
                  </a:cubicBezTo>
                  <a:lnTo>
                    <a:pt x="11300" y="28579"/>
                  </a:lnTo>
                  <a:cubicBezTo>
                    <a:pt x="11288" y="28556"/>
                    <a:pt x="11288" y="28544"/>
                    <a:pt x="11276" y="28532"/>
                  </a:cubicBezTo>
                  <a:cubicBezTo>
                    <a:pt x="11169" y="28282"/>
                    <a:pt x="10776" y="27603"/>
                    <a:pt x="9276" y="26865"/>
                  </a:cubicBezTo>
                  <a:cubicBezTo>
                    <a:pt x="8157" y="26293"/>
                    <a:pt x="7550" y="25210"/>
                    <a:pt x="7299" y="24615"/>
                  </a:cubicBezTo>
                  <a:cubicBezTo>
                    <a:pt x="7144" y="24271"/>
                    <a:pt x="6814" y="24051"/>
                    <a:pt x="6442" y="24051"/>
                  </a:cubicBezTo>
                  <a:cubicBezTo>
                    <a:pt x="6415" y="24051"/>
                    <a:pt x="6387" y="24053"/>
                    <a:pt x="6359" y="24055"/>
                  </a:cubicBezTo>
                  <a:lnTo>
                    <a:pt x="3013" y="24317"/>
                  </a:lnTo>
                  <a:cubicBezTo>
                    <a:pt x="3004" y="24318"/>
                    <a:pt x="2994" y="24318"/>
                    <a:pt x="2985" y="24318"/>
                  </a:cubicBezTo>
                  <a:cubicBezTo>
                    <a:pt x="2862" y="24318"/>
                    <a:pt x="2735" y="24248"/>
                    <a:pt x="2680" y="24127"/>
                  </a:cubicBezTo>
                  <a:lnTo>
                    <a:pt x="715" y="19709"/>
                  </a:lnTo>
                  <a:cubicBezTo>
                    <a:pt x="680" y="19602"/>
                    <a:pt x="692" y="19471"/>
                    <a:pt x="751" y="19376"/>
                  </a:cubicBezTo>
                  <a:lnTo>
                    <a:pt x="7716" y="9196"/>
                  </a:lnTo>
                  <a:cubicBezTo>
                    <a:pt x="7740" y="9137"/>
                    <a:pt x="7788" y="9113"/>
                    <a:pt x="7847" y="9077"/>
                  </a:cubicBezTo>
                  <a:lnTo>
                    <a:pt x="27207" y="659"/>
                  </a:lnTo>
                  <a:cubicBezTo>
                    <a:pt x="27251" y="633"/>
                    <a:pt x="27296" y="619"/>
                    <a:pt x="27341" y="619"/>
                  </a:cubicBezTo>
                  <a:close/>
                  <a:moveTo>
                    <a:pt x="27315" y="0"/>
                  </a:moveTo>
                  <a:cubicBezTo>
                    <a:pt x="27193" y="0"/>
                    <a:pt x="27072" y="27"/>
                    <a:pt x="26957" y="76"/>
                  </a:cubicBezTo>
                  <a:lnTo>
                    <a:pt x="7597" y="8494"/>
                  </a:lnTo>
                  <a:cubicBezTo>
                    <a:pt x="7430" y="8553"/>
                    <a:pt x="7299" y="8672"/>
                    <a:pt x="7192" y="8827"/>
                  </a:cubicBezTo>
                  <a:lnTo>
                    <a:pt x="227" y="19007"/>
                  </a:lnTo>
                  <a:cubicBezTo>
                    <a:pt x="37" y="19269"/>
                    <a:pt x="1" y="19614"/>
                    <a:pt x="144" y="19912"/>
                  </a:cubicBezTo>
                  <a:lnTo>
                    <a:pt x="2108" y="24329"/>
                  </a:lnTo>
                  <a:cubicBezTo>
                    <a:pt x="2256" y="24669"/>
                    <a:pt x="2608" y="24890"/>
                    <a:pt x="2980" y="24890"/>
                  </a:cubicBezTo>
                  <a:cubicBezTo>
                    <a:pt x="2999" y="24890"/>
                    <a:pt x="3018" y="24890"/>
                    <a:pt x="3037" y="24889"/>
                  </a:cubicBezTo>
                  <a:lnTo>
                    <a:pt x="6395" y="24615"/>
                  </a:lnTo>
                  <a:cubicBezTo>
                    <a:pt x="6526" y="24615"/>
                    <a:pt x="6657" y="24686"/>
                    <a:pt x="6716" y="24829"/>
                  </a:cubicBezTo>
                  <a:cubicBezTo>
                    <a:pt x="7014" y="25496"/>
                    <a:pt x="7704" y="26734"/>
                    <a:pt x="8990" y="27365"/>
                  </a:cubicBezTo>
                  <a:cubicBezTo>
                    <a:pt x="10419" y="28079"/>
                    <a:pt x="10657" y="28651"/>
                    <a:pt x="10693" y="28710"/>
                  </a:cubicBezTo>
                  <a:cubicBezTo>
                    <a:pt x="10705" y="28770"/>
                    <a:pt x="10740" y="28818"/>
                    <a:pt x="10764" y="28877"/>
                  </a:cubicBezTo>
                  <a:lnTo>
                    <a:pt x="11764" y="30449"/>
                  </a:lnTo>
                  <a:cubicBezTo>
                    <a:pt x="11812" y="30520"/>
                    <a:pt x="11871" y="30580"/>
                    <a:pt x="11931" y="30639"/>
                  </a:cubicBezTo>
                  <a:lnTo>
                    <a:pt x="13741" y="32306"/>
                  </a:lnTo>
                  <a:cubicBezTo>
                    <a:pt x="13836" y="32401"/>
                    <a:pt x="13872" y="32532"/>
                    <a:pt x="13836" y="32651"/>
                  </a:cubicBezTo>
                  <a:lnTo>
                    <a:pt x="12884" y="35497"/>
                  </a:lnTo>
                  <a:cubicBezTo>
                    <a:pt x="12872" y="35533"/>
                    <a:pt x="12848" y="35557"/>
                    <a:pt x="12848" y="35592"/>
                  </a:cubicBezTo>
                  <a:lnTo>
                    <a:pt x="12383" y="37700"/>
                  </a:lnTo>
                  <a:cubicBezTo>
                    <a:pt x="12372" y="37819"/>
                    <a:pt x="12360" y="37950"/>
                    <a:pt x="12383" y="38069"/>
                  </a:cubicBezTo>
                  <a:cubicBezTo>
                    <a:pt x="12514" y="38724"/>
                    <a:pt x="13324" y="42093"/>
                    <a:pt x="17039" y="43641"/>
                  </a:cubicBezTo>
                  <a:cubicBezTo>
                    <a:pt x="17134" y="43688"/>
                    <a:pt x="17229" y="43772"/>
                    <a:pt x="17241" y="43879"/>
                  </a:cubicBezTo>
                  <a:lnTo>
                    <a:pt x="17575" y="45427"/>
                  </a:lnTo>
                  <a:cubicBezTo>
                    <a:pt x="17586" y="45451"/>
                    <a:pt x="17813" y="46201"/>
                    <a:pt x="18551" y="46475"/>
                  </a:cubicBezTo>
                  <a:cubicBezTo>
                    <a:pt x="18706" y="46546"/>
                    <a:pt x="18789" y="46665"/>
                    <a:pt x="18789" y="46808"/>
                  </a:cubicBezTo>
                  <a:lnTo>
                    <a:pt x="18622" y="50713"/>
                  </a:lnTo>
                  <a:lnTo>
                    <a:pt x="18622" y="50808"/>
                  </a:lnTo>
                  <a:cubicBezTo>
                    <a:pt x="18634" y="51023"/>
                    <a:pt x="18741" y="52106"/>
                    <a:pt x="19420" y="52737"/>
                  </a:cubicBezTo>
                  <a:cubicBezTo>
                    <a:pt x="19491" y="52797"/>
                    <a:pt x="19515" y="52868"/>
                    <a:pt x="19515" y="52951"/>
                  </a:cubicBezTo>
                  <a:cubicBezTo>
                    <a:pt x="19515" y="53606"/>
                    <a:pt x="19634" y="55261"/>
                    <a:pt x="20456" y="56285"/>
                  </a:cubicBezTo>
                  <a:lnTo>
                    <a:pt x="23492" y="60441"/>
                  </a:lnTo>
                  <a:cubicBezTo>
                    <a:pt x="23623" y="60619"/>
                    <a:pt x="23802" y="60738"/>
                    <a:pt x="24016" y="60798"/>
                  </a:cubicBezTo>
                  <a:lnTo>
                    <a:pt x="25314" y="61143"/>
                  </a:lnTo>
                  <a:cubicBezTo>
                    <a:pt x="25385" y="61155"/>
                    <a:pt x="25468" y="61167"/>
                    <a:pt x="25552" y="61167"/>
                  </a:cubicBezTo>
                  <a:cubicBezTo>
                    <a:pt x="25921" y="61167"/>
                    <a:pt x="26278" y="60952"/>
                    <a:pt x="26421" y="60595"/>
                  </a:cubicBezTo>
                  <a:cubicBezTo>
                    <a:pt x="26576" y="60250"/>
                    <a:pt x="26504" y="59845"/>
                    <a:pt x="26242" y="59583"/>
                  </a:cubicBezTo>
                  <a:lnTo>
                    <a:pt x="25147" y="58393"/>
                  </a:lnTo>
                  <a:cubicBezTo>
                    <a:pt x="25087" y="58309"/>
                    <a:pt x="25052" y="58238"/>
                    <a:pt x="25052" y="58155"/>
                  </a:cubicBezTo>
                  <a:lnTo>
                    <a:pt x="25099" y="56702"/>
                  </a:lnTo>
                  <a:lnTo>
                    <a:pt x="25230" y="55499"/>
                  </a:lnTo>
                  <a:cubicBezTo>
                    <a:pt x="25254" y="55428"/>
                    <a:pt x="25290" y="55357"/>
                    <a:pt x="25349" y="55297"/>
                  </a:cubicBezTo>
                  <a:lnTo>
                    <a:pt x="27588" y="53356"/>
                  </a:lnTo>
                  <a:cubicBezTo>
                    <a:pt x="27719" y="53249"/>
                    <a:pt x="27814" y="53118"/>
                    <a:pt x="27873" y="52951"/>
                  </a:cubicBezTo>
                  <a:lnTo>
                    <a:pt x="29636" y="47856"/>
                  </a:lnTo>
                  <a:cubicBezTo>
                    <a:pt x="29659" y="47772"/>
                    <a:pt x="29719" y="47713"/>
                    <a:pt x="29778" y="47677"/>
                  </a:cubicBezTo>
                  <a:lnTo>
                    <a:pt x="32362" y="46046"/>
                  </a:lnTo>
                  <a:cubicBezTo>
                    <a:pt x="32517" y="45963"/>
                    <a:pt x="32636" y="45843"/>
                    <a:pt x="32707" y="45689"/>
                  </a:cubicBezTo>
                  <a:cubicBezTo>
                    <a:pt x="32993" y="45177"/>
                    <a:pt x="33624" y="43700"/>
                    <a:pt x="33719" y="41486"/>
                  </a:cubicBezTo>
                  <a:cubicBezTo>
                    <a:pt x="33719" y="41391"/>
                    <a:pt x="33743" y="41319"/>
                    <a:pt x="33803" y="41260"/>
                  </a:cubicBezTo>
                  <a:cubicBezTo>
                    <a:pt x="34243" y="40795"/>
                    <a:pt x="35232" y="39581"/>
                    <a:pt x="35136" y="38033"/>
                  </a:cubicBezTo>
                  <a:cubicBezTo>
                    <a:pt x="35112" y="37652"/>
                    <a:pt x="34862" y="37331"/>
                    <a:pt x="34505" y="37211"/>
                  </a:cubicBezTo>
                  <a:lnTo>
                    <a:pt x="30279" y="35747"/>
                  </a:lnTo>
                  <a:cubicBezTo>
                    <a:pt x="30219" y="35735"/>
                    <a:pt x="30171" y="35687"/>
                    <a:pt x="30136" y="35652"/>
                  </a:cubicBezTo>
                  <a:lnTo>
                    <a:pt x="28731" y="33842"/>
                  </a:lnTo>
                  <a:cubicBezTo>
                    <a:pt x="28719" y="33830"/>
                    <a:pt x="28719" y="33806"/>
                    <a:pt x="28707" y="33782"/>
                  </a:cubicBezTo>
                  <a:lnTo>
                    <a:pt x="28004" y="32354"/>
                  </a:lnTo>
                  <a:cubicBezTo>
                    <a:pt x="27885" y="32104"/>
                    <a:pt x="27647" y="31925"/>
                    <a:pt x="27373" y="31854"/>
                  </a:cubicBezTo>
                  <a:lnTo>
                    <a:pt x="23063" y="30794"/>
                  </a:lnTo>
                  <a:cubicBezTo>
                    <a:pt x="23004" y="30782"/>
                    <a:pt x="22956" y="30746"/>
                    <a:pt x="22909" y="30723"/>
                  </a:cubicBezTo>
                  <a:lnTo>
                    <a:pt x="21897" y="29818"/>
                  </a:lnTo>
                  <a:cubicBezTo>
                    <a:pt x="21742" y="29675"/>
                    <a:pt x="21527" y="29591"/>
                    <a:pt x="21301" y="29580"/>
                  </a:cubicBezTo>
                  <a:lnTo>
                    <a:pt x="19206" y="29484"/>
                  </a:lnTo>
                  <a:cubicBezTo>
                    <a:pt x="19146" y="29484"/>
                    <a:pt x="19087" y="29472"/>
                    <a:pt x="19027" y="29425"/>
                  </a:cubicBezTo>
                  <a:lnTo>
                    <a:pt x="18908" y="29341"/>
                  </a:lnTo>
                  <a:cubicBezTo>
                    <a:pt x="18825" y="29282"/>
                    <a:pt x="18777" y="29187"/>
                    <a:pt x="18777" y="29080"/>
                  </a:cubicBezTo>
                  <a:cubicBezTo>
                    <a:pt x="18765" y="28984"/>
                    <a:pt x="18801" y="28877"/>
                    <a:pt x="18896" y="28818"/>
                  </a:cubicBezTo>
                  <a:lnTo>
                    <a:pt x="19063" y="28687"/>
                  </a:lnTo>
                  <a:cubicBezTo>
                    <a:pt x="19182" y="28591"/>
                    <a:pt x="19206" y="28448"/>
                    <a:pt x="19146" y="28306"/>
                  </a:cubicBezTo>
                  <a:cubicBezTo>
                    <a:pt x="19097" y="28207"/>
                    <a:pt x="18991" y="28142"/>
                    <a:pt x="18876" y="28142"/>
                  </a:cubicBezTo>
                  <a:cubicBezTo>
                    <a:pt x="18851" y="28142"/>
                    <a:pt x="18826" y="28145"/>
                    <a:pt x="18801" y="28151"/>
                  </a:cubicBezTo>
                  <a:lnTo>
                    <a:pt x="17896" y="28341"/>
                  </a:lnTo>
                  <a:cubicBezTo>
                    <a:pt x="17729" y="28389"/>
                    <a:pt x="17586" y="28460"/>
                    <a:pt x="17467" y="28568"/>
                  </a:cubicBezTo>
                  <a:lnTo>
                    <a:pt x="15991" y="29889"/>
                  </a:lnTo>
                  <a:cubicBezTo>
                    <a:pt x="15943" y="29949"/>
                    <a:pt x="15872" y="29972"/>
                    <a:pt x="15801" y="29972"/>
                  </a:cubicBezTo>
                  <a:lnTo>
                    <a:pt x="14384" y="30080"/>
                  </a:lnTo>
                  <a:lnTo>
                    <a:pt x="14300" y="30080"/>
                  </a:lnTo>
                  <a:lnTo>
                    <a:pt x="13265" y="29413"/>
                  </a:lnTo>
                  <a:cubicBezTo>
                    <a:pt x="13253" y="29401"/>
                    <a:pt x="13229" y="29401"/>
                    <a:pt x="13193" y="29377"/>
                  </a:cubicBezTo>
                  <a:cubicBezTo>
                    <a:pt x="13086" y="29341"/>
                    <a:pt x="13003" y="29246"/>
                    <a:pt x="12967" y="29127"/>
                  </a:cubicBezTo>
                  <a:cubicBezTo>
                    <a:pt x="12967" y="29115"/>
                    <a:pt x="12955" y="29103"/>
                    <a:pt x="12955" y="29080"/>
                  </a:cubicBezTo>
                  <a:lnTo>
                    <a:pt x="12038" y="26579"/>
                  </a:lnTo>
                  <a:cubicBezTo>
                    <a:pt x="12014" y="26520"/>
                    <a:pt x="12038" y="26448"/>
                    <a:pt x="12062" y="26389"/>
                  </a:cubicBezTo>
                  <a:lnTo>
                    <a:pt x="12788" y="24948"/>
                  </a:lnTo>
                  <a:cubicBezTo>
                    <a:pt x="12907" y="24710"/>
                    <a:pt x="12931" y="24424"/>
                    <a:pt x="12824" y="24174"/>
                  </a:cubicBezTo>
                  <a:lnTo>
                    <a:pt x="12455" y="23234"/>
                  </a:lnTo>
                  <a:cubicBezTo>
                    <a:pt x="12300" y="22862"/>
                    <a:pt x="11940" y="22634"/>
                    <a:pt x="11559" y="22634"/>
                  </a:cubicBezTo>
                  <a:cubicBezTo>
                    <a:pt x="11501" y="22634"/>
                    <a:pt x="11442" y="22639"/>
                    <a:pt x="11383" y="22650"/>
                  </a:cubicBezTo>
                  <a:lnTo>
                    <a:pt x="10086" y="22924"/>
                  </a:lnTo>
                  <a:cubicBezTo>
                    <a:pt x="10064" y="22929"/>
                    <a:pt x="10041" y="22931"/>
                    <a:pt x="10019" y="22931"/>
                  </a:cubicBezTo>
                  <a:cubicBezTo>
                    <a:pt x="9932" y="22931"/>
                    <a:pt x="9845" y="22895"/>
                    <a:pt x="9788" y="22829"/>
                  </a:cubicBezTo>
                  <a:cubicBezTo>
                    <a:pt x="9716" y="22757"/>
                    <a:pt x="9669" y="22638"/>
                    <a:pt x="9693" y="22531"/>
                  </a:cubicBezTo>
                  <a:lnTo>
                    <a:pt x="9907" y="21555"/>
                  </a:lnTo>
                  <a:cubicBezTo>
                    <a:pt x="9919" y="21448"/>
                    <a:pt x="9990" y="21364"/>
                    <a:pt x="10097" y="21317"/>
                  </a:cubicBezTo>
                  <a:lnTo>
                    <a:pt x="11645" y="20686"/>
                  </a:lnTo>
                  <a:cubicBezTo>
                    <a:pt x="11675" y="20674"/>
                    <a:pt x="11714" y="20668"/>
                    <a:pt x="11754" y="20668"/>
                  </a:cubicBezTo>
                  <a:cubicBezTo>
                    <a:pt x="11794" y="20668"/>
                    <a:pt x="11836" y="20674"/>
                    <a:pt x="11871" y="20686"/>
                  </a:cubicBezTo>
                  <a:lnTo>
                    <a:pt x="15455" y="21912"/>
                  </a:lnTo>
                  <a:lnTo>
                    <a:pt x="16324" y="22293"/>
                  </a:lnTo>
                  <a:cubicBezTo>
                    <a:pt x="16445" y="22349"/>
                    <a:pt x="16574" y="22376"/>
                    <a:pt x="16702" y="22376"/>
                  </a:cubicBezTo>
                  <a:cubicBezTo>
                    <a:pt x="16979" y="22376"/>
                    <a:pt x="17253" y="22251"/>
                    <a:pt x="17432" y="22031"/>
                  </a:cubicBezTo>
                  <a:lnTo>
                    <a:pt x="17944" y="21400"/>
                  </a:lnTo>
                  <a:cubicBezTo>
                    <a:pt x="18134" y="21162"/>
                    <a:pt x="18194" y="20852"/>
                    <a:pt x="18122" y="20555"/>
                  </a:cubicBezTo>
                  <a:lnTo>
                    <a:pt x="17229" y="17269"/>
                  </a:lnTo>
                  <a:cubicBezTo>
                    <a:pt x="17194" y="17173"/>
                    <a:pt x="17217" y="17078"/>
                    <a:pt x="17277" y="16995"/>
                  </a:cubicBezTo>
                  <a:lnTo>
                    <a:pt x="18468" y="15256"/>
                  </a:lnTo>
                  <a:lnTo>
                    <a:pt x="20527" y="12196"/>
                  </a:lnTo>
                  <a:cubicBezTo>
                    <a:pt x="20575" y="12113"/>
                    <a:pt x="20646" y="12077"/>
                    <a:pt x="20742" y="12054"/>
                  </a:cubicBezTo>
                  <a:lnTo>
                    <a:pt x="29695" y="10172"/>
                  </a:lnTo>
                  <a:cubicBezTo>
                    <a:pt x="29898" y="10125"/>
                    <a:pt x="30052" y="10030"/>
                    <a:pt x="30195" y="9899"/>
                  </a:cubicBezTo>
                  <a:lnTo>
                    <a:pt x="31838" y="8136"/>
                  </a:lnTo>
                  <a:cubicBezTo>
                    <a:pt x="31862" y="8136"/>
                    <a:pt x="31874" y="8125"/>
                    <a:pt x="31886" y="8113"/>
                  </a:cubicBezTo>
                  <a:lnTo>
                    <a:pt x="33588" y="6851"/>
                  </a:lnTo>
                  <a:cubicBezTo>
                    <a:pt x="33612" y="6827"/>
                    <a:pt x="33624" y="6815"/>
                    <a:pt x="33660" y="6803"/>
                  </a:cubicBezTo>
                  <a:lnTo>
                    <a:pt x="35803" y="5934"/>
                  </a:lnTo>
                  <a:cubicBezTo>
                    <a:pt x="36089" y="5815"/>
                    <a:pt x="36291" y="5565"/>
                    <a:pt x="36363" y="5267"/>
                  </a:cubicBezTo>
                  <a:lnTo>
                    <a:pt x="36982" y="2541"/>
                  </a:lnTo>
                  <a:cubicBezTo>
                    <a:pt x="37041" y="2291"/>
                    <a:pt x="36994" y="2029"/>
                    <a:pt x="36839" y="1814"/>
                  </a:cubicBezTo>
                  <a:cubicBezTo>
                    <a:pt x="36708" y="1612"/>
                    <a:pt x="36470" y="1457"/>
                    <a:pt x="36220" y="1409"/>
                  </a:cubicBezTo>
                  <a:lnTo>
                    <a:pt x="27481" y="16"/>
                  </a:lnTo>
                  <a:cubicBezTo>
                    <a:pt x="27425" y="5"/>
                    <a:pt x="27370" y="0"/>
                    <a:pt x="2731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5" name="Google Shape;225;p38"/>
          <p:cNvGrpSpPr/>
          <p:nvPr/>
        </p:nvGrpSpPr>
        <p:grpSpPr>
          <a:xfrm>
            <a:off x="6981011" y="1736299"/>
            <a:ext cx="3317106" cy="2634668"/>
            <a:chOff x="3275400" y="1702825"/>
            <a:chExt cx="1966625" cy="1562025"/>
          </a:xfrm>
        </p:grpSpPr>
        <p:sp>
          <p:nvSpPr>
            <p:cNvPr id="226" name="Google Shape;226;p38"/>
            <p:cNvSpPr/>
            <p:nvPr/>
          </p:nvSpPr>
          <p:spPr>
            <a:xfrm>
              <a:off x="3420000" y="1702825"/>
              <a:ext cx="1599675" cy="1562025"/>
            </a:xfrm>
            <a:custGeom>
              <a:rect b="b" l="l" r="r" t="t"/>
              <a:pathLst>
                <a:path extrusionOk="0" h="62481" w="63987">
                  <a:moveTo>
                    <a:pt x="24024" y="12626"/>
                  </a:moveTo>
                  <a:cubicBezTo>
                    <a:pt x="23911" y="12764"/>
                    <a:pt x="23798" y="12922"/>
                    <a:pt x="23684" y="13069"/>
                  </a:cubicBezTo>
                  <a:cubicBezTo>
                    <a:pt x="23684" y="13057"/>
                    <a:pt x="23696" y="13022"/>
                    <a:pt x="23708" y="12986"/>
                  </a:cubicBezTo>
                  <a:cubicBezTo>
                    <a:pt x="23810" y="12862"/>
                    <a:pt x="23922" y="12749"/>
                    <a:pt x="24024" y="12626"/>
                  </a:cubicBezTo>
                  <a:close/>
                  <a:moveTo>
                    <a:pt x="22077" y="21892"/>
                  </a:moveTo>
                  <a:lnTo>
                    <a:pt x="22077" y="21892"/>
                  </a:lnTo>
                  <a:cubicBezTo>
                    <a:pt x="21791" y="22416"/>
                    <a:pt x="21529" y="22952"/>
                    <a:pt x="21315" y="23487"/>
                  </a:cubicBezTo>
                  <a:cubicBezTo>
                    <a:pt x="21375" y="23094"/>
                    <a:pt x="21446" y="22713"/>
                    <a:pt x="21529" y="22309"/>
                  </a:cubicBezTo>
                  <a:cubicBezTo>
                    <a:pt x="21560" y="22357"/>
                    <a:pt x="21612" y="22388"/>
                    <a:pt x="21669" y="22388"/>
                  </a:cubicBezTo>
                  <a:cubicBezTo>
                    <a:pt x="21723" y="22388"/>
                    <a:pt x="21781" y="22360"/>
                    <a:pt x="21827" y="22297"/>
                  </a:cubicBezTo>
                  <a:cubicBezTo>
                    <a:pt x="21910" y="22166"/>
                    <a:pt x="21982" y="22023"/>
                    <a:pt x="22077" y="21892"/>
                  </a:cubicBezTo>
                  <a:close/>
                  <a:moveTo>
                    <a:pt x="20279" y="12522"/>
                  </a:moveTo>
                  <a:cubicBezTo>
                    <a:pt x="20708" y="13974"/>
                    <a:pt x="21148" y="15522"/>
                    <a:pt x="21779" y="16927"/>
                  </a:cubicBezTo>
                  <a:cubicBezTo>
                    <a:pt x="21267" y="19153"/>
                    <a:pt x="20851" y="21404"/>
                    <a:pt x="20529" y="23666"/>
                  </a:cubicBezTo>
                  <a:cubicBezTo>
                    <a:pt x="19946" y="21773"/>
                    <a:pt x="19231" y="19939"/>
                    <a:pt x="18731" y="18022"/>
                  </a:cubicBezTo>
                  <a:cubicBezTo>
                    <a:pt x="18731" y="18010"/>
                    <a:pt x="18731" y="18010"/>
                    <a:pt x="18708" y="18010"/>
                  </a:cubicBezTo>
                  <a:cubicBezTo>
                    <a:pt x="19089" y="16153"/>
                    <a:pt x="19624" y="14308"/>
                    <a:pt x="20279" y="12522"/>
                  </a:cubicBezTo>
                  <a:close/>
                  <a:moveTo>
                    <a:pt x="18588" y="18689"/>
                  </a:moveTo>
                  <a:cubicBezTo>
                    <a:pt x="19029" y="20558"/>
                    <a:pt x="19517" y="22440"/>
                    <a:pt x="20363" y="24154"/>
                  </a:cubicBezTo>
                  <a:cubicBezTo>
                    <a:pt x="20374" y="24202"/>
                    <a:pt x="20410" y="24214"/>
                    <a:pt x="20434" y="24225"/>
                  </a:cubicBezTo>
                  <a:cubicBezTo>
                    <a:pt x="20410" y="24452"/>
                    <a:pt x="20374" y="24690"/>
                    <a:pt x="20351" y="24916"/>
                  </a:cubicBezTo>
                  <a:cubicBezTo>
                    <a:pt x="19767" y="23475"/>
                    <a:pt x="19053" y="22070"/>
                    <a:pt x="18410" y="20677"/>
                  </a:cubicBezTo>
                  <a:cubicBezTo>
                    <a:pt x="18386" y="20618"/>
                    <a:pt x="18338" y="20582"/>
                    <a:pt x="18291" y="20582"/>
                  </a:cubicBezTo>
                  <a:cubicBezTo>
                    <a:pt x="18386" y="19939"/>
                    <a:pt x="18469" y="19320"/>
                    <a:pt x="18588" y="18689"/>
                  </a:cubicBezTo>
                  <a:close/>
                  <a:moveTo>
                    <a:pt x="19898" y="26357"/>
                  </a:moveTo>
                  <a:lnTo>
                    <a:pt x="19898" y="26357"/>
                  </a:lnTo>
                  <a:cubicBezTo>
                    <a:pt x="19958" y="26511"/>
                    <a:pt x="20041" y="26654"/>
                    <a:pt x="20124" y="26785"/>
                  </a:cubicBezTo>
                  <a:cubicBezTo>
                    <a:pt x="20112" y="26928"/>
                    <a:pt x="20101" y="27047"/>
                    <a:pt x="20077" y="27142"/>
                  </a:cubicBezTo>
                  <a:cubicBezTo>
                    <a:pt x="20017" y="26881"/>
                    <a:pt x="19958" y="26631"/>
                    <a:pt x="19898" y="26357"/>
                  </a:cubicBezTo>
                  <a:close/>
                  <a:moveTo>
                    <a:pt x="18231" y="21094"/>
                  </a:moveTo>
                  <a:cubicBezTo>
                    <a:pt x="18886" y="22606"/>
                    <a:pt x="19505" y="24166"/>
                    <a:pt x="20279" y="25630"/>
                  </a:cubicBezTo>
                  <a:cubicBezTo>
                    <a:pt x="20255" y="25773"/>
                    <a:pt x="20232" y="25928"/>
                    <a:pt x="20220" y="26071"/>
                  </a:cubicBezTo>
                  <a:cubicBezTo>
                    <a:pt x="20053" y="25714"/>
                    <a:pt x="19874" y="25357"/>
                    <a:pt x="19720" y="24999"/>
                  </a:cubicBezTo>
                  <a:cubicBezTo>
                    <a:pt x="19398" y="24261"/>
                    <a:pt x="19065" y="23499"/>
                    <a:pt x="18743" y="22761"/>
                  </a:cubicBezTo>
                  <a:cubicBezTo>
                    <a:pt x="18719" y="22708"/>
                    <a:pt x="18671" y="22686"/>
                    <a:pt x="18622" y="22686"/>
                  </a:cubicBezTo>
                  <a:cubicBezTo>
                    <a:pt x="18525" y="22686"/>
                    <a:pt x="18422" y="22770"/>
                    <a:pt x="18469" y="22880"/>
                  </a:cubicBezTo>
                  <a:cubicBezTo>
                    <a:pt x="18791" y="23630"/>
                    <a:pt x="19100" y="24380"/>
                    <a:pt x="19410" y="25142"/>
                  </a:cubicBezTo>
                  <a:cubicBezTo>
                    <a:pt x="19577" y="25916"/>
                    <a:pt x="19755" y="26690"/>
                    <a:pt x="19922" y="27464"/>
                  </a:cubicBezTo>
                  <a:cubicBezTo>
                    <a:pt x="19931" y="27518"/>
                    <a:pt x="19973" y="27544"/>
                    <a:pt x="20019" y="27544"/>
                  </a:cubicBezTo>
                  <a:cubicBezTo>
                    <a:pt x="20034" y="27544"/>
                    <a:pt x="20050" y="27541"/>
                    <a:pt x="20065" y="27535"/>
                  </a:cubicBezTo>
                  <a:lnTo>
                    <a:pt x="20065" y="27535"/>
                  </a:lnTo>
                  <a:cubicBezTo>
                    <a:pt x="19958" y="28547"/>
                    <a:pt x="19874" y="29559"/>
                    <a:pt x="19803" y="30571"/>
                  </a:cubicBezTo>
                  <a:cubicBezTo>
                    <a:pt x="19410" y="29559"/>
                    <a:pt x="18946" y="28595"/>
                    <a:pt x="18505" y="27595"/>
                  </a:cubicBezTo>
                  <a:cubicBezTo>
                    <a:pt x="18481" y="27535"/>
                    <a:pt x="18427" y="27510"/>
                    <a:pt x="18370" y="27510"/>
                  </a:cubicBezTo>
                  <a:cubicBezTo>
                    <a:pt x="18255" y="27510"/>
                    <a:pt x="18124" y="27607"/>
                    <a:pt x="18172" y="27726"/>
                  </a:cubicBezTo>
                  <a:cubicBezTo>
                    <a:pt x="18648" y="28857"/>
                    <a:pt x="19089" y="30000"/>
                    <a:pt x="19648" y="31095"/>
                  </a:cubicBezTo>
                  <a:cubicBezTo>
                    <a:pt x="19684" y="31131"/>
                    <a:pt x="19708" y="31167"/>
                    <a:pt x="19755" y="31167"/>
                  </a:cubicBezTo>
                  <a:cubicBezTo>
                    <a:pt x="19720" y="31512"/>
                    <a:pt x="19708" y="31845"/>
                    <a:pt x="19696" y="32203"/>
                  </a:cubicBezTo>
                  <a:cubicBezTo>
                    <a:pt x="19291" y="31155"/>
                    <a:pt x="18803" y="30107"/>
                    <a:pt x="18350" y="29071"/>
                  </a:cubicBezTo>
                  <a:cubicBezTo>
                    <a:pt x="18333" y="29027"/>
                    <a:pt x="18295" y="29003"/>
                    <a:pt x="18253" y="29003"/>
                  </a:cubicBezTo>
                  <a:cubicBezTo>
                    <a:pt x="18238" y="29003"/>
                    <a:pt x="18223" y="29006"/>
                    <a:pt x="18207" y="29012"/>
                  </a:cubicBezTo>
                  <a:cubicBezTo>
                    <a:pt x="17910" y="26357"/>
                    <a:pt x="17934" y="23714"/>
                    <a:pt x="18231" y="21094"/>
                  </a:cubicBezTo>
                  <a:close/>
                  <a:moveTo>
                    <a:pt x="18565" y="31572"/>
                  </a:moveTo>
                  <a:lnTo>
                    <a:pt x="18565" y="31572"/>
                  </a:lnTo>
                  <a:cubicBezTo>
                    <a:pt x="18684" y="31881"/>
                    <a:pt x="18803" y="32179"/>
                    <a:pt x="18922" y="32488"/>
                  </a:cubicBezTo>
                  <a:cubicBezTo>
                    <a:pt x="18862" y="32369"/>
                    <a:pt x="18815" y="32250"/>
                    <a:pt x="18755" y="32131"/>
                  </a:cubicBezTo>
                  <a:cubicBezTo>
                    <a:pt x="18743" y="32072"/>
                    <a:pt x="18696" y="32048"/>
                    <a:pt x="18648" y="32024"/>
                  </a:cubicBezTo>
                  <a:cubicBezTo>
                    <a:pt x="18624" y="31881"/>
                    <a:pt x="18588" y="31714"/>
                    <a:pt x="18565" y="31572"/>
                  </a:cubicBezTo>
                  <a:close/>
                  <a:moveTo>
                    <a:pt x="18279" y="29571"/>
                  </a:moveTo>
                  <a:lnTo>
                    <a:pt x="18279" y="29571"/>
                  </a:lnTo>
                  <a:cubicBezTo>
                    <a:pt x="18731" y="30679"/>
                    <a:pt x="19148" y="31786"/>
                    <a:pt x="19684" y="32857"/>
                  </a:cubicBezTo>
                  <a:cubicBezTo>
                    <a:pt x="19648" y="32917"/>
                    <a:pt x="19648" y="32977"/>
                    <a:pt x="19648" y="33060"/>
                  </a:cubicBezTo>
                  <a:cubicBezTo>
                    <a:pt x="19303" y="32286"/>
                    <a:pt x="18910" y="31512"/>
                    <a:pt x="18565" y="30750"/>
                  </a:cubicBezTo>
                  <a:cubicBezTo>
                    <a:pt x="18529" y="30691"/>
                    <a:pt x="18469" y="30679"/>
                    <a:pt x="18434" y="30679"/>
                  </a:cubicBezTo>
                  <a:cubicBezTo>
                    <a:pt x="18374" y="30298"/>
                    <a:pt x="18327" y="29929"/>
                    <a:pt x="18279" y="29571"/>
                  </a:cubicBezTo>
                  <a:close/>
                  <a:moveTo>
                    <a:pt x="27863" y="973"/>
                  </a:moveTo>
                  <a:lnTo>
                    <a:pt x="27863" y="973"/>
                  </a:lnTo>
                  <a:cubicBezTo>
                    <a:pt x="28995" y="4425"/>
                    <a:pt x="29292" y="7676"/>
                    <a:pt x="27792" y="11117"/>
                  </a:cubicBezTo>
                  <a:cubicBezTo>
                    <a:pt x="27756" y="11117"/>
                    <a:pt x="27744" y="11129"/>
                    <a:pt x="27732" y="11152"/>
                  </a:cubicBezTo>
                  <a:cubicBezTo>
                    <a:pt x="27387" y="11581"/>
                    <a:pt x="27078" y="11986"/>
                    <a:pt x="26744" y="12426"/>
                  </a:cubicBezTo>
                  <a:cubicBezTo>
                    <a:pt x="26638" y="12574"/>
                    <a:pt x="26786" y="12770"/>
                    <a:pt x="26946" y="12770"/>
                  </a:cubicBezTo>
                  <a:cubicBezTo>
                    <a:pt x="26966" y="12770"/>
                    <a:pt x="26986" y="12766"/>
                    <a:pt x="27006" y="12760"/>
                  </a:cubicBezTo>
                  <a:lnTo>
                    <a:pt x="27006" y="12760"/>
                  </a:lnTo>
                  <a:cubicBezTo>
                    <a:pt x="27256" y="13319"/>
                    <a:pt x="27090" y="13843"/>
                    <a:pt x="26506" y="14308"/>
                  </a:cubicBezTo>
                  <a:cubicBezTo>
                    <a:pt x="26408" y="14486"/>
                    <a:pt x="26577" y="14698"/>
                    <a:pt x="26748" y="14698"/>
                  </a:cubicBezTo>
                  <a:cubicBezTo>
                    <a:pt x="26806" y="14698"/>
                    <a:pt x="26863" y="14674"/>
                    <a:pt x="26911" y="14617"/>
                  </a:cubicBezTo>
                  <a:lnTo>
                    <a:pt x="26911" y="14617"/>
                  </a:lnTo>
                  <a:cubicBezTo>
                    <a:pt x="25292" y="16605"/>
                    <a:pt x="24482" y="19975"/>
                    <a:pt x="23792" y="22523"/>
                  </a:cubicBezTo>
                  <a:cubicBezTo>
                    <a:pt x="22994" y="25333"/>
                    <a:pt x="22279" y="28297"/>
                    <a:pt x="22148" y="31226"/>
                  </a:cubicBezTo>
                  <a:cubicBezTo>
                    <a:pt x="21887" y="31488"/>
                    <a:pt x="21732" y="31953"/>
                    <a:pt x="21660" y="32488"/>
                  </a:cubicBezTo>
                  <a:cubicBezTo>
                    <a:pt x="21077" y="33715"/>
                    <a:pt x="20422" y="34989"/>
                    <a:pt x="20041" y="36286"/>
                  </a:cubicBezTo>
                  <a:cubicBezTo>
                    <a:pt x="20053" y="35894"/>
                    <a:pt x="20077" y="35513"/>
                    <a:pt x="20101" y="35120"/>
                  </a:cubicBezTo>
                  <a:cubicBezTo>
                    <a:pt x="20874" y="33691"/>
                    <a:pt x="21482" y="32131"/>
                    <a:pt x="22148" y="30655"/>
                  </a:cubicBezTo>
                  <a:cubicBezTo>
                    <a:pt x="22213" y="30526"/>
                    <a:pt x="22103" y="30408"/>
                    <a:pt x="21995" y="30408"/>
                  </a:cubicBezTo>
                  <a:cubicBezTo>
                    <a:pt x="21944" y="30408"/>
                    <a:pt x="21893" y="30435"/>
                    <a:pt x="21863" y="30500"/>
                  </a:cubicBezTo>
                  <a:cubicBezTo>
                    <a:pt x="21315" y="31607"/>
                    <a:pt x="20708" y="32715"/>
                    <a:pt x="20172" y="33846"/>
                  </a:cubicBezTo>
                  <a:cubicBezTo>
                    <a:pt x="20398" y="30405"/>
                    <a:pt x="20755" y="27000"/>
                    <a:pt x="21291" y="23606"/>
                  </a:cubicBezTo>
                  <a:cubicBezTo>
                    <a:pt x="21298" y="23686"/>
                    <a:pt x="21385" y="23739"/>
                    <a:pt x="21470" y="23739"/>
                  </a:cubicBezTo>
                  <a:cubicBezTo>
                    <a:pt x="21525" y="23739"/>
                    <a:pt x="21580" y="23717"/>
                    <a:pt x="21613" y="23666"/>
                  </a:cubicBezTo>
                  <a:cubicBezTo>
                    <a:pt x="21698" y="23520"/>
                    <a:pt x="21784" y="23381"/>
                    <a:pt x="21865" y="23243"/>
                  </a:cubicBezTo>
                  <a:lnTo>
                    <a:pt x="21865" y="23243"/>
                  </a:lnTo>
                  <a:cubicBezTo>
                    <a:pt x="21670" y="23580"/>
                    <a:pt x="21478" y="23912"/>
                    <a:pt x="21303" y="24261"/>
                  </a:cubicBezTo>
                  <a:cubicBezTo>
                    <a:pt x="21267" y="24333"/>
                    <a:pt x="21333" y="24425"/>
                    <a:pt x="21403" y="24425"/>
                  </a:cubicBezTo>
                  <a:cubicBezTo>
                    <a:pt x="21426" y="24425"/>
                    <a:pt x="21449" y="24416"/>
                    <a:pt x="21470" y="24392"/>
                  </a:cubicBezTo>
                  <a:cubicBezTo>
                    <a:pt x="21982" y="23785"/>
                    <a:pt x="22327" y="23035"/>
                    <a:pt x="22660" y="22309"/>
                  </a:cubicBezTo>
                  <a:cubicBezTo>
                    <a:pt x="22691" y="22205"/>
                    <a:pt x="22624" y="22111"/>
                    <a:pt x="22543" y="22111"/>
                  </a:cubicBezTo>
                  <a:cubicBezTo>
                    <a:pt x="22531" y="22111"/>
                    <a:pt x="22518" y="22113"/>
                    <a:pt x="22506" y="22118"/>
                  </a:cubicBezTo>
                  <a:cubicBezTo>
                    <a:pt x="22982" y="21249"/>
                    <a:pt x="23446" y="20392"/>
                    <a:pt x="23970" y="19558"/>
                  </a:cubicBezTo>
                  <a:cubicBezTo>
                    <a:pt x="24061" y="19402"/>
                    <a:pt x="23923" y="19262"/>
                    <a:pt x="23787" y="19262"/>
                  </a:cubicBezTo>
                  <a:cubicBezTo>
                    <a:pt x="23726" y="19262"/>
                    <a:pt x="23665" y="19290"/>
                    <a:pt x="23625" y="19356"/>
                  </a:cubicBezTo>
                  <a:cubicBezTo>
                    <a:pt x="23411" y="19677"/>
                    <a:pt x="23220" y="19999"/>
                    <a:pt x="23018" y="20332"/>
                  </a:cubicBezTo>
                  <a:cubicBezTo>
                    <a:pt x="23637" y="19272"/>
                    <a:pt x="24232" y="18201"/>
                    <a:pt x="24863" y="17129"/>
                  </a:cubicBezTo>
                  <a:cubicBezTo>
                    <a:pt x="24945" y="16982"/>
                    <a:pt x="24812" y="16840"/>
                    <a:pt x="24683" y="16840"/>
                  </a:cubicBezTo>
                  <a:cubicBezTo>
                    <a:pt x="24624" y="16840"/>
                    <a:pt x="24567" y="16869"/>
                    <a:pt x="24530" y="16939"/>
                  </a:cubicBezTo>
                  <a:cubicBezTo>
                    <a:pt x="23530" y="18630"/>
                    <a:pt x="22506" y="20296"/>
                    <a:pt x="21565" y="22023"/>
                  </a:cubicBezTo>
                  <a:cubicBezTo>
                    <a:pt x="21648" y="21618"/>
                    <a:pt x="21720" y="21201"/>
                    <a:pt x="21791" y="20808"/>
                  </a:cubicBezTo>
                  <a:cubicBezTo>
                    <a:pt x="23041" y="18868"/>
                    <a:pt x="24280" y="16939"/>
                    <a:pt x="25530" y="14998"/>
                  </a:cubicBezTo>
                  <a:cubicBezTo>
                    <a:pt x="25630" y="14831"/>
                    <a:pt x="25478" y="14681"/>
                    <a:pt x="25329" y="14681"/>
                  </a:cubicBezTo>
                  <a:cubicBezTo>
                    <a:pt x="25266" y="14681"/>
                    <a:pt x="25203" y="14708"/>
                    <a:pt x="25161" y="14772"/>
                  </a:cubicBezTo>
                  <a:cubicBezTo>
                    <a:pt x="24113" y="16355"/>
                    <a:pt x="23089" y="17951"/>
                    <a:pt x="22041" y="19523"/>
                  </a:cubicBezTo>
                  <a:cubicBezTo>
                    <a:pt x="22101" y="19261"/>
                    <a:pt x="22148" y="18975"/>
                    <a:pt x="22208" y="18701"/>
                  </a:cubicBezTo>
                  <a:cubicBezTo>
                    <a:pt x="22375" y="17975"/>
                    <a:pt x="22541" y="17260"/>
                    <a:pt x="22732" y="16534"/>
                  </a:cubicBezTo>
                  <a:cubicBezTo>
                    <a:pt x="22756" y="16522"/>
                    <a:pt x="22791" y="16498"/>
                    <a:pt x="22815" y="16475"/>
                  </a:cubicBezTo>
                  <a:cubicBezTo>
                    <a:pt x="23934" y="15105"/>
                    <a:pt x="24839" y="13522"/>
                    <a:pt x="25935" y="12129"/>
                  </a:cubicBezTo>
                  <a:cubicBezTo>
                    <a:pt x="26034" y="11993"/>
                    <a:pt x="25921" y="11817"/>
                    <a:pt x="25794" y="11817"/>
                  </a:cubicBezTo>
                  <a:cubicBezTo>
                    <a:pt x="25753" y="11817"/>
                    <a:pt x="25710" y="11835"/>
                    <a:pt x="25673" y="11879"/>
                  </a:cubicBezTo>
                  <a:cubicBezTo>
                    <a:pt x="24815" y="12915"/>
                    <a:pt x="23863" y="13998"/>
                    <a:pt x="23101" y="15165"/>
                  </a:cubicBezTo>
                  <a:cubicBezTo>
                    <a:pt x="23172" y="14879"/>
                    <a:pt x="23256" y="14581"/>
                    <a:pt x="23339" y="14296"/>
                  </a:cubicBezTo>
                  <a:cubicBezTo>
                    <a:pt x="24530" y="12891"/>
                    <a:pt x="25530" y="11200"/>
                    <a:pt x="26613" y="9712"/>
                  </a:cubicBezTo>
                  <a:cubicBezTo>
                    <a:pt x="26656" y="9652"/>
                    <a:pt x="26601" y="9599"/>
                    <a:pt x="26541" y="9599"/>
                  </a:cubicBezTo>
                  <a:cubicBezTo>
                    <a:pt x="26517" y="9599"/>
                    <a:pt x="26491" y="9608"/>
                    <a:pt x="26470" y="9628"/>
                  </a:cubicBezTo>
                  <a:cubicBezTo>
                    <a:pt x="25881" y="10377"/>
                    <a:pt x="25259" y="11114"/>
                    <a:pt x="24656" y="11882"/>
                  </a:cubicBezTo>
                  <a:lnTo>
                    <a:pt x="24656" y="11882"/>
                  </a:lnTo>
                  <a:cubicBezTo>
                    <a:pt x="25575" y="10704"/>
                    <a:pt x="26452" y="9495"/>
                    <a:pt x="27340" y="8331"/>
                  </a:cubicBezTo>
                  <a:cubicBezTo>
                    <a:pt x="27430" y="8204"/>
                    <a:pt x="27329" y="8051"/>
                    <a:pt x="27223" y="8051"/>
                  </a:cubicBezTo>
                  <a:cubicBezTo>
                    <a:pt x="27189" y="8051"/>
                    <a:pt x="27154" y="8067"/>
                    <a:pt x="27125" y="8104"/>
                  </a:cubicBezTo>
                  <a:cubicBezTo>
                    <a:pt x="26125" y="9355"/>
                    <a:pt x="25065" y="10581"/>
                    <a:pt x="24065" y="11843"/>
                  </a:cubicBezTo>
                  <a:cubicBezTo>
                    <a:pt x="25208" y="8152"/>
                    <a:pt x="26554" y="4580"/>
                    <a:pt x="27863" y="973"/>
                  </a:cubicBezTo>
                  <a:close/>
                  <a:moveTo>
                    <a:pt x="21589" y="33262"/>
                  </a:moveTo>
                  <a:lnTo>
                    <a:pt x="21589" y="33262"/>
                  </a:lnTo>
                  <a:cubicBezTo>
                    <a:pt x="21541" y="34048"/>
                    <a:pt x="21553" y="34846"/>
                    <a:pt x="21434" y="35298"/>
                  </a:cubicBezTo>
                  <a:cubicBezTo>
                    <a:pt x="21148" y="36429"/>
                    <a:pt x="20196" y="37465"/>
                    <a:pt x="20232" y="38596"/>
                  </a:cubicBezTo>
                  <a:cubicBezTo>
                    <a:pt x="20136" y="38608"/>
                    <a:pt x="20041" y="38620"/>
                    <a:pt x="19946" y="38620"/>
                  </a:cubicBezTo>
                  <a:cubicBezTo>
                    <a:pt x="19958" y="38037"/>
                    <a:pt x="19993" y="37441"/>
                    <a:pt x="20017" y="36870"/>
                  </a:cubicBezTo>
                  <a:cubicBezTo>
                    <a:pt x="20028" y="36873"/>
                    <a:pt x="20039" y="36874"/>
                    <a:pt x="20051" y="36874"/>
                  </a:cubicBezTo>
                  <a:cubicBezTo>
                    <a:pt x="20090" y="36874"/>
                    <a:pt x="20132" y="36857"/>
                    <a:pt x="20160" y="36810"/>
                  </a:cubicBezTo>
                  <a:cubicBezTo>
                    <a:pt x="20172" y="36763"/>
                    <a:pt x="20196" y="36715"/>
                    <a:pt x="20220" y="36691"/>
                  </a:cubicBezTo>
                  <a:lnTo>
                    <a:pt x="20220" y="36691"/>
                  </a:lnTo>
                  <a:cubicBezTo>
                    <a:pt x="20184" y="36822"/>
                    <a:pt x="20160" y="36965"/>
                    <a:pt x="20136" y="37108"/>
                  </a:cubicBezTo>
                  <a:cubicBezTo>
                    <a:pt x="20129" y="37205"/>
                    <a:pt x="20224" y="37274"/>
                    <a:pt x="20317" y="37274"/>
                  </a:cubicBezTo>
                  <a:cubicBezTo>
                    <a:pt x="20372" y="37274"/>
                    <a:pt x="20427" y="37249"/>
                    <a:pt x="20458" y="37191"/>
                  </a:cubicBezTo>
                  <a:cubicBezTo>
                    <a:pt x="20613" y="36882"/>
                    <a:pt x="20672" y="36525"/>
                    <a:pt x="20779" y="36191"/>
                  </a:cubicBezTo>
                  <a:cubicBezTo>
                    <a:pt x="20910" y="35798"/>
                    <a:pt x="21077" y="35405"/>
                    <a:pt x="21244" y="35024"/>
                  </a:cubicBezTo>
                  <a:cubicBezTo>
                    <a:pt x="21293" y="34910"/>
                    <a:pt x="21201" y="34813"/>
                    <a:pt x="21113" y="34813"/>
                  </a:cubicBezTo>
                  <a:cubicBezTo>
                    <a:pt x="21072" y="34813"/>
                    <a:pt x="21032" y="34833"/>
                    <a:pt x="21005" y="34882"/>
                  </a:cubicBezTo>
                  <a:cubicBezTo>
                    <a:pt x="20994" y="34917"/>
                    <a:pt x="20958" y="34965"/>
                    <a:pt x="20946" y="34989"/>
                  </a:cubicBezTo>
                  <a:cubicBezTo>
                    <a:pt x="21172" y="34429"/>
                    <a:pt x="21363" y="33846"/>
                    <a:pt x="21589" y="33262"/>
                  </a:cubicBezTo>
                  <a:close/>
                  <a:moveTo>
                    <a:pt x="19005" y="33608"/>
                  </a:moveTo>
                  <a:cubicBezTo>
                    <a:pt x="19148" y="33881"/>
                    <a:pt x="19291" y="34155"/>
                    <a:pt x="19470" y="34393"/>
                  </a:cubicBezTo>
                  <a:cubicBezTo>
                    <a:pt x="19505" y="34441"/>
                    <a:pt x="19541" y="34453"/>
                    <a:pt x="19589" y="34453"/>
                  </a:cubicBezTo>
                  <a:cubicBezTo>
                    <a:pt x="19589" y="34691"/>
                    <a:pt x="19577" y="34929"/>
                    <a:pt x="19577" y="35167"/>
                  </a:cubicBezTo>
                  <a:cubicBezTo>
                    <a:pt x="19553" y="35215"/>
                    <a:pt x="19553" y="35263"/>
                    <a:pt x="19577" y="35286"/>
                  </a:cubicBezTo>
                  <a:cubicBezTo>
                    <a:pt x="19541" y="36417"/>
                    <a:pt x="19541" y="37549"/>
                    <a:pt x="19553" y="38668"/>
                  </a:cubicBezTo>
                  <a:cubicBezTo>
                    <a:pt x="19517" y="38668"/>
                    <a:pt x="19458" y="38680"/>
                    <a:pt x="19410" y="38680"/>
                  </a:cubicBezTo>
                  <a:cubicBezTo>
                    <a:pt x="19410" y="38680"/>
                    <a:pt x="19410" y="38668"/>
                    <a:pt x="19398" y="38632"/>
                  </a:cubicBezTo>
                  <a:cubicBezTo>
                    <a:pt x="18946" y="37441"/>
                    <a:pt x="18410" y="36310"/>
                    <a:pt x="17969" y="35143"/>
                  </a:cubicBezTo>
                  <a:lnTo>
                    <a:pt x="17969" y="35143"/>
                  </a:lnTo>
                  <a:cubicBezTo>
                    <a:pt x="18017" y="35198"/>
                    <a:pt x="18077" y="35221"/>
                    <a:pt x="18136" y="35221"/>
                  </a:cubicBezTo>
                  <a:cubicBezTo>
                    <a:pt x="18283" y="35221"/>
                    <a:pt x="18420" y="35075"/>
                    <a:pt x="18327" y="34905"/>
                  </a:cubicBezTo>
                  <a:cubicBezTo>
                    <a:pt x="17849" y="34068"/>
                    <a:pt x="17758" y="33910"/>
                    <a:pt x="18045" y="33910"/>
                  </a:cubicBezTo>
                  <a:cubicBezTo>
                    <a:pt x="18195" y="33910"/>
                    <a:pt x="18448" y="33953"/>
                    <a:pt x="18803" y="33965"/>
                  </a:cubicBezTo>
                  <a:cubicBezTo>
                    <a:pt x="18946" y="33965"/>
                    <a:pt x="19065" y="33810"/>
                    <a:pt x="19029" y="33667"/>
                  </a:cubicBezTo>
                  <a:cubicBezTo>
                    <a:pt x="19029" y="33643"/>
                    <a:pt x="19005" y="33619"/>
                    <a:pt x="19005" y="33608"/>
                  </a:cubicBezTo>
                  <a:close/>
                  <a:moveTo>
                    <a:pt x="53236" y="38513"/>
                  </a:moveTo>
                  <a:lnTo>
                    <a:pt x="53236" y="38513"/>
                  </a:lnTo>
                  <a:cubicBezTo>
                    <a:pt x="53224" y="38596"/>
                    <a:pt x="53212" y="38680"/>
                    <a:pt x="53200" y="38751"/>
                  </a:cubicBezTo>
                  <a:cubicBezTo>
                    <a:pt x="53164" y="38811"/>
                    <a:pt x="53152" y="38894"/>
                    <a:pt x="53140" y="38977"/>
                  </a:cubicBezTo>
                  <a:lnTo>
                    <a:pt x="53140" y="39013"/>
                  </a:lnTo>
                  <a:cubicBezTo>
                    <a:pt x="53117" y="39073"/>
                    <a:pt x="53105" y="39132"/>
                    <a:pt x="53081" y="39192"/>
                  </a:cubicBezTo>
                  <a:cubicBezTo>
                    <a:pt x="53057" y="39215"/>
                    <a:pt x="53081" y="39227"/>
                    <a:pt x="53057" y="39239"/>
                  </a:cubicBezTo>
                  <a:lnTo>
                    <a:pt x="53057" y="39263"/>
                  </a:lnTo>
                  <a:cubicBezTo>
                    <a:pt x="52998" y="39275"/>
                    <a:pt x="52926" y="39287"/>
                    <a:pt x="52867" y="39311"/>
                  </a:cubicBezTo>
                  <a:cubicBezTo>
                    <a:pt x="52828" y="39234"/>
                    <a:pt x="52760" y="39181"/>
                    <a:pt x="52673" y="39181"/>
                  </a:cubicBezTo>
                  <a:cubicBezTo>
                    <a:pt x="52651" y="39181"/>
                    <a:pt x="52628" y="39184"/>
                    <a:pt x="52605" y="39192"/>
                  </a:cubicBezTo>
                  <a:cubicBezTo>
                    <a:pt x="52557" y="39204"/>
                    <a:pt x="52521" y="39204"/>
                    <a:pt x="52486" y="39215"/>
                  </a:cubicBezTo>
                  <a:cubicBezTo>
                    <a:pt x="52509" y="39168"/>
                    <a:pt x="52497" y="39108"/>
                    <a:pt x="52450" y="39084"/>
                  </a:cubicBezTo>
                  <a:lnTo>
                    <a:pt x="52188" y="38953"/>
                  </a:lnTo>
                  <a:cubicBezTo>
                    <a:pt x="52171" y="38945"/>
                    <a:pt x="52155" y="38941"/>
                    <a:pt x="52140" y="38941"/>
                  </a:cubicBezTo>
                  <a:cubicBezTo>
                    <a:pt x="52046" y="38941"/>
                    <a:pt x="51989" y="39081"/>
                    <a:pt x="52081" y="39132"/>
                  </a:cubicBezTo>
                  <a:cubicBezTo>
                    <a:pt x="52164" y="39168"/>
                    <a:pt x="52247" y="39215"/>
                    <a:pt x="52331" y="39263"/>
                  </a:cubicBezTo>
                  <a:cubicBezTo>
                    <a:pt x="52212" y="39287"/>
                    <a:pt x="52105" y="39323"/>
                    <a:pt x="51986" y="39334"/>
                  </a:cubicBezTo>
                  <a:cubicBezTo>
                    <a:pt x="51914" y="39204"/>
                    <a:pt x="51795" y="39084"/>
                    <a:pt x="51676" y="38977"/>
                  </a:cubicBezTo>
                  <a:cubicBezTo>
                    <a:pt x="52200" y="38834"/>
                    <a:pt x="52724" y="38680"/>
                    <a:pt x="53236" y="38513"/>
                  </a:cubicBezTo>
                  <a:close/>
                  <a:moveTo>
                    <a:pt x="51176" y="39132"/>
                  </a:moveTo>
                  <a:lnTo>
                    <a:pt x="51188" y="39144"/>
                  </a:lnTo>
                  <a:cubicBezTo>
                    <a:pt x="51307" y="39227"/>
                    <a:pt x="51366" y="39346"/>
                    <a:pt x="51426" y="39454"/>
                  </a:cubicBezTo>
                  <a:cubicBezTo>
                    <a:pt x="51200" y="39513"/>
                    <a:pt x="50985" y="39573"/>
                    <a:pt x="50771" y="39632"/>
                  </a:cubicBezTo>
                  <a:cubicBezTo>
                    <a:pt x="50831" y="39513"/>
                    <a:pt x="50843" y="39370"/>
                    <a:pt x="50843" y="39215"/>
                  </a:cubicBezTo>
                  <a:cubicBezTo>
                    <a:pt x="50950" y="39192"/>
                    <a:pt x="51069" y="39156"/>
                    <a:pt x="51176" y="39132"/>
                  </a:cubicBezTo>
                  <a:close/>
                  <a:moveTo>
                    <a:pt x="49426" y="39585"/>
                  </a:moveTo>
                  <a:cubicBezTo>
                    <a:pt x="49485" y="39739"/>
                    <a:pt x="49580" y="39858"/>
                    <a:pt x="49688" y="39966"/>
                  </a:cubicBezTo>
                  <a:cubicBezTo>
                    <a:pt x="49592" y="39989"/>
                    <a:pt x="49485" y="40025"/>
                    <a:pt x="49402" y="40049"/>
                  </a:cubicBezTo>
                  <a:cubicBezTo>
                    <a:pt x="49426" y="39966"/>
                    <a:pt x="49438" y="39870"/>
                    <a:pt x="49414" y="39763"/>
                  </a:cubicBezTo>
                  <a:cubicBezTo>
                    <a:pt x="49402" y="39704"/>
                    <a:pt x="49342" y="39644"/>
                    <a:pt x="49283" y="39620"/>
                  </a:cubicBezTo>
                  <a:cubicBezTo>
                    <a:pt x="49307" y="39620"/>
                    <a:pt x="49366" y="39608"/>
                    <a:pt x="49426" y="39585"/>
                  </a:cubicBezTo>
                  <a:close/>
                  <a:moveTo>
                    <a:pt x="47271" y="40096"/>
                  </a:moveTo>
                  <a:cubicBezTo>
                    <a:pt x="47306" y="40156"/>
                    <a:pt x="47330" y="40239"/>
                    <a:pt x="47342" y="40335"/>
                  </a:cubicBezTo>
                  <a:cubicBezTo>
                    <a:pt x="47326" y="40326"/>
                    <a:pt x="47304" y="40312"/>
                    <a:pt x="47284" y="40312"/>
                  </a:cubicBezTo>
                  <a:cubicBezTo>
                    <a:pt x="47275" y="40312"/>
                    <a:pt x="47266" y="40315"/>
                    <a:pt x="47259" y="40323"/>
                  </a:cubicBezTo>
                  <a:cubicBezTo>
                    <a:pt x="47244" y="40324"/>
                    <a:pt x="47229" y="40324"/>
                    <a:pt x="47215" y="40324"/>
                  </a:cubicBezTo>
                  <a:cubicBezTo>
                    <a:pt x="47064" y="40324"/>
                    <a:pt x="46980" y="40266"/>
                    <a:pt x="46925" y="40168"/>
                  </a:cubicBezTo>
                  <a:cubicBezTo>
                    <a:pt x="47033" y="40144"/>
                    <a:pt x="47152" y="40108"/>
                    <a:pt x="47271" y="40096"/>
                  </a:cubicBezTo>
                  <a:close/>
                  <a:moveTo>
                    <a:pt x="48390" y="39846"/>
                  </a:moveTo>
                  <a:cubicBezTo>
                    <a:pt x="48426" y="40037"/>
                    <a:pt x="48521" y="40204"/>
                    <a:pt x="48699" y="40287"/>
                  </a:cubicBezTo>
                  <a:cubicBezTo>
                    <a:pt x="48616" y="40323"/>
                    <a:pt x="48509" y="40347"/>
                    <a:pt x="48414" y="40382"/>
                  </a:cubicBezTo>
                  <a:cubicBezTo>
                    <a:pt x="48402" y="40323"/>
                    <a:pt x="48366" y="40239"/>
                    <a:pt x="48330" y="40180"/>
                  </a:cubicBezTo>
                  <a:cubicBezTo>
                    <a:pt x="48287" y="40130"/>
                    <a:pt x="48228" y="40110"/>
                    <a:pt x="48166" y="40110"/>
                  </a:cubicBezTo>
                  <a:cubicBezTo>
                    <a:pt x="48108" y="40110"/>
                    <a:pt x="48048" y="40127"/>
                    <a:pt x="47997" y="40156"/>
                  </a:cubicBezTo>
                  <a:cubicBezTo>
                    <a:pt x="47985" y="40120"/>
                    <a:pt x="47985" y="40096"/>
                    <a:pt x="47973" y="40061"/>
                  </a:cubicBezTo>
                  <a:cubicBezTo>
                    <a:pt x="47949" y="40037"/>
                    <a:pt x="47937" y="39989"/>
                    <a:pt x="47925" y="39966"/>
                  </a:cubicBezTo>
                  <a:cubicBezTo>
                    <a:pt x="48080" y="39918"/>
                    <a:pt x="48235" y="39870"/>
                    <a:pt x="48390" y="39846"/>
                  </a:cubicBezTo>
                  <a:close/>
                  <a:moveTo>
                    <a:pt x="47449" y="40692"/>
                  </a:moveTo>
                  <a:cubicBezTo>
                    <a:pt x="47449" y="40692"/>
                    <a:pt x="47449" y="40704"/>
                    <a:pt x="47461" y="40704"/>
                  </a:cubicBezTo>
                  <a:cubicBezTo>
                    <a:pt x="47449" y="40704"/>
                    <a:pt x="47449" y="40704"/>
                    <a:pt x="47437" y="40716"/>
                  </a:cubicBezTo>
                  <a:cubicBezTo>
                    <a:pt x="47437" y="40704"/>
                    <a:pt x="47449" y="40704"/>
                    <a:pt x="47449" y="40692"/>
                  </a:cubicBezTo>
                  <a:close/>
                  <a:moveTo>
                    <a:pt x="46294" y="40299"/>
                  </a:moveTo>
                  <a:cubicBezTo>
                    <a:pt x="46354" y="40537"/>
                    <a:pt x="46473" y="40763"/>
                    <a:pt x="46687" y="40882"/>
                  </a:cubicBezTo>
                  <a:cubicBezTo>
                    <a:pt x="46735" y="40906"/>
                    <a:pt x="46782" y="40906"/>
                    <a:pt x="46830" y="40930"/>
                  </a:cubicBezTo>
                  <a:cubicBezTo>
                    <a:pt x="46675" y="40989"/>
                    <a:pt x="46532" y="41025"/>
                    <a:pt x="46366" y="41097"/>
                  </a:cubicBezTo>
                  <a:cubicBezTo>
                    <a:pt x="46330" y="40989"/>
                    <a:pt x="46271" y="40894"/>
                    <a:pt x="46151" y="40858"/>
                  </a:cubicBezTo>
                  <a:cubicBezTo>
                    <a:pt x="46140" y="40835"/>
                    <a:pt x="46140" y="40835"/>
                    <a:pt x="46140" y="40823"/>
                  </a:cubicBezTo>
                  <a:cubicBezTo>
                    <a:pt x="46092" y="40751"/>
                    <a:pt x="46068" y="40692"/>
                    <a:pt x="46032" y="40620"/>
                  </a:cubicBezTo>
                  <a:cubicBezTo>
                    <a:pt x="45997" y="40537"/>
                    <a:pt x="45961" y="40454"/>
                    <a:pt x="45937" y="40358"/>
                  </a:cubicBezTo>
                  <a:cubicBezTo>
                    <a:pt x="46044" y="40347"/>
                    <a:pt x="46175" y="40323"/>
                    <a:pt x="46294" y="40299"/>
                  </a:cubicBezTo>
                  <a:close/>
                  <a:moveTo>
                    <a:pt x="45294" y="40501"/>
                  </a:moveTo>
                  <a:cubicBezTo>
                    <a:pt x="45354" y="40775"/>
                    <a:pt x="45425" y="41168"/>
                    <a:pt x="45604" y="41359"/>
                  </a:cubicBezTo>
                  <a:cubicBezTo>
                    <a:pt x="45544" y="41394"/>
                    <a:pt x="45473" y="41406"/>
                    <a:pt x="45413" y="41430"/>
                  </a:cubicBezTo>
                  <a:cubicBezTo>
                    <a:pt x="45401" y="41406"/>
                    <a:pt x="45378" y="41359"/>
                    <a:pt x="45366" y="41335"/>
                  </a:cubicBezTo>
                  <a:cubicBezTo>
                    <a:pt x="45342" y="41287"/>
                    <a:pt x="45306" y="41251"/>
                    <a:pt x="45258" y="41228"/>
                  </a:cubicBezTo>
                  <a:cubicBezTo>
                    <a:pt x="45175" y="41013"/>
                    <a:pt x="45104" y="40799"/>
                    <a:pt x="45044" y="40573"/>
                  </a:cubicBezTo>
                  <a:cubicBezTo>
                    <a:pt x="45044" y="40573"/>
                    <a:pt x="45044" y="40561"/>
                    <a:pt x="45020" y="40561"/>
                  </a:cubicBezTo>
                  <a:cubicBezTo>
                    <a:pt x="45116" y="40525"/>
                    <a:pt x="45199" y="40513"/>
                    <a:pt x="45294" y="40501"/>
                  </a:cubicBezTo>
                  <a:close/>
                  <a:moveTo>
                    <a:pt x="34340" y="37739"/>
                  </a:moveTo>
                  <a:cubicBezTo>
                    <a:pt x="37386" y="38305"/>
                    <a:pt x="40571" y="38507"/>
                    <a:pt x="43764" y="38507"/>
                  </a:cubicBezTo>
                  <a:cubicBezTo>
                    <a:pt x="45613" y="38507"/>
                    <a:pt x="47465" y="38439"/>
                    <a:pt x="49295" y="38334"/>
                  </a:cubicBezTo>
                  <a:lnTo>
                    <a:pt x="49295" y="38334"/>
                  </a:lnTo>
                  <a:cubicBezTo>
                    <a:pt x="43568" y="39489"/>
                    <a:pt x="37865" y="40739"/>
                    <a:pt x="32078" y="41609"/>
                  </a:cubicBezTo>
                  <a:cubicBezTo>
                    <a:pt x="32043" y="41597"/>
                    <a:pt x="32007" y="41585"/>
                    <a:pt x="31959" y="41585"/>
                  </a:cubicBezTo>
                  <a:cubicBezTo>
                    <a:pt x="26328" y="41573"/>
                    <a:pt x="20672" y="41239"/>
                    <a:pt x="15017" y="41108"/>
                  </a:cubicBezTo>
                  <a:cubicBezTo>
                    <a:pt x="13877" y="41049"/>
                    <a:pt x="12723" y="40993"/>
                    <a:pt x="11576" y="40993"/>
                  </a:cubicBezTo>
                  <a:cubicBezTo>
                    <a:pt x="10902" y="40993"/>
                    <a:pt x="10229" y="41012"/>
                    <a:pt x="9564" y="41061"/>
                  </a:cubicBezTo>
                  <a:lnTo>
                    <a:pt x="9147" y="41061"/>
                  </a:lnTo>
                  <a:cubicBezTo>
                    <a:pt x="17553" y="40168"/>
                    <a:pt x="25935" y="38692"/>
                    <a:pt x="34340" y="37739"/>
                  </a:cubicBezTo>
                  <a:close/>
                  <a:moveTo>
                    <a:pt x="6135" y="41537"/>
                  </a:moveTo>
                  <a:cubicBezTo>
                    <a:pt x="6182" y="41537"/>
                    <a:pt x="6242" y="41549"/>
                    <a:pt x="6289" y="41549"/>
                  </a:cubicBezTo>
                  <a:cubicBezTo>
                    <a:pt x="6123" y="41597"/>
                    <a:pt x="5944" y="41644"/>
                    <a:pt x="5777" y="41704"/>
                  </a:cubicBezTo>
                  <a:cubicBezTo>
                    <a:pt x="5777" y="41704"/>
                    <a:pt x="5777" y="41692"/>
                    <a:pt x="5765" y="41656"/>
                  </a:cubicBezTo>
                  <a:cubicBezTo>
                    <a:pt x="5754" y="41632"/>
                    <a:pt x="5754" y="41597"/>
                    <a:pt x="5730" y="41573"/>
                  </a:cubicBezTo>
                  <a:cubicBezTo>
                    <a:pt x="5849" y="41573"/>
                    <a:pt x="5992" y="41573"/>
                    <a:pt x="6111" y="41549"/>
                  </a:cubicBezTo>
                  <a:cubicBezTo>
                    <a:pt x="6123" y="41549"/>
                    <a:pt x="6123" y="41537"/>
                    <a:pt x="6135" y="41537"/>
                  </a:cubicBezTo>
                  <a:close/>
                  <a:moveTo>
                    <a:pt x="44449" y="40644"/>
                  </a:moveTo>
                  <a:cubicBezTo>
                    <a:pt x="44473" y="41001"/>
                    <a:pt x="44544" y="41347"/>
                    <a:pt x="44675" y="41692"/>
                  </a:cubicBezTo>
                  <a:cubicBezTo>
                    <a:pt x="44616" y="41704"/>
                    <a:pt x="44580" y="41716"/>
                    <a:pt x="44520" y="41751"/>
                  </a:cubicBezTo>
                  <a:cubicBezTo>
                    <a:pt x="44449" y="41466"/>
                    <a:pt x="44163" y="41251"/>
                    <a:pt x="44068" y="40978"/>
                  </a:cubicBezTo>
                  <a:cubicBezTo>
                    <a:pt x="44032" y="40835"/>
                    <a:pt x="43937" y="40775"/>
                    <a:pt x="43830" y="40763"/>
                  </a:cubicBezTo>
                  <a:cubicBezTo>
                    <a:pt x="44044" y="40716"/>
                    <a:pt x="44246" y="40692"/>
                    <a:pt x="44449" y="40644"/>
                  </a:cubicBezTo>
                  <a:close/>
                  <a:moveTo>
                    <a:pt x="43663" y="40763"/>
                  </a:moveTo>
                  <a:cubicBezTo>
                    <a:pt x="43568" y="40835"/>
                    <a:pt x="43461" y="40954"/>
                    <a:pt x="43508" y="41120"/>
                  </a:cubicBezTo>
                  <a:cubicBezTo>
                    <a:pt x="43568" y="41370"/>
                    <a:pt x="43711" y="41751"/>
                    <a:pt x="43949" y="41942"/>
                  </a:cubicBezTo>
                  <a:cubicBezTo>
                    <a:pt x="43830" y="41978"/>
                    <a:pt x="43699" y="42013"/>
                    <a:pt x="43580" y="42061"/>
                  </a:cubicBezTo>
                  <a:cubicBezTo>
                    <a:pt x="43532" y="41894"/>
                    <a:pt x="43401" y="41799"/>
                    <a:pt x="43294" y="41656"/>
                  </a:cubicBezTo>
                  <a:cubicBezTo>
                    <a:pt x="43163" y="41478"/>
                    <a:pt x="43068" y="41251"/>
                    <a:pt x="43044" y="41025"/>
                  </a:cubicBezTo>
                  <a:cubicBezTo>
                    <a:pt x="43044" y="40978"/>
                    <a:pt x="43008" y="40930"/>
                    <a:pt x="42984" y="40882"/>
                  </a:cubicBezTo>
                  <a:cubicBezTo>
                    <a:pt x="43211" y="40835"/>
                    <a:pt x="43449" y="40811"/>
                    <a:pt x="43663" y="40763"/>
                  </a:cubicBezTo>
                  <a:close/>
                  <a:moveTo>
                    <a:pt x="42461" y="40989"/>
                  </a:moveTo>
                  <a:cubicBezTo>
                    <a:pt x="42461" y="41001"/>
                    <a:pt x="42449" y="41013"/>
                    <a:pt x="42461" y="41049"/>
                  </a:cubicBezTo>
                  <a:cubicBezTo>
                    <a:pt x="42472" y="41406"/>
                    <a:pt x="42627" y="41990"/>
                    <a:pt x="42937" y="42287"/>
                  </a:cubicBezTo>
                  <a:cubicBezTo>
                    <a:pt x="42782" y="42347"/>
                    <a:pt x="42615" y="42382"/>
                    <a:pt x="42449" y="42430"/>
                  </a:cubicBezTo>
                  <a:cubicBezTo>
                    <a:pt x="42389" y="42347"/>
                    <a:pt x="42318" y="42263"/>
                    <a:pt x="42258" y="42144"/>
                  </a:cubicBezTo>
                  <a:cubicBezTo>
                    <a:pt x="42091" y="41906"/>
                    <a:pt x="42020" y="41644"/>
                    <a:pt x="41960" y="41359"/>
                  </a:cubicBezTo>
                  <a:cubicBezTo>
                    <a:pt x="41934" y="41208"/>
                    <a:pt x="41806" y="41139"/>
                    <a:pt x="41674" y="41139"/>
                  </a:cubicBezTo>
                  <a:cubicBezTo>
                    <a:pt x="41503" y="41139"/>
                    <a:pt x="41326" y="41253"/>
                    <a:pt x="41353" y="41454"/>
                  </a:cubicBezTo>
                  <a:cubicBezTo>
                    <a:pt x="41389" y="41751"/>
                    <a:pt x="41508" y="42299"/>
                    <a:pt x="41746" y="42644"/>
                  </a:cubicBezTo>
                  <a:cubicBezTo>
                    <a:pt x="41568" y="42704"/>
                    <a:pt x="41389" y="42740"/>
                    <a:pt x="41210" y="42799"/>
                  </a:cubicBezTo>
                  <a:lnTo>
                    <a:pt x="41198" y="42799"/>
                  </a:lnTo>
                  <a:cubicBezTo>
                    <a:pt x="41175" y="42644"/>
                    <a:pt x="41079" y="42478"/>
                    <a:pt x="41008" y="42299"/>
                  </a:cubicBezTo>
                  <a:cubicBezTo>
                    <a:pt x="40877" y="41954"/>
                    <a:pt x="40722" y="41609"/>
                    <a:pt x="40591" y="41275"/>
                  </a:cubicBezTo>
                  <a:cubicBezTo>
                    <a:pt x="41210" y="41180"/>
                    <a:pt x="41841" y="41097"/>
                    <a:pt x="42461" y="40989"/>
                  </a:cubicBezTo>
                  <a:close/>
                  <a:moveTo>
                    <a:pt x="38293" y="42966"/>
                  </a:moveTo>
                  <a:lnTo>
                    <a:pt x="38293" y="42966"/>
                  </a:lnTo>
                  <a:cubicBezTo>
                    <a:pt x="38299" y="42972"/>
                    <a:pt x="38299" y="42975"/>
                    <a:pt x="38298" y="42975"/>
                  </a:cubicBezTo>
                  <a:cubicBezTo>
                    <a:pt x="38296" y="42975"/>
                    <a:pt x="38293" y="42972"/>
                    <a:pt x="38293" y="42966"/>
                  </a:cubicBezTo>
                  <a:close/>
                  <a:moveTo>
                    <a:pt x="39996" y="41347"/>
                  </a:moveTo>
                  <a:lnTo>
                    <a:pt x="39996" y="41394"/>
                  </a:lnTo>
                  <a:cubicBezTo>
                    <a:pt x="40127" y="41763"/>
                    <a:pt x="40258" y="42144"/>
                    <a:pt x="40401" y="42513"/>
                  </a:cubicBezTo>
                  <a:cubicBezTo>
                    <a:pt x="40436" y="42668"/>
                    <a:pt x="40484" y="42811"/>
                    <a:pt x="40556" y="42954"/>
                  </a:cubicBezTo>
                  <a:cubicBezTo>
                    <a:pt x="40341" y="43013"/>
                    <a:pt x="40127" y="43073"/>
                    <a:pt x="39901" y="43109"/>
                  </a:cubicBezTo>
                  <a:cubicBezTo>
                    <a:pt x="40020" y="42954"/>
                    <a:pt x="39913" y="42680"/>
                    <a:pt x="39794" y="42502"/>
                  </a:cubicBezTo>
                  <a:cubicBezTo>
                    <a:pt x="39567" y="42168"/>
                    <a:pt x="39413" y="41799"/>
                    <a:pt x="39305" y="41406"/>
                  </a:cubicBezTo>
                  <a:cubicBezTo>
                    <a:pt x="39532" y="41406"/>
                    <a:pt x="39758" y="41370"/>
                    <a:pt x="39996" y="41347"/>
                  </a:cubicBezTo>
                  <a:close/>
                  <a:moveTo>
                    <a:pt x="54164" y="42835"/>
                  </a:moveTo>
                  <a:lnTo>
                    <a:pt x="54164" y="42835"/>
                  </a:lnTo>
                  <a:cubicBezTo>
                    <a:pt x="54129" y="42918"/>
                    <a:pt x="54129" y="43013"/>
                    <a:pt x="54224" y="43061"/>
                  </a:cubicBezTo>
                  <a:lnTo>
                    <a:pt x="54355" y="43144"/>
                  </a:lnTo>
                  <a:lnTo>
                    <a:pt x="53950" y="42918"/>
                  </a:lnTo>
                  <a:cubicBezTo>
                    <a:pt x="54033" y="42894"/>
                    <a:pt x="54093" y="42859"/>
                    <a:pt x="54164" y="42835"/>
                  </a:cubicBezTo>
                  <a:close/>
                  <a:moveTo>
                    <a:pt x="38686" y="41513"/>
                  </a:moveTo>
                  <a:cubicBezTo>
                    <a:pt x="38722" y="41882"/>
                    <a:pt x="38829" y="42251"/>
                    <a:pt x="38984" y="42597"/>
                  </a:cubicBezTo>
                  <a:cubicBezTo>
                    <a:pt x="39091" y="42811"/>
                    <a:pt x="39234" y="43144"/>
                    <a:pt x="39472" y="43228"/>
                  </a:cubicBezTo>
                  <a:cubicBezTo>
                    <a:pt x="39186" y="43311"/>
                    <a:pt x="38901" y="43383"/>
                    <a:pt x="38627" y="43442"/>
                  </a:cubicBezTo>
                  <a:cubicBezTo>
                    <a:pt x="38651" y="43383"/>
                    <a:pt x="38686" y="43323"/>
                    <a:pt x="38686" y="43228"/>
                  </a:cubicBezTo>
                  <a:cubicBezTo>
                    <a:pt x="38686" y="43109"/>
                    <a:pt x="38603" y="43013"/>
                    <a:pt x="38520" y="42966"/>
                  </a:cubicBezTo>
                  <a:lnTo>
                    <a:pt x="38508" y="42954"/>
                  </a:lnTo>
                  <a:cubicBezTo>
                    <a:pt x="38460" y="42930"/>
                    <a:pt x="38436" y="42894"/>
                    <a:pt x="38436" y="42811"/>
                  </a:cubicBezTo>
                  <a:cubicBezTo>
                    <a:pt x="38341" y="42668"/>
                    <a:pt x="38281" y="42502"/>
                    <a:pt x="38210" y="42335"/>
                  </a:cubicBezTo>
                  <a:cubicBezTo>
                    <a:pt x="38091" y="42085"/>
                    <a:pt x="37972" y="41835"/>
                    <a:pt x="37841" y="41585"/>
                  </a:cubicBezTo>
                  <a:cubicBezTo>
                    <a:pt x="38115" y="41585"/>
                    <a:pt x="38400" y="41549"/>
                    <a:pt x="38686" y="41513"/>
                  </a:cubicBezTo>
                  <a:close/>
                  <a:moveTo>
                    <a:pt x="37150" y="41692"/>
                  </a:moveTo>
                  <a:cubicBezTo>
                    <a:pt x="37269" y="42013"/>
                    <a:pt x="37388" y="42323"/>
                    <a:pt x="37508" y="42656"/>
                  </a:cubicBezTo>
                  <a:cubicBezTo>
                    <a:pt x="37603" y="42906"/>
                    <a:pt x="37662" y="43252"/>
                    <a:pt x="37841" y="43454"/>
                  </a:cubicBezTo>
                  <a:cubicBezTo>
                    <a:pt x="37900" y="43514"/>
                    <a:pt x="37972" y="43561"/>
                    <a:pt x="38055" y="43597"/>
                  </a:cubicBezTo>
                  <a:cubicBezTo>
                    <a:pt x="37865" y="43633"/>
                    <a:pt x="37686" y="43680"/>
                    <a:pt x="37496" y="43728"/>
                  </a:cubicBezTo>
                  <a:cubicBezTo>
                    <a:pt x="37579" y="43514"/>
                    <a:pt x="37519" y="43275"/>
                    <a:pt x="37257" y="43240"/>
                  </a:cubicBezTo>
                  <a:cubicBezTo>
                    <a:pt x="37150" y="43025"/>
                    <a:pt x="37103" y="42716"/>
                    <a:pt x="37043" y="42537"/>
                  </a:cubicBezTo>
                  <a:cubicBezTo>
                    <a:pt x="36960" y="42263"/>
                    <a:pt x="36865" y="42001"/>
                    <a:pt x="36781" y="41716"/>
                  </a:cubicBezTo>
                  <a:cubicBezTo>
                    <a:pt x="36900" y="41716"/>
                    <a:pt x="37031" y="41704"/>
                    <a:pt x="37150" y="41692"/>
                  </a:cubicBezTo>
                  <a:close/>
                  <a:moveTo>
                    <a:pt x="54251" y="40194"/>
                  </a:moveTo>
                  <a:cubicBezTo>
                    <a:pt x="54540" y="40194"/>
                    <a:pt x="54758" y="40253"/>
                    <a:pt x="54867" y="40394"/>
                  </a:cubicBezTo>
                  <a:cubicBezTo>
                    <a:pt x="54819" y="40525"/>
                    <a:pt x="54795" y="40680"/>
                    <a:pt x="54783" y="40835"/>
                  </a:cubicBezTo>
                  <a:cubicBezTo>
                    <a:pt x="54760" y="41097"/>
                    <a:pt x="54700" y="41394"/>
                    <a:pt x="54783" y="41632"/>
                  </a:cubicBezTo>
                  <a:cubicBezTo>
                    <a:pt x="54795" y="41668"/>
                    <a:pt x="54831" y="41716"/>
                    <a:pt x="54879" y="41728"/>
                  </a:cubicBezTo>
                  <a:cubicBezTo>
                    <a:pt x="54879" y="41763"/>
                    <a:pt x="54867" y="41775"/>
                    <a:pt x="54867" y="41811"/>
                  </a:cubicBezTo>
                  <a:lnTo>
                    <a:pt x="54867" y="41835"/>
                  </a:lnTo>
                  <a:cubicBezTo>
                    <a:pt x="54831" y="41847"/>
                    <a:pt x="54819" y="41882"/>
                    <a:pt x="54819" y="41906"/>
                  </a:cubicBezTo>
                  <a:cubicBezTo>
                    <a:pt x="53629" y="42263"/>
                    <a:pt x="52462" y="42621"/>
                    <a:pt x="51307" y="43002"/>
                  </a:cubicBezTo>
                  <a:cubicBezTo>
                    <a:pt x="51319" y="42966"/>
                    <a:pt x="51331" y="42942"/>
                    <a:pt x="51319" y="42894"/>
                  </a:cubicBezTo>
                  <a:cubicBezTo>
                    <a:pt x="51295" y="42740"/>
                    <a:pt x="51259" y="42621"/>
                    <a:pt x="51212" y="42478"/>
                  </a:cubicBezTo>
                  <a:cubicBezTo>
                    <a:pt x="51183" y="42388"/>
                    <a:pt x="51110" y="42349"/>
                    <a:pt x="51037" y="42349"/>
                  </a:cubicBezTo>
                  <a:cubicBezTo>
                    <a:pt x="50925" y="42349"/>
                    <a:pt x="50811" y="42441"/>
                    <a:pt x="50854" y="42585"/>
                  </a:cubicBezTo>
                  <a:cubicBezTo>
                    <a:pt x="50902" y="42740"/>
                    <a:pt x="50962" y="42859"/>
                    <a:pt x="51033" y="43013"/>
                  </a:cubicBezTo>
                  <a:cubicBezTo>
                    <a:pt x="51045" y="43037"/>
                    <a:pt x="51069" y="43037"/>
                    <a:pt x="51093" y="43061"/>
                  </a:cubicBezTo>
                  <a:cubicBezTo>
                    <a:pt x="50164" y="43359"/>
                    <a:pt x="49223" y="43668"/>
                    <a:pt x="48283" y="43978"/>
                  </a:cubicBezTo>
                  <a:cubicBezTo>
                    <a:pt x="48199" y="43716"/>
                    <a:pt x="48045" y="43454"/>
                    <a:pt x="47937" y="43192"/>
                  </a:cubicBezTo>
                  <a:cubicBezTo>
                    <a:pt x="47830" y="42894"/>
                    <a:pt x="47747" y="42597"/>
                    <a:pt x="47675" y="42299"/>
                  </a:cubicBezTo>
                  <a:lnTo>
                    <a:pt x="49188" y="41811"/>
                  </a:lnTo>
                  <a:cubicBezTo>
                    <a:pt x="49584" y="41672"/>
                    <a:pt x="52808" y="40194"/>
                    <a:pt x="54251" y="40194"/>
                  </a:cubicBezTo>
                  <a:close/>
                  <a:moveTo>
                    <a:pt x="36031" y="41811"/>
                  </a:moveTo>
                  <a:cubicBezTo>
                    <a:pt x="36138" y="42216"/>
                    <a:pt x="36257" y="42621"/>
                    <a:pt x="36365" y="43037"/>
                  </a:cubicBezTo>
                  <a:cubicBezTo>
                    <a:pt x="36436" y="43323"/>
                    <a:pt x="36484" y="43740"/>
                    <a:pt x="36734" y="43930"/>
                  </a:cubicBezTo>
                  <a:cubicBezTo>
                    <a:pt x="36543" y="43978"/>
                    <a:pt x="36353" y="44037"/>
                    <a:pt x="36138" y="44085"/>
                  </a:cubicBezTo>
                  <a:cubicBezTo>
                    <a:pt x="36150" y="44061"/>
                    <a:pt x="36186" y="44049"/>
                    <a:pt x="36198" y="44026"/>
                  </a:cubicBezTo>
                  <a:cubicBezTo>
                    <a:pt x="36412" y="43728"/>
                    <a:pt x="36210" y="43406"/>
                    <a:pt x="36114" y="43097"/>
                  </a:cubicBezTo>
                  <a:lnTo>
                    <a:pt x="35757" y="42025"/>
                  </a:lnTo>
                  <a:cubicBezTo>
                    <a:pt x="35722" y="41942"/>
                    <a:pt x="35662" y="41882"/>
                    <a:pt x="35603" y="41835"/>
                  </a:cubicBezTo>
                  <a:cubicBezTo>
                    <a:pt x="35757" y="41835"/>
                    <a:pt x="35888" y="41823"/>
                    <a:pt x="36031" y="41811"/>
                  </a:cubicBezTo>
                  <a:close/>
                  <a:moveTo>
                    <a:pt x="35222" y="41882"/>
                  </a:moveTo>
                  <a:lnTo>
                    <a:pt x="35222" y="41882"/>
                  </a:lnTo>
                  <a:cubicBezTo>
                    <a:pt x="35126" y="41954"/>
                    <a:pt x="35079" y="42061"/>
                    <a:pt x="35114" y="42204"/>
                  </a:cubicBezTo>
                  <a:cubicBezTo>
                    <a:pt x="35198" y="42561"/>
                    <a:pt x="35305" y="42942"/>
                    <a:pt x="35400" y="43299"/>
                  </a:cubicBezTo>
                  <a:cubicBezTo>
                    <a:pt x="35472" y="43609"/>
                    <a:pt x="35483" y="43978"/>
                    <a:pt x="35817" y="44109"/>
                  </a:cubicBezTo>
                  <a:cubicBezTo>
                    <a:pt x="35841" y="44133"/>
                    <a:pt x="35876" y="44133"/>
                    <a:pt x="35900" y="44145"/>
                  </a:cubicBezTo>
                  <a:cubicBezTo>
                    <a:pt x="35769" y="44168"/>
                    <a:pt x="35626" y="44216"/>
                    <a:pt x="35495" y="44252"/>
                  </a:cubicBezTo>
                  <a:cubicBezTo>
                    <a:pt x="35579" y="43918"/>
                    <a:pt x="35352" y="43597"/>
                    <a:pt x="35222" y="43275"/>
                  </a:cubicBezTo>
                  <a:cubicBezTo>
                    <a:pt x="35031" y="42871"/>
                    <a:pt x="34876" y="42478"/>
                    <a:pt x="34698" y="42073"/>
                  </a:cubicBezTo>
                  <a:cubicBezTo>
                    <a:pt x="34662" y="42013"/>
                    <a:pt x="34626" y="41966"/>
                    <a:pt x="34579" y="41942"/>
                  </a:cubicBezTo>
                  <a:cubicBezTo>
                    <a:pt x="34781" y="41918"/>
                    <a:pt x="35007" y="41894"/>
                    <a:pt x="35222" y="41882"/>
                  </a:cubicBezTo>
                  <a:close/>
                  <a:moveTo>
                    <a:pt x="47342" y="42406"/>
                  </a:moveTo>
                  <a:cubicBezTo>
                    <a:pt x="47402" y="42728"/>
                    <a:pt x="47485" y="43061"/>
                    <a:pt x="47580" y="43371"/>
                  </a:cubicBezTo>
                  <a:cubicBezTo>
                    <a:pt x="47664" y="43609"/>
                    <a:pt x="47735" y="43895"/>
                    <a:pt x="47866" y="44109"/>
                  </a:cubicBezTo>
                  <a:cubicBezTo>
                    <a:pt x="47735" y="44168"/>
                    <a:pt x="47580" y="44228"/>
                    <a:pt x="47437" y="44276"/>
                  </a:cubicBezTo>
                  <a:cubicBezTo>
                    <a:pt x="47342" y="43692"/>
                    <a:pt x="47092" y="43097"/>
                    <a:pt x="46866" y="42549"/>
                  </a:cubicBezTo>
                  <a:cubicBezTo>
                    <a:pt x="47033" y="42502"/>
                    <a:pt x="47199" y="42466"/>
                    <a:pt x="47342" y="42406"/>
                  </a:cubicBezTo>
                  <a:close/>
                  <a:moveTo>
                    <a:pt x="54772" y="42597"/>
                  </a:moveTo>
                  <a:cubicBezTo>
                    <a:pt x="54724" y="42680"/>
                    <a:pt x="54724" y="42799"/>
                    <a:pt x="54843" y="42859"/>
                  </a:cubicBezTo>
                  <a:lnTo>
                    <a:pt x="55117" y="43002"/>
                  </a:lnTo>
                  <a:cubicBezTo>
                    <a:pt x="55145" y="43013"/>
                    <a:pt x="55175" y="43019"/>
                    <a:pt x="55205" y="43019"/>
                  </a:cubicBezTo>
                  <a:cubicBezTo>
                    <a:pt x="55266" y="43019"/>
                    <a:pt x="55327" y="42998"/>
                    <a:pt x="55367" y="42966"/>
                  </a:cubicBezTo>
                  <a:lnTo>
                    <a:pt x="55379" y="42978"/>
                  </a:lnTo>
                  <a:cubicBezTo>
                    <a:pt x="56153" y="43502"/>
                    <a:pt x="57224" y="43609"/>
                    <a:pt x="58141" y="43764"/>
                  </a:cubicBezTo>
                  <a:cubicBezTo>
                    <a:pt x="58439" y="43823"/>
                    <a:pt x="58748" y="43883"/>
                    <a:pt x="59070" y="43930"/>
                  </a:cubicBezTo>
                  <a:cubicBezTo>
                    <a:pt x="59010" y="44002"/>
                    <a:pt x="58998" y="44109"/>
                    <a:pt x="59046" y="44192"/>
                  </a:cubicBezTo>
                  <a:lnTo>
                    <a:pt x="59058" y="44204"/>
                  </a:lnTo>
                  <a:cubicBezTo>
                    <a:pt x="58986" y="44168"/>
                    <a:pt x="58879" y="44145"/>
                    <a:pt x="58879" y="44145"/>
                  </a:cubicBezTo>
                  <a:cubicBezTo>
                    <a:pt x="58849" y="44134"/>
                    <a:pt x="58820" y="44130"/>
                    <a:pt x="58794" y="44130"/>
                  </a:cubicBezTo>
                  <a:cubicBezTo>
                    <a:pt x="58631" y="44130"/>
                    <a:pt x="58541" y="44301"/>
                    <a:pt x="58582" y="44454"/>
                  </a:cubicBezTo>
                  <a:lnTo>
                    <a:pt x="58510" y="44454"/>
                  </a:lnTo>
                  <a:cubicBezTo>
                    <a:pt x="58474" y="44442"/>
                    <a:pt x="58451" y="44407"/>
                    <a:pt x="58415" y="44395"/>
                  </a:cubicBezTo>
                  <a:cubicBezTo>
                    <a:pt x="58343" y="44347"/>
                    <a:pt x="58272" y="44323"/>
                    <a:pt x="58177" y="44276"/>
                  </a:cubicBezTo>
                  <a:cubicBezTo>
                    <a:pt x="58034" y="44204"/>
                    <a:pt x="57867" y="44109"/>
                    <a:pt x="57724" y="44037"/>
                  </a:cubicBezTo>
                  <a:cubicBezTo>
                    <a:pt x="57708" y="44029"/>
                    <a:pt x="57691" y="44025"/>
                    <a:pt x="57676" y="44025"/>
                  </a:cubicBezTo>
                  <a:cubicBezTo>
                    <a:pt x="57580" y="44025"/>
                    <a:pt x="57515" y="44165"/>
                    <a:pt x="57617" y="44216"/>
                  </a:cubicBezTo>
                  <a:cubicBezTo>
                    <a:pt x="57748" y="44287"/>
                    <a:pt x="57879" y="44371"/>
                    <a:pt x="57998" y="44442"/>
                  </a:cubicBezTo>
                  <a:cubicBezTo>
                    <a:pt x="57879" y="44442"/>
                    <a:pt x="57748" y="44442"/>
                    <a:pt x="57629" y="44454"/>
                  </a:cubicBezTo>
                  <a:cubicBezTo>
                    <a:pt x="57224" y="44252"/>
                    <a:pt x="56796" y="44073"/>
                    <a:pt x="56379" y="43871"/>
                  </a:cubicBezTo>
                  <a:cubicBezTo>
                    <a:pt x="55688" y="43549"/>
                    <a:pt x="55034" y="43180"/>
                    <a:pt x="54379" y="42775"/>
                  </a:cubicBezTo>
                  <a:cubicBezTo>
                    <a:pt x="54367" y="42775"/>
                    <a:pt x="54367" y="42775"/>
                    <a:pt x="54355" y="42763"/>
                  </a:cubicBezTo>
                  <a:cubicBezTo>
                    <a:pt x="54486" y="42704"/>
                    <a:pt x="54617" y="42656"/>
                    <a:pt x="54772" y="42597"/>
                  </a:cubicBezTo>
                  <a:close/>
                  <a:moveTo>
                    <a:pt x="56610" y="44517"/>
                  </a:moveTo>
                  <a:cubicBezTo>
                    <a:pt x="56611" y="44517"/>
                    <a:pt x="56611" y="44520"/>
                    <a:pt x="56605" y="44526"/>
                  </a:cubicBezTo>
                  <a:cubicBezTo>
                    <a:pt x="56605" y="44520"/>
                    <a:pt x="56608" y="44517"/>
                    <a:pt x="56610" y="44517"/>
                  </a:cubicBezTo>
                  <a:close/>
                  <a:moveTo>
                    <a:pt x="34233" y="41990"/>
                  </a:moveTo>
                  <a:lnTo>
                    <a:pt x="34233" y="41990"/>
                  </a:lnTo>
                  <a:cubicBezTo>
                    <a:pt x="34114" y="42061"/>
                    <a:pt x="34043" y="42192"/>
                    <a:pt x="34090" y="42347"/>
                  </a:cubicBezTo>
                  <a:cubicBezTo>
                    <a:pt x="34221" y="42763"/>
                    <a:pt x="34364" y="43180"/>
                    <a:pt x="34507" y="43597"/>
                  </a:cubicBezTo>
                  <a:cubicBezTo>
                    <a:pt x="34602" y="43895"/>
                    <a:pt x="34662" y="44228"/>
                    <a:pt x="34888" y="44442"/>
                  </a:cubicBezTo>
                  <a:cubicBezTo>
                    <a:pt x="34769" y="44466"/>
                    <a:pt x="34650" y="44514"/>
                    <a:pt x="34531" y="44549"/>
                  </a:cubicBezTo>
                  <a:cubicBezTo>
                    <a:pt x="34519" y="44514"/>
                    <a:pt x="34519" y="44466"/>
                    <a:pt x="34483" y="44430"/>
                  </a:cubicBezTo>
                  <a:cubicBezTo>
                    <a:pt x="34448" y="44287"/>
                    <a:pt x="34412" y="44156"/>
                    <a:pt x="34364" y="44026"/>
                  </a:cubicBezTo>
                  <a:cubicBezTo>
                    <a:pt x="34305" y="43835"/>
                    <a:pt x="34245" y="43621"/>
                    <a:pt x="34209" y="43430"/>
                  </a:cubicBezTo>
                  <a:cubicBezTo>
                    <a:pt x="34067" y="42966"/>
                    <a:pt x="33936" y="42490"/>
                    <a:pt x="33805" y="42025"/>
                  </a:cubicBezTo>
                  <a:cubicBezTo>
                    <a:pt x="33948" y="42013"/>
                    <a:pt x="34090" y="42001"/>
                    <a:pt x="34233" y="41990"/>
                  </a:cubicBezTo>
                  <a:close/>
                  <a:moveTo>
                    <a:pt x="53605" y="43073"/>
                  </a:moveTo>
                  <a:cubicBezTo>
                    <a:pt x="53629" y="43109"/>
                    <a:pt x="53640" y="43144"/>
                    <a:pt x="53688" y="43180"/>
                  </a:cubicBezTo>
                  <a:cubicBezTo>
                    <a:pt x="54141" y="43490"/>
                    <a:pt x="54605" y="43799"/>
                    <a:pt x="55081" y="44097"/>
                  </a:cubicBezTo>
                  <a:cubicBezTo>
                    <a:pt x="55343" y="44264"/>
                    <a:pt x="55569" y="44442"/>
                    <a:pt x="55843" y="44585"/>
                  </a:cubicBezTo>
                  <a:cubicBezTo>
                    <a:pt x="55724" y="44609"/>
                    <a:pt x="55617" y="44621"/>
                    <a:pt x="55498" y="44633"/>
                  </a:cubicBezTo>
                  <a:cubicBezTo>
                    <a:pt x="55545" y="44561"/>
                    <a:pt x="55545" y="44442"/>
                    <a:pt x="55462" y="44383"/>
                  </a:cubicBezTo>
                  <a:cubicBezTo>
                    <a:pt x="54783" y="43918"/>
                    <a:pt x="54010" y="43561"/>
                    <a:pt x="53271" y="43204"/>
                  </a:cubicBezTo>
                  <a:cubicBezTo>
                    <a:pt x="53390" y="43156"/>
                    <a:pt x="53486" y="43109"/>
                    <a:pt x="53605" y="43073"/>
                  </a:cubicBezTo>
                  <a:close/>
                  <a:moveTo>
                    <a:pt x="52902" y="43359"/>
                  </a:moveTo>
                  <a:cubicBezTo>
                    <a:pt x="53676" y="43811"/>
                    <a:pt x="54450" y="44311"/>
                    <a:pt x="55284" y="44668"/>
                  </a:cubicBezTo>
                  <a:lnTo>
                    <a:pt x="54926" y="44704"/>
                  </a:lnTo>
                  <a:cubicBezTo>
                    <a:pt x="54236" y="44192"/>
                    <a:pt x="53402" y="43835"/>
                    <a:pt x="52605" y="43478"/>
                  </a:cubicBezTo>
                  <a:cubicBezTo>
                    <a:pt x="52700" y="43430"/>
                    <a:pt x="52795" y="43394"/>
                    <a:pt x="52902" y="43359"/>
                  </a:cubicBezTo>
                  <a:close/>
                  <a:moveTo>
                    <a:pt x="33162" y="42073"/>
                  </a:moveTo>
                  <a:lnTo>
                    <a:pt x="33162" y="42192"/>
                  </a:lnTo>
                  <a:lnTo>
                    <a:pt x="33650" y="44109"/>
                  </a:lnTo>
                  <a:cubicBezTo>
                    <a:pt x="33709" y="44323"/>
                    <a:pt x="33745" y="44561"/>
                    <a:pt x="33817" y="44764"/>
                  </a:cubicBezTo>
                  <a:cubicBezTo>
                    <a:pt x="33745" y="44799"/>
                    <a:pt x="33638" y="44823"/>
                    <a:pt x="33531" y="44859"/>
                  </a:cubicBezTo>
                  <a:cubicBezTo>
                    <a:pt x="33495" y="44490"/>
                    <a:pt x="33352" y="44109"/>
                    <a:pt x="33245" y="43752"/>
                  </a:cubicBezTo>
                  <a:cubicBezTo>
                    <a:pt x="33090" y="43240"/>
                    <a:pt x="32936" y="42704"/>
                    <a:pt x="32769" y="42180"/>
                  </a:cubicBezTo>
                  <a:cubicBezTo>
                    <a:pt x="32757" y="42144"/>
                    <a:pt x="32745" y="42132"/>
                    <a:pt x="32733" y="42109"/>
                  </a:cubicBezTo>
                  <a:cubicBezTo>
                    <a:pt x="32876" y="42085"/>
                    <a:pt x="33031" y="42073"/>
                    <a:pt x="33162" y="42073"/>
                  </a:cubicBezTo>
                  <a:close/>
                  <a:moveTo>
                    <a:pt x="52045" y="43692"/>
                  </a:moveTo>
                  <a:cubicBezTo>
                    <a:pt x="52712" y="44085"/>
                    <a:pt x="53402" y="44514"/>
                    <a:pt x="54117" y="44823"/>
                  </a:cubicBezTo>
                  <a:cubicBezTo>
                    <a:pt x="53950" y="44859"/>
                    <a:pt x="53807" y="44883"/>
                    <a:pt x="53640" y="44918"/>
                  </a:cubicBezTo>
                  <a:cubicBezTo>
                    <a:pt x="52926" y="44561"/>
                    <a:pt x="52188" y="44252"/>
                    <a:pt x="51450" y="43930"/>
                  </a:cubicBezTo>
                  <a:cubicBezTo>
                    <a:pt x="51640" y="43859"/>
                    <a:pt x="51855" y="43787"/>
                    <a:pt x="52045" y="43692"/>
                  </a:cubicBezTo>
                  <a:close/>
                  <a:moveTo>
                    <a:pt x="46521" y="42656"/>
                  </a:moveTo>
                  <a:cubicBezTo>
                    <a:pt x="46675" y="43240"/>
                    <a:pt x="46818" y="43871"/>
                    <a:pt x="47104" y="44395"/>
                  </a:cubicBezTo>
                  <a:cubicBezTo>
                    <a:pt x="46925" y="44454"/>
                    <a:pt x="46782" y="44502"/>
                    <a:pt x="46628" y="44561"/>
                  </a:cubicBezTo>
                  <a:cubicBezTo>
                    <a:pt x="46568" y="44371"/>
                    <a:pt x="46485" y="44168"/>
                    <a:pt x="46425" y="43990"/>
                  </a:cubicBezTo>
                  <a:cubicBezTo>
                    <a:pt x="46306" y="43633"/>
                    <a:pt x="46151" y="43311"/>
                    <a:pt x="46009" y="42966"/>
                  </a:cubicBezTo>
                  <a:cubicBezTo>
                    <a:pt x="45984" y="42909"/>
                    <a:pt x="45941" y="42886"/>
                    <a:pt x="45895" y="42886"/>
                  </a:cubicBezTo>
                  <a:cubicBezTo>
                    <a:pt x="45806" y="42886"/>
                    <a:pt x="45707" y="42975"/>
                    <a:pt x="45723" y="43085"/>
                  </a:cubicBezTo>
                  <a:cubicBezTo>
                    <a:pt x="45806" y="43490"/>
                    <a:pt x="45901" y="43871"/>
                    <a:pt x="46020" y="44264"/>
                  </a:cubicBezTo>
                  <a:cubicBezTo>
                    <a:pt x="46068" y="44407"/>
                    <a:pt x="46092" y="44573"/>
                    <a:pt x="46140" y="44728"/>
                  </a:cubicBezTo>
                  <a:cubicBezTo>
                    <a:pt x="45890" y="44811"/>
                    <a:pt x="45628" y="44907"/>
                    <a:pt x="45389" y="44978"/>
                  </a:cubicBezTo>
                  <a:cubicBezTo>
                    <a:pt x="45294" y="44347"/>
                    <a:pt x="45008" y="43692"/>
                    <a:pt x="44770" y="43156"/>
                  </a:cubicBezTo>
                  <a:cubicBezTo>
                    <a:pt x="45366" y="43002"/>
                    <a:pt x="45949" y="42823"/>
                    <a:pt x="46521" y="42656"/>
                  </a:cubicBezTo>
                  <a:close/>
                  <a:moveTo>
                    <a:pt x="32586" y="45187"/>
                  </a:moveTo>
                  <a:cubicBezTo>
                    <a:pt x="32589" y="45187"/>
                    <a:pt x="32594" y="45188"/>
                    <a:pt x="32602" y="45192"/>
                  </a:cubicBezTo>
                  <a:cubicBezTo>
                    <a:pt x="32586" y="45192"/>
                    <a:pt x="32581" y="45187"/>
                    <a:pt x="32586" y="45187"/>
                  </a:cubicBezTo>
                  <a:close/>
                  <a:moveTo>
                    <a:pt x="32257" y="42323"/>
                  </a:moveTo>
                  <a:lnTo>
                    <a:pt x="32257" y="42359"/>
                  </a:lnTo>
                  <a:cubicBezTo>
                    <a:pt x="32388" y="42894"/>
                    <a:pt x="32507" y="43430"/>
                    <a:pt x="32638" y="43966"/>
                  </a:cubicBezTo>
                  <a:cubicBezTo>
                    <a:pt x="32733" y="44335"/>
                    <a:pt x="32793" y="44752"/>
                    <a:pt x="32971" y="45097"/>
                  </a:cubicBezTo>
                  <a:cubicBezTo>
                    <a:pt x="32840" y="45109"/>
                    <a:pt x="32721" y="45157"/>
                    <a:pt x="32602" y="45192"/>
                  </a:cubicBezTo>
                  <a:cubicBezTo>
                    <a:pt x="32578" y="45180"/>
                    <a:pt x="32566" y="45169"/>
                    <a:pt x="32555" y="45169"/>
                  </a:cubicBezTo>
                  <a:cubicBezTo>
                    <a:pt x="32543" y="45157"/>
                    <a:pt x="32507" y="45157"/>
                    <a:pt x="32495" y="45157"/>
                  </a:cubicBezTo>
                  <a:cubicBezTo>
                    <a:pt x="32495" y="45109"/>
                    <a:pt x="32483" y="45061"/>
                    <a:pt x="32447" y="45002"/>
                  </a:cubicBezTo>
                  <a:lnTo>
                    <a:pt x="32400" y="44823"/>
                  </a:lnTo>
                  <a:cubicBezTo>
                    <a:pt x="32364" y="44597"/>
                    <a:pt x="32316" y="44395"/>
                    <a:pt x="32281" y="44168"/>
                  </a:cubicBezTo>
                  <a:cubicBezTo>
                    <a:pt x="32209" y="43728"/>
                    <a:pt x="32138" y="43264"/>
                    <a:pt x="32090" y="42799"/>
                  </a:cubicBezTo>
                  <a:cubicBezTo>
                    <a:pt x="32090" y="42740"/>
                    <a:pt x="32043" y="42716"/>
                    <a:pt x="32007" y="42692"/>
                  </a:cubicBezTo>
                  <a:cubicBezTo>
                    <a:pt x="32150" y="42621"/>
                    <a:pt x="32245" y="42478"/>
                    <a:pt x="32245" y="42323"/>
                  </a:cubicBezTo>
                  <a:close/>
                  <a:moveTo>
                    <a:pt x="1348" y="45109"/>
                  </a:moveTo>
                  <a:cubicBezTo>
                    <a:pt x="1360" y="45109"/>
                    <a:pt x="1384" y="45109"/>
                    <a:pt x="1408" y="45121"/>
                  </a:cubicBezTo>
                  <a:cubicBezTo>
                    <a:pt x="1324" y="45157"/>
                    <a:pt x="1265" y="45192"/>
                    <a:pt x="1193" y="45228"/>
                  </a:cubicBezTo>
                  <a:cubicBezTo>
                    <a:pt x="1205" y="45180"/>
                    <a:pt x="1241" y="45157"/>
                    <a:pt x="1313" y="45121"/>
                  </a:cubicBezTo>
                  <a:cubicBezTo>
                    <a:pt x="1324" y="45121"/>
                    <a:pt x="1324" y="45109"/>
                    <a:pt x="1348" y="45109"/>
                  </a:cubicBezTo>
                  <a:close/>
                  <a:moveTo>
                    <a:pt x="8313" y="41823"/>
                  </a:moveTo>
                  <a:cubicBezTo>
                    <a:pt x="13546" y="42364"/>
                    <a:pt x="18920" y="42432"/>
                    <a:pt x="24234" y="42432"/>
                  </a:cubicBezTo>
                  <a:cubicBezTo>
                    <a:pt x="24881" y="42432"/>
                    <a:pt x="25528" y="42431"/>
                    <a:pt x="26173" y="42430"/>
                  </a:cubicBezTo>
                  <a:cubicBezTo>
                    <a:pt x="27911" y="42549"/>
                    <a:pt x="29649" y="42656"/>
                    <a:pt x="31364" y="42716"/>
                  </a:cubicBezTo>
                  <a:cubicBezTo>
                    <a:pt x="31328" y="42990"/>
                    <a:pt x="31328" y="43264"/>
                    <a:pt x="31316" y="43549"/>
                  </a:cubicBezTo>
                  <a:cubicBezTo>
                    <a:pt x="31316" y="43787"/>
                    <a:pt x="31292" y="44026"/>
                    <a:pt x="31316" y="44264"/>
                  </a:cubicBezTo>
                  <a:lnTo>
                    <a:pt x="31316" y="44347"/>
                  </a:lnTo>
                  <a:cubicBezTo>
                    <a:pt x="31388" y="44633"/>
                    <a:pt x="31435" y="44930"/>
                    <a:pt x="31435" y="45228"/>
                  </a:cubicBezTo>
                  <a:lnTo>
                    <a:pt x="31435" y="45335"/>
                  </a:lnTo>
                  <a:cubicBezTo>
                    <a:pt x="31352" y="45228"/>
                    <a:pt x="31257" y="45204"/>
                    <a:pt x="31138" y="45169"/>
                  </a:cubicBezTo>
                  <a:cubicBezTo>
                    <a:pt x="31078" y="45109"/>
                    <a:pt x="30995" y="45061"/>
                    <a:pt x="30888" y="45061"/>
                  </a:cubicBezTo>
                  <a:cubicBezTo>
                    <a:pt x="22696" y="44430"/>
                    <a:pt x="14409" y="44145"/>
                    <a:pt x="6206" y="43668"/>
                  </a:cubicBezTo>
                  <a:cubicBezTo>
                    <a:pt x="6266" y="43633"/>
                    <a:pt x="6313" y="43597"/>
                    <a:pt x="6349" y="43537"/>
                  </a:cubicBezTo>
                  <a:cubicBezTo>
                    <a:pt x="6385" y="43394"/>
                    <a:pt x="6385" y="43264"/>
                    <a:pt x="6373" y="43133"/>
                  </a:cubicBezTo>
                  <a:cubicBezTo>
                    <a:pt x="6432" y="43073"/>
                    <a:pt x="6492" y="43013"/>
                    <a:pt x="6551" y="42942"/>
                  </a:cubicBezTo>
                  <a:cubicBezTo>
                    <a:pt x="6679" y="42804"/>
                    <a:pt x="6563" y="42618"/>
                    <a:pt x="6411" y="42618"/>
                  </a:cubicBezTo>
                  <a:cubicBezTo>
                    <a:pt x="6380" y="42618"/>
                    <a:pt x="6346" y="42626"/>
                    <a:pt x="6313" y="42644"/>
                  </a:cubicBezTo>
                  <a:cubicBezTo>
                    <a:pt x="6289" y="42656"/>
                    <a:pt x="6254" y="42668"/>
                    <a:pt x="6206" y="42680"/>
                  </a:cubicBezTo>
                  <a:cubicBezTo>
                    <a:pt x="6182" y="42609"/>
                    <a:pt x="6135" y="42537"/>
                    <a:pt x="6111" y="42466"/>
                  </a:cubicBezTo>
                  <a:cubicBezTo>
                    <a:pt x="6051" y="42323"/>
                    <a:pt x="6004" y="42204"/>
                    <a:pt x="5944" y="42073"/>
                  </a:cubicBezTo>
                  <a:cubicBezTo>
                    <a:pt x="6730" y="41966"/>
                    <a:pt x="7516" y="41882"/>
                    <a:pt x="8313" y="41823"/>
                  </a:cubicBezTo>
                  <a:close/>
                  <a:moveTo>
                    <a:pt x="32019" y="44407"/>
                  </a:moveTo>
                  <a:cubicBezTo>
                    <a:pt x="32043" y="44692"/>
                    <a:pt x="32054" y="45085"/>
                    <a:pt x="32209" y="45347"/>
                  </a:cubicBezTo>
                  <a:cubicBezTo>
                    <a:pt x="32126" y="45383"/>
                    <a:pt x="32043" y="45419"/>
                    <a:pt x="31959" y="45454"/>
                  </a:cubicBezTo>
                  <a:cubicBezTo>
                    <a:pt x="31983" y="45228"/>
                    <a:pt x="31947" y="44966"/>
                    <a:pt x="31900" y="44728"/>
                  </a:cubicBezTo>
                  <a:cubicBezTo>
                    <a:pt x="31959" y="44621"/>
                    <a:pt x="32007" y="44514"/>
                    <a:pt x="32019" y="44407"/>
                  </a:cubicBezTo>
                  <a:close/>
                  <a:moveTo>
                    <a:pt x="9706" y="46538"/>
                  </a:moveTo>
                  <a:lnTo>
                    <a:pt x="9706" y="46538"/>
                  </a:lnTo>
                  <a:cubicBezTo>
                    <a:pt x="11028" y="46585"/>
                    <a:pt x="12362" y="46645"/>
                    <a:pt x="13683" y="46716"/>
                  </a:cubicBezTo>
                  <a:cubicBezTo>
                    <a:pt x="14814" y="46776"/>
                    <a:pt x="15945" y="46883"/>
                    <a:pt x="17076" y="47014"/>
                  </a:cubicBezTo>
                  <a:cubicBezTo>
                    <a:pt x="16207" y="46954"/>
                    <a:pt x="15350" y="46907"/>
                    <a:pt x="14469" y="46895"/>
                  </a:cubicBezTo>
                  <a:cubicBezTo>
                    <a:pt x="12814" y="46847"/>
                    <a:pt x="11242" y="46728"/>
                    <a:pt x="9706" y="46538"/>
                  </a:cubicBezTo>
                  <a:close/>
                  <a:moveTo>
                    <a:pt x="6885" y="44133"/>
                  </a:moveTo>
                  <a:cubicBezTo>
                    <a:pt x="13087" y="45285"/>
                    <a:pt x="19709" y="46027"/>
                    <a:pt x="26127" y="46027"/>
                  </a:cubicBezTo>
                  <a:cubicBezTo>
                    <a:pt x="27730" y="46027"/>
                    <a:pt x="29320" y="45980"/>
                    <a:pt x="30888" y="45883"/>
                  </a:cubicBezTo>
                  <a:cubicBezTo>
                    <a:pt x="31054" y="45871"/>
                    <a:pt x="31150" y="45788"/>
                    <a:pt x="31209" y="45692"/>
                  </a:cubicBezTo>
                  <a:cubicBezTo>
                    <a:pt x="31245" y="45692"/>
                    <a:pt x="31257" y="45704"/>
                    <a:pt x="31292" y="45704"/>
                  </a:cubicBezTo>
                  <a:cubicBezTo>
                    <a:pt x="31376" y="45704"/>
                    <a:pt x="31435" y="45657"/>
                    <a:pt x="31471" y="45597"/>
                  </a:cubicBezTo>
                  <a:cubicBezTo>
                    <a:pt x="31471" y="45621"/>
                    <a:pt x="31471" y="45645"/>
                    <a:pt x="31483" y="45657"/>
                  </a:cubicBezTo>
                  <a:cubicBezTo>
                    <a:pt x="31412" y="45692"/>
                    <a:pt x="31352" y="45716"/>
                    <a:pt x="31269" y="45752"/>
                  </a:cubicBezTo>
                  <a:cubicBezTo>
                    <a:pt x="31076" y="45848"/>
                    <a:pt x="31181" y="46145"/>
                    <a:pt x="31368" y="46145"/>
                  </a:cubicBezTo>
                  <a:cubicBezTo>
                    <a:pt x="31390" y="46145"/>
                    <a:pt x="31412" y="46142"/>
                    <a:pt x="31435" y="46133"/>
                  </a:cubicBezTo>
                  <a:cubicBezTo>
                    <a:pt x="32816" y="45704"/>
                    <a:pt x="34257" y="45347"/>
                    <a:pt x="35722" y="45002"/>
                  </a:cubicBezTo>
                  <a:lnTo>
                    <a:pt x="35722" y="45002"/>
                  </a:lnTo>
                  <a:cubicBezTo>
                    <a:pt x="33686" y="45752"/>
                    <a:pt x="31673" y="46585"/>
                    <a:pt x="29721" y="47562"/>
                  </a:cubicBezTo>
                  <a:cubicBezTo>
                    <a:pt x="29733" y="47502"/>
                    <a:pt x="29768" y="47443"/>
                    <a:pt x="29780" y="47383"/>
                  </a:cubicBezTo>
                  <a:cubicBezTo>
                    <a:pt x="29836" y="47210"/>
                    <a:pt x="29682" y="47073"/>
                    <a:pt x="29530" y="47073"/>
                  </a:cubicBezTo>
                  <a:cubicBezTo>
                    <a:pt x="29453" y="47073"/>
                    <a:pt x="29376" y="47108"/>
                    <a:pt x="29328" y="47193"/>
                  </a:cubicBezTo>
                  <a:cubicBezTo>
                    <a:pt x="28875" y="47978"/>
                    <a:pt x="27852" y="48074"/>
                    <a:pt x="27066" y="48490"/>
                  </a:cubicBezTo>
                  <a:cubicBezTo>
                    <a:pt x="26994" y="48455"/>
                    <a:pt x="26947" y="48443"/>
                    <a:pt x="26887" y="48431"/>
                  </a:cubicBezTo>
                  <a:cubicBezTo>
                    <a:pt x="26863" y="48276"/>
                    <a:pt x="26768" y="48193"/>
                    <a:pt x="26649" y="48157"/>
                  </a:cubicBezTo>
                  <a:cubicBezTo>
                    <a:pt x="26613" y="48145"/>
                    <a:pt x="26589" y="48133"/>
                    <a:pt x="26554" y="48133"/>
                  </a:cubicBezTo>
                  <a:cubicBezTo>
                    <a:pt x="24708" y="47847"/>
                    <a:pt x="22851" y="47585"/>
                    <a:pt x="21005" y="47371"/>
                  </a:cubicBezTo>
                  <a:cubicBezTo>
                    <a:pt x="17103" y="46323"/>
                    <a:pt x="12897" y="46226"/>
                    <a:pt x="8788" y="46226"/>
                  </a:cubicBezTo>
                  <a:cubicBezTo>
                    <a:pt x="8371" y="46226"/>
                    <a:pt x="7954" y="46227"/>
                    <a:pt x="7539" y="46228"/>
                  </a:cubicBezTo>
                  <a:cubicBezTo>
                    <a:pt x="5992" y="45954"/>
                    <a:pt x="4444" y="45597"/>
                    <a:pt x="2872" y="45169"/>
                  </a:cubicBezTo>
                  <a:cubicBezTo>
                    <a:pt x="3218" y="45061"/>
                    <a:pt x="3575" y="44966"/>
                    <a:pt x="3932" y="44871"/>
                  </a:cubicBezTo>
                  <a:cubicBezTo>
                    <a:pt x="4861" y="44645"/>
                    <a:pt x="5849" y="44609"/>
                    <a:pt x="6730" y="44252"/>
                  </a:cubicBezTo>
                  <a:cubicBezTo>
                    <a:pt x="6789" y="44216"/>
                    <a:pt x="6849" y="44168"/>
                    <a:pt x="6885" y="44133"/>
                  </a:cubicBezTo>
                  <a:close/>
                  <a:moveTo>
                    <a:pt x="24292" y="48490"/>
                  </a:moveTo>
                  <a:lnTo>
                    <a:pt x="24292" y="48490"/>
                  </a:lnTo>
                  <a:cubicBezTo>
                    <a:pt x="24518" y="48526"/>
                    <a:pt x="24744" y="48574"/>
                    <a:pt x="24982" y="48609"/>
                  </a:cubicBezTo>
                  <a:cubicBezTo>
                    <a:pt x="24804" y="48609"/>
                    <a:pt x="24625" y="48574"/>
                    <a:pt x="24458" y="48562"/>
                  </a:cubicBezTo>
                  <a:cubicBezTo>
                    <a:pt x="24399" y="48526"/>
                    <a:pt x="24351" y="48514"/>
                    <a:pt x="24292" y="48490"/>
                  </a:cubicBezTo>
                  <a:close/>
                  <a:moveTo>
                    <a:pt x="2182" y="45359"/>
                  </a:moveTo>
                  <a:cubicBezTo>
                    <a:pt x="3277" y="45704"/>
                    <a:pt x="4372" y="45990"/>
                    <a:pt x="5480" y="46216"/>
                  </a:cubicBezTo>
                  <a:cubicBezTo>
                    <a:pt x="4825" y="46216"/>
                    <a:pt x="4182" y="46216"/>
                    <a:pt x="3551" y="46192"/>
                  </a:cubicBezTo>
                  <a:cubicBezTo>
                    <a:pt x="3491" y="46192"/>
                    <a:pt x="3491" y="46300"/>
                    <a:pt x="3551" y="46300"/>
                  </a:cubicBezTo>
                  <a:cubicBezTo>
                    <a:pt x="4527" y="46347"/>
                    <a:pt x="5527" y="46371"/>
                    <a:pt x="6504" y="46407"/>
                  </a:cubicBezTo>
                  <a:cubicBezTo>
                    <a:pt x="11719" y="47359"/>
                    <a:pt x="16981" y="47407"/>
                    <a:pt x="22268" y="48145"/>
                  </a:cubicBezTo>
                  <a:cubicBezTo>
                    <a:pt x="22660" y="48312"/>
                    <a:pt x="23375" y="48633"/>
                    <a:pt x="24042" y="49038"/>
                  </a:cubicBezTo>
                  <a:cubicBezTo>
                    <a:pt x="17100" y="47776"/>
                    <a:pt x="9992" y="48157"/>
                    <a:pt x="3098" y="46395"/>
                  </a:cubicBezTo>
                  <a:cubicBezTo>
                    <a:pt x="3051" y="46252"/>
                    <a:pt x="3015" y="46121"/>
                    <a:pt x="2967" y="46014"/>
                  </a:cubicBezTo>
                  <a:cubicBezTo>
                    <a:pt x="2908" y="45895"/>
                    <a:pt x="2789" y="45800"/>
                    <a:pt x="2658" y="45752"/>
                  </a:cubicBezTo>
                  <a:cubicBezTo>
                    <a:pt x="2617" y="45671"/>
                    <a:pt x="2542" y="45616"/>
                    <a:pt x="2448" y="45616"/>
                  </a:cubicBezTo>
                  <a:cubicBezTo>
                    <a:pt x="2431" y="45616"/>
                    <a:pt x="2414" y="45617"/>
                    <a:pt x="2396" y="45621"/>
                  </a:cubicBezTo>
                  <a:cubicBezTo>
                    <a:pt x="2216" y="45666"/>
                    <a:pt x="2015" y="45725"/>
                    <a:pt x="1825" y="45725"/>
                  </a:cubicBezTo>
                  <a:cubicBezTo>
                    <a:pt x="1764" y="45725"/>
                    <a:pt x="1704" y="45719"/>
                    <a:pt x="1646" y="45704"/>
                  </a:cubicBezTo>
                  <a:cubicBezTo>
                    <a:pt x="1598" y="45692"/>
                    <a:pt x="1539" y="45657"/>
                    <a:pt x="1467" y="45597"/>
                  </a:cubicBezTo>
                  <a:cubicBezTo>
                    <a:pt x="1705" y="45514"/>
                    <a:pt x="1944" y="45442"/>
                    <a:pt x="2182" y="45359"/>
                  </a:cubicBezTo>
                  <a:close/>
                  <a:moveTo>
                    <a:pt x="24601" y="49419"/>
                  </a:moveTo>
                  <a:cubicBezTo>
                    <a:pt x="24625" y="49443"/>
                    <a:pt x="24649" y="49455"/>
                    <a:pt x="24661" y="49467"/>
                  </a:cubicBezTo>
                  <a:cubicBezTo>
                    <a:pt x="24637" y="49467"/>
                    <a:pt x="24625" y="49467"/>
                    <a:pt x="24589" y="49455"/>
                  </a:cubicBezTo>
                  <a:cubicBezTo>
                    <a:pt x="24589" y="49443"/>
                    <a:pt x="24601" y="49443"/>
                    <a:pt x="24601" y="49419"/>
                  </a:cubicBezTo>
                  <a:close/>
                  <a:moveTo>
                    <a:pt x="27697" y="49729"/>
                  </a:moveTo>
                  <a:cubicBezTo>
                    <a:pt x="27697" y="49741"/>
                    <a:pt x="27709" y="49752"/>
                    <a:pt x="27709" y="49764"/>
                  </a:cubicBezTo>
                  <a:cubicBezTo>
                    <a:pt x="27697" y="49752"/>
                    <a:pt x="27685" y="49741"/>
                    <a:pt x="27673" y="49741"/>
                  </a:cubicBezTo>
                  <a:cubicBezTo>
                    <a:pt x="27673" y="49729"/>
                    <a:pt x="27685" y="49729"/>
                    <a:pt x="27697" y="49729"/>
                  </a:cubicBezTo>
                  <a:close/>
                  <a:moveTo>
                    <a:pt x="25542" y="49229"/>
                  </a:moveTo>
                  <a:cubicBezTo>
                    <a:pt x="25613" y="49229"/>
                    <a:pt x="25697" y="49252"/>
                    <a:pt x="25756" y="49252"/>
                  </a:cubicBezTo>
                  <a:cubicBezTo>
                    <a:pt x="26089" y="49467"/>
                    <a:pt x="26423" y="49681"/>
                    <a:pt x="26768" y="49907"/>
                  </a:cubicBezTo>
                  <a:cubicBezTo>
                    <a:pt x="26994" y="50062"/>
                    <a:pt x="27256" y="50229"/>
                    <a:pt x="27506" y="50360"/>
                  </a:cubicBezTo>
                  <a:cubicBezTo>
                    <a:pt x="27435" y="50336"/>
                    <a:pt x="27375" y="50324"/>
                    <a:pt x="27316" y="50288"/>
                  </a:cubicBezTo>
                  <a:cubicBezTo>
                    <a:pt x="26887" y="50110"/>
                    <a:pt x="26447" y="49919"/>
                    <a:pt x="26030" y="49693"/>
                  </a:cubicBezTo>
                  <a:cubicBezTo>
                    <a:pt x="25994" y="49681"/>
                    <a:pt x="25958" y="49657"/>
                    <a:pt x="25911" y="49657"/>
                  </a:cubicBezTo>
                  <a:cubicBezTo>
                    <a:pt x="25816" y="49502"/>
                    <a:pt x="25697" y="49360"/>
                    <a:pt x="25542" y="49229"/>
                  </a:cubicBezTo>
                  <a:close/>
                  <a:moveTo>
                    <a:pt x="4003" y="47931"/>
                  </a:moveTo>
                  <a:cubicBezTo>
                    <a:pt x="11028" y="48681"/>
                    <a:pt x="18041" y="49705"/>
                    <a:pt x="25077" y="50145"/>
                  </a:cubicBezTo>
                  <a:lnTo>
                    <a:pt x="25101" y="50145"/>
                  </a:lnTo>
                  <a:cubicBezTo>
                    <a:pt x="25077" y="50252"/>
                    <a:pt x="25006" y="50383"/>
                    <a:pt x="24935" y="50514"/>
                  </a:cubicBezTo>
                  <a:cubicBezTo>
                    <a:pt x="24899" y="50503"/>
                    <a:pt x="24863" y="50479"/>
                    <a:pt x="24815" y="50479"/>
                  </a:cubicBezTo>
                  <a:cubicBezTo>
                    <a:pt x="17838" y="50157"/>
                    <a:pt x="10897" y="49026"/>
                    <a:pt x="4003" y="47931"/>
                  </a:cubicBezTo>
                  <a:close/>
                  <a:moveTo>
                    <a:pt x="26137" y="50360"/>
                  </a:moveTo>
                  <a:cubicBezTo>
                    <a:pt x="26423" y="50538"/>
                    <a:pt x="26697" y="50705"/>
                    <a:pt x="26982" y="50848"/>
                  </a:cubicBezTo>
                  <a:cubicBezTo>
                    <a:pt x="27185" y="50955"/>
                    <a:pt x="27387" y="51074"/>
                    <a:pt x="27613" y="51134"/>
                  </a:cubicBezTo>
                  <a:lnTo>
                    <a:pt x="27602" y="51145"/>
                  </a:lnTo>
                  <a:cubicBezTo>
                    <a:pt x="27423" y="51062"/>
                    <a:pt x="27221" y="51003"/>
                    <a:pt x="27042" y="50907"/>
                  </a:cubicBezTo>
                  <a:cubicBezTo>
                    <a:pt x="26744" y="50776"/>
                    <a:pt x="26435" y="50645"/>
                    <a:pt x="26137" y="50514"/>
                  </a:cubicBezTo>
                  <a:lnTo>
                    <a:pt x="26137" y="50360"/>
                  </a:lnTo>
                  <a:close/>
                  <a:moveTo>
                    <a:pt x="3206" y="46812"/>
                  </a:moveTo>
                  <a:lnTo>
                    <a:pt x="3206" y="46812"/>
                  </a:lnTo>
                  <a:cubicBezTo>
                    <a:pt x="4420" y="47193"/>
                    <a:pt x="5694" y="47538"/>
                    <a:pt x="7004" y="47847"/>
                  </a:cubicBezTo>
                  <a:cubicBezTo>
                    <a:pt x="5896" y="47764"/>
                    <a:pt x="4801" y="47669"/>
                    <a:pt x="3706" y="47562"/>
                  </a:cubicBezTo>
                  <a:cubicBezTo>
                    <a:pt x="3702" y="47561"/>
                    <a:pt x="3698" y="47561"/>
                    <a:pt x="3694" y="47561"/>
                  </a:cubicBezTo>
                  <a:cubicBezTo>
                    <a:pt x="3480" y="47561"/>
                    <a:pt x="3483" y="47884"/>
                    <a:pt x="3706" y="47907"/>
                  </a:cubicBezTo>
                  <a:cubicBezTo>
                    <a:pt x="3753" y="47907"/>
                    <a:pt x="3813" y="47919"/>
                    <a:pt x="3860" y="47919"/>
                  </a:cubicBezTo>
                  <a:cubicBezTo>
                    <a:pt x="3753" y="47943"/>
                    <a:pt x="3729" y="48074"/>
                    <a:pt x="3825" y="48097"/>
                  </a:cubicBezTo>
                  <a:cubicBezTo>
                    <a:pt x="10647" y="49633"/>
                    <a:pt x="17529" y="50360"/>
                    <a:pt x="24470" y="51098"/>
                  </a:cubicBezTo>
                  <a:cubicBezTo>
                    <a:pt x="24434" y="51169"/>
                    <a:pt x="24470" y="51253"/>
                    <a:pt x="24530" y="51300"/>
                  </a:cubicBezTo>
                  <a:cubicBezTo>
                    <a:pt x="24601" y="51372"/>
                    <a:pt x="24673" y="51395"/>
                    <a:pt x="24756" y="51407"/>
                  </a:cubicBezTo>
                  <a:cubicBezTo>
                    <a:pt x="24601" y="51467"/>
                    <a:pt x="24458" y="51526"/>
                    <a:pt x="24268" y="51574"/>
                  </a:cubicBezTo>
                  <a:cubicBezTo>
                    <a:pt x="24220" y="51586"/>
                    <a:pt x="24184" y="51598"/>
                    <a:pt x="24161" y="51634"/>
                  </a:cubicBezTo>
                  <a:cubicBezTo>
                    <a:pt x="24101" y="51610"/>
                    <a:pt x="24042" y="51610"/>
                    <a:pt x="23982" y="51598"/>
                  </a:cubicBezTo>
                  <a:cubicBezTo>
                    <a:pt x="23934" y="51538"/>
                    <a:pt x="23863" y="51515"/>
                    <a:pt x="23768" y="51515"/>
                  </a:cubicBezTo>
                  <a:cubicBezTo>
                    <a:pt x="23661" y="51515"/>
                    <a:pt x="23589" y="51526"/>
                    <a:pt x="23506" y="51550"/>
                  </a:cubicBezTo>
                  <a:cubicBezTo>
                    <a:pt x="23113" y="51532"/>
                    <a:pt x="22714" y="51529"/>
                    <a:pt x="22333" y="51529"/>
                  </a:cubicBezTo>
                  <a:cubicBezTo>
                    <a:pt x="22142" y="51529"/>
                    <a:pt x="21956" y="51530"/>
                    <a:pt x="21778" y="51530"/>
                  </a:cubicBezTo>
                  <a:cubicBezTo>
                    <a:pt x="21599" y="51530"/>
                    <a:pt x="21428" y="51529"/>
                    <a:pt x="21267" y="51526"/>
                  </a:cubicBezTo>
                  <a:cubicBezTo>
                    <a:pt x="21089" y="51526"/>
                    <a:pt x="20970" y="51634"/>
                    <a:pt x="20910" y="51765"/>
                  </a:cubicBezTo>
                  <a:cubicBezTo>
                    <a:pt x="20660" y="51729"/>
                    <a:pt x="20398" y="51717"/>
                    <a:pt x="20136" y="51717"/>
                  </a:cubicBezTo>
                  <a:lnTo>
                    <a:pt x="20124" y="51717"/>
                  </a:lnTo>
                  <a:cubicBezTo>
                    <a:pt x="20089" y="51705"/>
                    <a:pt x="20053" y="51705"/>
                    <a:pt x="20017" y="51693"/>
                  </a:cubicBezTo>
                  <a:cubicBezTo>
                    <a:pt x="19874" y="51657"/>
                    <a:pt x="19720" y="51574"/>
                    <a:pt x="19577" y="51574"/>
                  </a:cubicBezTo>
                  <a:cubicBezTo>
                    <a:pt x="19543" y="51569"/>
                    <a:pt x="19510" y="51566"/>
                    <a:pt x="19477" y="51566"/>
                  </a:cubicBezTo>
                  <a:cubicBezTo>
                    <a:pt x="19368" y="51566"/>
                    <a:pt x="19261" y="51592"/>
                    <a:pt x="19160" y="51610"/>
                  </a:cubicBezTo>
                  <a:cubicBezTo>
                    <a:pt x="19124" y="51550"/>
                    <a:pt x="19077" y="51526"/>
                    <a:pt x="19005" y="51503"/>
                  </a:cubicBezTo>
                  <a:cubicBezTo>
                    <a:pt x="14528" y="50764"/>
                    <a:pt x="10076" y="50217"/>
                    <a:pt x="5646" y="49383"/>
                  </a:cubicBezTo>
                  <a:cubicBezTo>
                    <a:pt x="5623" y="49360"/>
                    <a:pt x="5611" y="49348"/>
                    <a:pt x="5587" y="49336"/>
                  </a:cubicBezTo>
                  <a:cubicBezTo>
                    <a:pt x="4753" y="48967"/>
                    <a:pt x="3706" y="48871"/>
                    <a:pt x="2777" y="48740"/>
                  </a:cubicBezTo>
                  <a:cubicBezTo>
                    <a:pt x="2265" y="48633"/>
                    <a:pt x="1777" y="48538"/>
                    <a:pt x="1289" y="48431"/>
                  </a:cubicBezTo>
                  <a:lnTo>
                    <a:pt x="1289" y="48324"/>
                  </a:lnTo>
                  <a:cubicBezTo>
                    <a:pt x="1289" y="48276"/>
                    <a:pt x="1265" y="48228"/>
                    <a:pt x="1253" y="48205"/>
                  </a:cubicBezTo>
                  <a:cubicBezTo>
                    <a:pt x="1324" y="48145"/>
                    <a:pt x="1432" y="48097"/>
                    <a:pt x="1515" y="48086"/>
                  </a:cubicBezTo>
                  <a:cubicBezTo>
                    <a:pt x="1545" y="48082"/>
                    <a:pt x="1576" y="48080"/>
                    <a:pt x="1608" y="48080"/>
                  </a:cubicBezTo>
                  <a:cubicBezTo>
                    <a:pt x="1774" y="48080"/>
                    <a:pt x="1954" y="48127"/>
                    <a:pt x="2134" y="48157"/>
                  </a:cubicBezTo>
                  <a:cubicBezTo>
                    <a:pt x="2301" y="48193"/>
                    <a:pt x="2456" y="48240"/>
                    <a:pt x="2622" y="48252"/>
                  </a:cubicBezTo>
                  <a:cubicBezTo>
                    <a:pt x="2668" y="48283"/>
                    <a:pt x="2721" y="48298"/>
                    <a:pt x="2773" y="48298"/>
                  </a:cubicBezTo>
                  <a:cubicBezTo>
                    <a:pt x="2843" y="48298"/>
                    <a:pt x="2913" y="48271"/>
                    <a:pt x="2967" y="48217"/>
                  </a:cubicBezTo>
                  <a:cubicBezTo>
                    <a:pt x="3003" y="48205"/>
                    <a:pt x="3075" y="48193"/>
                    <a:pt x="3110" y="48157"/>
                  </a:cubicBezTo>
                  <a:cubicBezTo>
                    <a:pt x="3229" y="48097"/>
                    <a:pt x="3218" y="47943"/>
                    <a:pt x="3134" y="47859"/>
                  </a:cubicBezTo>
                  <a:cubicBezTo>
                    <a:pt x="3229" y="47538"/>
                    <a:pt x="3241" y="47169"/>
                    <a:pt x="3206" y="46812"/>
                  </a:cubicBezTo>
                  <a:close/>
                  <a:moveTo>
                    <a:pt x="25899" y="51467"/>
                  </a:moveTo>
                  <a:cubicBezTo>
                    <a:pt x="26101" y="51598"/>
                    <a:pt x="26328" y="51729"/>
                    <a:pt x="26542" y="51872"/>
                  </a:cubicBezTo>
                  <a:cubicBezTo>
                    <a:pt x="26720" y="51967"/>
                    <a:pt x="26899" y="52110"/>
                    <a:pt x="27078" y="52181"/>
                  </a:cubicBezTo>
                  <a:cubicBezTo>
                    <a:pt x="27090" y="52205"/>
                    <a:pt x="27113" y="52241"/>
                    <a:pt x="27149" y="52253"/>
                  </a:cubicBezTo>
                  <a:cubicBezTo>
                    <a:pt x="27137" y="52253"/>
                    <a:pt x="27090" y="52288"/>
                    <a:pt x="27042" y="52288"/>
                  </a:cubicBezTo>
                  <a:cubicBezTo>
                    <a:pt x="27030" y="52288"/>
                    <a:pt x="27006" y="52300"/>
                    <a:pt x="26982" y="52300"/>
                  </a:cubicBezTo>
                  <a:cubicBezTo>
                    <a:pt x="26804" y="52134"/>
                    <a:pt x="26554" y="52027"/>
                    <a:pt x="26316" y="51943"/>
                  </a:cubicBezTo>
                  <a:cubicBezTo>
                    <a:pt x="26101" y="51848"/>
                    <a:pt x="25887" y="51776"/>
                    <a:pt x="25661" y="51705"/>
                  </a:cubicBezTo>
                  <a:cubicBezTo>
                    <a:pt x="25744" y="51634"/>
                    <a:pt x="25827" y="51550"/>
                    <a:pt x="25899" y="51467"/>
                  </a:cubicBezTo>
                  <a:close/>
                  <a:moveTo>
                    <a:pt x="4563" y="53551"/>
                  </a:moveTo>
                  <a:lnTo>
                    <a:pt x="4563" y="53551"/>
                  </a:lnTo>
                  <a:cubicBezTo>
                    <a:pt x="4515" y="53670"/>
                    <a:pt x="4468" y="53777"/>
                    <a:pt x="4408" y="53896"/>
                  </a:cubicBezTo>
                  <a:lnTo>
                    <a:pt x="4408" y="53908"/>
                  </a:lnTo>
                  <a:cubicBezTo>
                    <a:pt x="4396" y="53908"/>
                    <a:pt x="4372" y="53896"/>
                    <a:pt x="4372" y="53896"/>
                  </a:cubicBezTo>
                  <a:cubicBezTo>
                    <a:pt x="4396" y="53860"/>
                    <a:pt x="4408" y="53848"/>
                    <a:pt x="4420" y="53812"/>
                  </a:cubicBezTo>
                  <a:cubicBezTo>
                    <a:pt x="4480" y="53729"/>
                    <a:pt x="4515" y="53634"/>
                    <a:pt x="4563" y="53551"/>
                  </a:cubicBezTo>
                  <a:close/>
                  <a:moveTo>
                    <a:pt x="22779" y="52550"/>
                  </a:moveTo>
                  <a:cubicBezTo>
                    <a:pt x="22863" y="52562"/>
                    <a:pt x="22970" y="52562"/>
                    <a:pt x="23077" y="52562"/>
                  </a:cubicBezTo>
                  <a:cubicBezTo>
                    <a:pt x="23208" y="52848"/>
                    <a:pt x="23315" y="53122"/>
                    <a:pt x="23411" y="53384"/>
                  </a:cubicBezTo>
                  <a:cubicBezTo>
                    <a:pt x="23399" y="53396"/>
                    <a:pt x="23399" y="53420"/>
                    <a:pt x="23399" y="53443"/>
                  </a:cubicBezTo>
                  <a:cubicBezTo>
                    <a:pt x="23446" y="53622"/>
                    <a:pt x="23494" y="53812"/>
                    <a:pt x="23530" y="53991"/>
                  </a:cubicBezTo>
                  <a:cubicBezTo>
                    <a:pt x="23315" y="53479"/>
                    <a:pt x="23041" y="52967"/>
                    <a:pt x="22779" y="52550"/>
                  </a:cubicBezTo>
                  <a:close/>
                  <a:moveTo>
                    <a:pt x="19458" y="52122"/>
                  </a:moveTo>
                  <a:cubicBezTo>
                    <a:pt x="19470" y="52122"/>
                    <a:pt x="19470" y="52122"/>
                    <a:pt x="19481" y="52134"/>
                  </a:cubicBezTo>
                  <a:cubicBezTo>
                    <a:pt x="19624" y="52169"/>
                    <a:pt x="19755" y="52146"/>
                    <a:pt x="19874" y="52181"/>
                  </a:cubicBezTo>
                  <a:cubicBezTo>
                    <a:pt x="20077" y="52217"/>
                    <a:pt x="20279" y="52324"/>
                    <a:pt x="20482" y="52419"/>
                  </a:cubicBezTo>
                  <a:cubicBezTo>
                    <a:pt x="20470" y="52443"/>
                    <a:pt x="20470" y="52491"/>
                    <a:pt x="20482" y="52550"/>
                  </a:cubicBezTo>
                  <a:cubicBezTo>
                    <a:pt x="20672" y="53098"/>
                    <a:pt x="20851" y="53634"/>
                    <a:pt x="21017" y="54170"/>
                  </a:cubicBezTo>
                  <a:cubicBezTo>
                    <a:pt x="20973" y="54131"/>
                    <a:pt x="20928" y="54114"/>
                    <a:pt x="20887" y="54114"/>
                  </a:cubicBezTo>
                  <a:cubicBezTo>
                    <a:pt x="20829" y="54114"/>
                    <a:pt x="20781" y="54149"/>
                    <a:pt x="20767" y="54205"/>
                  </a:cubicBezTo>
                  <a:cubicBezTo>
                    <a:pt x="20577" y="53372"/>
                    <a:pt x="20160" y="52634"/>
                    <a:pt x="19458" y="52122"/>
                  </a:cubicBezTo>
                  <a:close/>
                  <a:moveTo>
                    <a:pt x="4932" y="54146"/>
                  </a:moveTo>
                  <a:cubicBezTo>
                    <a:pt x="5099" y="54253"/>
                    <a:pt x="5265" y="54336"/>
                    <a:pt x="5432" y="54443"/>
                  </a:cubicBezTo>
                  <a:cubicBezTo>
                    <a:pt x="5349" y="54396"/>
                    <a:pt x="5253" y="54372"/>
                    <a:pt x="5158" y="54324"/>
                  </a:cubicBezTo>
                  <a:cubicBezTo>
                    <a:pt x="5063" y="54277"/>
                    <a:pt x="4968" y="54229"/>
                    <a:pt x="4896" y="54170"/>
                  </a:cubicBezTo>
                  <a:cubicBezTo>
                    <a:pt x="4920" y="54170"/>
                    <a:pt x="4932" y="54158"/>
                    <a:pt x="4932" y="54146"/>
                  </a:cubicBezTo>
                  <a:close/>
                  <a:moveTo>
                    <a:pt x="21184" y="54967"/>
                  </a:moveTo>
                  <a:cubicBezTo>
                    <a:pt x="21255" y="55289"/>
                    <a:pt x="21315" y="55634"/>
                    <a:pt x="21363" y="55967"/>
                  </a:cubicBezTo>
                  <a:cubicBezTo>
                    <a:pt x="21327" y="55944"/>
                    <a:pt x="21255" y="55908"/>
                    <a:pt x="21172" y="55908"/>
                  </a:cubicBezTo>
                  <a:cubicBezTo>
                    <a:pt x="21089" y="55908"/>
                    <a:pt x="21017" y="55956"/>
                    <a:pt x="20970" y="56015"/>
                  </a:cubicBezTo>
                  <a:cubicBezTo>
                    <a:pt x="20934" y="56003"/>
                    <a:pt x="20898" y="56003"/>
                    <a:pt x="20851" y="55991"/>
                  </a:cubicBezTo>
                  <a:cubicBezTo>
                    <a:pt x="20874" y="55801"/>
                    <a:pt x="20874" y="55610"/>
                    <a:pt x="20874" y="55420"/>
                  </a:cubicBezTo>
                  <a:cubicBezTo>
                    <a:pt x="21029" y="55301"/>
                    <a:pt x="21136" y="55146"/>
                    <a:pt x="21184" y="54967"/>
                  </a:cubicBezTo>
                  <a:close/>
                  <a:moveTo>
                    <a:pt x="4682" y="50002"/>
                  </a:moveTo>
                  <a:cubicBezTo>
                    <a:pt x="5301" y="50133"/>
                    <a:pt x="5908" y="50229"/>
                    <a:pt x="6527" y="50241"/>
                  </a:cubicBezTo>
                  <a:cubicBezTo>
                    <a:pt x="6587" y="50241"/>
                    <a:pt x="6611" y="50217"/>
                    <a:pt x="6647" y="50169"/>
                  </a:cubicBezTo>
                  <a:cubicBezTo>
                    <a:pt x="9623" y="50907"/>
                    <a:pt x="12683" y="51526"/>
                    <a:pt x="15719" y="51824"/>
                  </a:cubicBezTo>
                  <a:cubicBezTo>
                    <a:pt x="15612" y="51896"/>
                    <a:pt x="15612" y="52062"/>
                    <a:pt x="15767" y="52110"/>
                  </a:cubicBezTo>
                  <a:cubicBezTo>
                    <a:pt x="16922" y="52527"/>
                    <a:pt x="17993" y="53122"/>
                    <a:pt x="19148" y="53539"/>
                  </a:cubicBezTo>
                  <a:cubicBezTo>
                    <a:pt x="19164" y="53545"/>
                    <a:pt x="19180" y="53548"/>
                    <a:pt x="19194" y="53548"/>
                  </a:cubicBezTo>
                  <a:cubicBezTo>
                    <a:pt x="19305" y="53548"/>
                    <a:pt x="19349" y="53364"/>
                    <a:pt x="19243" y="53300"/>
                  </a:cubicBezTo>
                  <a:cubicBezTo>
                    <a:pt x="18315" y="52622"/>
                    <a:pt x="17124" y="52229"/>
                    <a:pt x="16029" y="51848"/>
                  </a:cubicBezTo>
                  <a:lnTo>
                    <a:pt x="16029" y="51848"/>
                  </a:lnTo>
                  <a:cubicBezTo>
                    <a:pt x="16981" y="51943"/>
                    <a:pt x="17957" y="52003"/>
                    <a:pt x="18886" y="52015"/>
                  </a:cubicBezTo>
                  <a:cubicBezTo>
                    <a:pt x="18886" y="52062"/>
                    <a:pt x="18886" y="52110"/>
                    <a:pt x="18934" y="52134"/>
                  </a:cubicBezTo>
                  <a:cubicBezTo>
                    <a:pt x="19862" y="52896"/>
                    <a:pt x="20279" y="53979"/>
                    <a:pt x="20339" y="55158"/>
                  </a:cubicBezTo>
                  <a:cubicBezTo>
                    <a:pt x="17029" y="53860"/>
                    <a:pt x="13874" y="52300"/>
                    <a:pt x="10480" y="51205"/>
                  </a:cubicBezTo>
                  <a:cubicBezTo>
                    <a:pt x="10470" y="51202"/>
                    <a:pt x="10460" y="51201"/>
                    <a:pt x="10450" y="51201"/>
                  </a:cubicBezTo>
                  <a:cubicBezTo>
                    <a:pt x="10336" y="51201"/>
                    <a:pt x="10266" y="51376"/>
                    <a:pt x="10397" y="51431"/>
                  </a:cubicBezTo>
                  <a:cubicBezTo>
                    <a:pt x="13624" y="52955"/>
                    <a:pt x="17029" y="53979"/>
                    <a:pt x="20351" y="55277"/>
                  </a:cubicBezTo>
                  <a:lnTo>
                    <a:pt x="20351" y="55872"/>
                  </a:lnTo>
                  <a:cubicBezTo>
                    <a:pt x="20220" y="55896"/>
                    <a:pt x="20136" y="56027"/>
                    <a:pt x="20136" y="56146"/>
                  </a:cubicBezTo>
                  <a:cubicBezTo>
                    <a:pt x="20124" y="56146"/>
                    <a:pt x="20124" y="56134"/>
                    <a:pt x="20112" y="56134"/>
                  </a:cubicBezTo>
                  <a:cubicBezTo>
                    <a:pt x="15255" y="53789"/>
                    <a:pt x="9897" y="51943"/>
                    <a:pt x="4813" y="50181"/>
                  </a:cubicBezTo>
                  <a:lnTo>
                    <a:pt x="4765" y="50181"/>
                  </a:lnTo>
                  <a:lnTo>
                    <a:pt x="4682" y="50002"/>
                  </a:lnTo>
                  <a:close/>
                  <a:moveTo>
                    <a:pt x="21446" y="56598"/>
                  </a:moveTo>
                  <a:cubicBezTo>
                    <a:pt x="21446" y="56670"/>
                    <a:pt x="21470" y="56753"/>
                    <a:pt x="21470" y="56837"/>
                  </a:cubicBezTo>
                  <a:cubicBezTo>
                    <a:pt x="21482" y="57146"/>
                    <a:pt x="21482" y="57527"/>
                    <a:pt x="21482" y="57896"/>
                  </a:cubicBezTo>
                  <a:cubicBezTo>
                    <a:pt x="21305" y="57720"/>
                    <a:pt x="21008" y="57648"/>
                    <a:pt x="20743" y="57648"/>
                  </a:cubicBezTo>
                  <a:cubicBezTo>
                    <a:pt x="20686" y="57648"/>
                    <a:pt x="20630" y="57652"/>
                    <a:pt x="20577" y="57658"/>
                  </a:cubicBezTo>
                  <a:cubicBezTo>
                    <a:pt x="20601" y="57551"/>
                    <a:pt x="20636" y="57444"/>
                    <a:pt x="20648" y="57349"/>
                  </a:cubicBezTo>
                  <a:cubicBezTo>
                    <a:pt x="20814" y="57448"/>
                    <a:pt x="20986" y="57536"/>
                    <a:pt x="21139" y="57536"/>
                  </a:cubicBezTo>
                  <a:cubicBezTo>
                    <a:pt x="21206" y="57536"/>
                    <a:pt x="21269" y="57519"/>
                    <a:pt x="21327" y="57480"/>
                  </a:cubicBezTo>
                  <a:cubicBezTo>
                    <a:pt x="21422" y="57396"/>
                    <a:pt x="21470" y="57313"/>
                    <a:pt x="21446" y="57194"/>
                  </a:cubicBezTo>
                  <a:cubicBezTo>
                    <a:pt x="21434" y="57099"/>
                    <a:pt x="21363" y="57051"/>
                    <a:pt x="21267" y="57015"/>
                  </a:cubicBezTo>
                  <a:cubicBezTo>
                    <a:pt x="21244" y="57003"/>
                    <a:pt x="21196" y="56979"/>
                    <a:pt x="21148" y="56968"/>
                  </a:cubicBezTo>
                  <a:cubicBezTo>
                    <a:pt x="21077" y="56944"/>
                    <a:pt x="21005" y="56932"/>
                    <a:pt x="20934" y="56896"/>
                  </a:cubicBezTo>
                  <a:cubicBezTo>
                    <a:pt x="20874" y="56884"/>
                    <a:pt x="20815" y="56849"/>
                    <a:pt x="20767" y="56837"/>
                  </a:cubicBezTo>
                  <a:cubicBezTo>
                    <a:pt x="20779" y="56765"/>
                    <a:pt x="20791" y="56670"/>
                    <a:pt x="20803" y="56598"/>
                  </a:cubicBezTo>
                  <a:cubicBezTo>
                    <a:pt x="20928" y="56658"/>
                    <a:pt x="21064" y="56702"/>
                    <a:pt x="21187" y="56702"/>
                  </a:cubicBezTo>
                  <a:cubicBezTo>
                    <a:pt x="21286" y="56702"/>
                    <a:pt x="21377" y="56673"/>
                    <a:pt x="21446" y="56598"/>
                  </a:cubicBezTo>
                  <a:close/>
                  <a:moveTo>
                    <a:pt x="15653" y="58483"/>
                  </a:moveTo>
                  <a:cubicBezTo>
                    <a:pt x="15626" y="58483"/>
                    <a:pt x="15608" y="58541"/>
                    <a:pt x="15648" y="58551"/>
                  </a:cubicBezTo>
                  <a:cubicBezTo>
                    <a:pt x="15804" y="58622"/>
                    <a:pt x="15956" y="58696"/>
                    <a:pt x="16104" y="58775"/>
                  </a:cubicBezTo>
                  <a:lnTo>
                    <a:pt x="16104" y="58775"/>
                  </a:lnTo>
                  <a:cubicBezTo>
                    <a:pt x="15958" y="58685"/>
                    <a:pt x="15814" y="58591"/>
                    <a:pt x="15671" y="58492"/>
                  </a:cubicBezTo>
                  <a:cubicBezTo>
                    <a:pt x="15665" y="58485"/>
                    <a:pt x="15659" y="58483"/>
                    <a:pt x="15653" y="58483"/>
                  </a:cubicBezTo>
                  <a:close/>
                  <a:moveTo>
                    <a:pt x="20589" y="58087"/>
                  </a:moveTo>
                  <a:cubicBezTo>
                    <a:pt x="20770" y="58278"/>
                    <a:pt x="21037" y="58454"/>
                    <a:pt x="21270" y="58454"/>
                  </a:cubicBezTo>
                  <a:cubicBezTo>
                    <a:pt x="21327" y="58454"/>
                    <a:pt x="21383" y="58444"/>
                    <a:pt x="21434" y="58420"/>
                  </a:cubicBezTo>
                  <a:lnTo>
                    <a:pt x="21434" y="58420"/>
                  </a:lnTo>
                  <a:cubicBezTo>
                    <a:pt x="21434" y="58515"/>
                    <a:pt x="21422" y="58658"/>
                    <a:pt x="21410" y="58777"/>
                  </a:cubicBezTo>
                  <a:cubicBezTo>
                    <a:pt x="21184" y="58515"/>
                    <a:pt x="20672" y="58444"/>
                    <a:pt x="20351" y="58373"/>
                  </a:cubicBezTo>
                  <a:cubicBezTo>
                    <a:pt x="20363" y="58337"/>
                    <a:pt x="20363" y="58313"/>
                    <a:pt x="20374" y="58277"/>
                  </a:cubicBezTo>
                  <a:cubicBezTo>
                    <a:pt x="20493" y="58277"/>
                    <a:pt x="20577" y="58206"/>
                    <a:pt x="20589" y="58087"/>
                  </a:cubicBezTo>
                  <a:close/>
                  <a:moveTo>
                    <a:pt x="4884" y="50538"/>
                  </a:moveTo>
                  <a:lnTo>
                    <a:pt x="4884" y="50538"/>
                  </a:lnTo>
                  <a:cubicBezTo>
                    <a:pt x="9873" y="52527"/>
                    <a:pt x="14874" y="54741"/>
                    <a:pt x="19934" y="56515"/>
                  </a:cubicBezTo>
                  <a:cubicBezTo>
                    <a:pt x="19950" y="56519"/>
                    <a:pt x="19966" y="56521"/>
                    <a:pt x="19981" y="56521"/>
                  </a:cubicBezTo>
                  <a:cubicBezTo>
                    <a:pt x="20100" y="56521"/>
                    <a:pt x="20184" y="56406"/>
                    <a:pt x="20184" y="56301"/>
                  </a:cubicBezTo>
                  <a:cubicBezTo>
                    <a:pt x="20196" y="56313"/>
                    <a:pt x="20220" y="56337"/>
                    <a:pt x="20243" y="56348"/>
                  </a:cubicBezTo>
                  <a:cubicBezTo>
                    <a:pt x="20255" y="56348"/>
                    <a:pt x="20279" y="56360"/>
                    <a:pt x="20291" y="56360"/>
                  </a:cubicBezTo>
                  <a:cubicBezTo>
                    <a:pt x="20279" y="56491"/>
                    <a:pt x="20255" y="56634"/>
                    <a:pt x="20232" y="56777"/>
                  </a:cubicBezTo>
                  <a:cubicBezTo>
                    <a:pt x="20172" y="56837"/>
                    <a:pt x="20160" y="56932"/>
                    <a:pt x="20184" y="57015"/>
                  </a:cubicBezTo>
                  <a:cubicBezTo>
                    <a:pt x="20160" y="57182"/>
                    <a:pt x="20112" y="57360"/>
                    <a:pt x="20065" y="57527"/>
                  </a:cubicBezTo>
                  <a:cubicBezTo>
                    <a:pt x="18446" y="56527"/>
                    <a:pt x="16374" y="55956"/>
                    <a:pt x="14588" y="55420"/>
                  </a:cubicBezTo>
                  <a:cubicBezTo>
                    <a:pt x="14583" y="55419"/>
                    <a:pt x="14579" y="55418"/>
                    <a:pt x="14575" y="55418"/>
                  </a:cubicBezTo>
                  <a:cubicBezTo>
                    <a:pt x="14527" y="55418"/>
                    <a:pt x="14520" y="55482"/>
                    <a:pt x="14564" y="55515"/>
                  </a:cubicBezTo>
                  <a:cubicBezTo>
                    <a:pt x="16422" y="56217"/>
                    <a:pt x="18088" y="57289"/>
                    <a:pt x="19898" y="58075"/>
                  </a:cubicBezTo>
                  <a:cubicBezTo>
                    <a:pt x="19827" y="58313"/>
                    <a:pt x="19743" y="58551"/>
                    <a:pt x="19636" y="58789"/>
                  </a:cubicBezTo>
                  <a:cubicBezTo>
                    <a:pt x="14755" y="56777"/>
                    <a:pt x="9992" y="54515"/>
                    <a:pt x="5158" y="52419"/>
                  </a:cubicBezTo>
                  <a:lnTo>
                    <a:pt x="5158" y="52205"/>
                  </a:lnTo>
                  <a:cubicBezTo>
                    <a:pt x="5158" y="51955"/>
                    <a:pt x="5123" y="51705"/>
                    <a:pt x="5099" y="51455"/>
                  </a:cubicBezTo>
                  <a:lnTo>
                    <a:pt x="5099" y="51455"/>
                  </a:lnTo>
                  <a:cubicBezTo>
                    <a:pt x="7397" y="52550"/>
                    <a:pt x="9718" y="53610"/>
                    <a:pt x="12135" y="54467"/>
                  </a:cubicBezTo>
                  <a:cubicBezTo>
                    <a:pt x="12148" y="54472"/>
                    <a:pt x="12161" y="54475"/>
                    <a:pt x="12172" y="54475"/>
                  </a:cubicBezTo>
                  <a:cubicBezTo>
                    <a:pt x="12268" y="54475"/>
                    <a:pt x="12314" y="54318"/>
                    <a:pt x="12219" y="54265"/>
                  </a:cubicBezTo>
                  <a:cubicBezTo>
                    <a:pt x="9897" y="53039"/>
                    <a:pt x="7480" y="52027"/>
                    <a:pt x="5039" y="51062"/>
                  </a:cubicBezTo>
                  <a:cubicBezTo>
                    <a:pt x="5003" y="50884"/>
                    <a:pt x="4944" y="50705"/>
                    <a:pt x="4884" y="50538"/>
                  </a:cubicBezTo>
                  <a:close/>
                  <a:moveTo>
                    <a:pt x="16104" y="58775"/>
                  </a:moveTo>
                  <a:lnTo>
                    <a:pt x="16104" y="58775"/>
                  </a:lnTo>
                  <a:cubicBezTo>
                    <a:pt x="16288" y="58887"/>
                    <a:pt x="16477" y="58993"/>
                    <a:pt x="16671" y="59096"/>
                  </a:cubicBezTo>
                  <a:lnTo>
                    <a:pt x="16671" y="59096"/>
                  </a:lnTo>
                  <a:cubicBezTo>
                    <a:pt x="16486" y="58984"/>
                    <a:pt x="16298" y="58877"/>
                    <a:pt x="16104" y="58775"/>
                  </a:cubicBezTo>
                  <a:close/>
                  <a:moveTo>
                    <a:pt x="20220" y="58777"/>
                  </a:moveTo>
                  <a:cubicBezTo>
                    <a:pt x="20484" y="58950"/>
                    <a:pt x="20845" y="59245"/>
                    <a:pt x="21167" y="59245"/>
                  </a:cubicBezTo>
                  <a:cubicBezTo>
                    <a:pt x="21222" y="59245"/>
                    <a:pt x="21275" y="59237"/>
                    <a:pt x="21327" y="59218"/>
                  </a:cubicBezTo>
                  <a:lnTo>
                    <a:pt x="21327" y="59218"/>
                  </a:lnTo>
                  <a:cubicBezTo>
                    <a:pt x="21315" y="59313"/>
                    <a:pt x="21303" y="59396"/>
                    <a:pt x="21267" y="59480"/>
                  </a:cubicBezTo>
                  <a:cubicBezTo>
                    <a:pt x="21136" y="59396"/>
                    <a:pt x="20970" y="59337"/>
                    <a:pt x="20827" y="59277"/>
                  </a:cubicBezTo>
                  <a:cubicBezTo>
                    <a:pt x="20589" y="59182"/>
                    <a:pt x="20363" y="59087"/>
                    <a:pt x="20124" y="58992"/>
                  </a:cubicBezTo>
                  <a:lnTo>
                    <a:pt x="20220" y="58777"/>
                  </a:lnTo>
                  <a:close/>
                  <a:moveTo>
                    <a:pt x="11838" y="58194"/>
                  </a:moveTo>
                  <a:lnTo>
                    <a:pt x="11838" y="58194"/>
                  </a:lnTo>
                  <a:cubicBezTo>
                    <a:pt x="12159" y="58325"/>
                    <a:pt x="12504" y="58456"/>
                    <a:pt x="12838" y="58575"/>
                  </a:cubicBezTo>
                  <a:cubicBezTo>
                    <a:pt x="12873" y="58611"/>
                    <a:pt x="12921" y="58623"/>
                    <a:pt x="12969" y="58658"/>
                  </a:cubicBezTo>
                  <a:cubicBezTo>
                    <a:pt x="12933" y="58658"/>
                    <a:pt x="12921" y="58694"/>
                    <a:pt x="12969" y="58718"/>
                  </a:cubicBezTo>
                  <a:cubicBezTo>
                    <a:pt x="13159" y="58789"/>
                    <a:pt x="13338" y="58861"/>
                    <a:pt x="13516" y="58932"/>
                  </a:cubicBezTo>
                  <a:cubicBezTo>
                    <a:pt x="13979" y="59173"/>
                    <a:pt x="14426" y="59406"/>
                    <a:pt x="14877" y="59638"/>
                  </a:cubicBezTo>
                  <a:lnTo>
                    <a:pt x="14877" y="59638"/>
                  </a:lnTo>
                  <a:cubicBezTo>
                    <a:pt x="13858" y="59146"/>
                    <a:pt x="12859" y="58664"/>
                    <a:pt x="11838" y="58194"/>
                  </a:cubicBezTo>
                  <a:close/>
                  <a:moveTo>
                    <a:pt x="15166" y="59786"/>
                  </a:moveTo>
                  <a:cubicBezTo>
                    <a:pt x="15176" y="59791"/>
                    <a:pt x="15185" y="59796"/>
                    <a:pt x="15195" y="59801"/>
                  </a:cubicBezTo>
                  <a:cubicBezTo>
                    <a:pt x="15185" y="59796"/>
                    <a:pt x="15175" y="59791"/>
                    <a:pt x="15166" y="59786"/>
                  </a:cubicBezTo>
                  <a:close/>
                  <a:moveTo>
                    <a:pt x="7456" y="56229"/>
                  </a:moveTo>
                  <a:cubicBezTo>
                    <a:pt x="7837" y="56396"/>
                    <a:pt x="8194" y="56551"/>
                    <a:pt x="8563" y="56718"/>
                  </a:cubicBezTo>
                  <a:cubicBezTo>
                    <a:pt x="9290" y="57075"/>
                    <a:pt x="10016" y="57432"/>
                    <a:pt x="10766" y="57741"/>
                  </a:cubicBezTo>
                  <a:cubicBezTo>
                    <a:pt x="10659" y="57789"/>
                    <a:pt x="10611" y="57956"/>
                    <a:pt x="10730" y="58015"/>
                  </a:cubicBezTo>
                  <a:cubicBezTo>
                    <a:pt x="11981" y="58634"/>
                    <a:pt x="13243" y="59265"/>
                    <a:pt x="14493" y="59885"/>
                  </a:cubicBezTo>
                  <a:cubicBezTo>
                    <a:pt x="13088" y="59254"/>
                    <a:pt x="11766" y="58539"/>
                    <a:pt x="10838" y="58087"/>
                  </a:cubicBezTo>
                  <a:cubicBezTo>
                    <a:pt x="9683" y="57527"/>
                    <a:pt x="8563" y="56884"/>
                    <a:pt x="7456" y="56229"/>
                  </a:cubicBezTo>
                  <a:close/>
                  <a:moveTo>
                    <a:pt x="5158" y="52729"/>
                  </a:moveTo>
                  <a:cubicBezTo>
                    <a:pt x="9897" y="54932"/>
                    <a:pt x="14719" y="56944"/>
                    <a:pt x="19446" y="59218"/>
                  </a:cubicBezTo>
                  <a:cubicBezTo>
                    <a:pt x="19458" y="59254"/>
                    <a:pt x="19458" y="59254"/>
                    <a:pt x="19446" y="59254"/>
                  </a:cubicBezTo>
                  <a:cubicBezTo>
                    <a:pt x="19403" y="59235"/>
                    <a:pt x="19361" y="59226"/>
                    <a:pt x="19321" y="59226"/>
                  </a:cubicBezTo>
                  <a:cubicBezTo>
                    <a:pt x="19062" y="59226"/>
                    <a:pt x="18893" y="59582"/>
                    <a:pt x="19172" y="59706"/>
                  </a:cubicBezTo>
                  <a:cubicBezTo>
                    <a:pt x="19184" y="59706"/>
                    <a:pt x="19208" y="59730"/>
                    <a:pt x="19220" y="59730"/>
                  </a:cubicBezTo>
                  <a:cubicBezTo>
                    <a:pt x="19184" y="59766"/>
                    <a:pt x="19172" y="59813"/>
                    <a:pt x="19148" y="59861"/>
                  </a:cubicBezTo>
                  <a:lnTo>
                    <a:pt x="19124" y="59861"/>
                  </a:lnTo>
                  <a:cubicBezTo>
                    <a:pt x="19091" y="59842"/>
                    <a:pt x="19058" y="59834"/>
                    <a:pt x="19027" y="59834"/>
                  </a:cubicBezTo>
                  <a:cubicBezTo>
                    <a:pt x="18881" y="59834"/>
                    <a:pt x="18776" y="60019"/>
                    <a:pt x="18874" y="60147"/>
                  </a:cubicBezTo>
                  <a:cubicBezTo>
                    <a:pt x="18648" y="60039"/>
                    <a:pt x="18422" y="59932"/>
                    <a:pt x="18184" y="59825"/>
                  </a:cubicBezTo>
                  <a:cubicBezTo>
                    <a:pt x="18173" y="59794"/>
                    <a:pt x="18154" y="59763"/>
                    <a:pt x="18110" y="59763"/>
                  </a:cubicBezTo>
                  <a:cubicBezTo>
                    <a:pt x="18104" y="59763"/>
                    <a:pt x="18096" y="59764"/>
                    <a:pt x="18088" y="59766"/>
                  </a:cubicBezTo>
                  <a:lnTo>
                    <a:pt x="18041" y="59766"/>
                  </a:lnTo>
                  <a:cubicBezTo>
                    <a:pt x="17707" y="59623"/>
                    <a:pt x="17398" y="59456"/>
                    <a:pt x="17076" y="59313"/>
                  </a:cubicBezTo>
                  <a:cubicBezTo>
                    <a:pt x="16981" y="59265"/>
                    <a:pt x="16898" y="59206"/>
                    <a:pt x="16791" y="59158"/>
                  </a:cubicBezTo>
                  <a:cubicBezTo>
                    <a:pt x="16750" y="59138"/>
                    <a:pt x="16711" y="59117"/>
                    <a:pt x="16671" y="59096"/>
                  </a:cubicBezTo>
                  <a:lnTo>
                    <a:pt x="16671" y="59096"/>
                  </a:lnTo>
                  <a:cubicBezTo>
                    <a:pt x="16679" y="59101"/>
                    <a:pt x="16687" y="59106"/>
                    <a:pt x="16695" y="59111"/>
                  </a:cubicBezTo>
                  <a:cubicBezTo>
                    <a:pt x="15660" y="58623"/>
                    <a:pt x="14481" y="58325"/>
                    <a:pt x="13350" y="58099"/>
                  </a:cubicBezTo>
                  <a:cubicBezTo>
                    <a:pt x="12457" y="57694"/>
                    <a:pt x="11576" y="57313"/>
                    <a:pt x="10683" y="56908"/>
                  </a:cubicBezTo>
                  <a:cubicBezTo>
                    <a:pt x="8802" y="55896"/>
                    <a:pt x="6908" y="54908"/>
                    <a:pt x="4992" y="53955"/>
                  </a:cubicBezTo>
                  <a:cubicBezTo>
                    <a:pt x="5063" y="53753"/>
                    <a:pt x="5111" y="53515"/>
                    <a:pt x="5123" y="53277"/>
                  </a:cubicBezTo>
                  <a:cubicBezTo>
                    <a:pt x="6373" y="54277"/>
                    <a:pt x="7742" y="55086"/>
                    <a:pt x="9290" y="55539"/>
                  </a:cubicBezTo>
                  <a:cubicBezTo>
                    <a:pt x="9303" y="55544"/>
                    <a:pt x="9316" y="55546"/>
                    <a:pt x="9329" y="55546"/>
                  </a:cubicBezTo>
                  <a:cubicBezTo>
                    <a:pt x="9438" y="55546"/>
                    <a:pt x="9504" y="55375"/>
                    <a:pt x="9397" y="55301"/>
                  </a:cubicBezTo>
                  <a:cubicBezTo>
                    <a:pt x="7920" y="54610"/>
                    <a:pt x="6492" y="53860"/>
                    <a:pt x="5158" y="52955"/>
                  </a:cubicBezTo>
                  <a:lnTo>
                    <a:pt x="5158" y="52729"/>
                  </a:lnTo>
                  <a:close/>
                  <a:moveTo>
                    <a:pt x="15171" y="58908"/>
                  </a:moveTo>
                  <a:lnTo>
                    <a:pt x="15171" y="58908"/>
                  </a:lnTo>
                  <a:cubicBezTo>
                    <a:pt x="15850" y="59170"/>
                    <a:pt x="16541" y="59456"/>
                    <a:pt x="17243" y="59730"/>
                  </a:cubicBezTo>
                  <a:cubicBezTo>
                    <a:pt x="17264" y="59736"/>
                    <a:pt x="17284" y="59738"/>
                    <a:pt x="17301" y="59738"/>
                  </a:cubicBezTo>
                  <a:cubicBezTo>
                    <a:pt x="17395" y="59738"/>
                    <a:pt x="17445" y="59665"/>
                    <a:pt x="17445" y="59575"/>
                  </a:cubicBezTo>
                  <a:lnTo>
                    <a:pt x="17850" y="59837"/>
                  </a:lnTo>
                  <a:cubicBezTo>
                    <a:pt x="17838" y="59897"/>
                    <a:pt x="17862" y="59992"/>
                    <a:pt x="17957" y="59992"/>
                  </a:cubicBezTo>
                  <a:lnTo>
                    <a:pt x="18077" y="59992"/>
                  </a:lnTo>
                  <a:cubicBezTo>
                    <a:pt x="18291" y="60158"/>
                    <a:pt x="18529" y="60301"/>
                    <a:pt x="18755" y="60456"/>
                  </a:cubicBezTo>
                  <a:cubicBezTo>
                    <a:pt x="18755" y="60456"/>
                    <a:pt x="18755" y="60468"/>
                    <a:pt x="18743" y="60468"/>
                  </a:cubicBezTo>
                  <a:cubicBezTo>
                    <a:pt x="18731" y="60468"/>
                    <a:pt x="18708" y="60468"/>
                    <a:pt x="18696" y="60480"/>
                  </a:cubicBezTo>
                  <a:cubicBezTo>
                    <a:pt x="17517" y="59968"/>
                    <a:pt x="16350" y="59432"/>
                    <a:pt x="15171" y="58908"/>
                  </a:cubicBezTo>
                  <a:close/>
                  <a:moveTo>
                    <a:pt x="19958" y="59361"/>
                  </a:moveTo>
                  <a:cubicBezTo>
                    <a:pt x="20184" y="59480"/>
                    <a:pt x="20410" y="59623"/>
                    <a:pt x="20636" y="59742"/>
                  </a:cubicBezTo>
                  <a:cubicBezTo>
                    <a:pt x="20791" y="59825"/>
                    <a:pt x="20958" y="59932"/>
                    <a:pt x="21136" y="59956"/>
                  </a:cubicBezTo>
                  <a:cubicBezTo>
                    <a:pt x="21017" y="60278"/>
                    <a:pt x="20874" y="60563"/>
                    <a:pt x="20672" y="60813"/>
                  </a:cubicBezTo>
                  <a:cubicBezTo>
                    <a:pt x="20660" y="60778"/>
                    <a:pt x="20660" y="60754"/>
                    <a:pt x="20636" y="60718"/>
                  </a:cubicBezTo>
                  <a:cubicBezTo>
                    <a:pt x="20458" y="60516"/>
                    <a:pt x="20172" y="60408"/>
                    <a:pt x="19934" y="60289"/>
                  </a:cubicBezTo>
                  <a:cubicBezTo>
                    <a:pt x="19815" y="60230"/>
                    <a:pt x="19708" y="60170"/>
                    <a:pt x="19589" y="60111"/>
                  </a:cubicBezTo>
                  <a:cubicBezTo>
                    <a:pt x="19624" y="60063"/>
                    <a:pt x="19636" y="60004"/>
                    <a:pt x="19660" y="59968"/>
                  </a:cubicBezTo>
                  <a:cubicBezTo>
                    <a:pt x="19803" y="60027"/>
                    <a:pt x="19934" y="60099"/>
                    <a:pt x="20065" y="60158"/>
                  </a:cubicBezTo>
                  <a:cubicBezTo>
                    <a:pt x="20266" y="60254"/>
                    <a:pt x="20451" y="60373"/>
                    <a:pt x="20664" y="60373"/>
                  </a:cubicBezTo>
                  <a:cubicBezTo>
                    <a:pt x="20716" y="60373"/>
                    <a:pt x="20770" y="60365"/>
                    <a:pt x="20827" y="60349"/>
                  </a:cubicBezTo>
                  <a:cubicBezTo>
                    <a:pt x="20958" y="60313"/>
                    <a:pt x="21005" y="60170"/>
                    <a:pt x="20946" y="60051"/>
                  </a:cubicBezTo>
                  <a:cubicBezTo>
                    <a:pt x="20827" y="59801"/>
                    <a:pt x="20541" y="59742"/>
                    <a:pt x="20303" y="59623"/>
                  </a:cubicBezTo>
                  <a:cubicBezTo>
                    <a:pt x="20172" y="59563"/>
                    <a:pt x="20053" y="59504"/>
                    <a:pt x="19922" y="59456"/>
                  </a:cubicBezTo>
                  <a:lnTo>
                    <a:pt x="19958" y="59361"/>
                  </a:lnTo>
                  <a:close/>
                  <a:moveTo>
                    <a:pt x="44425" y="43216"/>
                  </a:moveTo>
                  <a:lnTo>
                    <a:pt x="44425" y="43252"/>
                  </a:lnTo>
                  <a:cubicBezTo>
                    <a:pt x="44592" y="43621"/>
                    <a:pt x="44735" y="44014"/>
                    <a:pt x="44842" y="44407"/>
                  </a:cubicBezTo>
                  <a:cubicBezTo>
                    <a:pt x="44901" y="44633"/>
                    <a:pt x="44949" y="44859"/>
                    <a:pt x="44997" y="45085"/>
                  </a:cubicBezTo>
                  <a:cubicBezTo>
                    <a:pt x="42341" y="46014"/>
                    <a:pt x="39710" y="47014"/>
                    <a:pt x="37091" y="48014"/>
                  </a:cubicBezTo>
                  <a:cubicBezTo>
                    <a:pt x="37055" y="47907"/>
                    <a:pt x="37031" y="47824"/>
                    <a:pt x="36996" y="47716"/>
                  </a:cubicBezTo>
                  <a:cubicBezTo>
                    <a:pt x="36982" y="47665"/>
                    <a:pt x="36938" y="47643"/>
                    <a:pt x="36895" y="47643"/>
                  </a:cubicBezTo>
                  <a:cubicBezTo>
                    <a:pt x="36826" y="47643"/>
                    <a:pt x="36757" y="47696"/>
                    <a:pt x="36793" y="47776"/>
                  </a:cubicBezTo>
                  <a:cubicBezTo>
                    <a:pt x="36841" y="47883"/>
                    <a:pt x="36865" y="47978"/>
                    <a:pt x="36912" y="48086"/>
                  </a:cubicBezTo>
                  <a:cubicBezTo>
                    <a:pt x="36781" y="48133"/>
                    <a:pt x="36662" y="48181"/>
                    <a:pt x="36543" y="48240"/>
                  </a:cubicBezTo>
                  <a:cubicBezTo>
                    <a:pt x="36484" y="48014"/>
                    <a:pt x="36376" y="47800"/>
                    <a:pt x="36305" y="47597"/>
                  </a:cubicBezTo>
                  <a:cubicBezTo>
                    <a:pt x="36290" y="47567"/>
                    <a:pt x="36258" y="47554"/>
                    <a:pt x="36228" y="47554"/>
                  </a:cubicBezTo>
                  <a:cubicBezTo>
                    <a:pt x="36187" y="47554"/>
                    <a:pt x="36148" y="47580"/>
                    <a:pt x="36162" y="47621"/>
                  </a:cubicBezTo>
                  <a:cubicBezTo>
                    <a:pt x="36257" y="47836"/>
                    <a:pt x="36329" y="48062"/>
                    <a:pt x="36436" y="48264"/>
                  </a:cubicBezTo>
                  <a:cubicBezTo>
                    <a:pt x="36329" y="48312"/>
                    <a:pt x="36210" y="48359"/>
                    <a:pt x="36103" y="48383"/>
                  </a:cubicBezTo>
                  <a:cubicBezTo>
                    <a:pt x="36103" y="48074"/>
                    <a:pt x="36019" y="47740"/>
                    <a:pt x="35972" y="47431"/>
                  </a:cubicBezTo>
                  <a:cubicBezTo>
                    <a:pt x="35961" y="47353"/>
                    <a:pt x="35895" y="47318"/>
                    <a:pt x="35826" y="47318"/>
                  </a:cubicBezTo>
                  <a:cubicBezTo>
                    <a:pt x="35736" y="47318"/>
                    <a:pt x="35642" y="47377"/>
                    <a:pt x="35662" y="47478"/>
                  </a:cubicBezTo>
                  <a:cubicBezTo>
                    <a:pt x="35710" y="47800"/>
                    <a:pt x="35710" y="48181"/>
                    <a:pt x="35793" y="48502"/>
                  </a:cubicBezTo>
                  <a:cubicBezTo>
                    <a:pt x="33340" y="49455"/>
                    <a:pt x="30888" y="50407"/>
                    <a:pt x="28447" y="51348"/>
                  </a:cubicBezTo>
                  <a:cubicBezTo>
                    <a:pt x="28252" y="51413"/>
                    <a:pt x="28313" y="51703"/>
                    <a:pt x="28477" y="51703"/>
                  </a:cubicBezTo>
                  <a:cubicBezTo>
                    <a:pt x="28494" y="51703"/>
                    <a:pt x="28511" y="51700"/>
                    <a:pt x="28530" y="51693"/>
                  </a:cubicBezTo>
                  <a:cubicBezTo>
                    <a:pt x="35984" y="49276"/>
                    <a:pt x="43592" y="46907"/>
                    <a:pt x="50950" y="44085"/>
                  </a:cubicBezTo>
                  <a:cubicBezTo>
                    <a:pt x="51605" y="44395"/>
                    <a:pt x="52236" y="44728"/>
                    <a:pt x="52890" y="45026"/>
                  </a:cubicBezTo>
                  <a:cubicBezTo>
                    <a:pt x="51271" y="45335"/>
                    <a:pt x="49676" y="45704"/>
                    <a:pt x="48152" y="46050"/>
                  </a:cubicBezTo>
                  <a:cubicBezTo>
                    <a:pt x="47952" y="46083"/>
                    <a:pt x="48021" y="46364"/>
                    <a:pt x="48195" y="46364"/>
                  </a:cubicBezTo>
                  <a:cubicBezTo>
                    <a:pt x="48208" y="46364"/>
                    <a:pt x="48221" y="46362"/>
                    <a:pt x="48235" y="46359"/>
                  </a:cubicBezTo>
                  <a:cubicBezTo>
                    <a:pt x="51855" y="45645"/>
                    <a:pt x="55545" y="45597"/>
                    <a:pt x="59141" y="44966"/>
                  </a:cubicBezTo>
                  <a:cubicBezTo>
                    <a:pt x="59308" y="44930"/>
                    <a:pt x="59367" y="44788"/>
                    <a:pt x="59344" y="44668"/>
                  </a:cubicBezTo>
                  <a:cubicBezTo>
                    <a:pt x="59367" y="44645"/>
                    <a:pt x="59403" y="44633"/>
                    <a:pt x="59415" y="44621"/>
                  </a:cubicBezTo>
                  <a:cubicBezTo>
                    <a:pt x="59439" y="44692"/>
                    <a:pt x="59522" y="44752"/>
                    <a:pt x="59617" y="44752"/>
                  </a:cubicBezTo>
                  <a:cubicBezTo>
                    <a:pt x="59665" y="44752"/>
                    <a:pt x="59713" y="44740"/>
                    <a:pt x="59736" y="44704"/>
                  </a:cubicBezTo>
                  <a:lnTo>
                    <a:pt x="59796" y="44704"/>
                  </a:lnTo>
                  <a:cubicBezTo>
                    <a:pt x="59844" y="44692"/>
                    <a:pt x="59891" y="44692"/>
                    <a:pt x="59915" y="44680"/>
                  </a:cubicBezTo>
                  <a:cubicBezTo>
                    <a:pt x="60082" y="44633"/>
                    <a:pt x="60082" y="44395"/>
                    <a:pt x="59915" y="44371"/>
                  </a:cubicBezTo>
                  <a:cubicBezTo>
                    <a:pt x="59879" y="44347"/>
                    <a:pt x="59832" y="44347"/>
                    <a:pt x="59796" y="44335"/>
                  </a:cubicBezTo>
                  <a:lnTo>
                    <a:pt x="59736" y="44335"/>
                  </a:lnTo>
                  <a:cubicBezTo>
                    <a:pt x="59713" y="44323"/>
                    <a:pt x="59665" y="44287"/>
                    <a:pt x="59617" y="44287"/>
                  </a:cubicBezTo>
                  <a:lnTo>
                    <a:pt x="59606" y="44287"/>
                  </a:lnTo>
                  <a:cubicBezTo>
                    <a:pt x="59617" y="44192"/>
                    <a:pt x="59606" y="44073"/>
                    <a:pt x="59546" y="43978"/>
                  </a:cubicBezTo>
                  <a:lnTo>
                    <a:pt x="59546" y="43978"/>
                  </a:lnTo>
                  <a:cubicBezTo>
                    <a:pt x="59719" y="44002"/>
                    <a:pt x="59876" y="44014"/>
                    <a:pt x="60024" y="44014"/>
                  </a:cubicBezTo>
                  <a:cubicBezTo>
                    <a:pt x="60171" y="44014"/>
                    <a:pt x="60308" y="44002"/>
                    <a:pt x="60439" y="43978"/>
                  </a:cubicBezTo>
                  <a:lnTo>
                    <a:pt x="60439" y="43978"/>
                  </a:lnTo>
                  <a:cubicBezTo>
                    <a:pt x="63499" y="47562"/>
                    <a:pt x="61689" y="52193"/>
                    <a:pt x="60403" y="56170"/>
                  </a:cubicBezTo>
                  <a:cubicBezTo>
                    <a:pt x="60308" y="56122"/>
                    <a:pt x="60201" y="56098"/>
                    <a:pt x="60070" y="56098"/>
                  </a:cubicBezTo>
                  <a:cubicBezTo>
                    <a:pt x="59725" y="56098"/>
                    <a:pt x="59510" y="56301"/>
                    <a:pt x="59427" y="56551"/>
                  </a:cubicBezTo>
                  <a:cubicBezTo>
                    <a:pt x="58355" y="56825"/>
                    <a:pt x="57272" y="57063"/>
                    <a:pt x="56200" y="57301"/>
                  </a:cubicBezTo>
                  <a:lnTo>
                    <a:pt x="56200" y="57194"/>
                  </a:lnTo>
                  <a:cubicBezTo>
                    <a:pt x="56200" y="57093"/>
                    <a:pt x="56117" y="57042"/>
                    <a:pt x="56034" y="57042"/>
                  </a:cubicBezTo>
                  <a:cubicBezTo>
                    <a:pt x="55950" y="57042"/>
                    <a:pt x="55867" y="57093"/>
                    <a:pt x="55867" y="57194"/>
                  </a:cubicBezTo>
                  <a:lnTo>
                    <a:pt x="55867" y="57325"/>
                  </a:lnTo>
                  <a:cubicBezTo>
                    <a:pt x="55867" y="57349"/>
                    <a:pt x="55867" y="57360"/>
                    <a:pt x="55891" y="57372"/>
                  </a:cubicBezTo>
                  <a:cubicBezTo>
                    <a:pt x="55593" y="57432"/>
                    <a:pt x="55295" y="57503"/>
                    <a:pt x="54998" y="57563"/>
                  </a:cubicBezTo>
                  <a:cubicBezTo>
                    <a:pt x="54998" y="57360"/>
                    <a:pt x="54974" y="57134"/>
                    <a:pt x="54974" y="56920"/>
                  </a:cubicBezTo>
                  <a:cubicBezTo>
                    <a:pt x="54974" y="56825"/>
                    <a:pt x="54900" y="56777"/>
                    <a:pt x="54825" y="56777"/>
                  </a:cubicBezTo>
                  <a:cubicBezTo>
                    <a:pt x="54751" y="56777"/>
                    <a:pt x="54676" y="56825"/>
                    <a:pt x="54676" y="56920"/>
                  </a:cubicBezTo>
                  <a:cubicBezTo>
                    <a:pt x="54676" y="57146"/>
                    <a:pt x="54664" y="57384"/>
                    <a:pt x="54664" y="57622"/>
                  </a:cubicBezTo>
                  <a:cubicBezTo>
                    <a:pt x="54569" y="57658"/>
                    <a:pt x="54450" y="57670"/>
                    <a:pt x="54343" y="57682"/>
                  </a:cubicBezTo>
                  <a:cubicBezTo>
                    <a:pt x="54426" y="57087"/>
                    <a:pt x="54248" y="56360"/>
                    <a:pt x="54129" y="55789"/>
                  </a:cubicBezTo>
                  <a:cubicBezTo>
                    <a:pt x="54110" y="55715"/>
                    <a:pt x="54060" y="55684"/>
                    <a:pt x="54006" y="55684"/>
                  </a:cubicBezTo>
                  <a:cubicBezTo>
                    <a:pt x="53921" y="55684"/>
                    <a:pt x="53828" y="55763"/>
                    <a:pt x="53843" y="55872"/>
                  </a:cubicBezTo>
                  <a:cubicBezTo>
                    <a:pt x="53902" y="56241"/>
                    <a:pt x="53950" y="56610"/>
                    <a:pt x="53962" y="56979"/>
                  </a:cubicBezTo>
                  <a:cubicBezTo>
                    <a:pt x="53986" y="57241"/>
                    <a:pt x="53950" y="57491"/>
                    <a:pt x="53986" y="57741"/>
                  </a:cubicBezTo>
                  <a:cubicBezTo>
                    <a:pt x="53664" y="57801"/>
                    <a:pt x="53343" y="57861"/>
                    <a:pt x="53033" y="57920"/>
                  </a:cubicBezTo>
                  <a:cubicBezTo>
                    <a:pt x="53093" y="57313"/>
                    <a:pt x="53045" y="56670"/>
                    <a:pt x="52986" y="56098"/>
                  </a:cubicBezTo>
                  <a:cubicBezTo>
                    <a:pt x="52980" y="56051"/>
                    <a:pt x="52947" y="56027"/>
                    <a:pt x="52916" y="56027"/>
                  </a:cubicBezTo>
                  <a:cubicBezTo>
                    <a:pt x="52884" y="56027"/>
                    <a:pt x="52855" y="56051"/>
                    <a:pt x="52855" y="56098"/>
                  </a:cubicBezTo>
                  <a:cubicBezTo>
                    <a:pt x="52878" y="56729"/>
                    <a:pt x="52807" y="57360"/>
                    <a:pt x="52748" y="57980"/>
                  </a:cubicBezTo>
                  <a:cubicBezTo>
                    <a:pt x="52557" y="58015"/>
                    <a:pt x="52355" y="58063"/>
                    <a:pt x="52152" y="58099"/>
                  </a:cubicBezTo>
                  <a:cubicBezTo>
                    <a:pt x="52557" y="54789"/>
                    <a:pt x="52200" y="51360"/>
                    <a:pt x="51462" y="48121"/>
                  </a:cubicBezTo>
                  <a:cubicBezTo>
                    <a:pt x="51447" y="48045"/>
                    <a:pt x="51395" y="48013"/>
                    <a:pt x="51340" y="48013"/>
                  </a:cubicBezTo>
                  <a:cubicBezTo>
                    <a:pt x="51256" y="48013"/>
                    <a:pt x="51166" y="48086"/>
                    <a:pt x="51188" y="48193"/>
                  </a:cubicBezTo>
                  <a:cubicBezTo>
                    <a:pt x="51843" y="51574"/>
                    <a:pt x="51878" y="54801"/>
                    <a:pt x="51735" y="58182"/>
                  </a:cubicBezTo>
                  <a:cubicBezTo>
                    <a:pt x="47866" y="58873"/>
                    <a:pt x="43985" y="59396"/>
                    <a:pt x="40020" y="59777"/>
                  </a:cubicBezTo>
                  <a:lnTo>
                    <a:pt x="40020" y="59468"/>
                  </a:lnTo>
                  <a:cubicBezTo>
                    <a:pt x="40020" y="59379"/>
                    <a:pt x="39948" y="59334"/>
                    <a:pt x="39877" y="59334"/>
                  </a:cubicBezTo>
                  <a:cubicBezTo>
                    <a:pt x="39805" y="59334"/>
                    <a:pt x="39734" y="59379"/>
                    <a:pt x="39734" y="59468"/>
                  </a:cubicBezTo>
                  <a:lnTo>
                    <a:pt x="39734" y="59813"/>
                  </a:lnTo>
                  <a:cubicBezTo>
                    <a:pt x="39555" y="59825"/>
                    <a:pt x="39401" y="59837"/>
                    <a:pt x="39222" y="59861"/>
                  </a:cubicBezTo>
                  <a:cubicBezTo>
                    <a:pt x="39115" y="59873"/>
                    <a:pt x="39020" y="59873"/>
                    <a:pt x="38924" y="59885"/>
                  </a:cubicBezTo>
                  <a:cubicBezTo>
                    <a:pt x="38889" y="59742"/>
                    <a:pt x="38865" y="59575"/>
                    <a:pt x="38829" y="59420"/>
                  </a:cubicBezTo>
                  <a:cubicBezTo>
                    <a:pt x="38819" y="59343"/>
                    <a:pt x="38752" y="59308"/>
                    <a:pt x="38683" y="59308"/>
                  </a:cubicBezTo>
                  <a:cubicBezTo>
                    <a:pt x="38593" y="59308"/>
                    <a:pt x="38499" y="59367"/>
                    <a:pt x="38520" y="59468"/>
                  </a:cubicBezTo>
                  <a:lnTo>
                    <a:pt x="38567" y="59920"/>
                  </a:lnTo>
                  <a:cubicBezTo>
                    <a:pt x="38293" y="59944"/>
                    <a:pt x="38031" y="59956"/>
                    <a:pt x="37758" y="59980"/>
                  </a:cubicBezTo>
                  <a:cubicBezTo>
                    <a:pt x="37746" y="59885"/>
                    <a:pt x="37710" y="59777"/>
                    <a:pt x="37698" y="59694"/>
                  </a:cubicBezTo>
                  <a:cubicBezTo>
                    <a:pt x="37689" y="59628"/>
                    <a:pt x="37645" y="59599"/>
                    <a:pt x="37598" y="59599"/>
                  </a:cubicBezTo>
                  <a:cubicBezTo>
                    <a:pt x="37526" y="59599"/>
                    <a:pt x="37446" y="59665"/>
                    <a:pt x="37460" y="59766"/>
                  </a:cubicBezTo>
                  <a:cubicBezTo>
                    <a:pt x="37472" y="59837"/>
                    <a:pt x="37472" y="59920"/>
                    <a:pt x="37496" y="60004"/>
                  </a:cubicBezTo>
                  <a:cubicBezTo>
                    <a:pt x="37341" y="60016"/>
                    <a:pt x="37198" y="60039"/>
                    <a:pt x="37043" y="60039"/>
                  </a:cubicBezTo>
                  <a:cubicBezTo>
                    <a:pt x="37019" y="59825"/>
                    <a:pt x="36972" y="59623"/>
                    <a:pt x="36924" y="59420"/>
                  </a:cubicBezTo>
                  <a:cubicBezTo>
                    <a:pt x="36914" y="59353"/>
                    <a:pt x="36856" y="59322"/>
                    <a:pt x="36795" y="59322"/>
                  </a:cubicBezTo>
                  <a:cubicBezTo>
                    <a:pt x="36716" y="59322"/>
                    <a:pt x="36632" y="59374"/>
                    <a:pt x="36638" y="59468"/>
                  </a:cubicBezTo>
                  <a:cubicBezTo>
                    <a:pt x="36674" y="59658"/>
                    <a:pt x="36674" y="59873"/>
                    <a:pt x="36698" y="60075"/>
                  </a:cubicBezTo>
                  <a:cubicBezTo>
                    <a:pt x="36555" y="60099"/>
                    <a:pt x="36424" y="60099"/>
                    <a:pt x="36269" y="60111"/>
                  </a:cubicBezTo>
                  <a:lnTo>
                    <a:pt x="36269" y="58670"/>
                  </a:lnTo>
                  <a:cubicBezTo>
                    <a:pt x="36269" y="58646"/>
                    <a:pt x="36251" y="58634"/>
                    <a:pt x="36234" y="58634"/>
                  </a:cubicBezTo>
                  <a:cubicBezTo>
                    <a:pt x="36216" y="58634"/>
                    <a:pt x="36198" y="58646"/>
                    <a:pt x="36198" y="58670"/>
                  </a:cubicBezTo>
                  <a:lnTo>
                    <a:pt x="36198" y="60111"/>
                  </a:lnTo>
                  <a:cubicBezTo>
                    <a:pt x="36031" y="60123"/>
                    <a:pt x="35864" y="60135"/>
                    <a:pt x="35710" y="60135"/>
                  </a:cubicBezTo>
                  <a:cubicBezTo>
                    <a:pt x="35626" y="57980"/>
                    <a:pt x="35555" y="55836"/>
                    <a:pt x="35591" y="53681"/>
                  </a:cubicBezTo>
                  <a:cubicBezTo>
                    <a:pt x="35591" y="53586"/>
                    <a:pt x="35516" y="53539"/>
                    <a:pt x="35442" y="53539"/>
                  </a:cubicBezTo>
                  <a:cubicBezTo>
                    <a:pt x="35367" y="53539"/>
                    <a:pt x="35293" y="53586"/>
                    <a:pt x="35293" y="53681"/>
                  </a:cubicBezTo>
                  <a:cubicBezTo>
                    <a:pt x="35210" y="55836"/>
                    <a:pt x="35174" y="58015"/>
                    <a:pt x="35245" y="60170"/>
                  </a:cubicBezTo>
                  <a:cubicBezTo>
                    <a:pt x="31626" y="60420"/>
                    <a:pt x="27971" y="60647"/>
                    <a:pt x="24363" y="61075"/>
                  </a:cubicBezTo>
                  <a:cubicBezTo>
                    <a:pt x="24375" y="61051"/>
                    <a:pt x="24399" y="61016"/>
                    <a:pt x="24411" y="61004"/>
                  </a:cubicBezTo>
                  <a:cubicBezTo>
                    <a:pt x="24470" y="60968"/>
                    <a:pt x="24530" y="60944"/>
                    <a:pt x="24577" y="60873"/>
                  </a:cubicBezTo>
                  <a:cubicBezTo>
                    <a:pt x="24792" y="60420"/>
                    <a:pt x="24946" y="59980"/>
                    <a:pt x="25006" y="59551"/>
                  </a:cubicBezTo>
                  <a:cubicBezTo>
                    <a:pt x="25423" y="57968"/>
                    <a:pt x="25530" y="56337"/>
                    <a:pt x="25268" y="54694"/>
                  </a:cubicBezTo>
                  <a:cubicBezTo>
                    <a:pt x="25196" y="54193"/>
                    <a:pt x="25089" y="53420"/>
                    <a:pt x="24827" y="52789"/>
                  </a:cubicBezTo>
                  <a:lnTo>
                    <a:pt x="24827" y="52789"/>
                  </a:lnTo>
                  <a:cubicBezTo>
                    <a:pt x="25490" y="52882"/>
                    <a:pt x="26144" y="52948"/>
                    <a:pt x="26788" y="52948"/>
                  </a:cubicBezTo>
                  <a:cubicBezTo>
                    <a:pt x="26885" y="52948"/>
                    <a:pt x="26981" y="52946"/>
                    <a:pt x="27078" y="52943"/>
                  </a:cubicBezTo>
                  <a:cubicBezTo>
                    <a:pt x="27101" y="52943"/>
                    <a:pt x="27113" y="52919"/>
                    <a:pt x="27137" y="52908"/>
                  </a:cubicBezTo>
                  <a:cubicBezTo>
                    <a:pt x="27613" y="52860"/>
                    <a:pt x="28042" y="52658"/>
                    <a:pt x="28233" y="52205"/>
                  </a:cubicBezTo>
                  <a:cubicBezTo>
                    <a:pt x="28294" y="52061"/>
                    <a:pt x="28205" y="51855"/>
                    <a:pt x="28049" y="51855"/>
                  </a:cubicBezTo>
                  <a:cubicBezTo>
                    <a:pt x="28025" y="51855"/>
                    <a:pt x="27998" y="51860"/>
                    <a:pt x="27971" y="51872"/>
                  </a:cubicBezTo>
                  <a:cubicBezTo>
                    <a:pt x="27887" y="51896"/>
                    <a:pt x="27816" y="51931"/>
                    <a:pt x="27756" y="51955"/>
                  </a:cubicBezTo>
                  <a:cubicBezTo>
                    <a:pt x="27804" y="51907"/>
                    <a:pt x="27852" y="51884"/>
                    <a:pt x="27875" y="51836"/>
                  </a:cubicBezTo>
                  <a:lnTo>
                    <a:pt x="27911" y="51836"/>
                  </a:lnTo>
                  <a:cubicBezTo>
                    <a:pt x="27916" y="51836"/>
                    <a:pt x="27921" y="51837"/>
                    <a:pt x="27926" y="51837"/>
                  </a:cubicBezTo>
                  <a:cubicBezTo>
                    <a:pt x="28071" y="51837"/>
                    <a:pt x="28148" y="51665"/>
                    <a:pt x="28102" y="51538"/>
                  </a:cubicBezTo>
                  <a:cubicBezTo>
                    <a:pt x="28364" y="51074"/>
                    <a:pt x="28459" y="50479"/>
                    <a:pt x="28340" y="49979"/>
                  </a:cubicBezTo>
                  <a:cubicBezTo>
                    <a:pt x="28233" y="49490"/>
                    <a:pt x="27947" y="49086"/>
                    <a:pt x="27578" y="48788"/>
                  </a:cubicBezTo>
                  <a:cubicBezTo>
                    <a:pt x="28268" y="48609"/>
                    <a:pt x="29006" y="48478"/>
                    <a:pt x="29435" y="47966"/>
                  </a:cubicBezTo>
                  <a:cubicBezTo>
                    <a:pt x="29459" y="47972"/>
                    <a:pt x="29483" y="47975"/>
                    <a:pt x="29507" y="47975"/>
                  </a:cubicBezTo>
                  <a:cubicBezTo>
                    <a:pt x="29530" y="47975"/>
                    <a:pt x="29554" y="47972"/>
                    <a:pt x="29578" y="47966"/>
                  </a:cubicBezTo>
                  <a:cubicBezTo>
                    <a:pt x="33948" y="46002"/>
                    <a:pt x="38543" y="44847"/>
                    <a:pt x="43163" y="43573"/>
                  </a:cubicBezTo>
                  <a:cubicBezTo>
                    <a:pt x="43580" y="43454"/>
                    <a:pt x="44008" y="43335"/>
                    <a:pt x="44425" y="43216"/>
                  </a:cubicBezTo>
                  <a:close/>
                  <a:moveTo>
                    <a:pt x="17838" y="60861"/>
                  </a:moveTo>
                  <a:cubicBezTo>
                    <a:pt x="17993" y="60932"/>
                    <a:pt x="18172" y="61004"/>
                    <a:pt x="18338" y="61075"/>
                  </a:cubicBezTo>
                  <a:cubicBezTo>
                    <a:pt x="18315" y="61111"/>
                    <a:pt x="18279" y="61159"/>
                    <a:pt x="18255" y="61182"/>
                  </a:cubicBezTo>
                  <a:lnTo>
                    <a:pt x="18065" y="61135"/>
                  </a:lnTo>
                  <a:cubicBezTo>
                    <a:pt x="17957" y="61099"/>
                    <a:pt x="17850" y="61051"/>
                    <a:pt x="17731" y="61004"/>
                  </a:cubicBezTo>
                  <a:cubicBezTo>
                    <a:pt x="17803" y="60992"/>
                    <a:pt x="17838" y="60920"/>
                    <a:pt x="17838" y="60861"/>
                  </a:cubicBezTo>
                  <a:close/>
                  <a:moveTo>
                    <a:pt x="24184" y="59277"/>
                  </a:moveTo>
                  <a:cubicBezTo>
                    <a:pt x="24232" y="59325"/>
                    <a:pt x="24292" y="59349"/>
                    <a:pt x="24351" y="59349"/>
                  </a:cubicBezTo>
                  <a:cubicBezTo>
                    <a:pt x="24244" y="59766"/>
                    <a:pt x="24125" y="60182"/>
                    <a:pt x="23982" y="60599"/>
                  </a:cubicBezTo>
                  <a:cubicBezTo>
                    <a:pt x="23934" y="60718"/>
                    <a:pt x="23982" y="60825"/>
                    <a:pt x="24053" y="60897"/>
                  </a:cubicBezTo>
                  <a:cubicBezTo>
                    <a:pt x="24030" y="60968"/>
                    <a:pt x="24006" y="61063"/>
                    <a:pt x="23982" y="61135"/>
                  </a:cubicBezTo>
                  <a:cubicBezTo>
                    <a:pt x="23792" y="61170"/>
                    <a:pt x="23613" y="61182"/>
                    <a:pt x="23411" y="61218"/>
                  </a:cubicBezTo>
                  <a:cubicBezTo>
                    <a:pt x="23744" y="60647"/>
                    <a:pt x="23994" y="59968"/>
                    <a:pt x="24184" y="59277"/>
                  </a:cubicBezTo>
                  <a:close/>
                  <a:moveTo>
                    <a:pt x="20017" y="60885"/>
                  </a:moveTo>
                  <a:cubicBezTo>
                    <a:pt x="20160" y="60956"/>
                    <a:pt x="20291" y="61028"/>
                    <a:pt x="20434" y="61063"/>
                  </a:cubicBezTo>
                  <a:lnTo>
                    <a:pt x="20458" y="61063"/>
                  </a:lnTo>
                  <a:cubicBezTo>
                    <a:pt x="20351" y="61159"/>
                    <a:pt x="20243" y="61242"/>
                    <a:pt x="20112" y="61313"/>
                  </a:cubicBezTo>
                  <a:cubicBezTo>
                    <a:pt x="20136" y="61230"/>
                    <a:pt x="20112" y="61123"/>
                    <a:pt x="19993" y="61075"/>
                  </a:cubicBezTo>
                  <a:cubicBezTo>
                    <a:pt x="19982" y="61063"/>
                    <a:pt x="19946" y="61063"/>
                    <a:pt x="19934" y="61051"/>
                  </a:cubicBezTo>
                  <a:cubicBezTo>
                    <a:pt x="19982" y="61004"/>
                    <a:pt x="20005" y="60944"/>
                    <a:pt x="20017" y="60885"/>
                  </a:cubicBezTo>
                  <a:close/>
                  <a:moveTo>
                    <a:pt x="21017" y="52300"/>
                  </a:moveTo>
                  <a:cubicBezTo>
                    <a:pt x="21053" y="52312"/>
                    <a:pt x="21077" y="52324"/>
                    <a:pt x="21125" y="52336"/>
                  </a:cubicBezTo>
                  <a:cubicBezTo>
                    <a:pt x="21529" y="52431"/>
                    <a:pt x="21910" y="52479"/>
                    <a:pt x="22315" y="52515"/>
                  </a:cubicBezTo>
                  <a:cubicBezTo>
                    <a:pt x="22315" y="52538"/>
                    <a:pt x="22327" y="52562"/>
                    <a:pt x="22327" y="52598"/>
                  </a:cubicBezTo>
                  <a:cubicBezTo>
                    <a:pt x="22684" y="53229"/>
                    <a:pt x="22970" y="53920"/>
                    <a:pt x="23196" y="54622"/>
                  </a:cubicBezTo>
                  <a:cubicBezTo>
                    <a:pt x="23351" y="55182"/>
                    <a:pt x="23387" y="55789"/>
                    <a:pt x="23625" y="56325"/>
                  </a:cubicBezTo>
                  <a:cubicBezTo>
                    <a:pt x="23637" y="56372"/>
                    <a:pt x="23684" y="56384"/>
                    <a:pt x="23732" y="56408"/>
                  </a:cubicBezTo>
                  <a:cubicBezTo>
                    <a:pt x="23744" y="56646"/>
                    <a:pt x="23756" y="56884"/>
                    <a:pt x="23744" y="57134"/>
                  </a:cubicBezTo>
                  <a:cubicBezTo>
                    <a:pt x="23637" y="57849"/>
                    <a:pt x="23434" y="58551"/>
                    <a:pt x="23172" y="59265"/>
                  </a:cubicBezTo>
                  <a:cubicBezTo>
                    <a:pt x="22875" y="59718"/>
                    <a:pt x="22494" y="60123"/>
                    <a:pt x="22041" y="60551"/>
                  </a:cubicBezTo>
                  <a:cubicBezTo>
                    <a:pt x="22017" y="60587"/>
                    <a:pt x="21982" y="60635"/>
                    <a:pt x="21982" y="60694"/>
                  </a:cubicBezTo>
                  <a:cubicBezTo>
                    <a:pt x="21744" y="60825"/>
                    <a:pt x="21506" y="60944"/>
                    <a:pt x="21327" y="61135"/>
                  </a:cubicBezTo>
                  <a:cubicBezTo>
                    <a:pt x="21255" y="61206"/>
                    <a:pt x="21244" y="61325"/>
                    <a:pt x="21255" y="61432"/>
                  </a:cubicBezTo>
                  <a:cubicBezTo>
                    <a:pt x="21196" y="61480"/>
                    <a:pt x="21136" y="61528"/>
                    <a:pt x="21077" y="61587"/>
                  </a:cubicBezTo>
                  <a:cubicBezTo>
                    <a:pt x="20958" y="61599"/>
                    <a:pt x="20839" y="61623"/>
                    <a:pt x="20720" y="61647"/>
                  </a:cubicBezTo>
                  <a:cubicBezTo>
                    <a:pt x="20827" y="61587"/>
                    <a:pt x="20886" y="61551"/>
                    <a:pt x="20946" y="61492"/>
                  </a:cubicBezTo>
                  <a:cubicBezTo>
                    <a:pt x="21005" y="61456"/>
                    <a:pt x="21005" y="61373"/>
                    <a:pt x="20970" y="61313"/>
                  </a:cubicBezTo>
                  <a:cubicBezTo>
                    <a:pt x="23339" y="59813"/>
                    <a:pt x="22089" y="54324"/>
                    <a:pt x="20874" y="52455"/>
                  </a:cubicBezTo>
                  <a:cubicBezTo>
                    <a:pt x="20946" y="52431"/>
                    <a:pt x="20994" y="52372"/>
                    <a:pt x="21017" y="52300"/>
                  </a:cubicBezTo>
                  <a:close/>
                  <a:moveTo>
                    <a:pt x="27875" y="0"/>
                  </a:moveTo>
                  <a:cubicBezTo>
                    <a:pt x="27799" y="0"/>
                    <a:pt x="27725" y="34"/>
                    <a:pt x="27685" y="115"/>
                  </a:cubicBezTo>
                  <a:cubicBezTo>
                    <a:pt x="25970" y="3509"/>
                    <a:pt x="24565" y="7140"/>
                    <a:pt x="23399" y="10891"/>
                  </a:cubicBezTo>
                  <a:cubicBezTo>
                    <a:pt x="23137" y="9974"/>
                    <a:pt x="22815" y="9081"/>
                    <a:pt x="22518" y="8164"/>
                  </a:cubicBezTo>
                  <a:cubicBezTo>
                    <a:pt x="22494" y="8094"/>
                    <a:pt x="22439" y="8065"/>
                    <a:pt x="22383" y="8065"/>
                  </a:cubicBezTo>
                  <a:cubicBezTo>
                    <a:pt x="22295" y="8065"/>
                    <a:pt x="22207" y="8138"/>
                    <a:pt x="22244" y="8247"/>
                  </a:cubicBezTo>
                  <a:cubicBezTo>
                    <a:pt x="22577" y="9224"/>
                    <a:pt x="22922" y="10224"/>
                    <a:pt x="23315" y="11188"/>
                  </a:cubicBezTo>
                  <a:cubicBezTo>
                    <a:pt x="23101" y="11891"/>
                    <a:pt x="22899" y="12593"/>
                    <a:pt x="22696" y="13284"/>
                  </a:cubicBezTo>
                  <a:cubicBezTo>
                    <a:pt x="22482" y="12295"/>
                    <a:pt x="22137" y="11295"/>
                    <a:pt x="21863" y="10331"/>
                  </a:cubicBezTo>
                  <a:cubicBezTo>
                    <a:pt x="21848" y="10268"/>
                    <a:pt x="21800" y="10240"/>
                    <a:pt x="21751" y="10240"/>
                  </a:cubicBezTo>
                  <a:cubicBezTo>
                    <a:pt x="21678" y="10240"/>
                    <a:pt x="21603" y="10299"/>
                    <a:pt x="21625" y="10390"/>
                  </a:cubicBezTo>
                  <a:cubicBezTo>
                    <a:pt x="21946" y="11486"/>
                    <a:pt x="22184" y="12641"/>
                    <a:pt x="22577" y="13712"/>
                  </a:cubicBezTo>
                  <a:cubicBezTo>
                    <a:pt x="22518" y="13950"/>
                    <a:pt x="22446" y="14177"/>
                    <a:pt x="22387" y="14427"/>
                  </a:cubicBezTo>
                  <a:cubicBezTo>
                    <a:pt x="22148" y="13534"/>
                    <a:pt x="21791" y="12665"/>
                    <a:pt x="21601" y="11760"/>
                  </a:cubicBezTo>
                  <a:cubicBezTo>
                    <a:pt x="21586" y="11697"/>
                    <a:pt x="21538" y="11669"/>
                    <a:pt x="21489" y="11669"/>
                  </a:cubicBezTo>
                  <a:cubicBezTo>
                    <a:pt x="21417" y="11669"/>
                    <a:pt x="21341" y="11727"/>
                    <a:pt x="21363" y="11819"/>
                  </a:cubicBezTo>
                  <a:cubicBezTo>
                    <a:pt x="21565" y="12819"/>
                    <a:pt x="21791" y="13950"/>
                    <a:pt x="22279" y="14855"/>
                  </a:cubicBezTo>
                  <a:cubicBezTo>
                    <a:pt x="22220" y="15058"/>
                    <a:pt x="22184" y="15272"/>
                    <a:pt x="22137" y="15474"/>
                  </a:cubicBezTo>
                  <a:cubicBezTo>
                    <a:pt x="21922" y="14522"/>
                    <a:pt x="21613" y="13569"/>
                    <a:pt x="21363" y="12629"/>
                  </a:cubicBezTo>
                  <a:cubicBezTo>
                    <a:pt x="21344" y="12569"/>
                    <a:pt x="21298" y="12543"/>
                    <a:pt x="21250" y="12543"/>
                  </a:cubicBezTo>
                  <a:cubicBezTo>
                    <a:pt x="21174" y="12543"/>
                    <a:pt x="21095" y="12610"/>
                    <a:pt x="21125" y="12712"/>
                  </a:cubicBezTo>
                  <a:cubicBezTo>
                    <a:pt x="21255" y="13343"/>
                    <a:pt x="21363" y="14022"/>
                    <a:pt x="21494" y="14677"/>
                  </a:cubicBezTo>
                  <a:cubicBezTo>
                    <a:pt x="21196" y="13879"/>
                    <a:pt x="20886" y="13105"/>
                    <a:pt x="20577" y="12367"/>
                  </a:cubicBezTo>
                  <a:cubicBezTo>
                    <a:pt x="20547" y="12286"/>
                    <a:pt x="20482" y="12257"/>
                    <a:pt x="20413" y="12257"/>
                  </a:cubicBezTo>
                  <a:cubicBezTo>
                    <a:pt x="20400" y="12257"/>
                    <a:pt x="20387" y="12258"/>
                    <a:pt x="20374" y="12260"/>
                  </a:cubicBezTo>
                  <a:cubicBezTo>
                    <a:pt x="21982" y="7950"/>
                    <a:pt x="24387" y="3902"/>
                    <a:pt x="27423" y="389"/>
                  </a:cubicBezTo>
                  <a:cubicBezTo>
                    <a:pt x="27478" y="315"/>
                    <a:pt x="27419" y="220"/>
                    <a:pt x="27345" y="220"/>
                  </a:cubicBezTo>
                  <a:cubicBezTo>
                    <a:pt x="27324" y="220"/>
                    <a:pt x="27301" y="228"/>
                    <a:pt x="27280" y="246"/>
                  </a:cubicBezTo>
                  <a:cubicBezTo>
                    <a:pt x="23101" y="4675"/>
                    <a:pt x="20184" y="9998"/>
                    <a:pt x="18636" y="15891"/>
                  </a:cubicBezTo>
                  <a:cubicBezTo>
                    <a:pt x="17898" y="18737"/>
                    <a:pt x="17493" y="21654"/>
                    <a:pt x="17434" y="24583"/>
                  </a:cubicBezTo>
                  <a:cubicBezTo>
                    <a:pt x="17398" y="26202"/>
                    <a:pt x="17445" y="27857"/>
                    <a:pt x="17672" y="29464"/>
                  </a:cubicBezTo>
                  <a:cubicBezTo>
                    <a:pt x="17748" y="30054"/>
                    <a:pt x="18575" y="33226"/>
                    <a:pt x="17712" y="33226"/>
                  </a:cubicBezTo>
                  <a:cubicBezTo>
                    <a:pt x="17634" y="33226"/>
                    <a:pt x="17541" y="33200"/>
                    <a:pt x="17434" y="33143"/>
                  </a:cubicBezTo>
                  <a:cubicBezTo>
                    <a:pt x="17397" y="33124"/>
                    <a:pt x="17356" y="33115"/>
                    <a:pt x="17315" y="33115"/>
                  </a:cubicBezTo>
                  <a:cubicBezTo>
                    <a:pt x="17157" y="33115"/>
                    <a:pt x="16998" y="33249"/>
                    <a:pt x="17064" y="33429"/>
                  </a:cubicBezTo>
                  <a:cubicBezTo>
                    <a:pt x="17362" y="34215"/>
                    <a:pt x="17326" y="34239"/>
                    <a:pt x="17517" y="34524"/>
                  </a:cubicBezTo>
                  <a:cubicBezTo>
                    <a:pt x="17612" y="34953"/>
                    <a:pt x="17719" y="35405"/>
                    <a:pt x="17815" y="35846"/>
                  </a:cubicBezTo>
                  <a:cubicBezTo>
                    <a:pt x="17815" y="35894"/>
                    <a:pt x="17815" y="35941"/>
                    <a:pt x="17850" y="35965"/>
                  </a:cubicBezTo>
                  <a:cubicBezTo>
                    <a:pt x="18100" y="36953"/>
                    <a:pt x="18434" y="37906"/>
                    <a:pt x="18886" y="38787"/>
                  </a:cubicBezTo>
                  <a:cubicBezTo>
                    <a:pt x="14409" y="39382"/>
                    <a:pt x="9956" y="40120"/>
                    <a:pt x="5634" y="41144"/>
                  </a:cubicBezTo>
                  <a:lnTo>
                    <a:pt x="5515" y="41144"/>
                  </a:lnTo>
                  <a:cubicBezTo>
                    <a:pt x="5450" y="41079"/>
                    <a:pt x="5362" y="41048"/>
                    <a:pt x="5276" y="41048"/>
                  </a:cubicBezTo>
                  <a:cubicBezTo>
                    <a:pt x="5098" y="41048"/>
                    <a:pt x="4931" y="41181"/>
                    <a:pt x="5003" y="41406"/>
                  </a:cubicBezTo>
                  <a:cubicBezTo>
                    <a:pt x="5158" y="41847"/>
                    <a:pt x="5301" y="42275"/>
                    <a:pt x="5456" y="42728"/>
                  </a:cubicBezTo>
                  <a:cubicBezTo>
                    <a:pt x="5468" y="42787"/>
                    <a:pt x="5480" y="42835"/>
                    <a:pt x="5492" y="42894"/>
                  </a:cubicBezTo>
                  <a:cubicBezTo>
                    <a:pt x="5492" y="43025"/>
                    <a:pt x="5515" y="43144"/>
                    <a:pt x="5575" y="43275"/>
                  </a:cubicBezTo>
                  <a:cubicBezTo>
                    <a:pt x="5587" y="43311"/>
                    <a:pt x="5634" y="43335"/>
                    <a:pt x="5670" y="43335"/>
                  </a:cubicBezTo>
                  <a:cubicBezTo>
                    <a:pt x="5754" y="43466"/>
                    <a:pt x="5837" y="43609"/>
                    <a:pt x="5992" y="43680"/>
                  </a:cubicBezTo>
                  <a:cubicBezTo>
                    <a:pt x="6004" y="43692"/>
                    <a:pt x="6027" y="43692"/>
                    <a:pt x="6051" y="43692"/>
                  </a:cubicBezTo>
                  <a:cubicBezTo>
                    <a:pt x="4658" y="43704"/>
                    <a:pt x="3170" y="44287"/>
                    <a:pt x="1884" y="44895"/>
                  </a:cubicBezTo>
                  <a:cubicBezTo>
                    <a:pt x="1563" y="44811"/>
                    <a:pt x="1265" y="44716"/>
                    <a:pt x="955" y="44633"/>
                  </a:cubicBezTo>
                  <a:cubicBezTo>
                    <a:pt x="934" y="44626"/>
                    <a:pt x="913" y="44623"/>
                    <a:pt x="894" y="44623"/>
                  </a:cubicBezTo>
                  <a:cubicBezTo>
                    <a:pt x="716" y="44623"/>
                    <a:pt x="667" y="44903"/>
                    <a:pt x="872" y="44978"/>
                  </a:cubicBezTo>
                  <a:cubicBezTo>
                    <a:pt x="932" y="44990"/>
                    <a:pt x="991" y="45014"/>
                    <a:pt x="1051" y="45038"/>
                  </a:cubicBezTo>
                  <a:cubicBezTo>
                    <a:pt x="848" y="45169"/>
                    <a:pt x="848" y="45550"/>
                    <a:pt x="991" y="45764"/>
                  </a:cubicBezTo>
                  <a:cubicBezTo>
                    <a:pt x="1171" y="46081"/>
                    <a:pt x="1510" y="46173"/>
                    <a:pt x="1842" y="46173"/>
                  </a:cubicBezTo>
                  <a:cubicBezTo>
                    <a:pt x="1884" y="46173"/>
                    <a:pt x="1926" y="46171"/>
                    <a:pt x="1967" y="46169"/>
                  </a:cubicBezTo>
                  <a:cubicBezTo>
                    <a:pt x="1967" y="46301"/>
                    <a:pt x="2026" y="46440"/>
                    <a:pt x="2154" y="46440"/>
                  </a:cubicBezTo>
                  <a:cubicBezTo>
                    <a:pt x="2198" y="46440"/>
                    <a:pt x="2251" y="46423"/>
                    <a:pt x="2313" y="46383"/>
                  </a:cubicBezTo>
                  <a:cubicBezTo>
                    <a:pt x="2336" y="46371"/>
                    <a:pt x="2372" y="46347"/>
                    <a:pt x="2420" y="46323"/>
                  </a:cubicBezTo>
                  <a:lnTo>
                    <a:pt x="2444" y="46300"/>
                  </a:lnTo>
                  <a:cubicBezTo>
                    <a:pt x="2456" y="46312"/>
                    <a:pt x="2456" y="46323"/>
                    <a:pt x="2491" y="46359"/>
                  </a:cubicBezTo>
                  <a:cubicBezTo>
                    <a:pt x="2515" y="46442"/>
                    <a:pt x="2539" y="46538"/>
                    <a:pt x="2551" y="46621"/>
                  </a:cubicBezTo>
                  <a:cubicBezTo>
                    <a:pt x="2575" y="46788"/>
                    <a:pt x="2598" y="46943"/>
                    <a:pt x="2575" y="47097"/>
                  </a:cubicBezTo>
                  <a:cubicBezTo>
                    <a:pt x="2575" y="47324"/>
                    <a:pt x="2539" y="47550"/>
                    <a:pt x="2503" y="47776"/>
                  </a:cubicBezTo>
                  <a:cubicBezTo>
                    <a:pt x="2479" y="47776"/>
                    <a:pt x="2456" y="47776"/>
                    <a:pt x="2432" y="47752"/>
                  </a:cubicBezTo>
                  <a:cubicBezTo>
                    <a:pt x="2253" y="47728"/>
                    <a:pt x="2086" y="47669"/>
                    <a:pt x="1908" y="47633"/>
                  </a:cubicBezTo>
                  <a:cubicBezTo>
                    <a:pt x="1790" y="47619"/>
                    <a:pt x="1670" y="47607"/>
                    <a:pt x="1550" y="47607"/>
                  </a:cubicBezTo>
                  <a:cubicBezTo>
                    <a:pt x="1368" y="47607"/>
                    <a:pt x="1187" y="47635"/>
                    <a:pt x="1015" y="47728"/>
                  </a:cubicBezTo>
                  <a:cubicBezTo>
                    <a:pt x="812" y="47847"/>
                    <a:pt x="658" y="48050"/>
                    <a:pt x="610" y="48288"/>
                  </a:cubicBezTo>
                  <a:cubicBezTo>
                    <a:pt x="527" y="48276"/>
                    <a:pt x="431" y="48252"/>
                    <a:pt x="348" y="48228"/>
                  </a:cubicBezTo>
                  <a:cubicBezTo>
                    <a:pt x="326" y="48223"/>
                    <a:pt x="305" y="48220"/>
                    <a:pt x="286" y="48220"/>
                  </a:cubicBezTo>
                  <a:cubicBezTo>
                    <a:pt x="61" y="48220"/>
                    <a:pt x="0" y="48568"/>
                    <a:pt x="241" y="48633"/>
                  </a:cubicBezTo>
                  <a:cubicBezTo>
                    <a:pt x="408" y="48681"/>
                    <a:pt x="551" y="48740"/>
                    <a:pt x="717" y="48800"/>
                  </a:cubicBezTo>
                  <a:cubicBezTo>
                    <a:pt x="753" y="48848"/>
                    <a:pt x="789" y="48883"/>
                    <a:pt x="836" y="48931"/>
                  </a:cubicBezTo>
                  <a:cubicBezTo>
                    <a:pt x="884" y="48967"/>
                    <a:pt x="937" y="48984"/>
                    <a:pt x="988" y="48984"/>
                  </a:cubicBezTo>
                  <a:cubicBezTo>
                    <a:pt x="1039" y="48984"/>
                    <a:pt x="1086" y="48967"/>
                    <a:pt x="1122" y="48931"/>
                  </a:cubicBezTo>
                  <a:cubicBezTo>
                    <a:pt x="2027" y="49240"/>
                    <a:pt x="2991" y="49586"/>
                    <a:pt x="3944" y="49860"/>
                  </a:cubicBezTo>
                  <a:cubicBezTo>
                    <a:pt x="3932" y="49883"/>
                    <a:pt x="3920" y="49931"/>
                    <a:pt x="3932" y="49979"/>
                  </a:cubicBezTo>
                  <a:cubicBezTo>
                    <a:pt x="4099" y="50586"/>
                    <a:pt x="4301" y="51169"/>
                    <a:pt x="4301" y="51800"/>
                  </a:cubicBezTo>
                  <a:cubicBezTo>
                    <a:pt x="4301" y="51919"/>
                    <a:pt x="4289" y="52062"/>
                    <a:pt x="4289" y="52181"/>
                  </a:cubicBezTo>
                  <a:cubicBezTo>
                    <a:pt x="4241" y="52217"/>
                    <a:pt x="4230" y="52277"/>
                    <a:pt x="4277" y="52336"/>
                  </a:cubicBezTo>
                  <a:cubicBezTo>
                    <a:pt x="4218" y="52789"/>
                    <a:pt x="4099" y="53217"/>
                    <a:pt x="3968" y="53646"/>
                  </a:cubicBezTo>
                  <a:lnTo>
                    <a:pt x="3968" y="53681"/>
                  </a:lnTo>
                  <a:cubicBezTo>
                    <a:pt x="3622" y="53467"/>
                    <a:pt x="3265" y="53277"/>
                    <a:pt x="2920" y="53050"/>
                  </a:cubicBezTo>
                  <a:cubicBezTo>
                    <a:pt x="2898" y="53038"/>
                    <a:pt x="2877" y="53032"/>
                    <a:pt x="2856" y="53032"/>
                  </a:cubicBezTo>
                  <a:cubicBezTo>
                    <a:pt x="2741" y="53032"/>
                    <a:pt x="2658" y="53206"/>
                    <a:pt x="2789" y="53277"/>
                  </a:cubicBezTo>
                  <a:cubicBezTo>
                    <a:pt x="2801" y="53289"/>
                    <a:pt x="2837" y="53312"/>
                    <a:pt x="2848" y="53324"/>
                  </a:cubicBezTo>
                  <a:cubicBezTo>
                    <a:pt x="2753" y="53336"/>
                    <a:pt x="2694" y="53467"/>
                    <a:pt x="2801" y="53527"/>
                  </a:cubicBezTo>
                  <a:cubicBezTo>
                    <a:pt x="2813" y="53551"/>
                    <a:pt x="2837" y="53551"/>
                    <a:pt x="2848" y="53562"/>
                  </a:cubicBezTo>
                  <a:cubicBezTo>
                    <a:pt x="2777" y="53586"/>
                    <a:pt x="2717" y="53693"/>
                    <a:pt x="2801" y="53765"/>
                  </a:cubicBezTo>
                  <a:cubicBezTo>
                    <a:pt x="6015" y="56479"/>
                    <a:pt x="10016" y="58408"/>
                    <a:pt x="13862" y="60051"/>
                  </a:cubicBezTo>
                  <a:cubicBezTo>
                    <a:pt x="15314" y="60674"/>
                    <a:pt x="17492" y="62044"/>
                    <a:pt x="19293" y="62044"/>
                  </a:cubicBezTo>
                  <a:cubicBezTo>
                    <a:pt x="19353" y="62044"/>
                    <a:pt x="19411" y="62043"/>
                    <a:pt x="19470" y="62040"/>
                  </a:cubicBezTo>
                  <a:cubicBezTo>
                    <a:pt x="19481" y="62075"/>
                    <a:pt x="19517" y="62099"/>
                    <a:pt x="19565" y="62099"/>
                  </a:cubicBezTo>
                  <a:lnTo>
                    <a:pt x="20541" y="62099"/>
                  </a:lnTo>
                  <a:cubicBezTo>
                    <a:pt x="20493" y="62282"/>
                    <a:pt x="20624" y="62481"/>
                    <a:pt x="20821" y="62481"/>
                  </a:cubicBezTo>
                  <a:cubicBezTo>
                    <a:pt x="20867" y="62481"/>
                    <a:pt x="20917" y="62470"/>
                    <a:pt x="20970" y="62444"/>
                  </a:cubicBezTo>
                  <a:cubicBezTo>
                    <a:pt x="21077" y="62397"/>
                    <a:pt x="21172" y="62337"/>
                    <a:pt x="21267" y="62278"/>
                  </a:cubicBezTo>
                  <a:cubicBezTo>
                    <a:pt x="22089" y="62206"/>
                    <a:pt x="22910" y="62123"/>
                    <a:pt x="23732" y="62040"/>
                  </a:cubicBezTo>
                  <a:cubicBezTo>
                    <a:pt x="23743" y="62050"/>
                    <a:pt x="23758" y="62056"/>
                    <a:pt x="23774" y="62056"/>
                  </a:cubicBezTo>
                  <a:cubicBezTo>
                    <a:pt x="23794" y="62056"/>
                    <a:pt x="23814" y="62047"/>
                    <a:pt x="23827" y="62028"/>
                  </a:cubicBezTo>
                  <a:cubicBezTo>
                    <a:pt x="23994" y="62016"/>
                    <a:pt x="24161" y="62004"/>
                    <a:pt x="24339" y="61980"/>
                  </a:cubicBezTo>
                  <a:cubicBezTo>
                    <a:pt x="26851" y="61849"/>
                    <a:pt x="29399" y="61611"/>
                    <a:pt x="31923" y="61349"/>
                  </a:cubicBezTo>
                  <a:cubicBezTo>
                    <a:pt x="38555" y="60789"/>
                    <a:pt x="45128" y="60230"/>
                    <a:pt x="51688" y="59146"/>
                  </a:cubicBezTo>
                  <a:lnTo>
                    <a:pt x="51688" y="59146"/>
                  </a:lnTo>
                  <a:cubicBezTo>
                    <a:pt x="51688" y="59218"/>
                    <a:pt x="51676" y="59301"/>
                    <a:pt x="51676" y="59385"/>
                  </a:cubicBezTo>
                  <a:cubicBezTo>
                    <a:pt x="51669" y="59472"/>
                    <a:pt x="51757" y="59525"/>
                    <a:pt x="51839" y="59525"/>
                  </a:cubicBezTo>
                  <a:cubicBezTo>
                    <a:pt x="51903" y="59525"/>
                    <a:pt x="51963" y="59493"/>
                    <a:pt x="51974" y="59420"/>
                  </a:cubicBezTo>
                  <a:cubicBezTo>
                    <a:pt x="51986" y="59301"/>
                    <a:pt x="52009" y="59206"/>
                    <a:pt x="52021" y="59087"/>
                  </a:cubicBezTo>
                  <a:cubicBezTo>
                    <a:pt x="54641" y="58634"/>
                    <a:pt x="57248" y="58111"/>
                    <a:pt x="59844" y="57480"/>
                  </a:cubicBezTo>
                  <a:cubicBezTo>
                    <a:pt x="59903" y="57491"/>
                    <a:pt x="59987" y="57503"/>
                    <a:pt x="60058" y="57503"/>
                  </a:cubicBezTo>
                  <a:cubicBezTo>
                    <a:pt x="60260" y="57503"/>
                    <a:pt x="60427" y="57432"/>
                    <a:pt x="60546" y="57301"/>
                  </a:cubicBezTo>
                  <a:cubicBezTo>
                    <a:pt x="60582" y="57277"/>
                    <a:pt x="60618" y="57277"/>
                    <a:pt x="60653" y="57265"/>
                  </a:cubicBezTo>
                  <a:cubicBezTo>
                    <a:pt x="60975" y="57194"/>
                    <a:pt x="60975" y="56825"/>
                    <a:pt x="60796" y="56646"/>
                  </a:cubicBezTo>
                  <a:cubicBezTo>
                    <a:pt x="62796" y="53062"/>
                    <a:pt x="63987" y="46550"/>
                    <a:pt x="60796" y="43549"/>
                  </a:cubicBezTo>
                  <a:cubicBezTo>
                    <a:pt x="60736" y="43493"/>
                    <a:pt x="60672" y="43469"/>
                    <a:pt x="60611" y="43469"/>
                  </a:cubicBezTo>
                  <a:cubicBezTo>
                    <a:pt x="60492" y="43469"/>
                    <a:pt x="60387" y="43562"/>
                    <a:pt x="60356" y="43680"/>
                  </a:cubicBezTo>
                  <a:cubicBezTo>
                    <a:pt x="59665" y="43371"/>
                    <a:pt x="58855" y="43264"/>
                    <a:pt x="58141" y="43085"/>
                  </a:cubicBezTo>
                  <a:cubicBezTo>
                    <a:pt x="57297" y="42862"/>
                    <a:pt x="56418" y="42489"/>
                    <a:pt x="55562" y="42489"/>
                  </a:cubicBezTo>
                  <a:cubicBezTo>
                    <a:pt x="55548" y="42489"/>
                    <a:pt x="55535" y="42489"/>
                    <a:pt x="55522" y="42490"/>
                  </a:cubicBezTo>
                  <a:cubicBezTo>
                    <a:pt x="55415" y="42490"/>
                    <a:pt x="55355" y="42537"/>
                    <a:pt x="55307" y="42609"/>
                  </a:cubicBezTo>
                  <a:cubicBezTo>
                    <a:pt x="55236" y="42561"/>
                    <a:pt x="55141" y="42537"/>
                    <a:pt x="55069" y="42490"/>
                  </a:cubicBezTo>
                  <a:lnTo>
                    <a:pt x="55057" y="42490"/>
                  </a:lnTo>
                  <a:cubicBezTo>
                    <a:pt x="55069" y="42478"/>
                    <a:pt x="55105" y="42478"/>
                    <a:pt x="55117" y="42466"/>
                  </a:cubicBezTo>
                  <a:cubicBezTo>
                    <a:pt x="55379" y="42347"/>
                    <a:pt x="55367" y="41978"/>
                    <a:pt x="55141" y="41894"/>
                  </a:cubicBezTo>
                  <a:cubicBezTo>
                    <a:pt x="55498" y="41466"/>
                    <a:pt x="55522" y="40894"/>
                    <a:pt x="55343" y="40347"/>
                  </a:cubicBezTo>
                  <a:cubicBezTo>
                    <a:pt x="55355" y="39787"/>
                    <a:pt x="55105" y="39454"/>
                    <a:pt x="54700" y="39287"/>
                  </a:cubicBezTo>
                  <a:cubicBezTo>
                    <a:pt x="54581" y="39168"/>
                    <a:pt x="54450" y="39049"/>
                    <a:pt x="54331" y="38977"/>
                  </a:cubicBezTo>
                  <a:cubicBezTo>
                    <a:pt x="54318" y="38970"/>
                    <a:pt x="54304" y="38966"/>
                    <a:pt x="54292" y="38966"/>
                  </a:cubicBezTo>
                  <a:cubicBezTo>
                    <a:pt x="54228" y="38966"/>
                    <a:pt x="54188" y="39056"/>
                    <a:pt x="54248" y="39096"/>
                  </a:cubicBezTo>
                  <a:cubicBezTo>
                    <a:pt x="54200" y="39084"/>
                    <a:pt x="54149" y="39078"/>
                    <a:pt x="54097" y="39078"/>
                  </a:cubicBezTo>
                  <a:cubicBezTo>
                    <a:pt x="54045" y="39078"/>
                    <a:pt x="53992" y="39084"/>
                    <a:pt x="53938" y="39096"/>
                  </a:cubicBezTo>
                  <a:cubicBezTo>
                    <a:pt x="53974" y="38775"/>
                    <a:pt x="53950" y="38453"/>
                    <a:pt x="53891" y="38132"/>
                  </a:cubicBezTo>
                  <a:cubicBezTo>
                    <a:pt x="53926" y="38037"/>
                    <a:pt x="53926" y="37918"/>
                    <a:pt x="53891" y="37834"/>
                  </a:cubicBezTo>
                  <a:cubicBezTo>
                    <a:pt x="53914" y="37727"/>
                    <a:pt x="53867" y="37632"/>
                    <a:pt x="53795" y="37584"/>
                  </a:cubicBezTo>
                  <a:cubicBezTo>
                    <a:pt x="53760" y="37537"/>
                    <a:pt x="53736" y="37501"/>
                    <a:pt x="53688" y="37477"/>
                  </a:cubicBezTo>
                  <a:cubicBezTo>
                    <a:pt x="53677" y="37256"/>
                    <a:pt x="53543" y="37045"/>
                    <a:pt x="53275" y="37045"/>
                  </a:cubicBezTo>
                  <a:cubicBezTo>
                    <a:pt x="53255" y="37045"/>
                    <a:pt x="53234" y="37046"/>
                    <a:pt x="53212" y="37048"/>
                  </a:cubicBezTo>
                  <a:cubicBezTo>
                    <a:pt x="50735" y="37194"/>
                    <a:pt x="48265" y="37227"/>
                    <a:pt x="45796" y="37227"/>
                  </a:cubicBezTo>
                  <a:cubicBezTo>
                    <a:pt x="43750" y="37227"/>
                    <a:pt x="41704" y="37204"/>
                    <a:pt x="39658" y="37204"/>
                  </a:cubicBezTo>
                  <a:cubicBezTo>
                    <a:pt x="38109" y="37204"/>
                    <a:pt x="36559" y="37217"/>
                    <a:pt x="35007" y="37263"/>
                  </a:cubicBezTo>
                  <a:cubicBezTo>
                    <a:pt x="35007" y="37096"/>
                    <a:pt x="34904" y="36951"/>
                    <a:pt x="34697" y="36951"/>
                  </a:cubicBezTo>
                  <a:cubicBezTo>
                    <a:pt x="34682" y="36951"/>
                    <a:pt x="34666" y="36952"/>
                    <a:pt x="34650" y="36953"/>
                  </a:cubicBezTo>
                  <a:cubicBezTo>
                    <a:pt x="30114" y="37453"/>
                    <a:pt x="25518" y="37918"/>
                    <a:pt x="20934" y="38501"/>
                  </a:cubicBezTo>
                  <a:cubicBezTo>
                    <a:pt x="21113" y="37441"/>
                    <a:pt x="21779" y="36477"/>
                    <a:pt x="21946" y="35405"/>
                  </a:cubicBezTo>
                  <a:cubicBezTo>
                    <a:pt x="22029" y="34858"/>
                    <a:pt x="22017" y="34286"/>
                    <a:pt x="22029" y="33739"/>
                  </a:cubicBezTo>
                  <a:cubicBezTo>
                    <a:pt x="22029" y="33369"/>
                    <a:pt x="22029" y="32988"/>
                    <a:pt x="22041" y="32643"/>
                  </a:cubicBezTo>
                  <a:cubicBezTo>
                    <a:pt x="22006" y="32536"/>
                    <a:pt x="21982" y="32429"/>
                    <a:pt x="21958" y="32322"/>
                  </a:cubicBezTo>
                  <a:cubicBezTo>
                    <a:pt x="21982" y="32262"/>
                    <a:pt x="22017" y="32191"/>
                    <a:pt x="22029" y="32131"/>
                  </a:cubicBezTo>
                  <a:cubicBezTo>
                    <a:pt x="22065" y="32060"/>
                    <a:pt x="21982" y="32012"/>
                    <a:pt x="21922" y="32012"/>
                  </a:cubicBezTo>
                  <a:cubicBezTo>
                    <a:pt x="21946" y="31834"/>
                    <a:pt x="22017" y="31703"/>
                    <a:pt x="22137" y="31595"/>
                  </a:cubicBezTo>
                  <a:lnTo>
                    <a:pt x="22137" y="31595"/>
                  </a:lnTo>
                  <a:cubicBezTo>
                    <a:pt x="22137" y="31667"/>
                    <a:pt x="22125" y="31738"/>
                    <a:pt x="22125" y="31798"/>
                  </a:cubicBezTo>
                  <a:cubicBezTo>
                    <a:pt x="22125" y="31926"/>
                    <a:pt x="22231" y="32000"/>
                    <a:pt x="22334" y="32000"/>
                  </a:cubicBezTo>
                  <a:cubicBezTo>
                    <a:pt x="22414" y="32000"/>
                    <a:pt x="22492" y="31956"/>
                    <a:pt x="22518" y="31857"/>
                  </a:cubicBezTo>
                  <a:lnTo>
                    <a:pt x="22613" y="31464"/>
                  </a:lnTo>
                  <a:lnTo>
                    <a:pt x="22613" y="31643"/>
                  </a:lnTo>
                  <a:cubicBezTo>
                    <a:pt x="22613" y="31673"/>
                    <a:pt x="22640" y="31688"/>
                    <a:pt x="22666" y="31688"/>
                  </a:cubicBezTo>
                  <a:cubicBezTo>
                    <a:pt x="22693" y="31688"/>
                    <a:pt x="22720" y="31673"/>
                    <a:pt x="22720" y="31643"/>
                  </a:cubicBezTo>
                  <a:lnTo>
                    <a:pt x="22720" y="31441"/>
                  </a:lnTo>
                  <a:cubicBezTo>
                    <a:pt x="22720" y="31409"/>
                    <a:pt x="22697" y="31394"/>
                    <a:pt x="22673" y="31394"/>
                  </a:cubicBezTo>
                  <a:cubicBezTo>
                    <a:pt x="22652" y="31394"/>
                    <a:pt x="22630" y="31406"/>
                    <a:pt x="22625" y="31429"/>
                  </a:cubicBezTo>
                  <a:cubicBezTo>
                    <a:pt x="23994" y="25416"/>
                    <a:pt x="24958" y="19689"/>
                    <a:pt x="27482" y="13938"/>
                  </a:cubicBezTo>
                  <a:cubicBezTo>
                    <a:pt x="27542" y="13796"/>
                    <a:pt x="27447" y="13629"/>
                    <a:pt x="27328" y="13569"/>
                  </a:cubicBezTo>
                  <a:cubicBezTo>
                    <a:pt x="27792" y="13403"/>
                    <a:pt x="28054" y="13022"/>
                    <a:pt x="28113" y="12379"/>
                  </a:cubicBezTo>
                  <a:cubicBezTo>
                    <a:pt x="28198" y="12232"/>
                    <a:pt x="28087" y="12047"/>
                    <a:pt x="27928" y="12047"/>
                  </a:cubicBezTo>
                  <a:cubicBezTo>
                    <a:pt x="27907" y="12047"/>
                    <a:pt x="27886" y="12050"/>
                    <a:pt x="27863" y="12057"/>
                  </a:cubicBezTo>
                  <a:cubicBezTo>
                    <a:pt x="27840" y="12058"/>
                    <a:pt x="27817" y="12059"/>
                    <a:pt x="27795" y="12059"/>
                  </a:cubicBezTo>
                  <a:cubicBezTo>
                    <a:pt x="27366" y="12059"/>
                    <a:pt x="27399" y="11833"/>
                    <a:pt x="27863" y="11402"/>
                  </a:cubicBezTo>
                  <a:cubicBezTo>
                    <a:pt x="27904" y="11433"/>
                    <a:pt x="27951" y="11450"/>
                    <a:pt x="27996" y="11450"/>
                  </a:cubicBezTo>
                  <a:cubicBezTo>
                    <a:pt x="28057" y="11450"/>
                    <a:pt x="28115" y="11418"/>
                    <a:pt x="28149" y="11343"/>
                  </a:cubicBezTo>
                  <a:cubicBezTo>
                    <a:pt x="29602" y="8021"/>
                    <a:pt x="29840" y="3937"/>
                    <a:pt x="27959" y="746"/>
                  </a:cubicBezTo>
                  <a:cubicBezTo>
                    <a:pt x="28018" y="592"/>
                    <a:pt x="28054" y="449"/>
                    <a:pt x="28113" y="294"/>
                  </a:cubicBezTo>
                  <a:cubicBezTo>
                    <a:pt x="28176" y="129"/>
                    <a:pt x="28021" y="0"/>
                    <a:pt x="2787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8"/>
            <p:cNvSpPr/>
            <p:nvPr/>
          </p:nvSpPr>
          <p:spPr>
            <a:xfrm>
              <a:off x="3584700" y="2761450"/>
              <a:ext cx="577725" cy="51075"/>
            </a:xfrm>
            <a:custGeom>
              <a:rect b="b" l="l" r="r" t="t"/>
              <a:pathLst>
                <a:path extrusionOk="0" h="2043" w="23109">
                  <a:moveTo>
                    <a:pt x="179" y="0"/>
                  </a:moveTo>
                  <a:cubicBezTo>
                    <a:pt x="0" y="0"/>
                    <a:pt x="18" y="277"/>
                    <a:pt x="201" y="311"/>
                  </a:cubicBezTo>
                  <a:cubicBezTo>
                    <a:pt x="7047" y="1182"/>
                    <a:pt x="14209" y="2043"/>
                    <a:pt x="21149" y="2043"/>
                  </a:cubicBezTo>
                  <a:cubicBezTo>
                    <a:pt x="21704" y="2043"/>
                    <a:pt x="22259" y="2037"/>
                    <a:pt x="22811" y="2026"/>
                  </a:cubicBezTo>
                  <a:cubicBezTo>
                    <a:pt x="23109" y="2002"/>
                    <a:pt x="23085" y="1609"/>
                    <a:pt x="22811" y="1561"/>
                  </a:cubicBezTo>
                  <a:cubicBezTo>
                    <a:pt x="15370" y="633"/>
                    <a:pt x="7702" y="442"/>
                    <a:pt x="201" y="2"/>
                  </a:cubicBezTo>
                  <a:cubicBezTo>
                    <a:pt x="194" y="1"/>
                    <a:pt x="186" y="0"/>
                    <a:pt x="1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38"/>
            <p:cNvSpPr/>
            <p:nvPr/>
          </p:nvSpPr>
          <p:spPr>
            <a:xfrm>
              <a:off x="4170400" y="2793300"/>
              <a:ext cx="22100" cy="12600"/>
            </a:xfrm>
            <a:custGeom>
              <a:rect b="b" l="l" r="r" t="t"/>
              <a:pathLst>
                <a:path extrusionOk="0" h="504" w="884">
                  <a:moveTo>
                    <a:pt x="295" y="0"/>
                  </a:moveTo>
                  <a:cubicBezTo>
                    <a:pt x="0" y="0"/>
                    <a:pt x="0" y="503"/>
                    <a:pt x="295" y="503"/>
                  </a:cubicBezTo>
                  <a:cubicBezTo>
                    <a:pt x="304" y="503"/>
                    <a:pt x="314" y="503"/>
                    <a:pt x="324" y="502"/>
                  </a:cubicBezTo>
                  <a:cubicBezTo>
                    <a:pt x="407" y="490"/>
                    <a:pt x="503" y="490"/>
                    <a:pt x="586" y="478"/>
                  </a:cubicBezTo>
                  <a:cubicBezTo>
                    <a:pt x="884" y="454"/>
                    <a:pt x="884" y="61"/>
                    <a:pt x="586" y="37"/>
                  </a:cubicBezTo>
                  <a:cubicBezTo>
                    <a:pt x="503" y="14"/>
                    <a:pt x="407" y="14"/>
                    <a:pt x="324" y="2"/>
                  </a:cubicBezTo>
                  <a:cubicBezTo>
                    <a:pt x="314" y="1"/>
                    <a:pt x="304" y="0"/>
                    <a:pt x="29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8"/>
            <p:cNvSpPr/>
            <p:nvPr/>
          </p:nvSpPr>
          <p:spPr>
            <a:xfrm>
              <a:off x="4802975" y="3135050"/>
              <a:ext cx="2400" cy="1800"/>
            </a:xfrm>
            <a:custGeom>
              <a:rect b="b" l="l" r="r" t="t"/>
              <a:pathLst>
                <a:path extrusionOk="0" h="72" w="96">
                  <a:moveTo>
                    <a:pt x="48" y="0"/>
                  </a:moveTo>
                  <a:cubicBezTo>
                    <a:pt x="0" y="12"/>
                    <a:pt x="0" y="71"/>
                    <a:pt x="48" y="71"/>
                  </a:cubicBezTo>
                  <a:cubicBezTo>
                    <a:pt x="96" y="71"/>
                    <a:pt x="96" y="0"/>
                    <a:pt x="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8"/>
            <p:cNvSpPr/>
            <p:nvPr/>
          </p:nvSpPr>
          <p:spPr>
            <a:xfrm>
              <a:off x="4680025" y="2817150"/>
              <a:ext cx="5700" cy="4775"/>
            </a:xfrm>
            <a:custGeom>
              <a:rect b="b" l="l" r="r" t="t"/>
              <a:pathLst>
                <a:path extrusionOk="0" h="191" w="228">
                  <a:moveTo>
                    <a:pt x="108" y="0"/>
                  </a:moveTo>
                  <a:cubicBezTo>
                    <a:pt x="1" y="12"/>
                    <a:pt x="1" y="191"/>
                    <a:pt x="108" y="191"/>
                  </a:cubicBezTo>
                  <a:cubicBezTo>
                    <a:pt x="227" y="191"/>
                    <a:pt x="227" y="0"/>
                    <a:pt x="10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8"/>
            <p:cNvSpPr/>
            <p:nvPr/>
          </p:nvSpPr>
          <p:spPr>
            <a:xfrm>
              <a:off x="4280400" y="2872400"/>
              <a:ext cx="21825" cy="48850"/>
            </a:xfrm>
            <a:custGeom>
              <a:rect b="b" l="l" r="r" t="t"/>
              <a:pathLst>
                <a:path extrusionOk="0" h="1954" w="873">
                  <a:moveTo>
                    <a:pt x="225" y="0"/>
                  </a:moveTo>
                  <a:cubicBezTo>
                    <a:pt x="113" y="0"/>
                    <a:pt x="1" y="88"/>
                    <a:pt x="44" y="231"/>
                  </a:cubicBezTo>
                  <a:cubicBezTo>
                    <a:pt x="210" y="791"/>
                    <a:pt x="317" y="1374"/>
                    <a:pt x="591" y="1886"/>
                  </a:cubicBezTo>
                  <a:cubicBezTo>
                    <a:pt x="614" y="1932"/>
                    <a:pt x="663" y="1953"/>
                    <a:pt x="713" y="1953"/>
                  </a:cubicBezTo>
                  <a:cubicBezTo>
                    <a:pt x="791" y="1953"/>
                    <a:pt x="872" y="1902"/>
                    <a:pt x="865" y="1815"/>
                  </a:cubicBezTo>
                  <a:cubicBezTo>
                    <a:pt x="782" y="1231"/>
                    <a:pt x="579" y="683"/>
                    <a:pt x="401" y="124"/>
                  </a:cubicBezTo>
                  <a:cubicBezTo>
                    <a:pt x="372" y="39"/>
                    <a:pt x="299" y="0"/>
                    <a:pt x="22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8"/>
            <p:cNvSpPr/>
            <p:nvPr/>
          </p:nvSpPr>
          <p:spPr>
            <a:xfrm>
              <a:off x="4710100" y="2747200"/>
              <a:ext cx="13425" cy="10425"/>
            </a:xfrm>
            <a:custGeom>
              <a:rect b="b" l="l" r="r" t="t"/>
              <a:pathLst>
                <a:path extrusionOk="0" h="417" w="537">
                  <a:moveTo>
                    <a:pt x="262" y="0"/>
                  </a:moveTo>
                  <a:cubicBezTo>
                    <a:pt x="1" y="0"/>
                    <a:pt x="1" y="417"/>
                    <a:pt x="262" y="417"/>
                  </a:cubicBezTo>
                  <a:cubicBezTo>
                    <a:pt x="536" y="417"/>
                    <a:pt x="536" y="0"/>
                    <a:pt x="26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38"/>
            <p:cNvSpPr/>
            <p:nvPr/>
          </p:nvSpPr>
          <p:spPr>
            <a:xfrm>
              <a:off x="3963375" y="1930425"/>
              <a:ext cx="21775" cy="51650"/>
            </a:xfrm>
            <a:custGeom>
              <a:rect b="b" l="l" r="r" t="t"/>
              <a:pathLst>
                <a:path extrusionOk="0" h="2066" w="871">
                  <a:moveTo>
                    <a:pt x="203" y="1"/>
                  </a:moveTo>
                  <a:cubicBezTo>
                    <a:pt x="103" y="1"/>
                    <a:pt x="1" y="80"/>
                    <a:pt x="44" y="203"/>
                  </a:cubicBezTo>
                  <a:cubicBezTo>
                    <a:pt x="235" y="798"/>
                    <a:pt x="413" y="1394"/>
                    <a:pt x="628" y="1989"/>
                  </a:cubicBezTo>
                  <a:cubicBezTo>
                    <a:pt x="642" y="2042"/>
                    <a:pt x="688" y="2066"/>
                    <a:pt x="734" y="2066"/>
                  </a:cubicBezTo>
                  <a:cubicBezTo>
                    <a:pt x="802" y="2066"/>
                    <a:pt x="870" y="2014"/>
                    <a:pt x="842" y="1929"/>
                  </a:cubicBezTo>
                  <a:cubicBezTo>
                    <a:pt x="699" y="1310"/>
                    <a:pt x="521" y="715"/>
                    <a:pt x="354" y="108"/>
                  </a:cubicBezTo>
                  <a:cubicBezTo>
                    <a:pt x="331" y="33"/>
                    <a:pt x="267" y="1"/>
                    <a:pt x="2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38"/>
            <p:cNvSpPr/>
            <p:nvPr/>
          </p:nvSpPr>
          <p:spPr>
            <a:xfrm>
              <a:off x="3990425" y="1905225"/>
              <a:ext cx="19450" cy="42700"/>
            </a:xfrm>
            <a:custGeom>
              <a:rect b="b" l="l" r="r" t="t"/>
              <a:pathLst>
                <a:path extrusionOk="0" h="1708" w="778">
                  <a:moveTo>
                    <a:pt x="102" y="1"/>
                  </a:moveTo>
                  <a:cubicBezTo>
                    <a:pt x="52" y="1"/>
                    <a:pt x="1" y="39"/>
                    <a:pt x="22" y="104"/>
                  </a:cubicBezTo>
                  <a:cubicBezTo>
                    <a:pt x="201" y="604"/>
                    <a:pt x="379" y="1116"/>
                    <a:pt x="558" y="1640"/>
                  </a:cubicBezTo>
                  <a:cubicBezTo>
                    <a:pt x="572" y="1687"/>
                    <a:pt x="612" y="1708"/>
                    <a:pt x="653" y="1708"/>
                  </a:cubicBezTo>
                  <a:cubicBezTo>
                    <a:pt x="715" y="1708"/>
                    <a:pt x="777" y="1659"/>
                    <a:pt x="748" y="1580"/>
                  </a:cubicBezTo>
                  <a:cubicBezTo>
                    <a:pt x="558" y="1068"/>
                    <a:pt x="379" y="568"/>
                    <a:pt x="177" y="56"/>
                  </a:cubicBezTo>
                  <a:cubicBezTo>
                    <a:pt x="167" y="18"/>
                    <a:pt x="135" y="1"/>
                    <a:pt x="10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8"/>
            <p:cNvSpPr/>
            <p:nvPr/>
          </p:nvSpPr>
          <p:spPr>
            <a:xfrm>
              <a:off x="3958525" y="2306950"/>
              <a:ext cx="5975" cy="5100"/>
            </a:xfrm>
            <a:custGeom>
              <a:rect b="b" l="l" r="r" t="t"/>
              <a:pathLst>
                <a:path extrusionOk="0" h="204" w="239">
                  <a:moveTo>
                    <a:pt x="119" y="1"/>
                  </a:moveTo>
                  <a:cubicBezTo>
                    <a:pt x="0" y="1"/>
                    <a:pt x="0" y="203"/>
                    <a:pt x="119" y="203"/>
                  </a:cubicBezTo>
                  <a:cubicBezTo>
                    <a:pt x="238" y="203"/>
                    <a:pt x="238" y="1"/>
                    <a:pt x="11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8"/>
            <p:cNvSpPr/>
            <p:nvPr/>
          </p:nvSpPr>
          <p:spPr>
            <a:xfrm>
              <a:off x="4028125" y="1867250"/>
              <a:ext cx="87800" cy="113250"/>
            </a:xfrm>
            <a:custGeom>
              <a:rect b="b" l="l" r="r" t="t"/>
              <a:pathLst>
                <a:path extrusionOk="0" h="4530" w="3512">
                  <a:moveTo>
                    <a:pt x="3255" y="1"/>
                  </a:moveTo>
                  <a:cubicBezTo>
                    <a:pt x="3202" y="1"/>
                    <a:pt x="3148" y="23"/>
                    <a:pt x="3110" y="75"/>
                  </a:cubicBezTo>
                  <a:cubicBezTo>
                    <a:pt x="2074" y="1480"/>
                    <a:pt x="979" y="2849"/>
                    <a:pt x="62" y="4302"/>
                  </a:cubicBezTo>
                  <a:cubicBezTo>
                    <a:pt x="0" y="4416"/>
                    <a:pt x="100" y="4529"/>
                    <a:pt x="200" y="4529"/>
                  </a:cubicBezTo>
                  <a:cubicBezTo>
                    <a:pt x="236" y="4529"/>
                    <a:pt x="272" y="4515"/>
                    <a:pt x="300" y="4480"/>
                  </a:cubicBezTo>
                  <a:cubicBezTo>
                    <a:pt x="1407" y="3135"/>
                    <a:pt x="2395" y="1670"/>
                    <a:pt x="3419" y="253"/>
                  </a:cubicBezTo>
                  <a:cubicBezTo>
                    <a:pt x="3512" y="127"/>
                    <a:pt x="3384" y="1"/>
                    <a:pt x="325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8"/>
            <p:cNvSpPr/>
            <p:nvPr/>
          </p:nvSpPr>
          <p:spPr>
            <a:xfrm>
              <a:off x="3896000" y="2230750"/>
              <a:ext cx="2125" cy="1825"/>
            </a:xfrm>
            <a:custGeom>
              <a:rect b="b" l="l" r="r" t="t"/>
              <a:pathLst>
                <a:path extrusionOk="0" h="73" w="85">
                  <a:moveTo>
                    <a:pt x="49" y="1"/>
                  </a:moveTo>
                  <a:cubicBezTo>
                    <a:pt x="1" y="1"/>
                    <a:pt x="1" y="72"/>
                    <a:pt x="49" y="72"/>
                  </a:cubicBezTo>
                  <a:cubicBezTo>
                    <a:pt x="84" y="72"/>
                    <a:pt x="84" y="1"/>
                    <a:pt x="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38"/>
            <p:cNvSpPr/>
            <p:nvPr/>
          </p:nvSpPr>
          <p:spPr>
            <a:xfrm>
              <a:off x="3423025" y="3226125"/>
              <a:ext cx="436100" cy="19075"/>
            </a:xfrm>
            <a:custGeom>
              <a:rect b="b" l="l" r="r" t="t"/>
              <a:pathLst>
                <a:path extrusionOk="0" h="763" w="17444">
                  <a:moveTo>
                    <a:pt x="15634" y="0"/>
                  </a:moveTo>
                  <a:cubicBezTo>
                    <a:pt x="10419" y="60"/>
                    <a:pt x="5216" y="179"/>
                    <a:pt x="1" y="358"/>
                  </a:cubicBezTo>
                  <a:cubicBezTo>
                    <a:pt x="5823" y="548"/>
                    <a:pt x="11621" y="679"/>
                    <a:pt x="17444" y="762"/>
                  </a:cubicBezTo>
                  <a:cubicBezTo>
                    <a:pt x="16836" y="548"/>
                    <a:pt x="16205" y="286"/>
                    <a:pt x="1563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8"/>
            <p:cNvSpPr/>
            <p:nvPr/>
          </p:nvSpPr>
          <p:spPr>
            <a:xfrm>
              <a:off x="4103175" y="3221950"/>
              <a:ext cx="1064150" cy="25625"/>
            </a:xfrm>
            <a:custGeom>
              <a:rect b="b" l="l" r="r" t="t"/>
              <a:pathLst>
                <a:path extrusionOk="0" h="1025" w="42566">
                  <a:moveTo>
                    <a:pt x="10943" y="1"/>
                  </a:moveTo>
                  <a:cubicBezTo>
                    <a:pt x="8847" y="191"/>
                    <a:pt x="6728" y="370"/>
                    <a:pt x="4620" y="548"/>
                  </a:cubicBezTo>
                  <a:cubicBezTo>
                    <a:pt x="3084" y="727"/>
                    <a:pt x="1537" y="882"/>
                    <a:pt x="1" y="1001"/>
                  </a:cubicBezTo>
                  <a:cubicBezTo>
                    <a:pt x="2561" y="1013"/>
                    <a:pt x="5120" y="1013"/>
                    <a:pt x="7680" y="1025"/>
                  </a:cubicBezTo>
                  <a:cubicBezTo>
                    <a:pt x="13502" y="1013"/>
                    <a:pt x="19301" y="1001"/>
                    <a:pt x="25123" y="906"/>
                  </a:cubicBezTo>
                  <a:cubicBezTo>
                    <a:pt x="30945" y="846"/>
                    <a:pt x="36743" y="715"/>
                    <a:pt x="42566" y="513"/>
                  </a:cubicBezTo>
                  <a:cubicBezTo>
                    <a:pt x="36743" y="310"/>
                    <a:pt x="30945" y="179"/>
                    <a:pt x="25123" y="108"/>
                  </a:cubicBezTo>
                  <a:cubicBezTo>
                    <a:pt x="20396" y="48"/>
                    <a:pt x="15657" y="13"/>
                    <a:pt x="1094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38"/>
            <p:cNvSpPr/>
            <p:nvPr/>
          </p:nvSpPr>
          <p:spPr>
            <a:xfrm>
              <a:off x="4391300" y="3197250"/>
              <a:ext cx="786450" cy="23825"/>
            </a:xfrm>
            <a:custGeom>
              <a:rect b="b" l="l" r="r" t="t"/>
              <a:pathLst>
                <a:path extrusionOk="0" h="953" w="31458">
                  <a:moveTo>
                    <a:pt x="8478" y="0"/>
                  </a:moveTo>
                  <a:cubicBezTo>
                    <a:pt x="5668" y="381"/>
                    <a:pt x="2835" y="691"/>
                    <a:pt x="1" y="953"/>
                  </a:cubicBezTo>
                  <a:cubicBezTo>
                    <a:pt x="2918" y="941"/>
                    <a:pt x="5811" y="929"/>
                    <a:pt x="8716" y="893"/>
                  </a:cubicBezTo>
                  <a:cubicBezTo>
                    <a:pt x="10383" y="882"/>
                    <a:pt x="13443" y="858"/>
                    <a:pt x="15098" y="822"/>
                  </a:cubicBezTo>
                  <a:cubicBezTo>
                    <a:pt x="20551" y="751"/>
                    <a:pt x="26016" y="631"/>
                    <a:pt x="31457" y="453"/>
                  </a:cubicBezTo>
                  <a:cubicBezTo>
                    <a:pt x="26016" y="262"/>
                    <a:pt x="20551" y="143"/>
                    <a:pt x="15098" y="84"/>
                  </a:cubicBezTo>
                  <a:cubicBezTo>
                    <a:pt x="13431" y="48"/>
                    <a:pt x="10371" y="24"/>
                    <a:pt x="871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8"/>
            <p:cNvSpPr/>
            <p:nvPr/>
          </p:nvSpPr>
          <p:spPr>
            <a:xfrm>
              <a:off x="3401900" y="3199925"/>
              <a:ext cx="395025" cy="17875"/>
            </a:xfrm>
            <a:custGeom>
              <a:rect b="b" l="l" r="r" t="t"/>
              <a:pathLst>
                <a:path extrusionOk="0" h="715" w="15801">
                  <a:moveTo>
                    <a:pt x="14288" y="1"/>
                  </a:moveTo>
                  <a:cubicBezTo>
                    <a:pt x="9526" y="84"/>
                    <a:pt x="4763" y="179"/>
                    <a:pt x="1" y="346"/>
                  </a:cubicBezTo>
                  <a:cubicBezTo>
                    <a:pt x="5263" y="524"/>
                    <a:pt x="10538" y="644"/>
                    <a:pt x="15800" y="715"/>
                  </a:cubicBezTo>
                  <a:cubicBezTo>
                    <a:pt x="15372" y="513"/>
                    <a:pt x="14967" y="298"/>
                    <a:pt x="14598" y="155"/>
                  </a:cubicBezTo>
                  <a:cubicBezTo>
                    <a:pt x="14514" y="96"/>
                    <a:pt x="14407" y="48"/>
                    <a:pt x="1428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8"/>
            <p:cNvSpPr/>
            <p:nvPr/>
          </p:nvSpPr>
          <p:spPr>
            <a:xfrm>
              <a:off x="3381075" y="3174325"/>
              <a:ext cx="356300" cy="16400"/>
            </a:xfrm>
            <a:custGeom>
              <a:rect b="b" l="l" r="r" t="t"/>
              <a:pathLst>
                <a:path extrusionOk="0" h="656" w="14252">
                  <a:moveTo>
                    <a:pt x="12823" y="1"/>
                  </a:moveTo>
                  <a:cubicBezTo>
                    <a:pt x="8537" y="72"/>
                    <a:pt x="4274" y="167"/>
                    <a:pt x="0" y="310"/>
                  </a:cubicBezTo>
                  <a:cubicBezTo>
                    <a:pt x="4751" y="477"/>
                    <a:pt x="9513" y="584"/>
                    <a:pt x="14252" y="656"/>
                  </a:cubicBezTo>
                  <a:cubicBezTo>
                    <a:pt x="13776" y="453"/>
                    <a:pt x="13299" y="227"/>
                    <a:pt x="128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8"/>
            <p:cNvSpPr/>
            <p:nvPr/>
          </p:nvSpPr>
          <p:spPr>
            <a:xfrm>
              <a:off x="4631825" y="3172250"/>
              <a:ext cx="556925" cy="20850"/>
            </a:xfrm>
            <a:custGeom>
              <a:rect b="b" l="l" r="r" t="t"/>
              <a:pathLst>
                <a:path extrusionOk="0" h="834" w="22277">
                  <a:moveTo>
                    <a:pt x="5132" y="0"/>
                  </a:moveTo>
                  <a:cubicBezTo>
                    <a:pt x="4620" y="84"/>
                    <a:pt x="4084" y="191"/>
                    <a:pt x="3560" y="274"/>
                  </a:cubicBezTo>
                  <a:cubicBezTo>
                    <a:pt x="3548" y="393"/>
                    <a:pt x="3524" y="512"/>
                    <a:pt x="3513" y="619"/>
                  </a:cubicBezTo>
                  <a:cubicBezTo>
                    <a:pt x="3502" y="691"/>
                    <a:pt x="3446" y="723"/>
                    <a:pt x="3385" y="723"/>
                  </a:cubicBezTo>
                  <a:cubicBezTo>
                    <a:pt x="3304" y="723"/>
                    <a:pt x="3215" y="667"/>
                    <a:pt x="3215" y="572"/>
                  </a:cubicBezTo>
                  <a:cubicBezTo>
                    <a:pt x="3215" y="500"/>
                    <a:pt x="3227" y="417"/>
                    <a:pt x="3227" y="334"/>
                  </a:cubicBezTo>
                  <a:lnTo>
                    <a:pt x="3227" y="334"/>
                  </a:lnTo>
                  <a:cubicBezTo>
                    <a:pt x="2155" y="512"/>
                    <a:pt x="1072" y="679"/>
                    <a:pt x="0" y="834"/>
                  </a:cubicBezTo>
                  <a:lnTo>
                    <a:pt x="48" y="834"/>
                  </a:lnTo>
                  <a:cubicBezTo>
                    <a:pt x="1429" y="810"/>
                    <a:pt x="5632" y="774"/>
                    <a:pt x="7013" y="739"/>
                  </a:cubicBezTo>
                  <a:cubicBezTo>
                    <a:pt x="12097" y="667"/>
                    <a:pt x="17193" y="560"/>
                    <a:pt x="22277" y="381"/>
                  </a:cubicBezTo>
                  <a:cubicBezTo>
                    <a:pt x="17193" y="203"/>
                    <a:pt x="12097" y="96"/>
                    <a:pt x="7013" y="24"/>
                  </a:cubicBezTo>
                  <a:cubicBezTo>
                    <a:pt x="6596" y="24"/>
                    <a:pt x="5906" y="12"/>
                    <a:pt x="51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8"/>
            <p:cNvSpPr/>
            <p:nvPr/>
          </p:nvSpPr>
          <p:spPr>
            <a:xfrm>
              <a:off x="3359925" y="3148725"/>
              <a:ext cx="318825" cy="14925"/>
            </a:xfrm>
            <a:custGeom>
              <a:rect b="b" l="l" r="r" t="t"/>
              <a:pathLst>
                <a:path extrusionOk="0" h="597" w="12753">
                  <a:moveTo>
                    <a:pt x="11562" y="1"/>
                  </a:moveTo>
                  <a:cubicBezTo>
                    <a:pt x="7704" y="60"/>
                    <a:pt x="3846" y="144"/>
                    <a:pt x="1" y="286"/>
                  </a:cubicBezTo>
                  <a:cubicBezTo>
                    <a:pt x="4251" y="429"/>
                    <a:pt x="8490" y="525"/>
                    <a:pt x="12752" y="596"/>
                  </a:cubicBezTo>
                  <a:cubicBezTo>
                    <a:pt x="12348" y="406"/>
                    <a:pt x="11967" y="203"/>
                    <a:pt x="1156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8"/>
            <p:cNvSpPr/>
            <p:nvPr/>
          </p:nvSpPr>
          <p:spPr>
            <a:xfrm>
              <a:off x="4801475" y="3147550"/>
              <a:ext cx="398000" cy="16675"/>
            </a:xfrm>
            <a:custGeom>
              <a:rect b="b" l="l" r="r" t="t"/>
              <a:pathLst>
                <a:path extrusionOk="0" h="667" w="15920">
                  <a:moveTo>
                    <a:pt x="3144" y="0"/>
                  </a:moveTo>
                  <a:cubicBezTo>
                    <a:pt x="2096" y="238"/>
                    <a:pt x="1048" y="464"/>
                    <a:pt x="1" y="667"/>
                  </a:cubicBezTo>
                  <a:cubicBezTo>
                    <a:pt x="775" y="667"/>
                    <a:pt x="1418" y="667"/>
                    <a:pt x="1727" y="655"/>
                  </a:cubicBezTo>
                  <a:cubicBezTo>
                    <a:pt x="6466" y="584"/>
                    <a:pt x="11181" y="476"/>
                    <a:pt x="15919" y="310"/>
                  </a:cubicBezTo>
                  <a:cubicBezTo>
                    <a:pt x="11657" y="167"/>
                    <a:pt x="7395" y="72"/>
                    <a:pt x="314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8"/>
            <p:cNvSpPr/>
            <p:nvPr/>
          </p:nvSpPr>
          <p:spPr>
            <a:xfrm>
              <a:off x="3338500" y="3122525"/>
              <a:ext cx="286675" cy="14025"/>
            </a:xfrm>
            <a:custGeom>
              <a:rect b="b" l="l" r="r" t="t"/>
              <a:pathLst>
                <a:path extrusionOk="0" h="561" w="11467">
                  <a:moveTo>
                    <a:pt x="10502" y="1"/>
                  </a:moveTo>
                  <a:cubicBezTo>
                    <a:pt x="7013" y="84"/>
                    <a:pt x="3513" y="156"/>
                    <a:pt x="1" y="275"/>
                  </a:cubicBezTo>
                  <a:cubicBezTo>
                    <a:pt x="3834" y="406"/>
                    <a:pt x="7656" y="477"/>
                    <a:pt x="11466" y="561"/>
                  </a:cubicBezTo>
                  <a:cubicBezTo>
                    <a:pt x="11133" y="370"/>
                    <a:pt x="10823" y="203"/>
                    <a:pt x="1050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38"/>
            <p:cNvSpPr/>
            <p:nvPr/>
          </p:nvSpPr>
          <p:spPr>
            <a:xfrm>
              <a:off x="4933050" y="3123125"/>
              <a:ext cx="276850" cy="13425"/>
            </a:xfrm>
            <a:custGeom>
              <a:rect b="b" l="l" r="r" t="t"/>
              <a:pathLst>
                <a:path extrusionOk="0" h="537" w="11074">
                  <a:moveTo>
                    <a:pt x="381" y="1"/>
                  </a:moveTo>
                  <a:lnTo>
                    <a:pt x="381" y="1"/>
                  </a:lnTo>
                  <a:cubicBezTo>
                    <a:pt x="453" y="156"/>
                    <a:pt x="393" y="394"/>
                    <a:pt x="143" y="453"/>
                  </a:cubicBezTo>
                  <a:cubicBezTo>
                    <a:pt x="107" y="477"/>
                    <a:pt x="72" y="477"/>
                    <a:pt x="36" y="489"/>
                  </a:cubicBezTo>
                  <a:lnTo>
                    <a:pt x="0" y="537"/>
                  </a:lnTo>
                  <a:cubicBezTo>
                    <a:pt x="3679" y="453"/>
                    <a:pt x="7382" y="382"/>
                    <a:pt x="11073" y="263"/>
                  </a:cubicBezTo>
                  <a:cubicBezTo>
                    <a:pt x="7513" y="144"/>
                    <a:pt x="3941" y="72"/>
                    <a:pt x="38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8"/>
            <p:cNvSpPr/>
            <p:nvPr/>
          </p:nvSpPr>
          <p:spPr>
            <a:xfrm>
              <a:off x="3317675" y="3096650"/>
              <a:ext cx="261350" cy="12525"/>
            </a:xfrm>
            <a:custGeom>
              <a:rect b="b" l="l" r="r" t="t"/>
              <a:pathLst>
                <a:path extrusionOk="0" h="501" w="10454">
                  <a:moveTo>
                    <a:pt x="9644" y="0"/>
                  </a:moveTo>
                  <a:cubicBezTo>
                    <a:pt x="6429" y="72"/>
                    <a:pt x="3215" y="131"/>
                    <a:pt x="0" y="250"/>
                  </a:cubicBezTo>
                  <a:cubicBezTo>
                    <a:pt x="3489" y="369"/>
                    <a:pt x="6965" y="441"/>
                    <a:pt x="10454" y="500"/>
                  </a:cubicBezTo>
                  <a:cubicBezTo>
                    <a:pt x="10180" y="345"/>
                    <a:pt x="9918" y="179"/>
                    <a:pt x="964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38"/>
            <p:cNvSpPr/>
            <p:nvPr/>
          </p:nvSpPr>
          <p:spPr>
            <a:xfrm>
              <a:off x="4944950" y="3096350"/>
              <a:ext cx="275650" cy="13425"/>
            </a:xfrm>
            <a:custGeom>
              <a:rect b="b" l="l" r="r" t="t"/>
              <a:pathLst>
                <a:path extrusionOk="0" h="537" w="11026">
                  <a:moveTo>
                    <a:pt x="262" y="0"/>
                  </a:moveTo>
                  <a:cubicBezTo>
                    <a:pt x="179" y="191"/>
                    <a:pt x="84" y="369"/>
                    <a:pt x="1" y="536"/>
                  </a:cubicBezTo>
                  <a:cubicBezTo>
                    <a:pt x="3691" y="453"/>
                    <a:pt x="7359" y="381"/>
                    <a:pt x="11026" y="262"/>
                  </a:cubicBezTo>
                  <a:cubicBezTo>
                    <a:pt x="7442" y="143"/>
                    <a:pt x="3846" y="72"/>
                    <a:pt x="26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38"/>
            <p:cNvSpPr/>
            <p:nvPr/>
          </p:nvSpPr>
          <p:spPr>
            <a:xfrm>
              <a:off x="4957450" y="3069850"/>
              <a:ext cx="273875" cy="13425"/>
            </a:xfrm>
            <a:custGeom>
              <a:rect b="b" l="l" r="r" t="t"/>
              <a:pathLst>
                <a:path extrusionOk="0" h="537" w="10955">
                  <a:moveTo>
                    <a:pt x="215" y="1"/>
                  </a:moveTo>
                  <a:cubicBezTo>
                    <a:pt x="132" y="179"/>
                    <a:pt x="72" y="370"/>
                    <a:pt x="1" y="536"/>
                  </a:cubicBezTo>
                  <a:lnTo>
                    <a:pt x="24" y="536"/>
                  </a:lnTo>
                  <a:cubicBezTo>
                    <a:pt x="3680" y="441"/>
                    <a:pt x="7311" y="382"/>
                    <a:pt x="10954" y="263"/>
                  </a:cubicBezTo>
                  <a:cubicBezTo>
                    <a:pt x="7371" y="143"/>
                    <a:pt x="3787" y="72"/>
                    <a:pt x="21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8"/>
            <p:cNvSpPr/>
            <p:nvPr/>
          </p:nvSpPr>
          <p:spPr>
            <a:xfrm>
              <a:off x="3296525" y="3070450"/>
              <a:ext cx="241425" cy="11925"/>
            </a:xfrm>
            <a:custGeom>
              <a:rect b="b" l="l" r="r" t="t"/>
              <a:pathLst>
                <a:path extrusionOk="0" h="477" w="9657">
                  <a:moveTo>
                    <a:pt x="8990" y="0"/>
                  </a:moveTo>
                  <a:cubicBezTo>
                    <a:pt x="6001" y="84"/>
                    <a:pt x="2989" y="143"/>
                    <a:pt x="1" y="239"/>
                  </a:cubicBezTo>
                  <a:cubicBezTo>
                    <a:pt x="3215" y="358"/>
                    <a:pt x="6442" y="417"/>
                    <a:pt x="9657" y="477"/>
                  </a:cubicBezTo>
                  <a:cubicBezTo>
                    <a:pt x="9442" y="310"/>
                    <a:pt x="9216" y="167"/>
                    <a:pt x="899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8"/>
            <p:cNvSpPr/>
            <p:nvPr/>
          </p:nvSpPr>
          <p:spPr>
            <a:xfrm>
              <a:off x="3275400" y="3044550"/>
              <a:ext cx="226825" cy="11625"/>
            </a:xfrm>
            <a:custGeom>
              <a:rect b="b" l="l" r="r" t="t"/>
              <a:pathLst>
                <a:path extrusionOk="0" h="465" w="9073">
                  <a:moveTo>
                    <a:pt x="8573" y="1"/>
                  </a:moveTo>
                  <a:cubicBezTo>
                    <a:pt x="5715" y="72"/>
                    <a:pt x="2858" y="120"/>
                    <a:pt x="0" y="227"/>
                  </a:cubicBezTo>
                  <a:cubicBezTo>
                    <a:pt x="3013" y="322"/>
                    <a:pt x="6061" y="382"/>
                    <a:pt x="9073" y="465"/>
                  </a:cubicBezTo>
                  <a:cubicBezTo>
                    <a:pt x="8918" y="346"/>
                    <a:pt x="8751" y="227"/>
                    <a:pt x="8597" y="84"/>
                  </a:cubicBezTo>
                  <a:cubicBezTo>
                    <a:pt x="8585" y="60"/>
                    <a:pt x="8573" y="24"/>
                    <a:pt x="857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8"/>
            <p:cNvSpPr/>
            <p:nvPr/>
          </p:nvSpPr>
          <p:spPr>
            <a:xfrm>
              <a:off x="4967575" y="3043350"/>
              <a:ext cx="274450" cy="13425"/>
            </a:xfrm>
            <a:custGeom>
              <a:rect b="b" l="l" r="r" t="t"/>
              <a:pathLst>
                <a:path extrusionOk="0" h="537" w="10978">
                  <a:moveTo>
                    <a:pt x="167" y="1"/>
                  </a:moveTo>
                  <a:cubicBezTo>
                    <a:pt x="108" y="180"/>
                    <a:pt x="48" y="358"/>
                    <a:pt x="0" y="537"/>
                  </a:cubicBezTo>
                  <a:lnTo>
                    <a:pt x="1143" y="525"/>
                  </a:lnTo>
                  <a:cubicBezTo>
                    <a:pt x="4418" y="430"/>
                    <a:pt x="7692" y="394"/>
                    <a:pt x="10978" y="263"/>
                  </a:cubicBezTo>
                  <a:cubicBezTo>
                    <a:pt x="7704" y="156"/>
                    <a:pt x="4430" y="108"/>
                    <a:pt x="1143" y="13"/>
                  </a:cubicBezTo>
                  <a:lnTo>
                    <a:pt x="16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8"/>
            <p:cNvSpPr/>
            <p:nvPr/>
          </p:nvSpPr>
          <p:spPr>
            <a:xfrm>
              <a:off x="3519175" y="3043650"/>
              <a:ext cx="625" cy="475"/>
            </a:xfrm>
            <a:custGeom>
              <a:rect b="b" l="l" r="r" t="t"/>
              <a:pathLst>
                <a:path extrusionOk="0" h="19" w="25">
                  <a:moveTo>
                    <a:pt x="1" y="1"/>
                  </a:moveTo>
                  <a:cubicBezTo>
                    <a:pt x="7" y="13"/>
                    <a:pt x="13" y="19"/>
                    <a:pt x="17" y="19"/>
                  </a:cubicBezTo>
                  <a:cubicBezTo>
                    <a:pt x="21" y="19"/>
                    <a:pt x="24" y="13"/>
                    <a:pt x="2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5" name="Google Shape;255;p38"/>
          <p:cNvSpPr txBox="1"/>
          <p:nvPr>
            <p:ph type="ctrTitle"/>
          </p:nvPr>
        </p:nvSpPr>
        <p:spPr>
          <a:xfrm>
            <a:off x="2042700" y="1509850"/>
            <a:ext cx="5058600" cy="1536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J.A.C.K.</a:t>
            </a:r>
            <a:endParaRPr/>
          </a:p>
          <a:p>
            <a:pPr indent="0" lvl="0" marL="0" rtl="0" algn="ctr">
              <a:spcBef>
                <a:spcPts val="0"/>
              </a:spcBef>
              <a:spcAft>
                <a:spcPts val="0"/>
              </a:spcAft>
              <a:buNone/>
            </a:pPr>
            <a:r>
              <a:rPr lang="en"/>
              <a:t>A1 Needfinding</a:t>
            </a:r>
            <a:endParaRPr/>
          </a:p>
        </p:txBody>
      </p:sp>
      <p:sp>
        <p:nvSpPr>
          <p:cNvPr id="256" name="Google Shape;256;p38"/>
          <p:cNvSpPr txBox="1"/>
          <p:nvPr>
            <p:ph idx="1" type="subTitle"/>
          </p:nvPr>
        </p:nvSpPr>
        <p:spPr>
          <a:xfrm>
            <a:off x="3176100" y="3164550"/>
            <a:ext cx="2791800" cy="652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Alyssa Frederick, Kabir Jolly,</a:t>
            </a:r>
            <a:endParaRPr/>
          </a:p>
          <a:p>
            <a:pPr indent="0" lvl="0" marL="0" rtl="0" algn="ctr">
              <a:spcBef>
                <a:spcPts val="0"/>
              </a:spcBef>
              <a:spcAft>
                <a:spcPts val="0"/>
              </a:spcAft>
              <a:buNone/>
            </a:pPr>
            <a:r>
              <a:rPr lang="en"/>
              <a:t>Caleb Liu, </a:t>
            </a:r>
            <a:r>
              <a:rPr lang="en"/>
              <a:t>Jasmine</a:t>
            </a:r>
            <a:r>
              <a:rPr lang="en"/>
              <a:t> Vonk</a:t>
            </a:r>
            <a:endParaRPr/>
          </a:p>
        </p:txBody>
      </p:sp>
      <p:grpSp>
        <p:nvGrpSpPr>
          <p:cNvPr id="257" name="Google Shape;257;p38"/>
          <p:cNvGrpSpPr/>
          <p:nvPr/>
        </p:nvGrpSpPr>
        <p:grpSpPr>
          <a:xfrm>
            <a:off x="3445893" y="4063605"/>
            <a:ext cx="2252199" cy="93989"/>
            <a:chOff x="3445893" y="4053330"/>
            <a:chExt cx="2252199" cy="93989"/>
          </a:xfrm>
        </p:grpSpPr>
        <p:sp>
          <p:nvSpPr>
            <p:cNvPr id="258" name="Google Shape;258;p38"/>
            <p:cNvSpPr/>
            <p:nvPr/>
          </p:nvSpPr>
          <p:spPr>
            <a:xfrm>
              <a:off x="3445893" y="4088755"/>
              <a:ext cx="2252199" cy="58564"/>
            </a:xfrm>
            <a:custGeom>
              <a:rect b="b" l="l" r="r" t="t"/>
              <a:pathLst>
                <a:path extrusionOk="0" h="617" w="10344">
                  <a:moveTo>
                    <a:pt x="371" y="0"/>
                  </a:moveTo>
                  <a:cubicBezTo>
                    <a:pt x="274" y="0"/>
                    <a:pt x="176" y="4"/>
                    <a:pt x="77" y="13"/>
                  </a:cubicBezTo>
                  <a:cubicBezTo>
                    <a:pt x="1" y="13"/>
                    <a:pt x="3" y="132"/>
                    <a:pt x="78" y="132"/>
                  </a:cubicBezTo>
                  <a:cubicBezTo>
                    <a:pt x="79" y="132"/>
                    <a:pt x="80" y="132"/>
                    <a:pt x="81" y="132"/>
                  </a:cubicBezTo>
                  <a:cubicBezTo>
                    <a:pt x="246" y="140"/>
                    <a:pt x="410" y="177"/>
                    <a:pt x="574" y="189"/>
                  </a:cubicBezTo>
                  <a:cubicBezTo>
                    <a:pt x="738" y="206"/>
                    <a:pt x="902" y="226"/>
                    <a:pt x="1062" y="247"/>
                  </a:cubicBezTo>
                  <a:cubicBezTo>
                    <a:pt x="1226" y="263"/>
                    <a:pt x="1395" y="271"/>
                    <a:pt x="1555" y="292"/>
                  </a:cubicBezTo>
                  <a:cubicBezTo>
                    <a:pt x="1719" y="317"/>
                    <a:pt x="1883" y="325"/>
                    <a:pt x="2047" y="349"/>
                  </a:cubicBezTo>
                  <a:cubicBezTo>
                    <a:pt x="2211" y="378"/>
                    <a:pt x="2375" y="431"/>
                    <a:pt x="2543" y="448"/>
                  </a:cubicBezTo>
                  <a:cubicBezTo>
                    <a:pt x="2712" y="464"/>
                    <a:pt x="2880" y="485"/>
                    <a:pt x="3052" y="497"/>
                  </a:cubicBezTo>
                  <a:cubicBezTo>
                    <a:pt x="3093" y="500"/>
                    <a:pt x="3134" y="501"/>
                    <a:pt x="3175" y="501"/>
                  </a:cubicBezTo>
                  <a:cubicBezTo>
                    <a:pt x="3273" y="501"/>
                    <a:pt x="3371" y="495"/>
                    <a:pt x="3470" y="495"/>
                  </a:cubicBezTo>
                  <a:cubicBezTo>
                    <a:pt x="3501" y="495"/>
                    <a:pt x="3531" y="496"/>
                    <a:pt x="3561" y="497"/>
                  </a:cubicBezTo>
                  <a:cubicBezTo>
                    <a:pt x="3729" y="501"/>
                    <a:pt x="3898" y="518"/>
                    <a:pt x="4066" y="526"/>
                  </a:cubicBezTo>
                  <a:cubicBezTo>
                    <a:pt x="4152" y="530"/>
                    <a:pt x="4235" y="530"/>
                    <a:pt x="4318" y="530"/>
                  </a:cubicBezTo>
                  <a:cubicBezTo>
                    <a:pt x="4400" y="530"/>
                    <a:pt x="4482" y="530"/>
                    <a:pt x="4566" y="534"/>
                  </a:cubicBezTo>
                  <a:cubicBezTo>
                    <a:pt x="4730" y="538"/>
                    <a:pt x="4895" y="591"/>
                    <a:pt x="5063" y="596"/>
                  </a:cubicBezTo>
                  <a:cubicBezTo>
                    <a:pt x="5078" y="596"/>
                    <a:pt x="5093" y="596"/>
                    <a:pt x="5108" y="596"/>
                  </a:cubicBezTo>
                  <a:cubicBezTo>
                    <a:pt x="5243" y="596"/>
                    <a:pt x="5380" y="583"/>
                    <a:pt x="5514" y="583"/>
                  </a:cubicBezTo>
                  <a:cubicBezTo>
                    <a:pt x="5529" y="583"/>
                    <a:pt x="5544" y="583"/>
                    <a:pt x="5559" y="583"/>
                  </a:cubicBezTo>
                  <a:cubicBezTo>
                    <a:pt x="5615" y="585"/>
                    <a:pt x="5671" y="585"/>
                    <a:pt x="5727" y="585"/>
                  </a:cubicBezTo>
                  <a:cubicBezTo>
                    <a:pt x="5837" y="585"/>
                    <a:pt x="5948" y="583"/>
                    <a:pt x="6060" y="583"/>
                  </a:cubicBezTo>
                  <a:cubicBezTo>
                    <a:pt x="6224" y="583"/>
                    <a:pt x="6392" y="616"/>
                    <a:pt x="6556" y="616"/>
                  </a:cubicBezTo>
                  <a:cubicBezTo>
                    <a:pt x="6721" y="616"/>
                    <a:pt x="6889" y="600"/>
                    <a:pt x="7053" y="600"/>
                  </a:cubicBezTo>
                  <a:cubicBezTo>
                    <a:pt x="7221" y="596"/>
                    <a:pt x="7385" y="563"/>
                    <a:pt x="7554" y="559"/>
                  </a:cubicBezTo>
                  <a:cubicBezTo>
                    <a:pt x="7570" y="558"/>
                    <a:pt x="7587" y="557"/>
                    <a:pt x="7603" y="557"/>
                  </a:cubicBezTo>
                  <a:cubicBezTo>
                    <a:pt x="7735" y="557"/>
                    <a:pt x="7869" y="580"/>
                    <a:pt x="8000" y="580"/>
                  </a:cubicBezTo>
                  <a:cubicBezTo>
                    <a:pt x="8017" y="580"/>
                    <a:pt x="8033" y="580"/>
                    <a:pt x="8050" y="579"/>
                  </a:cubicBezTo>
                  <a:cubicBezTo>
                    <a:pt x="8243" y="571"/>
                    <a:pt x="8428" y="522"/>
                    <a:pt x="8616" y="509"/>
                  </a:cubicBezTo>
                  <a:cubicBezTo>
                    <a:pt x="8805" y="497"/>
                    <a:pt x="8994" y="477"/>
                    <a:pt x="9178" y="460"/>
                  </a:cubicBezTo>
                  <a:cubicBezTo>
                    <a:pt x="9367" y="440"/>
                    <a:pt x="9560" y="448"/>
                    <a:pt x="9749" y="427"/>
                  </a:cubicBezTo>
                  <a:cubicBezTo>
                    <a:pt x="9938" y="403"/>
                    <a:pt x="10122" y="370"/>
                    <a:pt x="10311" y="341"/>
                  </a:cubicBezTo>
                  <a:cubicBezTo>
                    <a:pt x="10340" y="337"/>
                    <a:pt x="10344" y="267"/>
                    <a:pt x="10311" y="267"/>
                  </a:cubicBezTo>
                  <a:cubicBezTo>
                    <a:pt x="10143" y="271"/>
                    <a:pt x="9974" y="280"/>
                    <a:pt x="9810" y="284"/>
                  </a:cubicBezTo>
                  <a:cubicBezTo>
                    <a:pt x="9642" y="288"/>
                    <a:pt x="9474" y="308"/>
                    <a:pt x="9310" y="312"/>
                  </a:cubicBezTo>
                  <a:cubicBezTo>
                    <a:pt x="9141" y="317"/>
                    <a:pt x="8977" y="325"/>
                    <a:pt x="8809" y="329"/>
                  </a:cubicBezTo>
                  <a:cubicBezTo>
                    <a:pt x="8641" y="333"/>
                    <a:pt x="8477" y="345"/>
                    <a:pt x="8309" y="349"/>
                  </a:cubicBezTo>
                  <a:cubicBezTo>
                    <a:pt x="8296" y="350"/>
                    <a:pt x="8283" y="350"/>
                    <a:pt x="8270" y="350"/>
                  </a:cubicBezTo>
                  <a:cubicBezTo>
                    <a:pt x="8115" y="350"/>
                    <a:pt x="7963" y="329"/>
                    <a:pt x="7808" y="329"/>
                  </a:cubicBezTo>
                  <a:cubicBezTo>
                    <a:pt x="7640" y="333"/>
                    <a:pt x="7476" y="382"/>
                    <a:pt x="7307" y="386"/>
                  </a:cubicBezTo>
                  <a:cubicBezTo>
                    <a:pt x="7300" y="387"/>
                    <a:pt x="7293" y="387"/>
                    <a:pt x="7285" y="387"/>
                  </a:cubicBezTo>
                  <a:cubicBezTo>
                    <a:pt x="7132" y="387"/>
                    <a:pt x="6982" y="349"/>
                    <a:pt x="6829" y="349"/>
                  </a:cubicBezTo>
                  <a:cubicBezTo>
                    <a:pt x="6821" y="349"/>
                    <a:pt x="6814" y="349"/>
                    <a:pt x="6807" y="349"/>
                  </a:cubicBezTo>
                  <a:lnTo>
                    <a:pt x="6306" y="349"/>
                  </a:lnTo>
                  <a:cubicBezTo>
                    <a:pt x="6160" y="349"/>
                    <a:pt x="6011" y="362"/>
                    <a:pt x="5862" y="362"/>
                  </a:cubicBezTo>
                  <a:cubicBezTo>
                    <a:pt x="5843" y="362"/>
                    <a:pt x="5824" y="362"/>
                    <a:pt x="5806" y="362"/>
                  </a:cubicBezTo>
                  <a:cubicBezTo>
                    <a:pt x="5751" y="360"/>
                    <a:pt x="5696" y="360"/>
                    <a:pt x="5640" y="360"/>
                  </a:cubicBezTo>
                  <a:cubicBezTo>
                    <a:pt x="5529" y="360"/>
                    <a:pt x="5417" y="362"/>
                    <a:pt x="5305" y="362"/>
                  </a:cubicBezTo>
                  <a:cubicBezTo>
                    <a:pt x="5193" y="362"/>
                    <a:pt x="5082" y="365"/>
                    <a:pt x="4972" y="365"/>
                  </a:cubicBezTo>
                  <a:cubicBezTo>
                    <a:pt x="4916" y="365"/>
                    <a:pt x="4860" y="364"/>
                    <a:pt x="4804" y="362"/>
                  </a:cubicBezTo>
                  <a:cubicBezTo>
                    <a:pt x="4636" y="354"/>
                    <a:pt x="4472" y="329"/>
                    <a:pt x="4304" y="321"/>
                  </a:cubicBezTo>
                  <a:cubicBezTo>
                    <a:pt x="4220" y="317"/>
                    <a:pt x="4137" y="317"/>
                    <a:pt x="4053" y="317"/>
                  </a:cubicBezTo>
                  <a:cubicBezTo>
                    <a:pt x="3970" y="317"/>
                    <a:pt x="3887" y="317"/>
                    <a:pt x="3803" y="312"/>
                  </a:cubicBezTo>
                  <a:cubicBezTo>
                    <a:pt x="3635" y="308"/>
                    <a:pt x="3471" y="255"/>
                    <a:pt x="3307" y="247"/>
                  </a:cubicBezTo>
                  <a:cubicBezTo>
                    <a:pt x="3138" y="239"/>
                    <a:pt x="2974" y="230"/>
                    <a:pt x="2806" y="218"/>
                  </a:cubicBezTo>
                  <a:cubicBezTo>
                    <a:pt x="2638" y="210"/>
                    <a:pt x="2474" y="198"/>
                    <a:pt x="2305" y="185"/>
                  </a:cubicBezTo>
                  <a:cubicBezTo>
                    <a:pt x="2117" y="173"/>
                    <a:pt x="1924" y="173"/>
                    <a:pt x="1731" y="152"/>
                  </a:cubicBezTo>
                  <a:cubicBezTo>
                    <a:pt x="1542" y="136"/>
                    <a:pt x="1354" y="111"/>
                    <a:pt x="1165" y="79"/>
                  </a:cubicBezTo>
                  <a:cubicBezTo>
                    <a:pt x="984" y="50"/>
                    <a:pt x="804" y="21"/>
                    <a:pt x="623" y="9"/>
                  </a:cubicBezTo>
                  <a:cubicBezTo>
                    <a:pt x="539" y="3"/>
                    <a:pt x="456" y="0"/>
                    <a:pt x="3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9" name="Google Shape;259;p38"/>
            <p:cNvSpPr/>
            <p:nvPr/>
          </p:nvSpPr>
          <p:spPr>
            <a:xfrm>
              <a:off x="3445893" y="4053330"/>
              <a:ext cx="2252199" cy="58564"/>
            </a:xfrm>
            <a:custGeom>
              <a:rect b="b" l="l" r="r" t="t"/>
              <a:pathLst>
                <a:path extrusionOk="0" h="617" w="10344">
                  <a:moveTo>
                    <a:pt x="371" y="0"/>
                  </a:moveTo>
                  <a:cubicBezTo>
                    <a:pt x="274" y="0"/>
                    <a:pt x="176" y="4"/>
                    <a:pt x="77" y="13"/>
                  </a:cubicBezTo>
                  <a:cubicBezTo>
                    <a:pt x="1" y="13"/>
                    <a:pt x="3" y="132"/>
                    <a:pt x="78" y="132"/>
                  </a:cubicBezTo>
                  <a:cubicBezTo>
                    <a:pt x="79" y="132"/>
                    <a:pt x="80" y="132"/>
                    <a:pt x="81" y="132"/>
                  </a:cubicBezTo>
                  <a:cubicBezTo>
                    <a:pt x="246" y="140"/>
                    <a:pt x="410" y="177"/>
                    <a:pt x="574" y="189"/>
                  </a:cubicBezTo>
                  <a:cubicBezTo>
                    <a:pt x="738" y="206"/>
                    <a:pt x="902" y="226"/>
                    <a:pt x="1062" y="247"/>
                  </a:cubicBezTo>
                  <a:cubicBezTo>
                    <a:pt x="1226" y="263"/>
                    <a:pt x="1395" y="271"/>
                    <a:pt x="1555" y="292"/>
                  </a:cubicBezTo>
                  <a:cubicBezTo>
                    <a:pt x="1719" y="317"/>
                    <a:pt x="1883" y="325"/>
                    <a:pt x="2047" y="349"/>
                  </a:cubicBezTo>
                  <a:cubicBezTo>
                    <a:pt x="2211" y="378"/>
                    <a:pt x="2375" y="431"/>
                    <a:pt x="2543" y="448"/>
                  </a:cubicBezTo>
                  <a:cubicBezTo>
                    <a:pt x="2712" y="464"/>
                    <a:pt x="2880" y="485"/>
                    <a:pt x="3052" y="497"/>
                  </a:cubicBezTo>
                  <a:cubicBezTo>
                    <a:pt x="3093" y="500"/>
                    <a:pt x="3134" y="501"/>
                    <a:pt x="3175" y="501"/>
                  </a:cubicBezTo>
                  <a:cubicBezTo>
                    <a:pt x="3273" y="501"/>
                    <a:pt x="3371" y="495"/>
                    <a:pt x="3470" y="495"/>
                  </a:cubicBezTo>
                  <a:cubicBezTo>
                    <a:pt x="3501" y="495"/>
                    <a:pt x="3531" y="496"/>
                    <a:pt x="3561" y="497"/>
                  </a:cubicBezTo>
                  <a:cubicBezTo>
                    <a:pt x="3729" y="501"/>
                    <a:pt x="3898" y="518"/>
                    <a:pt x="4066" y="526"/>
                  </a:cubicBezTo>
                  <a:cubicBezTo>
                    <a:pt x="4152" y="530"/>
                    <a:pt x="4235" y="530"/>
                    <a:pt x="4318" y="530"/>
                  </a:cubicBezTo>
                  <a:cubicBezTo>
                    <a:pt x="4400" y="530"/>
                    <a:pt x="4482" y="530"/>
                    <a:pt x="4566" y="534"/>
                  </a:cubicBezTo>
                  <a:cubicBezTo>
                    <a:pt x="4730" y="538"/>
                    <a:pt x="4895" y="591"/>
                    <a:pt x="5063" y="596"/>
                  </a:cubicBezTo>
                  <a:cubicBezTo>
                    <a:pt x="5078" y="596"/>
                    <a:pt x="5093" y="596"/>
                    <a:pt x="5108" y="596"/>
                  </a:cubicBezTo>
                  <a:cubicBezTo>
                    <a:pt x="5243" y="596"/>
                    <a:pt x="5380" y="583"/>
                    <a:pt x="5514" y="583"/>
                  </a:cubicBezTo>
                  <a:cubicBezTo>
                    <a:pt x="5529" y="583"/>
                    <a:pt x="5544" y="583"/>
                    <a:pt x="5559" y="583"/>
                  </a:cubicBezTo>
                  <a:cubicBezTo>
                    <a:pt x="5615" y="585"/>
                    <a:pt x="5671" y="585"/>
                    <a:pt x="5727" y="585"/>
                  </a:cubicBezTo>
                  <a:cubicBezTo>
                    <a:pt x="5837" y="585"/>
                    <a:pt x="5948" y="583"/>
                    <a:pt x="6060" y="583"/>
                  </a:cubicBezTo>
                  <a:cubicBezTo>
                    <a:pt x="6224" y="583"/>
                    <a:pt x="6392" y="616"/>
                    <a:pt x="6556" y="616"/>
                  </a:cubicBezTo>
                  <a:cubicBezTo>
                    <a:pt x="6721" y="616"/>
                    <a:pt x="6889" y="600"/>
                    <a:pt x="7053" y="600"/>
                  </a:cubicBezTo>
                  <a:cubicBezTo>
                    <a:pt x="7221" y="596"/>
                    <a:pt x="7385" y="563"/>
                    <a:pt x="7554" y="559"/>
                  </a:cubicBezTo>
                  <a:cubicBezTo>
                    <a:pt x="7570" y="558"/>
                    <a:pt x="7587" y="557"/>
                    <a:pt x="7603" y="557"/>
                  </a:cubicBezTo>
                  <a:cubicBezTo>
                    <a:pt x="7735" y="557"/>
                    <a:pt x="7869" y="580"/>
                    <a:pt x="8000" y="580"/>
                  </a:cubicBezTo>
                  <a:cubicBezTo>
                    <a:pt x="8017" y="580"/>
                    <a:pt x="8033" y="580"/>
                    <a:pt x="8050" y="579"/>
                  </a:cubicBezTo>
                  <a:cubicBezTo>
                    <a:pt x="8243" y="571"/>
                    <a:pt x="8428" y="522"/>
                    <a:pt x="8616" y="509"/>
                  </a:cubicBezTo>
                  <a:cubicBezTo>
                    <a:pt x="8805" y="497"/>
                    <a:pt x="8994" y="477"/>
                    <a:pt x="9178" y="460"/>
                  </a:cubicBezTo>
                  <a:cubicBezTo>
                    <a:pt x="9367" y="440"/>
                    <a:pt x="9560" y="448"/>
                    <a:pt x="9749" y="427"/>
                  </a:cubicBezTo>
                  <a:cubicBezTo>
                    <a:pt x="9938" y="403"/>
                    <a:pt x="10122" y="370"/>
                    <a:pt x="10311" y="341"/>
                  </a:cubicBezTo>
                  <a:cubicBezTo>
                    <a:pt x="10340" y="337"/>
                    <a:pt x="10344" y="267"/>
                    <a:pt x="10311" y="267"/>
                  </a:cubicBezTo>
                  <a:cubicBezTo>
                    <a:pt x="10143" y="271"/>
                    <a:pt x="9974" y="280"/>
                    <a:pt x="9810" y="284"/>
                  </a:cubicBezTo>
                  <a:cubicBezTo>
                    <a:pt x="9642" y="288"/>
                    <a:pt x="9474" y="308"/>
                    <a:pt x="9310" y="312"/>
                  </a:cubicBezTo>
                  <a:cubicBezTo>
                    <a:pt x="9141" y="317"/>
                    <a:pt x="8977" y="325"/>
                    <a:pt x="8809" y="329"/>
                  </a:cubicBezTo>
                  <a:cubicBezTo>
                    <a:pt x="8641" y="333"/>
                    <a:pt x="8477" y="345"/>
                    <a:pt x="8309" y="349"/>
                  </a:cubicBezTo>
                  <a:cubicBezTo>
                    <a:pt x="8296" y="350"/>
                    <a:pt x="8283" y="350"/>
                    <a:pt x="8270" y="350"/>
                  </a:cubicBezTo>
                  <a:cubicBezTo>
                    <a:pt x="8115" y="350"/>
                    <a:pt x="7963" y="329"/>
                    <a:pt x="7808" y="329"/>
                  </a:cubicBezTo>
                  <a:cubicBezTo>
                    <a:pt x="7640" y="333"/>
                    <a:pt x="7476" y="382"/>
                    <a:pt x="7307" y="386"/>
                  </a:cubicBezTo>
                  <a:cubicBezTo>
                    <a:pt x="7300" y="387"/>
                    <a:pt x="7293" y="387"/>
                    <a:pt x="7285" y="387"/>
                  </a:cubicBezTo>
                  <a:cubicBezTo>
                    <a:pt x="7132" y="387"/>
                    <a:pt x="6982" y="349"/>
                    <a:pt x="6829" y="349"/>
                  </a:cubicBezTo>
                  <a:cubicBezTo>
                    <a:pt x="6821" y="349"/>
                    <a:pt x="6814" y="349"/>
                    <a:pt x="6807" y="349"/>
                  </a:cubicBezTo>
                  <a:lnTo>
                    <a:pt x="6306" y="349"/>
                  </a:lnTo>
                  <a:cubicBezTo>
                    <a:pt x="6160" y="349"/>
                    <a:pt x="6011" y="362"/>
                    <a:pt x="5862" y="362"/>
                  </a:cubicBezTo>
                  <a:cubicBezTo>
                    <a:pt x="5843" y="362"/>
                    <a:pt x="5824" y="362"/>
                    <a:pt x="5806" y="362"/>
                  </a:cubicBezTo>
                  <a:cubicBezTo>
                    <a:pt x="5751" y="360"/>
                    <a:pt x="5696" y="360"/>
                    <a:pt x="5640" y="360"/>
                  </a:cubicBezTo>
                  <a:cubicBezTo>
                    <a:pt x="5529" y="360"/>
                    <a:pt x="5417" y="362"/>
                    <a:pt x="5305" y="362"/>
                  </a:cubicBezTo>
                  <a:cubicBezTo>
                    <a:pt x="5193" y="362"/>
                    <a:pt x="5082" y="365"/>
                    <a:pt x="4972" y="365"/>
                  </a:cubicBezTo>
                  <a:cubicBezTo>
                    <a:pt x="4916" y="365"/>
                    <a:pt x="4860" y="364"/>
                    <a:pt x="4804" y="362"/>
                  </a:cubicBezTo>
                  <a:cubicBezTo>
                    <a:pt x="4636" y="354"/>
                    <a:pt x="4472" y="329"/>
                    <a:pt x="4304" y="321"/>
                  </a:cubicBezTo>
                  <a:cubicBezTo>
                    <a:pt x="4220" y="317"/>
                    <a:pt x="4137" y="317"/>
                    <a:pt x="4053" y="317"/>
                  </a:cubicBezTo>
                  <a:cubicBezTo>
                    <a:pt x="3970" y="317"/>
                    <a:pt x="3887" y="317"/>
                    <a:pt x="3803" y="312"/>
                  </a:cubicBezTo>
                  <a:cubicBezTo>
                    <a:pt x="3635" y="308"/>
                    <a:pt x="3471" y="255"/>
                    <a:pt x="3307" y="247"/>
                  </a:cubicBezTo>
                  <a:cubicBezTo>
                    <a:pt x="3138" y="239"/>
                    <a:pt x="2974" y="230"/>
                    <a:pt x="2806" y="218"/>
                  </a:cubicBezTo>
                  <a:cubicBezTo>
                    <a:pt x="2638" y="210"/>
                    <a:pt x="2474" y="198"/>
                    <a:pt x="2305" y="185"/>
                  </a:cubicBezTo>
                  <a:cubicBezTo>
                    <a:pt x="2117" y="173"/>
                    <a:pt x="1924" y="173"/>
                    <a:pt x="1731" y="152"/>
                  </a:cubicBezTo>
                  <a:cubicBezTo>
                    <a:pt x="1542" y="136"/>
                    <a:pt x="1354" y="111"/>
                    <a:pt x="1165" y="79"/>
                  </a:cubicBezTo>
                  <a:cubicBezTo>
                    <a:pt x="984" y="50"/>
                    <a:pt x="804" y="21"/>
                    <a:pt x="623" y="9"/>
                  </a:cubicBezTo>
                  <a:cubicBezTo>
                    <a:pt x="539" y="3"/>
                    <a:pt x="456" y="0"/>
                    <a:pt x="3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260" name="Google Shape;260;p38"/>
          <p:cNvGrpSpPr/>
          <p:nvPr/>
        </p:nvGrpSpPr>
        <p:grpSpPr>
          <a:xfrm>
            <a:off x="3445893" y="996205"/>
            <a:ext cx="2252199" cy="93989"/>
            <a:chOff x="3445893" y="996180"/>
            <a:chExt cx="2252199" cy="93989"/>
          </a:xfrm>
        </p:grpSpPr>
        <p:sp>
          <p:nvSpPr>
            <p:cNvPr id="261" name="Google Shape;261;p38"/>
            <p:cNvSpPr/>
            <p:nvPr/>
          </p:nvSpPr>
          <p:spPr>
            <a:xfrm flipH="1" rot="10800000">
              <a:off x="3445893" y="996180"/>
              <a:ext cx="2252199" cy="58564"/>
            </a:xfrm>
            <a:custGeom>
              <a:rect b="b" l="l" r="r" t="t"/>
              <a:pathLst>
                <a:path extrusionOk="0" h="617" w="10344">
                  <a:moveTo>
                    <a:pt x="371" y="0"/>
                  </a:moveTo>
                  <a:cubicBezTo>
                    <a:pt x="274" y="0"/>
                    <a:pt x="176" y="4"/>
                    <a:pt x="77" y="13"/>
                  </a:cubicBezTo>
                  <a:cubicBezTo>
                    <a:pt x="1" y="13"/>
                    <a:pt x="3" y="132"/>
                    <a:pt x="78" y="132"/>
                  </a:cubicBezTo>
                  <a:cubicBezTo>
                    <a:pt x="79" y="132"/>
                    <a:pt x="80" y="132"/>
                    <a:pt x="81" y="132"/>
                  </a:cubicBezTo>
                  <a:cubicBezTo>
                    <a:pt x="246" y="140"/>
                    <a:pt x="410" y="177"/>
                    <a:pt x="574" y="189"/>
                  </a:cubicBezTo>
                  <a:cubicBezTo>
                    <a:pt x="738" y="206"/>
                    <a:pt x="902" y="226"/>
                    <a:pt x="1062" y="247"/>
                  </a:cubicBezTo>
                  <a:cubicBezTo>
                    <a:pt x="1226" y="263"/>
                    <a:pt x="1395" y="271"/>
                    <a:pt x="1555" y="292"/>
                  </a:cubicBezTo>
                  <a:cubicBezTo>
                    <a:pt x="1719" y="317"/>
                    <a:pt x="1883" y="325"/>
                    <a:pt x="2047" y="349"/>
                  </a:cubicBezTo>
                  <a:cubicBezTo>
                    <a:pt x="2211" y="378"/>
                    <a:pt x="2375" y="431"/>
                    <a:pt x="2543" y="448"/>
                  </a:cubicBezTo>
                  <a:cubicBezTo>
                    <a:pt x="2712" y="464"/>
                    <a:pt x="2880" y="485"/>
                    <a:pt x="3052" y="497"/>
                  </a:cubicBezTo>
                  <a:cubicBezTo>
                    <a:pt x="3093" y="500"/>
                    <a:pt x="3134" y="501"/>
                    <a:pt x="3175" y="501"/>
                  </a:cubicBezTo>
                  <a:cubicBezTo>
                    <a:pt x="3273" y="501"/>
                    <a:pt x="3371" y="495"/>
                    <a:pt x="3470" y="495"/>
                  </a:cubicBezTo>
                  <a:cubicBezTo>
                    <a:pt x="3501" y="495"/>
                    <a:pt x="3531" y="496"/>
                    <a:pt x="3561" y="497"/>
                  </a:cubicBezTo>
                  <a:cubicBezTo>
                    <a:pt x="3729" y="501"/>
                    <a:pt x="3898" y="518"/>
                    <a:pt x="4066" y="526"/>
                  </a:cubicBezTo>
                  <a:cubicBezTo>
                    <a:pt x="4152" y="530"/>
                    <a:pt x="4235" y="530"/>
                    <a:pt x="4318" y="530"/>
                  </a:cubicBezTo>
                  <a:cubicBezTo>
                    <a:pt x="4400" y="530"/>
                    <a:pt x="4482" y="530"/>
                    <a:pt x="4566" y="534"/>
                  </a:cubicBezTo>
                  <a:cubicBezTo>
                    <a:pt x="4730" y="538"/>
                    <a:pt x="4895" y="591"/>
                    <a:pt x="5063" y="596"/>
                  </a:cubicBezTo>
                  <a:cubicBezTo>
                    <a:pt x="5078" y="596"/>
                    <a:pt x="5093" y="596"/>
                    <a:pt x="5108" y="596"/>
                  </a:cubicBezTo>
                  <a:cubicBezTo>
                    <a:pt x="5243" y="596"/>
                    <a:pt x="5380" y="583"/>
                    <a:pt x="5514" y="583"/>
                  </a:cubicBezTo>
                  <a:cubicBezTo>
                    <a:pt x="5529" y="583"/>
                    <a:pt x="5544" y="583"/>
                    <a:pt x="5559" y="583"/>
                  </a:cubicBezTo>
                  <a:cubicBezTo>
                    <a:pt x="5615" y="585"/>
                    <a:pt x="5671" y="585"/>
                    <a:pt x="5727" y="585"/>
                  </a:cubicBezTo>
                  <a:cubicBezTo>
                    <a:pt x="5837" y="585"/>
                    <a:pt x="5948" y="583"/>
                    <a:pt x="6060" y="583"/>
                  </a:cubicBezTo>
                  <a:cubicBezTo>
                    <a:pt x="6224" y="583"/>
                    <a:pt x="6392" y="616"/>
                    <a:pt x="6556" y="616"/>
                  </a:cubicBezTo>
                  <a:cubicBezTo>
                    <a:pt x="6721" y="616"/>
                    <a:pt x="6889" y="600"/>
                    <a:pt x="7053" y="600"/>
                  </a:cubicBezTo>
                  <a:cubicBezTo>
                    <a:pt x="7221" y="596"/>
                    <a:pt x="7385" y="563"/>
                    <a:pt x="7554" y="559"/>
                  </a:cubicBezTo>
                  <a:cubicBezTo>
                    <a:pt x="7570" y="558"/>
                    <a:pt x="7587" y="557"/>
                    <a:pt x="7603" y="557"/>
                  </a:cubicBezTo>
                  <a:cubicBezTo>
                    <a:pt x="7735" y="557"/>
                    <a:pt x="7869" y="580"/>
                    <a:pt x="8000" y="580"/>
                  </a:cubicBezTo>
                  <a:cubicBezTo>
                    <a:pt x="8017" y="580"/>
                    <a:pt x="8033" y="580"/>
                    <a:pt x="8050" y="579"/>
                  </a:cubicBezTo>
                  <a:cubicBezTo>
                    <a:pt x="8243" y="571"/>
                    <a:pt x="8428" y="522"/>
                    <a:pt x="8616" y="509"/>
                  </a:cubicBezTo>
                  <a:cubicBezTo>
                    <a:pt x="8805" y="497"/>
                    <a:pt x="8994" y="477"/>
                    <a:pt x="9178" y="460"/>
                  </a:cubicBezTo>
                  <a:cubicBezTo>
                    <a:pt x="9367" y="440"/>
                    <a:pt x="9560" y="448"/>
                    <a:pt x="9749" y="427"/>
                  </a:cubicBezTo>
                  <a:cubicBezTo>
                    <a:pt x="9938" y="403"/>
                    <a:pt x="10122" y="370"/>
                    <a:pt x="10311" y="341"/>
                  </a:cubicBezTo>
                  <a:cubicBezTo>
                    <a:pt x="10340" y="337"/>
                    <a:pt x="10344" y="267"/>
                    <a:pt x="10311" y="267"/>
                  </a:cubicBezTo>
                  <a:cubicBezTo>
                    <a:pt x="10143" y="271"/>
                    <a:pt x="9974" y="280"/>
                    <a:pt x="9810" y="284"/>
                  </a:cubicBezTo>
                  <a:cubicBezTo>
                    <a:pt x="9642" y="288"/>
                    <a:pt x="9474" y="308"/>
                    <a:pt x="9310" y="312"/>
                  </a:cubicBezTo>
                  <a:cubicBezTo>
                    <a:pt x="9141" y="317"/>
                    <a:pt x="8977" y="325"/>
                    <a:pt x="8809" y="329"/>
                  </a:cubicBezTo>
                  <a:cubicBezTo>
                    <a:pt x="8641" y="333"/>
                    <a:pt x="8477" y="345"/>
                    <a:pt x="8309" y="349"/>
                  </a:cubicBezTo>
                  <a:cubicBezTo>
                    <a:pt x="8296" y="350"/>
                    <a:pt x="8283" y="350"/>
                    <a:pt x="8270" y="350"/>
                  </a:cubicBezTo>
                  <a:cubicBezTo>
                    <a:pt x="8115" y="350"/>
                    <a:pt x="7963" y="329"/>
                    <a:pt x="7808" y="329"/>
                  </a:cubicBezTo>
                  <a:cubicBezTo>
                    <a:pt x="7640" y="333"/>
                    <a:pt x="7476" y="382"/>
                    <a:pt x="7307" y="386"/>
                  </a:cubicBezTo>
                  <a:cubicBezTo>
                    <a:pt x="7300" y="387"/>
                    <a:pt x="7293" y="387"/>
                    <a:pt x="7285" y="387"/>
                  </a:cubicBezTo>
                  <a:cubicBezTo>
                    <a:pt x="7132" y="387"/>
                    <a:pt x="6982" y="349"/>
                    <a:pt x="6829" y="349"/>
                  </a:cubicBezTo>
                  <a:cubicBezTo>
                    <a:pt x="6821" y="349"/>
                    <a:pt x="6814" y="349"/>
                    <a:pt x="6807" y="349"/>
                  </a:cubicBezTo>
                  <a:lnTo>
                    <a:pt x="6306" y="349"/>
                  </a:lnTo>
                  <a:cubicBezTo>
                    <a:pt x="6160" y="349"/>
                    <a:pt x="6011" y="362"/>
                    <a:pt x="5862" y="362"/>
                  </a:cubicBezTo>
                  <a:cubicBezTo>
                    <a:pt x="5843" y="362"/>
                    <a:pt x="5824" y="362"/>
                    <a:pt x="5806" y="362"/>
                  </a:cubicBezTo>
                  <a:cubicBezTo>
                    <a:pt x="5751" y="360"/>
                    <a:pt x="5696" y="360"/>
                    <a:pt x="5640" y="360"/>
                  </a:cubicBezTo>
                  <a:cubicBezTo>
                    <a:pt x="5529" y="360"/>
                    <a:pt x="5417" y="362"/>
                    <a:pt x="5305" y="362"/>
                  </a:cubicBezTo>
                  <a:cubicBezTo>
                    <a:pt x="5193" y="362"/>
                    <a:pt x="5082" y="365"/>
                    <a:pt x="4972" y="365"/>
                  </a:cubicBezTo>
                  <a:cubicBezTo>
                    <a:pt x="4916" y="365"/>
                    <a:pt x="4860" y="364"/>
                    <a:pt x="4804" y="362"/>
                  </a:cubicBezTo>
                  <a:cubicBezTo>
                    <a:pt x="4636" y="354"/>
                    <a:pt x="4472" y="329"/>
                    <a:pt x="4304" y="321"/>
                  </a:cubicBezTo>
                  <a:cubicBezTo>
                    <a:pt x="4220" y="317"/>
                    <a:pt x="4137" y="317"/>
                    <a:pt x="4053" y="317"/>
                  </a:cubicBezTo>
                  <a:cubicBezTo>
                    <a:pt x="3970" y="317"/>
                    <a:pt x="3887" y="317"/>
                    <a:pt x="3803" y="312"/>
                  </a:cubicBezTo>
                  <a:cubicBezTo>
                    <a:pt x="3635" y="308"/>
                    <a:pt x="3471" y="255"/>
                    <a:pt x="3307" y="247"/>
                  </a:cubicBezTo>
                  <a:cubicBezTo>
                    <a:pt x="3138" y="239"/>
                    <a:pt x="2974" y="230"/>
                    <a:pt x="2806" y="218"/>
                  </a:cubicBezTo>
                  <a:cubicBezTo>
                    <a:pt x="2638" y="210"/>
                    <a:pt x="2474" y="198"/>
                    <a:pt x="2305" y="185"/>
                  </a:cubicBezTo>
                  <a:cubicBezTo>
                    <a:pt x="2117" y="173"/>
                    <a:pt x="1924" y="173"/>
                    <a:pt x="1731" y="152"/>
                  </a:cubicBezTo>
                  <a:cubicBezTo>
                    <a:pt x="1542" y="136"/>
                    <a:pt x="1354" y="111"/>
                    <a:pt x="1165" y="79"/>
                  </a:cubicBezTo>
                  <a:cubicBezTo>
                    <a:pt x="984" y="50"/>
                    <a:pt x="804" y="21"/>
                    <a:pt x="623" y="9"/>
                  </a:cubicBezTo>
                  <a:cubicBezTo>
                    <a:pt x="539" y="3"/>
                    <a:pt x="456" y="0"/>
                    <a:pt x="3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2" name="Google Shape;262;p38"/>
            <p:cNvSpPr/>
            <p:nvPr/>
          </p:nvSpPr>
          <p:spPr>
            <a:xfrm flipH="1" rot="10800000">
              <a:off x="3445893" y="1031605"/>
              <a:ext cx="2252199" cy="58564"/>
            </a:xfrm>
            <a:custGeom>
              <a:rect b="b" l="l" r="r" t="t"/>
              <a:pathLst>
                <a:path extrusionOk="0" h="617" w="10344">
                  <a:moveTo>
                    <a:pt x="371" y="0"/>
                  </a:moveTo>
                  <a:cubicBezTo>
                    <a:pt x="274" y="0"/>
                    <a:pt x="176" y="4"/>
                    <a:pt x="77" y="13"/>
                  </a:cubicBezTo>
                  <a:cubicBezTo>
                    <a:pt x="1" y="13"/>
                    <a:pt x="3" y="132"/>
                    <a:pt x="78" y="132"/>
                  </a:cubicBezTo>
                  <a:cubicBezTo>
                    <a:pt x="79" y="132"/>
                    <a:pt x="80" y="132"/>
                    <a:pt x="81" y="132"/>
                  </a:cubicBezTo>
                  <a:cubicBezTo>
                    <a:pt x="246" y="140"/>
                    <a:pt x="410" y="177"/>
                    <a:pt x="574" y="189"/>
                  </a:cubicBezTo>
                  <a:cubicBezTo>
                    <a:pt x="738" y="206"/>
                    <a:pt x="902" y="226"/>
                    <a:pt x="1062" y="247"/>
                  </a:cubicBezTo>
                  <a:cubicBezTo>
                    <a:pt x="1226" y="263"/>
                    <a:pt x="1395" y="271"/>
                    <a:pt x="1555" y="292"/>
                  </a:cubicBezTo>
                  <a:cubicBezTo>
                    <a:pt x="1719" y="317"/>
                    <a:pt x="1883" y="325"/>
                    <a:pt x="2047" y="349"/>
                  </a:cubicBezTo>
                  <a:cubicBezTo>
                    <a:pt x="2211" y="378"/>
                    <a:pt x="2375" y="431"/>
                    <a:pt x="2543" y="448"/>
                  </a:cubicBezTo>
                  <a:cubicBezTo>
                    <a:pt x="2712" y="464"/>
                    <a:pt x="2880" y="485"/>
                    <a:pt x="3052" y="497"/>
                  </a:cubicBezTo>
                  <a:cubicBezTo>
                    <a:pt x="3093" y="500"/>
                    <a:pt x="3134" y="501"/>
                    <a:pt x="3175" y="501"/>
                  </a:cubicBezTo>
                  <a:cubicBezTo>
                    <a:pt x="3273" y="501"/>
                    <a:pt x="3371" y="495"/>
                    <a:pt x="3470" y="495"/>
                  </a:cubicBezTo>
                  <a:cubicBezTo>
                    <a:pt x="3501" y="495"/>
                    <a:pt x="3531" y="496"/>
                    <a:pt x="3561" y="497"/>
                  </a:cubicBezTo>
                  <a:cubicBezTo>
                    <a:pt x="3729" y="501"/>
                    <a:pt x="3898" y="518"/>
                    <a:pt x="4066" y="526"/>
                  </a:cubicBezTo>
                  <a:cubicBezTo>
                    <a:pt x="4152" y="530"/>
                    <a:pt x="4235" y="530"/>
                    <a:pt x="4318" y="530"/>
                  </a:cubicBezTo>
                  <a:cubicBezTo>
                    <a:pt x="4400" y="530"/>
                    <a:pt x="4482" y="530"/>
                    <a:pt x="4566" y="534"/>
                  </a:cubicBezTo>
                  <a:cubicBezTo>
                    <a:pt x="4730" y="538"/>
                    <a:pt x="4895" y="591"/>
                    <a:pt x="5063" y="596"/>
                  </a:cubicBezTo>
                  <a:cubicBezTo>
                    <a:pt x="5078" y="596"/>
                    <a:pt x="5093" y="596"/>
                    <a:pt x="5108" y="596"/>
                  </a:cubicBezTo>
                  <a:cubicBezTo>
                    <a:pt x="5243" y="596"/>
                    <a:pt x="5380" y="583"/>
                    <a:pt x="5514" y="583"/>
                  </a:cubicBezTo>
                  <a:cubicBezTo>
                    <a:pt x="5529" y="583"/>
                    <a:pt x="5544" y="583"/>
                    <a:pt x="5559" y="583"/>
                  </a:cubicBezTo>
                  <a:cubicBezTo>
                    <a:pt x="5615" y="585"/>
                    <a:pt x="5671" y="585"/>
                    <a:pt x="5727" y="585"/>
                  </a:cubicBezTo>
                  <a:cubicBezTo>
                    <a:pt x="5837" y="585"/>
                    <a:pt x="5948" y="583"/>
                    <a:pt x="6060" y="583"/>
                  </a:cubicBezTo>
                  <a:cubicBezTo>
                    <a:pt x="6224" y="583"/>
                    <a:pt x="6392" y="616"/>
                    <a:pt x="6556" y="616"/>
                  </a:cubicBezTo>
                  <a:cubicBezTo>
                    <a:pt x="6721" y="616"/>
                    <a:pt x="6889" y="600"/>
                    <a:pt x="7053" y="600"/>
                  </a:cubicBezTo>
                  <a:cubicBezTo>
                    <a:pt x="7221" y="596"/>
                    <a:pt x="7385" y="563"/>
                    <a:pt x="7554" y="559"/>
                  </a:cubicBezTo>
                  <a:cubicBezTo>
                    <a:pt x="7570" y="558"/>
                    <a:pt x="7587" y="557"/>
                    <a:pt x="7603" y="557"/>
                  </a:cubicBezTo>
                  <a:cubicBezTo>
                    <a:pt x="7735" y="557"/>
                    <a:pt x="7869" y="580"/>
                    <a:pt x="8000" y="580"/>
                  </a:cubicBezTo>
                  <a:cubicBezTo>
                    <a:pt x="8017" y="580"/>
                    <a:pt x="8033" y="580"/>
                    <a:pt x="8050" y="579"/>
                  </a:cubicBezTo>
                  <a:cubicBezTo>
                    <a:pt x="8243" y="571"/>
                    <a:pt x="8428" y="522"/>
                    <a:pt x="8616" y="509"/>
                  </a:cubicBezTo>
                  <a:cubicBezTo>
                    <a:pt x="8805" y="497"/>
                    <a:pt x="8994" y="477"/>
                    <a:pt x="9178" y="460"/>
                  </a:cubicBezTo>
                  <a:cubicBezTo>
                    <a:pt x="9367" y="440"/>
                    <a:pt x="9560" y="448"/>
                    <a:pt x="9749" y="427"/>
                  </a:cubicBezTo>
                  <a:cubicBezTo>
                    <a:pt x="9938" y="403"/>
                    <a:pt x="10122" y="370"/>
                    <a:pt x="10311" y="341"/>
                  </a:cubicBezTo>
                  <a:cubicBezTo>
                    <a:pt x="10340" y="337"/>
                    <a:pt x="10344" y="267"/>
                    <a:pt x="10311" y="267"/>
                  </a:cubicBezTo>
                  <a:cubicBezTo>
                    <a:pt x="10143" y="271"/>
                    <a:pt x="9974" y="280"/>
                    <a:pt x="9810" y="284"/>
                  </a:cubicBezTo>
                  <a:cubicBezTo>
                    <a:pt x="9642" y="288"/>
                    <a:pt x="9474" y="308"/>
                    <a:pt x="9310" y="312"/>
                  </a:cubicBezTo>
                  <a:cubicBezTo>
                    <a:pt x="9141" y="317"/>
                    <a:pt x="8977" y="325"/>
                    <a:pt x="8809" y="329"/>
                  </a:cubicBezTo>
                  <a:cubicBezTo>
                    <a:pt x="8641" y="333"/>
                    <a:pt x="8477" y="345"/>
                    <a:pt x="8309" y="349"/>
                  </a:cubicBezTo>
                  <a:cubicBezTo>
                    <a:pt x="8296" y="350"/>
                    <a:pt x="8283" y="350"/>
                    <a:pt x="8270" y="350"/>
                  </a:cubicBezTo>
                  <a:cubicBezTo>
                    <a:pt x="8115" y="350"/>
                    <a:pt x="7963" y="329"/>
                    <a:pt x="7808" y="329"/>
                  </a:cubicBezTo>
                  <a:cubicBezTo>
                    <a:pt x="7640" y="333"/>
                    <a:pt x="7476" y="382"/>
                    <a:pt x="7307" y="386"/>
                  </a:cubicBezTo>
                  <a:cubicBezTo>
                    <a:pt x="7300" y="387"/>
                    <a:pt x="7293" y="387"/>
                    <a:pt x="7285" y="387"/>
                  </a:cubicBezTo>
                  <a:cubicBezTo>
                    <a:pt x="7132" y="387"/>
                    <a:pt x="6982" y="349"/>
                    <a:pt x="6829" y="349"/>
                  </a:cubicBezTo>
                  <a:cubicBezTo>
                    <a:pt x="6821" y="349"/>
                    <a:pt x="6814" y="349"/>
                    <a:pt x="6807" y="349"/>
                  </a:cubicBezTo>
                  <a:lnTo>
                    <a:pt x="6306" y="349"/>
                  </a:lnTo>
                  <a:cubicBezTo>
                    <a:pt x="6160" y="349"/>
                    <a:pt x="6011" y="362"/>
                    <a:pt x="5862" y="362"/>
                  </a:cubicBezTo>
                  <a:cubicBezTo>
                    <a:pt x="5843" y="362"/>
                    <a:pt x="5824" y="362"/>
                    <a:pt x="5806" y="362"/>
                  </a:cubicBezTo>
                  <a:cubicBezTo>
                    <a:pt x="5751" y="360"/>
                    <a:pt x="5696" y="360"/>
                    <a:pt x="5640" y="360"/>
                  </a:cubicBezTo>
                  <a:cubicBezTo>
                    <a:pt x="5529" y="360"/>
                    <a:pt x="5417" y="362"/>
                    <a:pt x="5305" y="362"/>
                  </a:cubicBezTo>
                  <a:cubicBezTo>
                    <a:pt x="5193" y="362"/>
                    <a:pt x="5082" y="365"/>
                    <a:pt x="4972" y="365"/>
                  </a:cubicBezTo>
                  <a:cubicBezTo>
                    <a:pt x="4916" y="365"/>
                    <a:pt x="4860" y="364"/>
                    <a:pt x="4804" y="362"/>
                  </a:cubicBezTo>
                  <a:cubicBezTo>
                    <a:pt x="4636" y="354"/>
                    <a:pt x="4472" y="329"/>
                    <a:pt x="4304" y="321"/>
                  </a:cubicBezTo>
                  <a:cubicBezTo>
                    <a:pt x="4220" y="317"/>
                    <a:pt x="4137" y="317"/>
                    <a:pt x="4053" y="317"/>
                  </a:cubicBezTo>
                  <a:cubicBezTo>
                    <a:pt x="3970" y="317"/>
                    <a:pt x="3887" y="317"/>
                    <a:pt x="3803" y="312"/>
                  </a:cubicBezTo>
                  <a:cubicBezTo>
                    <a:pt x="3635" y="308"/>
                    <a:pt x="3471" y="255"/>
                    <a:pt x="3307" y="247"/>
                  </a:cubicBezTo>
                  <a:cubicBezTo>
                    <a:pt x="3138" y="239"/>
                    <a:pt x="2974" y="230"/>
                    <a:pt x="2806" y="218"/>
                  </a:cubicBezTo>
                  <a:cubicBezTo>
                    <a:pt x="2638" y="210"/>
                    <a:pt x="2474" y="198"/>
                    <a:pt x="2305" y="185"/>
                  </a:cubicBezTo>
                  <a:cubicBezTo>
                    <a:pt x="2117" y="173"/>
                    <a:pt x="1924" y="173"/>
                    <a:pt x="1731" y="152"/>
                  </a:cubicBezTo>
                  <a:cubicBezTo>
                    <a:pt x="1542" y="136"/>
                    <a:pt x="1354" y="111"/>
                    <a:pt x="1165" y="79"/>
                  </a:cubicBezTo>
                  <a:cubicBezTo>
                    <a:pt x="984" y="50"/>
                    <a:pt x="804" y="21"/>
                    <a:pt x="623" y="9"/>
                  </a:cubicBezTo>
                  <a:cubicBezTo>
                    <a:pt x="539" y="3"/>
                    <a:pt x="456" y="0"/>
                    <a:pt x="3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263" name="Google Shape;263;p38"/>
          <p:cNvGrpSpPr/>
          <p:nvPr/>
        </p:nvGrpSpPr>
        <p:grpSpPr>
          <a:xfrm>
            <a:off x="6904811" y="1736299"/>
            <a:ext cx="3317106" cy="2634668"/>
            <a:chOff x="3275400" y="1702825"/>
            <a:chExt cx="1966625" cy="1562025"/>
          </a:xfrm>
        </p:grpSpPr>
        <p:sp>
          <p:nvSpPr>
            <p:cNvPr id="264" name="Google Shape;264;p38"/>
            <p:cNvSpPr/>
            <p:nvPr/>
          </p:nvSpPr>
          <p:spPr>
            <a:xfrm>
              <a:off x="3420000" y="1702825"/>
              <a:ext cx="1599675" cy="1562025"/>
            </a:xfrm>
            <a:custGeom>
              <a:rect b="b" l="l" r="r" t="t"/>
              <a:pathLst>
                <a:path extrusionOk="0" h="62481" w="63987">
                  <a:moveTo>
                    <a:pt x="24024" y="12626"/>
                  </a:moveTo>
                  <a:cubicBezTo>
                    <a:pt x="23911" y="12764"/>
                    <a:pt x="23798" y="12922"/>
                    <a:pt x="23684" y="13069"/>
                  </a:cubicBezTo>
                  <a:cubicBezTo>
                    <a:pt x="23684" y="13057"/>
                    <a:pt x="23696" y="13022"/>
                    <a:pt x="23708" y="12986"/>
                  </a:cubicBezTo>
                  <a:cubicBezTo>
                    <a:pt x="23810" y="12862"/>
                    <a:pt x="23922" y="12749"/>
                    <a:pt x="24024" y="12626"/>
                  </a:cubicBezTo>
                  <a:close/>
                  <a:moveTo>
                    <a:pt x="22077" y="21892"/>
                  </a:moveTo>
                  <a:lnTo>
                    <a:pt x="22077" y="21892"/>
                  </a:lnTo>
                  <a:cubicBezTo>
                    <a:pt x="21791" y="22416"/>
                    <a:pt x="21529" y="22952"/>
                    <a:pt x="21315" y="23487"/>
                  </a:cubicBezTo>
                  <a:cubicBezTo>
                    <a:pt x="21375" y="23094"/>
                    <a:pt x="21446" y="22713"/>
                    <a:pt x="21529" y="22309"/>
                  </a:cubicBezTo>
                  <a:cubicBezTo>
                    <a:pt x="21560" y="22357"/>
                    <a:pt x="21612" y="22388"/>
                    <a:pt x="21669" y="22388"/>
                  </a:cubicBezTo>
                  <a:cubicBezTo>
                    <a:pt x="21723" y="22388"/>
                    <a:pt x="21781" y="22360"/>
                    <a:pt x="21827" y="22297"/>
                  </a:cubicBezTo>
                  <a:cubicBezTo>
                    <a:pt x="21910" y="22166"/>
                    <a:pt x="21982" y="22023"/>
                    <a:pt x="22077" y="21892"/>
                  </a:cubicBezTo>
                  <a:close/>
                  <a:moveTo>
                    <a:pt x="20279" y="12522"/>
                  </a:moveTo>
                  <a:cubicBezTo>
                    <a:pt x="20708" y="13974"/>
                    <a:pt x="21148" y="15522"/>
                    <a:pt x="21779" y="16927"/>
                  </a:cubicBezTo>
                  <a:cubicBezTo>
                    <a:pt x="21267" y="19153"/>
                    <a:pt x="20851" y="21404"/>
                    <a:pt x="20529" y="23666"/>
                  </a:cubicBezTo>
                  <a:cubicBezTo>
                    <a:pt x="19946" y="21773"/>
                    <a:pt x="19231" y="19939"/>
                    <a:pt x="18731" y="18022"/>
                  </a:cubicBezTo>
                  <a:cubicBezTo>
                    <a:pt x="18731" y="18010"/>
                    <a:pt x="18731" y="18010"/>
                    <a:pt x="18708" y="18010"/>
                  </a:cubicBezTo>
                  <a:cubicBezTo>
                    <a:pt x="19089" y="16153"/>
                    <a:pt x="19624" y="14308"/>
                    <a:pt x="20279" y="12522"/>
                  </a:cubicBezTo>
                  <a:close/>
                  <a:moveTo>
                    <a:pt x="18588" y="18689"/>
                  </a:moveTo>
                  <a:cubicBezTo>
                    <a:pt x="19029" y="20558"/>
                    <a:pt x="19517" y="22440"/>
                    <a:pt x="20363" y="24154"/>
                  </a:cubicBezTo>
                  <a:cubicBezTo>
                    <a:pt x="20374" y="24202"/>
                    <a:pt x="20410" y="24214"/>
                    <a:pt x="20434" y="24225"/>
                  </a:cubicBezTo>
                  <a:cubicBezTo>
                    <a:pt x="20410" y="24452"/>
                    <a:pt x="20374" y="24690"/>
                    <a:pt x="20351" y="24916"/>
                  </a:cubicBezTo>
                  <a:cubicBezTo>
                    <a:pt x="19767" y="23475"/>
                    <a:pt x="19053" y="22070"/>
                    <a:pt x="18410" y="20677"/>
                  </a:cubicBezTo>
                  <a:cubicBezTo>
                    <a:pt x="18386" y="20618"/>
                    <a:pt x="18338" y="20582"/>
                    <a:pt x="18291" y="20582"/>
                  </a:cubicBezTo>
                  <a:cubicBezTo>
                    <a:pt x="18386" y="19939"/>
                    <a:pt x="18469" y="19320"/>
                    <a:pt x="18588" y="18689"/>
                  </a:cubicBezTo>
                  <a:close/>
                  <a:moveTo>
                    <a:pt x="19898" y="26357"/>
                  </a:moveTo>
                  <a:lnTo>
                    <a:pt x="19898" y="26357"/>
                  </a:lnTo>
                  <a:cubicBezTo>
                    <a:pt x="19958" y="26511"/>
                    <a:pt x="20041" y="26654"/>
                    <a:pt x="20124" y="26785"/>
                  </a:cubicBezTo>
                  <a:cubicBezTo>
                    <a:pt x="20112" y="26928"/>
                    <a:pt x="20101" y="27047"/>
                    <a:pt x="20077" y="27142"/>
                  </a:cubicBezTo>
                  <a:cubicBezTo>
                    <a:pt x="20017" y="26881"/>
                    <a:pt x="19958" y="26631"/>
                    <a:pt x="19898" y="26357"/>
                  </a:cubicBezTo>
                  <a:close/>
                  <a:moveTo>
                    <a:pt x="18231" y="21094"/>
                  </a:moveTo>
                  <a:cubicBezTo>
                    <a:pt x="18886" y="22606"/>
                    <a:pt x="19505" y="24166"/>
                    <a:pt x="20279" y="25630"/>
                  </a:cubicBezTo>
                  <a:cubicBezTo>
                    <a:pt x="20255" y="25773"/>
                    <a:pt x="20232" y="25928"/>
                    <a:pt x="20220" y="26071"/>
                  </a:cubicBezTo>
                  <a:cubicBezTo>
                    <a:pt x="20053" y="25714"/>
                    <a:pt x="19874" y="25357"/>
                    <a:pt x="19720" y="24999"/>
                  </a:cubicBezTo>
                  <a:cubicBezTo>
                    <a:pt x="19398" y="24261"/>
                    <a:pt x="19065" y="23499"/>
                    <a:pt x="18743" y="22761"/>
                  </a:cubicBezTo>
                  <a:cubicBezTo>
                    <a:pt x="18719" y="22708"/>
                    <a:pt x="18671" y="22686"/>
                    <a:pt x="18622" y="22686"/>
                  </a:cubicBezTo>
                  <a:cubicBezTo>
                    <a:pt x="18525" y="22686"/>
                    <a:pt x="18422" y="22770"/>
                    <a:pt x="18469" y="22880"/>
                  </a:cubicBezTo>
                  <a:cubicBezTo>
                    <a:pt x="18791" y="23630"/>
                    <a:pt x="19100" y="24380"/>
                    <a:pt x="19410" y="25142"/>
                  </a:cubicBezTo>
                  <a:cubicBezTo>
                    <a:pt x="19577" y="25916"/>
                    <a:pt x="19755" y="26690"/>
                    <a:pt x="19922" y="27464"/>
                  </a:cubicBezTo>
                  <a:cubicBezTo>
                    <a:pt x="19931" y="27518"/>
                    <a:pt x="19973" y="27544"/>
                    <a:pt x="20019" y="27544"/>
                  </a:cubicBezTo>
                  <a:cubicBezTo>
                    <a:pt x="20034" y="27544"/>
                    <a:pt x="20050" y="27541"/>
                    <a:pt x="20065" y="27535"/>
                  </a:cubicBezTo>
                  <a:lnTo>
                    <a:pt x="20065" y="27535"/>
                  </a:lnTo>
                  <a:cubicBezTo>
                    <a:pt x="19958" y="28547"/>
                    <a:pt x="19874" y="29559"/>
                    <a:pt x="19803" y="30571"/>
                  </a:cubicBezTo>
                  <a:cubicBezTo>
                    <a:pt x="19410" y="29559"/>
                    <a:pt x="18946" y="28595"/>
                    <a:pt x="18505" y="27595"/>
                  </a:cubicBezTo>
                  <a:cubicBezTo>
                    <a:pt x="18481" y="27535"/>
                    <a:pt x="18427" y="27510"/>
                    <a:pt x="18370" y="27510"/>
                  </a:cubicBezTo>
                  <a:cubicBezTo>
                    <a:pt x="18255" y="27510"/>
                    <a:pt x="18124" y="27607"/>
                    <a:pt x="18172" y="27726"/>
                  </a:cubicBezTo>
                  <a:cubicBezTo>
                    <a:pt x="18648" y="28857"/>
                    <a:pt x="19089" y="30000"/>
                    <a:pt x="19648" y="31095"/>
                  </a:cubicBezTo>
                  <a:cubicBezTo>
                    <a:pt x="19684" y="31131"/>
                    <a:pt x="19708" y="31167"/>
                    <a:pt x="19755" y="31167"/>
                  </a:cubicBezTo>
                  <a:cubicBezTo>
                    <a:pt x="19720" y="31512"/>
                    <a:pt x="19708" y="31845"/>
                    <a:pt x="19696" y="32203"/>
                  </a:cubicBezTo>
                  <a:cubicBezTo>
                    <a:pt x="19291" y="31155"/>
                    <a:pt x="18803" y="30107"/>
                    <a:pt x="18350" y="29071"/>
                  </a:cubicBezTo>
                  <a:cubicBezTo>
                    <a:pt x="18333" y="29027"/>
                    <a:pt x="18295" y="29003"/>
                    <a:pt x="18253" y="29003"/>
                  </a:cubicBezTo>
                  <a:cubicBezTo>
                    <a:pt x="18238" y="29003"/>
                    <a:pt x="18223" y="29006"/>
                    <a:pt x="18207" y="29012"/>
                  </a:cubicBezTo>
                  <a:cubicBezTo>
                    <a:pt x="17910" y="26357"/>
                    <a:pt x="17934" y="23714"/>
                    <a:pt x="18231" y="21094"/>
                  </a:cubicBezTo>
                  <a:close/>
                  <a:moveTo>
                    <a:pt x="18565" y="31572"/>
                  </a:moveTo>
                  <a:lnTo>
                    <a:pt x="18565" y="31572"/>
                  </a:lnTo>
                  <a:cubicBezTo>
                    <a:pt x="18684" y="31881"/>
                    <a:pt x="18803" y="32179"/>
                    <a:pt x="18922" y="32488"/>
                  </a:cubicBezTo>
                  <a:cubicBezTo>
                    <a:pt x="18862" y="32369"/>
                    <a:pt x="18815" y="32250"/>
                    <a:pt x="18755" y="32131"/>
                  </a:cubicBezTo>
                  <a:cubicBezTo>
                    <a:pt x="18743" y="32072"/>
                    <a:pt x="18696" y="32048"/>
                    <a:pt x="18648" y="32024"/>
                  </a:cubicBezTo>
                  <a:cubicBezTo>
                    <a:pt x="18624" y="31881"/>
                    <a:pt x="18588" y="31714"/>
                    <a:pt x="18565" y="31572"/>
                  </a:cubicBezTo>
                  <a:close/>
                  <a:moveTo>
                    <a:pt x="18279" y="29571"/>
                  </a:moveTo>
                  <a:lnTo>
                    <a:pt x="18279" y="29571"/>
                  </a:lnTo>
                  <a:cubicBezTo>
                    <a:pt x="18731" y="30679"/>
                    <a:pt x="19148" y="31786"/>
                    <a:pt x="19684" y="32857"/>
                  </a:cubicBezTo>
                  <a:cubicBezTo>
                    <a:pt x="19648" y="32917"/>
                    <a:pt x="19648" y="32977"/>
                    <a:pt x="19648" y="33060"/>
                  </a:cubicBezTo>
                  <a:cubicBezTo>
                    <a:pt x="19303" y="32286"/>
                    <a:pt x="18910" y="31512"/>
                    <a:pt x="18565" y="30750"/>
                  </a:cubicBezTo>
                  <a:cubicBezTo>
                    <a:pt x="18529" y="30691"/>
                    <a:pt x="18469" y="30679"/>
                    <a:pt x="18434" y="30679"/>
                  </a:cubicBezTo>
                  <a:cubicBezTo>
                    <a:pt x="18374" y="30298"/>
                    <a:pt x="18327" y="29929"/>
                    <a:pt x="18279" y="29571"/>
                  </a:cubicBezTo>
                  <a:close/>
                  <a:moveTo>
                    <a:pt x="27863" y="973"/>
                  </a:moveTo>
                  <a:lnTo>
                    <a:pt x="27863" y="973"/>
                  </a:lnTo>
                  <a:cubicBezTo>
                    <a:pt x="28995" y="4425"/>
                    <a:pt x="29292" y="7676"/>
                    <a:pt x="27792" y="11117"/>
                  </a:cubicBezTo>
                  <a:cubicBezTo>
                    <a:pt x="27756" y="11117"/>
                    <a:pt x="27744" y="11129"/>
                    <a:pt x="27732" y="11152"/>
                  </a:cubicBezTo>
                  <a:cubicBezTo>
                    <a:pt x="27387" y="11581"/>
                    <a:pt x="27078" y="11986"/>
                    <a:pt x="26744" y="12426"/>
                  </a:cubicBezTo>
                  <a:cubicBezTo>
                    <a:pt x="26638" y="12574"/>
                    <a:pt x="26786" y="12770"/>
                    <a:pt x="26946" y="12770"/>
                  </a:cubicBezTo>
                  <a:cubicBezTo>
                    <a:pt x="26966" y="12770"/>
                    <a:pt x="26986" y="12766"/>
                    <a:pt x="27006" y="12760"/>
                  </a:cubicBezTo>
                  <a:lnTo>
                    <a:pt x="27006" y="12760"/>
                  </a:lnTo>
                  <a:cubicBezTo>
                    <a:pt x="27256" y="13319"/>
                    <a:pt x="27090" y="13843"/>
                    <a:pt x="26506" y="14308"/>
                  </a:cubicBezTo>
                  <a:cubicBezTo>
                    <a:pt x="26408" y="14486"/>
                    <a:pt x="26577" y="14698"/>
                    <a:pt x="26748" y="14698"/>
                  </a:cubicBezTo>
                  <a:cubicBezTo>
                    <a:pt x="26806" y="14698"/>
                    <a:pt x="26863" y="14674"/>
                    <a:pt x="26911" y="14617"/>
                  </a:cubicBezTo>
                  <a:lnTo>
                    <a:pt x="26911" y="14617"/>
                  </a:lnTo>
                  <a:cubicBezTo>
                    <a:pt x="25292" y="16605"/>
                    <a:pt x="24482" y="19975"/>
                    <a:pt x="23792" y="22523"/>
                  </a:cubicBezTo>
                  <a:cubicBezTo>
                    <a:pt x="22994" y="25333"/>
                    <a:pt x="22279" y="28297"/>
                    <a:pt x="22148" y="31226"/>
                  </a:cubicBezTo>
                  <a:cubicBezTo>
                    <a:pt x="21887" y="31488"/>
                    <a:pt x="21732" y="31953"/>
                    <a:pt x="21660" y="32488"/>
                  </a:cubicBezTo>
                  <a:cubicBezTo>
                    <a:pt x="21077" y="33715"/>
                    <a:pt x="20422" y="34989"/>
                    <a:pt x="20041" y="36286"/>
                  </a:cubicBezTo>
                  <a:cubicBezTo>
                    <a:pt x="20053" y="35894"/>
                    <a:pt x="20077" y="35513"/>
                    <a:pt x="20101" y="35120"/>
                  </a:cubicBezTo>
                  <a:cubicBezTo>
                    <a:pt x="20874" y="33691"/>
                    <a:pt x="21482" y="32131"/>
                    <a:pt x="22148" y="30655"/>
                  </a:cubicBezTo>
                  <a:cubicBezTo>
                    <a:pt x="22213" y="30526"/>
                    <a:pt x="22103" y="30408"/>
                    <a:pt x="21995" y="30408"/>
                  </a:cubicBezTo>
                  <a:cubicBezTo>
                    <a:pt x="21944" y="30408"/>
                    <a:pt x="21893" y="30435"/>
                    <a:pt x="21863" y="30500"/>
                  </a:cubicBezTo>
                  <a:cubicBezTo>
                    <a:pt x="21315" y="31607"/>
                    <a:pt x="20708" y="32715"/>
                    <a:pt x="20172" y="33846"/>
                  </a:cubicBezTo>
                  <a:cubicBezTo>
                    <a:pt x="20398" y="30405"/>
                    <a:pt x="20755" y="27000"/>
                    <a:pt x="21291" y="23606"/>
                  </a:cubicBezTo>
                  <a:cubicBezTo>
                    <a:pt x="21298" y="23686"/>
                    <a:pt x="21385" y="23739"/>
                    <a:pt x="21470" y="23739"/>
                  </a:cubicBezTo>
                  <a:cubicBezTo>
                    <a:pt x="21525" y="23739"/>
                    <a:pt x="21580" y="23717"/>
                    <a:pt x="21613" y="23666"/>
                  </a:cubicBezTo>
                  <a:cubicBezTo>
                    <a:pt x="21698" y="23520"/>
                    <a:pt x="21784" y="23381"/>
                    <a:pt x="21865" y="23243"/>
                  </a:cubicBezTo>
                  <a:lnTo>
                    <a:pt x="21865" y="23243"/>
                  </a:lnTo>
                  <a:cubicBezTo>
                    <a:pt x="21670" y="23580"/>
                    <a:pt x="21478" y="23912"/>
                    <a:pt x="21303" y="24261"/>
                  </a:cubicBezTo>
                  <a:cubicBezTo>
                    <a:pt x="21267" y="24333"/>
                    <a:pt x="21333" y="24425"/>
                    <a:pt x="21403" y="24425"/>
                  </a:cubicBezTo>
                  <a:cubicBezTo>
                    <a:pt x="21426" y="24425"/>
                    <a:pt x="21449" y="24416"/>
                    <a:pt x="21470" y="24392"/>
                  </a:cubicBezTo>
                  <a:cubicBezTo>
                    <a:pt x="21982" y="23785"/>
                    <a:pt x="22327" y="23035"/>
                    <a:pt x="22660" y="22309"/>
                  </a:cubicBezTo>
                  <a:cubicBezTo>
                    <a:pt x="22691" y="22205"/>
                    <a:pt x="22624" y="22111"/>
                    <a:pt x="22543" y="22111"/>
                  </a:cubicBezTo>
                  <a:cubicBezTo>
                    <a:pt x="22531" y="22111"/>
                    <a:pt x="22518" y="22113"/>
                    <a:pt x="22506" y="22118"/>
                  </a:cubicBezTo>
                  <a:cubicBezTo>
                    <a:pt x="22982" y="21249"/>
                    <a:pt x="23446" y="20392"/>
                    <a:pt x="23970" y="19558"/>
                  </a:cubicBezTo>
                  <a:cubicBezTo>
                    <a:pt x="24061" y="19402"/>
                    <a:pt x="23923" y="19262"/>
                    <a:pt x="23787" y="19262"/>
                  </a:cubicBezTo>
                  <a:cubicBezTo>
                    <a:pt x="23726" y="19262"/>
                    <a:pt x="23665" y="19290"/>
                    <a:pt x="23625" y="19356"/>
                  </a:cubicBezTo>
                  <a:cubicBezTo>
                    <a:pt x="23411" y="19677"/>
                    <a:pt x="23220" y="19999"/>
                    <a:pt x="23018" y="20332"/>
                  </a:cubicBezTo>
                  <a:cubicBezTo>
                    <a:pt x="23637" y="19272"/>
                    <a:pt x="24232" y="18201"/>
                    <a:pt x="24863" y="17129"/>
                  </a:cubicBezTo>
                  <a:cubicBezTo>
                    <a:pt x="24945" y="16982"/>
                    <a:pt x="24812" y="16840"/>
                    <a:pt x="24683" y="16840"/>
                  </a:cubicBezTo>
                  <a:cubicBezTo>
                    <a:pt x="24624" y="16840"/>
                    <a:pt x="24567" y="16869"/>
                    <a:pt x="24530" y="16939"/>
                  </a:cubicBezTo>
                  <a:cubicBezTo>
                    <a:pt x="23530" y="18630"/>
                    <a:pt x="22506" y="20296"/>
                    <a:pt x="21565" y="22023"/>
                  </a:cubicBezTo>
                  <a:cubicBezTo>
                    <a:pt x="21648" y="21618"/>
                    <a:pt x="21720" y="21201"/>
                    <a:pt x="21791" y="20808"/>
                  </a:cubicBezTo>
                  <a:cubicBezTo>
                    <a:pt x="23041" y="18868"/>
                    <a:pt x="24280" y="16939"/>
                    <a:pt x="25530" y="14998"/>
                  </a:cubicBezTo>
                  <a:cubicBezTo>
                    <a:pt x="25630" y="14831"/>
                    <a:pt x="25478" y="14681"/>
                    <a:pt x="25329" y="14681"/>
                  </a:cubicBezTo>
                  <a:cubicBezTo>
                    <a:pt x="25266" y="14681"/>
                    <a:pt x="25203" y="14708"/>
                    <a:pt x="25161" y="14772"/>
                  </a:cubicBezTo>
                  <a:cubicBezTo>
                    <a:pt x="24113" y="16355"/>
                    <a:pt x="23089" y="17951"/>
                    <a:pt x="22041" y="19523"/>
                  </a:cubicBezTo>
                  <a:cubicBezTo>
                    <a:pt x="22101" y="19261"/>
                    <a:pt x="22148" y="18975"/>
                    <a:pt x="22208" y="18701"/>
                  </a:cubicBezTo>
                  <a:cubicBezTo>
                    <a:pt x="22375" y="17975"/>
                    <a:pt x="22541" y="17260"/>
                    <a:pt x="22732" y="16534"/>
                  </a:cubicBezTo>
                  <a:cubicBezTo>
                    <a:pt x="22756" y="16522"/>
                    <a:pt x="22791" y="16498"/>
                    <a:pt x="22815" y="16475"/>
                  </a:cubicBezTo>
                  <a:cubicBezTo>
                    <a:pt x="23934" y="15105"/>
                    <a:pt x="24839" y="13522"/>
                    <a:pt x="25935" y="12129"/>
                  </a:cubicBezTo>
                  <a:cubicBezTo>
                    <a:pt x="26034" y="11993"/>
                    <a:pt x="25921" y="11817"/>
                    <a:pt x="25794" y="11817"/>
                  </a:cubicBezTo>
                  <a:cubicBezTo>
                    <a:pt x="25753" y="11817"/>
                    <a:pt x="25710" y="11835"/>
                    <a:pt x="25673" y="11879"/>
                  </a:cubicBezTo>
                  <a:cubicBezTo>
                    <a:pt x="24815" y="12915"/>
                    <a:pt x="23863" y="13998"/>
                    <a:pt x="23101" y="15165"/>
                  </a:cubicBezTo>
                  <a:cubicBezTo>
                    <a:pt x="23172" y="14879"/>
                    <a:pt x="23256" y="14581"/>
                    <a:pt x="23339" y="14296"/>
                  </a:cubicBezTo>
                  <a:cubicBezTo>
                    <a:pt x="24530" y="12891"/>
                    <a:pt x="25530" y="11200"/>
                    <a:pt x="26613" y="9712"/>
                  </a:cubicBezTo>
                  <a:cubicBezTo>
                    <a:pt x="26656" y="9652"/>
                    <a:pt x="26601" y="9599"/>
                    <a:pt x="26541" y="9599"/>
                  </a:cubicBezTo>
                  <a:cubicBezTo>
                    <a:pt x="26517" y="9599"/>
                    <a:pt x="26491" y="9608"/>
                    <a:pt x="26470" y="9628"/>
                  </a:cubicBezTo>
                  <a:cubicBezTo>
                    <a:pt x="25881" y="10377"/>
                    <a:pt x="25259" y="11114"/>
                    <a:pt x="24656" y="11882"/>
                  </a:cubicBezTo>
                  <a:lnTo>
                    <a:pt x="24656" y="11882"/>
                  </a:lnTo>
                  <a:cubicBezTo>
                    <a:pt x="25575" y="10704"/>
                    <a:pt x="26452" y="9495"/>
                    <a:pt x="27340" y="8331"/>
                  </a:cubicBezTo>
                  <a:cubicBezTo>
                    <a:pt x="27430" y="8204"/>
                    <a:pt x="27329" y="8051"/>
                    <a:pt x="27223" y="8051"/>
                  </a:cubicBezTo>
                  <a:cubicBezTo>
                    <a:pt x="27189" y="8051"/>
                    <a:pt x="27154" y="8067"/>
                    <a:pt x="27125" y="8104"/>
                  </a:cubicBezTo>
                  <a:cubicBezTo>
                    <a:pt x="26125" y="9355"/>
                    <a:pt x="25065" y="10581"/>
                    <a:pt x="24065" y="11843"/>
                  </a:cubicBezTo>
                  <a:cubicBezTo>
                    <a:pt x="25208" y="8152"/>
                    <a:pt x="26554" y="4580"/>
                    <a:pt x="27863" y="973"/>
                  </a:cubicBezTo>
                  <a:close/>
                  <a:moveTo>
                    <a:pt x="21589" y="33262"/>
                  </a:moveTo>
                  <a:lnTo>
                    <a:pt x="21589" y="33262"/>
                  </a:lnTo>
                  <a:cubicBezTo>
                    <a:pt x="21541" y="34048"/>
                    <a:pt x="21553" y="34846"/>
                    <a:pt x="21434" y="35298"/>
                  </a:cubicBezTo>
                  <a:cubicBezTo>
                    <a:pt x="21148" y="36429"/>
                    <a:pt x="20196" y="37465"/>
                    <a:pt x="20232" y="38596"/>
                  </a:cubicBezTo>
                  <a:cubicBezTo>
                    <a:pt x="20136" y="38608"/>
                    <a:pt x="20041" y="38620"/>
                    <a:pt x="19946" y="38620"/>
                  </a:cubicBezTo>
                  <a:cubicBezTo>
                    <a:pt x="19958" y="38037"/>
                    <a:pt x="19993" y="37441"/>
                    <a:pt x="20017" y="36870"/>
                  </a:cubicBezTo>
                  <a:cubicBezTo>
                    <a:pt x="20028" y="36873"/>
                    <a:pt x="20039" y="36874"/>
                    <a:pt x="20051" y="36874"/>
                  </a:cubicBezTo>
                  <a:cubicBezTo>
                    <a:pt x="20090" y="36874"/>
                    <a:pt x="20132" y="36857"/>
                    <a:pt x="20160" y="36810"/>
                  </a:cubicBezTo>
                  <a:cubicBezTo>
                    <a:pt x="20172" y="36763"/>
                    <a:pt x="20196" y="36715"/>
                    <a:pt x="20220" y="36691"/>
                  </a:cubicBezTo>
                  <a:lnTo>
                    <a:pt x="20220" y="36691"/>
                  </a:lnTo>
                  <a:cubicBezTo>
                    <a:pt x="20184" y="36822"/>
                    <a:pt x="20160" y="36965"/>
                    <a:pt x="20136" y="37108"/>
                  </a:cubicBezTo>
                  <a:cubicBezTo>
                    <a:pt x="20129" y="37205"/>
                    <a:pt x="20224" y="37274"/>
                    <a:pt x="20317" y="37274"/>
                  </a:cubicBezTo>
                  <a:cubicBezTo>
                    <a:pt x="20372" y="37274"/>
                    <a:pt x="20427" y="37249"/>
                    <a:pt x="20458" y="37191"/>
                  </a:cubicBezTo>
                  <a:cubicBezTo>
                    <a:pt x="20613" y="36882"/>
                    <a:pt x="20672" y="36525"/>
                    <a:pt x="20779" y="36191"/>
                  </a:cubicBezTo>
                  <a:cubicBezTo>
                    <a:pt x="20910" y="35798"/>
                    <a:pt x="21077" y="35405"/>
                    <a:pt x="21244" y="35024"/>
                  </a:cubicBezTo>
                  <a:cubicBezTo>
                    <a:pt x="21293" y="34910"/>
                    <a:pt x="21201" y="34813"/>
                    <a:pt x="21113" y="34813"/>
                  </a:cubicBezTo>
                  <a:cubicBezTo>
                    <a:pt x="21072" y="34813"/>
                    <a:pt x="21032" y="34833"/>
                    <a:pt x="21005" y="34882"/>
                  </a:cubicBezTo>
                  <a:cubicBezTo>
                    <a:pt x="20994" y="34917"/>
                    <a:pt x="20958" y="34965"/>
                    <a:pt x="20946" y="34989"/>
                  </a:cubicBezTo>
                  <a:cubicBezTo>
                    <a:pt x="21172" y="34429"/>
                    <a:pt x="21363" y="33846"/>
                    <a:pt x="21589" y="33262"/>
                  </a:cubicBezTo>
                  <a:close/>
                  <a:moveTo>
                    <a:pt x="19005" y="33608"/>
                  </a:moveTo>
                  <a:cubicBezTo>
                    <a:pt x="19148" y="33881"/>
                    <a:pt x="19291" y="34155"/>
                    <a:pt x="19470" y="34393"/>
                  </a:cubicBezTo>
                  <a:cubicBezTo>
                    <a:pt x="19505" y="34441"/>
                    <a:pt x="19541" y="34453"/>
                    <a:pt x="19589" y="34453"/>
                  </a:cubicBezTo>
                  <a:cubicBezTo>
                    <a:pt x="19589" y="34691"/>
                    <a:pt x="19577" y="34929"/>
                    <a:pt x="19577" y="35167"/>
                  </a:cubicBezTo>
                  <a:cubicBezTo>
                    <a:pt x="19553" y="35215"/>
                    <a:pt x="19553" y="35263"/>
                    <a:pt x="19577" y="35286"/>
                  </a:cubicBezTo>
                  <a:cubicBezTo>
                    <a:pt x="19541" y="36417"/>
                    <a:pt x="19541" y="37549"/>
                    <a:pt x="19553" y="38668"/>
                  </a:cubicBezTo>
                  <a:cubicBezTo>
                    <a:pt x="19517" y="38668"/>
                    <a:pt x="19458" y="38680"/>
                    <a:pt x="19410" y="38680"/>
                  </a:cubicBezTo>
                  <a:cubicBezTo>
                    <a:pt x="19410" y="38680"/>
                    <a:pt x="19410" y="38668"/>
                    <a:pt x="19398" y="38632"/>
                  </a:cubicBezTo>
                  <a:cubicBezTo>
                    <a:pt x="18946" y="37441"/>
                    <a:pt x="18410" y="36310"/>
                    <a:pt x="17969" y="35143"/>
                  </a:cubicBezTo>
                  <a:lnTo>
                    <a:pt x="17969" y="35143"/>
                  </a:lnTo>
                  <a:cubicBezTo>
                    <a:pt x="18017" y="35198"/>
                    <a:pt x="18077" y="35221"/>
                    <a:pt x="18136" y="35221"/>
                  </a:cubicBezTo>
                  <a:cubicBezTo>
                    <a:pt x="18283" y="35221"/>
                    <a:pt x="18420" y="35075"/>
                    <a:pt x="18327" y="34905"/>
                  </a:cubicBezTo>
                  <a:cubicBezTo>
                    <a:pt x="17849" y="34068"/>
                    <a:pt x="17758" y="33910"/>
                    <a:pt x="18045" y="33910"/>
                  </a:cubicBezTo>
                  <a:cubicBezTo>
                    <a:pt x="18195" y="33910"/>
                    <a:pt x="18448" y="33953"/>
                    <a:pt x="18803" y="33965"/>
                  </a:cubicBezTo>
                  <a:cubicBezTo>
                    <a:pt x="18946" y="33965"/>
                    <a:pt x="19065" y="33810"/>
                    <a:pt x="19029" y="33667"/>
                  </a:cubicBezTo>
                  <a:cubicBezTo>
                    <a:pt x="19029" y="33643"/>
                    <a:pt x="19005" y="33619"/>
                    <a:pt x="19005" y="33608"/>
                  </a:cubicBezTo>
                  <a:close/>
                  <a:moveTo>
                    <a:pt x="53236" y="38513"/>
                  </a:moveTo>
                  <a:lnTo>
                    <a:pt x="53236" y="38513"/>
                  </a:lnTo>
                  <a:cubicBezTo>
                    <a:pt x="53224" y="38596"/>
                    <a:pt x="53212" y="38680"/>
                    <a:pt x="53200" y="38751"/>
                  </a:cubicBezTo>
                  <a:cubicBezTo>
                    <a:pt x="53164" y="38811"/>
                    <a:pt x="53152" y="38894"/>
                    <a:pt x="53140" y="38977"/>
                  </a:cubicBezTo>
                  <a:lnTo>
                    <a:pt x="53140" y="39013"/>
                  </a:lnTo>
                  <a:cubicBezTo>
                    <a:pt x="53117" y="39073"/>
                    <a:pt x="53105" y="39132"/>
                    <a:pt x="53081" y="39192"/>
                  </a:cubicBezTo>
                  <a:cubicBezTo>
                    <a:pt x="53057" y="39215"/>
                    <a:pt x="53081" y="39227"/>
                    <a:pt x="53057" y="39239"/>
                  </a:cubicBezTo>
                  <a:lnTo>
                    <a:pt x="53057" y="39263"/>
                  </a:lnTo>
                  <a:cubicBezTo>
                    <a:pt x="52998" y="39275"/>
                    <a:pt x="52926" y="39287"/>
                    <a:pt x="52867" y="39311"/>
                  </a:cubicBezTo>
                  <a:cubicBezTo>
                    <a:pt x="52828" y="39234"/>
                    <a:pt x="52760" y="39181"/>
                    <a:pt x="52673" y="39181"/>
                  </a:cubicBezTo>
                  <a:cubicBezTo>
                    <a:pt x="52651" y="39181"/>
                    <a:pt x="52628" y="39184"/>
                    <a:pt x="52605" y="39192"/>
                  </a:cubicBezTo>
                  <a:cubicBezTo>
                    <a:pt x="52557" y="39204"/>
                    <a:pt x="52521" y="39204"/>
                    <a:pt x="52486" y="39215"/>
                  </a:cubicBezTo>
                  <a:cubicBezTo>
                    <a:pt x="52509" y="39168"/>
                    <a:pt x="52497" y="39108"/>
                    <a:pt x="52450" y="39084"/>
                  </a:cubicBezTo>
                  <a:lnTo>
                    <a:pt x="52188" y="38953"/>
                  </a:lnTo>
                  <a:cubicBezTo>
                    <a:pt x="52171" y="38945"/>
                    <a:pt x="52155" y="38941"/>
                    <a:pt x="52140" y="38941"/>
                  </a:cubicBezTo>
                  <a:cubicBezTo>
                    <a:pt x="52046" y="38941"/>
                    <a:pt x="51989" y="39081"/>
                    <a:pt x="52081" y="39132"/>
                  </a:cubicBezTo>
                  <a:cubicBezTo>
                    <a:pt x="52164" y="39168"/>
                    <a:pt x="52247" y="39215"/>
                    <a:pt x="52331" y="39263"/>
                  </a:cubicBezTo>
                  <a:cubicBezTo>
                    <a:pt x="52212" y="39287"/>
                    <a:pt x="52105" y="39323"/>
                    <a:pt x="51986" y="39334"/>
                  </a:cubicBezTo>
                  <a:cubicBezTo>
                    <a:pt x="51914" y="39204"/>
                    <a:pt x="51795" y="39084"/>
                    <a:pt x="51676" y="38977"/>
                  </a:cubicBezTo>
                  <a:cubicBezTo>
                    <a:pt x="52200" y="38834"/>
                    <a:pt x="52724" y="38680"/>
                    <a:pt x="53236" y="38513"/>
                  </a:cubicBezTo>
                  <a:close/>
                  <a:moveTo>
                    <a:pt x="51176" y="39132"/>
                  </a:moveTo>
                  <a:lnTo>
                    <a:pt x="51188" y="39144"/>
                  </a:lnTo>
                  <a:cubicBezTo>
                    <a:pt x="51307" y="39227"/>
                    <a:pt x="51366" y="39346"/>
                    <a:pt x="51426" y="39454"/>
                  </a:cubicBezTo>
                  <a:cubicBezTo>
                    <a:pt x="51200" y="39513"/>
                    <a:pt x="50985" y="39573"/>
                    <a:pt x="50771" y="39632"/>
                  </a:cubicBezTo>
                  <a:cubicBezTo>
                    <a:pt x="50831" y="39513"/>
                    <a:pt x="50843" y="39370"/>
                    <a:pt x="50843" y="39215"/>
                  </a:cubicBezTo>
                  <a:cubicBezTo>
                    <a:pt x="50950" y="39192"/>
                    <a:pt x="51069" y="39156"/>
                    <a:pt x="51176" y="39132"/>
                  </a:cubicBezTo>
                  <a:close/>
                  <a:moveTo>
                    <a:pt x="49426" y="39585"/>
                  </a:moveTo>
                  <a:cubicBezTo>
                    <a:pt x="49485" y="39739"/>
                    <a:pt x="49580" y="39858"/>
                    <a:pt x="49688" y="39966"/>
                  </a:cubicBezTo>
                  <a:cubicBezTo>
                    <a:pt x="49592" y="39989"/>
                    <a:pt x="49485" y="40025"/>
                    <a:pt x="49402" y="40049"/>
                  </a:cubicBezTo>
                  <a:cubicBezTo>
                    <a:pt x="49426" y="39966"/>
                    <a:pt x="49438" y="39870"/>
                    <a:pt x="49414" y="39763"/>
                  </a:cubicBezTo>
                  <a:cubicBezTo>
                    <a:pt x="49402" y="39704"/>
                    <a:pt x="49342" y="39644"/>
                    <a:pt x="49283" y="39620"/>
                  </a:cubicBezTo>
                  <a:cubicBezTo>
                    <a:pt x="49307" y="39620"/>
                    <a:pt x="49366" y="39608"/>
                    <a:pt x="49426" y="39585"/>
                  </a:cubicBezTo>
                  <a:close/>
                  <a:moveTo>
                    <a:pt x="47271" y="40096"/>
                  </a:moveTo>
                  <a:cubicBezTo>
                    <a:pt x="47306" y="40156"/>
                    <a:pt x="47330" y="40239"/>
                    <a:pt x="47342" y="40335"/>
                  </a:cubicBezTo>
                  <a:cubicBezTo>
                    <a:pt x="47326" y="40326"/>
                    <a:pt x="47304" y="40312"/>
                    <a:pt x="47284" y="40312"/>
                  </a:cubicBezTo>
                  <a:cubicBezTo>
                    <a:pt x="47275" y="40312"/>
                    <a:pt x="47266" y="40315"/>
                    <a:pt x="47259" y="40323"/>
                  </a:cubicBezTo>
                  <a:cubicBezTo>
                    <a:pt x="47244" y="40324"/>
                    <a:pt x="47229" y="40324"/>
                    <a:pt x="47215" y="40324"/>
                  </a:cubicBezTo>
                  <a:cubicBezTo>
                    <a:pt x="47064" y="40324"/>
                    <a:pt x="46980" y="40266"/>
                    <a:pt x="46925" y="40168"/>
                  </a:cubicBezTo>
                  <a:cubicBezTo>
                    <a:pt x="47033" y="40144"/>
                    <a:pt x="47152" y="40108"/>
                    <a:pt x="47271" y="40096"/>
                  </a:cubicBezTo>
                  <a:close/>
                  <a:moveTo>
                    <a:pt x="48390" y="39846"/>
                  </a:moveTo>
                  <a:cubicBezTo>
                    <a:pt x="48426" y="40037"/>
                    <a:pt x="48521" y="40204"/>
                    <a:pt x="48699" y="40287"/>
                  </a:cubicBezTo>
                  <a:cubicBezTo>
                    <a:pt x="48616" y="40323"/>
                    <a:pt x="48509" y="40347"/>
                    <a:pt x="48414" y="40382"/>
                  </a:cubicBezTo>
                  <a:cubicBezTo>
                    <a:pt x="48402" y="40323"/>
                    <a:pt x="48366" y="40239"/>
                    <a:pt x="48330" y="40180"/>
                  </a:cubicBezTo>
                  <a:cubicBezTo>
                    <a:pt x="48287" y="40130"/>
                    <a:pt x="48228" y="40110"/>
                    <a:pt x="48166" y="40110"/>
                  </a:cubicBezTo>
                  <a:cubicBezTo>
                    <a:pt x="48108" y="40110"/>
                    <a:pt x="48048" y="40127"/>
                    <a:pt x="47997" y="40156"/>
                  </a:cubicBezTo>
                  <a:cubicBezTo>
                    <a:pt x="47985" y="40120"/>
                    <a:pt x="47985" y="40096"/>
                    <a:pt x="47973" y="40061"/>
                  </a:cubicBezTo>
                  <a:cubicBezTo>
                    <a:pt x="47949" y="40037"/>
                    <a:pt x="47937" y="39989"/>
                    <a:pt x="47925" y="39966"/>
                  </a:cubicBezTo>
                  <a:cubicBezTo>
                    <a:pt x="48080" y="39918"/>
                    <a:pt x="48235" y="39870"/>
                    <a:pt x="48390" y="39846"/>
                  </a:cubicBezTo>
                  <a:close/>
                  <a:moveTo>
                    <a:pt x="47449" y="40692"/>
                  </a:moveTo>
                  <a:cubicBezTo>
                    <a:pt x="47449" y="40692"/>
                    <a:pt x="47449" y="40704"/>
                    <a:pt x="47461" y="40704"/>
                  </a:cubicBezTo>
                  <a:cubicBezTo>
                    <a:pt x="47449" y="40704"/>
                    <a:pt x="47449" y="40704"/>
                    <a:pt x="47437" y="40716"/>
                  </a:cubicBezTo>
                  <a:cubicBezTo>
                    <a:pt x="47437" y="40704"/>
                    <a:pt x="47449" y="40704"/>
                    <a:pt x="47449" y="40692"/>
                  </a:cubicBezTo>
                  <a:close/>
                  <a:moveTo>
                    <a:pt x="46294" y="40299"/>
                  </a:moveTo>
                  <a:cubicBezTo>
                    <a:pt x="46354" y="40537"/>
                    <a:pt x="46473" y="40763"/>
                    <a:pt x="46687" y="40882"/>
                  </a:cubicBezTo>
                  <a:cubicBezTo>
                    <a:pt x="46735" y="40906"/>
                    <a:pt x="46782" y="40906"/>
                    <a:pt x="46830" y="40930"/>
                  </a:cubicBezTo>
                  <a:cubicBezTo>
                    <a:pt x="46675" y="40989"/>
                    <a:pt x="46532" y="41025"/>
                    <a:pt x="46366" y="41097"/>
                  </a:cubicBezTo>
                  <a:cubicBezTo>
                    <a:pt x="46330" y="40989"/>
                    <a:pt x="46271" y="40894"/>
                    <a:pt x="46151" y="40858"/>
                  </a:cubicBezTo>
                  <a:cubicBezTo>
                    <a:pt x="46140" y="40835"/>
                    <a:pt x="46140" y="40835"/>
                    <a:pt x="46140" y="40823"/>
                  </a:cubicBezTo>
                  <a:cubicBezTo>
                    <a:pt x="46092" y="40751"/>
                    <a:pt x="46068" y="40692"/>
                    <a:pt x="46032" y="40620"/>
                  </a:cubicBezTo>
                  <a:cubicBezTo>
                    <a:pt x="45997" y="40537"/>
                    <a:pt x="45961" y="40454"/>
                    <a:pt x="45937" y="40358"/>
                  </a:cubicBezTo>
                  <a:cubicBezTo>
                    <a:pt x="46044" y="40347"/>
                    <a:pt x="46175" y="40323"/>
                    <a:pt x="46294" y="40299"/>
                  </a:cubicBezTo>
                  <a:close/>
                  <a:moveTo>
                    <a:pt x="45294" y="40501"/>
                  </a:moveTo>
                  <a:cubicBezTo>
                    <a:pt x="45354" y="40775"/>
                    <a:pt x="45425" y="41168"/>
                    <a:pt x="45604" y="41359"/>
                  </a:cubicBezTo>
                  <a:cubicBezTo>
                    <a:pt x="45544" y="41394"/>
                    <a:pt x="45473" y="41406"/>
                    <a:pt x="45413" y="41430"/>
                  </a:cubicBezTo>
                  <a:cubicBezTo>
                    <a:pt x="45401" y="41406"/>
                    <a:pt x="45378" y="41359"/>
                    <a:pt x="45366" y="41335"/>
                  </a:cubicBezTo>
                  <a:cubicBezTo>
                    <a:pt x="45342" y="41287"/>
                    <a:pt x="45306" y="41251"/>
                    <a:pt x="45258" y="41228"/>
                  </a:cubicBezTo>
                  <a:cubicBezTo>
                    <a:pt x="45175" y="41013"/>
                    <a:pt x="45104" y="40799"/>
                    <a:pt x="45044" y="40573"/>
                  </a:cubicBezTo>
                  <a:cubicBezTo>
                    <a:pt x="45044" y="40573"/>
                    <a:pt x="45044" y="40561"/>
                    <a:pt x="45020" y="40561"/>
                  </a:cubicBezTo>
                  <a:cubicBezTo>
                    <a:pt x="45116" y="40525"/>
                    <a:pt x="45199" y="40513"/>
                    <a:pt x="45294" y="40501"/>
                  </a:cubicBezTo>
                  <a:close/>
                  <a:moveTo>
                    <a:pt x="34340" y="37739"/>
                  </a:moveTo>
                  <a:cubicBezTo>
                    <a:pt x="37386" y="38305"/>
                    <a:pt x="40571" y="38507"/>
                    <a:pt x="43764" y="38507"/>
                  </a:cubicBezTo>
                  <a:cubicBezTo>
                    <a:pt x="45613" y="38507"/>
                    <a:pt x="47465" y="38439"/>
                    <a:pt x="49295" y="38334"/>
                  </a:cubicBezTo>
                  <a:lnTo>
                    <a:pt x="49295" y="38334"/>
                  </a:lnTo>
                  <a:cubicBezTo>
                    <a:pt x="43568" y="39489"/>
                    <a:pt x="37865" y="40739"/>
                    <a:pt x="32078" y="41609"/>
                  </a:cubicBezTo>
                  <a:cubicBezTo>
                    <a:pt x="32043" y="41597"/>
                    <a:pt x="32007" y="41585"/>
                    <a:pt x="31959" y="41585"/>
                  </a:cubicBezTo>
                  <a:cubicBezTo>
                    <a:pt x="26328" y="41573"/>
                    <a:pt x="20672" y="41239"/>
                    <a:pt x="15017" y="41108"/>
                  </a:cubicBezTo>
                  <a:cubicBezTo>
                    <a:pt x="13877" y="41049"/>
                    <a:pt x="12723" y="40993"/>
                    <a:pt x="11576" y="40993"/>
                  </a:cubicBezTo>
                  <a:cubicBezTo>
                    <a:pt x="10902" y="40993"/>
                    <a:pt x="10229" y="41012"/>
                    <a:pt x="9564" y="41061"/>
                  </a:cubicBezTo>
                  <a:lnTo>
                    <a:pt x="9147" y="41061"/>
                  </a:lnTo>
                  <a:cubicBezTo>
                    <a:pt x="17553" y="40168"/>
                    <a:pt x="25935" y="38692"/>
                    <a:pt x="34340" y="37739"/>
                  </a:cubicBezTo>
                  <a:close/>
                  <a:moveTo>
                    <a:pt x="6135" y="41537"/>
                  </a:moveTo>
                  <a:cubicBezTo>
                    <a:pt x="6182" y="41537"/>
                    <a:pt x="6242" y="41549"/>
                    <a:pt x="6289" y="41549"/>
                  </a:cubicBezTo>
                  <a:cubicBezTo>
                    <a:pt x="6123" y="41597"/>
                    <a:pt x="5944" y="41644"/>
                    <a:pt x="5777" y="41704"/>
                  </a:cubicBezTo>
                  <a:cubicBezTo>
                    <a:pt x="5777" y="41704"/>
                    <a:pt x="5777" y="41692"/>
                    <a:pt x="5765" y="41656"/>
                  </a:cubicBezTo>
                  <a:cubicBezTo>
                    <a:pt x="5754" y="41632"/>
                    <a:pt x="5754" y="41597"/>
                    <a:pt x="5730" y="41573"/>
                  </a:cubicBezTo>
                  <a:cubicBezTo>
                    <a:pt x="5849" y="41573"/>
                    <a:pt x="5992" y="41573"/>
                    <a:pt x="6111" y="41549"/>
                  </a:cubicBezTo>
                  <a:cubicBezTo>
                    <a:pt x="6123" y="41549"/>
                    <a:pt x="6123" y="41537"/>
                    <a:pt x="6135" y="41537"/>
                  </a:cubicBezTo>
                  <a:close/>
                  <a:moveTo>
                    <a:pt x="44449" y="40644"/>
                  </a:moveTo>
                  <a:cubicBezTo>
                    <a:pt x="44473" y="41001"/>
                    <a:pt x="44544" y="41347"/>
                    <a:pt x="44675" y="41692"/>
                  </a:cubicBezTo>
                  <a:cubicBezTo>
                    <a:pt x="44616" y="41704"/>
                    <a:pt x="44580" y="41716"/>
                    <a:pt x="44520" y="41751"/>
                  </a:cubicBezTo>
                  <a:cubicBezTo>
                    <a:pt x="44449" y="41466"/>
                    <a:pt x="44163" y="41251"/>
                    <a:pt x="44068" y="40978"/>
                  </a:cubicBezTo>
                  <a:cubicBezTo>
                    <a:pt x="44032" y="40835"/>
                    <a:pt x="43937" y="40775"/>
                    <a:pt x="43830" y="40763"/>
                  </a:cubicBezTo>
                  <a:cubicBezTo>
                    <a:pt x="44044" y="40716"/>
                    <a:pt x="44246" y="40692"/>
                    <a:pt x="44449" y="40644"/>
                  </a:cubicBezTo>
                  <a:close/>
                  <a:moveTo>
                    <a:pt x="43663" y="40763"/>
                  </a:moveTo>
                  <a:cubicBezTo>
                    <a:pt x="43568" y="40835"/>
                    <a:pt x="43461" y="40954"/>
                    <a:pt x="43508" y="41120"/>
                  </a:cubicBezTo>
                  <a:cubicBezTo>
                    <a:pt x="43568" y="41370"/>
                    <a:pt x="43711" y="41751"/>
                    <a:pt x="43949" y="41942"/>
                  </a:cubicBezTo>
                  <a:cubicBezTo>
                    <a:pt x="43830" y="41978"/>
                    <a:pt x="43699" y="42013"/>
                    <a:pt x="43580" y="42061"/>
                  </a:cubicBezTo>
                  <a:cubicBezTo>
                    <a:pt x="43532" y="41894"/>
                    <a:pt x="43401" y="41799"/>
                    <a:pt x="43294" y="41656"/>
                  </a:cubicBezTo>
                  <a:cubicBezTo>
                    <a:pt x="43163" y="41478"/>
                    <a:pt x="43068" y="41251"/>
                    <a:pt x="43044" y="41025"/>
                  </a:cubicBezTo>
                  <a:cubicBezTo>
                    <a:pt x="43044" y="40978"/>
                    <a:pt x="43008" y="40930"/>
                    <a:pt x="42984" y="40882"/>
                  </a:cubicBezTo>
                  <a:cubicBezTo>
                    <a:pt x="43211" y="40835"/>
                    <a:pt x="43449" y="40811"/>
                    <a:pt x="43663" y="40763"/>
                  </a:cubicBezTo>
                  <a:close/>
                  <a:moveTo>
                    <a:pt x="42461" y="40989"/>
                  </a:moveTo>
                  <a:cubicBezTo>
                    <a:pt x="42461" y="41001"/>
                    <a:pt x="42449" y="41013"/>
                    <a:pt x="42461" y="41049"/>
                  </a:cubicBezTo>
                  <a:cubicBezTo>
                    <a:pt x="42472" y="41406"/>
                    <a:pt x="42627" y="41990"/>
                    <a:pt x="42937" y="42287"/>
                  </a:cubicBezTo>
                  <a:cubicBezTo>
                    <a:pt x="42782" y="42347"/>
                    <a:pt x="42615" y="42382"/>
                    <a:pt x="42449" y="42430"/>
                  </a:cubicBezTo>
                  <a:cubicBezTo>
                    <a:pt x="42389" y="42347"/>
                    <a:pt x="42318" y="42263"/>
                    <a:pt x="42258" y="42144"/>
                  </a:cubicBezTo>
                  <a:cubicBezTo>
                    <a:pt x="42091" y="41906"/>
                    <a:pt x="42020" y="41644"/>
                    <a:pt x="41960" y="41359"/>
                  </a:cubicBezTo>
                  <a:cubicBezTo>
                    <a:pt x="41934" y="41208"/>
                    <a:pt x="41806" y="41139"/>
                    <a:pt x="41674" y="41139"/>
                  </a:cubicBezTo>
                  <a:cubicBezTo>
                    <a:pt x="41503" y="41139"/>
                    <a:pt x="41326" y="41253"/>
                    <a:pt x="41353" y="41454"/>
                  </a:cubicBezTo>
                  <a:cubicBezTo>
                    <a:pt x="41389" y="41751"/>
                    <a:pt x="41508" y="42299"/>
                    <a:pt x="41746" y="42644"/>
                  </a:cubicBezTo>
                  <a:cubicBezTo>
                    <a:pt x="41568" y="42704"/>
                    <a:pt x="41389" y="42740"/>
                    <a:pt x="41210" y="42799"/>
                  </a:cubicBezTo>
                  <a:lnTo>
                    <a:pt x="41198" y="42799"/>
                  </a:lnTo>
                  <a:cubicBezTo>
                    <a:pt x="41175" y="42644"/>
                    <a:pt x="41079" y="42478"/>
                    <a:pt x="41008" y="42299"/>
                  </a:cubicBezTo>
                  <a:cubicBezTo>
                    <a:pt x="40877" y="41954"/>
                    <a:pt x="40722" y="41609"/>
                    <a:pt x="40591" y="41275"/>
                  </a:cubicBezTo>
                  <a:cubicBezTo>
                    <a:pt x="41210" y="41180"/>
                    <a:pt x="41841" y="41097"/>
                    <a:pt x="42461" y="40989"/>
                  </a:cubicBezTo>
                  <a:close/>
                  <a:moveTo>
                    <a:pt x="38293" y="42966"/>
                  </a:moveTo>
                  <a:lnTo>
                    <a:pt x="38293" y="42966"/>
                  </a:lnTo>
                  <a:cubicBezTo>
                    <a:pt x="38299" y="42972"/>
                    <a:pt x="38299" y="42975"/>
                    <a:pt x="38298" y="42975"/>
                  </a:cubicBezTo>
                  <a:cubicBezTo>
                    <a:pt x="38296" y="42975"/>
                    <a:pt x="38293" y="42972"/>
                    <a:pt x="38293" y="42966"/>
                  </a:cubicBezTo>
                  <a:close/>
                  <a:moveTo>
                    <a:pt x="39996" y="41347"/>
                  </a:moveTo>
                  <a:lnTo>
                    <a:pt x="39996" y="41394"/>
                  </a:lnTo>
                  <a:cubicBezTo>
                    <a:pt x="40127" y="41763"/>
                    <a:pt x="40258" y="42144"/>
                    <a:pt x="40401" y="42513"/>
                  </a:cubicBezTo>
                  <a:cubicBezTo>
                    <a:pt x="40436" y="42668"/>
                    <a:pt x="40484" y="42811"/>
                    <a:pt x="40556" y="42954"/>
                  </a:cubicBezTo>
                  <a:cubicBezTo>
                    <a:pt x="40341" y="43013"/>
                    <a:pt x="40127" y="43073"/>
                    <a:pt x="39901" y="43109"/>
                  </a:cubicBezTo>
                  <a:cubicBezTo>
                    <a:pt x="40020" y="42954"/>
                    <a:pt x="39913" y="42680"/>
                    <a:pt x="39794" y="42502"/>
                  </a:cubicBezTo>
                  <a:cubicBezTo>
                    <a:pt x="39567" y="42168"/>
                    <a:pt x="39413" y="41799"/>
                    <a:pt x="39305" y="41406"/>
                  </a:cubicBezTo>
                  <a:cubicBezTo>
                    <a:pt x="39532" y="41406"/>
                    <a:pt x="39758" y="41370"/>
                    <a:pt x="39996" y="41347"/>
                  </a:cubicBezTo>
                  <a:close/>
                  <a:moveTo>
                    <a:pt x="54164" y="42835"/>
                  </a:moveTo>
                  <a:lnTo>
                    <a:pt x="54164" y="42835"/>
                  </a:lnTo>
                  <a:cubicBezTo>
                    <a:pt x="54129" y="42918"/>
                    <a:pt x="54129" y="43013"/>
                    <a:pt x="54224" y="43061"/>
                  </a:cubicBezTo>
                  <a:lnTo>
                    <a:pt x="54355" y="43144"/>
                  </a:lnTo>
                  <a:lnTo>
                    <a:pt x="53950" y="42918"/>
                  </a:lnTo>
                  <a:cubicBezTo>
                    <a:pt x="54033" y="42894"/>
                    <a:pt x="54093" y="42859"/>
                    <a:pt x="54164" y="42835"/>
                  </a:cubicBezTo>
                  <a:close/>
                  <a:moveTo>
                    <a:pt x="38686" y="41513"/>
                  </a:moveTo>
                  <a:cubicBezTo>
                    <a:pt x="38722" y="41882"/>
                    <a:pt x="38829" y="42251"/>
                    <a:pt x="38984" y="42597"/>
                  </a:cubicBezTo>
                  <a:cubicBezTo>
                    <a:pt x="39091" y="42811"/>
                    <a:pt x="39234" y="43144"/>
                    <a:pt x="39472" y="43228"/>
                  </a:cubicBezTo>
                  <a:cubicBezTo>
                    <a:pt x="39186" y="43311"/>
                    <a:pt x="38901" y="43383"/>
                    <a:pt x="38627" y="43442"/>
                  </a:cubicBezTo>
                  <a:cubicBezTo>
                    <a:pt x="38651" y="43383"/>
                    <a:pt x="38686" y="43323"/>
                    <a:pt x="38686" y="43228"/>
                  </a:cubicBezTo>
                  <a:cubicBezTo>
                    <a:pt x="38686" y="43109"/>
                    <a:pt x="38603" y="43013"/>
                    <a:pt x="38520" y="42966"/>
                  </a:cubicBezTo>
                  <a:lnTo>
                    <a:pt x="38508" y="42954"/>
                  </a:lnTo>
                  <a:cubicBezTo>
                    <a:pt x="38460" y="42930"/>
                    <a:pt x="38436" y="42894"/>
                    <a:pt x="38436" y="42811"/>
                  </a:cubicBezTo>
                  <a:cubicBezTo>
                    <a:pt x="38341" y="42668"/>
                    <a:pt x="38281" y="42502"/>
                    <a:pt x="38210" y="42335"/>
                  </a:cubicBezTo>
                  <a:cubicBezTo>
                    <a:pt x="38091" y="42085"/>
                    <a:pt x="37972" y="41835"/>
                    <a:pt x="37841" y="41585"/>
                  </a:cubicBezTo>
                  <a:cubicBezTo>
                    <a:pt x="38115" y="41585"/>
                    <a:pt x="38400" y="41549"/>
                    <a:pt x="38686" y="41513"/>
                  </a:cubicBezTo>
                  <a:close/>
                  <a:moveTo>
                    <a:pt x="37150" y="41692"/>
                  </a:moveTo>
                  <a:cubicBezTo>
                    <a:pt x="37269" y="42013"/>
                    <a:pt x="37388" y="42323"/>
                    <a:pt x="37508" y="42656"/>
                  </a:cubicBezTo>
                  <a:cubicBezTo>
                    <a:pt x="37603" y="42906"/>
                    <a:pt x="37662" y="43252"/>
                    <a:pt x="37841" y="43454"/>
                  </a:cubicBezTo>
                  <a:cubicBezTo>
                    <a:pt x="37900" y="43514"/>
                    <a:pt x="37972" y="43561"/>
                    <a:pt x="38055" y="43597"/>
                  </a:cubicBezTo>
                  <a:cubicBezTo>
                    <a:pt x="37865" y="43633"/>
                    <a:pt x="37686" y="43680"/>
                    <a:pt x="37496" y="43728"/>
                  </a:cubicBezTo>
                  <a:cubicBezTo>
                    <a:pt x="37579" y="43514"/>
                    <a:pt x="37519" y="43275"/>
                    <a:pt x="37257" y="43240"/>
                  </a:cubicBezTo>
                  <a:cubicBezTo>
                    <a:pt x="37150" y="43025"/>
                    <a:pt x="37103" y="42716"/>
                    <a:pt x="37043" y="42537"/>
                  </a:cubicBezTo>
                  <a:cubicBezTo>
                    <a:pt x="36960" y="42263"/>
                    <a:pt x="36865" y="42001"/>
                    <a:pt x="36781" y="41716"/>
                  </a:cubicBezTo>
                  <a:cubicBezTo>
                    <a:pt x="36900" y="41716"/>
                    <a:pt x="37031" y="41704"/>
                    <a:pt x="37150" y="41692"/>
                  </a:cubicBezTo>
                  <a:close/>
                  <a:moveTo>
                    <a:pt x="54251" y="40194"/>
                  </a:moveTo>
                  <a:cubicBezTo>
                    <a:pt x="54540" y="40194"/>
                    <a:pt x="54758" y="40253"/>
                    <a:pt x="54867" y="40394"/>
                  </a:cubicBezTo>
                  <a:cubicBezTo>
                    <a:pt x="54819" y="40525"/>
                    <a:pt x="54795" y="40680"/>
                    <a:pt x="54783" y="40835"/>
                  </a:cubicBezTo>
                  <a:cubicBezTo>
                    <a:pt x="54760" y="41097"/>
                    <a:pt x="54700" y="41394"/>
                    <a:pt x="54783" y="41632"/>
                  </a:cubicBezTo>
                  <a:cubicBezTo>
                    <a:pt x="54795" y="41668"/>
                    <a:pt x="54831" y="41716"/>
                    <a:pt x="54879" y="41728"/>
                  </a:cubicBezTo>
                  <a:cubicBezTo>
                    <a:pt x="54879" y="41763"/>
                    <a:pt x="54867" y="41775"/>
                    <a:pt x="54867" y="41811"/>
                  </a:cubicBezTo>
                  <a:lnTo>
                    <a:pt x="54867" y="41835"/>
                  </a:lnTo>
                  <a:cubicBezTo>
                    <a:pt x="54831" y="41847"/>
                    <a:pt x="54819" y="41882"/>
                    <a:pt x="54819" y="41906"/>
                  </a:cubicBezTo>
                  <a:cubicBezTo>
                    <a:pt x="53629" y="42263"/>
                    <a:pt x="52462" y="42621"/>
                    <a:pt x="51307" y="43002"/>
                  </a:cubicBezTo>
                  <a:cubicBezTo>
                    <a:pt x="51319" y="42966"/>
                    <a:pt x="51331" y="42942"/>
                    <a:pt x="51319" y="42894"/>
                  </a:cubicBezTo>
                  <a:cubicBezTo>
                    <a:pt x="51295" y="42740"/>
                    <a:pt x="51259" y="42621"/>
                    <a:pt x="51212" y="42478"/>
                  </a:cubicBezTo>
                  <a:cubicBezTo>
                    <a:pt x="51183" y="42388"/>
                    <a:pt x="51110" y="42349"/>
                    <a:pt x="51037" y="42349"/>
                  </a:cubicBezTo>
                  <a:cubicBezTo>
                    <a:pt x="50925" y="42349"/>
                    <a:pt x="50811" y="42441"/>
                    <a:pt x="50854" y="42585"/>
                  </a:cubicBezTo>
                  <a:cubicBezTo>
                    <a:pt x="50902" y="42740"/>
                    <a:pt x="50962" y="42859"/>
                    <a:pt x="51033" y="43013"/>
                  </a:cubicBezTo>
                  <a:cubicBezTo>
                    <a:pt x="51045" y="43037"/>
                    <a:pt x="51069" y="43037"/>
                    <a:pt x="51093" y="43061"/>
                  </a:cubicBezTo>
                  <a:cubicBezTo>
                    <a:pt x="50164" y="43359"/>
                    <a:pt x="49223" y="43668"/>
                    <a:pt x="48283" y="43978"/>
                  </a:cubicBezTo>
                  <a:cubicBezTo>
                    <a:pt x="48199" y="43716"/>
                    <a:pt x="48045" y="43454"/>
                    <a:pt x="47937" y="43192"/>
                  </a:cubicBezTo>
                  <a:cubicBezTo>
                    <a:pt x="47830" y="42894"/>
                    <a:pt x="47747" y="42597"/>
                    <a:pt x="47675" y="42299"/>
                  </a:cubicBezTo>
                  <a:lnTo>
                    <a:pt x="49188" y="41811"/>
                  </a:lnTo>
                  <a:cubicBezTo>
                    <a:pt x="49584" y="41672"/>
                    <a:pt x="52808" y="40194"/>
                    <a:pt x="54251" y="40194"/>
                  </a:cubicBezTo>
                  <a:close/>
                  <a:moveTo>
                    <a:pt x="36031" y="41811"/>
                  </a:moveTo>
                  <a:cubicBezTo>
                    <a:pt x="36138" y="42216"/>
                    <a:pt x="36257" y="42621"/>
                    <a:pt x="36365" y="43037"/>
                  </a:cubicBezTo>
                  <a:cubicBezTo>
                    <a:pt x="36436" y="43323"/>
                    <a:pt x="36484" y="43740"/>
                    <a:pt x="36734" y="43930"/>
                  </a:cubicBezTo>
                  <a:cubicBezTo>
                    <a:pt x="36543" y="43978"/>
                    <a:pt x="36353" y="44037"/>
                    <a:pt x="36138" y="44085"/>
                  </a:cubicBezTo>
                  <a:cubicBezTo>
                    <a:pt x="36150" y="44061"/>
                    <a:pt x="36186" y="44049"/>
                    <a:pt x="36198" y="44026"/>
                  </a:cubicBezTo>
                  <a:cubicBezTo>
                    <a:pt x="36412" y="43728"/>
                    <a:pt x="36210" y="43406"/>
                    <a:pt x="36114" y="43097"/>
                  </a:cubicBezTo>
                  <a:lnTo>
                    <a:pt x="35757" y="42025"/>
                  </a:lnTo>
                  <a:cubicBezTo>
                    <a:pt x="35722" y="41942"/>
                    <a:pt x="35662" y="41882"/>
                    <a:pt x="35603" y="41835"/>
                  </a:cubicBezTo>
                  <a:cubicBezTo>
                    <a:pt x="35757" y="41835"/>
                    <a:pt x="35888" y="41823"/>
                    <a:pt x="36031" y="41811"/>
                  </a:cubicBezTo>
                  <a:close/>
                  <a:moveTo>
                    <a:pt x="35222" y="41882"/>
                  </a:moveTo>
                  <a:lnTo>
                    <a:pt x="35222" y="41882"/>
                  </a:lnTo>
                  <a:cubicBezTo>
                    <a:pt x="35126" y="41954"/>
                    <a:pt x="35079" y="42061"/>
                    <a:pt x="35114" y="42204"/>
                  </a:cubicBezTo>
                  <a:cubicBezTo>
                    <a:pt x="35198" y="42561"/>
                    <a:pt x="35305" y="42942"/>
                    <a:pt x="35400" y="43299"/>
                  </a:cubicBezTo>
                  <a:cubicBezTo>
                    <a:pt x="35472" y="43609"/>
                    <a:pt x="35483" y="43978"/>
                    <a:pt x="35817" y="44109"/>
                  </a:cubicBezTo>
                  <a:cubicBezTo>
                    <a:pt x="35841" y="44133"/>
                    <a:pt x="35876" y="44133"/>
                    <a:pt x="35900" y="44145"/>
                  </a:cubicBezTo>
                  <a:cubicBezTo>
                    <a:pt x="35769" y="44168"/>
                    <a:pt x="35626" y="44216"/>
                    <a:pt x="35495" y="44252"/>
                  </a:cubicBezTo>
                  <a:cubicBezTo>
                    <a:pt x="35579" y="43918"/>
                    <a:pt x="35352" y="43597"/>
                    <a:pt x="35222" y="43275"/>
                  </a:cubicBezTo>
                  <a:cubicBezTo>
                    <a:pt x="35031" y="42871"/>
                    <a:pt x="34876" y="42478"/>
                    <a:pt x="34698" y="42073"/>
                  </a:cubicBezTo>
                  <a:cubicBezTo>
                    <a:pt x="34662" y="42013"/>
                    <a:pt x="34626" y="41966"/>
                    <a:pt x="34579" y="41942"/>
                  </a:cubicBezTo>
                  <a:cubicBezTo>
                    <a:pt x="34781" y="41918"/>
                    <a:pt x="35007" y="41894"/>
                    <a:pt x="35222" y="41882"/>
                  </a:cubicBezTo>
                  <a:close/>
                  <a:moveTo>
                    <a:pt x="47342" y="42406"/>
                  </a:moveTo>
                  <a:cubicBezTo>
                    <a:pt x="47402" y="42728"/>
                    <a:pt x="47485" y="43061"/>
                    <a:pt x="47580" y="43371"/>
                  </a:cubicBezTo>
                  <a:cubicBezTo>
                    <a:pt x="47664" y="43609"/>
                    <a:pt x="47735" y="43895"/>
                    <a:pt x="47866" y="44109"/>
                  </a:cubicBezTo>
                  <a:cubicBezTo>
                    <a:pt x="47735" y="44168"/>
                    <a:pt x="47580" y="44228"/>
                    <a:pt x="47437" y="44276"/>
                  </a:cubicBezTo>
                  <a:cubicBezTo>
                    <a:pt x="47342" y="43692"/>
                    <a:pt x="47092" y="43097"/>
                    <a:pt x="46866" y="42549"/>
                  </a:cubicBezTo>
                  <a:cubicBezTo>
                    <a:pt x="47033" y="42502"/>
                    <a:pt x="47199" y="42466"/>
                    <a:pt x="47342" y="42406"/>
                  </a:cubicBezTo>
                  <a:close/>
                  <a:moveTo>
                    <a:pt x="54772" y="42597"/>
                  </a:moveTo>
                  <a:cubicBezTo>
                    <a:pt x="54724" y="42680"/>
                    <a:pt x="54724" y="42799"/>
                    <a:pt x="54843" y="42859"/>
                  </a:cubicBezTo>
                  <a:lnTo>
                    <a:pt x="55117" y="43002"/>
                  </a:lnTo>
                  <a:cubicBezTo>
                    <a:pt x="55145" y="43013"/>
                    <a:pt x="55175" y="43019"/>
                    <a:pt x="55205" y="43019"/>
                  </a:cubicBezTo>
                  <a:cubicBezTo>
                    <a:pt x="55266" y="43019"/>
                    <a:pt x="55327" y="42998"/>
                    <a:pt x="55367" y="42966"/>
                  </a:cubicBezTo>
                  <a:lnTo>
                    <a:pt x="55379" y="42978"/>
                  </a:lnTo>
                  <a:cubicBezTo>
                    <a:pt x="56153" y="43502"/>
                    <a:pt x="57224" y="43609"/>
                    <a:pt x="58141" y="43764"/>
                  </a:cubicBezTo>
                  <a:cubicBezTo>
                    <a:pt x="58439" y="43823"/>
                    <a:pt x="58748" y="43883"/>
                    <a:pt x="59070" y="43930"/>
                  </a:cubicBezTo>
                  <a:cubicBezTo>
                    <a:pt x="59010" y="44002"/>
                    <a:pt x="58998" y="44109"/>
                    <a:pt x="59046" y="44192"/>
                  </a:cubicBezTo>
                  <a:lnTo>
                    <a:pt x="59058" y="44204"/>
                  </a:lnTo>
                  <a:cubicBezTo>
                    <a:pt x="58986" y="44168"/>
                    <a:pt x="58879" y="44145"/>
                    <a:pt x="58879" y="44145"/>
                  </a:cubicBezTo>
                  <a:cubicBezTo>
                    <a:pt x="58849" y="44134"/>
                    <a:pt x="58820" y="44130"/>
                    <a:pt x="58794" y="44130"/>
                  </a:cubicBezTo>
                  <a:cubicBezTo>
                    <a:pt x="58631" y="44130"/>
                    <a:pt x="58541" y="44301"/>
                    <a:pt x="58582" y="44454"/>
                  </a:cubicBezTo>
                  <a:lnTo>
                    <a:pt x="58510" y="44454"/>
                  </a:lnTo>
                  <a:cubicBezTo>
                    <a:pt x="58474" y="44442"/>
                    <a:pt x="58451" y="44407"/>
                    <a:pt x="58415" y="44395"/>
                  </a:cubicBezTo>
                  <a:cubicBezTo>
                    <a:pt x="58343" y="44347"/>
                    <a:pt x="58272" y="44323"/>
                    <a:pt x="58177" y="44276"/>
                  </a:cubicBezTo>
                  <a:cubicBezTo>
                    <a:pt x="58034" y="44204"/>
                    <a:pt x="57867" y="44109"/>
                    <a:pt x="57724" y="44037"/>
                  </a:cubicBezTo>
                  <a:cubicBezTo>
                    <a:pt x="57708" y="44029"/>
                    <a:pt x="57691" y="44025"/>
                    <a:pt x="57676" y="44025"/>
                  </a:cubicBezTo>
                  <a:cubicBezTo>
                    <a:pt x="57580" y="44025"/>
                    <a:pt x="57515" y="44165"/>
                    <a:pt x="57617" y="44216"/>
                  </a:cubicBezTo>
                  <a:cubicBezTo>
                    <a:pt x="57748" y="44287"/>
                    <a:pt x="57879" y="44371"/>
                    <a:pt x="57998" y="44442"/>
                  </a:cubicBezTo>
                  <a:cubicBezTo>
                    <a:pt x="57879" y="44442"/>
                    <a:pt x="57748" y="44442"/>
                    <a:pt x="57629" y="44454"/>
                  </a:cubicBezTo>
                  <a:cubicBezTo>
                    <a:pt x="57224" y="44252"/>
                    <a:pt x="56796" y="44073"/>
                    <a:pt x="56379" y="43871"/>
                  </a:cubicBezTo>
                  <a:cubicBezTo>
                    <a:pt x="55688" y="43549"/>
                    <a:pt x="55034" y="43180"/>
                    <a:pt x="54379" y="42775"/>
                  </a:cubicBezTo>
                  <a:cubicBezTo>
                    <a:pt x="54367" y="42775"/>
                    <a:pt x="54367" y="42775"/>
                    <a:pt x="54355" y="42763"/>
                  </a:cubicBezTo>
                  <a:cubicBezTo>
                    <a:pt x="54486" y="42704"/>
                    <a:pt x="54617" y="42656"/>
                    <a:pt x="54772" y="42597"/>
                  </a:cubicBezTo>
                  <a:close/>
                  <a:moveTo>
                    <a:pt x="56610" y="44517"/>
                  </a:moveTo>
                  <a:cubicBezTo>
                    <a:pt x="56611" y="44517"/>
                    <a:pt x="56611" y="44520"/>
                    <a:pt x="56605" y="44526"/>
                  </a:cubicBezTo>
                  <a:cubicBezTo>
                    <a:pt x="56605" y="44520"/>
                    <a:pt x="56608" y="44517"/>
                    <a:pt x="56610" y="44517"/>
                  </a:cubicBezTo>
                  <a:close/>
                  <a:moveTo>
                    <a:pt x="34233" y="41990"/>
                  </a:moveTo>
                  <a:lnTo>
                    <a:pt x="34233" y="41990"/>
                  </a:lnTo>
                  <a:cubicBezTo>
                    <a:pt x="34114" y="42061"/>
                    <a:pt x="34043" y="42192"/>
                    <a:pt x="34090" y="42347"/>
                  </a:cubicBezTo>
                  <a:cubicBezTo>
                    <a:pt x="34221" y="42763"/>
                    <a:pt x="34364" y="43180"/>
                    <a:pt x="34507" y="43597"/>
                  </a:cubicBezTo>
                  <a:cubicBezTo>
                    <a:pt x="34602" y="43895"/>
                    <a:pt x="34662" y="44228"/>
                    <a:pt x="34888" y="44442"/>
                  </a:cubicBezTo>
                  <a:cubicBezTo>
                    <a:pt x="34769" y="44466"/>
                    <a:pt x="34650" y="44514"/>
                    <a:pt x="34531" y="44549"/>
                  </a:cubicBezTo>
                  <a:cubicBezTo>
                    <a:pt x="34519" y="44514"/>
                    <a:pt x="34519" y="44466"/>
                    <a:pt x="34483" y="44430"/>
                  </a:cubicBezTo>
                  <a:cubicBezTo>
                    <a:pt x="34448" y="44287"/>
                    <a:pt x="34412" y="44156"/>
                    <a:pt x="34364" y="44026"/>
                  </a:cubicBezTo>
                  <a:cubicBezTo>
                    <a:pt x="34305" y="43835"/>
                    <a:pt x="34245" y="43621"/>
                    <a:pt x="34209" y="43430"/>
                  </a:cubicBezTo>
                  <a:cubicBezTo>
                    <a:pt x="34067" y="42966"/>
                    <a:pt x="33936" y="42490"/>
                    <a:pt x="33805" y="42025"/>
                  </a:cubicBezTo>
                  <a:cubicBezTo>
                    <a:pt x="33948" y="42013"/>
                    <a:pt x="34090" y="42001"/>
                    <a:pt x="34233" y="41990"/>
                  </a:cubicBezTo>
                  <a:close/>
                  <a:moveTo>
                    <a:pt x="53605" y="43073"/>
                  </a:moveTo>
                  <a:cubicBezTo>
                    <a:pt x="53629" y="43109"/>
                    <a:pt x="53640" y="43144"/>
                    <a:pt x="53688" y="43180"/>
                  </a:cubicBezTo>
                  <a:cubicBezTo>
                    <a:pt x="54141" y="43490"/>
                    <a:pt x="54605" y="43799"/>
                    <a:pt x="55081" y="44097"/>
                  </a:cubicBezTo>
                  <a:cubicBezTo>
                    <a:pt x="55343" y="44264"/>
                    <a:pt x="55569" y="44442"/>
                    <a:pt x="55843" y="44585"/>
                  </a:cubicBezTo>
                  <a:cubicBezTo>
                    <a:pt x="55724" y="44609"/>
                    <a:pt x="55617" y="44621"/>
                    <a:pt x="55498" y="44633"/>
                  </a:cubicBezTo>
                  <a:cubicBezTo>
                    <a:pt x="55545" y="44561"/>
                    <a:pt x="55545" y="44442"/>
                    <a:pt x="55462" y="44383"/>
                  </a:cubicBezTo>
                  <a:cubicBezTo>
                    <a:pt x="54783" y="43918"/>
                    <a:pt x="54010" y="43561"/>
                    <a:pt x="53271" y="43204"/>
                  </a:cubicBezTo>
                  <a:cubicBezTo>
                    <a:pt x="53390" y="43156"/>
                    <a:pt x="53486" y="43109"/>
                    <a:pt x="53605" y="43073"/>
                  </a:cubicBezTo>
                  <a:close/>
                  <a:moveTo>
                    <a:pt x="52902" y="43359"/>
                  </a:moveTo>
                  <a:cubicBezTo>
                    <a:pt x="53676" y="43811"/>
                    <a:pt x="54450" y="44311"/>
                    <a:pt x="55284" y="44668"/>
                  </a:cubicBezTo>
                  <a:lnTo>
                    <a:pt x="54926" y="44704"/>
                  </a:lnTo>
                  <a:cubicBezTo>
                    <a:pt x="54236" y="44192"/>
                    <a:pt x="53402" y="43835"/>
                    <a:pt x="52605" y="43478"/>
                  </a:cubicBezTo>
                  <a:cubicBezTo>
                    <a:pt x="52700" y="43430"/>
                    <a:pt x="52795" y="43394"/>
                    <a:pt x="52902" y="43359"/>
                  </a:cubicBezTo>
                  <a:close/>
                  <a:moveTo>
                    <a:pt x="33162" y="42073"/>
                  </a:moveTo>
                  <a:lnTo>
                    <a:pt x="33162" y="42192"/>
                  </a:lnTo>
                  <a:lnTo>
                    <a:pt x="33650" y="44109"/>
                  </a:lnTo>
                  <a:cubicBezTo>
                    <a:pt x="33709" y="44323"/>
                    <a:pt x="33745" y="44561"/>
                    <a:pt x="33817" y="44764"/>
                  </a:cubicBezTo>
                  <a:cubicBezTo>
                    <a:pt x="33745" y="44799"/>
                    <a:pt x="33638" y="44823"/>
                    <a:pt x="33531" y="44859"/>
                  </a:cubicBezTo>
                  <a:cubicBezTo>
                    <a:pt x="33495" y="44490"/>
                    <a:pt x="33352" y="44109"/>
                    <a:pt x="33245" y="43752"/>
                  </a:cubicBezTo>
                  <a:cubicBezTo>
                    <a:pt x="33090" y="43240"/>
                    <a:pt x="32936" y="42704"/>
                    <a:pt x="32769" y="42180"/>
                  </a:cubicBezTo>
                  <a:cubicBezTo>
                    <a:pt x="32757" y="42144"/>
                    <a:pt x="32745" y="42132"/>
                    <a:pt x="32733" y="42109"/>
                  </a:cubicBezTo>
                  <a:cubicBezTo>
                    <a:pt x="32876" y="42085"/>
                    <a:pt x="33031" y="42073"/>
                    <a:pt x="33162" y="42073"/>
                  </a:cubicBezTo>
                  <a:close/>
                  <a:moveTo>
                    <a:pt x="52045" y="43692"/>
                  </a:moveTo>
                  <a:cubicBezTo>
                    <a:pt x="52712" y="44085"/>
                    <a:pt x="53402" y="44514"/>
                    <a:pt x="54117" y="44823"/>
                  </a:cubicBezTo>
                  <a:cubicBezTo>
                    <a:pt x="53950" y="44859"/>
                    <a:pt x="53807" y="44883"/>
                    <a:pt x="53640" y="44918"/>
                  </a:cubicBezTo>
                  <a:cubicBezTo>
                    <a:pt x="52926" y="44561"/>
                    <a:pt x="52188" y="44252"/>
                    <a:pt x="51450" y="43930"/>
                  </a:cubicBezTo>
                  <a:cubicBezTo>
                    <a:pt x="51640" y="43859"/>
                    <a:pt x="51855" y="43787"/>
                    <a:pt x="52045" y="43692"/>
                  </a:cubicBezTo>
                  <a:close/>
                  <a:moveTo>
                    <a:pt x="46521" y="42656"/>
                  </a:moveTo>
                  <a:cubicBezTo>
                    <a:pt x="46675" y="43240"/>
                    <a:pt x="46818" y="43871"/>
                    <a:pt x="47104" y="44395"/>
                  </a:cubicBezTo>
                  <a:cubicBezTo>
                    <a:pt x="46925" y="44454"/>
                    <a:pt x="46782" y="44502"/>
                    <a:pt x="46628" y="44561"/>
                  </a:cubicBezTo>
                  <a:cubicBezTo>
                    <a:pt x="46568" y="44371"/>
                    <a:pt x="46485" y="44168"/>
                    <a:pt x="46425" y="43990"/>
                  </a:cubicBezTo>
                  <a:cubicBezTo>
                    <a:pt x="46306" y="43633"/>
                    <a:pt x="46151" y="43311"/>
                    <a:pt x="46009" y="42966"/>
                  </a:cubicBezTo>
                  <a:cubicBezTo>
                    <a:pt x="45984" y="42909"/>
                    <a:pt x="45941" y="42886"/>
                    <a:pt x="45895" y="42886"/>
                  </a:cubicBezTo>
                  <a:cubicBezTo>
                    <a:pt x="45806" y="42886"/>
                    <a:pt x="45707" y="42975"/>
                    <a:pt x="45723" y="43085"/>
                  </a:cubicBezTo>
                  <a:cubicBezTo>
                    <a:pt x="45806" y="43490"/>
                    <a:pt x="45901" y="43871"/>
                    <a:pt x="46020" y="44264"/>
                  </a:cubicBezTo>
                  <a:cubicBezTo>
                    <a:pt x="46068" y="44407"/>
                    <a:pt x="46092" y="44573"/>
                    <a:pt x="46140" y="44728"/>
                  </a:cubicBezTo>
                  <a:cubicBezTo>
                    <a:pt x="45890" y="44811"/>
                    <a:pt x="45628" y="44907"/>
                    <a:pt x="45389" y="44978"/>
                  </a:cubicBezTo>
                  <a:cubicBezTo>
                    <a:pt x="45294" y="44347"/>
                    <a:pt x="45008" y="43692"/>
                    <a:pt x="44770" y="43156"/>
                  </a:cubicBezTo>
                  <a:cubicBezTo>
                    <a:pt x="45366" y="43002"/>
                    <a:pt x="45949" y="42823"/>
                    <a:pt x="46521" y="42656"/>
                  </a:cubicBezTo>
                  <a:close/>
                  <a:moveTo>
                    <a:pt x="32586" y="45187"/>
                  </a:moveTo>
                  <a:cubicBezTo>
                    <a:pt x="32589" y="45187"/>
                    <a:pt x="32594" y="45188"/>
                    <a:pt x="32602" y="45192"/>
                  </a:cubicBezTo>
                  <a:cubicBezTo>
                    <a:pt x="32586" y="45192"/>
                    <a:pt x="32581" y="45187"/>
                    <a:pt x="32586" y="45187"/>
                  </a:cubicBezTo>
                  <a:close/>
                  <a:moveTo>
                    <a:pt x="32257" y="42323"/>
                  </a:moveTo>
                  <a:lnTo>
                    <a:pt x="32257" y="42359"/>
                  </a:lnTo>
                  <a:cubicBezTo>
                    <a:pt x="32388" y="42894"/>
                    <a:pt x="32507" y="43430"/>
                    <a:pt x="32638" y="43966"/>
                  </a:cubicBezTo>
                  <a:cubicBezTo>
                    <a:pt x="32733" y="44335"/>
                    <a:pt x="32793" y="44752"/>
                    <a:pt x="32971" y="45097"/>
                  </a:cubicBezTo>
                  <a:cubicBezTo>
                    <a:pt x="32840" y="45109"/>
                    <a:pt x="32721" y="45157"/>
                    <a:pt x="32602" y="45192"/>
                  </a:cubicBezTo>
                  <a:cubicBezTo>
                    <a:pt x="32578" y="45180"/>
                    <a:pt x="32566" y="45169"/>
                    <a:pt x="32555" y="45169"/>
                  </a:cubicBezTo>
                  <a:cubicBezTo>
                    <a:pt x="32543" y="45157"/>
                    <a:pt x="32507" y="45157"/>
                    <a:pt x="32495" y="45157"/>
                  </a:cubicBezTo>
                  <a:cubicBezTo>
                    <a:pt x="32495" y="45109"/>
                    <a:pt x="32483" y="45061"/>
                    <a:pt x="32447" y="45002"/>
                  </a:cubicBezTo>
                  <a:lnTo>
                    <a:pt x="32400" y="44823"/>
                  </a:lnTo>
                  <a:cubicBezTo>
                    <a:pt x="32364" y="44597"/>
                    <a:pt x="32316" y="44395"/>
                    <a:pt x="32281" y="44168"/>
                  </a:cubicBezTo>
                  <a:cubicBezTo>
                    <a:pt x="32209" y="43728"/>
                    <a:pt x="32138" y="43264"/>
                    <a:pt x="32090" y="42799"/>
                  </a:cubicBezTo>
                  <a:cubicBezTo>
                    <a:pt x="32090" y="42740"/>
                    <a:pt x="32043" y="42716"/>
                    <a:pt x="32007" y="42692"/>
                  </a:cubicBezTo>
                  <a:cubicBezTo>
                    <a:pt x="32150" y="42621"/>
                    <a:pt x="32245" y="42478"/>
                    <a:pt x="32245" y="42323"/>
                  </a:cubicBezTo>
                  <a:close/>
                  <a:moveTo>
                    <a:pt x="1348" y="45109"/>
                  </a:moveTo>
                  <a:cubicBezTo>
                    <a:pt x="1360" y="45109"/>
                    <a:pt x="1384" y="45109"/>
                    <a:pt x="1408" y="45121"/>
                  </a:cubicBezTo>
                  <a:cubicBezTo>
                    <a:pt x="1324" y="45157"/>
                    <a:pt x="1265" y="45192"/>
                    <a:pt x="1193" y="45228"/>
                  </a:cubicBezTo>
                  <a:cubicBezTo>
                    <a:pt x="1205" y="45180"/>
                    <a:pt x="1241" y="45157"/>
                    <a:pt x="1313" y="45121"/>
                  </a:cubicBezTo>
                  <a:cubicBezTo>
                    <a:pt x="1324" y="45121"/>
                    <a:pt x="1324" y="45109"/>
                    <a:pt x="1348" y="45109"/>
                  </a:cubicBezTo>
                  <a:close/>
                  <a:moveTo>
                    <a:pt x="8313" y="41823"/>
                  </a:moveTo>
                  <a:cubicBezTo>
                    <a:pt x="13546" y="42364"/>
                    <a:pt x="18920" y="42432"/>
                    <a:pt x="24234" y="42432"/>
                  </a:cubicBezTo>
                  <a:cubicBezTo>
                    <a:pt x="24881" y="42432"/>
                    <a:pt x="25528" y="42431"/>
                    <a:pt x="26173" y="42430"/>
                  </a:cubicBezTo>
                  <a:cubicBezTo>
                    <a:pt x="27911" y="42549"/>
                    <a:pt x="29649" y="42656"/>
                    <a:pt x="31364" y="42716"/>
                  </a:cubicBezTo>
                  <a:cubicBezTo>
                    <a:pt x="31328" y="42990"/>
                    <a:pt x="31328" y="43264"/>
                    <a:pt x="31316" y="43549"/>
                  </a:cubicBezTo>
                  <a:cubicBezTo>
                    <a:pt x="31316" y="43787"/>
                    <a:pt x="31292" y="44026"/>
                    <a:pt x="31316" y="44264"/>
                  </a:cubicBezTo>
                  <a:lnTo>
                    <a:pt x="31316" y="44347"/>
                  </a:lnTo>
                  <a:cubicBezTo>
                    <a:pt x="31388" y="44633"/>
                    <a:pt x="31435" y="44930"/>
                    <a:pt x="31435" y="45228"/>
                  </a:cubicBezTo>
                  <a:lnTo>
                    <a:pt x="31435" y="45335"/>
                  </a:lnTo>
                  <a:cubicBezTo>
                    <a:pt x="31352" y="45228"/>
                    <a:pt x="31257" y="45204"/>
                    <a:pt x="31138" y="45169"/>
                  </a:cubicBezTo>
                  <a:cubicBezTo>
                    <a:pt x="31078" y="45109"/>
                    <a:pt x="30995" y="45061"/>
                    <a:pt x="30888" y="45061"/>
                  </a:cubicBezTo>
                  <a:cubicBezTo>
                    <a:pt x="22696" y="44430"/>
                    <a:pt x="14409" y="44145"/>
                    <a:pt x="6206" y="43668"/>
                  </a:cubicBezTo>
                  <a:cubicBezTo>
                    <a:pt x="6266" y="43633"/>
                    <a:pt x="6313" y="43597"/>
                    <a:pt x="6349" y="43537"/>
                  </a:cubicBezTo>
                  <a:cubicBezTo>
                    <a:pt x="6385" y="43394"/>
                    <a:pt x="6385" y="43264"/>
                    <a:pt x="6373" y="43133"/>
                  </a:cubicBezTo>
                  <a:cubicBezTo>
                    <a:pt x="6432" y="43073"/>
                    <a:pt x="6492" y="43013"/>
                    <a:pt x="6551" y="42942"/>
                  </a:cubicBezTo>
                  <a:cubicBezTo>
                    <a:pt x="6679" y="42804"/>
                    <a:pt x="6563" y="42618"/>
                    <a:pt x="6411" y="42618"/>
                  </a:cubicBezTo>
                  <a:cubicBezTo>
                    <a:pt x="6380" y="42618"/>
                    <a:pt x="6346" y="42626"/>
                    <a:pt x="6313" y="42644"/>
                  </a:cubicBezTo>
                  <a:cubicBezTo>
                    <a:pt x="6289" y="42656"/>
                    <a:pt x="6254" y="42668"/>
                    <a:pt x="6206" y="42680"/>
                  </a:cubicBezTo>
                  <a:cubicBezTo>
                    <a:pt x="6182" y="42609"/>
                    <a:pt x="6135" y="42537"/>
                    <a:pt x="6111" y="42466"/>
                  </a:cubicBezTo>
                  <a:cubicBezTo>
                    <a:pt x="6051" y="42323"/>
                    <a:pt x="6004" y="42204"/>
                    <a:pt x="5944" y="42073"/>
                  </a:cubicBezTo>
                  <a:cubicBezTo>
                    <a:pt x="6730" y="41966"/>
                    <a:pt x="7516" y="41882"/>
                    <a:pt x="8313" y="41823"/>
                  </a:cubicBezTo>
                  <a:close/>
                  <a:moveTo>
                    <a:pt x="32019" y="44407"/>
                  </a:moveTo>
                  <a:cubicBezTo>
                    <a:pt x="32043" y="44692"/>
                    <a:pt x="32054" y="45085"/>
                    <a:pt x="32209" y="45347"/>
                  </a:cubicBezTo>
                  <a:cubicBezTo>
                    <a:pt x="32126" y="45383"/>
                    <a:pt x="32043" y="45419"/>
                    <a:pt x="31959" y="45454"/>
                  </a:cubicBezTo>
                  <a:cubicBezTo>
                    <a:pt x="31983" y="45228"/>
                    <a:pt x="31947" y="44966"/>
                    <a:pt x="31900" y="44728"/>
                  </a:cubicBezTo>
                  <a:cubicBezTo>
                    <a:pt x="31959" y="44621"/>
                    <a:pt x="32007" y="44514"/>
                    <a:pt x="32019" y="44407"/>
                  </a:cubicBezTo>
                  <a:close/>
                  <a:moveTo>
                    <a:pt x="9706" y="46538"/>
                  </a:moveTo>
                  <a:lnTo>
                    <a:pt x="9706" y="46538"/>
                  </a:lnTo>
                  <a:cubicBezTo>
                    <a:pt x="11028" y="46585"/>
                    <a:pt x="12362" y="46645"/>
                    <a:pt x="13683" y="46716"/>
                  </a:cubicBezTo>
                  <a:cubicBezTo>
                    <a:pt x="14814" y="46776"/>
                    <a:pt x="15945" y="46883"/>
                    <a:pt x="17076" y="47014"/>
                  </a:cubicBezTo>
                  <a:cubicBezTo>
                    <a:pt x="16207" y="46954"/>
                    <a:pt x="15350" y="46907"/>
                    <a:pt x="14469" y="46895"/>
                  </a:cubicBezTo>
                  <a:cubicBezTo>
                    <a:pt x="12814" y="46847"/>
                    <a:pt x="11242" y="46728"/>
                    <a:pt x="9706" y="46538"/>
                  </a:cubicBezTo>
                  <a:close/>
                  <a:moveTo>
                    <a:pt x="6885" y="44133"/>
                  </a:moveTo>
                  <a:cubicBezTo>
                    <a:pt x="13087" y="45285"/>
                    <a:pt x="19709" y="46027"/>
                    <a:pt x="26127" y="46027"/>
                  </a:cubicBezTo>
                  <a:cubicBezTo>
                    <a:pt x="27730" y="46027"/>
                    <a:pt x="29320" y="45980"/>
                    <a:pt x="30888" y="45883"/>
                  </a:cubicBezTo>
                  <a:cubicBezTo>
                    <a:pt x="31054" y="45871"/>
                    <a:pt x="31150" y="45788"/>
                    <a:pt x="31209" y="45692"/>
                  </a:cubicBezTo>
                  <a:cubicBezTo>
                    <a:pt x="31245" y="45692"/>
                    <a:pt x="31257" y="45704"/>
                    <a:pt x="31292" y="45704"/>
                  </a:cubicBezTo>
                  <a:cubicBezTo>
                    <a:pt x="31376" y="45704"/>
                    <a:pt x="31435" y="45657"/>
                    <a:pt x="31471" y="45597"/>
                  </a:cubicBezTo>
                  <a:cubicBezTo>
                    <a:pt x="31471" y="45621"/>
                    <a:pt x="31471" y="45645"/>
                    <a:pt x="31483" y="45657"/>
                  </a:cubicBezTo>
                  <a:cubicBezTo>
                    <a:pt x="31412" y="45692"/>
                    <a:pt x="31352" y="45716"/>
                    <a:pt x="31269" y="45752"/>
                  </a:cubicBezTo>
                  <a:cubicBezTo>
                    <a:pt x="31076" y="45848"/>
                    <a:pt x="31181" y="46145"/>
                    <a:pt x="31368" y="46145"/>
                  </a:cubicBezTo>
                  <a:cubicBezTo>
                    <a:pt x="31390" y="46145"/>
                    <a:pt x="31412" y="46142"/>
                    <a:pt x="31435" y="46133"/>
                  </a:cubicBezTo>
                  <a:cubicBezTo>
                    <a:pt x="32816" y="45704"/>
                    <a:pt x="34257" y="45347"/>
                    <a:pt x="35722" y="45002"/>
                  </a:cubicBezTo>
                  <a:lnTo>
                    <a:pt x="35722" y="45002"/>
                  </a:lnTo>
                  <a:cubicBezTo>
                    <a:pt x="33686" y="45752"/>
                    <a:pt x="31673" y="46585"/>
                    <a:pt x="29721" y="47562"/>
                  </a:cubicBezTo>
                  <a:cubicBezTo>
                    <a:pt x="29733" y="47502"/>
                    <a:pt x="29768" y="47443"/>
                    <a:pt x="29780" y="47383"/>
                  </a:cubicBezTo>
                  <a:cubicBezTo>
                    <a:pt x="29836" y="47210"/>
                    <a:pt x="29682" y="47073"/>
                    <a:pt x="29530" y="47073"/>
                  </a:cubicBezTo>
                  <a:cubicBezTo>
                    <a:pt x="29453" y="47073"/>
                    <a:pt x="29376" y="47108"/>
                    <a:pt x="29328" y="47193"/>
                  </a:cubicBezTo>
                  <a:cubicBezTo>
                    <a:pt x="28875" y="47978"/>
                    <a:pt x="27852" y="48074"/>
                    <a:pt x="27066" y="48490"/>
                  </a:cubicBezTo>
                  <a:cubicBezTo>
                    <a:pt x="26994" y="48455"/>
                    <a:pt x="26947" y="48443"/>
                    <a:pt x="26887" y="48431"/>
                  </a:cubicBezTo>
                  <a:cubicBezTo>
                    <a:pt x="26863" y="48276"/>
                    <a:pt x="26768" y="48193"/>
                    <a:pt x="26649" y="48157"/>
                  </a:cubicBezTo>
                  <a:cubicBezTo>
                    <a:pt x="26613" y="48145"/>
                    <a:pt x="26589" y="48133"/>
                    <a:pt x="26554" y="48133"/>
                  </a:cubicBezTo>
                  <a:cubicBezTo>
                    <a:pt x="24708" y="47847"/>
                    <a:pt x="22851" y="47585"/>
                    <a:pt x="21005" y="47371"/>
                  </a:cubicBezTo>
                  <a:cubicBezTo>
                    <a:pt x="17103" y="46323"/>
                    <a:pt x="12897" y="46226"/>
                    <a:pt x="8788" y="46226"/>
                  </a:cubicBezTo>
                  <a:cubicBezTo>
                    <a:pt x="8371" y="46226"/>
                    <a:pt x="7954" y="46227"/>
                    <a:pt x="7539" y="46228"/>
                  </a:cubicBezTo>
                  <a:cubicBezTo>
                    <a:pt x="5992" y="45954"/>
                    <a:pt x="4444" y="45597"/>
                    <a:pt x="2872" y="45169"/>
                  </a:cubicBezTo>
                  <a:cubicBezTo>
                    <a:pt x="3218" y="45061"/>
                    <a:pt x="3575" y="44966"/>
                    <a:pt x="3932" y="44871"/>
                  </a:cubicBezTo>
                  <a:cubicBezTo>
                    <a:pt x="4861" y="44645"/>
                    <a:pt x="5849" y="44609"/>
                    <a:pt x="6730" y="44252"/>
                  </a:cubicBezTo>
                  <a:cubicBezTo>
                    <a:pt x="6789" y="44216"/>
                    <a:pt x="6849" y="44168"/>
                    <a:pt x="6885" y="44133"/>
                  </a:cubicBezTo>
                  <a:close/>
                  <a:moveTo>
                    <a:pt x="24292" y="48490"/>
                  </a:moveTo>
                  <a:lnTo>
                    <a:pt x="24292" y="48490"/>
                  </a:lnTo>
                  <a:cubicBezTo>
                    <a:pt x="24518" y="48526"/>
                    <a:pt x="24744" y="48574"/>
                    <a:pt x="24982" y="48609"/>
                  </a:cubicBezTo>
                  <a:cubicBezTo>
                    <a:pt x="24804" y="48609"/>
                    <a:pt x="24625" y="48574"/>
                    <a:pt x="24458" y="48562"/>
                  </a:cubicBezTo>
                  <a:cubicBezTo>
                    <a:pt x="24399" y="48526"/>
                    <a:pt x="24351" y="48514"/>
                    <a:pt x="24292" y="48490"/>
                  </a:cubicBezTo>
                  <a:close/>
                  <a:moveTo>
                    <a:pt x="2182" y="45359"/>
                  </a:moveTo>
                  <a:cubicBezTo>
                    <a:pt x="3277" y="45704"/>
                    <a:pt x="4372" y="45990"/>
                    <a:pt x="5480" y="46216"/>
                  </a:cubicBezTo>
                  <a:cubicBezTo>
                    <a:pt x="4825" y="46216"/>
                    <a:pt x="4182" y="46216"/>
                    <a:pt x="3551" y="46192"/>
                  </a:cubicBezTo>
                  <a:cubicBezTo>
                    <a:pt x="3491" y="46192"/>
                    <a:pt x="3491" y="46300"/>
                    <a:pt x="3551" y="46300"/>
                  </a:cubicBezTo>
                  <a:cubicBezTo>
                    <a:pt x="4527" y="46347"/>
                    <a:pt x="5527" y="46371"/>
                    <a:pt x="6504" y="46407"/>
                  </a:cubicBezTo>
                  <a:cubicBezTo>
                    <a:pt x="11719" y="47359"/>
                    <a:pt x="16981" y="47407"/>
                    <a:pt x="22268" y="48145"/>
                  </a:cubicBezTo>
                  <a:cubicBezTo>
                    <a:pt x="22660" y="48312"/>
                    <a:pt x="23375" y="48633"/>
                    <a:pt x="24042" y="49038"/>
                  </a:cubicBezTo>
                  <a:cubicBezTo>
                    <a:pt x="17100" y="47776"/>
                    <a:pt x="9992" y="48157"/>
                    <a:pt x="3098" y="46395"/>
                  </a:cubicBezTo>
                  <a:cubicBezTo>
                    <a:pt x="3051" y="46252"/>
                    <a:pt x="3015" y="46121"/>
                    <a:pt x="2967" y="46014"/>
                  </a:cubicBezTo>
                  <a:cubicBezTo>
                    <a:pt x="2908" y="45895"/>
                    <a:pt x="2789" y="45800"/>
                    <a:pt x="2658" y="45752"/>
                  </a:cubicBezTo>
                  <a:cubicBezTo>
                    <a:pt x="2617" y="45671"/>
                    <a:pt x="2542" y="45616"/>
                    <a:pt x="2448" y="45616"/>
                  </a:cubicBezTo>
                  <a:cubicBezTo>
                    <a:pt x="2431" y="45616"/>
                    <a:pt x="2414" y="45617"/>
                    <a:pt x="2396" y="45621"/>
                  </a:cubicBezTo>
                  <a:cubicBezTo>
                    <a:pt x="2216" y="45666"/>
                    <a:pt x="2015" y="45725"/>
                    <a:pt x="1825" y="45725"/>
                  </a:cubicBezTo>
                  <a:cubicBezTo>
                    <a:pt x="1764" y="45725"/>
                    <a:pt x="1704" y="45719"/>
                    <a:pt x="1646" y="45704"/>
                  </a:cubicBezTo>
                  <a:cubicBezTo>
                    <a:pt x="1598" y="45692"/>
                    <a:pt x="1539" y="45657"/>
                    <a:pt x="1467" y="45597"/>
                  </a:cubicBezTo>
                  <a:cubicBezTo>
                    <a:pt x="1705" y="45514"/>
                    <a:pt x="1944" y="45442"/>
                    <a:pt x="2182" y="45359"/>
                  </a:cubicBezTo>
                  <a:close/>
                  <a:moveTo>
                    <a:pt x="24601" y="49419"/>
                  </a:moveTo>
                  <a:cubicBezTo>
                    <a:pt x="24625" y="49443"/>
                    <a:pt x="24649" y="49455"/>
                    <a:pt x="24661" y="49467"/>
                  </a:cubicBezTo>
                  <a:cubicBezTo>
                    <a:pt x="24637" y="49467"/>
                    <a:pt x="24625" y="49467"/>
                    <a:pt x="24589" y="49455"/>
                  </a:cubicBezTo>
                  <a:cubicBezTo>
                    <a:pt x="24589" y="49443"/>
                    <a:pt x="24601" y="49443"/>
                    <a:pt x="24601" y="49419"/>
                  </a:cubicBezTo>
                  <a:close/>
                  <a:moveTo>
                    <a:pt x="27697" y="49729"/>
                  </a:moveTo>
                  <a:cubicBezTo>
                    <a:pt x="27697" y="49741"/>
                    <a:pt x="27709" y="49752"/>
                    <a:pt x="27709" y="49764"/>
                  </a:cubicBezTo>
                  <a:cubicBezTo>
                    <a:pt x="27697" y="49752"/>
                    <a:pt x="27685" y="49741"/>
                    <a:pt x="27673" y="49741"/>
                  </a:cubicBezTo>
                  <a:cubicBezTo>
                    <a:pt x="27673" y="49729"/>
                    <a:pt x="27685" y="49729"/>
                    <a:pt x="27697" y="49729"/>
                  </a:cubicBezTo>
                  <a:close/>
                  <a:moveTo>
                    <a:pt x="25542" y="49229"/>
                  </a:moveTo>
                  <a:cubicBezTo>
                    <a:pt x="25613" y="49229"/>
                    <a:pt x="25697" y="49252"/>
                    <a:pt x="25756" y="49252"/>
                  </a:cubicBezTo>
                  <a:cubicBezTo>
                    <a:pt x="26089" y="49467"/>
                    <a:pt x="26423" y="49681"/>
                    <a:pt x="26768" y="49907"/>
                  </a:cubicBezTo>
                  <a:cubicBezTo>
                    <a:pt x="26994" y="50062"/>
                    <a:pt x="27256" y="50229"/>
                    <a:pt x="27506" y="50360"/>
                  </a:cubicBezTo>
                  <a:cubicBezTo>
                    <a:pt x="27435" y="50336"/>
                    <a:pt x="27375" y="50324"/>
                    <a:pt x="27316" y="50288"/>
                  </a:cubicBezTo>
                  <a:cubicBezTo>
                    <a:pt x="26887" y="50110"/>
                    <a:pt x="26447" y="49919"/>
                    <a:pt x="26030" y="49693"/>
                  </a:cubicBezTo>
                  <a:cubicBezTo>
                    <a:pt x="25994" y="49681"/>
                    <a:pt x="25958" y="49657"/>
                    <a:pt x="25911" y="49657"/>
                  </a:cubicBezTo>
                  <a:cubicBezTo>
                    <a:pt x="25816" y="49502"/>
                    <a:pt x="25697" y="49360"/>
                    <a:pt x="25542" y="49229"/>
                  </a:cubicBezTo>
                  <a:close/>
                  <a:moveTo>
                    <a:pt x="4003" y="47931"/>
                  </a:moveTo>
                  <a:cubicBezTo>
                    <a:pt x="11028" y="48681"/>
                    <a:pt x="18041" y="49705"/>
                    <a:pt x="25077" y="50145"/>
                  </a:cubicBezTo>
                  <a:lnTo>
                    <a:pt x="25101" y="50145"/>
                  </a:lnTo>
                  <a:cubicBezTo>
                    <a:pt x="25077" y="50252"/>
                    <a:pt x="25006" y="50383"/>
                    <a:pt x="24935" y="50514"/>
                  </a:cubicBezTo>
                  <a:cubicBezTo>
                    <a:pt x="24899" y="50503"/>
                    <a:pt x="24863" y="50479"/>
                    <a:pt x="24815" y="50479"/>
                  </a:cubicBezTo>
                  <a:cubicBezTo>
                    <a:pt x="17838" y="50157"/>
                    <a:pt x="10897" y="49026"/>
                    <a:pt x="4003" y="47931"/>
                  </a:cubicBezTo>
                  <a:close/>
                  <a:moveTo>
                    <a:pt x="26137" y="50360"/>
                  </a:moveTo>
                  <a:cubicBezTo>
                    <a:pt x="26423" y="50538"/>
                    <a:pt x="26697" y="50705"/>
                    <a:pt x="26982" y="50848"/>
                  </a:cubicBezTo>
                  <a:cubicBezTo>
                    <a:pt x="27185" y="50955"/>
                    <a:pt x="27387" y="51074"/>
                    <a:pt x="27613" y="51134"/>
                  </a:cubicBezTo>
                  <a:lnTo>
                    <a:pt x="27602" y="51145"/>
                  </a:lnTo>
                  <a:cubicBezTo>
                    <a:pt x="27423" y="51062"/>
                    <a:pt x="27221" y="51003"/>
                    <a:pt x="27042" y="50907"/>
                  </a:cubicBezTo>
                  <a:cubicBezTo>
                    <a:pt x="26744" y="50776"/>
                    <a:pt x="26435" y="50645"/>
                    <a:pt x="26137" y="50514"/>
                  </a:cubicBezTo>
                  <a:lnTo>
                    <a:pt x="26137" y="50360"/>
                  </a:lnTo>
                  <a:close/>
                  <a:moveTo>
                    <a:pt x="3206" y="46812"/>
                  </a:moveTo>
                  <a:lnTo>
                    <a:pt x="3206" y="46812"/>
                  </a:lnTo>
                  <a:cubicBezTo>
                    <a:pt x="4420" y="47193"/>
                    <a:pt x="5694" y="47538"/>
                    <a:pt x="7004" y="47847"/>
                  </a:cubicBezTo>
                  <a:cubicBezTo>
                    <a:pt x="5896" y="47764"/>
                    <a:pt x="4801" y="47669"/>
                    <a:pt x="3706" y="47562"/>
                  </a:cubicBezTo>
                  <a:cubicBezTo>
                    <a:pt x="3702" y="47561"/>
                    <a:pt x="3698" y="47561"/>
                    <a:pt x="3694" y="47561"/>
                  </a:cubicBezTo>
                  <a:cubicBezTo>
                    <a:pt x="3480" y="47561"/>
                    <a:pt x="3483" y="47884"/>
                    <a:pt x="3706" y="47907"/>
                  </a:cubicBezTo>
                  <a:cubicBezTo>
                    <a:pt x="3753" y="47907"/>
                    <a:pt x="3813" y="47919"/>
                    <a:pt x="3860" y="47919"/>
                  </a:cubicBezTo>
                  <a:cubicBezTo>
                    <a:pt x="3753" y="47943"/>
                    <a:pt x="3729" y="48074"/>
                    <a:pt x="3825" y="48097"/>
                  </a:cubicBezTo>
                  <a:cubicBezTo>
                    <a:pt x="10647" y="49633"/>
                    <a:pt x="17529" y="50360"/>
                    <a:pt x="24470" y="51098"/>
                  </a:cubicBezTo>
                  <a:cubicBezTo>
                    <a:pt x="24434" y="51169"/>
                    <a:pt x="24470" y="51253"/>
                    <a:pt x="24530" y="51300"/>
                  </a:cubicBezTo>
                  <a:cubicBezTo>
                    <a:pt x="24601" y="51372"/>
                    <a:pt x="24673" y="51395"/>
                    <a:pt x="24756" y="51407"/>
                  </a:cubicBezTo>
                  <a:cubicBezTo>
                    <a:pt x="24601" y="51467"/>
                    <a:pt x="24458" y="51526"/>
                    <a:pt x="24268" y="51574"/>
                  </a:cubicBezTo>
                  <a:cubicBezTo>
                    <a:pt x="24220" y="51586"/>
                    <a:pt x="24184" y="51598"/>
                    <a:pt x="24161" y="51634"/>
                  </a:cubicBezTo>
                  <a:cubicBezTo>
                    <a:pt x="24101" y="51610"/>
                    <a:pt x="24042" y="51610"/>
                    <a:pt x="23982" y="51598"/>
                  </a:cubicBezTo>
                  <a:cubicBezTo>
                    <a:pt x="23934" y="51538"/>
                    <a:pt x="23863" y="51515"/>
                    <a:pt x="23768" y="51515"/>
                  </a:cubicBezTo>
                  <a:cubicBezTo>
                    <a:pt x="23661" y="51515"/>
                    <a:pt x="23589" y="51526"/>
                    <a:pt x="23506" y="51550"/>
                  </a:cubicBezTo>
                  <a:cubicBezTo>
                    <a:pt x="23113" y="51532"/>
                    <a:pt x="22714" y="51529"/>
                    <a:pt x="22333" y="51529"/>
                  </a:cubicBezTo>
                  <a:cubicBezTo>
                    <a:pt x="22142" y="51529"/>
                    <a:pt x="21956" y="51530"/>
                    <a:pt x="21778" y="51530"/>
                  </a:cubicBezTo>
                  <a:cubicBezTo>
                    <a:pt x="21599" y="51530"/>
                    <a:pt x="21428" y="51529"/>
                    <a:pt x="21267" y="51526"/>
                  </a:cubicBezTo>
                  <a:cubicBezTo>
                    <a:pt x="21089" y="51526"/>
                    <a:pt x="20970" y="51634"/>
                    <a:pt x="20910" y="51765"/>
                  </a:cubicBezTo>
                  <a:cubicBezTo>
                    <a:pt x="20660" y="51729"/>
                    <a:pt x="20398" y="51717"/>
                    <a:pt x="20136" y="51717"/>
                  </a:cubicBezTo>
                  <a:lnTo>
                    <a:pt x="20124" y="51717"/>
                  </a:lnTo>
                  <a:cubicBezTo>
                    <a:pt x="20089" y="51705"/>
                    <a:pt x="20053" y="51705"/>
                    <a:pt x="20017" y="51693"/>
                  </a:cubicBezTo>
                  <a:cubicBezTo>
                    <a:pt x="19874" y="51657"/>
                    <a:pt x="19720" y="51574"/>
                    <a:pt x="19577" y="51574"/>
                  </a:cubicBezTo>
                  <a:cubicBezTo>
                    <a:pt x="19543" y="51569"/>
                    <a:pt x="19510" y="51566"/>
                    <a:pt x="19477" y="51566"/>
                  </a:cubicBezTo>
                  <a:cubicBezTo>
                    <a:pt x="19368" y="51566"/>
                    <a:pt x="19261" y="51592"/>
                    <a:pt x="19160" y="51610"/>
                  </a:cubicBezTo>
                  <a:cubicBezTo>
                    <a:pt x="19124" y="51550"/>
                    <a:pt x="19077" y="51526"/>
                    <a:pt x="19005" y="51503"/>
                  </a:cubicBezTo>
                  <a:cubicBezTo>
                    <a:pt x="14528" y="50764"/>
                    <a:pt x="10076" y="50217"/>
                    <a:pt x="5646" y="49383"/>
                  </a:cubicBezTo>
                  <a:cubicBezTo>
                    <a:pt x="5623" y="49360"/>
                    <a:pt x="5611" y="49348"/>
                    <a:pt x="5587" y="49336"/>
                  </a:cubicBezTo>
                  <a:cubicBezTo>
                    <a:pt x="4753" y="48967"/>
                    <a:pt x="3706" y="48871"/>
                    <a:pt x="2777" y="48740"/>
                  </a:cubicBezTo>
                  <a:cubicBezTo>
                    <a:pt x="2265" y="48633"/>
                    <a:pt x="1777" y="48538"/>
                    <a:pt x="1289" y="48431"/>
                  </a:cubicBezTo>
                  <a:lnTo>
                    <a:pt x="1289" y="48324"/>
                  </a:lnTo>
                  <a:cubicBezTo>
                    <a:pt x="1289" y="48276"/>
                    <a:pt x="1265" y="48228"/>
                    <a:pt x="1253" y="48205"/>
                  </a:cubicBezTo>
                  <a:cubicBezTo>
                    <a:pt x="1324" y="48145"/>
                    <a:pt x="1432" y="48097"/>
                    <a:pt x="1515" y="48086"/>
                  </a:cubicBezTo>
                  <a:cubicBezTo>
                    <a:pt x="1545" y="48082"/>
                    <a:pt x="1576" y="48080"/>
                    <a:pt x="1608" y="48080"/>
                  </a:cubicBezTo>
                  <a:cubicBezTo>
                    <a:pt x="1774" y="48080"/>
                    <a:pt x="1954" y="48127"/>
                    <a:pt x="2134" y="48157"/>
                  </a:cubicBezTo>
                  <a:cubicBezTo>
                    <a:pt x="2301" y="48193"/>
                    <a:pt x="2456" y="48240"/>
                    <a:pt x="2622" y="48252"/>
                  </a:cubicBezTo>
                  <a:cubicBezTo>
                    <a:pt x="2668" y="48283"/>
                    <a:pt x="2721" y="48298"/>
                    <a:pt x="2773" y="48298"/>
                  </a:cubicBezTo>
                  <a:cubicBezTo>
                    <a:pt x="2843" y="48298"/>
                    <a:pt x="2913" y="48271"/>
                    <a:pt x="2967" y="48217"/>
                  </a:cubicBezTo>
                  <a:cubicBezTo>
                    <a:pt x="3003" y="48205"/>
                    <a:pt x="3075" y="48193"/>
                    <a:pt x="3110" y="48157"/>
                  </a:cubicBezTo>
                  <a:cubicBezTo>
                    <a:pt x="3229" y="48097"/>
                    <a:pt x="3218" y="47943"/>
                    <a:pt x="3134" y="47859"/>
                  </a:cubicBezTo>
                  <a:cubicBezTo>
                    <a:pt x="3229" y="47538"/>
                    <a:pt x="3241" y="47169"/>
                    <a:pt x="3206" y="46812"/>
                  </a:cubicBezTo>
                  <a:close/>
                  <a:moveTo>
                    <a:pt x="25899" y="51467"/>
                  </a:moveTo>
                  <a:cubicBezTo>
                    <a:pt x="26101" y="51598"/>
                    <a:pt x="26328" y="51729"/>
                    <a:pt x="26542" y="51872"/>
                  </a:cubicBezTo>
                  <a:cubicBezTo>
                    <a:pt x="26720" y="51967"/>
                    <a:pt x="26899" y="52110"/>
                    <a:pt x="27078" y="52181"/>
                  </a:cubicBezTo>
                  <a:cubicBezTo>
                    <a:pt x="27090" y="52205"/>
                    <a:pt x="27113" y="52241"/>
                    <a:pt x="27149" y="52253"/>
                  </a:cubicBezTo>
                  <a:cubicBezTo>
                    <a:pt x="27137" y="52253"/>
                    <a:pt x="27090" y="52288"/>
                    <a:pt x="27042" y="52288"/>
                  </a:cubicBezTo>
                  <a:cubicBezTo>
                    <a:pt x="27030" y="52288"/>
                    <a:pt x="27006" y="52300"/>
                    <a:pt x="26982" y="52300"/>
                  </a:cubicBezTo>
                  <a:cubicBezTo>
                    <a:pt x="26804" y="52134"/>
                    <a:pt x="26554" y="52027"/>
                    <a:pt x="26316" y="51943"/>
                  </a:cubicBezTo>
                  <a:cubicBezTo>
                    <a:pt x="26101" y="51848"/>
                    <a:pt x="25887" y="51776"/>
                    <a:pt x="25661" y="51705"/>
                  </a:cubicBezTo>
                  <a:cubicBezTo>
                    <a:pt x="25744" y="51634"/>
                    <a:pt x="25827" y="51550"/>
                    <a:pt x="25899" y="51467"/>
                  </a:cubicBezTo>
                  <a:close/>
                  <a:moveTo>
                    <a:pt x="4563" y="53551"/>
                  </a:moveTo>
                  <a:lnTo>
                    <a:pt x="4563" y="53551"/>
                  </a:lnTo>
                  <a:cubicBezTo>
                    <a:pt x="4515" y="53670"/>
                    <a:pt x="4468" y="53777"/>
                    <a:pt x="4408" y="53896"/>
                  </a:cubicBezTo>
                  <a:lnTo>
                    <a:pt x="4408" y="53908"/>
                  </a:lnTo>
                  <a:cubicBezTo>
                    <a:pt x="4396" y="53908"/>
                    <a:pt x="4372" y="53896"/>
                    <a:pt x="4372" y="53896"/>
                  </a:cubicBezTo>
                  <a:cubicBezTo>
                    <a:pt x="4396" y="53860"/>
                    <a:pt x="4408" y="53848"/>
                    <a:pt x="4420" y="53812"/>
                  </a:cubicBezTo>
                  <a:cubicBezTo>
                    <a:pt x="4480" y="53729"/>
                    <a:pt x="4515" y="53634"/>
                    <a:pt x="4563" y="53551"/>
                  </a:cubicBezTo>
                  <a:close/>
                  <a:moveTo>
                    <a:pt x="22779" y="52550"/>
                  </a:moveTo>
                  <a:cubicBezTo>
                    <a:pt x="22863" y="52562"/>
                    <a:pt x="22970" y="52562"/>
                    <a:pt x="23077" y="52562"/>
                  </a:cubicBezTo>
                  <a:cubicBezTo>
                    <a:pt x="23208" y="52848"/>
                    <a:pt x="23315" y="53122"/>
                    <a:pt x="23411" y="53384"/>
                  </a:cubicBezTo>
                  <a:cubicBezTo>
                    <a:pt x="23399" y="53396"/>
                    <a:pt x="23399" y="53420"/>
                    <a:pt x="23399" y="53443"/>
                  </a:cubicBezTo>
                  <a:cubicBezTo>
                    <a:pt x="23446" y="53622"/>
                    <a:pt x="23494" y="53812"/>
                    <a:pt x="23530" y="53991"/>
                  </a:cubicBezTo>
                  <a:cubicBezTo>
                    <a:pt x="23315" y="53479"/>
                    <a:pt x="23041" y="52967"/>
                    <a:pt x="22779" y="52550"/>
                  </a:cubicBezTo>
                  <a:close/>
                  <a:moveTo>
                    <a:pt x="19458" y="52122"/>
                  </a:moveTo>
                  <a:cubicBezTo>
                    <a:pt x="19470" y="52122"/>
                    <a:pt x="19470" y="52122"/>
                    <a:pt x="19481" y="52134"/>
                  </a:cubicBezTo>
                  <a:cubicBezTo>
                    <a:pt x="19624" y="52169"/>
                    <a:pt x="19755" y="52146"/>
                    <a:pt x="19874" y="52181"/>
                  </a:cubicBezTo>
                  <a:cubicBezTo>
                    <a:pt x="20077" y="52217"/>
                    <a:pt x="20279" y="52324"/>
                    <a:pt x="20482" y="52419"/>
                  </a:cubicBezTo>
                  <a:cubicBezTo>
                    <a:pt x="20470" y="52443"/>
                    <a:pt x="20470" y="52491"/>
                    <a:pt x="20482" y="52550"/>
                  </a:cubicBezTo>
                  <a:cubicBezTo>
                    <a:pt x="20672" y="53098"/>
                    <a:pt x="20851" y="53634"/>
                    <a:pt x="21017" y="54170"/>
                  </a:cubicBezTo>
                  <a:cubicBezTo>
                    <a:pt x="20973" y="54131"/>
                    <a:pt x="20928" y="54114"/>
                    <a:pt x="20887" y="54114"/>
                  </a:cubicBezTo>
                  <a:cubicBezTo>
                    <a:pt x="20829" y="54114"/>
                    <a:pt x="20781" y="54149"/>
                    <a:pt x="20767" y="54205"/>
                  </a:cubicBezTo>
                  <a:cubicBezTo>
                    <a:pt x="20577" y="53372"/>
                    <a:pt x="20160" y="52634"/>
                    <a:pt x="19458" y="52122"/>
                  </a:cubicBezTo>
                  <a:close/>
                  <a:moveTo>
                    <a:pt x="4932" y="54146"/>
                  </a:moveTo>
                  <a:cubicBezTo>
                    <a:pt x="5099" y="54253"/>
                    <a:pt x="5265" y="54336"/>
                    <a:pt x="5432" y="54443"/>
                  </a:cubicBezTo>
                  <a:cubicBezTo>
                    <a:pt x="5349" y="54396"/>
                    <a:pt x="5253" y="54372"/>
                    <a:pt x="5158" y="54324"/>
                  </a:cubicBezTo>
                  <a:cubicBezTo>
                    <a:pt x="5063" y="54277"/>
                    <a:pt x="4968" y="54229"/>
                    <a:pt x="4896" y="54170"/>
                  </a:cubicBezTo>
                  <a:cubicBezTo>
                    <a:pt x="4920" y="54170"/>
                    <a:pt x="4932" y="54158"/>
                    <a:pt x="4932" y="54146"/>
                  </a:cubicBezTo>
                  <a:close/>
                  <a:moveTo>
                    <a:pt x="21184" y="54967"/>
                  </a:moveTo>
                  <a:cubicBezTo>
                    <a:pt x="21255" y="55289"/>
                    <a:pt x="21315" y="55634"/>
                    <a:pt x="21363" y="55967"/>
                  </a:cubicBezTo>
                  <a:cubicBezTo>
                    <a:pt x="21327" y="55944"/>
                    <a:pt x="21255" y="55908"/>
                    <a:pt x="21172" y="55908"/>
                  </a:cubicBezTo>
                  <a:cubicBezTo>
                    <a:pt x="21089" y="55908"/>
                    <a:pt x="21017" y="55956"/>
                    <a:pt x="20970" y="56015"/>
                  </a:cubicBezTo>
                  <a:cubicBezTo>
                    <a:pt x="20934" y="56003"/>
                    <a:pt x="20898" y="56003"/>
                    <a:pt x="20851" y="55991"/>
                  </a:cubicBezTo>
                  <a:cubicBezTo>
                    <a:pt x="20874" y="55801"/>
                    <a:pt x="20874" y="55610"/>
                    <a:pt x="20874" y="55420"/>
                  </a:cubicBezTo>
                  <a:cubicBezTo>
                    <a:pt x="21029" y="55301"/>
                    <a:pt x="21136" y="55146"/>
                    <a:pt x="21184" y="54967"/>
                  </a:cubicBezTo>
                  <a:close/>
                  <a:moveTo>
                    <a:pt x="4682" y="50002"/>
                  </a:moveTo>
                  <a:cubicBezTo>
                    <a:pt x="5301" y="50133"/>
                    <a:pt x="5908" y="50229"/>
                    <a:pt x="6527" y="50241"/>
                  </a:cubicBezTo>
                  <a:cubicBezTo>
                    <a:pt x="6587" y="50241"/>
                    <a:pt x="6611" y="50217"/>
                    <a:pt x="6647" y="50169"/>
                  </a:cubicBezTo>
                  <a:cubicBezTo>
                    <a:pt x="9623" y="50907"/>
                    <a:pt x="12683" y="51526"/>
                    <a:pt x="15719" y="51824"/>
                  </a:cubicBezTo>
                  <a:cubicBezTo>
                    <a:pt x="15612" y="51896"/>
                    <a:pt x="15612" y="52062"/>
                    <a:pt x="15767" y="52110"/>
                  </a:cubicBezTo>
                  <a:cubicBezTo>
                    <a:pt x="16922" y="52527"/>
                    <a:pt x="17993" y="53122"/>
                    <a:pt x="19148" y="53539"/>
                  </a:cubicBezTo>
                  <a:cubicBezTo>
                    <a:pt x="19164" y="53545"/>
                    <a:pt x="19180" y="53548"/>
                    <a:pt x="19194" y="53548"/>
                  </a:cubicBezTo>
                  <a:cubicBezTo>
                    <a:pt x="19305" y="53548"/>
                    <a:pt x="19349" y="53364"/>
                    <a:pt x="19243" y="53300"/>
                  </a:cubicBezTo>
                  <a:cubicBezTo>
                    <a:pt x="18315" y="52622"/>
                    <a:pt x="17124" y="52229"/>
                    <a:pt x="16029" y="51848"/>
                  </a:cubicBezTo>
                  <a:lnTo>
                    <a:pt x="16029" y="51848"/>
                  </a:lnTo>
                  <a:cubicBezTo>
                    <a:pt x="16981" y="51943"/>
                    <a:pt x="17957" y="52003"/>
                    <a:pt x="18886" y="52015"/>
                  </a:cubicBezTo>
                  <a:cubicBezTo>
                    <a:pt x="18886" y="52062"/>
                    <a:pt x="18886" y="52110"/>
                    <a:pt x="18934" y="52134"/>
                  </a:cubicBezTo>
                  <a:cubicBezTo>
                    <a:pt x="19862" y="52896"/>
                    <a:pt x="20279" y="53979"/>
                    <a:pt x="20339" y="55158"/>
                  </a:cubicBezTo>
                  <a:cubicBezTo>
                    <a:pt x="17029" y="53860"/>
                    <a:pt x="13874" y="52300"/>
                    <a:pt x="10480" y="51205"/>
                  </a:cubicBezTo>
                  <a:cubicBezTo>
                    <a:pt x="10470" y="51202"/>
                    <a:pt x="10460" y="51201"/>
                    <a:pt x="10450" y="51201"/>
                  </a:cubicBezTo>
                  <a:cubicBezTo>
                    <a:pt x="10336" y="51201"/>
                    <a:pt x="10266" y="51376"/>
                    <a:pt x="10397" y="51431"/>
                  </a:cubicBezTo>
                  <a:cubicBezTo>
                    <a:pt x="13624" y="52955"/>
                    <a:pt x="17029" y="53979"/>
                    <a:pt x="20351" y="55277"/>
                  </a:cubicBezTo>
                  <a:lnTo>
                    <a:pt x="20351" y="55872"/>
                  </a:lnTo>
                  <a:cubicBezTo>
                    <a:pt x="20220" y="55896"/>
                    <a:pt x="20136" y="56027"/>
                    <a:pt x="20136" y="56146"/>
                  </a:cubicBezTo>
                  <a:cubicBezTo>
                    <a:pt x="20124" y="56146"/>
                    <a:pt x="20124" y="56134"/>
                    <a:pt x="20112" y="56134"/>
                  </a:cubicBezTo>
                  <a:cubicBezTo>
                    <a:pt x="15255" y="53789"/>
                    <a:pt x="9897" y="51943"/>
                    <a:pt x="4813" y="50181"/>
                  </a:cubicBezTo>
                  <a:lnTo>
                    <a:pt x="4765" y="50181"/>
                  </a:lnTo>
                  <a:lnTo>
                    <a:pt x="4682" y="50002"/>
                  </a:lnTo>
                  <a:close/>
                  <a:moveTo>
                    <a:pt x="21446" y="56598"/>
                  </a:moveTo>
                  <a:cubicBezTo>
                    <a:pt x="21446" y="56670"/>
                    <a:pt x="21470" y="56753"/>
                    <a:pt x="21470" y="56837"/>
                  </a:cubicBezTo>
                  <a:cubicBezTo>
                    <a:pt x="21482" y="57146"/>
                    <a:pt x="21482" y="57527"/>
                    <a:pt x="21482" y="57896"/>
                  </a:cubicBezTo>
                  <a:cubicBezTo>
                    <a:pt x="21305" y="57720"/>
                    <a:pt x="21008" y="57648"/>
                    <a:pt x="20743" y="57648"/>
                  </a:cubicBezTo>
                  <a:cubicBezTo>
                    <a:pt x="20686" y="57648"/>
                    <a:pt x="20630" y="57652"/>
                    <a:pt x="20577" y="57658"/>
                  </a:cubicBezTo>
                  <a:cubicBezTo>
                    <a:pt x="20601" y="57551"/>
                    <a:pt x="20636" y="57444"/>
                    <a:pt x="20648" y="57349"/>
                  </a:cubicBezTo>
                  <a:cubicBezTo>
                    <a:pt x="20814" y="57448"/>
                    <a:pt x="20986" y="57536"/>
                    <a:pt x="21139" y="57536"/>
                  </a:cubicBezTo>
                  <a:cubicBezTo>
                    <a:pt x="21206" y="57536"/>
                    <a:pt x="21269" y="57519"/>
                    <a:pt x="21327" y="57480"/>
                  </a:cubicBezTo>
                  <a:cubicBezTo>
                    <a:pt x="21422" y="57396"/>
                    <a:pt x="21470" y="57313"/>
                    <a:pt x="21446" y="57194"/>
                  </a:cubicBezTo>
                  <a:cubicBezTo>
                    <a:pt x="21434" y="57099"/>
                    <a:pt x="21363" y="57051"/>
                    <a:pt x="21267" y="57015"/>
                  </a:cubicBezTo>
                  <a:cubicBezTo>
                    <a:pt x="21244" y="57003"/>
                    <a:pt x="21196" y="56979"/>
                    <a:pt x="21148" y="56968"/>
                  </a:cubicBezTo>
                  <a:cubicBezTo>
                    <a:pt x="21077" y="56944"/>
                    <a:pt x="21005" y="56932"/>
                    <a:pt x="20934" y="56896"/>
                  </a:cubicBezTo>
                  <a:cubicBezTo>
                    <a:pt x="20874" y="56884"/>
                    <a:pt x="20815" y="56849"/>
                    <a:pt x="20767" y="56837"/>
                  </a:cubicBezTo>
                  <a:cubicBezTo>
                    <a:pt x="20779" y="56765"/>
                    <a:pt x="20791" y="56670"/>
                    <a:pt x="20803" y="56598"/>
                  </a:cubicBezTo>
                  <a:cubicBezTo>
                    <a:pt x="20928" y="56658"/>
                    <a:pt x="21064" y="56702"/>
                    <a:pt x="21187" y="56702"/>
                  </a:cubicBezTo>
                  <a:cubicBezTo>
                    <a:pt x="21286" y="56702"/>
                    <a:pt x="21377" y="56673"/>
                    <a:pt x="21446" y="56598"/>
                  </a:cubicBezTo>
                  <a:close/>
                  <a:moveTo>
                    <a:pt x="15653" y="58483"/>
                  </a:moveTo>
                  <a:cubicBezTo>
                    <a:pt x="15626" y="58483"/>
                    <a:pt x="15608" y="58541"/>
                    <a:pt x="15648" y="58551"/>
                  </a:cubicBezTo>
                  <a:cubicBezTo>
                    <a:pt x="15804" y="58622"/>
                    <a:pt x="15956" y="58696"/>
                    <a:pt x="16104" y="58775"/>
                  </a:cubicBezTo>
                  <a:lnTo>
                    <a:pt x="16104" y="58775"/>
                  </a:lnTo>
                  <a:cubicBezTo>
                    <a:pt x="15958" y="58685"/>
                    <a:pt x="15814" y="58591"/>
                    <a:pt x="15671" y="58492"/>
                  </a:cubicBezTo>
                  <a:cubicBezTo>
                    <a:pt x="15665" y="58485"/>
                    <a:pt x="15659" y="58483"/>
                    <a:pt x="15653" y="58483"/>
                  </a:cubicBezTo>
                  <a:close/>
                  <a:moveTo>
                    <a:pt x="20589" y="58087"/>
                  </a:moveTo>
                  <a:cubicBezTo>
                    <a:pt x="20770" y="58278"/>
                    <a:pt x="21037" y="58454"/>
                    <a:pt x="21270" y="58454"/>
                  </a:cubicBezTo>
                  <a:cubicBezTo>
                    <a:pt x="21327" y="58454"/>
                    <a:pt x="21383" y="58444"/>
                    <a:pt x="21434" y="58420"/>
                  </a:cubicBezTo>
                  <a:lnTo>
                    <a:pt x="21434" y="58420"/>
                  </a:lnTo>
                  <a:cubicBezTo>
                    <a:pt x="21434" y="58515"/>
                    <a:pt x="21422" y="58658"/>
                    <a:pt x="21410" y="58777"/>
                  </a:cubicBezTo>
                  <a:cubicBezTo>
                    <a:pt x="21184" y="58515"/>
                    <a:pt x="20672" y="58444"/>
                    <a:pt x="20351" y="58373"/>
                  </a:cubicBezTo>
                  <a:cubicBezTo>
                    <a:pt x="20363" y="58337"/>
                    <a:pt x="20363" y="58313"/>
                    <a:pt x="20374" y="58277"/>
                  </a:cubicBezTo>
                  <a:cubicBezTo>
                    <a:pt x="20493" y="58277"/>
                    <a:pt x="20577" y="58206"/>
                    <a:pt x="20589" y="58087"/>
                  </a:cubicBezTo>
                  <a:close/>
                  <a:moveTo>
                    <a:pt x="4884" y="50538"/>
                  </a:moveTo>
                  <a:lnTo>
                    <a:pt x="4884" y="50538"/>
                  </a:lnTo>
                  <a:cubicBezTo>
                    <a:pt x="9873" y="52527"/>
                    <a:pt x="14874" y="54741"/>
                    <a:pt x="19934" y="56515"/>
                  </a:cubicBezTo>
                  <a:cubicBezTo>
                    <a:pt x="19950" y="56519"/>
                    <a:pt x="19966" y="56521"/>
                    <a:pt x="19981" y="56521"/>
                  </a:cubicBezTo>
                  <a:cubicBezTo>
                    <a:pt x="20100" y="56521"/>
                    <a:pt x="20184" y="56406"/>
                    <a:pt x="20184" y="56301"/>
                  </a:cubicBezTo>
                  <a:cubicBezTo>
                    <a:pt x="20196" y="56313"/>
                    <a:pt x="20220" y="56337"/>
                    <a:pt x="20243" y="56348"/>
                  </a:cubicBezTo>
                  <a:cubicBezTo>
                    <a:pt x="20255" y="56348"/>
                    <a:pt x="20279" y="56360"/>
                    <a:pt x="20291" y="56360"/>
                  </a:cubicBezTo>
                  <a:cubicBezTo>
                    <a:pt x="20279" y="56491"/>
                    <a:pt x="20255" y="56634"/>
                    <a:pt x="20232" y="56777"/>
                  </a:cubicBezTo>
                  <a:cubicBezTo>
                    <a:pt x="20172" y="56837"/>
                    <a:pt x="20160" y="56932"/>
                    <a:pt x="20184" y="57015"/>
                  </a:cubicBezTo>
                  <a:cubicBezTo>
                    <a:pt x="20160" y="57182"/>
                    <a:pt x="20112" y="57360"/>
                    <a:pt x="20065" y="57527"/>
                  </a:cubicBezTo>
                  <a:cubicBezTo>
                    <a:pt x="18446" y="56527"/>
                    <a:pt x="16374" y="55956"/>
                    <a:pt x="14588" y="55420"/>
                  </a:cubicBezTo>
                  <a:cubicBezTo>
                    <a:pt x="14583" y="55419"/>
                    <a:pt x="14579" y="55418"/>
                    <a:pt x="14575" y="55418"/>
                  </a:cubicBezTo>
                  <a:cubicBezTo>
                    <a:pt x="14527" y="55418"/>
                    <a:pt x="14520" y="55482"/>
                    <a:pt x="14564" y="55515"/>
                  </a:cubicBezTo>
                  <a:cubicBezTo>
                    <a:pt x="16422" y="56217"/>
                    <a:pt x="18088" y="57289"/>
                    <a:pt x="19898" y="58075"/>
                  </a:cubicBezTo>
                  <a:cubicBezTo>
                    <a:pt x="19827" y="58313"/>
                    <a:pt x="19743" y="58551"/>
                    <a:pt x="19636" y="58789"/>
                  </a:cubicBezTo>
                  <a:cubicBezTo>
                    <a:pt x="14755" y="56777"/>
                    <a:pt x="9992" y="54515"/>
                    <a:pt x="5158" y="52419"/>
                  </a:cubicBezTo>
                  <a:lnTo>
                    <a:pt x="5158" y="52205"/>
                  </a:lnTo>
                  <a:cubicBezTo>
                    <a:pt x="5158" y="51955"/>
                    <a:pt x="5123" y="51705"/>
                    <a:pt x="5099" y="51455"/>
                  </a:cubicBezTo>
                  <a:lnTo>
                    <a:pt x="5099" y="51455"/>
                  </a:lnTo>
                  <a:cubicBezTo>
                    <a:pt x="7397" y="52550"/>
                    <a:pt x="9718" y="53610"/>
                    <a:pt x="12135" y="54467"/>
                  </a:cubicBezTo>
                  <a:cubicBezTo>
                    <a:pt x="12148" y="54472"/>
                    <a:pt x="12161" y="54475"/>
                    <a:pt x="12172" y="54475"/>
                  </a:cubicBezTo>
                  <a:cubicBezTo>
                    <a:pt x="12268" y="54475"/>
                    <a:pt x="12314" y="54318"/>
                    <a:pt x="12219" y="54265"/>
                  </a:cubicBezTo>
                  <a:cubicBezTo>
                    <a:pt x="9897" y="53039"/>
                    <a:pt x="7480" y="52027"/>
                    <a:pt x="5039" y="51062"/>
                  </a:cubicBezTo>
                  <a:cubicBezTo>
                    <a:pt x="5003" y="50884"/>
                    <a:pt x="4944" y="50705"/>
                    <a:pt x="4884" y="50538"/>
                  </a:cubicBezTo>
                  <a:close/>
                  <a:moveTo>
                    <a:pt x="16104" y="58775"/>
                  </a:moveTo>
                  <a:lnTo>
                    <a:pt x="16104" y="58775"/>
                  </a:lnTo>
                  <a:cubicBezTo>
                    <a:pt x="16288" y="58887"/>
                    <a:pt x="16477" y="58993"/>
                    <a:pt x="16671" y="59096"/>
                  </a:cubicBezTo>
                  <a:lnTo>
                    <a:pt x="16671" y="59096"/>
                  </a:lnTo>
                  <a:cubicBezTo>
                    <a:pt x="16486" y="58984"/>
                    <a:pt x="16298" y="58877"/>
                    <a:pt x="16104" y="58775"/>
                  </a:cubicBezTo>
                  <a:close/>
                  <a:moveTo>
                    <a:pt x="20220" y="58777"/>
                  </a:moveTo>
                  <a:cubicBezTo>
                    <a:pt x="20484" y="58950"/>
                    <a:pt x="20845" y="59245"/>
                    <a:pt x="21167" y="59245"/>
                  </a:cubicBezTo>
                  <a:cubicBezTo>
                    <a:pt x="21222" y="59245"/>
                    <a:pt x="21275" y="59237"/>
                    <a:pt x="21327" y="59218"/>
                  </a:cubicBezTo>
                  <a:lnTo>
                    <a:pt x="21327" y="59218"/>
                  </a:lnTo>
                  <a:cubicBezTo>
                    <a:pt x="21315" y="59313"/>
                    <a:pt x="21303" y="59396"/>
                    <a:pt x="21267" y="59480"/>
                  </a:cubicBezTo>
                  <a:cubicBezTo>
                    <a:pt x="21136" y="59396"/>
                    <a:pt x="20970" y="59337"/>
                    <a:pt x="20827" y="59277"/>
                  </a:cubicBezTo>
                  <a:cubicBezTo>
                    <a:pt x="20589" y="59182"/>
                    <a:pt x="20363" y="59087"/>
                    <a:pt x="20124" y="58992"/>
                  </a:cubicBezTo>
                  <a:lnTo>
                    <a:pt x="20220" y="58777"/>
                  </a:lnTo>
                  <a:close/>
                  <a:moveTo>
                    <a:pt x="11838" y="58194"/>
                  </a:moveTo>
                  <a:lnTo>
                    <a:pt x="11838" y="58194"/>
                  </a:lnTo>
                  <a:cubicBezTo>
                    <a:pt x="12159" y="58325"/>
                    <a:pt x="12504" y="58456"/>
                    <a:pt x="12838" y="58575"/>
                  </a:cubicBezTo>
                  <a:cubicBezTo>
                    <a:pt x="12873" y="58611"/>
                    <a:pt x="12921" y="58623"/>
                    <a:pt x="12969" y="58658"/>
                  </a:cubicBezTo>
                  <a:cubicBezTo>
                    <a:pt x="12933" y="58658"/>
                    <a:pt x="12921" y="58694"/>
                    <a:pt x="12969" y="58718"/>
                  </a:cubicBezTo>
                  <a:cubicBezTo>
                    <a:pt x="13159" y="58789"/>
                    <a:pt x="13338" y="58861"/>
                    <a:pt x="13516" y="58932"/>
                  </a:cubicBezTo>
                  <a:cubicBezTo>
                    <a:pt x="13979" y="59173"/>
                    <a:pt x="14426" y="59406"/>
                    <a:pt x="14877" y="59638"/>
                  </a:cubicBezTo>
                  <a:lnTo>
                    <a:pt x="14877" y="59638"/>
                  </a:lnTo>
                  <a:cubicBezTo>
                    <a:pt x="13858" y="59146"/>
                    <a:pt x="12859" y="58664"/>
                    <a:pt x="11838" y="58194"/>
                  </a:cubicBezTo>
                  <a:close/>
                  <a:moveTo>
                    <a:pt x="15166" y="59786"/>
                  </a:moveTo>
                  <a:cubicBezTo>
                    <a:pt x="15176" y="59791"/>
                    <a:pt x="15185" y="59796"/>
                    <a:pt x="15195" y="59801"/>
                  </a:cubicBezTo>
                  <a:cubicBezTo>
                    <a:pt x="15185" y="59796"/>
                    <a:pt x="15175" y="59791"/>
                    <a:pt x="15166" y="59786"/>
                  </a:cubicBezTo>
                  <a:close/>
                  <a:moveTo>
                    <a:pt x="7456" y="56229"/>
                  </a:moveTo>
                  <a:cubicBezTo>
                    <a:pt x="7837" y="56396"/>
                    <a:pt x="8194" y="56551"/>
                    <a:pt x="8563" y="56718"/>
                  </a:cubicBezTo>
                  <a:cubicBezTo>
                    <a:pt x="9290" y="57075"/>
                    <a:pt x="10016" y="57432"/>
                    <a:pt x="10766" y="57741"/>
                  </a:cubicBezTo>
                  <a:cubicBezTo>
                    <a:pt x="10659" y="57789"/>
                    <a:pt x="10611" y="57956"/>
                    <a:pt x="10730" y="58015"/>
                  </a:cubicBezTo>
                  <a:cubicBezTo>
                    <a:pt x="11981" y="58634"/>
                    <a:pt x="13243" y="59265"/>
                    <a:pt x="14493" y="59885"/>
                  </a:cubicBezTo>
                  <a:cubicBezTo>
                    <a:pt x="13088" y="59254"/>
                    <a:pt x="11766" y="58539"/>
                    <a:pt x="10838" y="58087"/>
                  </a:cubicBezTo>
                  <a:cubicBezTo>
                    <a:pt x="9683" y="57527"/>
                    <a:pt x="8563" y="56884"/>
                    <a:pt x="7456" y="56229"/>
                  </a:cubicBezTo>
                  <a:close/>
                  <a:moveTo>
                    <a:pt x="5158" y="52729"/>
                  </a:moveTo>
                  <a:cubicBezTo>
                    <a:pt x="9897" y="54932"/>
                    <a:pt x="14719" y="56944"/>
                    <a:pt x="19446" y="59218"/>
                  </a:cubicBezTo>
                  <a:cubicBezTo>
                    <a:pt x="19458" y="59254"/>
                    <a:pt x="19458" y="59254"/>
                    <a:pt x="19446" y="59254"/>
                  </a:cubicBezTo>
                  <a:cubicBezTo>
                    <a:pt x="19403" y="59235"/>
                    <a:pt x="19361" y="59226"/>
                    <a:pt x="19321" y="59226"/>
                  </a:cubicBezTo>
                  <a:cubicBezTo>
                    <a:pt x="19062" y="59226"/>
                    <a:pt x="18893" y="59582"/>
                    <a:pt x="19172" y="59706"/>
                  </a:cubicBezTo>
                  <a:cubicBezTo>
                    <a:pt x="19184" y="59706"/>
                    <a:pt x="19208" y="59730"/>
                    <a:pt x="19220" y="59730"/>
                  </a:cubicBezTo>
                  <a:cubicBezTo>
                    <a:pt x="19184" y="59766"/>
                    <a:pt x="19172" y="59813"/>
                    <a:pt x="19148" y="59861"/>
                  </a:cubicBezTo>
                  <a:lnTo>
                    <a:pt x="19124" y="59861"/>
                  </a:lnTo>
                  <a:cubicBezTo>
                    <a:pt x="19091" y="59842"/>
                    <a:pt x="19058" y="59834"/>
                    <a:pt x="19027" y="59834"/>
                  </a:cubicBezTo>
                  <a:cubicBezTo>
                    <a:pt x="18881" y="59834"/>
                    <a:pt x="18776" y="60019"/>
                    <a:pt x="18874" y="60147"/>
                  </a:cubicBezTo>
                  <a:cubicBezTo>
                    <a:pt x="18648" y="60039"/>
                    <a:pt x="18422" y="59932"/>
                    <a:pt x="18184" y="59825"/>
                  </a:cubicBezTo>
                  <a:cubicBezTo>
                    <a:pt x="18173" y="59794"/>
                    <a:pt x="18154" y="59763"/>
                    <a:pt x="18110" y="59763"/>
                  </a:cubicBezTo>
                  <a:cubicBezTo>
                    <a:pt x="18104" y="59763"/>
                    <a:pt x="18096" y="59764"/>
                    <a:pt x="18088" y="59766"/>
                  </a:cubicBezTo>
                  <a:lnTo>
                    <a:pt x="18041" y="59766"/>
                  </a:lnTo>
                  <a:cubicBezTo>
                    <a:pt x="17707" y="59623"/>
                    <a:pt x="17398" y="59456"/>
                    <a:pt x="17076" y="59313"/>
                  </a:cubicBezTo>
                  <a:cubicBezTo>
                    <a:pt x="16981" y="59265"/>
                    <a:pt x="16898" y="59206"/>
                    <a:pt x="16791" y="59158"/>
                  </a:cubicBezTo>
                  <a:cubicBezTo>
                    <a:pt x="16750" y="59138"/>
                    <a:pt x="16711" y="59117"/>
                    <a:pt x="16671" y="59096"/>
                  </a:cubicBezTo>
                  <a:lnTo>
                    <a:pt x="16671" y="59096"/>
                  </a:lnTo>
                  <a:cubicBezTo>
                    <a:pt x="16679" y="59101"/>
                    <a:pt x="16687" y="59106"/>
                    <a:pt x="16695" y="59111"/>
                  </a:cubicBezTo>
                  <a:cubicBezTo>
                    <a:pt x="15660" y="58623"/>
                    <a:pt x="14481" y="58325"/>
                    <a:pt x="13350" y="58099"/>
                  </a:cubicBezTo>
                  <a:cubicBezTo>
                    <a:pt x="12457" y="57694"/>
                    <a:pt x="11576" y="57313"/>
                    <a:pt x="10683" y="56908"/>
                  </a:cubicBezTo>
                  <a:cubicBezTo>
                    <a:pt x="8802" y="55896"/>
                    <a:pt x="6908" y="54908"/>
                    <a:pt x="4992" y="53955"/>
                  </a:cubicBezTo>
                  <a:cubicBezTo>
                    <a:pt x="5063" y="53753"/>
                    <a:pt x="5111" y="53515"/>
                    <a:pt x="5123" y="53277"/>
                  </a:cubicBezTo>
                  <a:cubicBezTo>
                    <a:pt x="6373" y="54277"/>
                    <a:pt x="7742" y="55086"/>
                    <a:pt x="9290" y="55539"/>
                  </a:cubicBezTo>
                  <a:cubicBezTo>
                    <a:pt x="9303" y="55544"/>
                    <a:pt x="9316" y="55546"/>
                    <a:pt x="9329" y="55546"/>
                  </a:cubicBezTo>
                  <a:cubicBezTo>
                    <a:pt x="9438" y="55546"/>
                    <a:pt x="9504" y="55375"/>
                    <a:pt x="9397" y="55301"/>
                  </a:cubicBezTo>
                  <a:cubicBezTo>
                    <a:pt x="7920" y="54610"/>
                    <a:pt x="6492" y="53860"/>
                    <a:pt x="5158" y="52955"/>
                  </a:cubicBezTo>
                  <a:lnTo>
                    <a:pt x="5158" y="52729"/>
                  </a:lnTo>
                  <a:close/>
                  <a:moveTo>
                    <a:pt x="15171" y="58908"/>
                  </a:moveTo>
                  <a:lnTo>
                    <a:pt x="15171" y="58908"/>
                  </a:lnTo>
                  <a:cubicBezTo>
                    <a:pt x="15850" y="59170"/>
                    <a:pt x="16541" y="59456"/>
                    <a:pt x="17243" y="59730"/>
                  </a:cubicBezTo>
                  <a:cubicBezTo>
                    <a:pt x="17264" y="59736"/>
                    <a:pt x="17284" y="59738"/>
                    <a:pt x="17301" y="59738"/>
                  </a:cubicBezTo>
                  <a:cubicBezTo>
                    <a:pt x="17395" y="59738"/>
                    <a:pt x="17445" y="59665"/>
                    <a:pt x="17445" y="59575"/>
                  </a:cubicBezTo>
                  <a:lnTo>
                    <a:pt x="17850" y="59837"/>
                  </a:lnTo>
                  <a:cubicBezTo>
                    <a:pt x="17838" y="59897"/>
                    <a:pt x="17862" y="59992"/>
                    <a:pt x="17957" y="59992"/>
                  </a:cubicBezTo>
                  <a:lnTo>
                    <a:pt x="18077" y="59992"/>
                  </a:lnTo>
                  <a:cubicBezTo>
                    <a:pt x="18291" y="60158"/>
                    <a:pt x="18529" y="60301"/>
                    <a:pt x="18755" y="60456"/>
                  </a:cubicBezTo>
                  <a:cubicBezTo>
                    <a:pt x="18755" y="60456"/>
                    <a:pt x="18755" y="60468"/>
                    <a:pt x="18743" y="60468"/>
                  </a:cubicBezTo>
                  <a:cubicBezTo>
                    <a:pt x="18731" y="60468"/>
                    <a:pt x="18708" y="60468"/>
                    <a:pt x="18696" y="60480"/>
                  </a:cubicBezTo>
                  <a:cubicBezTo>
                    <a:pt x="17517" y="59968"/>
                    <a:pt x="16350" y="59432"/>
                    <a:pt x="15171" y="58908"/>
                  </a:cubicBezTo>
                  <a:close/>
                  <a:moveTo>
                    <a:pt x="19958" y="59361"/>
                  </a:moveTo>
                  <a:cubicBezTo>
                    <a:pt x="20184" y="59480"/>
                    <a:pt x="20410" y="59623"/>
                    <a:pt x="20636" y="59742"/>
                  </a:cubicBezTo>
                  <a:cubicBezTo>
                    <a:pt x="20791" y="59825"/>
                    <a:pt x="20958" y="59932"/>
                    <a:pt x="21136" y="59956"/>
                  </a:cubicBezTo>
                  <a:cubicBezTo>
                    <a:pt x="21017" y="60278"/>
                    <a:pt x="20874" y="60563"/>
                    <a:pt x="20672" y="60813"/>
                  </a:cubicBezTo>
                  <a:cubicBezTo>
                    <a:pt x="20660" y="60778"/>
                    <a:pt x="20660" y="60754"/>
                    <a:pt x="20636" y="60718"/>
                  </a:cubicBezTo>
                  <a:cubicBezTo>
                    <a:pt x="20458" y="60516"/>
                    <a:pt x="20172" y="60408"/>
                    <a:pt x="19934" y="60289"/>
                  </a:cubicBezTo>
                  <a:cubicBezTo>
                    <a:pt x="19815" y="60230"/>
                    <a:pt x="19708" y="60170"/>
                    <a:pt x="19589" y="60111"/>
                  </a:cubicBezTo>
                  <a:cubicBezTo>
                    <a:pt x="19624" y="60063"/>
                    <a:pt x="19636" y="60004"/>
                    <a:pt x="19660" y="59968"/>
                  </a:cubicBezTo>
                  <a:cubicBezTo>
                    <a:pt x="19803" y="60027"/>
                    <a:pt x="19934" y="60099"/>
                    <a:pt x="20065" y="60158"/>
                  </a:cubicBezTo>
                  <a:cubicBezTo>
                    <a:pt x="20266" y="60254"/>
                    <a:pt x="20451" y="60373"/>
                    <a:pt x="20664" y="60373"/>
                  </a:cubicBezTo>
                  <a:cubicBezTo>
                    <a:pt x="20716" y="60373"/>
                    <a:pt x="20770" y="60365"/>
                    <a:pt x="20827" y="60349"/>
                  </a:cubicBezTo>
                  <a:cubicBezTo>
                    <a:pt x="20958" y="60313"/>
                    <a:pt x="21005" y="60170"/>
                    <a:pt x="20946" y="60051"/>
                  </a:cubicBezTo>
                  <a:cubicBezTo>
                    <a:pt x="20827" y="59801"/>
                    <a:pt x="20541" y="59742"/>
                    <a:pt x="20303" y="59623"/>
                  </a:cubicBezTo>
                  <a:cubicBezTo>
                    <a:pt x="20172" y="59563"/>
                    <a:pt x="20053" y="59504"/>
                    <a:pt x="19922" y="59456"/>
                  </a:cubicBezTo>
                  <a:lnTo>
                    <a:pt x="19958" y="59361"/>
                  </a:lnTo>
                  <a:close/>
                  <a:moveTo>
                    <a:pt x="44425" y="43216"/>
                  </a:moveTo>
                  <a:lnTo>
                    <a:pt x="44425" y="43252"/>
                  </a:lnTo>
                  <a:cubicBezTo>
                    <a:pt x="44592" y="43621"/>
                    <a:pt x="44735" y="44014"/>
                    <a:pt x="44842" y="44407"/>
                  </a:cubicBezTo>
                  <a:cubicBezTo>
                    <a:pt x="44901" y="44633"/>
                    <a:pt x="44949" y="44859"/>
                    <a:pt x="44997" y="45085"/>
                  </a:cubicBezTo>
                  <a:cubicBezTo>
                    <a:pt x="42341" y="46014"/>
                    <a:pt x="39710" y="47014"/>
                    <a:pt x="37091" y="48014"/>
                  </a:cubicBezTo>
                  <a:cubicBezTo>
                    <a:pt x="37055" y="47907"/>
                    <a:pt x="37031" y="47824"/>
                    <a:pt x="36996" y="47716"/>
                  </a:cubicBezTo>
                  <a:cubicBezTo>
                    <a:pt x="36982" y="47665"/>
                    <a:pt x="36938" y="47643"/>
                    <a:pt x="36895" y="47643"/>
                  </a:cubicBezTo>
                  <a:cubicBezTo>
                    <a:pt x="36826" y="47643"/>
                    <a:pt x="36757" y="47696"/>
                    <a:pt x="36793" y="47776"/>
                  </a:cubicBezTo>
                  <a:cubicBezTo>
                    <a:pt x="36841" y="47883"/>
                    <a:pt x="36865" y="47978"/>
                    <a:pt x="36912" y="48086"/>
                  </a:cubicBezTo>
                  <a:cubicBezTo>
                    <a:pt x="36781" y="48133"/>
                    <a:pt x="36662" y="48181"/>
                    <a:pt x="36543" y="48240"/>
                  </a:cubicBezTo>
                  <a:cubicBezTo>
                    <a:pt x="36484" y="48014"/>
                    <a:pt x="36376" y="47800"/>
                    <a:pt x="36305" y="47597"/>
                  </a:cubicBezTo>
                  <a:cubicBezTo>
                    <a:pt x="36290" y="47567"/>
                    <a:pt x="36258" y="47554"/>
                    <a:pt x="36228" y="47554"/>
                  </a:cubicBezTo>
                  <a:cubicBezTo>
                    <a:pt x="36187" y="47554"/>
                    <a:pt x="36148" y="47580"/>
                    <a:pt x="36162" y="47621"/>
                  </a:cubicBezTo>
                  <a:cubicBezTo>
                    <a:pt x="36257" y="47836"/>
                    <a:pt x="36329" y="48062"/>
                    <a:pt x="36436" y="48264"/>
                  </a:cubicBezTo>
                  <a:cubicBezTo>
                    <a:pt x="36329" y="48312"/>
                    <a:pt x="36210" y="48359"/>
                    <a:pt x="36103" y="48383"/>
                  </a:cubicBezTo>
                  <a:cubicBezTo>
                    <a:pt x="36103" y="48074"/>
                    <a:pt x="36019" y="47740"/>
                    <a:pt x="35972" y="47431"/>
                  </a:cubicBezTo>
                  <a:cubicBezTo>
                    <a:pt x="35961" y="47353"/>
                    <a:pt x="35895" y="47318"/>
                    <a:pt x="35826" y="47318"/>
                  </a:cubicBezTo>
                  <a:cubicBezTo>
                    <a:pt x="35736" y="47318"/>
                    <a:pt x="35642" y="47377"/>
                    <a:pt x="35662" y="47478"/>
                  </a:cubicBezTo>
                  <a:cubicBezTo>
                    <a:pt x="35710" y="47800"/>
                    <a:pt x="35710" y="48181"/>
                    <a:pt x="35793" y="48502"/>
                  </a:cubicBezTo>
                  <a:cubicBezTo>
                    <a:pt x="33340" y="49455"/>
                    <a:pt x="30888" y="50407"/>
                    <a:pt x="28447" y="51348"/>
                  </a:cubicBezTo>
                  <a:cubicBezTo>
                    <a:pt x="28252" y="51413"/>
                    <a:pt x="28313" y="51703"/>
                    <a:pt x="28477" y="51703"/>
                  </a:cubicBezTo>
                  <a:cubicBezTo>
                    <a:pt x="28494" y="51703"/>
                    <a:pt x="28511" y="51700"/>
                    <a:pt x="28530" y="51693"/>
                  </a:cubicBezTo>
                  <a:cubicBezTo>
                    <a:pt x="35984" y="49276"/>
                    <a:pt x="43592" y="46907"/>
                    <a:pt x="50950" y="44085"/>
                  </a:cubicBezTo>
                  <a:cubicBezTo>
                    <a:pt x="51605" y="44395"/>
                    <a:pt x="52236" y="44728"/>
                    <a:pt x="52890" y="45026"/>
                  </a:cubicBezTo>
                  <a:cubicBezTo>
                    <a:pt x="51271" y="45335"/>
                    <a:pt x="49676" y="45704"/>
                    <a:pt x="48152" y="46050"/>
                  </a:cubicBezTo>
                  <a:cubicBezTo>
                    <a:pt x="47952" y="46083"/>
                    <a:pt x="48021" y="46364"/>
                    <a:pt x="48195" y="46364"/>
                  </a:cubicBezTo>
                  <a:cubicBezTo>
                    <a:pt x="48208" y="46364"/>
                    <a:pt x="48221" y="46362"/>
                    <a:pt x="48235" y="46359"/>
                  </a:cubicBezTo>
                  <a:cubicBezTo>
                    <a:pt x="51855" y="45645"/>
                    <a:pt x="55545" y="45597"/>
                    <a:pt x="59141" y="44966"/>
                  </a:cubicBezTo>
                  <a:cubicBezTo>
                    <a:pt x="59308" y="44930"/>
                    <a:pt x="59367" y="44788"/>
                    <a:pt x="59344" y="44668"/>
                  </a:cubicBezTo>
                  <a:cubicBezTo>
                    <a:pt x="59367" y="44645"/>
                    <a:pt x="59403" y="44633"/>
                    <a:pt x="59415" y="44621"/>
                  </a:cubicBezTo>
                  <a:cubicBezTo>
                    <a:pt x="59439" y="44692"/>
                    <a:pt x="59522" y="44752"/>
                    <a:pt x="59617" y="44752"/>
                  </a:cubicBezTo>
                  <a:cubicBezTo>
                    <a:pt x="59665" y="44752"/>
                    <a:pt x="59713" y="44740"/>
                    <a:pt x="59736" y="44704"/>
                  </a:cubicBezTo>
                  <a:lnTo>
                    <a:pt x="59796" y="44704"/>
                  </a:lnTo>
                  <a:cubicBezTo>
                    <a:pt x="59844" y="44692"/>
                    <a:pt x="59891" y="44692"/>
                    <a:pt x="59915" y="44680"/>
                  </a:cubicBezTo>
                  <a:cubicBezTo>
                    <a:pt x="60082" y="44633"/>
                    <a:pt x="60082" y="44395"/>
                    <a:pt x="59915" y="44371"/>
                  </a:cubicBezTo>
                  <a:cubicBezTo>
                    <a:pt x="59879" y="44347"/>
                    <a:pt x="59832" y="44347"/>
                    <a:pt x="59796" y="44335"/>
                  </a:cubicBezTo>
                  <a:lnTo>
                    <a:pt x="59736" y="44335"/>
                  </a:lnTo>
                  <a:cubicBezTo>
                    <a:pt x="59713" y="44323"/>
                    <a:pt x="59665" y="44287"/>
                    <a:pt x="59617" y="44287"/>
                  </a:cubicBezTo>
                  <a:lnTo>
                    <a:pt x="59606" y="44287"/>
                  </a:lnTo>
                  <a:cubicBezTo>
                    <a:pt x="59617" y="44192"/>
                    <a:pt x="59606" y="44073"/>
                    <a:pt x="59546" y="43978"/>
                  </a:cubicBezTo>
                  <a:lnTo>
                    <a:pt x="59546" y="43978"/>
                  </a:lnTo>
                  <a:cubicBezTo>
                    <a:pt x="59719" y="44002"/>
                    <a:pt x="59876" y="44014"/>
                    <a:pt x="60024" y="44014"/>
                  </a:cubicBezTo>
                  <a:cubicBezTo>
                    <a:pt x="60171" y="44014"/>
                    <a:pt x="60308" y="44002"/>
                    <a:pt x="60439" y="43978"/>
                  </a:cubicBezTo>
                  <a:lnTo>
                    <a:pt x="60439" y="43978"/>
                  </a:lnTo>
                  <a:cubicBezTo>
                    <a:pt x="63499" y="47562"/>
                    <a:pt x="61689" y="52193"/>
                    <a:pt x="60403" y="56170"/>
                  </a:cubicBezTo>
                  <a:cubicBezTo>
                    <a:pt x="60308" y="56122"/>
                    <a:pt x="60201" y="56098"/>
                    <a:pt x="60070" y="56098"/>
                  </a:cubicBezTo>
                  <a:cubicBezTo>
                    <a:pt x="59725" y="56098"/>
                    <a:pt x="59510" y="56301"/>
                    <a:pt x="59427" y="56551"/>
                  </a:cubicBezTo>
                  <a:cubicBezTo>
                    <a:pt x="58355" y="56825"/>
                    <a:pt x="57272" y="57063"/>
                    <a:pt x="56200" y="57301"/>
                  </a:cubicBezTo>
                  <a:lnTo>
                    <a:pt x="56200" y="57194"/>
                  </a:lnTo>
                  <a:cubicBezTo>
                    <a:pt x="56200" y="57093"/>
                    <a:pt x="56117" y="57042"/>
                    <a:pt x="56034" y="57042"/>
                  </a:cubicBezTo>
                  <a:cubicBezTo>
                    <a:pt x="55950" y="57042"/>
                    <a:pt x="55867" y="57093"/>
                    <a:pt x="55867" y="57194"/>
                  </a:cubicBezTo>
                  <a:lnTo>
                    <a:pt x="55867" y="57325"/>
                  </a:lnTo>
                  <a:cubicBezTo>
                    <a:pt x="55867" y="57349"/>
                    <a:pt x="55867" y="57360"/>
                    <a:pt x="55891" y="57372"/>
                  </a:cubicBezTo>
                  <a:cubicBezTo>
                    <a:pt x="55593" y="57432"/>
                    <a:pt x="55295" y="57503"/>
                    <a:pt x="54998" y="57563"/>
                  </a:cubicBezTo>
                  <a:cubicBezTo>
                    <a:pt x="54998" y="57360"/>
                    <a:pt x="54974" y="57134"/>
                    <a:pt x="54974" y="56920"/>
                  </a:cubicBezTo>
                  <a:cubicBezTo>
                    <a:pt x="54974" y="56825"/>
                    <a:pt x="54900" y="56777"/>
                    <a:pt x="54825" y="56777"/>
                  </a:cubicBezTo>
                  <a:cubicBezTo>
                    <a:pt x="54751" y="56777"/>
                    <a:pt x="54676" y="56825"/>
                    <a:pt x="54676" y="56920"/>
                  </a:cubicBezTo>
                  <a:cubicBezTo>
                    <a:pt x="54676" y="57146"/>
                    <a:pt x="54664" y="57384"/>
                    <a:pt x="54664" y="57622"/>
                  </a:cubicBezTo>
                  <a:cubicBezTo>
                    <a:pt x="54569" y="57658"/>
                    <a:pt x="54450" y="57670"/>
                    <a:pt x="54343" y="57682"/>
                  </a:cubicBezTo>
                  <a:cubicBezTo>
                    <a:pt x="54426" y="57087"/>
                    <a:pt x="54248" y="56360"/>
                    <a:pt x="54129" y="55789"/>
                  </a:cubicBezTo>
                  <a:cubicBezTo>
                    <a:pt x="54110" y="55715"/>
                    <a:pt x="54060" y="55684"/>
                    <a:pt x="54006" y="55684"/>
                  </a:cubicBezTo>
                  <a:cubicBezTo>
                    <a:pt x="53921" y="55684"/>
                    <a:pt x="53828" y="55763"/>
                    <a:pt x="53843" y="55872"/>
                  </a:cubicBezTo>
                  <a:cubicBezTo>
                    <a:pt x="53902" y="56241"/>
                    <a:pt x="53950" y="56610"/>
                    <a:pt x="53962" y="56979"/>
                  </a:cubicBezTo>
                  <a:cubicBezTo>
                    <a:pt x="53986" y="57241"/>
                    <a:pt x="53950" y="57491"/>
                    <a:pt x="53986" y="57741"/>
                  </a:cubicBezTo>
                  <a:cubicBezTo>
                    <a:pt x="53664" y="57801"/>
                    <a:pt x="53343" y="57861"/>
                    <a:pt x="53033" y="57920"/>
                  </a:cubicBezTo>
                  <a:cubicBezTo>
                    <a:pt x="53093" y="57313"/>
                    <a:pt x="53045" y="56670"/>
                    <a:pt x="52986" y="56098"/>
                  </a:cubicBezTo>
                  <a:cubicBezTo>
                    <a:pt x="52980" y="56051"/>
                    <a:pt x="52947" y="56027"/>
                    <a:pt x="52916" y="56027"/>
                  </a:cubicBezTo>
                  <a:cubicBezTo>
                    <a:pt x="52884" y="56027"/>
                    <a:pt x="52855" y="56051"/>
                    <a:pt x="52855" y="56098"/>
                  </a:cubicBezTo>
                  <a:cubicBezTo>
                    <a:pt x="52878" y="56729"/>
                    <a:pt x="52807" y="57360"/>
                    <a:pt x="52748" y="57980"/>
                  </a:cubicBezTo>
                  <a:cubicBezTo>
                    <a:pt x="52557" y="58015"/>
                    <a:pt x="52355" y="58063"/>
                    <a:pt x="52152" y="58099"/>
                  </a:cubicBezTo>
                  <a:cubicBezTo>
                    <a:pt x="52557" y="54789"/>
                    <a:pt x="52200" y="51360"/>
                    <a:pt x="51462" y="48121"/>
                  </a:cubicBezTo>
                  <a:cubicBezTo>
                    <a:pt x="51447" y="48045"/>
                    <a:pt x="51395" y="48013"/>
                    <a:pt x="51340" y="48013"/>
                  </a:cubicBezTo>
                  <a:cubicBezTo>
                    <a:pt x="51256" y="48013"/>
                    <a:pt x="51166" y="48086"/>
                    <a:pt x="51188" y="48193"/>
                  </a:cubicBezTo>
                  <a:cubicBezTo>
                    <a:pt x="51843" y="51574"/>
                    <a:pt x="51878" y="54801"/>
                    <a:pt x="51735" y="58182"/>
                  </a:cubicBezTo>
                  <a:cubicBezTo>
                    <a:pt x="47866" y="58873"/>
                    <a:pt x="43985" y="59396"/>
                    <a:pt x="40020" y="59777"/>
                  </a:cubicBezTo>
                  <a:lnTo>
                    <a:pt x="40020" y="59468"/>
                  </a:lnTo>
                  <a:cubicBezTo>
                    <a:pt x="40020" y="59379"/>
                    <a:pt x="39948" y="59334"/>
                    <a:pt x="39877" y="59334"/>
                  </a:cubicBezTo>
                  <a:cubicBezTo>
                    <a:pt x="39805" y="59334"/>
                    <a:pt x="39734" y="59379"/>
                    <a:pt x="39734" y="59468"/>
                  </a:cubicBezTo>
                  <a:lnTo>
                    <a:pt x="39734" y="59813"/>
                  </a:lnTo>
                  <a:cubicBezTo>
                    <a:pt x="39555" y="59825"/>
                    <a:pt x="39401" y="59837"/>
                    <a:pt x="39222" y="59861"/>
                  </a:cubicBezTo>
                  <a:cubicBezTo>
                    <a:pt x="39115" y="59873"/>
                    <a:pt x="39020" y="59873"/>
                    <a:pt x="38924" y="59885"/>
                  </a:cubicBezTo>
                  <a:cubicBezTo>
                    <a:pt x="38889" y="59742"/>
                    <a:pt x="38865" y="59575"/>
                    <a:pt x="38829" y="59420"/>
                  </a:cubicBezTo>
                  <a:cubicBezTo>
                    <a:pt x="38819" y="59343"/>
                    <a:pt x="38752" y="59308"/>
                    <a:pt x="38683" y="59308"/>
                  </a:cubicBezTo>
                  <a:cubicBezTo>
                    <a:pt x="38593" y="59308"/>
                    <a:pt x="38499" y="59367"/>
                    <a:pt x="38520" y="59468"/>
                  </a:cubicBezTo>
                  <a:lnTo>
                    <a:pt x="38567" y="59920"/>
                  </a:lnTo>
                  <a:cubicBezTo>
                    <a:pt x="38293" y="59944"/>
                    <a:pt x="38031" y="59956"/>
                    <a:pt x="37758" y="59980"/>
                  </a:cubicBezTo>
                  <a:cubicBezTo>
                    <a:pt x="37746" y="59885"/>
                    <a:pt x="37710" y="59777"/>
                    <a:pt x="37698" y="59694"/>
                  </a:cubicBezTo>
                  <a:cubicBezTo>
                    <a:pt x="37689" y="59628"/>
                    <a:pt x="37645" y="59599"/>
                    <a:pt x="37598" y="59599"/>
                  </a:cubicBezTo>
                  <a:cubicBezTo>
                    <a:pt x="37526" y="59599"/>
                    <a:pt x="37446" y="59665"/>
                    <a:pt x="37460" y="59766"/>
                  </a:cubicBezTo>
                  <a:cubicBezTo>
                    <a:pt x="37472" y="59837"/>
                    <a:pt x="37472" y="59920"/>
                    <a:pt x="37496" y="60004"/>
                  </a:cubicBezTo>
                  <a:cubicBezTo>
                    <a:pt x="37341" y="60016"/>
                    <a:pt x="37198" y="60039"/>
                    <a:pt x="37043" y="60039"/>
                  </a:cubicBezTo>
                  <a:cubicBezTo>
                    <a:pt x="37019" y="59825"/>
                    <a:pt x="36972" y="59623"/>
                    <a:pt x="36924" y="59420"/>
                  </a:cubicBezTo>
                  <a:cubicBezTo>
                    <a:pt x="36914" y="59353"/>
                    <a:pt x="36856" y="59322"/>
                    <a:pt x="36795" y="59322"/>
                  </a:cubicBezTo>
                  <a:cubicBezTo>
                    <a:pt x="36716" y="59322"/>
                    <a:pt x="36632" y="59374"/>
                    <a:pt x="36638" y="59468"/>
                  </a:cubicBezTo>
                  <a:cubicBezTo>
                    <a:pt x="36674" y="59658"/>
                    <a:pt x="36674" y="59873"/>
                    <a:pt x="36698" y="60075"/>
                  </a:cubicBezTo>
                  <a:cubicBezTo>
                    <a:pt x="36555" y="60099"/>
                    <a:pt x="36424" y="60099"/>
                    <a:pt x="36269" y="60111"/>
                  </a:cubicBezTo>
                  <a:lnTo>
                    <a:pt x="36269" y="58670"/>
                  </a:lnTo>
                  <a:cubicBezTo>
                    <a:pt x="36269" y="58646"/>
                    <a:pt x="36251" y="58634"/>
                    <a:pt x="36234" y="58634"/>
                  </a:cubicBezTo>
                  <a:cubicBezTo>
                    <a:pt x="36216" y="58634"/>
                    <a:pt x="36198" y="58646"/>
                    <a:pt x="36198" y="58670"/>
                  </a:cubicBezTo>
                  <a:lnTo>
                    <a:pt x="36198" y="60111"/>
                  </a:lnTo>
                  <a:cubicBezTo>
                    <a:pt x="36031" y="60123"/>
                    <a:pt x="35864" y="60135"/>
                    <a:pt x="35710" y="60135"/>
                  </a:cubicBezTo>
                  <a:cubicBezTo>
                    <a:pt x="35626" y="57980"/>
                    <a:pt x="35555" y="55836"/>
                    <a:pt x="35591" y="53681"/>
                  </a:cubicBezTo>
                  <a:cubicBezTo>
                    <a:pt x="35591" y="53586"/>
                    <a:pt x="35516" y="53539"/>
                    <a:pt x="35442" y="53539"/>
                  </a:cubicBezTo>
                  <a:cubicBezTo>
                    <a:pt x="35367" y="53539"/>
                    <a:pt x="35293" y="53586"/>
                    <a:pt x="35293" y="53681"/>
                  </a:cubicBezTo>
                  <a:cubicBezTo>
                    <a:pt x="35210" y="55836"/>
                    <a:pt x="35174" y="58015"/>
                    <a:pt x="35245" y="60170"/>
                  </a:cubicBezTo>
                  <a:cubicBezTo>
                    <a:pt x="31626" y="60420"/>
                    <a:pt x="27971" y="60647"/>
                    <a:pt x="24363" y="61075"/>
                  </a:cubicBezTo>
                  <a:cubicBezTo>
                    <a:pt x="24375" y="61051"/>
                    <a:pt x="24399" y="61016"/>
                    <a:pt x="24411" y="61004"/>
                  </a:cubicBezTo>
                  <a:cubicBezTo>
                    <a:pt x="24470" y="60968"/>
                    <a:pt x="24530" y="60944"/>
                    <a:pt x="24577" y="60873"/>
                  </a:cubicBezTo>
                  <a:cubicBezTo>
                    <a:pt x="24792" y="60420"/>
                    <a:pt x="24946" y="59980"/>
                    <a:pt x="25006" y="59551"/>
                  </a:cubicBezTo>
                  <a:cubicBezTo>
                    <a:pt x="25423" y="57968"/>
                    <a:pt x="25530" y="56337"/>
                    <a:pt x="25268" y="54694"/>
                  </a:cubicBezTo>
                  <a:cubicBezTo>
                    <a:pt x="25196" y="54193"/>
                    <a:pt x="25089" y="53420"/>
                    <a:pt x="24827" y="52789"/>
                  </a:cubicBezTo>
                  <a:lnTo>
                    <a:pt x="24827" y="52789"/>
                  </a:lnTo>
                  <a:cubicBezTo>
                    <a:pt x="25490" y="52882"/>
                    <a:pt x="26144" y="52948"/>
                    <a:pt x="26788" y="52948"/>
                  </a:cubicBezTo>
                  <a:cubicBezTo>
                    <a:pt x="26885" y="52948"/>
                    <a:pt x="26981" y="52946"/>
                    <a:pt x="27078" y="52943"/>
                  </a:cubicBezTo>
                  <a:cubicBezTo>
                    <a:pt x="27101" y="52943"/>
                    <a:pt x="27113" y="52919"/>
                    <a:pt x="27137" y="52908"/>
                  </a:cubicBezTo>
                  <a:cubicBezTo>
                    <a:pt x="27613" y="52860"/>
                    <a:pt x="28042" y="52658"/>
                    <a:pt x="28233" y="52205"/>
                  </a:cubicBezTo>
                  <a:cubicBezTo>
                    <a:pt x="28294" y="52061"/>
                    <a:pt x="28205" y="51855"/>
                    <a:pt x="28049" y="51855"/>
                  </a:cubicBezTo>
                  <a:cubicBezTo>
                    <a:pt x="28025" y="51855"/>
                    <a:pt x="27998" y="51860"/>
                    <a:pt x="27971" y="51872"/>
                  </a:cubicBezTo>
                  <a:cubicBezTo>
                    <a:pt x="27887" y="51896"/>
                    <a:pt x="27816" y="51931"/>
                    <a:pt x="27756" y="51955"/>
                  </a:cubicBezTo>
                  <a:cubicBezTo>
                    <a:pt x="27804" y="51907"/>
                    <a:pt x="27852" y="51884"/>
                    <a:pt x="27875" y="51836"/>
                  </a:cubicBezTo>
                  <a:lnTo>
                    <a:pt x="27911" y="51836"/>
                  </a:lnTo>
                  <a:cubicBezTo>
                    <a:pt x="27916" y="51836"/>
                    <a:pt x="27921" y="51837"/>
                    <a:pt x="27926" y="51837"/>
                  </a:cubicBezTo>
                  <a:cubicBezTo>
                    <a:pt x="28071" y="51837"/>
                    <a:pt x="28148" y="51665"/>
                    <a:pt x="28102" y="51538"/>
                  </a:cubicBezTo>
                  <a:cubicBezTo>
                    <a:pt x="28364" y="51074"/>
                    <a:pt x="28459" y="50479"/>
                    <a:pt x="28340" y="49979"/>
                  </a:cubicBezTo>
                  <a:cubicBezTo>
                    <a:pt x="28233" y="49490"/>
                    <a:pt x="27947" y="49086"/>
                    <a:pt x="27578" y="48788"/>
                  </a:cubicBezTo>
                  <a:cubicBezTo>
                    <a:pt x="28268" y="48609"/>
                    <a:pt x="29006" y="48478"/>
                    <a:pt x="29435" y="47966"/>
                  </a:cubicBezTo>
                  <a:cubicBezTo>
                    <a:pt x="29459" y="47972"/>
                    <a:pt x="29483" y="47975"/>
                    <a:pt x="29507" y="47975"/>
                  </a:cubicBezTo>
                  <a:cubicBezTo>
                    <a:pt x="29530" y="47975"/>
                    <a:pt x="29554" y="47972"/>
                    <a:pt x="29578" y="47966"/>
                  </a:cubicBezTo>
                  <a:cubicBezTo>
                    <a:pt x="33948" y="46002"/>
                    <a:pt x="38543" y="44847"/>
                    <a:pt x="43163" y="43573"/>
                  </a:cubicBezTo>
                  <a:cubicBezTo>
                    <a:pt x="43580" y="43454"/>
                    <a:pt x="44008" y="43335"/>
                    <a:pt x="44425" y="43216"/>
                  </a:cubicBezTo>
                  <a:close/>
                  <a:moveTo>
                    <a:pt x="17838" y="60861"/>
                  </a:moveTo>
                  <a:cubicBezTo>
                    <a:pt x="17993" y="60932"/>
                    <a:pt x="18172" y="61004"/>
                    <a:pt x="18338" y="61075"/>
                  </a:cubicBezTo>
                  <a:cubicBezTo>
                    <a:pt x="18315" y="61111"/>
                    <a:pt x="18279" y="61159"/>
                    <a:pt x="18255" y="61182"/>
                  </a:cubicBezTo>
                  <a:lnTo>
                    <a:pt x="18065" y="61135"/>
                  </a:lnTo>
                  <a:cubicBezTo>
                    <a:pt x="17957" y="61099"/>
                    <a:pt x="17850" y="61051"/>
                    <a:pt x="17731" y="61004"/>
                  </a:cubicBezTo>
                  <a:cubicBezTo>
                    <a:pt x="17803" y="60992"/>
                    <a:pt x="17838" y="60920"/>
                    <a:pt x="17838" y="60861"/>
                  </a:cubicBezTo>
                  <a:close/>
                  <a:moveTo>
                    <a:pt x="24184" y="59277"/>
                  </a:moveTo>
                  <a:cubicBezTo>
                    <a:pt x="24232" y="59325"/>
                    <a:pt x="24292" y="59349"/>
                    <a:pt x="24351" y="59349"/>
                  </a:cubicBezTo>
                  <a:cubicBezTo>
                    <a:pt x="24244" y="59766"/>
                    <a:pt x="24125" y="60182"/>
                    <a:pt x="23982" y="60599"/>
                  </a:cubicBezTo>
                  <a:cubicBezTo>
                    <a:pt x="23934" y="60718"/>
                    <a:pt x="23982" y="60825"/>
                    <a:pt x="24053" y="60897"/>
                  </a:cubicBezTo>
                  <a:cubicBezTo>
                    <a:pt x="24030" y="60968"/>
                    <a:pt x="24006" y="61063"/>
                    <a:pt x="23982" y="61135"/>
                  </a:cubicBezTo>
                  <a:cubicBezTo>
                    <a:pt x="23792" y="61170"/>
                    <a:pt x="23613" y="61182"/>
                    <a:pt x="23411" y="61218"/>
                  </a:cubicBezTo>
                  <a:cubicBezTo>
                    <a:pt x="23744" y="60647"/>
                    <a:pt x="23994" y="59968"/>
                    <a:pt x="24184" y="59277"/>
                  </a:cubicBezTo>
                  <a:close/>
                  <a:moveTo>
                    <a:pt x="20017" y="60885"/>
                  </a:moveTo>
                  <a:cubicBezTo>
                    <a:pt x="20160" y="60956"/>
                    <a:pt x="20291" y="61028"/>
                    <a:pt x="20434" y="61063"/>
                  </a:cubicBezTo>
                  <a:lnTo>
                    <a:pt x="20458" y="61063"/>
                  </a:lnTo>
                  <a:cubicBezTo>
                    <a:pt x="20351" y="61159"/>
                    <a:pt x="20243" y="61242"/>
                    <a:pt x="20112" y="61313"/>
                  </a:cubicBezTo>
                  <a:cubicBezTo>
                    <a:pt x="20136" y="61230"/>
                    <a:pt x="20112" y="61123"/>
                    <a:pt x="19993" y="61075"/>
                  </a:cubicBezTo>
                  <a:cubicBezTo>
                    <a:pt x="19982" y="61063"/>
                    <a:pt x="19946" y="61063"/>
                    <a:pt x="19934" y="61051"/>
                  </a:cubicBezTo>
                  <a:cubicBezTo>
                    <a:pt x="19982" y="61004"/>
                    <a:pt x="20005" y="60944"/>
                    <a:pt x="20017" y="60885"/>
                  </a:cubicBezTo>
                  <a:close/>
                  <a:moveTo>
                    <a:pt x="21017" y="52300"/>
                  </a:moveTo>
                  <a:cubicBezTo>
                    <a:pt x="21053" y="52312"/>
                    <a:pt x="21077" y="52324"/>
                    <a:pt x="21125" y="52336"/>
                  </a:cubicBezTo>
                  <a:cubicBezTo>
                    <a:pt x="21529" y="52431"/>
                    <a:pt x="21910" y="52479"/>
                    <a:pt x="22315" y="52515"/>
                  </a:cubicBezTo>
                  <a:cubicBezTo>
                    <a:pt x="22315" y="52538"/>
                    <a:pt x="22327" y="52562"/>
                    <a:pt x="22327" y="52598"/>
                  </a:cubicBezTo>
                  <a:cubicBezTo>
                    <a:pt x="22684" y="53229"/>
                    <a:pt x="22970" y="53920"/>
                    <a:pt x="23196" y="54622"/>
                  </a:cubicBezTo>
                  <a:cubicBezTo>
                    <a:pt x="23351" y="55182"/>
                    <a:pt x="23387" y="55789"/>
                    <a:pt x="23625" y="56325"/>
                  </a:cubicBezTo>
                  <a:cubicBezTo>
                    <a:pt x="23637" y="56372"/>
                    <a:pt x="23684" y="56384"/>
                    <a:pt x="23732" y="56408"/>
                  </a:cubicBezTo>
                  <a:cubicBezTo>
                    <a:pt x="23744" y="56646"/>
                    <a:pt x="23756" y="56884"/>
                    <a:pt x="23744" y="57134"/>
                  </a:cubicBezTo>
                  <a:cubicBezTo>
                    <a:pt x="23637" y="57849"/>
                    <a:pt x="23434" y="58551"/>
                    <a:pt x="23172" y="59265"/>
                  </a:cubicBezTo>
                  <a:cubicBezTo>
                    <a:pt x="22875" y="59718"/>
                    <a:pt x="22494" y="60123"/>
                    <a:pt x="22041" y="60551"/>
                  </a:cubicBezTo>
                  <a:cubicBezTo>
                    <a:pt x="22017" y="60587"/>
                    <a:pt x="21982" y="60635"/>
                    <a:pt x="21982" y="60694"/>
                  </a:cubicBezTo>
                  <a:cubicBezTo>
                    <a:pt x="21744" y="60825"/>
                    <a:pt x="21506" y="60944"/>
                    <a:pt x="21327" y="61135"/>
                  </a:cubicBezTo>
                  <a:cubicBezTo>
                    <a:pt x="21255" y="61206"/>
                    <a:pt x="21244" y="61325"/>
                    <a:pt x="21255" y="61432"/>
                  </a:cubicBezTo>
                  <a:cubicBezTo>
                    <a:pt x="21196" y="61480"/>
                    <a:pt x="21136" y="61528"/>
                    <a:pt x="21077" y="61587"/>
                  </a:cubicBezTo>
                  <a:cubicBezTo>
                    <a:pt x="20958" y="61599"/>
                    <a:pt x="20839" y="61623"/>
                    <a:pt x="20720" y="61647"/>
                  </a:cubicBezTo>
                  <a:cubicBezTo>
                    <a:pt x="20827" y="61587"/>
                    <a:pt x="20886" y="61551"/>
                    <a:pt x="20946" y="61492"/>
                  </a:cubicBezTo>
                  <a:cubicBezTo>
                    <a:pt x="21005" y="61456"/>
                    <a:pt x="21005" y="61373"/>
                    <a:pt x="20970" y="61313"/>
                  </a:cubicBezTo>
                  <a:cubicBezTo>
                    <a:pt x="23339" y="59813"/>
                    <a:pt x="22089" y="54324"/>
                    <a:pt x="20874" y="52455"/>
                  </a:cubicBezTo>
                  <a:cubicBezTo>
                    <a:pt x="20946" y="52431"/>
                    <a:pt x="20994" y="52372"/>
                    <a:pt x="21017" y="52300"/>
                  </a:cubicBezTo>
                  <a:close/>
                  <a:moveTo>
                    <a:pt x="27875" y="0"/>
                  </a:moveTo>
                  <a:cubicBezTo>
                    <a:pt x="27799" y="0"/>
                    <a:pt x="27725" y="34"/>
                    <a:pt x="27685" y="115"/>
                  </a:cubicBezTo>
                  <a:cubicBezTo>
                    <a:pt x="25970" y="3509"/>
                    <a:pt x="24565" y="7140"/>
                    <a:pt x="23399" y="10891"/>
                  </a:cubicBezTo>
                  <a:cubicBezTo>
                    <a:pt x="23137" y="9974"/>
                    <a:pt x="22815" y="9081"/>
                    <a:pt x="22518" y="8164"/>
                  </a:cubicBezTo>
                  <a:cubicBezTo>
                    <a:pt x="22494" y="8094"/>
                    <a:pt x="22439" y="8065"/>
                    <a:pt x="22383" y="8065"/>
                  </a:cubicBezTo>
                  <a:cubicBezTo>
                    <a:pt x="22295" y="8065"/>
                    <a:pt x="22207" y="8138"/>
                    <a:pt x="22244" y="8247"/>
                  </a:cubicBezTo>
                  <a:cubicBezTo>
                    <a:pt x="22577" y="9224"/>
                    <a:pt x="22922" y="10224"/>
                    <a:pt x="23315" y="11188"/>
                  </a:cubicBezTo>
                  <a:cubicBezTo>
                    <a:pt x="23101" y="11891"/>
                    <a:pt x="22899" y="12593"/>
                    <a:pt x="22696" y="13284"/>
                  </a:cubicBezTo>
                  <a:cubicBezTo>
                    <a:pt x="22482" y="12295"/>
                    <a:pt x="22137" y="11295"/>
                    <a:pt x="21863" y="10331"/>
                  </a:cubicBezTo>
                  <a:cubicBezTo>
                    <a:pt x="21848" y="10268"/>
                    <a:pt x="21800" y="10240"/>
                    <a:pt x="21751" y="10240"/>
                  </a:cubicBezTo>
                  <a:cubicBezTo>
                    <a:pt x="21678" y="10240"/>
                    <a:pt x="21603" y="10299"/>
                    <a:pt x="21625" y="10390"/>
                  </a:cubicBezTo>
                  <a:cubicBezTo>
                    <a:pt x="21946" y="11486"/>
                    <a:pt x="22184" y="12641"/>
                    <a:pt x="22577" y="13712"/>
                  </a:cubicBezTo>
                  <a:cubicBezTo>
                    <a:pt x="22518" y="13950"/>
                    <a:pt x="22446" y="14177"/>
                    <a:pt x="22387" y="14427"/>
                  </a:cubicBezTo>
                  <a:cubicBezTo>
                    <a:pt x="22148" y="13534"/>
                    <a:pt x="21791" y="12665"/>
                    <a:pt x="21601" y="11760"/>
                  </a:cubicBezTo>
                  <a:cubicBezTo>
                    <a:pt x="21586" y="11697"/>
                    <a:pt x="21538" y="11669"/>
                    <a:pt x="21489" y="11669"/>
                  </a:cubicBezTo>
                  <a:cubicBezTo>
                    <a:pt x="21417" y="11669"/>
                    <a:pt x="21341" y="11727"/>
                    <a:pt x="21363" y="11819"/>
                  </a:cubicBezTo>
                  <a:cubicBezTo>
                    <a:pt x="21565" y="12819"/>
                    <a:pt x="21791" y="13950"/>
                    <a:pt x="22279" y="14855"/>
                  </a:cubicBezTo>
                  <a:cubicBezTo>
                    <a:pt x="22220" y="15058"/>
                    <a:pt x="22184" y="15272"/>
                    <a:pt x="22137" y="15474"/>
                  </a:cubicBezTo>
                  <a:cubicBezTo>
                    <a:pt x="21922" y="14522"/>
                    <a:pt x="21613" y="13569"/>
                    <a:pt x="21363" y="12629"/>
                  </a:cubicBezTo>
                  <a:cubicBezTo>
                    <a:pt x="21344" y="12569"/>
                    <a:pt x="21298" y="12543"/>
                    <a:pt x="21250" y="12543"/>
                  </a:cubicBezTo>
                  <a:cubicBezTo>
                    <a:pt x="21174" y="12543"/>
                    <a:pt x="21095" y="12610"/>
                    <a:pt x="21125" y="12712"/>
                  </a:cubicBezTo>
                  <a:cubicBezTo>
                    <a:pt x="21255" y="13343"/>
                    <a:pt x="21363" y="14022"/>
                    <a:pt x="21494" y="14677"/>
                  </a:cubicBezTo>
                  <a:cubicBezTo>
                    <a:pt x="21196" y="13879"/>
                    <a:pt x="20886" y="13105"/>
                    <a:pt x="20577" y="12367"/>
                  </a:cubicBezTo>
                  <a:cubicBezTo>
                    <a:pt x="20547" y="12286"/>
                    <a:pt x="20482" y="12257"/>
                    <a:pt x="20413" y="12257"/>
                  </a:cubicBezTo>
                  <a:cubicBezTo>
                    <a:pt x="20400" y="12257"/>
                    <a:pt x="20387" y="12258"/>
                    <a:pt x="20374" y="12260"/>
                  </a:cubicBezTo>
                  <a:cubicBezTo>
                    <a:pt x="21982" y="7950"/>
                    <a:pt x="24387" y="3902"/>
                    <a:pt x="27423" y="389"/>
                  </a:cubicBezTo>
                  <a:cubicBezTo>
                    <a:pt x="27478" y="315"/>
                    <a:pt x="27419" y="220"/>
                    <a:pt x="27345" y="220"/>
                  </a:cubicBezTo>
                  <a:cubicBezTo>
                    <a:pt x="27324" y="220"/>
                    <a:pt x="27301" y="228"/>
                    <a:pt x="27280" y="246"/>
                  </a:cubicBezTo>
                  <a:cubicBezTo>
                    <a:pt x="23101" y="4675"/>
                    <a:pt x="20184" y="9998"/>
                    <a:pt x="18636" y="15891"/>
                  </a:cubicBezTo>
                  <a:cubicBezTo>
                    <a:pt x="17898" y="18737"/>
                    <a:pt x="17493" y="21654"/>
                    <a:pt x="17434" y="24583"/>
                  </a:cubicBezTo>
                  <a:cubicBezTo>
                    <a:pt x="17398" y="26202"/>
                    <a:pt x="17445" y="27857"/>
                    <a:pt x="17672" y="29464"/>
                  </a:cubicBezTo>
                  <a:cubicBezTo>
                    <a:pt x="17748" y="30054"/>
                    <a:pt x="18575" y="33226"/>
                    <a:pt x="17712" y="33226"/>
                  </a:cubicBezTo>
                  <a:cubicBezTo>
                    <a:pt x="17634" y="33226"/>
                    <a:pt x="17541" y="33200"/>
                    <a:pt x="17434" y="33143"/>
                  </a:cubicBezTo>
                  <a:cubicBezTo>
                    <a:pt x="17397" y="33124"/>
                    <a:pt x="17356" y="33115"/>
                    <a:pt x="17315" y="33115"/>
                  </a:cubicBezTo>
                  <a:cubicBezTo>
                    <a:pt x="17157" y="33115"/>
                    <a:pt x="16998" y="33249"/>
                    <a:pt x="17064" y="33429"/>
                  </a:cubicBezTo>
                  <a:cubicBezTo>
                    <a:pt x="17362" y="34215"/>
                    <a:pt x="17326" y="34239"/>
                    <a:pt x="17517" y="34524"/>
                  </a:cubicBezTo>
                  <a:cubicBezTo>
                    <a:pt x="17612" y="34953"/>
                    <a:pt x="17719" y="35405"/>
                    <a:pt x="17815" y="35846"/>
                  </a:cubicBezTo>
                  <a:cubicBezTo>
                    <a:pt x="17815" y="35894"/>
                    <a:pt x="17815" y="35941"/>
                    <a:pt x="17850" y="35965"/>
                  </a:cubicBezTo>
                  <a:cubicBezTo>
                    <a:pt x="18100" y="36953"/>
                    <a:pt x="18434" y="37906"/>
                    <a:pt x="18886" y="38787"/>
                  </a:cubicBezTo>
                  <a:cubicBezTo>
                    <a:pt x="14409" y="39382"/>
                    <a:pt x="9956" y="40120"/>
                    <a:pt x="5634" y="41144"/>
                  </a:cubicBezTo>
                  <a:lnTo>
                    <a:pt x="5515" y="41144"/>
                  </a:lnTo>
                  <a:cubicBezTo>
                    <a:pt x="5450" y="41079"/>
                    <a:pt x="5362" y="41048"/>
                    <a:pt x="5276" y="41048"/>
                  </a:cubicBezTo>
                  <a:cubicBezTo>
                    <a:pt x="5098" y="41048"/>
                    <a:pt x="4931" y="41181"/>
                    <a:pt x="5003" y="41406"/>
                  </a:cubicBezTo>
                  <a:cubicBezTo>
                    <a:pt x="5158" y="41847"/>
                    <a:pt x="5301" y="42275"/>
                    <a:pt x="5456" y="42728"/>
                  </a:cubicBezTo>
                  <a:cubicBezTo>
                    <a:pt x="5468" y="42787"/>
                    <a:pt x="5480" y="42835"/>
                    <a:pt x="5492" y="42894"/>
                  </a:cubicBezTo>
                  <a:cubicBezTo>
                    <a:pt x="5492" y="43025"/>
                    <a:pt x="5515" y="43144"/>
                    <a:pt x="5575" y="43275"/>
                  </a:cubicBezTo>
                  <a:cubicBezTo>
                    <a:pt x="5587" y="43311"/>
                    <a:pt x="5634" y="43335"/>
                    <a:pt x="5670" y="43335"/>
                  </a:cubicBezTo>
                  <a:cubicBezTo>
                    <a:pt x="5754" y="43466"/>
                    <a:pt x="5837" y="43609"/>
                    <a:pt x="5992" y="43680"/>
                  </a:cubicBezTo>
                  <a:cubicBezTo>
                    <a:pt x="6004" y="43692"/>
                    <a:pt x="6027" y="43692"/>
                    <a:pt x="6051" y="43692"/>
                  </a:cubicBezTo>
                  <a:cubicBezTo>
                    <a:pt x="4658" y="43704"/>
                    <a:pt x="3170" y="44287"/>
                    <a:pt x="1884" y="44895"/>
                  </a:cubicBezTo>
                  <a:cubicBezTo>
                    <a:pt x="1563" y="44811"/>
                    <a:pt x="1265" y="44716"/>
                    <a:pt x="955" y="44633"/>
                  </a:cubicBezTo>
                  <a:cubicBezTo>
                    <a:pt x="934" y="44626"/>
                    <a:pt x="913" y="44623"/>
                    <a:pt x="894" y="44623"/>
                  </a:cubicBezTo>
                  <a:cubicBezTo>
                    <a:pt x="716" y="44623"/>
                    <a:pt x="667" y="44903"/>
                    <a:pt x="872" y="44978"/>
                  </a:cubicBezTo>
                  <a:cubicBezTo>
                    <a:pt x="932" y="44990"/>
                    <a:pt x="991" y="45014"/>
                    <a:pt x="1051" y="45038"/>
                  </a:cubicBezTo>
                  <a:cubicBezTo>
                    <a:pt x="848" y="45169"/>
                    <a:pt x="848" y="45550"/>
                    <a:pt x="991" y="45764"/>
                  </a:cubicBezTo>
                  <a:cubicBezTo>
                    <a:pt x="1171" y="46081"/>
                    <a:pt x="1510" y="46173"/>
                    <a:pt x="1842" y="46173"/>
                  </a:cubicBezTo>
                  <a:cubicBezTo>
                    <a:pt x="1884" y="46173"/>
                    <a:pt x="1926" y="46171"/>
                    <a:pt x="1967" y="46169"/>
                  </a:cubicBezTo>
                  <a:cubicBezTo>
                    <a:pt x="1967" y="46301"/>
                    <a:pt x="2026" y="46440"/>
                    <a:pt x="2154" y="46440"/>
                  </a:cubicBezTo>
                  <a:cubicBezTo>
                    <a:pt x="2198" y="46440"/>
                    <a:pt x="2251" y="46423"/>
                    <a:pt x="2313" y="46383"/>
                  </a:cubicBezTo>
                  <a:cubicBezTo>
                    <a:pt x="2336" y="46371"/>
                    <a:pt x="2372" y="46347"/>
                    <a:pt x="2420" y="46323"/>
                  </a:cubicBezTo>
                  <a:lnTo>
                    <a:pt x="2444" y="46300"/>
                  </a:lnTo>
                  <a:cubicBezTo>
                    <a:pt x="2456" y="46312"/>
                    <a:pt x="2456" y="46323"/>
                    <a:pt x="2491" y="46359"/>
                  </a:cubicBezTo>
                  <a:cubicBezTo>
                    <a:pt x="2515" y="46442"/>
                    <a:pt x="2539" y="46538"/>
                    <a:pt x="2551" y="46621"/>
                  </a:cubicBezTo>
                  <a:cubicBezTo>
                    <a:pt x="2575" y="46788"/>
                    <a:pt x="2598" y="46943"/>
                    <a:pt x="2575" y="47097"/>
                  </a:cubicBezTo>
                  <a:cubicBezTo>
                    <a:pt x="2575" y="47324"/>
                    <a:pt x="2539" y="47550"/>
                    <a:pt x="2503" y="47776"/>
                  </a:cubicBezTo>
                  <a:cubicBezTo>
                    <a:pt x="2479" y="47776"/>
                    <a:pt x="2456" y="47776"/>
                    <a:pt x="2432" y="47752"/>
                  </a:cubicBezTo>
                  <a:cubicBezTo>
                    <a:pt x="2253" y="47728"/>
                    <a:pt x="2086" y="47669"/>
                    <a:pt x="1908" y="47633"/>
                  </a:cubicBezTo>
                  <a:cubicBezTo>
                    <a:pt x="1790" y="47619"/>
                    <a:pt x="1670" y="47607"/>
                    <a:pt x="1550" y="47607"/>
                  </a:cubicBezTo>
                  <a:cubicBezTo>
                    <a:pt x="1368" y="47607"/>
                    <a:pt x="1187" y="47635"/>
                    <a:pt x="1015" y="47728"/>
                  </a:cubicBezTo>
                  <a:cubicBezTo>
                    <a:pt x="812" y="47847"/>
                    <a:pt x="658" y="48050"/>
                    <a:pt x="610" y="48288"/>
                  </a:cubicBezTo>
                  <a:cubicBezTo>
                    <a:pt x="527" y="48276"/>
                    <a:pt x="431" y="48252"/>
                    <a:pt x="348" y="48228"/>
                  </a:cubicBezTo>
                  <a:cubicBezTo>
                    <a:pt x="326" y="48223"/>
                    <a:pt x="305" y="48220"/>
                    <a:pt x="286" y="48220"/>
                  </a:cubicBezTo>
                  <a:cubicBezTo>
                    <a:pt x="61" y="48220"/>
                    <a:pt x="0" y="48568"/>
                    <a:pt x="241" y="48633"/>
                  </a:cubicBezTo>
                  <a:cubicBezTo>
                    <a:pt x="408" y="48681"/>
                    <a:pt x="551" y="48740"/>
                    <a:pt x="717" y="48800"/>
                  </a:cubicBezTo>
                  <a:cubicBezTo>
                    <a:pt x="753" y="48848"/>
                    <a:pt x="789" y="48883"/>
                    <a:pt x="836" y="48931"/>
                  </a:cubicBezTo>
                  <a:cubicBezTo>
                    <a:pt x="884" y="48967"/>
                    <a:pt x="937" y="48984"/>
                    <a:pt x="988" y="48984"/>
                  </a:cubicBezTo>
                  <a:cubicBezTo>
                    <a:pt x="1039" y="48984"/>
                    <a:pt x="1086" y="48967"/>
                    <a:pt x="1122" y="48931"/>
                  </a:cubicBezTo>
                  <a:cubicBezTo>
                    <a:pt x="2027" y="49240"/>
                    <a:pt x="2991" y="49586"/>
                    <a:pt x="3944" y="49860"/>
                  </a:cubicBezTo>
                  <a:cubicBezTo>
                    <a:pt x="3932" y="49883"/>
                    <a:pt x="3920" y="49931"/>
                    <a:pt x="3932" y="49979"/>
                  </a:cubicBezTo>
                  <a:cubicBezTo>
                    <a:pt x="4099" y="50586"/>
                    <a:pt x="4301" y="51169"/>
                    <a:pt x="4301" y="51800"/>
                  </a:cubicBezTo>
                  <a:cubicBezTo>
                    <a:pt x="4301" y="51919"/>
                    <a:pt x="4289" y="52062"/>
                    <a:pt x="4289" y="52181"/>
                  </a:cubicBezTo>
                  <a:cubicBezTo>
                    <a:pt x="4241" y="52217"/>
                    <a:pt x="4230" y="52277"/>
                    <a:pt x="4277" y="52336"/>
                  </a:cubicBezTo>
                  <a:cubicBezTo>
                    <a:pt x="4218" y="52789"/>
                    <a:pt x="4099" y="53217"/>
                    <a:pt x="3968" y="53646"/>
                  </a:cubicBezTo>
                  <a:lnTo>
                    <a:pt x="3968" y="53681"/>
                  </a:lnTo>
                  <a:cubicBezTo>
                    <a:pt x="3622" y="53467"/>
                    <a:pt x="3265" y="53277"/>
                    <a:pt x="2920" y="53050"/>
                  </a:cubicBezTo>
                  <a:cubicBezTo>
                    <a:pt x="2898" y="53038"/>
                    <a:pt x="2877" y="53032"/>
                    <a:pt x="2856" y="53032"/>
                  </a:cubicBezTo>
                  <a:cubicBezTo>
                    <a:pt x="2741" y="53032"/>
                    <a:pt x="2658" y="53206"/>
                    <a:pt x="2789" y="53277"/>
                  </a:cubicBezTo>
                  <a:cubicBezTo>
                    <a:pt x="2801" y="53289"/>
                    <a:pt x="2837" y="53312"/>
                    <a:pt x="2848" y="53324"/>
                  </a:cubicBezTo>
                  <a:cubicBezTo>
                    <a:pt x="2753" y="53336"/>
                    <a:pt x="2694" y="53467"/>
                    <a:pt x="2801" y="53527"/>
                  </a:cubicBezTo>
                  <a:cubicBezTo>
                    <a:pt x="2813" y="53551"/>
                    <a:pt x="2837" y="53551"/>
                    <a:pt x="2848" y="53562"/>
                  </a:cubicBezTo>
                  <a:cubicBezTo>
                    <a:pt x="2777" y="53586"/>
                    <a:pt x="2717" y="53693"/>
                    <a:pt x="2801" y="53765"/>
                  </a:cubicBezTo>
                  <a:cubicBezTo>
                    <a:pt x="6015" y="56479"/>
                    <a:pt x="10016" y="58408"/>
                    <a:pt x="13862" y="60051"/>
                  </a:cubicBezTo>
                  <a:cubicBezTo>
                    <a:pt x="15314" y="60674"/>
                    <a:pt x="17492" y="62044"/>
                    <a:pt x="19293" y="62044"/>
                  </a:cubicBezTo>
                  <a:cubicBezTo>
                    <a:pt x="19353" y="62044"/>
                    <a:pt x="19411" y="62043"/>
                    <a:pt x="19470" y="62040"/>
                  </a:cubicBezTo>
                  <a:cubicBezTo>
                    <a:pt x="19481" y="62075"/>
                    <a:pt x="19517" y="62099"/>
                    <a:pt x="19565" y="62099"/>
                  </a:cubicBezTo>
                  <a:lnTo>
                    <a:pt x="20541" y="62099"/>
                  </a:lnTo>
                  <a:cubicBezTo>
                    <a:pt x="20493" y="62282"/>
                    <a:pt x="20624" y="62481"/>
                    <a:pt x="20821" y="62481"/>
                  </a:cubicBezTo>
                  <a:cubicBezTo>
                    <a:pt x="20867" y="62481"/>
                    <a:pt x="20917" y="62470"/>
                    <a:pt x="20970" y="62444"/>
                  </a:cubicBezTo>
                  <a:cubicBezTo>
                    <a:pt x="21077" y="62397"/>
                    <a:pt x="21172" y="62337"/>
                    <a:pt x="21267" y="62278"/>
                  </a:cubicBezTo>
                  <a:cubicBezTo>
                    <a:pt x="22089" y="62206"/>
                    <a:pt x="22910" y="62123"/>
                    <a:pt x="23732" y="62040"/>
                  </a:cubicBezTo>
                  <a:cubicBezTo>
                    <a:pt x="23743" y="62050"/>
                    <a:pt x="23758" y="62056"/>
                    <a:pt x="23774" y="62056"/>
                  </a:cubicBezTo>
                  <a:cubicBezTo>
                    <a:pt x="23794" y="62056"/>
                    <a:pt x="23814" y="62047"/>
                    <a:pt x="23827" y="62028"/>
                  </a:cubicBezTo>
                  <a:cubicBezTo>
                    <a:pt x="23994" y="62016"/>
                    <a:pt x="24161" y="62004"/>
                    <a:pt x="24339" y="61980"/>
                  </a:cubicBezTo>
                  <a:cubicBezTo>
                    <a:pt x="26851" y="61849"/>
                    <a:pt x="29399" y="61611"/>
                    <a:pt x="31923" y="61349"/>
                  </a:cubicBezTo>
                  <a:cubicBezTo>
                    <a:pt x="38555" y="60789"/>
                    <a:pt x="45128" y="60230"/>
                    <a:pt x="51688" y="59146"/>
                  </a:cubicBezTo>
                  <a:lnTo>
                    <a:pt x="51688" y="59146"/>
                  </a:lnTo>
                  <a:cubicBezTo>
                    <a:pt x="51688" y="59218"/>
                    <a:pt x="51676" y="59301"/>
                    <a:pt x="51676" y="59385"/>
                  </a:cubicBezTo>
                  <a:cubicBezTo>
                    <a:pt x="51669" y="59472"/>
                    <a:pt x="51757" y="59525"/>
                    <a:pt x="51839" y="59525"/>
                  </a:cubicBezTo>
                  <a:cubicBezTo>
                    <a:pt x="51903" y="59525"/>
                    <a:pt x="51963" y="59493"/>
                    <a:pt x="51974" y="59420"/>
                  </a:cubicBezTo>
                  <a:cubicBezTo>
                    <a:pt x="51986" y="59301"/>
                    <a:pt x="52009" y="59206"/>
                    <a:pt x="52021" y="59087"/>
                  </a:cubicBezTo>
                  <a:cubicBezTo>
                    <a:pt x="54641" y="58634"/>
                    <a:pt x="57248" y="58111"/>
                    <a:pt x="59844" y="57480"/>
                  </a:cubicBezTo>
                  <a:cubicBezTo>
                    <a:pt x="59903" y="57491"/>
                    <a:pt x="59987" y="57503"/>
                    <a:pt x="60058" y="57503"/>
                  </a:cubicBezTo>
                  <a:cubicBezTo>
                    <a:pt x="60260" y="57503"/>
                    <a:pt x="60427" y="57432"/>
                    <a:pt x="60546" y="57301"/>
                  </a:cubicBezTo>
                  <a:cubicBezTo>
                    <a:pt x="60582" y="57277"/>
                    <a:pt x="60618" y="57277"/>
                    <a:pt x="60653" y="57265"/>
                  </a:cubicBezTo>
                  <a:cubicBezTo>
                    <a:pt x="60975" y="57194"/>
                    <a:pt x="60975" y="56825"/>
                    <a:pt x="60796" y="56646"/>
                  </a:cubicBezTo>
                  <a:cubicBezTo>
                    <a:pt x="62796" y="53062"/>
                    <a:pt x="63987" y="46550"/>
                    <a:pt x="60796" y="43549"/>
                  </a:cubicBezTo>
                  <a:cubicBezTo>
                    <a:pt x="60736" y="43493"/>
                    <a:pt x="60672" y="43469"/>
                    <a:pt x="60611" y="43469"/>
                  </a:cubicBezTo>
                  <a:cubicBezTo>
                    <a:pt x="60492" y="43469"/>
                    <a:pt x="60387" y="43562"/>
                    <a:pt x="60356" y="43680"/>
                  </a:cubicBezTo>
                  <a:cubicBezTo>
                    <a:pt x="59665" y="43371"/>
                    <a:pt x="58855" y="43264"/>
                    <a:pt x="58141" y="43085"/>
                  </a:cubicBezTo>
                  <a:cubicBezTo>
                    <a:pt x="57297" y="42862"/>
                    <a:pt x="56418" y="42489"/>
                    <a:pt x="55562" y="42489"/>
                  </a:cubicBezTo>
                  <a:cubicBezTo>
                    <a:pt x="55548" y="42489"/>
                    <a:pt x="55535" y="42489"/>
                    <a:pt x="55522" y="42490"/>
                  </a:cubicBezTo>
                  <a:cubicBezTo>
                    <a:pt x="55415" y="42490"/>
                    <a:pt x="55355" y="42537"/>
                    <a:pt x="55307" y="42609"/>
                  </a:cubicBezTo>
                  <a:cubicBezTo>
                    <a:pt x="55236" y="42561"/>
                    <a:pt x="55141" y="42537"/>
                    <a:pt x="55069" y="42490"/>
                  </a:cubicBezTo>
                  <a:lnTo>
                    <a:pt x="55057" y="42490"/>
                  </a:lnTo>
                  <a:cubicBezTo>
                    <a:pt x="55069" y="42478"/>
                    <a:pt x="55105" y="42478"/>
                    <a:pt x="55117" y="42466"/>
                  </a:cubicBezTo>
                  <a:cubicBezTo>
                    <a:pt x="55379" y="42347"/>
                    <a:pt x="55367" y="41978"/>
                    <a:pt x="55141" y="41894"/>
                  </a:cubicBezTo>
                  <a:cubicBezTo>
                    <a:pt x="55498" y="41466"/>
                    <a:pt x="55522" y="40894"/>
                    <a:pt x="55343" y="40347"/>
                  </a:cubicBezTo>
                  <a:cubicBezTo>
                    <a:pt x="55355" y="39787"/>
                    <a:pt x="55105" y="39454"/>
                    <a:pt x="54700" y="39287"/>
                  </a:cubicBezTo>
                  <a:cubicBezTo>
                    <a:pt x="54581" y="39168"/>
                    <a:pt x="54450" y="39049"/>
                    <a:pt x="54331" y="38977"/>
                  </a:cubicBezTo>
                  <a:cubicBezTo>
                    <a:pt x="54318" y="38970"/>
                    <a:pt x="54304" y="38966"/>
                    <a:pt x="54292" y="38966"/>
                  </a:cubicBezTo>
                  <a:cubicBezTo>
                    <a:pt x="54228" y="38966"/>
                    <a:pt x="54188" y="39056"/>
                    <a:pt x="54248" y="39096"/>
                  </a:cubicBezTo>
                  <a:cubicBezTo>
                    <a:pt x="54200" y="39084"/>
                    <a:pt x="54149" y="39078"/>
                    <a:pt x="54097" y="39078"/>
                  </a:cubicBezTo>
                  <a:cubicBezTo>
                    <a:pt x="54045" y="39078"/>
                    <a:pt x="53992" y="39084"/>
                    <a:pt x="53938" y="39096"/>
                  </a:cubicBezTo>
                  <a:cubicBezTo>
                    <a:pt x="53974" y="38775"/>
                    <a:pt x="53950" y="38453"/>
                    <a:pt x="53891" y="38132"/>
                  </a:cubicBezTo>
                  <a:cubicBezTo>
                    <a:pt x="53926" y="38037"/>
                    <a:pt x="53926" y="37918"/>
                    <a:pt x="53891" y="37834"/>
                  </a:cubicBezTo>
                  <a:cubicBezTo>
                    <a:pt x="53914" y="37727"/>
                    <a:pt x="53867" y="37632"/>
                    <a:pt x="53795" y="37584"/>
                  </a:cubicBezTo>
                  <a:cubicBezTo>
                    <a:pt x="53760" y="37537"/>
                    <a:pt x="53736" y="37501"/>
                    <a:pt x="53688" y="37477"/>
                  </a:cubicBezTo>
                  <a:cubicBezTo>
                    <a:pt x="53677" y="37256"/>
                    <a:pt x="53543" y="37045"/>
                    <a:pt x="53275" y="37045"/>
                  </a:cubicBezTo>
                  <a:cubicBezTo>
                    <a:pt x="53255" y="37045"/>
                    <a:pt x="53234" y="37046"/>
                    <a:pt x="53212" y="37048"/>
                  </a:cubicBezTo>
                  <a:cubicBezTo>
                    <a:pt x="50735" y="37194"/>
                    <a:pt x="48265" y="37227"/>
                    <a:pt x="45796" y="37227"/>
                  </a:cubicBezTo>
                  <a:cubicBezTo>
                    <a:pt x="43750" y="37227"/>
                    <a:pt x="41704" y="37204"/>
                    <a:pt x="39658" y="37204"/>
                  </a:cubicBezTo>
                  <a:cubicBezTo>
                    <a:pt x="38109" y="37204"/>
                    <a:pt x="36559" y="37217"/>
                    <a:pt x="35007" y="37263"/>
                  </a:cubicBezTo>
                  <a:cubicBezTo>
                    <a:pt x="35007" y="37096"/>
                    <a:pt x="34904" y="36951"/>
                    <a:pt x="34697" y="36951"/>
                  </a:cubicBezTo>
                  <a:cubicBezTo>
                    <a:pt x="34682" y="36951"/>
                    <a:pt x="34666" y="36952"/>
                    <a:pt x="34650" y="36953"/>
                  </a:cubicBezTo>
                  <a:cubicBezTo>
                    <a:pt x="30114" y="37453"/>
                    <a:pt x="25518" y="37918"/>
                    <a:pt x="20934" y="38501"/>
                  </a:cubicBezTo>
                  <a:cubicBezTo>
                    <a:pt x="21113" y="37441"/>
                    <a:pt x="21779" y="36477"/>
                    <a:pt x="21946" y="35405"/>
                  </a:cubicBezTo>
                  <a:cubicBezTo>
                    <a:pt x="22029" y="34858"/>
                    <a:pt x="22017" y="34286"/>
                    <a:pt x="22029" y="33739"/>
                  </a:cubicBezTo>
                  <a:cubicBezTo>
                    <a:pt x="22029" y="33369"/>
                    <a:pt x="22029" y="32988"/>
                    <a:pt x="22041" y="32643"/>
                  </a:cubicBezTo>
                  <a:cubicBezTo>
                    <a:pt x="22006" y="32536"/>
                    <a:pt x="21982" y="32429"/>
                    <a:pt x="21958" y="32322"/>
                  </a:cubicBezTo>
                  <a:cubicBezTo>
                    <a:pt x="21982" y="32262"/>
                    <a:pt x="22017" y="32191"/>
                    <a:pt x="22029" y="32131"/>
                  </a:cubicBezTo>
                  <a:cubicBezTo>
                    <a:pt x="22065" y="32060"/>
                    <a:pt x="21982" y="32012"/>
                    <a:pt x="21922" y="32012"/>
                  </a:cubicBezTo>
                  <a:cubicBezTo>
                    <a:pt x="21946" y="31834"/>
                    <a:pt x="22017" y="31703"/>
                    <a:pt x="22137" y="31595"/>
                  </a:cubicBezTo>
                  <a:lnTo>
                    <a:pt x="22137" y="31595"/>
                  </a:lnTo>
                  <a:cubicBezTo>
                    <a:pt x="22137" y="31667"/>
                    <a:pt x="22125" y="31738"/>
                    <a:pt x="22125" y="31798"/>
                  </a:cubicBezTo>
                  <a:cubicBezTo>
                    <a:pt x="22125" y="31926"/>
                    <a:pt x="22231" y="32000"/>
                    <a:pt x="22334" y="32000"/>
                  </a:cubicBezTo>
                  <a:cubicBezTo>
                    <a:pt x="22414" y="32000"/>
                    <a:pt x="22492" y="31956"/>
                    <a:pt x="22518" y="31857"/>
                  </a:cubicBezTo>
                  <a:lnTo>
                    <a:pt x="22613" y="31464"/>
                  </a:lnTo>
                  <a:lnTo>
                    <a:pt x="22613" y="31643"/>
                  </a:lnTo>
                  <a:cubicBezTo>
                    <a:pt x="22613" y="31673"/>
                    <a:pt x="22640" y="31688"/>
                    <a:pt x="22666" y="31688"/>
                  </a:cubicBezTo>
                  <a:cubicBezTo>
                    <a:pt x="22693" y="31688"/>
                    <a:pt x="22720" y="31673"/>
                    <a:pt x="22720" y="31643"/>
                  </a:cubicBezTo>
                  <a:lnTo>
                    <a:pt x="22720" y="31441"/>
                  </a:lnTo>
                  <a:cubicBezTo>
                    <a:pt x="22720" y="31409"/>
                    <a:pt x="22697" y="31394"/>
                    <a:pt x="22673" y="31394"/>
                  </a:cubicBezTo>
                  <a:cubicBezTo>
                    <a:pt x="22652" y="31394"/>
                    <a:pt x="22630" y="31406"/>
                    <a:pt x="22625" y="31429"/>
                  </a:cubicBezTo>
                  <a:cubicBezTo>
                    <a:pt x="23994" y="25416"/>
                    <a:pt x="24958" y="19689"/>
                    <a:pt x="27482" y="13938"/>
                  </a:cubicBezTo>
                  <a:cubicBezTo>
                    <a:pt x="27542" y="13796"/>
                    <a:pt x="27447" y="13629"/>
                    <a:pt x="27328" y="13569"/>
                  </a:cubicBezTo>
                  <a:cubicBezTo>
                    <a:pt x="27792" y="13403"/>
                    <a:pt x="28054" y="13022"/>
                    <a:pt x="28113" y="12379"/>
                  </a:cubicBezTo>
                  <a:cubicBezTo>
                    <a:pt x="28198" y="12232"/>
                    <a:pt x="28087" y="12047"/>
                    <a:pt x="27928" y="12047"/>
                  </a:cubicBezTo>
                  <a:cubicBezTo>
                    <a:pt x="27907" y="12047"/>
                    <a:pt x="27886" y="12050"/>
                    <a:pt x="27863" y="12057"/>
                  </a:cubicBezTo>
                  <a:cubicBezTo>
                    <a:pt x="27840" y="12058"/>
                    <a:pt x="27817" y="12059"/>
                    <a:pt x="27795" y="12059"/>
                  </a:cubicBezTo>
                  <a:cubicBezTo>
                    <a:pt x="27366" y="12059"/>
                    <a:pt x="27399" y="11833"/>
                    <a:pt x="27863" y="11402"/>
                  </a:cubicBezTo>
                  <a:cubicBezTo>
                    <a:pt x="27904" y="11433"/>
                    <a:pt x="27951" y="11450"/>
                    <a:pt x="27996" y="11450"/>
                  </a:cubicBezTo>
                  <a:cubicBezTo>
                    <a:pt x="28057" y="11450"/>
                    <a:pt x="28115" y="11418"/>
                    <a:pt x="28149" y="11343"/>
                  </a:cubicBezTo>
                  <a:cubicBezTo>
                    <a:pt x="29602" y="8021"/>
                    <a:pt x="29840" y="3937"/>
                    <a:pt x="27959" y="746"/>
                  </a:cubicBezTo>
                  <a:cubicBezTo>
                    <a:pt x="28018" y="592"/>
                    <a:pt x="28054" y="449"/>
                    <a:pt x="28113" y="294"/>
                  </a:cubicBezTo>
                  <a:cubicBezTo>
                    <a:pt x="28176" y="129"/>
                    <a:pt x="28021" y="0"/>
                    <a:pt x="2787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8"/>
            <p:cNvSpPr/>
            <p:nvPr/>
          </p:nvSpPr>
          <p:spPr>
            <a:xfrm>
              <a:off x="3584700" y="2761450"/>
              <a:ext cx="577725" cy="51075"/>
            </a:xfrm>
            <a:custGeom>
              <a:rect b="b" l="l" r="r" t="t"/>
              <a:pathLst>
                <a:path extrusionOk="0" h="2043" w="23109">
                  <a:moveTo>
                    <a:pt x="179" y="0"/>
                  </a:moveTo>
                  <a:cubicBezTo>
                    <a:pt x="0" y="0"/>
                    <a:pt x="18" y="277"/>
                    <a:pt x="201" y="311"/>
                  </a:cubicBezTo>
                  <a:cubicBezTo>
                    <a:pt x="7047" y="1182"/>
                    <a:pt x="14209" y="2043"/>
                    <a:pt x="21149" y="2043"/>
                  </a:cubicBezTo>
                  <a:cubicBezTo>
                    <a:pt x="21704" y="2043"/>
                    <a:pt x="22259" y="2037"/>
                    <a:pt x="22811" y="2026"/>
                  </a:cubicBezTo>
                  <a:cubicBezTo>
                    <a:pt x="23109" y="2002"/>
                    <a:pt x="23085" y="1609"/>
                    <a:pt x="22811" y="1561"/>
                  </a:cubicBezTo>
                  <a:cubicBezTo>
                    <a:pt x="15370" y="633"/>
                    <a:pt x="7702" y="442"/>
                    <a:pt x="201" y="2"/>
                  </a:cubicBezTo>
                  <a:cubicBezTo>
                    <a:pt x="194" y="1"/>
                    <a:pt x="186" y="0"/>
                    <a:pt x="17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8"/>
            <p:cNvSpPr/>
            <p:nvPr/>
          </p:nvSpPr>
          <p:spPr>
            <a:xfrm>
              <a:off x="4170400" y="2793300"/>
              <a:ext cx="22100" cy="12600"/>
            </a:xfrm>
            <a:custGeom>
              <a:rect b="b" l="l" r="r" t="t"/>
              <a:pathLst>
                <a:path extrusionOk="0" h="504" w="884">
                  <a:moveTo>
                    <a:pt x="295" y="0"/>
                  </a:moveTo>
                  <a:cubicBezTo>
                    <a:pt x="0" y="0"/>
                    <a:pt x="0" y="503"/>
                    <a:pt x="295" y="503"/>
                  </a:cubicBezTo>
                  <a:cubicBezTo>
                    <a:pt x="304" y="503"/>
                    <a:pt x="314" y="503"/>
                    <a:pt x="324" y="502"/>
                  </a:cubicBezTo>
                  <a:cubicBezTo>
                    <a:pt x="407" y="490"/>
                    <a:pt x="503" y="490"/>
                    <a:pt x="586" y="478"/>
                  </a:cubicBezTo>
                  <a:cubicBezTo>
                    <a:pt x="884" y="454"/>
                    <a:pt x="884" y="61"/>
                    <a:pt x="586" y="37"/>
                  </a:cubicBezTo>
                  <a:cubicBezTo>
                    <a:pt x="503" y="14"/>
                    <a:pt x="407" y="14"/>
                    <a:pt x="324" y="2"/>
                  </a:cubicBezTo>
                  <a:cubicBezTo>
                    <a:pt x="314" y="1"/>
                    <a:pt x="304" y="0"/>
                    <a:pt x="29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8"/>
            <p:cNvSpPr/>
            <p:nvPr/>
          </p:nvSpPr>
          <p:spPr>
            <a:xfrm>
              <a:off x="4802975" y="3135050"/>
              <a:ext cx="2400" cy="1800"/>
            </a:xfrm>
            <a:custGeom>
              <a:rect b="b" l="l" r="r" t="t"/>
              <a:pathLst>
                <a:path extrusionOk="0" h="72" w="96">
                  <a:moveTo>
                    <a:pt x="48" y="0"/>
                  </a:moveTo>
                  <a:cubicBezTo>
                    <a:pt x="0" y="12"/>
                    <a:pt x="0" y="71"/>
                    <a:pt x="48" y="71"/>
                  </a:cubicBezTo>
                  <a:cubicBezTo>
                    <a:pt x="96" y="71"/>
                    <a:pt x="96" y="0"/>
                    <a:pt x="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8"/>
            <p:cNvSpPr/>
            <p:nvPr/>
          </p:nvSpPr>
          <p:spPr>
            <a:xfrm>
              <a:off x="4680025" y="2817150"/>
              <a:ext cx="5700" cy="4775"/>
            </a:xfrm>
            <a:custGeom>
              <a:rect b="b" l="l" r="r" t="t"/>
              <a:pathLst>
                <a:path extrusionOk="0" h="191" w="228">
                  <a:moveTo>
                    <a:pt x="108" y="0"/>
                  </a:moveTo>
                  <a:cubicBezTo>
                    <a:pt x="1" y="12"/>
                    <a:pt x="1" y="191"/>
                    <a:pt x="108" y="191"/>
                  </a:cubicBezTo>
                  <a:cubicBezTo>
                    <a:pt x="227" y="191"/>
                    <a:pt x="227" y="0"/>
                    <a:pt x="10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8"/>
            <p:cNvSpPr/>
            <p:nvPr/>
          </p:nvSpPr>
          <p:spPr>
            <a:xfrm>
              <a:off x="4280400" y="2872400"/>
              <a:ext cx="21825" cy="48850"/>
            </a:xfrm>
            <a:custGeom>
              <a:rect b="b" l="l" r="r" t="t"/>
              <a:pathLst>
                <a:path extrusionOk="0" h="1954" w="873">
                  <a:moveTo>
                    <a:pt x="225" y="0"/>
                  </a:moveTo>
                  <a:cubicBezTo>
                    <a:pt x="113" y="0"/>
                    <a:pt x="1" y="88"/>
                    <a:pt x="44" y="231"/>
                  </a:cubicBezTo>
                  <a:cubicBezTo>
                    <a:pt x="210" y="791"/>
                    <a:pt x="317" y="1374"/>
                    <a:pt x="591" y="1886"/>
                  </a:cubicBezTo>
                  <a:cubicBezTo>
                    <a:pt x="614" y="1932"/>
                    <a:pt x="663" y="1953"/>
                    <a:pt x="713" y="1953"/>
                  </a:cubicBezTo>
                  <a:cubicBezTo>
                    <a:pt x="791" y="1953"/>
                    <a:pt x="872" y="1902"/>
                    <a:pt x="865" y="1815"/>
                  </a:cubicBezTo>
                  <a:cubicBezTo>
                    <a:pt x="782" y="1231"/>
                    <a:pt x="579" y="683"/>
                    <a:pt x="401" y="124"/>
                  </a:cubicBezTo>
                  <a:cubicBezTo>
                    <a:pt x="372" y="39"/>
                    <a:pt x="299" y="0"/>
                    <a:pt x="22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8"/>
            <p:cNvSpPr/>
            <p:nvPr/>
          </p:nvSpPr>
          <p:spPr>
            <a:xfrm>
              <a:off x="4710100" y="2747200"/>
              <a:ext cx="13425" cy="10425"/>
            </a:xfrm>
            <a:custGeom>
              <a:rect b="b" l="l" r="r" t="t"/>
              <a:pathLst>
                <a:path extrusionOk="0" h="417" w="537">
                  <a:moveTo>
                    <a:pt x="262" y="0"/>
                  </a:moveTo>
                  <a:cubicBezTo>
                    <a:pt x="1" y="0"/>
                    <a:pt x="1" y="417"/>
                    <a:pt x="262" y="417"/>
                  </a:cubicBezTo>
                  <a:cubicBezTo>
                    <a:pt x="536" y="417"/>
                    <a:pt x="536" y="0"/>
                    <a:pt x="26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8"/>
            <p:cNvSpPr/>
            <p:nvPr/>
          </p:nvSpPr>
          <p:spPr>
            <a:xfrm>
              <a:off x="3963375" y="1930425"/>
              <a:ext cx="21775" cy="51650"/>
            </a:xfrm>
            <a:custGeom>
              <a:rect b="b" l="l" r="r" t="t"/>
              <a:pathLst>
                <a:path extrusionOk="0" h="2066" w="871">
                  <a:moveTo>
                    <a:pt x="203" y="1"/>
                  </a:moveTo>
                  <a:cubicBezTo>
                    <a:pt x="103" y="1"/>
                    <a:pt x="1" y="80"/>
                    <a:pt x="44" y="203"/>
                  </a:cubicBezTo>
                  <a:cubicBezTo>
                    <a:pt x="235" y="798"/>
                    <a:pt x="413" y="1394"/>
                    <a:pt x="628" y="1989"/>
                  </a:cubicBezTo>
                  <a:cubicBezTo>
                    <a:pt x="642" y="2042"/>
                    <a:pt x="688" y="2066"/>
                    <a:pt x="734" y="2066"/>
                  </a:cubicBezTo>
                  <a:cubicBezTo>
                    <a:pt x="802" y="2066"/>
                    <a:pt x="870" y="2014"/>
                    <a:pt x="842" y="1929"/>
                  </a:cubicBezTo>
                  <a:cubicBezTo>
                    <a:pt x="699" y="1310"/>
                    <a:pt x="521" y="715"/>
                    <a:pt x="354" y="108"/>
                  </a:cubicBezTo>
                  <a:cubicBezTo>
                    <a:pt x="331" y="33"/>
                    <a:pt x="267" y="1"/>
                    <a:pt x="20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38"/>
            <p:cNvSpPr/>
            <p:nvPr/>
          </p:nvSpPr>
          <p:spPr>
            <a:xfrm>
              <a:off x="3990425" y="1905225"/>
              <a:ext cx="19450" cy="42700"/>
            </a:xfrm>
            <a:custGeom>
              <a:rect b="b" l="l" r="r" t="t"/>
              <a:pathLst>
                <a:path extrusionOk="0" h="1708" w="778">
                  <a:moveTo>
                    <a:pt x="102" y="1"/>
                  </a:moveTo>
                  <a:cubicBezTo>
                    <a:pt x="52" y="1"/>
                    <a:pt x="1" y="39"/>
                    <a:pt x="22" y="104"/>
                  </a:cubicBezTo>
                  <a:cubicBezTo>
                    <a:pt x="201" y="604"/>
                    <a:pt x="379" y="1116"/>
                    <a:pt x="558" y="1640"/>
                  </a:cubicBezTo>
                  <a:cubicBezTo>
                    <a:pt x="572" y="1687"/>
                    <a:pt x="612" y="1708"/>
                    <a:pt x="653" y="1708"/>
                  </a:cubicBezTo>
                  <a:cubicBezTo>
                    <a:pt x="715" y="1708"/>
                    <a:pt x="777" y="1659"/>
                    <a:pt x="748" y="1580"/>
                  </a:cubicBezTo>
                  <a:cubicBezTo>
                    <a:pt x="558" y="1068"/>
                    <a:pt x="379" y="568"/>
                    <a:pt x="177" y="56"/>
                  </a:cubicBezTo>
                  <a:cubicBezTo>
                    <a:pt x="167" y="18"/>
                    <a:pt x="135" y="1"/>
                    <a:pt x="10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8"/>
            <p:cNvSpPr/>
            <p:nvPr/>
          </p:nvSpPr>
          <p:spPr>
            <a:xfrm>
              <a:off x="3958525" y="2306950"/>
              <a:ext cx="5975" cy="5100"/>
            </a:xfrm>
            <a:custGeom>
              <a:rect b="b" l="l" r="r" t="t"/>
              <a:pathLst>
                <a:path extrusionOk="0" h="204" w="239">
                  <a:moveTo>
                    <a:pt x="119" y="1"/>
                  </a:moveTo>
                  <a:cubicBezTo>
                    <a:pt x="0" y="1"/>
                    <a:pt x="0" y="203"/>
                    <a:pt x="119" y="203"/>
                  </a:cubicBezTo>
                  <a:cubicBezTo>
                    <a:pt x="238" y="203"/>
                    <a:pt x="238" y="1"/>
                    <a:pt x="11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8"/>
            <p:cNvSpPr/>
            <p:nvPr/>
          </p:nvSpPr>
          <p:spPr>
            <a:xfrm>
              <a:off x="4028125" y="1867250"/>
              <a:ext cx="87800" cy="113250"/>
            </a:xfrm>
            <a:custGeom>
              <a:rect b="b" l="l" r="r" t="t"/>
              <a:pathLst>
                <a:path extrusionOk="0" h="4530" w="3512">
                  <a:moveTo>
                    <a:pt x="3255" y="1"/>
                  </a:moveTo>
                  <a:cubicBezTo>
                    <a:pt x="3202" y="1"/>
                    <a:pt x="3148" y="23"/>
                    <a:pt x="3110" y="75"/>
                  </a:cubicBezTo>
                  <a:cubicBezTo>
                    <a:pt x="2074" y="1480"/>
                    <a:pt x="979" y="2849"/>
                    <a:pt x="62" y="4302"/>
                  </a:cubicBezTo>
                  <a:cubicBezTo>
                    <a:pt x="0" y="4416"/>
                    <a:pt x="100" y="4529"/>
                    <a:pt x="200" y="4529"/>
                  </a:cubicBezTo>
                  <a:cubicBezTo>
                    <a:pt x="236" y="4529"/>
                    <a:pt x="272" y="4515"/>
                    <a:pt x="300" y="4480"/>
                  </a:cubicBezTo>
                  <a:cubicBezTo>
                    <a:pt x="1407" y="3135"/>
                    <a:pt x="2395" y="1670"/>
                    <a:pt x="3419" y="253"/>
                  </a:cubicBezTo>
                  <a:cubicBezTo>
                    <a:pt x="3512" y="127"/>
                    <a:pt x="3384" y="1"/>
                    <a:pt x="325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38"/>
            <p:cNvSpPr/>
            <p:nvPr/>
          </p:nvSpPr>
          <p:spPr>
            <a:xfrm>
              <a:off x="3896000" y="2230750"/>
              <a:ext cx="2125" cy="1825"/>
            </a:xfrm>
            <a:custGeom>
              <a:rect b="b" l="l" r="r" t="t"/>
              <a:pathLst>
                <a:path extrusionOk="0" h="73" w="85">
                  <a:moveTo>
                    <a:pt x="49" y="1"/>
                  </a:moveTo>
                  <a:cubicBezTo>
                    <a:pt x="1" y="1"/>
                    <a:pt x="1" y="72"/>
                    <a:pt x="49" y="72"/>
                  </a:cubicBezTo>
                  <a:cubicBezTo>
                    <a:pt x="84" y="72"/>
                    <a:pt x="84" y="1"/>
                    <a:pt x="4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38"/>
            <p:cNvSpPr/>
            <p:nvPr/>
          </p:nvSpPr>
          <p:spPr>
            <a:xfrm>
              <a:off x="3423025" y="3226125"/>
              <a:ext cx="436100" cy="19075"/>
            </a:xfrm>
            <a:custGeom>
              <a:rect b="b" l="l" r="r" t="t"/>
              <a:pathLst>
                <a:path extrusionOk="0" h="763" w="17444">
                  <a:moveTo>
                    <a:pt x="15634" y="0"/>
                  </a:moveTo>
                  <a:cubicBezTo>
                    <a:pt x="10419" y="60"/>
                    <a:pt x="5216" y="179"/>
                    <a:pt x="1" y="358"/>
                  </a:cubicBezTo>
                  <a:cubicBezTo>
                    <a:pt x="5823" y="548"/>
                    <a:pt x="11621" y="679"/>
                    <a:pt x="17444" y="762"/>
                  </a:cubicBezTo>
                  <a:cubicBezTo>
                    <a:pt x="16836" y="548"/>
                    <a:pt x="16205" y="286"/>
                    <a:pt x="156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8"/>
            <p:cNvSpPr/>
            <p:nvPr/>
          </p:nvSpPr>
          <p:spPr>
            <a:xfrm>
              <a:off x="4103175" y="3221950"/>
              <a:ext cx="1064150" cy="25625"/>
            </a:xfrm>
            <a:custGeom>
              <a:rect b="b" l="l" r="r" t="t"/>
              <a:pathLst>
                <a:path extrusionOk="0" h="1025" w="42566">
                  <a:moveTo>
                    <a:pt x="10943" y="1"/>
                  </a:moveTo>
                  <a:cubicBezTo>
                    <a:pt x="8847" y="191"/>
                    <a:pt x="6728" y="370"/>
                    <a:pt x="4620" y="548"/>
                  </a:cubicBezTo>
                  <a:cubicBezTo>
                    <a:pt x="3084" y="727"/>
                    <a:pt x="1537" y="882"/>
                    <a:pt x="1" y="1001"/>
                  </a:cubicBezTo>
                  <a:cubicBezTo>
                    <a:pt x="2561" y="1013"/>
                    <a:pt x="5120" y="1013"/>
                    <a:pt x="7680" y="1025"/>
                  </a:cubicBezTo>
                  <a:cubicBezTo>
                    <a:pt x="13502" y="1013"/>
                    <a:pt x="19301" y="1001"/>
                    <a:pt x="25123" y="906"/>
                  </a:cubicBezTo>
                  <a:cubicBezTo>
                    <a:pt x="30945" y="846"/>
                    <a:pt x="36743" y="715"/>
                    <a:pt x="42566" y="513"/>
                  </a:cubicBezTo>
                  <a:cubicBezTo>
                    <a:pt x="36743" y="310"/>
                    <a:pt x="30945" y="179"/>
                    <a:pt x="25123" y="108"/>
                  </a:cubicBezTo>
                  <a:cubicBezTo>
                    <a:pt x="20396" y="48"/>
                    <a:pt x="15657" y="13"/>
                    <a:pt x="1094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8"/>
            <p:cNvSpPr/>
            <p:nvPr/>
          </p:nvSpPr>
          <p:spPr>
            <a:xfrm>
              <a:off x="4391300" y="3197250"/>
              <a:ext cx="786450" cy="23825"/>
            </a:xfrm>
            <a:custGeom>
              <a:rect b="b" l="l" r="r" t="t"/>
              <a:pathLst>
                <a:path extrusionOk="0" h="953" w="31458">
                  <a:moveTo>
                    <a:pt x="8478" y="0"/>
                  </a:moveTo>
                  <a:cubicBezTo>
                    <a:pt x="5668" y="381"/>
                    <a:pt x="2835" y="691"/>
                    <a:pt x="1" y="953"/>
                  </a:cubicBezTo>
                  <a:cubicBezTo>
                    <a:pt x="2918" y="941"/>
                    <a:pt x="5811" y="929"/>
                    <a:pt x="8716" y="893"/>
                  </a:cubicBezTo>
                  <a:cubicBezTo>
                    <a:pt x="10383" y="882"/>
                    <a:pt x="13443" y="858"/>
                    <a:pt x="15098" y="822"/>
                  </a:cubicBezTo>
                  <a:cubicBezTo>
                    <a:pt x="20551" y="751"/>
                    <a:pt x="26016" y="631"/>
                    <a:pt x="31457" y="453"/>
                  </a:cubicBezTo>
                  <a:cubicBezTo>
                    <a:pt x="26016" y="262"/>
                    <a:pt x="20551" y="143"/>
                    <a:pt x="15098" y="84"/>
                  </a:cubicBezTo>
                  <a:cubicBezTo>
                    <a:pt x="13431" y="48"/>
                    <a:pt x="10371" y="24"/>
                    <a:pt x="871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8"/>
            <p:cNvSpPr/>
            <p:nvPr/>
          </p:nvSpPr>
          <p:spPr>
            <a:xfrm>
              <a:off x="3401900" y="3199925"/>
              <a:ext cx="395025" cy="17875"/>
            </a:xfrm>
            <a:custGeom>
              <a:rect b="b" l="l" r="r" t="t"/>
              <a:pathLst>
                <a:path extrusionOk="0" h="715" w="15801">
                  <a:moveTo>
                    <a:pt x="14288" y="1"/>
                  </a:moveTo>
                  <a:cubicBezTo>
                    <a:pt x="9526" y="84"/>
                    <a:pt x="4763" y="179"/>
                    <a:pt x="1" y="346"/>
                  </a:cubicBezTo>
                  <a:cubicBezTo>
                    <a:pt x="5263" y="524"/>
                    <a:pt x="10538" y="644"/>
                    <a:pt x="15800" y="715"/>
                  </a:cubicBezTo>
                  <a:cubicBezTo>
                    <a:pt x="15372" y="513"/>
                    <a:pt x="14967" y="298"/>
                    <a:pt x="14598" y="155"/>
                  </a:cubicBezTo>
                  <a:cubicBezTo>
                    <a:pt x="14514" y="96"/>
                    <a:pt x="14407" y="48"/>
                    <a:pt x="1428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8"/>
            <p:cNvSpPr/>
            <p:nvPr/>
          </p:nvSpPr>
          <p:spPr>
            <a:xfrm>
              <a:off x="3381075" y="3174325"/>
              <a:ext cx="356300" cy="16400"/>
            </a:xfrm>
            <a:custGeom>
              <a:rect b="b" l="l" r="r" t="t"/>
              <a:pathLst>
                <a:path extrusionOk="0" h="656" w="14252">
                  <a:moveTo>
                    <a:pt x="12823" y="1"/>
                  </a:moveTo>
                  <a:cubicBezTo>
                    <a:pt x="8537" y="72"/>
                    <a:pt x="4274" y="167"/>
                    <a:pt x="0" y="310"/>
                  </a:cubicBezTo>
                  <a:cubicBezTo>
                    <a:pt x="4751" y="477"/>
                    <a:pt x="9513" y="584"/>
                    <a:pt x="14252" y="656"/>
                  </a:cubicBezTo>
                  <a:cubicBezTo>
                    <a:pt x="13776" y="453"/>
                    <a:pt x="13299" y="227"/>
                    <a:pt x="1282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8"/>
            <p:cNvSpPr/>
            <p:nvPr/>
          </p:nvSpPr>
          <p:spPr>
            <a:xfrm>
              <a:off x="4631825" y="3172250"/>
              <a:ext cx="556925" cy="20850"/>
            </a:xfrm>
            <a:custGeom>
              <a:rect b="b" l="l" r="r" t="t"/>
              <a:pathLst>
                <a:path extrusionOk="0" h="834" w="22277">
                  <a:moveTo>
                    <a:pt x="5132" y="0"/>
                  </a:moveTo>
                  <a:cubicBezTo>
                    <a:pt x="4620" y="84"/>
                    <a:pt x="4084" y="191"/>
                    <a:pt x="3560" y="274"/>
                  </a:cubicBezTo>
                  <a:cubicBezTo>
                    <a:pt x="3548" y="393"/>
                    <a:pt x="3524" y="512"/>
                    <a:pt x="3513" y="619"/>
                  </a:cubicBezTo>
                  <a:cubicBezTo>
                    <a:pt x="3502" y="691"/>
                    <a:pt x="3446" y="723"/>
                    <a:pt x="3385" y="723"/>
                  </a:cubicBezTo>
                  <a:cubicBezTo>
                    <a:pt x="3304" y="723"/>
                    <a:pt x="3215" y="667"/>
                    <a:pt x="3215" y="572"/>
                  </a:cubicBezTo>
                  <a:cubicBezTo>
                    <a:pt x="3215" y="500"/>
                    <a:pt x="3227" y="417"/>
                    <a:pt x="3227" y="334"/>
                  </a:cubicBezTo>
                  <a:lnTo>
                    <a:pt x="3227" y="334"/>
                  </a:lnTo>
                  <a:cubicBezTo>
                    <a:pt x="2155" y="512"/>
                    <a:pt x="1072" y="679"/>
                    <a:pt x="0" y="834"/>
                  </a:cubicBezTo>
                  <a:lnTo>
                    <a:pt x="48" y="834"/>
                  </a:lnTo>
                  <a:cubicBezTo>
                    <a:pt x="1429" y="810"/>
                    <a:pt x="5632" y="774"/>
                    <a:pt x="7013" y="739"/>
                  </a:cubicBezTo>
                  <a:cubicBezTo>
                    <a:pt x="12097" y="667"/>
                    <a:pt x="17193" y="560"/>
                    <a:pt x="22277" y="381"/>
                  </a:cubicBezTo>
                  <a:cubicBezTo>
                    <a:pt x="17193" y="203"/>
                    <a:pt x="12097" y="96"/>
                    <a:pt x="7013" y="24"/>
                  </a:cubicBezTo>
                  <a:cubicBezTo>
                    <a:pt x="6596" y="24"/>
                    <a:pt x="5906" y="12"/>
                    <a:pt x="51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8"/>
            <p:cNvSpPr/>
            <p:nvPr/>
          </p:nvSpPr>
          <p:spPr>
            <a:xfrm>
              <a:off x="3359925" y="3148725"/>
              <a:ext cx="318825" cy="14925"/>
            </a:xfrm>
            <a:custGeom>
              <a:rect b="b" l="l" r="r" t="t"/>
              <a:pathLst>
                <a:path extrusionOk="0" h="597" w="12753">
                  <a:moveTo>
                    <a:pt x="11562" y="1"/>
                  </a:moveTo>
                  <a:cubicBezTo>
                    <a:pt x="7704" y="60"/>
                    <a:pt x="3846" y="144"/>
                    <a:pt x="1" y="286"/>
                  </a:cubicBezTo>
                  <a:cubicBezTo>
                    <a:pt x="4251" y="429"/>
                    <a:pt x="8490" y="525"/>
                    <a:pt x="12752" y="596"/>
                  </a:cubicBezTo>
                  <a:cubicBezTo>
                    <a:pt x="12348" y="406"/>
                    <a:pt x="11967" y="203"/>
                    <a:pt x="1156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8"/>
            <p:cNvSpPr/>
            <p:nvPr/>
          </p:nvSpPr>
          <p:spPr>
            <a:xfrm>
              <a:off x="4801475" y="3147550"/>
              <a:ext cx="398000" cy="16675"/>
            </a:xfrm>
            <a:custGeom>
              <a:rect b="b" l="l" r="r" t="t"/>
              <a:pathLst>
                <a:path extrusionOk="0" h="667" w="15920">
                  <a:moveTo>
                    <a:pt x="3144" y="0"/>
                  </a:moveTo>
                  <a:cubicBezTo>
                    <a:pt x="2096" y="238"/>
                    <a:pt x="1048" y="464"/>
                    <a:pt x="1" y="667"/>
                  </a:cubicBezTo>
                  <a:cubicBezTo>
                    <a:pt x="775" y="667"/>
                    <a:pt x="1418" y="667"/>
                    <a:pt x="1727" y="655"/>
                  </a:cubicBezTo>
                  <a:cubicBezTo>
                    <a:pt x="6466" y="584"/>
                    <a:pt x="11181" y="476"/>
                    <a:pt x="15919" y="310"/>
                  </a:cubicBezTo>
                  <a:cubicBezTo>
                    <a:pt x="11657" y="167"/>
                    <a:pt x="7395" y="72"/>
                    <a:pt x="31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8"/>
            <p:cNvSpPr/>
            <p:nvPr/>
          </p:nvSpPr>
          <p:spPr>
            <a:xfrm>
              <a:off x="3338500" y="3122525"/>
              <a:ext cx="286675" cy="14025"/>
            </a:xfrm>
            <a:custGeom>
              <a:rect b="b" l="l" r="r" t="t"/>
              <a:pathLst>
                <a:path extrusionOk="0" h="561" w="11467">
                  <a:moveTo>
                    <a:pt x="10502" y="1"/>
                  </a:moveTo>
                  <a:cubicBezTo>
                    <a:pt x="7013" y="84"/>
                    <a:pt x="3513" y="156"/>
                    <a:pt x="1" y="275"/>
                  </a:cubicBezTo>
                  <a:cubicBezTo>
                    <a:pt x="3834" y="406"/>
                    <a:pt x="7656" y="477"/>
                    <a:pt x="11466" y="561"/>
                  </a:cubicBezTo>
                  <a:cubicBezTo>
                    <a:pt x="11133" y="370"/>
                    <a:pt x="10823" y="203"/>
                    <a:pt x="1050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8"/>
            <p:cNvSpPr/>
            <p:nvPr/>
          </p:nvSpPr>
          <p:spPr>
            <a:xfrm>
              <a:off x="4933050" y="3123125"/>
              <a:ext cx="276850" cy="13425"/>
            </a:xfrm>
            <a:custGeom>
              <a:rect b="b" l="l" r="r" t="t"/>
              <a:pathLst>
                <a:path extrusionOk="0" h="537" w="11074">
                  <a:moveTo>
                    <a:pt x="381" y="1"/>
                  </a:moveTo>
                  <a:lnTo>
                    <a:pt x="381" y="1"/>
                  </a:lnTo>
                  <a:cubicBezTo>
                    <a:pt x="453" y="156"/>
                    <a:pt x="393" y="394"/>
                    <a:pt x="143" y="453"/>
                  </a:cubicBezTo>
                  <a:cubicBezTo>
                    <a:pt x="107" y="477"/>
                    <a:pt x="72" y="477"/>
                    <a:pt x="36" y="489"/>
                  </a:cubicBezTo>
                  <a:lnTo>
                    <a:pt x="0" y="537"/>
                  </a:lnTo>
                  <a:cubicBezTo>
                    <a:pt x="3679" y="453"/>
                    <a:pt x="7382" y="382"/>
                    <a:pt x="11073" y="263"/>
                  </a:cubicBezTo>
                  <a:cubicBezTo>
                    <a:pt x="7513" y="144"/>
                    <a:pt x="3941" y="72"/>
                    <a:pt x="38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8"/>
            <p:cNvSpPr/>
            <p:nvPr/>
          </p:nvSpPr>
          <p:spPr>
            <a:xfrm>
              <a:off x="3317675" y="3096650"/>
              <a:ext cx="261350" cy="12525"/>
            </a:xfrm>
            <a:custGeom>
              <a:rect b="b" l="l" r="r" t="t"/>
              <a:pathLst>
                <a:path extrusionOk="0" h="501" w="10454">
                  <a:moveTo>
                    <a:pt x="9644" y="0"/>
                  </a:moveTo>
                  <a:cubicBezTo>
                    <a:pt x="6429" y="72"/>
                    <a:pt x="3215" y="131"/>
                    <a:pt x="0" y="250"/>
                  </a:cubicBezTo>
                  <a:cubicBezTo>
                    <a:pt x="3489" y="369"/>
                    <a:pt x="6965" y="441"/>
                    <a:pt x="10454" y="500"/>
                  </a:cubicBezTo>
                  <a:cubicBezTo>
                    <a:pt x="10180" y="345"/>
                    <a:pt x="9918" y="179"/>
                    <a:pt x="96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38"/>
            <p:cNvSpPr/>
            <p:nvPr/>
          </p:nvSpPr>
          <p:spPr>
            <a:xfrm>
              <a:off x="4944950" y="3096350"/>
              <a:ext cx="275650" cy="13425"/>
            </a:xfrm>
            <a:custGeom>
              <a:rect b="b" l="l" r="r" t="t"/>
              <a:pathLst>
                <a:path extrusionOk="0" h="537" w="11026">
                  <a:moveTo>
                    <a:pt x="262" y="0"/>
                  </a:moveTo>
                  <a:cubicBezTo>
                    <a:pt x="179" y="191"/>
                    <a:pt x="84" y="369"/>
                    <a:pt x="1" y="536"/>
                  </a:cubicBezTo>
                  <a:cubicBezTo>
                    <a:pt x="3691" y="453"/>
                    <a:pt x="7359" y="381"/>
                    <a:pt x="11026" y="262"/>
                  </a:cubicBezTo>
                  <a:cubicBezTo>
                    <a:pt x="7442" y="143"/>
                    <a:pt x="3846" y="72"/>
                    <a:pt x="26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8"/>
            <p:cNvSpPr/>
            <p:nvPr/>
          </p:nvSpPr>
          <p:spPr>
            <a:xfrm>
              <a:off x="4957450" y="3069850"/>
              <a:ext cx="273875" cy="13425"/>
            </a:xfrm>
            <a:custGeom>
              <a:rect b="b" l="l" r="r" t="t"/>
              <a:pathLst>
                <a:path extrusionOk="0" h="537" w="10955">
                  <a:moveTo>
                    <a:pt x="215" y="1"/>
                  </a:moveTo>
                  <a:cubicBezTo>
                    <a:pt x="132" y="179"/>
                    <a:pt x="72" y="370"/>
                    <a:pt x="1" y="536"/>
                  </a:cubicBezTo>
                  <a:lnTo>
                    <a:pt x="24" y="536"/>
                  </a:lnTo>
                  <a:cubicBezTo>
                    <a:pt x="3680" y="441"/>
                    <a:pt x="7311" y="382"/>
                    <a:pt x="10954" y="263"/>
                  </a:cubicBezTo>
                  <a:cubicBezTo>
                    <a:pt x="7371" y="143"/>
                    <a:pt x="3787" y="72"/>
                    <a:pt x="21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8"/>
            <p:cNvSpPr/>
            <p:nvPr/>
          </p:nvSpPr>
          <p:spPr>
            <a:xfrm>
              <a:off x="3296525" y="3070450"/>
              <a:ext cx="241425" cy="11925"/>
            </a:xfrm>
            <a:custGeom>
              <a:rect b="b" l="l" r="r" t="t"/>
              <a:pathLst>
                <a:path extrusionOk="0" h="477" w="9657">
                  <a:moveTo>
                    <a:pt x="8990" y="0"/>
                  </a:moveTo>
                  <a:cubicBezTo>
                    <a:pt x="6001" y="84"/>
                    <a:pt x="2989" y="143"/>
                    <a:pt x="1" y="239"/>
                  </a:cubicBezTo>
                  <a:cubicBezTo>
                    <a:pt x="3215" y="358"/>
                    <a:pt x="6442" y="417"/>
                    <a:pt x="9657" y="477"/>
                  </a:cubicBezTo>
                  <a:cubicBezTo>
                    <a:pt x="9442" y="310"/>
                    <a:pt x="9216" y="167"/>
                    <a:pt x="899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38"/>
            <p:cNvSpPr/>
            <p:nvPr/>
          </p:nvSpPr>
          <p:spPr>
            <a:xfrm>
              <a:off x="3275400" y="3044550"/>
              <a:ext cx="226825" cy="11625"/>
            </a:xfrm>
            <a:custGeom>
              <a:rect b="b" l="l" r="r" t="t"/>
              <a:pathLst>
                <a:path extrusionOk="0" h="465" w="9073">
                  <a:moveTo>
                    <a:pt x="8573" y="1"/>
                  </a:moveTo>
                  <a:cubicBezTo>
                    <a:pt x="5715" y="72"/>
                    <a:pt x="2858" y="120"/>
                    <a:pt x="0" y="227"/>
                  </a:cubicBezTo>
                  <a:cubicBezTo>
                    <a:pt x="3013" y="322"/>
                    <a:pt x="6061" y="382"/>
                    <a:pt x="9073" y="465"/>
                  </a:cubicBezTo>
                  <a:cubicBezTo>
                    <a:pt x="8918" y="346"/>
                    <a:pt x="8751" y="227"/>
                    <a:pt x="8597" y="84"/>
                  </a:cubicBezTo>
                  <a:cubicBezTo>
                    <a:pt x="8585" y="60"/>
                    <a:pt x="8573" y="24"/>
                    <a:pt x="857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38"/>
            <p:cNvSpPr/>
            <p:nvPr/>
          </p:nvSpPr>
          <p:spPr>
            <a:xfrm>
              <a:off x="4967575" y="3043350"/>
              <a:ext cx="274450" cy="13425"/>
            </a:xfrm>
            <a:custGeom>
              <a:rect b="b" l="l" r="r" t="t"/>
              <a:pathLst>
                <a:path extrusionOk="0" h="537" w="10978">
                  <a:moveTo>
                    <a:pt x="167" y="1"/>
                  </a:moveTo>
                  <a:cubicBezTo>
                    <a:pt x="108" y="180"/>
                    <a:pt x="48" y="358"/>
                    <a:pt x="0" y="537"/>
                  </a:cubicBezTo>
                  <a:lnTo>
                    <a:pt x="1143" y="525"/>
                  </a:lnTo>
                  <a:cubicBezTo>
                    <a:pt x="4418" y="430"/>
                    <a:pt x="7692" y="394"/>
                    <a:pt x="10978" y="263"/>
                  </a:cubicBezTo>
                  <a:cubicBezTo>
                    <a:pt x="7704" y="156"/>
                    <a:pt x="4430" y="108"/>
                    <a:pt x="1143" y="13"/>
                  </a:cubicBezTo>
                  <a:lnTo>
                    <a:pt x="16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8"/>
            <p:cNvSpPr/>
            <p:nvPr/>
          </p:nvSpPr>
          <p:spPr>
            <a:xfrm>
              <a:off x="3519175" y="3043650"/>
              <a:ext cx="625" cy="475"/>
            </a:xfrm>
            <a:custGeom>
              <a:rect b="b" l="l" r="r" t="t"/>
              <a:pathLst>
                <a:path extrusionOk="0" h="19" w="25">
                  <a:moveTo>
                    <a:pt x="1" y="1"/>
                  </a:moveTo>
                  <a:cubicBezTo>
                    <a:pt x="7" y="13"/>
                    <a:pt x="13" y="19"/>
                    <a:pt x="17" y="19"/>
                  </a:cubicBezTo>
                  <a:cubicBezTo>
                    <a:pt x="21" y="19"/>
                    <a:pt x="24" y="13"/>
                    <a:pt x="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3" name="Google Shape;293;p38"/>
          <p:cNvGrpSpPr/>
          <p:nvPr/>
        </p:nvGrpSpPr>
        <p:grpSpPr>
          <a:xfrm rot="-1985458">
            <a:off x="-512319" y="-1004653"/>
            <a:ext cx="3236603" cy="2992665"/>
            <a:chOff x="2483025" y="1774950"/>
            <a:chExt cx="1815750" cy="1678900"/>
          </a:xfrm>
        </p:grpSpPr>
        <p:sp>
          <p:nvSpPr>
            <p:cNvPr id="294" name="Google Shape;294;p38"/>
            <p:cNvSpPr/>
            <p:nvPr/>
          </p:nvSpPr>
          <p:spPr>
            <a:xfrm>
              <a:off x="2546425" y="1800350"/>
              <a:ext cx="1653525" cy="1653500"/>
            </a:xfrm>
            <a:custGeom>
              <a:rect b="b" l="l" r="r" t="t"/>
              <a:pathLst>
                <a:path extrusionOk="0" h="66140" w="66141">
                  <a:moveTo>
                    <a:pt x="33077" y="1144"/>
                  </a:moveTo>
                  <a:cubicBezTo>
                    <a:pt x="50674" y="1144"/>
                    <a:pt x="64997" y="15467"/>
                    <a:pt x="64997" y="33064"/>
                  </a:cubicBezTo>
                  <a:cubicBezTo>
                    <a:pt x="64997" y="50673"/>
                    <a:pt x="50674" y="64997"/>
                    <a:pt x="33077" y="64997"/>
                  </a:cubicBezTo>
                  <a:cubicBezTo>
                    <a:pt x="15467" y="64997"/>
                    <a:pt x="1144" y="50673"/>
                    <a:pt x="1144" y="33064"/>
                  </a:cubicBezTo>
                  <a:cubicBezTo>
                    <a:pt x="1144" y="15467"/>
                    <a:pt x="15467" y="1144"/>
                    <a:pt x="33077" y="1144"/>
                  </a:cubicBezTo>
                  <a:close/>
                  <a:moveTo>
                    <a:pt x="33077" y="1"/>
                  </a:moveTo>
                  <a:cubicBezTo>
                    <a:pt x="14836" y="1"/>
                    <a:pt x="1" y="14836"/>
                    <a:pt x="1" y="33064"/>
                  </a:cubicBezTo>
                  <a:cubicBezTo>
                    <a:pt x="1" y="51304"/>
                    <a:pt x="14836" y="66140"/>
                    <a:pt x="33077" y="66140"/>
                  </a:cubicBezTo>
                  <a:cubicBezTo>
                    <a:pt x="51317" y="66140"/>
                    <a:pt x="66140" y="51304"/>
                    <a:pt x="66140" y="33064"/>
                  </a:cubicBezTo>
                  <a:cubicBezTo>
                    <a:pt x="66140" y="14836"/>
                    <a:pt x="51305" y="1"/>
                    <a:pt x="33077"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8"/>
            <p:cNvSpPr/>
            <p:nvPr/>
          </p:nvSpPr>
          <p:spPr>
            <a:xfrm>
              <a:off x="3422725" y="3171350"/>
              <a:ext cx="425675" cy="206900"/>
            </a:xfrm>
            <a:custGeom>
              <a:rect b="b" l="l" r="r" t="t"/>
              <a:pathLst>
                <a:path extrusionOk="0" h="8276" w="17027">
                  <a:moveTo>
                    <a:pt x="17027" y="1"/>
                  </a:moveTo>
                  <a:cubicBezTo>
                    <a:pt x="17027" y="1"/>
                    <a:pt x="16848" y="215"/>
                    <a:pt x="16503" y="584"/>
                  </a:cubicBezTo>
                  <a:cubicBezTo>
                    <a:pt x="16193" y="953"/>
                    <a:pt x="15705" y="1477"/>
                    <a:pt x="15050" y="2060"/>
                  </a:cubicBezTo>
                  <a:cubicBezTo>
                    <a:pt x="13753" y="3251"/>
                    <a:pt x="11741" y="4620"/>
                    <a:pt x="9312" y="5668"/>
                  </a:cubicBezTo>
                  <a:cubicBezTo>
                    <a:pt x="6895" y="6740"/>
                    <a:pt x="4525" y="7359"/>
                    <a:pt x="2811" y="7728"/>
                  </a:cubicBezTo>
                  <a:cubicBezTo>
                    <a:pt x="1954" y="7918"/>
                    <a:pt x="1251" y="8049"/>
                    <a:pt x="763" y="8144"/>
                  </a:cubicBezTo>
                  <a:cubicBezTo>
                    <a:pt x="263" y="8228"/>
                    <a:pt x="1" y="8275"/>
                    <a:pt x="1" y="8275"/>
                  </a:cubicBezTo>
                  <a:cubicBezTo>
                    <a:pt x="1" y="8275"/>
                    <a:pt x="287" y="8264"/>
                    <a:pt x="775" y="8252"/>
                  </a:cubicBezTo>
                  <a:cubicBezTo>
                    <a:pt x="1275" y="8216"/>
                    <a:pt x="1989" y="8168"/>
                    <a:pt x="2870" y="8061"/>
                  </a:cubicBezTo>
                  <a:cubicBezTo>
                    <a:pt x="4633" y="7859"/>
                    <a:pt x="7085" y="7406"/>
                    <a:pt x="9597" y="6311"/>
                  </a:cubicBezTo>
                  <a:cubicBezTo>
                    <a:pt x="12133" y="5216"/>
                    <a:pt x="14110" y="3632"/>
                    <a:pt x="15301" y="2310"/>
                  </a:cubicBezTo>
                  <a:cubicBezTo>
                    <a:pt x="15908" y="1656"/>
                    <a:pt x="16336" y="1072"/>
                    <a:pt x="16610" y="655"/>
                  </a:cubicBezTo>
                  <a:cubicBezTo>
                    <a:pt x="16896" y="239"/>
                    <a:pt x="17027" y="1"/>
                    <a:pt x="17027"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8"/>
            <p:cNvSpPr/>
            <p:nvPr/>
          </p:nvSpPr>
          <p:spPr>
            <a:xfrm>
              <a:off x="3488525" y="3212725"/>
              <a:ext cx="233375" cy="116700"/>
            </a:xfrm>
            <a:custGeom>
              <a:rect b="b" l="l" r="r" t="t"/>
              <a:pathLst>
                <a:path extrusionOk="0" h="4668" w="9335">
                  <a:moveTo>
                    <a:pt x="9335" y="1"/>
                  </a:moveTo>
                  <a:cubicBezTo>
                    <a:pt x="9335" y="1"/>
                    <a:pt x="9216" y="84"/>
                    <a:pt x="9001" y="251"/>
                  </a:cubicBezTo>
                  <a:cubicBezTo>
                    <a:pt x="8799" y="417"/>
                    <a:pt x="8466" y="655"/>
                    <a:pt x="8085" y="917"/>
                  </a:cubicBezTo>
                  <a:cubicBezTo>
                    <a:pt x="7287" y="1477"/>
                    <a:pt x="6180" y="2168"/>
                    <a:pt x="4894" y="2810"/>
                  </a:cubicBezTo>
                  <a:cubicBezTo>
                    <a:pt x="3620" y="3453"/>
                    <a:pt x="2393" y="3930"/>
                    <a:pt x="1489" y="4227"/>
                  </a:cubicBezTo>
                  <a:cubicBezTo>
                    <a:pt x="1036" y="4370"/>
                    <a:pt x="667" y="4477"/>
                    <a:pt x="405" y="4549"/>
                  </a:cubicBezTo>
                  <a:cubicBezTo>
                    <a:pt x="143" y="4632"/>
                    <a:pt x="0" y="4668"/>
                    <a:pt x="0" y="4668"/>
                  </a:cubicBezTo>
                  <a:lnTo>
                    <a:pt x="417" y="4668"/>
                  </a:lnTo>
                  <a:cubicBezTo>
                    <a:pt x="691" y="4656"/>
                    <a:pt x="1072" y="4632"/>
                    <a:pt x="1560" y="4573"/>
                  </a:cubicBezTo>
                  <a:cubicBezTo>
                    <a:pt x="2524" y="4430"/>
                    <a:pt x="3858" y="4108"/>
                    <a:pt x="5203" y="3441"/>
                  </a:cubicBezTo>
                  <a:cubicBezTo>
                    <a:pt x="6561" y="2751"/>
                    <a:pt x="7620" y="1894"/>
                    <a:pt x="8299" y="1191"/>
                  </a:cubicBezTo>
                  <a:cubicBezTo>
                    <a:pt x="8644" y="834"/>
                    <a:pt x="8918" y="536"/>
                    <a:pt x="9073" y="322"/>
                  </a:cubicBezTo>
                  <a:cubicBezTo>
                    <a:pt x="9239" y="120"/>
                    <a:pt x="9335" y="1"/>
                    <a:pt x="9335"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8"/>
            <p:cNvSpPr/>
            <p:nvPr/>
          </p:nvSpPr>
          <p:spPr>
            <a:xfrm>
              <a:off x="3550725" y="3216000"/>
              <a:ext cx="75050" cy="50925"/>
            </a:xfrm>
            <a:custGeom>
              <a:rect b="b" l="l" r="r" t="t"/>
              <a:pathLst>
                <a:path extrusionOk="0" h="2037" w="3002">
                  <a:moveTo>
                    <a:pt x="3001" y="1"/>
                  </a:moveTo>
                  <a:cubicBezTo>
                    <a:pt x="3001" y="1"/>
                    <a:pt x="2132" y="167"/>
                    <a:pt x="1310" y="727"/>
                  </a:cubicBezTo>
                  <a:cubicBezTo>
                    <a:pt x="477" y="1298"/>
                    <a:pt x="1" y="2037"/>
                    <a:pt x="1" y="2037"/>
                  </a:cubicBezTo>
                  <a:cubicBezTo>
                    <a:pt x="1" y="2037"/>
                    <a:pt x="858" y="1870"/>
                    <a:pt x="1691" y="1310"/>
                  </a:cubicBezTo>
                  <a:cubicBezTo>
                    <a:pt x="2525" y="739"/>
                    <a:pt x="3001" y="1"/>
                    <a:pt x="3001"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38"/>
            <p:cNvSpPr/>
            <p:nvPr/>
          </p:nvSpPr>
          <p:spPr>
            <a:xfrm>
              <a:off x="3539125" y="3190600"/>
              <a:ext cx="61925" cy="30250"/>
            </a:xfrm>
            <a:custGeom>
              <a:rect b="b" l="l" r="r" t="t"/>
              <a:pathLst>
                <a:path extrusionOk="0" h="1210" w="2477">
                  <a:moveTo>
                    <a:pt x="2350" y="1"/>
                  </a:moveTo>
                  <a:cubicBezTo>
                    <a:pt x="2117" y="1"/>
                    <a:pt x="1597" y="34"/>
                    <a:pt x="1084" y="290"/>
                  </a:cubicBezTo>
                  <a:cubicBezTo>
                    <a:pt x="405" y="636"/>
                    <a:pt x="0" y="1207"/>
                    <a:pt x="0" y="1207"/>
                  </a:cubicBezTo>
                  <a:cubicBezTo>
                    <a:pt x="0" y="1207"/>
                    <a:pt x="37" y="1210"/>
                    <a:pt x="102" y="1210"/>
                  </a:cubicBezTo>
                  <a:cubicBezTo>
                    <a:pt x="320" y="1210"/>
                    <a:pt x="858" y="1181"/>
                    <a:pt x="1381" y="933"/>
                  </a:cubicBezTo>
                  <a:cubicBezTo>
                    <a:pt x="2072" y="588"/>
                    <a:pt x="2477" y="5"/>
                    <a:pt x="2477" y="5"/>
                  </a:cubicBezTo>
                  <a:cubicBezTo>
                    <a:pt x="2477" y="5"/>
                    <a:pt x="2431" y="1"/>
                    <a:pt x="2350"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8"/>
            <p:cNvSpPr/>
            <p:nvPr/>
          </p:nvSpPr>
          <p:spPr>
            <a:xfrm>
              <a:off x="2764025" y="1887850"/>
              <a:ext cx="393825" cy="307225"/>
            </a:xfrm>
            <a:custGeom>
              <a:rect b="b" l="l" r="r" t="t"/>
              <a:pathLst>
                <a:path extrusionOk="0" h="12289" w="15753">
                  <a:moveTo>
                    <a:pt x="15752" y="1"/>
                  </a:moveTo>
                  <a:lnTo>
                    <a:pt x="15752" y="1"/>
                  </a:lnTo>
                  <a:cubicBezTo>
                    <a:pt x="15752" y="1"/>
                    <a:pt x="15467" y="72"/>
                    <a:pt x="14967" y="191"/>
                  </a:cubicBezTo>
                  <a:cubicBezTo>
                    <a:pt x="14705" y="251"/>
                    <a:pt x="14395" y="334"/>
                    <a:pt x="14050" y="453"/>
                  </a:cubicBezTo>
                  <a:cubicBezTo>
                    <a:pt x="13693" y="572"/>
                    <a:pt x="13300" y="692"/>
                    <a:pt x="12859" y="870"/>
                  </a:cubicBezTo>
                  <a:cubicBezTo>
                    <a:pt x="12431" y="1037"/>
                    <a:pt x="11954" y="1215"/>
                    <a:pt x="11466" y="1454"/>
                  </a:cubicBezTo>
                  <a:cubicBezTo>
                    <a:pt x="10978" y="1668"/>
                    <a:pt x="10454" y="1942"/>
                    <a:pt x="9906" y="2227"/>
                  </a:cubicBezTo>
                  <a:cubicBezTo>
                    <a:pt x="8811" y="2823"/>
                    <a:pt x="7668" y="3549"/>
                    <a:pt x="6537" y="4430"/>
                  </a:cubicBezTo>
                  <a:cubicBezTo>
                    <a:pt x="5418" y="5311"/>
                    <a:pt x="4430" y="6252"/>
                    <a:pt x="3596" y="7157"/>
                  </a:cubicBezTo>
                  <a:cubicBezTo>
                    <a:pt x="3191" y="7621"/>
                    <a:pt x="2787" y="8061"/>
                    <a:pt x="2465" y="8490"/>
                  </a:cubicBezTo>
                  <a:cubicBezTo>
                    <a:pt x="2120" y="8907"/>
                    <a:pt x="1822" y="9324"/>
                    <a:pt x="1548" y="9716"/>
                  </a:cubicBezTo>
                  <a:cubicBezTo>
                    <a:pt x="1286" y="10097"/>
                    <a:pt x="1060" y="10455"/>
                    <a:pt x="870" y="10776"/>
                  </a:cubicBezTo>
                  <a:cubicBezTo>
                    <a:pt x="679" y="11086"/>
                    <a:pt x="512" y="11371"/>
                    <a:pt x="393" y="11586"/>
                  </a:cubicBezTo>
                  <a:cubicBezTo>
                    <a:pt x="143" y="12038"/>
                    <a:pt x="0" y="12288"/>
                    <a:pt x="0" y="12288"/>
                  </a:cubicBezTo>
                  <a:cubicBezTo>
                    <a:pt x="0" y="12288"/>
                    <a:pt x="167" y="12062"/>
                    <a:pt x="477" y="11645"/>
                  </a:cubicBezTo>
                  <a:cubicBezTo>
                    <a:pt x="631" y="11443"/>
                    <a:pt x="810" y="11193"/>
                    <a:pt x="1048" y="10907"/>
                  </a:cubicBezTo>
                  <a:cubicBezTo>
                    <a:pt x="1286" y="10621"/>
                    <a:pt x="1524" y="10276"/>
                    <a:pt x="1834" y="9943"/>
                  </a:cubicBezTo>
                  <a:cubicBezTo>
                    <a:pt x="2132" y="9585"/>
                    <a:pt x="2465" y="9193"/>
                    <a:pt x="2834" y="8812"/>
                  </a:cubicBezTo>
                  <a:cubicBezTo>
                    <a:pt x="3191" y="8407"/>
                    <a:pt x="3608" y="8002"/>
                    <a:pt x="4025" y="7573"/>
                  </a:cubicBezTo>
                  <a:cubicBezTo>
                    <a:pt x="4882" y="6728"/>
                    <a:pt x="5882" y="5847"/>
                    <a:pt x="6966" y="4978"/>
                  </a:cubicBezTo>
                  <a:cubicBezTo>
                    <a:pt x="8073" y="4132"/>
                    <a:pt x="9168" y="3394"/>
                    <a:pt x="10204" y="2751"/>
                  </a:cubicBezTo>
                  <a:cubicBezTo>
                    <a:pt x="10716" y="2442"/>
                    <a:pt x="11216" y="2144"/>
                    <a:pt x="11692" y="1882"/>
                  </a:cubicBezTo>
                  <a:cubicBezTo>
                    <a:pt x="12145" y="1632"/>
                    <a:pt x="12597" y="1406"/>
                    <a:pt x="13014" y="1204"/>
                  </a:cubicBezTo>
                  <a:cubicBezTo>
                    <a:pt x="13431" y="989"/>
                    <a:pt x="13812" y="834"/>
                    <a:pt x="14145" y="680"/>
                  </a:cubicBezTo>
                  <a:cubicBezTo>
                    <a:pt x="14467" y="513"/>
                    <a:pt x="14764" y="394"/>
                    <a:pt x="15002" y="311"/>
                  </a:cubicBezTo>
                  <a:cubicBezTo>
                    <a:pt x="15478" y="96"/>
                    <a:pt x="15752" y="1"/>
                    <a:pt x="15752"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8"/>
            <p:cNvSpPr/>
            <p:nvPr/>
          </p:nvSpPr>
          <p:spPr>
            <a:xfrm>
              <a:off x="2832175" y="1989650"/>
              <a:ext cx="202450" cy="180125"/>
            </a:xfrm>
            <a:custGeom>
              <a:rect b="b" l="l" r="r" t="t"/>
              <a:pathLst>
                <a:path extrusionOk="0" h="7205" w="8098">
                  <a:moveTo>
                    <a:pt x="8097" y="1"/>
                  </a:moveTo>
                  <a:cubicBezTo>
                    <a:pt x="8097" y="1"/>
                    <a:pt x="7966" y="60"/>
                    <a:pt x="7716" y="179"/>
                  </a:cubicBezTo>
                  <a:cubicBezTo>
                    <a:pt x="7454" y="299"/>
                    <a:pt x="7085" y="477"/>
                    <a:pt x="6657" y="715"/>
                  </a:cubicBezTo>
                  <a:cubicBezTo>
                    <a:pt x="5776" y="1192"/>
                    <a:pt x="4621" y="1942"/>
                    <a:pt x="3466" y="2954"/>
                  </a:cubicBezTo>
                  <a:cubicBezTo>
                    <a:pt x="2335" y="3966"/>
                    <a:pt x="1465" y="5037"/>
                    <a:pt x="882" y="5847"/>
                  </a:cubicBezTo>
                  <a:cubicBezTo>
                    <a:pt x="584" y="6252"/>
                    <a:pt x="370" y="6597"/>
                    <a:pt x="227" y="6835"/>
                  </a:cubicBezTo>
                  <a:cubicBezTo>
                    <a:pt x="72" y="7073"/>
                    <a:pt x="1" y="7204"/>
                    <a:pt x="1" y="7204"/>
                  </a:cubicBezTo>
                  <a:lnTo>
                    <a:pt x="1132" y="6073"/>
                  </a:lnTo>
                  <a:cubicBezTo>
                    <a:pt x="1835" y="5394"/>
                    <a:pt x="2811" y="4454"/>
                    <a:pt x="3930" y="3466"/>
                  </a:cubicBezTo>
                  <a:cubicBezTo>
                    <a:pt x="5049" y="2489"/>
                    <a:pt x="6073" y="1608"/>
                    <a:pt x="6847" y="1001"/>
                  </a:cubicBezTo>
                  <a:cubicBezTo>
                    <a:pt x="7621" y="394"/>
                    <a:pt x="8097" y="1"/>
                    <a:pt x="8097"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8"/>
            <p:cNvSpPr/>
            <p:nvPr/>
          </p:nvSpPr>
          <p:spPr>
            <a:xfrm>
              <a:off x="2904825" y="2081625"/>
              <a:ext cx="61325" cy="47950"/>
            </a:xfrm>
            <a:custGeom>
              <a:rect b="b" l="l" r="r" t="t"/>
              <a:pathLst>
                <a:path extrusionOk="0" h="1918" w="2453">
                  <a:moveTo>
                    <a:pt x="2453" y="1"/>
                  </a:moveTo>
                  <a:cubicBezTo>
                    <a:pt x="2453" y="1"/>
                    <a:pt x="1691" y="144"/>
                    <a:pt x="1012" y="680"/>
                  </a:cubicBezTo>
                  <a:cubicBezTo>
                    <a:pt x="322" y="1215"/>
                    <a:pt x="0" y="1918"/>
                    <a:pt x="0" y="1918"/>
                  </a:cubicBezTo>
                  <a:cubicBezTo>
                    <a:pt x="0" y="1918"/>
                    <a:pt x="762" y="1775"/>
                    <a:pt x="1441" y="1239"/>
                  </a:cubicBezTo>
                  <a:cubicBezTo>
                    <a:pt x="2131" y="703"/>
                    <a:pt x="2453" y="1"/>
                    <a:pt x="2453"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8"/>
            <p:cNvSpPr/>
            <p:nvPr/>
          </p:nvSpPr>
          <p:spPr>
            <a:xfrm>
              <a:off x="4110925" y="2429900"/>
              <a:ext cx="29200" cy="310775"/>
            </a:xfrm>
            <a:custGeom>
              <a:rect b="b" l="l" r="r" t="t"/>
              <a:pathLst>
                <a:path extrusionOk="0" h="12431" w="1168">
                  <a:moveTo>
                    <a:pt x="0" y="0"/>
                  </a:moveTo>
                  <a:cubicBezTo>
                    <a:pt x="0" y="0"/>
                    <a:pt x="24" y="179"/>
                    <a:pt x="48" y="488"/>
                  </a:cubicBezTo>
                  <a:cubicBezTo>
                    <a:pt x="95" y="798"/>
                    <a:pt x="143" y="1262"/>
                    <a:pt x="179" y="1834"/>
                  </a:cubicBezTo>
                  <a:cubicBezTo>
                    <a:pt x="286" y="2941"/>
                    <a:pt x="393" y="4489"/>
                    <a:pt x="417" y="6203"/>
                  </a:cubicBezTo>
                  <a:cubicBezTo>
                    <a:pt x="453" y="7918"/>
                    <a:pt x="405" y="9466"/>
                    <a:pt x="346" y="10597"/>
                  </a:cubicBezTo>
                  <a:cubicBezTo>
                    <a:pt x="322" y="11156"/>
                    <a:pt x="286" y="11621"/>
                    <a:pt x="262" y="11930"/>
                  </a:cubicBezTo>
                  <a:cubicBezTo>
                    <a:pt x="238" y="12252"/>
                    <a:pt x="226" y="12430"/>
                    <a:pt x="226" y="12430"/>
                  </a:cubicBezTo>
                  <a:cubicBezTo>
                    <a:pt x="226" y="12430"/>
                    <a:pt x="274" y="12252"/>
                    <a:pt x="393" y="11942"/>
                  </a:cubicBezTo>
                  <a:cubicBezTo>
                    <a:pt x="476" y="11644"/>
                    <a:pt x="596" y="11204"/>
                    <a:pt x="715" y="10632"/>
                  </a:cubicBezTo>
                  <a:cubicBezTo>
                    <a:pt x="953" y="9525"/>
                    <a:pt x="1167" y="7942"/>
                    <a:pt x="1131" y="6191"/>
                  </a:cubicBezTo>
                  <a:cubicBezTo>
                    <a:pt x="1096" y="4453"/>
                    <a:pt x="822" y="2870"/>
                    <a:pt x="536" y="1774"/>
                  </a:cubicBezTo>
                  <a:cubicBezTo>
                    <a:pt x="405" y="1215"/>
                    <a:pt x="274" y="774"/>
                    <a:pt x="167" y="476"/>
                  </a:cubicBezTo>
                  <a:cubicBezTo>
                    <a:pt x="60" y="167"/>
                    <a:pt x="0" y="0"/>
                    <a:pt x="0"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38"/>
            <p:cNvSpPr/>
            <p:nvPr/>
          </p:nvSpPr>
          <p:spPr>
            <a:xfrm>
              <a:off x="4076400" y="2491200"/>
              <a:ext cx="20250" cy="146775"/>
            </a:xfrm>
            <a:custGeom>
              <a:rect b="b" l="l" r="r" t="t"/>
              <a:pathLst>
                <a:path extrusionOk="0" h="5871" w="810">
                  <a:moveTo>
                    <a:pt x="107" y="1"/>
                  </a:moveTo>
                  <a:cubicBezTo>
                    <a:pt x="107" y="1"/>
                    <a:pt x="72" y="346"/>
                    <a:pt x="48" y="882"/>
                  </a:cubicBezTo>
                  <a:cubicBezTo>
                    <a:pt x="36" y="1418"/>
                    <a:pt x="0" y="2144"/>
                    <a:pt x="48" y="2942"/>
                  </a:cubicBezTo>
                  <a:cubicBezTo>
                    <a:pt x="72" y="3739"/>
                    <a:pt x="167" y="4466"/>
                    <a:pt x="238" y="5002"/>
                  </a:cubicBezTo>
                  <a:cubicBezTo>
                    <a:pt x="298" y="5537"/>
                    <a:pt x="369" y="5871"/>
                    <a:pt x="369" y="5871"/>
                  </a:cubicBezTo>
                  <a:cubicBezTo>
                    <a:pt x="369" y="5871"/>
                    <a:pt x="488" y="5549"/>
                    <a:pt x="607" y="5013"/>
                  </a:cubicBezTo>
                  <a:cubicBezTo>
                    <a:pt x="714" y="4478"/>
                    <a:pt x="810" y="3739"/>
                    <a:pt x="762" y="2918"/>
                  </a:cubicBezTo>
                  <a:cubicBezTo>
                    <a:pt x="714" y="2084"/>
                    <a:pt x="548" y="1358"/>
                    <a:pt x="405" y="834"/>
                  </a:cubicBezTo>
                  <a:cubicBezTo>
                    <a:pt x="238" y="310"/>
                    <a:pt x="107" y="1"/>
                    <a:pt x="107"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8"/>
            <p:cNvSpPr/>
            <p:nvPr/>
          </p:nvSpPr>
          <p:spPr>
            <a:xfrm>
              <a:off x="4038875" y="2531700"/>
              <a:ext cx="19975" cy="78900"/>
            </a:xfrm>
            <a:custGeom>
              <a:rect b="b" l="l" r="r" t="t"/>
              <a:pathLst>
                <a:path extrusionOk="0" h="3156" w="799">
                  <a:moveTo>
                    <a:pt x="144" y="0"/>
                  </a:moveTo>
                  <a:cubicBezTo>
                    <a:pt x="144" y="0"/>
                    <a:pt x="84" y="203"/>
                    <a:pt x="60" y="500"/>
                  </a:cubicBezTo>
                  <a:cubicBezTo>
                    <a:pt x="13" y="798"/>
                    <a:pt x="1" y="1179"/>
                    <a:pt x="49" y="1607"/>
                  </a:cubicBezTo>
                  <a:cubicBezTo>
                    <a:pt x="108" y="2048"/>
                    <a:pt x="203" y="2417"/>
                    <a:pt x="310" y="2703"/>
                  </a:cubicBezTo>
                  <a:cubicBezTo>
                    <a:pt x="418" y="2977"/>
                    <a:pt x="501" y="3155"/>
                    <a:pt x="501" y="3155"/>
                  </a:cubicBezTo>
                  <a:cubicBezTo>
                    <a:pt x="501" y="3155"/>
                    <a:pt x="596" y="2977"/>
                    <a:pt x="668" y="2679"/>
                  </a:cubicBezTo>
                  <a:cubicBezTo>
                    <a:pt x="739" y="2393"/>
                    <a:pt x="799" y="1977"/>
                    <a:pt x="763" y="1536"/>
                  </a:cubicBezTo>
                  <a:cubicBezTo>
                    <a:pt x="715" y="1084"/>
                    <a:pt x="549" y="703"/>
                    <a:pt x="418" y="429"/>
                  </a:cubicBezTo>
                  <a:cubicBezTo>
                    <a:pt x="263" y="155"/>
                    <a:pt x="144" y="0"/>
                    <a:pt x="144"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8"/>
            <p:cNvSpPr/>
            <p:nvPr/>
          </p:nvSpPr>
          <p:spPr>
            <a:xfrm>
              <a:off x="2709850" y="2941850"/>
              <a:ext cx="126525" cy="184275"/>
            </a:xfrm>
            <a:custGeom>
              <a:rect b="b" l="l" r="r" t="t"/>
              <a:pathLst>
                <a:path extrusionOk="0" h="7371" w="5061">
                  <a:moveTo>
                    <a:pt x="1" y="1"/>
                  </a:moveTo>
                  <a:cubicBezTo>
                    <a:pt x="1" y="1"/>
                    <a:pt x="12" y="132"/>
                    <a:pt x="60" y="358"/>
                  </a:cubicBezTo>
                  <a:cubicBezTo>
                    <a:pt x="108" y="584"/>
                    <a:pt x="179" y="906"/>
                    <a:pt x="298" y="1311"/>
                  </a:cubicBezTo>
                  <a:cubicBezTo>
                    <a:pt x="536" y="2108"/>
                    <a:pt x="965" y="3204"/>
                    <a:pt x="1691" y="4251"/>
                  </a:cubicBezTo>
                  <a:cubicBezTo>
                    <a:pt x="2417" y="5311"/>
                    <a:pt x="3287" y="6121"/>
                    <a:pt x="3941" y="6621"/>
                  </a:cubicBezTo>
                  <a:cubicBezTo>
                    <a:pt x="4263" y="6871"/>
                    <a:pt x="4549" y="7073"/>
                    <a:pt x="4751" y="7192"/>
                  </a:cubicBezTo>
                  <a:lnTo>
                    <a:pt x="5061" y="7371"/>
                  </a:lnTo>
                  <a:cubicBezTo>
                    <a:pt x="5061" y="7371"/>
                    <a:pt x="4989" y="7276"/>
                    <a:pt x="4823" y="7097"/>
                  </a:cubicBezTo>
                  <a:cubicBezTo>
                    <a:pt x="4656" y="6930"/>
                    <a:pt x="4453" y="6680"/>
                    <a:pt x="4180" y="6371"/>
                  </a:cubicBezTo>
                  <a:cubicBezTo>
                    <a:pt x="3644" y="5740"/>
                    <a:pt x="2977" y="4871"/>
                    <a:pt x="2275" y="3859"/>
                  </a:cubicBezTo>
                  <a:cubicBezTo>
                    <a:pt x="1596" y="2847"/>
                    <a:pt x="1013" y="1894"/>
                    <a:pt x="620" y="1180"/>
                  </a:cubicBezTo>
                  <a:cubicBezTo>
                    <a:pt x="417" y="822"/>
                    <a:pt x="262" y="525"/>
                    <a:pt x="167" y="310"/>
                  </a:cubicBezTo>
                  <a:cubicBezTo>
                    <a:pt x="60" y="120"/>
                    <a:pt x="1" y="1"/>
                    <a:pt x="1"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8"/>
            <p:cNvSpPr/>
            <p:nvPr/>
          </p:nvSpPr>
          <p:spPr>
            <a:xfrm>
              <a:off x="2758975" y="2976675"/>
              <a:ext cx="50900" cy="73850"/>
            </a:xfrm>
            <a:custGeom>
              <a:rect b="b" l="l" r="r" t="t"/>
              <a:pathLst>
                <a:path extrusionOk="0" h="2954" w="2036">
                  <a:moveTo>
                    <a:pt x="12" y="1"/>
                  </a:moveTo>
                  <a:cubicBezTo>
                    <a:pt x="12" y="1"/>
                    <a:pt x="0" y="227"/>
                    <a:pt x="60" y="572"/>
                  </a:cubicBezTo>
                  <a:cubicBezTo>
                    <a:pt x="119" y="906"/>
                    <a:pt x="262" y="1370"/>
                    <a:pt x="560" y="1799"/>
                  </a:cubicBezTo>
                  <a:cubicBezTo>
                    <a:pt x="857" y="2239"/>
                    <a:pt x="1238" y="2537"/>
                    <a:pt x="1536" y="2716"/>
                  </a:cubicBezTo>
                  <a:cubicBezTo>
                    <a:pt x="1834" y="2894"/>
                    <a:pt x="2036" y="2954"/>
                    <a:pt x="2036" y="2954"/>
                  </a:cubicBezTo>
                  <a:cubicBezTo>
                    <a:pt x="2036" y="2954"/>
                    <a:pt x="1929" y="2739"/>
                    <a:pt x="1786" y="2466"/>
                  </a:cubicBezTo>
                  <a:cubicBezTo>
                    <a:pt x="1619" y="2180"/>
                    <a:pt x="1417" y="1787"/>
                    <a:pt x="1143" y="1406"/>
                  </a:cubicBezTo>
                  <a:cubicBezTo>
                    <a:pt x="881" y="1013"/>
                    <a:pt x="595" y="680"/>
                    <a:pt x="381" y="418"/>
                  </a:cubicBezTo>
                  <a:cubicBezTo>
                    <a:pt x="167" y="168"/>
                    <a:pt x="12" y="1"/>
                    <a:pt x="12"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38"/>
            <p:cNvSpPr/>
            <p:nvPr/>
          </p:nvSpPr>
          <p:spPr>
            <a:xfrm>
              <a:off x="3598350" y="2251900"/>
              <a:ext cx="106000" cy="102425"/>
            </a:xfrm>
            <a:custGeom>
              <a:rect b="b" l="l" r="r" t="t"/>
              <a:pathLst>
                <a:path extrusionOk="0" h="4097" w="4240">
                  <a:moveTo>
                    <a:pt x="4239" y="0"/>
                  </a:moveTo>
                  <a:lnTo>
                    <a:pt x="4239" y="0"/>
                  </a:lnTo>
                  <a:cubicBezTo>
                    <a:pt x="4239" y="0"/>
                    <a:pt x="3953" y="203"/>
                    <a:pt x="3513" y="512"/>
                  </a:cubicBezTo>
                  <a:cubicBezTo>
                    <a:pt x="3287" y="679"/>
                    <a:pt x="3025" y="869"/>
                    <a:pt x="2727" y="1072"/>
                  </a:cubicBezTo>
                  <a:cubicBezTo>
                    <a:pt x="2572" y="1179"/>
                    <a:pt x="2430" y="1298"/>
                    <a:pt x="2263" y="1429"/>
                  </a:cubicBezTo>
                  <a:cubicBezTo>
                    <a:pt x="2096" y="1572"/>
                    <a:pt x="1965" y="1751"/>
                    <a:pt x="1858" y="1941"/>
                  </a:cubicBezTo>
                  <a:cubicBezTo>
                    <a:pt x="1751" y="2132"/>
                    <a:pt x="1679" y="2310"/>
                    <a:pt x="1560" y="2441"/>
                  </a:cubicBezTo>
                  <a:cubicBezTo>
                    <a:pt x="1453" y="2584"/>
                    <a:pt x="1310" y="2667"/>
                    <a:pt x="1144" y="2727"/>
                  </a:cubicBezTo>
                  <a:cubicBezTo>
                    <a:pt x="977" y="2798"/>
                    <a:pt x="798" y="2846"/>
                    <a:pt x="667" y="2977"/>
                  </a:cubicBezTo>
                  <a:cubicBezTo>
                    <a:pt x="513" y="3120"/>
                    <a:pt x="489" y="3298"/>
                    <a:pt x="477" y="3429"/>
                  </a:cubicBezTo>
                  <a:cubicBezTo>
                    <a:pt x="441" y="3679"/>
                    <a:pt x="310" y="3858"/>
                    <a:pt x="191" y="3965"/>
                  </a:cubicBezTo>
                  <a:cubicBezTo>
                    <a:pt x="84" y="4072"/>
                    <a:pt x="1" y="4096"/>
                    <a:pt x="1" y="4096"/>
                  </a:cubicBezTo>
                  <a:cubicBezTo>
                    <a:pt x="1" y="4096"/>
                    <a:pt x="84" y="4084"/>
                    <a:pt x="215" y="4013"/>
                  </a:cubicBezTo>
                  <a:cubicBezTo>
                    <a:pt x="358" y="3917"/>
                    <a:pt x="536" y="3739"/>
                    <a:pt x="596" y="3453"/>
                  </a:cubicBezTo>
                  <a:cubicBezTo>
                    <a:pt x="620" y="3310"/>
                    <a:pt x="667" y="3191"/>
                    <a:pt x="775" y="3096"/>
                  </a:cubicBezTo>
                  <a:cubicBezTo>
                    <a:pt x="882" y="3013"/>
                    <a:pt x="1037" y="2965"/>
                    <a:pt x="1215" y="2905"/>
                  </a:cubicBezTo>
                  <a:cubicBezTo>
                    <a:pt x="1382" y="2846"/>
                    <a:pt x="1608" y="2739"/>
                    <a:pt x="1739" y="2584"/>
                  </a:cubicBezTo>
                  <a:cubicBezTo>
                    <a:pt x="1894" y="2417"/>
                    <a:pt x="1977" y="2227"/>
                    <a:pt x="2084" y="2048"/>
                  </a:cubicBezTo>
                  <a:cubicBezTo>
                    <a:pt x="2263" y="1691"/>
                    <a:pt x="2572" y="1465"/>
                    <a:pt x="2858" y="1227"/>
                  </a:cubicBezTo>
                  <a:cubicBezTo>
                    <a:pt x="3120" y="989"/>
                    <a:pt x="3382" y="774"/>
                    <a:pt x="3584" y="596"/>
                  </a:cubicBezTo>
                  <a:cubicBezTo>
                    <a:pt x="3989" y="239"/>
                    <a:pt x="4239" y="0"/>
                    <a:pt x="4239"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8"/>
            <p:cNvSpPr/>
            <p:nvPr/>
          </p:nvSpPr>
          <p:spPr>
            <a:xfrm>
              <a:off x="3577525" y="2353400"/>
              <a:ext cx="13125" cy="11025"/>
            </a:xfrm>
            <a:custGeom>
              <a:rect b="b" l="l" r="r" t="t"/>
              <a:pathLst>
                <a:path extrusionOk="0" h="441" w="525">
                  <a:moveTo>
                    <a:pt x="405" y="0"/>
                  </a:moveTo>
                  <a:cubicBezTo>
                    <a:pt x="322" y="0"/>
                    <a:pt x="226" y="36"/>
                    <a:pt x="143" y="96"/>
                  </a:cubicBezTo>
                  <a:cubicBezTo>
                    <a:pt x="72" y="167"/>
                    <a:pt x="24" y="250"/>
                    <a:pt x="12" y="322"/>
                  </a:cubicBezTo>
                  <a:cubicBezTo>
                    <a:pt x="0" y="393"/>
                    <a:pt x="0" y="441"/>
                    <a:pt x="0" y="441"/>
                  </a:cubicBezTo>
                  <a:cubicBezTo>
                    <a:pt x="0" y="441"/>
                    <a:pt x="48" y="429"/>
                    <a:pt x="119" y="393"/>
                  </a:cubicBezTo>
                  <a:cubicBezTo>
                    <a:pt x="179" y="369"/>
                    <a:pt x="250" y="322"/>
                    <a:pt x="310" y="274"/>
                  </a:cubicBezTo>
                  <a:cubicBezTo>
                    <a:pt x="369" y="227"/>
                    <a:pt x="417" y="167"/>
                    <a:pt x="465" y="107"/>
                  </a:cubicBezTo>
                  <a:lnTo>
                    <a:pt x="524" y="24"/>
                  </a:lnTo>
                  <a:cubicBezTo>
                    <a:pt x="524" y="24"/>
                    <a:pt x="476" y="0"/>
                    <a:pt x="40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8"/>
            <p:cNvSpPr/>
            <p:nvPr/>
          </p:nvSpPr>
          <p:spPr>
            <a:xfrm>
              <a:off x="3592700" y="2398650"/>
              <a:ext cx="19375" cy="25900"/>
            </a:xfrm>
            <a:custGeom>
              <a:rect b="b" l="l" r="r" t="t"/>
              <a:pathLst>
                <a:path extrusionOk="0" h="1036" w="775">
                  <a:moveTo>
                    <a:pt x="0" y="0"/>
                  </a:moveTo>
                  <a:cubicBezTo>
                    <a:pt x="0" y="0"/>
                    <a:pt x="12" y="83"/>
                    <a:pt x="96" y="191"/>
                  </a:cubicBezTo>
                  <a:cubicBezTo>
                    <a:pt x="167" y="310"/>
                    <a:pt x="298" y="429"/>
                    <a:pt x="417" y="536"/>
                  </a:cubicBezTo>
                  <a:cubicBezTo>
                    <a:pt x="524" y="643"/>
                    <a:pt x="608" y="762"/>
                    <a:pt x="631" y="857"/>
                  </a:cubicBezTo>
                  <a:cubicBezTo>
                    <a:pt x="654" y="958"/>
                    <a:pt x="613" y="1027"/>
                    <a:pt x="608" y="1035"/>
                  </a:cubicBezTo>
                  <a:lnTo>
                    <a:pt x="608" y="1035"/>
                  </a:lnTo>
                  <a:cubicBezTo>
                    <a:pt x="620" y="1031"/>
                    <a:pt x="706" y="1004"/>
                    <a:pt x="727" y="857"/>
                  </a:cubicBezTo>
                  <a:cubicBezTo>
                    <a:pt x="774" y="726"/>
                    <a:pt x="727" y="500"/>
                    <a:pt x="572" y="357"/>
                  </a:cubicBezTo>
                  <a:cubicBezTo>
                    <a:pt x="417" y="226"/>
                    <a:pt x="274" y="167"/>
                    <a:pt x="167" y="107"/>
                  </a:cubicBezTo>
                  <a:cubicBezTo>
                    <a:pt x="60" y="48"/>
                    <a:pt x="0" y="0"/>
                    <a:pt x="0" y="0"/>
                  </a:cubicBezTo>
                  <a:close/>
                  <a:moveTo>
                    <a:pt x="608" y="1035"/>
                  </a:moveTo>
                  <a:lnTo>
                    <a:pt x="608" y="1035"/>
                  </a:lnTo>
                  <a:cubicBezTo>
                    <a:pt x="607" y="1036"/>
                    <a:pt x="606" y="1036"/>
                    <a:pt x="608" y="1036"/>
                  </a:cubicBezTo>
                  <a:cubicBezTo>
                    <a:pt x="608" y="1036"/>
                    <a:pt x="608" y="1036"/>
                    <a:pt x="608" y="1035"/>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8"/>
            <p:cNvSpPr/>
            <p:nvPr/>
          </p:nvSpPr>
          <p:spPr>
            <a:xfrm>
              <a:off x="3617100" y="2548050"/>
              <a:ext cx="181000" cy="62325"/>
            </a:xfrm>
            <a:custGeom>
              <a:rect b="b" l="l" r="r" t="t"/>
              <a:pathLst>
                <a:path extrusionOk="0" h="2493" w="7240">
                  <a:moveTo>
                    <a:pt x="1" y="1"/>
                  </a:moveTo>
                  <a:cubicBezTo>
                    <a:pt x="1" y="1"/>
                    <a:pt x="334" y="335"/>
                    <a:pt x="834" y="846"/>
                  </a:cubicBezTo>
                  <a:cubicBezTo>
                    <a:pt x="1108" y="1108"/>
                    <a:pt x="1418" y="1406"/>
                    <a:pt x="1763" y="1739"/>
                  </a:cubicBezTo>
                  <a:cubicBezTo>
                    <a:pt x="1846" y="1823"/>
                    <a:pt x="1953" y="1918"/>
                    <a:pt x="2096" y="1977"/>
                  </a:cubicBezTo>
                  <a:cubicBezTo>
                    <a:pt x="2239" y="2037"/>
                    <a:pt x="2370" y="2037"/>
                    <a:pt x="2477" y="2073"/>
                  </a:cubicBezTo>
                  <a:cubicBezTo>
                    <a:pt x="2703" y="2132"/>
                    <a:pt x="2906" y="2299"/>
                    <a:pt x="3192" y="2418"/>
                  </a:cubicBezTo>
                  <a:cubicBezTo>
                    <a:pt x="3301" y="2468"/>
                    <a:pt x="3435" y="2492"/>
                    <a:pt x="3573" y="2492"/>
                  </a:cubicBezTo>
                  <a:cubicBezTo>
                    <a:pt x="3600" y="2492"/>
                    <a:pt x="3628" y="2491"/>
                    <a:pt x="3656" y="2489"/>
                  </a:cubicBezTo>
                  <a:cubicBezTo>
                    <a:pt x="3823" y="2477"/>
                    <a:pt x="3942" y="2406"/>
                    <a:pt x="4061" y="2358"/>
                  </a:cubicBezTo>
                  <a:cubicBezTo>
                    <a:pt x="4287" y="2263"/>
                    <a:pt x="4525" y="2239"/>
                    <a:pt x="4775" y="2227"/>
                  </a:cubicBezTo>
                  <a:cubicBezTo>
                    <a:pt x="4868" y="2223"/>
                    <a:pt x="4959" y="2221"/>
                    <a:pt x="5049" y="2221"/>
                  </a:cubicBezTo>
                  <a:cubicBezTo>
                    <a:pt x="5417" y="2221"/>
                    <a:pt x="5752" y="2254"/>
                    <a:pt x="6049" y="2263"/>
                  </a:cubicBezTo>
                  <a:cubicBezTo>
                    <a:pt x="6799" y="2299"/>
                    <a:pt x="7240" y="2311"/>
                    <a:pt x="7240" y="2311"/>
                  </a:cubicBezTo>
                  <a:cubicBezTo>
                    <a:pt x="7240" y="2311"/>
                    <a:pt x="6799" y="2251"/>
                    <a:pt x="6037" y="2156"/>
                  </a:cubicBezTo>
                  <a:cubicBezTo>
                    <a:pt x="5656" y="2120"/>
                    <a:pt x="5228" y="2037"/>
                    <a:pt x="4739" y="2037"/>
                  </a:cubicBezTo>
                  <a:cubicBezTo>
                    <a:pt x="4501" y="2037"/>
                    <a:pt x="4227" y="2073"/>
                    <a:pt x="3966" y="2156"/>
                  </a:cubicBezTo>
                  <a:cubicBezTo>
                    <a:pt x="3835" y="2204"/>
                    <a:pt x="3716" y="2263"/>
                    <a:pt x="3608" y="2275"/>
                  </a:cubicBezTo>
                  <a:cubicBezTo>
                    <a:pt x="3585" y="2280"/>
                    <a:pt x="3561" y="2283"/>
                    <a:pt x="3536" y="2283"/>
                  </a:cubicBezTo>
                  <a:cubicBezTo>
                    <a:pt x="3449" y="2283"/>
                    <a:pt x="3356" y="2253"/>
                    <a:pt x="3263" y="2216"/>
                  </a:cubicBezTo>
                  <a:cubicBezTo>
                    <a:pt x="3025" y="2132"/>
                    <a:pt x="2799" y="1954"/>
                    <a:pt x="2525" y="1882"/>
                  </a:cubicBezTo>
                  <a:cubicBezTo>
                    <a:pt x="2370" y="1835"/>
                    <a:pt x="2239" y="1846"/>
                    <a:pt x="2144" y="1799"/>
                  </a:cubicBezTo>
                  <a:cubicBezTo>
                    <a:pt x="2061" y="1763"/>
                    <a:pt x="1965" y="1680"/>
                    <a:pt x="1882" y="1608"/>
                  </a:cubicBezTo>
                  <a:cubicBezTo>
                    <a:pt x="1525" y="1287"/>
                    <a:pt x="1191" y="1001"/>
                    <a:pt x="918" y="763"/>
                  </a:cubicBezTo>
                  <a:cubicBezTo>
                    <a:pt x="346" y="299"/>
                    <a:pt x="1" y="1"/>
                    <a:pt x="1"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8"/>
            <p:cNvSpPr/>
            <p:nvPr/>
          </p:nvSpPr>
          <p:spPr>
            <a:xfrm>
              <a:off x="3842425" y="2585875"/>
              <a:ext cx="60150" cy="15200"/>
            </a:xfrm>
            <a:custGeom>
              <a:rect b="b" l="l" r="r" t="t"/>
              <a:pathLst>
                <a:path extrusionOk="0" h="608" w="2406">
                  <a:moveTo>
                    <a:pt x="1251" y="0"/>
                  </a:moveTo>
                  <a:cubicBezTo>
                    <a:pt x="858" y="0"/>
                    <a:pt x="560" y="179"/>
                    <a:pt x="358" y="238"/>
                  </a:cubicBezTo>
                  <a:cubicBezTo>
                    <a:pt x="144" y="310"/>
                    <a:pt x="1" y="310"/>
                    <a:pt x="1" y="310"/>
                  </a:cubicBezTo>
                  <a:cubicBezTo>
                    <a:pt x="1" y="310"/>
                    <a:pt x="92" y="340"/>
                    <a:pt x="251" y="340"/>
                  </a:cubicBezTo>
                  <a:cubicBezTo>
                    <a:pt x="290" y="340"/>
                    <a:pt x="334" y="338"/>
                    <a:pt x="382" y="333"/>
                  </a:cubicBezTo>
                  <a:cubicBezTo>
                    <a:pt x="620" y="322"/>
                    <a:pt x="901" y="214"/>
                    <a:pt x="1216" y="214"/>
                  </a:cubicBezTo>
                  <a:cubicBezTo>
                    <a:pt x="1231" y="214"/>
                    <a:pt x="1247" y="214"/>
                    <a:pt x="1263" y="214"/>
                  </a:cubicBezTo>
                  <a:cubicBezTo>
                    <a:pt x="1596" y="238"/>
                    <a:pt x="1870" y="322"/>
                    <a:pt x="2084" y="417"/>
                  </a:cubicBezTo>
                  <a:cubicBezTo>
                    <a:pt x="2287" y="512"/>
                    <a:pt x="2406" y="607"/>
                    <a:pt x="2406" y="607"/>
                  </a:cubicBezTo>
                  <a:cubicBezTo>
                    <a:pt x="2406" y="607"/>
                    <a:pt x="2334" y="488"/>
                    <a:pt x="2144" y="322"/>
                  </a:cubicBezTo>
                  <a:cubicBezTo>
                    <a:pt x="1953" y="155"/>
                    <a:pt x="1632" y="0"/>
                    <a:pt x="1251"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8"/>
            <p:cNvSpPr/>
            <p:nvPr/>
          </p:nvSpPr>
          <p:spPr>
            <a:xfrm>
              <a:off x="3942750" y="2738550"/>
              <a:ext cx="32175" cy="103625"/>
            </a:xfrm>
            <a:custGeom>
              <a:rect b="b" l="l" r="r" t="t"/>
              <a:pathLst>
                <a:path extrusionOk="0" h="4145" w="1287">
                  <a:moveTo>
                    <a:pt x="107" y="1"/>
                  </a:moveTo>
                  <a:lnTo>
                    <a:pt x="107" y="1"/>
                  </a:lnTo>
                  <a:cubicBezTo>
                    <a:pt x="107" y="1"/>
                    <a:pt x="60" y="49"/>
                    <a:pt x="36" y="168"/>
                  </a:cubicBezTo>
                  <a:cubicBezTo>
                    <a:pt x="0" y="287"/>
                    <a:pt x="36" y="477"/>
                    <a:pt x="167" y="656"/>
                  </a:cubicBezTo>
                  <a:cubicBezTo>
                    <a:pt x="286" y="846"/>
                    <a:pt x="512" y="989"/>
                    <a:pt x="703" y="1168"/>
                  </a:cubicBezTo>
                  <a:cubicBezTo>
                    <a:pt x="881" y="1346"/>
                    <a:pt x="1000" y="1596"/>
                    <a:pt x="1012" y="1894"/>
                  </a:cubicBezTo>
                  <a:cubicBezTo>
                    <a:pt x="1048" y="2489"/>
                    <a:pt x="881" y="3061"/>
                    <a:pt x="834" y="3466"/>
                  </a:cubicBezTo>
                  <a:cubicBezTo>
                    <a:pt x="774" y="3882"/>
                    <a:pt x="750" y="4144"/>
                    <a:pt x="750" y="4144"/>
                  </a:cubicBezTo>
                  <a:cubicBezTo>
                    <a:pt x="750" y="4144"/>
                    <a:pt x="834" y="3906"/>
                    <a:pt x="953" y="3501"/>
                  </a:cubicBezTo>
                  <a:cubicBezTo>
                    <a:pt x="1012" y="3311"/>
                    <a:pt x="1072" y="3073"/>
                    <a:pt x="1155" y="2799"/>
                  </a:cubicBezTo>
                  <a:cubicBezTo>
                    <a:pt x="1227" y="2513"/>
                    <a:pt x="1286" y="2216"/>
                    <a:pt x="1250" y="1882"/>
                  </a:cubicBezTo>
                  <a:cubicBezTo>
                    <a:pt x="1238" y="1549"/>
                    <a:pt x="1072" y="1203"/>
                    <a:pt x="834" y="1025"/>
                  </a:cubicBezTo>
                  <a:cubicBezTo>
                    <a:pt x="619" y="834"/>
                    <a:pt x="393" y="751"/>
                    <a:pt x="262" y="596"/>
                  </a:cubicBezTo>
                  <a:cubicBezTo>
                    <a:pt x="119" y="453"/>
                    <a:pt x="60" y="287"/>
                    <a:pt x="60" y="180"/>
                  </a:cubicBezTo>
                  <a:cubicBezTo>
                    <a:pt x="60" y="61"/>
                    <a:pt x="107" y="1"/>
                    <a:pt x="107"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38"/>
            <p:cNvSpPr/>
            <p:nvPr/>
          </p:nvSpPr>
          <p:spPr>
            <a:xfrm>
              <a:off x="3953150" y="2856125"/>
              <a:ext cx="24450" cy="94400"/>
            </a:xfrm>
            <a:custGeom>
              <a:rect b="b" l="l" r="r" t="t"/>
              <a:pathLst>
                <a:path extrusionOk="0" h="3776" w="978">
                  <a:moveTo>
                    <a:pt x="299" y="1"/>
                  </a:moveTo>
                  <a:cubicBezTo>
                    <a:pt x="299" y="1"/>
                    <a:pt x="298" y="1"/>
                    <a:pt x="296" y="2"/>
                  </a:cubicBezTo>
                  <a:lnTo>
                    <a:pt x="296" y="2"/>
                  </a:lnTo>
                  <a:cubicBezTo>
                    <a:pt x="301" y="1"/>
                    <a:pt x="302" y="1"/>
                    <a:pt x="299" y="1"/>
                  </a:cubicBezTo>
                  <a:close/>
                  <a:moveTo>
                    <a:pt x="296" y="2"/>
                  </a:moveTo>
                  <a:cubicBezTo>
                    <a:pt x="283" y="6"/>
                    <a:pt x="239" y="22"/>
                    <a:pt x="168" y="84"/>
                  </a:cubicBezTo>
                  <a:cubicBezTo>
                    <a:pt x="72" y="156"/>
                    <a:pt x="1" y="299"/>
                    <a:pt x="1" y="501"/>
                  </a:cubicBezTo>
                  <a:cubicBezTo>
                    <a:pt x="1" y="894"/>
                    <a:pt x="180" y="1370"/>
                    <a:pt x="394" y="1882"/>
                  </a:cubicBezTo>
                  <a:cubicBezTo>
                    <a:pt x="596" y="2382"/>
                    <a:pt x="799" y="2847"/>
                    <a:pt x="870" y="3192"/>
                  </a:cubicBezTo>
                  <a:cubicBezTo>
                    <a:pt x="894" y="3370"/>
                    <a:pt x="906" y="3501"/>
                    <a:pt x="930" y="3609"/>
                  </a:cubicBezTo>
                  <a:cubicBezTo>
                    <a:pt x="942" y="3716"/>
                    <a:pt x="942" y="3775"/>
                    <a:pt x="942" y="3775"/>
                  </a:cubicBezTo>
                  <a:lnTo>
                    <a:pt x="942" y="3597"/>
                  </a:lnTo>
                  <a:cubicBezTo>
                    <a:pt x="953" y="3489"/>
                    <a:pt x="977" y="3335"/>
                    <a:pt x="953" y="3156"/>
                  </a:cubicBezTo>
                  <a:cubicBezTo>
                    <a:pt x="942" y="2799"/>
                    <a:pt x="811" y="2299"/>
                    <a:pt x="584" y="1787"/>
                  </a:cubicBezTo>
                  <a:cubicBezTo>
                    <a:pt x="394" y="1287"/>
                    <a:pt x="156" y="822"/>
                    <a:pt x="108" y="501"/>
                  </a:cubicBezTo>
                  <a:cubicBezTo>
                    <a:pt x="96" y="334"/>
                    <a:pt x="120" y="180"/>
                    <a:pt x="180" y="108"/>
                  </a:cubicBezTo>
                  <a:cubicBezTo>
                    <a:pt x="232" y="45"/>
                    <a:pt x="285" y="9"/>
                    <a:pt x="296" y="2"/>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8"/>
            <p:cNvSpPr/>
            <p:nvPr/>
          </p:nvSpPr>
          <p:spPr>
            <a:xfrm>
              <a:off x="3961800" y="2979375"/>
              <a:ext cx="15800" cy="52400"/>
            </a:xfrm>
            <a:custGeom>
              <a:rect b="b" l="l" r="r" t="t"/>
              <a:pathLst>
                <a:path extrusionOk="0" h="2096" w="632">
                  <a:moveTo>
                    <a:pt x="631" y="0"/>
                  </a:moveTo>
                  <a:cubicBezTo>
                    <a:pt x="631" y="0"/>
                    <a:pt x="357" y="429"/>
                    <a:pt x="179" y="1024"/>
                  </a:cubicBezTo>
                  <a:cubicBezTo>
                    <a:pt x="95" y="1310"/>
                    <a:pt x="0" y="1607"/>
                    <a:pt x="60" y="1834"/>
                  </a:cubicBezTo>
                  <a:cubicBezTo>
                    <a:pt x="72" y="1941"/>
                    <a:pt x="155" y="2024"/>
                    <a:pt x="191" y="2060"/>
                  </a:cubicBezTo>
                  <a:cubicBezTo>
                    <a:pt x="250" y="2096"/>
                    <a:pt x="286" y="2096"/>
                    <a:pt x="286" y="2096"/>
                  </a:cubicBezTo>
                  <a:lnTo>
                    <a:pt x="226" y="2036"/>
                  </a:lnTo>
                  <a:cubicBezTo>
                    <a:pt x="191" y="2000"/>
                    <a:pt x="179" y="1917"/>
                    <a:pt x="179" y="1834"/>
                  </a:cubicBezTo>
                  <a:cubicBezTo>
                    <a:pt x="179" y="1643"/>
                    <a:pt x="310" y="1405"/>
                    <a:pt x="405" y="1107"/>
                  </a:cubicBezTo>
                  <a:cubicBezTo>
                    <a:pt x="584" y="524"/>
                    <a:pt x="631" y="0"/>
                    <a:pt x="631"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8"/>
            <p:cNvSpPr/>
            <p:nvPr/>
          </p:nvSpPr>
          <p:spPr>
            <a:xfrm>
              <a:off x="3812375" y="2229200"/>
              <a:ext cx="46750" cy="9325"/>
            </a:xfrm>
            <a:custGeom>
              <a:rect b="b" l="l" r="r" t="t"/>
              <a:pathLst>
                <a:path extrusionOk="0" h="373" w="1870">
                  <a:moveTo>
                    <a:pt x="826" y="0"/>
                  </a:moveTo>
                  <a:cubicBezTo>
                    <a:pt x="601" y="0"/>
                    <a:pt x="411" y="25"/>
                    <a:pt x="262" y="75"/>
                  </a:cubicBezTo>
                  <a:cubicBezTo>
                    <a:pt x="96" y="122"/>
                    <a:pt x="0" y="182"/>
                    <a:pt x="0" y="182"/>
                  </a:cubicBezTo>
                  <a:cubicBezTo>
                    <a:pt x="0" y="182"/>
                    <a:pt x="429" y="182"/>
                    <a:pt x="929" y="242"/>
                  </a:cubicBezTo>
                  <a:cubicBezTo>
                    <a:pt x="1441" y="301"/>
                    <a:pt x="1870" y="373"/>
                    <a:pt x="1870" y="373"/>
                  </a:cubicBezTo>
                  <a:cubicBezTo>
                    <a:pt x="1870" y="373"/>
                    <a:pt x="1786" y="301"/>
                    <a:pt x="1631" y="218"/>
                  </a:cubicBezTo>
                  <a:cubicBezTo>
                    <a:pt x="1465" y="122"/>
                    <a:pt x="1250" y="39"/>
                    <a:pt x="965" y="3"/>
                  </a:cubicBezTo>
                  <a:cubicBezTo>
                    <a:pt x="917" y="1"/>
                    <a:pt x="871" y="0"/>
                    <a:pt x="826"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8"/>
            <p:cNvSpPr/>
            <p:nvPr/>
          </p:nvSpPr>
          <p:spPr>
            <a:xfrm>
              <a:off x="3881125" y="2265300"/>
              <a:ext cx="18175" cy="7450"/>
            </a:xfrm>
            <a:custGeom>
              <a:rect b="b" l="l" r="r" t="t"/>
              <a:pathLst>
                <a:path extrusionOk="0" h="298" w="727">
                  <a:moveTo>
                    <a:pt x="188" y="1"/>
                  </a:moveTo>
                  <a:cubicBezTo>
                    <a:pt x="80" y="1"/>
                    <a:pt x="1" y="24"/>
                    <a:pt x="1" y="24"/>
                  </a:cubicBezTo>
                  <a:cubicBezTo>
                    <a:pt x="1" y="24"/>
                    <a:pt x="120" y="179"/>
                    <a:pt x="322" y="262"/>
                  </a:cubicBezTo>
                  <a:cubicBezTo>
                    <a:pt x="398" y="289"/>
                    <a:pt x="474" y="297"/>
                    <a:pt x="539" y="297"/>
                  </a:cubicBezTo>
                  <a:cubicBezTo>
                    <a:pt x="648" y="297"/>
                    <a:pt x="727" y="274"/>
                    <a:pt x="727" y="274"/>
                  </a:cubicBezTo>
                  <a:cubicBezTo>
                    <a:pt x="727" y="274"/>
                    <a:pt x="608" y="107"/>
                    <a:pt x="405" y="36"/>
                  </a:cubicBezTo>
                  <a:cubicBezTo>
                    <a:pt x="330" y="9"/>
                    <a:pt x="254" y="1"/>
                    <a:pt x="188"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8"/>
            <p:cNvSpPr/>
            <p:nvPr/>
          </p:nvSpPr>
          <p:spPr>
            <a:xfrm>
              <a:off x="2925650" y="2532000"/>
              <a:ext cx="24425" cy="7450"/>
            </a:xfrm>
            <a:custGeom>
              <a:rect b="b" l="l" r="r" t="t"/>
              <a:pathLst>
                <a:path extrusionOk="0" h="298" w="977">
                  <a:moveTo>
                    <a:pt x="238" y="1"/>
                  </a:moveTo>
                  <a:cubicBezTo>
                    <a:pt x="98" y="1"/>
                    <a:pt x="1" y="24"/>
                    <a:pt x="1" y="24"/>
                  </a:cubicBezTo>
                  <a:cubicBezTo>
                    <a:pt x="1" y="24"/>
                    <a:pt x="191" y="191"/>
                    <a:pt x="465" y="262"/>
                  </a:cubicBezTo>
                  <a:cubicBezTo>
                    <a:pt x="563" y="289"/>
                    <a:pt x="660" y="297"/>
                    <a:pt x="742" y="297"/>
                  </a:cubicBezTo>
                  <a:cubicBezTo>
                    <a:pt x="879" y="297"/>
                    <a:pt x="977" y="274"/>
                    <a:pt x="977" y="274"/>
                  </a:cubicBezTo>
                  <a:cubicBezTo>
                    <a:pt x="977" y="274"/>
                    <a:pt x="786" y="107"/>
                    <a:pt x="524" y="36"/>
                  </a:cubicBezTo>
                  <a:cubicBezTo>
                    <a:pt x="422" y="9"/>
                    <a:pt x="322" y="1"/>
                    <a:pt x="238"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8"/>
            <p:cNvSpPr/>
            <p:nvPr/>
          </p:nvSpPr>
          <p:spPr>
            <a:xfrm>
              <a:off x="2970600" y="2549150"/>
              <a:ext cx="138125" cy="62050"/>
            </a:xfrm>
            <a:custGeom>
              <a:rect b="b" l="l" r="r" t="t"/>
              <a:pathLst>
                <a:path extrusionOk="0" h="2482" w="5525">
                  <a:moveTo>
                    <a:pt x="1078" y="1"/>
                  </a:moveTo>
                  <a:cubicBezTo>
                    <a:pt x="1018" y="1"/>
                    <a:pt x="961" y="2"/>
                    <a:pt x="905" y="5"/>
                  </a:cubicBezTo>
                  <a:cubicBezTo>
                    <a:pt x="631" y="17"/>
                    <a:pt x="405" y="52"/>
                    <a:pt x="239" y="64"/>
                  </a:cubicBezTo>
                  <a:cubicBezTo>
                    <a:pt x="96" y="76"/>
                    <a:pt x="0" y="88"/>
                    <a:pt x="0" y="88"/>
                  </a:cubicBezTo>
                  <a:lnTo>
                    <a:pt x="239" y="88"/>
                  </a:lnTo>
                  <a:cubicBezTo>
                    <a:pt x="405" y="88"/>
                    <a:pt x="631" y="88"/>
                    <a:pt x="905" y="112"/>
                  </a:cubicBezTo>
                  <a:cubicBezTo>
                    <a:pt x="1191" y="136"/>
                    <a:pt x="1524" y="171"/>
                    <a:pt x="1858" y="290"/>
                  </a:cubicBezTo>
                  <a:cubicBezTo>
                    <a:pt x="2215" y="386"/>
                    <a:pt x="2560" y="588"/>
                    <a:pt x="2917" y="802"/>
                  </a:cubicBezTo>
                  <a:cubicBezTo>
                    <a:pt x="3608" y="1279"/>
                    <a:pt x="4215" y="1791"/>
                    <a:pt x="4703" y="2076"/>
                  </a:cubicBezTo>
                  <a:cubicBezTo>
                    <a:pt x="4941" y="2219"/>
                    <a:pt x="5156" y="2326"/>
                    <a:pt x="5299" y="2386"/>
                  </a:cubicBezTo>
                  <a:lnTo>
                    <a:pt x="5525" y="2481"/>
                  </a:lnTo>
                  <a:cubicBezTo>
                    <a:pt x="5525" y="2481"/>
                    <a:pt x="5453" y="2433"/>
                    <a:pt x="5299" y="2374"/>
                  </a:cubicBezTo>
                  <a:cubicBezTo>
                    <a:pt x="5168" y="2291"/>
                    <a:pt x="4977" y="2160"/>
                    <a:pt x="4751" y="1993"/>
                  </a:cubicBezTo>
                  <a:cubicBezTo>
                    <a:pt x="4299" y="1660"/>
                    <a:pt x="3751" y="1124"/>
                    <a:pt x="3025" y="624"/>
                  </a:cubicBezTo>
                  <a:cubicBezTo>
                    <a:pt x="2667" y="386"/>
                    <a:pt x="2274" y="195"/>
                    <a:pt x="1905" y="112"/>
                  </a:cubicBezTo>
                  <a:cubicBezTo>
                    <a:pt x="1608" y="25"/>
                    <a:pt x="1326" y="1"/>
                    <a:pt x="1078"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38"/>
            <p:cNvSpPr/>
            <p:nvPr/>
          </p:nvSpPr>
          <p:spPr>
            <a:xfrm>
              <a:off x="3293250" y="2759100"/>
              <a:ext cx="10150" cy="50625"/>
            </a:xfrm>
            <a:custGeom>
              <a:rect b="b" l="l" r="r" t="t"/>
              <a:pathLst>
                <a:path extrusionOk="0" h="2025" w="406">
                  <a:moveTo>
                    <a:pt x="406" y="0"/>
                  </a:moveTo>
                  <a:lnTo>
                    <a:pt x="406" y="0"/>
                  </a:lnTo>
                  <a:cubicBezTo>
                    <a:pt x="406" y="1"/>
                    <a:pt x="322" y="96"/>
                    <a:pt x="251" y="274"/>
                  </a:cubicBezTo>
                  <a:cubicBezTo>
                    <a:pt x="179" y="453"/>
                    <a:pt x="84" y="703"/>
                    <a:pt x="48" y="989"/>
                  </a:cubicBezTo>
                  <a:cubicBezTo>
                    <a:pt x="1" y="1286"/>
                    <a:pt x="25" y="1536"/>
                    <a:pt x="60" y="1727"/>
                  </a:cubicBezTo>
                  <a:cubicBezTo>
                    <a:pt x="84" y="1905"/>
                    <a:pt x="132" y="2025"/>
                    <a:pt x="132" y="2025"/>
                  </a:cubicBezTo>
                  <a:cubicBezTo>
                    <a:pt x="132" y="2025"/>
                    <a:pt x="191" y="1584"/>
                    <a:pt x="263" y="1013"/>
                  </a:cubicBezTo>
                  <a:cubicBezTo>
                    <a:pt x="346" y="465"/>
                    <a:pt x="406" y="1"/>
                    <a:pt x="406"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8"/>
            <p:cNvSpPr/>
            <p:nvPr/>
          </p:nvSpPr>
          <p:spPr>
            <a:xfrm>
              <a:off x="3281950" y="2821900"/>
              <a:ext cx="14900" cy="58975"/>
            </a:xfrm>
            <a:custGeom>
              <a:rect b="b" l="l" r="r" t="t"/>
              <a:pathLst>
                <a:path extrusionOk="0" h="2359" w="596">
                  <a:moveTo>
                    <a:pt x="405" y="1"/>
                  </a:moveTo>
                  <a:cubicBezTo>
                    <a:pt x="405" y="1"/>
                    <a:pt x="322" y="120"/>
                    <a:pt x="274" y="358"/>
                  </a:cubicBezTo>
                  <a:cubicBezTo>
                    <a:pt x="238" y="477"/>
                    <a:pt x="238" y="620"/>
                    <a:pt x="262" y="775"/>
                  </a:cubicBezTo>
                  <a:cubicBezTo>
                    <a:pt x="274" y="929"/>
                    <a:pt x="358" y="1108"/>
                    <a:pt x="358" y="1227"/>
                  </a:cubicBezTo>
                  <a:cubicBezTo>
                    <a:pt x="381" y="1346"/>
                    <a:pt x="286" y="1477"/>
                    <a:pt x="238" y="1632"/>
                  </a:cubicBezTo>
                  <a:cubicBezTo>
                    <a:pt x="179" y="1763"/>
                    <a:pt x="143" y="1894"/>
                    <a:pt x="107" y="2001"/>
                  </a:cubicBezTo>
                  <a:cubicBezTo>
                    <a:pt x="36" y="2227"/>
                    <a:pt x="0" y="2358"/>
                    <a:pt x="0" y="2358"/>
                  </a:cubicBezTo>
                  <a:cubicBezTo>
                    <a:pt x="0" y="2358"/>
                    <a:pt x="96" y="2239"/>
                    <a:pt x="215" y="2060"/>
                  </a:cubicBezTo>
                  <a:cubicBezTo>
                    <a:pt x="274" y="1953"/>
                    <a:pt x="346" y="1846"/>
                    <a:pt x="417" y="1715"/>
                  </a:cubicBezTo>
                  <a:cubicBezTo>
                    <a:pt x="477" y="1584"/>
                    <a:pt x="596" y="1453"/>
                    <a:pt x="596" y="1215"/>
                  </a:cubicBezTo>
                  <a:cubicBezTo>
                    <a:pt x="572" y="989"/>
                    <a:pt x="477" y="870"/>
                    <a:pt x="453" y="739"/>
                  </a:cubicBezTo>
                  <a:cubicBezTo>
                    <a:pt x="417" y="596"/>
                    <a:pt x="393" y="465"/>
                    <a:pt x="393" y="358"/>
                  </a:cubicBezTo>
                  <a:cubicBezTo>
                    <a:pt x="369" y="156"/>
                    <a:pt x="405" y="1"/>
                    <a:pt x="405"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8"/>
            <p:cNvSpPr/>
            <p:nvPr/>
          </p:nvSpPr>
          <p:spPr>
            <a:xfrm>
              <a:off x="3220925" y="2921025"/>
              <a:ext cx="33950" cy="29500"/>
            </a:xfrm>
            <a:custGeom>
              <a:rect b="b" l="l" r="r" t="t"/>
              <a:pathLst>
                <a:path extrusionOk="0" h="1180" w="1358">
                  <a:moveTo>
                    <a:pt x="1358" y="0"/>
                  </a:moveTo>
                  <a:lnTo>
                    <a:pt x="1358" y="0"/>
                  </a:lnTo>
                  <a:cubicBezTo>
                    <a:pt x="1358" y="1"/>
                    <a:pt x="953" y="131"/>
                    <a:pt x="572" y="465"/>
                  </a:cubicBezTo>
                  <a:cubicBezTo>
                    <a:pt x="179" y="786"/>
                    <a:pt x="1" y="1179"/>
                    <a:pt x="1" y="1179"/>
                  </a:cubicBezTo>
                  <a:cubicBezTo>
                    <a:pt x="1" y="1179"/>
                    <a:pt x="358" y="953"/>
                    <a:pt x="715" y="632"/>
                  </a:cubicBezTo>
                  <a:cubicBezTo>
                    <a:pt x="1096" y="310"/>
                    <a:pt x="1358" y="1"/>
                    <a:pt x="1358"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38"/>
            <p:cNvSpPr/>
            <p:nvPr/>
          </p:nvSpPr>
          <p:spPr>
            <a:xfrm>
              <a:off x="3182225" y="2972225"/>
              <a:ext cx="17600" cy="43175"/>
            </a:xfrm>
            <a:custGeom>
              <a:rect b="b" l="l" r="r" t="t"/>
              <a:pathLst>
                <a:path extrusionOk="0" h="1727" w="704">
                  <a:moveTo>
                    <a:pt x="703" y="0"/>
                  </a:moveTo>
                  <a:cubicBezTo>
                    <a:pt x="703" y="0"/>
                    <a:pt x="441" y="346"/>
                    <a:pt x="239" y="822"/>
                  </a:cubicBezTo>
                  <a:cubicBezTo>
                    <a:pt x="48" y="1298"/>
                    <a:pt x="1" y="1727"/>
                    <a:pt x="1" y="1727"/>
                  </a:cubicBezTo>
                  <a:cubicBezTo>
                    <a:pt x="1" y="1727"/>
                    <a:pt x="275" y="1393"/>
                    <a:pt x="465" y="917"/>
                  </a:cubicBezTo>
                  <a:cubicBezTo>
                    <a:pt x="656" y="429"/>
                    <a:pt x="703" y="0"/>
                    <a:pt x="703"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8"/>
            <p:cNvSpPr/>
            <p:nvPr/>
          </p:nvSpPr>
          <p:spPr>
            <a:xfrm>
              <a:off x="3149500" y="3058250"/>
              <a:ext cx="11925" cy="38725"/>
            </a:xfrm>
            <a:custGeom>
              <a:rect b="b" l="l" r="r" t="t"/>
              <a:pathLst>
                <a:path extrusionOk="0" h="1549" w="477">
                  <a:moveTo>
                    <a:pt x="405" y="0"/>
                  </a:moveTo>
                  <a:cubicBezTo>
                    <a:pt x="405" y="0"/>
                    <a:pt x="262" y="346"/>
                    <a:pt x="143" y="762"/>
                  </a:cubicBezTo>
                  <a:cubicBezTo>
                    <a:pt x="36" y="1179"/>
                    <a:pt x="0" y="1548"/>
                    <a:pt x="0" y="1548"/>
                  </a:cubicBezTo>
                  <a:cubicBezTo>
                    <a:pt x="0" y="1548"/>
                    <a:pt x="262" y="1262"/>
                    <a:pt x="357" y="822"/>
                  </a:cubicBezTo>
                  <a:cubicBezTo>
                    <a:pt x="476" y="369"/>
                    <a:pt x="405" y="0"/>
                    <a:pt x="40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8"/>
            <p:cNvSpPr/>
            <p:nvPr/>
          </p:nvSpPr>
          <p:spPr>
            <a:xfrm>
              <a:off x="2819975" y="2257550"/>
              <a:ext cx="77425" cy="50325"/>
            </a:xfrm>
            <a:custGeom>
              <a:rect b="b" l="l" r="r" t="t"/>
              <a:pathLst>
                <a:path extrusionOk="0" h="2013" w="3097">
                  <a:moveTo>
                    <a:pt x="1" y="1"/>
                  </a:moveTo>
                  <a:cubicBezTo>
                    <a:pt x="1" y="1"/>
                    <a:pt x="644" y="548"/>
                    <a:pt x="1489" y="1108"/>
                  </a:cubicBezTo>
                  <a:cubicBezTo>
                    <a:pt x="2334" y="1655"/>
                    <a:pt x="3096" y="2013"/>
                    <a:pt x="3096" y="2013"/>
                  </a:cubicBezTo>
                  <a:cubicBezTo>
                    <a:pt x="3096" y="2013"/>
                    <a:pt x="2465" y="1477"/>
                    <a:pt x="1608" y="905"/>
                  </a:cubicBezTo>
                  <a:cubicBezTo>
                    <a:pt x="763" y="358"/>
                    <a:pt x="1" y="1"/>
                    <a:pt x="1"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8"/>
            <p:cNvSpPr/>
            <p:nvPr/>
          </p:nvSpPr>
          <p:spPr>
            <a:xfrm>
              <a:off x="2892025" y="2280175"/>
              <a:ext cx="9850" cy="16100"/>
            </a:xfrm>
            <a:custGeom>
              <a:rect b="b" l="l" r="r" t="t"/>
              <a:pathLst>
                <a:path extrusionOk="0" h="644" w="394">
                  <a:moveTo>
                    <a:pt x="36" y="0"/>
                  </a:moveTo>
                  <a:cubicBezTo>
                    <a:pt x="36" y="0"/>
                    <a:pt x="0" y="203"/>
                    <a:pt x="95" y="381"/>
                  </a:cubicBezTo>
                  <a:cubicBezTo>
                    <a:pt x="179" y="560"/>
                    <a:pt x="357" y="643"/>
                    <a:pt x="357" y="643"/>
                  </a:cubicBezTo>
                  <a:cubicBezTo>
                    <a:pt x="357" y="643"/>
                    <a:pt x="393" y="453"/>
                    <a:pt x="298" y="274"/>
                  </a:cubicBezTo>
                  <a:cubicBezTo>
                    <a:pt x="214" y="96"/>
                    <a:pt x="36" y="0"/>
                    <a:pt x="36"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8"/>
            <p:cNvSpPr/>
            <p:nvPr/>
          </p:nvSpPr>
          <p:spPr>
            <a:xfrm>
              <a:off x="2883675" y="2218850"/>
              <a:ext cx="9250" cy="42900"/>
            </a:xfrm>
            <a:custGeom>
              <a:rect b="b" l="l" r="r" t="t"/>
              <a:pathLst>
                <a:path extrusionOk="0" h="1716" w="370">
                  <a:moveTo>
                    <a:pt x="370" y="1"/>
                  </a:moveTo>
                  <a:cubicBezTo>
                    <a:pt x="370" y="1"/>
                    <a:pt x="298" y="72"/>
                    <a:pt x="239" y="215"/>
                  </a:cubicBezTo>
                  <a:cubicBezTo>
                    <a:pt x="144" y="358"/>
                    <a:pt x="60" y="572"/>
                    <a:pt x="25" y="822"/>
                  </a:cubicBezTo>
                  <a:cubicBezTo>
                    <a:pt x="1" y="1072"/>
                    <a:pt x="25" y="1298"/>
                    <a:pt x="72" y="1465"/>
                  </a:cubicBezTo>
                  <a:cubicBezTo>
                    <a:pt x="120" y="1620"/>
                    <a:pt x="156" y="1715"/>
                    <a:pt x="156" y="1715"/>
                  </a:cubicBezTo>
                  <a:cubicBezTo>
                    <a:pt x="156" y="1715"/>
                    <a:pt x="191" y="1310"/>
                    <a:pt x="251" y="846"/>
                  </a:cubicBezTo>
                  <a:cubicBezTo>
                    <a:pt x="298" y="406"/>
                    <a:pt x="370" y="1"/>
                    <a:pt x="370"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8"/>
            <p:cNvSpPr/>
            <p:nvPr/>
          </p:nvSpPr>
          <p:spPr>
            <a:xfrm>
              <a:off x="3017025" y="1898575"/>
              <a:ext cx="325075" cy="144975"/>
            </a:xfrm>
            <a:custGeom>
              <a:rect b="b" l="l" r="r" t="t"/>
              <a:pathLst>
                <a:path extrusionOk="0" h="5799" w="13003">
                  <a:moveTo>
                    <a:pt x="13002" y="1"/>
                  </a:moveTo>
                  <a:lnTo>
                    <a:pt x="13002" y="1"/>
                  </a:lnTo>
                  <a:cubicBezTo>
                    <a:pt x="13002" y="1"/>
                    <a:pt x="12984" y="25"/>
                    <a:pt x="12965" y="86"/>
                  </a:cubicBezTo>
                  <a:lnTo>
                    <a:pt x="12965" y="86"/>
                  </a:lnTo>
                  <a:cubicBezTo>
                    <a:pt x="12988" y="29"/>
                    <a:pt x="13002" y="1"/>
                    <a:pt x="13002" y="1"/>
                  </a:cubicBezTo>
                  <a:close/>
                  <a:moveTo>
                    <a:pt x="12965" y="86"/>
                  </a:moveTo>
                  <a:lnTo>
                    <a:pt x="12965" y="86"/>
                  </a:lnTo>
                  <a:cubicBezTo>
                    <a:pt x="12959" y="102"/>
                    <a:pt x="12951" y="122"/>
                    <a:pt x="12943" y="143"/>
                  </a:cubicBezTo>
                  <a:cubicBezTo>
                    <a:pt x="12918" y="193"/>
                    <a:pt x="12890" y="253"/>
                    <a:pt x="12850" y="320"/>
                  </a:cubicBezTo>
                  <a:lnTo>
                    <a:pt x="12850" y="320"/>
                  </a:lnTo>
                  <a:cubicBezTo>
                    <a:pt x="12891" y="263"/>
                    <a:pt x="12920" y="214"/>
                    <a:pt x="12943" y="179"/>
                  </a:cubicBezTo>
                  <a:cubicBezTo>
                    <a:pt x="12950" y="141"/>
                    <a:pt x="12958" y="110"/>
                    <a:pt x="12965" y="86"/>
                  </a:cubicBezTo>
                  <a:close/>
                  <a:moveTo>
                    <a:pt x="12850" y="320"/>
                  </a:moveTo>
                  <a:lnTo>
                    <a:pt x="12850" y="320"/>
                  </a:lnTo>
                  <a:cubicBezTo>
                    <a:pt x="12808" y="379"/>
                    <a:pt x="12754" y="446"/>
                    <a:pt x="12681" y="513"/>
                  </a:cubicBezTo>
                  <a:cubicBezTo>
                    <a:pt x="12431" y="798"/>
                    <a:pt x="11931" y="1048"/>
                    <a:pt x="11276" y="1203"/>
                  </a:cubicBezTo>
                  <a:cubicBezTo>
                    <a:pt x="10943" y="1286"/>
                    <a:pt x="10574" y="1334"/>
                    <a:pt x="10181" y="1453"/>
                  </a:cubicBezTo>
                  <a:cubicBezTo>
                    <a:pt x="9800" y="1572"/>
                    <a:pt x="9371" y="1727"/>
                    <a:pt x="9014" y="2037"/>
                  </a:cubicBezTo>
                  <a:cubicBezTo>
                    <a:pt x="8835" y="2179"/>
                    <a:pt x="8669" y="2394"/>
                    <a:pt x="8573" y="2632"/>
                  </a:cubicBezTo>
                  <a:cubicBezTo>
                    <a:pt x="8478" y="2858"/>
                    <a:pt x="8442" y="3108"/>
                    <a:pt x="8335" y="3287"/>
                  </a:cubicBezTo>
                  <a:cubicBezTo>
                    <a:pt x="8240" y="3477"/>
                    <a:pt x="8026" y="3489"/>
                    <a:pt x="7764" y="3525"/>
                  </a:cubicBezTo>
                  <a:cubicBezTo>
                    <a:pt x="7621" y="3537"/>
                    <a:pt x="7478" y="3596"/>
                    <a:pt x="7359" y="3692"/>
                  </a:cubicBezTo>
                  <a:cubicBezTo>
                    <a:pt x="7252" y="3775"/>
                    <a:pt x="7168" y="3882"/>
                    <a:pt x="7073" y="3989"/>
                  </a:cubicBezTo>
                  <a:cubicBezTo>
                    <a:pt x="6775" y="4394"/>
                    <a:pt x="6359" y="4656"/>
                    <a:pt x="5918" y="4823"/>
                  </a:cubicBezTo>
                  <a:cubicBezTo>
                    <a:pt x="5466" y="5001"/>
                    <a:pt x="5001" y="5073"/>
                    <a:pt x="4561" y="5144"/>
                  </a:cubicBezTo>
                  <a:cubicBezTo>
                    <a:pt x="3668" y="5263"/>
                    <a:pt x="2858" y="5382"/>
                    <a:pt x="2192" y="5477"/>
                  </a:cubicBezTo>
                  <a:cubicBezTo>
                    <a:pt x="834" y="5680"/>
                    <a:pt x="1" y="5799"/>
                    <a:pt x="1" y="5799"/>
                  </a:cubicBezTo>
                  <a:cubicBezTo>
                    <a:pt x="1" y="5799"/>
                    <a:pt x="858" y="5727"/>
                    <a:pt x="2203" y="5597"/>
                  </a:cubicBezTo>
                  <a:cubicBezTo>
                    <a:pt x="2894" y="5513"/>
                    <a:pt x="3692" y="5442"/>
                    <a:pt x="4585" y="5335"/>
                  </a:cubicBezTo>
                  <a:cubicBezTo>
                    <a:pt x="5037" y="5275"/>
                    <a:pt x="5513" y="5204"/>
                    <a:pt x="5990" y="5025"/>
                  </a:cubicBezTo>
                  <a:cubicBezTo>
                    <a:pt x="6454" y="4858"/>
                    <a:pt x="6930" y="4561"/>
                    <a:pt x="7252" y="4132"/>
                  </a:cubicBezTo>
                  <a:cubicBezTo>
                    <a:pt x="7418" y="3930"/>
                    <a:pt x="7585" y="3775"/>
                    <a:pt x="7799" y="3751"/>
                  </a:cubicBezTo>
                  <a:cubicBezTo>
                    <a:pt x="7918" y="3715"/>
                    <a:pt x="8061" y="3715"/>
                    <a:pt x="8192" y="3668"/>
                  </a:cubicBezTo>
                  <a:cubicBezTo>
                    <a:pt x="8335" y="3632"/>
                    <a:pt x="8454" y="3513"/>
                    <a:pt x="8538" y="3394"/>
                  </a:cubicBezTo>
                  <a:cubicBezTo>
                    <a:pt x="8680" y="3132"/>
                    <a:pt x="8680" y="2894"/>
                    <a:pt x="8776" y="2691"/>
                  </a:cubicBezTo>
                  <a:cubicBezTo>
                    <a:pt x="8847" y="2501"/>
                    <a:pt x="8978" y="2322"/>
                    <a:pt x="9133" y="2168"/>
                  </a:cubicBezTo>
                  <a:cubicBezTo>
                    <a:pt x="9442" y="1870"/>
                    <a:pt x="9847" y="1715"/>
                    <a:pt x="10216" y="1584"/>
                  </a:cubicBezTo>
                  <a:cubicBezTo>
                    <a:pt x="10585" y="1453"/>
                    <a:pt x="10955" y="1394"/>
                    <a:pt x="11288" y="1286"/>
                  </a:cubicBezTo>
                  <a:cubicBezTo>
                    <a:pt x="11943" y="1096"/>
                    <a:pt x="12443" y="822"/>
                    <a:pt x="12705" y="524"/>
                  </a:cubicBezTo>
                  <a:cubicBezTo>
                    <a:pt x="12767" y="450"/>
                    <a:pt x="12814" y="382"/>
                    <a:pt x="12850" y="32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8"/>
            <p:cNvSpPr/>
            <p:nvPr/>
          </p:nvSpPr>
          <p:spPr>
            <a:xfrm>
              <a:off x="3341475" y="1874775"/>
              <a:ext cx="20275" cy="12225"/>
            </a:xfrm>
            <a:custGeom>
              <a:rect b="b" l="l" r="r" t="t"/>
              <a:pathLst>
                <a:path extrusionOk="0" h="489" w="811">
                  <a:moveTo>
                    <a:pt x="810" y="0"/>
                  </a:moveTo>
                  <a:cubicBezTo>
                    <a:pt x="810" y="0"/>
                    <a:pt x="560" y="0"/>
                    <a:pt x="346" y="143"/>
                  </a:cubicBezTo>
                  <a:cubicBezTo>
                    <a:pt x="120" y="286"/>
                    <a:pt x="1" y="488"/>
                    <a:pt x="1" y="488"/>
                  </a:cubicBezTo>
                  <a:cubicBezTo>
                    <a:pt x="1" y="488"/>
                    <a:pt x="239" y="476"/>
                    <a:pt x="465" y="345"/>
                  </a:cubicBezTo>
                  <a:cubicBezTo>
                    <a:pt x="691" y="203"/>
                    <a:pt x="810" y="0"/>
                    <a:pt x="810"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38"/>
            <p:cNvSpPr/>
            <p:nvPr/>
          </p:nvSpPr>
          <p:spPr>
            <a:xfrm>
              <a:off x="3360525" y="1852150"/>
              <a:ext cx="8975" cy="14300"/>
            </a:xfrm>
            <a:custGeom>
              <a:rect b="b" l="l" r="r" t="t"/>
              <a:pathLst>
                <a:path extrusionOk="0" h="572" w="359">
                  <a:moveTo>
                    <a:pt x="358" y="0"/>
                  </a:moveTo>
                  <a:cubicBezTo>
                    <a:pt x="358" y="0"/>
                    <a:pt x="358" y="0"/>
                    <a:pt x="358" y="0"/>
                  </a:cubicBezTo>
                  <a:lnTo>
                    <a:pt x="358" y="0"/>
                  </a:lnTo>
                  <a:cubicBezTo>
                    <a:pt x="358" y="0"/>
                    <a:pt x="358" y="0"/>
                    <a:pt x="358" y="0"/>
                  </a:cubicBezTo>
                  <a:close/>
                  <a:moveTo>
                    <a:pt x="358" y="0"/>
                  </a:moveTo>
                  <a:cubicBezTo>
                    <a:pt x="347" y="4"/>
                    <a:pt x="163" y="35"/>
                    <a:pt x="96" y="215"/>
                  </a:cubicBezTo>
                  <a:cubicBezTo>
                    <a:pt x="1" y="405"/>
                    <a:pt x="132" y="572"/>
                    <a:pt x="132" y="572"/>
                  </a:cubicBezTo>
                  <a:lnTo>
                    <a:pt x="191" y="488"/>
                  </a:lnTo>
                  <a:cubicBezTo>
                    <a:pt x="227" y="441"/>
                    <a:pt x="274" y="381"/>
                    <a:pt x="298" y="310"/>
                  </a:cubicBezTo>
                  <a:cubicBezTo>
                    <a:pt x="310" y="226"/>
                    <a:pt x="334" y="155"/>
                    <a:pt x="346" y="95"/>
                  </a:cubicBezTo>
                  <a:cubicBezTo>
                    <a:pt x="357" y="39"/>
                    <a:pt x="358" y="4"/>
                    <a:pt x="358"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38"/>
            <p:cNvSpPr/>
            <p:nvPr/>
          </p:nvSpPr>
          <p:spPr>
            <a:xfrm>
              <a:off x="3643300" y="1914050"/>
              <a:ext cx="105100" cy="200950"/>
            </a:xfrm>
            <a:custGeom>
              <a:rect b="b" l="l" r="r" t="t"/>
              <a:pathLst>
                <a:path extrusionOk="0" h="8038" w="4204">
                  <a:moveTo>
                    <a:pt x="155" y="1"/>
                  </a:moveTo>
                  <a:lnTo>
                    <a:pt x="155" y="1"/>
                  </a:lnTo>
                  <a:cubicBezTo>
                    <a:pt x="155" y="1"/>
                    <a:pt x="142" y="21"/>
                    <a:pt x="125" y="61"/>
                  </a:cubicBezTo>
                  <a:lnTo>
                    <a:pt x="125" y="61"/>
                  </a:lnTo>
                  <a:lnTo>
                    <a:pt x="155" y="1"/>
                  </a:lnTo>
                  <a:close/>
                  <a:moveTo>
                    <a:pt x="125" y="61"/>
                  </a:moveTo>
                  <a:lnTo>
                    <a:pt x="108" y="96"/>
                  </a:lnTo>
                  <a:cubicBezTo>
                    <a:pt x="96" y="156"/>
                    <a:pt x="48" y="251"/>
                    <a:pt x="36" y="394"/>
                  </a:cubicBezTo>
                  <a:cubicBezTo>
                    <a:pt x="1" y="656"/>
                    <a:pt x="60" y="1120"/>
                    <a:pt x="477" y="1429"/>
                  </a:cubicBezTo>
                  <a:cubicBezTo>
                    <a:pt x="691" y="1584"/>
                    <a:pt x="965" y="1644"/>
                    <a:pt x="1251" y="1668"/>
                  </a:cubicBezTo>
                  <a:cubicBezTo>
                    <a:pt x="1536" y="1703"/>
                    <a:pt x="1822" y="1763"/>
                    <a:pt x="2096" y="1894"/>
                  </a:cubicBezTo>
                  <a:cubicBezTo>
                    <a:pt x="2382" y="2013"/>
                    <a:pt x="2668" y="2180"/>
                    <a:pt x="2977" y="2334"/>
                  </a:cubicBezTo>
                  <a:cubicBezTo>
                    <a:pt x="3132" y="2418"/>
                    <a:pt x="3275" y="2489"/>
                    <a:pt x="3441" y="2572"/>
                  </a:cubicBezTo>
                  <a:lnTo>
                    <a:pt x="3680" y="2692"/>
                  </a:lnTo>
                  <a:cubicBezTo>
                    <a:pt x="3751" y="2739"/>
                    <a:pt x="3858" y="2787"/>
                    <a:pt x="3870" y="2811"/>
                  </a:cubicBezTo>
                  <a:cubicBezTo>
                    <a:pt x="3918" y="2846"/>
                    <a:pt x="3846" y="3096"/>
                    <a:pt x="3846" y="3275"/>
                  </a:cubicBezTo>
                  <a:cubicBezTo>
                    <a:pt x="3822" y="3477"/>
                    <a:pt x="3846" y="3644"/>
                    <a:pt x="3870" y="3823"/>
                  </a:cubicBezTo>
                  <a:cubicBezTo>
                    <a:pt x="3918" y="4192"/>
                    <a:pt x="3989" y="4501"/>
                    <a:pt x="3989" y="4811"/>
                  </a:cubicBezTo>
                  <a:cubicBezTo>
                    <a:pt x="4001" y="5430"/>
                    <a:pt x="3882" y="6001"/>
                    <a:pt x="3822" y="6478"/>
                  </a:cubicBezTo>
                  <a:cubicBezTo>
                    <a:pt x="3751" y="6954"/>
                    <a:pt x="3727" y="7359"/>
                    <a:pt x="3739" y="7621"/>
                  </a:cubicBezTo>
                  <a:cubicBezTo>
                    <a:pt x="3751" y="7895"/>
                    <a:pt x="3787" y="8037"/>
                    <a:pt x="3787" y="8037"/>
                  </a:cubicBezTo>
                  <a:cubicBezTo>
                    <a:pt x="3787" y="8037"/>
                    <a:pt x="3763" y="7895"/>
                    <a:pt x="3787" y="7597"/>
                  </a:cubicBezTo>
                  <a:cubicBezTo>
                    <a:pt x="3799" y="7323"/>
                    <a:pt x="3846" y="6954"/>
                    <a:pt x="3941" y="6478"/>
                  </a:cubicBezTo>
                  <a:cubicBezTo>
                    <a:pt x="4037" y="6013"/>
                    <a:pt x="4180" y="5454"/>
                    <a:pt x="4180" y="4799"/>
                  </a:cubicBezTo>
                  <a:cubicBezTo>
                    <a:pt x="4203" y="4466"/>
                    <a:pt x="4144" y="4144"/>
                    <a:pt x="4096" y="3799"/>
                  </a:cubicBezTo>
                  <a:cubicBezTo>
                    <a:pt x="4084" y="3632"/>
                    <a:pt x="4061" y="3454"/>
                    <a:pt x="4061" y="3287"/>
                  </a:cubicBezTo>
                  <a:cubicBezTo>
                    <a:pt x="4061" y="3203"/>
                    <a:pt x="4084" y="3132"/>
                    <a:pt x="4096" y="3037"/>
                  </a:cubicBezTo>
                  <a:cubicBezTo>
                    <a:pt x="4108" y="2965"/>
                    <a:pt x="4156" y="2811"/>
                    <a:pt x="4049" y="2680"/>
                  </a:cubicBezTo>
                  <a:cubicBezTo>
                    <a:pt x="3941" y="2561"/>
                    <a:pt x="3858" y="2549"/>
                    <a:pt x="3787" y="2501"/>
                  </a:cubicBezTo>
                  <a:lnTo>
                    <a:pt x="3549" y="2382"/>
                  </a:lnTo>
                  <a:cubicBezTo>
                    <a:pt x="3382" y="2299"/>
                    <a:pt x="3215" y="2215"/>
                    <a:pt x="3072" y="2144"/>
                  </a:cubicBezTo>
                  <a:cubicBezTo>
                    <a:pt x="2751" y="2001"/>
                    <a:pt x="2453" y="1846"/>
                    <a:pt x="2156" y="1715"/>
                  </a:cubicBezTo>
                  <a:cubicBezTo>
                    <a:pt x="1548" y="1429"/>
                    <a:pt x="905" y="1608"/>
                    <a:pt x="536" y="1346"/>
                  </a:cubicBezTo>
                  <a:cubicBezTo>
                    <a:pt x="155" y="1084"/>
                    <a:pt x="48" y="656"/>
                    <a:pt x="60" y="406"/>
                  </a:cubicBezTo>
                  <a:cubicBezTo>
                    <a:pt x="60" y="275"/>
                    <a:pt x="96" y="179"/>
                    <a:pt x="108" y="108"/>
                  </a:cubicBezTo>
                  <a:cubicBezTo>
                    <a:pt x="114" y="90"/>
                    <a:pt x="120" y="74"/>
                    <a:pt x="125" y="6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38"/>
            <p:cNvSpPr/>
            <p:nvPr/>
          </p:nvSpPr>
          <p:spPr>
            <a:xfrm>
              <a:off x="3786175" y="2089575"/>
              <a:ext cx="178625" cy="76025"/>
            </a:xfrm>
            <a:custGeom>
              <a:rect b="b" l="l" r="r" t="t"/>
              <a:pathLst>
                <a:path extrusionOk="0" h="3041" w="7145">
                  <a:moveTo>
                    <a:pt x="1419" y="0"/>
                  </a:moveTo>
                  <a:cubicBezTo>
                    <a:pt x="1333" y="0"/>
                    <a:pt x="1241" y="16"/>
                    <a:pt x="1144" y="52"/>
                  </a:cubicBezTo>
                  <a:cubicBezTo>
                    <a:pt x="774" y="207"/>
                    <a:pt x="524" y="385"/>
                    <a:pt x="310" y="409"/>
                  </a:cubicBezTo>
                  <a:cubicBezTo>
                    <a:pt x="278" y="415"/>
                    <a:pt x="248" y="417"/>
                    <a:pt x="221" y="417"/>
                  </a:cubicBezTo>
                  <a:cubicBezTo>
                    <a:pt x="86" y="417"/>
                    <a:pt x="12" y="361"/>
                    <a:pt x="2" y="361"/>
                  </a:cubicBezTo>
                  <a:cubicBezTo>
                    <a:pt x="1" y="361"/>
                    <a:pt x="1" y="361"/>
                    <a:pt x="1" y="362"/>
                  </a:cubicBezTo>
                  <a:lnTo>
                    <a:pt x="1" y="362"/>
                  </a:lnTo>
                  <a:cubicBezTo>
                    <a:pt x="1" y="361"/>
                    <a:pt x="1" y="361"/>
                    <a:pt x="1" y="361"/>
                  </a:cubicBezTo>
                  <a:cubicBezTo>
                    <a:pt x="12" y="361"/>
                    <a:pt x="107" y="446"/>
                    <a:pt x="289" y="446"/>
                  </a:cubicBezTo>
                  <a:cubicBezTo>
                    <a:pt x="300" y="446"/>
                    <a:pt x="311" y="446"/>
                    <a:pt x="322" y="445"/>
                  </a:cubicBezTo>
                  <a:cubicBezTo>
                    <a:pt x="548" y="421"/>
                    <a:pt x="834" y="266"/>
                    <a:pt x="1191" y="159"/>
                  </a:cubicBezTo>
                  <a:cubicBezTo>
                    <a:pt x="1265" y="140"/>
                    <a:pt x="1340" y="126"/>
                    <a:pt x="1415" y="126"/>
                  </a:cubicBezTo>
                  <a:cubicBezTo>
                    <a:pt x="1523" y="126"/>
                    <a:pt x="1629" y="154"/>
                    <a:pt x="1727" y="231"/>
                  </a:cubicBezTo>
                  <a:cubicBezTo>
                    <a:pt x="1894" y="350"/>
                    <a:pt x="2048" y="540"/>
                    <a:pt x="2227" y="719"/>
                  </a:cubicBezTo>
                  <a:cubicBezTo>
                    <a:pt x="2406" y="897"/>
                    <a:pt x="2584" y="1100"/>
                    <a:pt x="2787" y="1290"/>
                  </a:cubicBezTo>
                  <a:cubicBezTo>
                    <a:pt x="2870" y="1374"/>
                    <a:pt x="2989" y="1516"/>
                    <a:pt x="3179" y="1540"/>
                  </a:cubicBezTo>
                  <a:cubicBezTo>
                    <a:pt x="3211" y="1542"/>
                    <a:pt x="3240" y="1543"/>
                    <a:pt x="3267" y="1543"/>
                  </a:cubicBezTo>
                  <a:cubicBezTo>
                    <a:pt x="3321" y="1543"/>
                    <a:pt x="3366" y="1540"/>
                    <a:pt x="3406" y="1540"/>
                  </a:cubicBezTo>
                  <a:cubicBezTo>
                    <a:pt x="3465" y="1540"/>
                    <a:pt x="3513" y="1546"/>
                    <a:pt x="3560" y="1576"/>
                  </a:cubicBezTo>
                  <a:cubicBezTo>
                    <a:pt x="3644" y="1636"/>
                    <a:pt x="3739" y="1755"/>
                    <a:pt x="3834" y="1850"/>
                  </a:cubicBezTo>
                  <a:cubicBezTo>
                    <a:pt x="3941" y="1969"/>
                    <a:pt x="4096" y="2052"/>
                    <a:pt x="4239" y="2088"/>
                  </a:cubicBezTo>
                  <a:cubicBezTo>
                    <a:pt x="4357" y="2121"/>
                    <a:pt x="4474" y="2134"/>
                    <a:pt x="4587" y="2134"/>
                  </a:cubicBezTo>
                  <a:cubicBezTo>
                    <a:pt x="4758" y="2134"/>
                    <a:pt x="4922" y="2105"/>
                    <a:pt x="5073" y="2076"/>
                  </a:cubicBezTo>
                  <a:cubicBezTo>
                    <a:pt x="5311" y="2028"/>
                    <a:pt x="5549" y="1957"/>
                    <a:pt x="5763" y="1945"/>
                  </a:cubicBezTo>
                  <a:cubicBezTo>
                    <a:pt x="5777" y="1942"/>
                    <a:pt x="5791" y="1941"/>
                    <a:pt x="5805" y="1941"/>
                  </a:cubicBezTo>
                  <a:cubicBezTo>
                    <a:pt x="5963" y="1941"/>
                    <a:pt x="6085" y="2121"/>
                    <a:pt x="6227" y="2231"/>
                  </a:cubicBezTo>
                  <a:cubicBezTo>
                    <a:pt x="6787" y="2731"/>
                    <a:pt x="7144" y="3040"/>
                    <a:pt x="7144" y="3040"/>
                  </a:cubicBezTo>
                  <a:cubicBezTo>
                    <a:pt x="7144" y="3040"/>
                    <a:pt x="6823" y="2707"/>
                    <a:pt x="6323" y="2195"/>
                  </a:cubicBezTo>
                  <a:cubicBezTo>
                    <a:pt x="6263" y="2124"/>
                    <a:pt x="6192" y="2052"/>
                    <a:pt x="6120" y="1969"/>
                  </a:cubicBezTo>
                  <a:cubicBezTo>
                    <a:pt x="6037" y="1886"/>
                    <a:pt x="5906" y="1826"/>
                    <a:pt x="5775" y="1826"/>
                  </a:cubicBezTo>
                  <a:cubicBezTo>
                    <a:pt x="5525" y="1826"/>
                    <a:pt x="5299" y="1886"/>
                    <a:pt x="5049" y="1909"/>
                  </a:cubicBezTo>
                  <a:cubicBezTo>
                    <a:pt x="4911" y="1928"/>
                    <a:pt x="4776" y="1944"/>
                    <a:pt x="4644" y="1944"/>
                  </a:cubicBezTo>
                  <a:cubicBezTo>
                    <a:pt x="4526" y="1944"/>
                    <a:pt x="4411" y="1931"/>
                    <a:pt x="4299" y="1897"/>
                  </a:cubicBezTo>
                  <a:cubicBezTo>
                    <a:pt x="4192" y="1874"/>
                    <a:pt x="4096" y="1814"/>
                    <a:pt x="4001" y="1719"/>
                  </a:cubicBezTo>
                  <a:cubicBezTo>
                    <a:pt x="3918" y="1636"/>
                    <a:pt x="3834" y="1493"/>
                    <a:pt x="3680" y="1397"/>
                  </a:cubicBezTo>
                  <a:cubicBezTo>
                    <a:pt x="3675" y="1397"/>
                    <a:pt x="3671" y="1397"/>
                    <a:pt x="3667" y="1397"/>
                  </a:cubicBezTo>
                  <a:cubicBezTo>
                    <a:pt x="2612" y="1397"/>
                    <a:pt x="2227" y="0"/>
                    <a:pt x="1419"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8"/>
            <p:cNvSpPr/>
            <p:nvPr/>
          </p:nvSpPr>
          <p:spPr>
            <a:xfrm>
              <a:off x="3989475" y="2177475"/>
              <a:ext cx="39200" cy="67600"/>
            </a:xfrm>
            <a:custGeom>
              <a:rect b="b" l="l" r="r" t="t"/>
              <a:pathLst>
                <a:path extrusionOk="0" h="2704" w="1568">
                  <a:moveTo>
                    <a:pt x="0" y="1"/>
                  </a:moveTo>
                  <a:cubicBezTo>
                    <a:pt x="1" y="1"/>
                    <a:pt x="346" y="632"/>
                    <a:pt x="893" y="1334"/>
                  </a:cubicBezTo>
                  <a:cubicBezTo>
                    <a:pt x="1155" y="1668"/>
                    <a:pt x="1382" y="1989"/>
                    <a:pt x="1441" y="2251"/>
                  </a:cubicBezTo>
                  <a:cubicBezTo>
                    <a:pt x="1465" y="2382"/>
                    <a:pt x="1465" y="2501"/>
                    <a:pt x="1453" y="2584"/>
                  </a:cubicBezTo>
                  <a:cubicBezTo>
                    <a:pt x="1445" y="2633"/>
                    <a:pt x="1437" y="2671"/>
                    <a:pt x="1432" y="2690"/>
                  </a:cubicBezTo>
                  <a:lnTo>
                    <a:pt x="1432" y="2690"/>
                  </a:lnTo>
                  <a:cubicBezTo>
                    <a:pt x="1459" y="2647"/>
                    <a:pt x="1568" y="2503"/>
                    <a:pt x="1548" y="2239"/>
                  </a:cubicBezTo>
                  <a:cubicBezTo>
                    <a:pt x="1548" y="1930"/>
                    <a:pt x="1346" y="1525"/>
                    <a:pt x="1072" y="1179"/>
                  </a:cubicBezTo>
                  <a:cubicBezTo>
                    <a:pt x="536" y="501"/>
                    <a:pt x="1" y="1"/>
                    <a:pt x="0" y="1"/>
                  </a:cubicBezTo>
                  <a:close/>
                  <a:moveTo>
                    <a:pt x="1432" y="2690"/>
                  </a:moveTo>
                  <a:cubicBezTo>
                    <a:pt x="1427" y="2699"/>
                    <a:pt x="1425" y="2703"/>
                    <a:pt x="1429" y="2703"/>
                  </a:cubicBezTo>
                  <a:cubicBezTo>
                    <a:pt x="1429" y="2703"/>
                    <a:pt x="1430" y="2699"/>
                    <a:pt x="1432" y="269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8"/>
            <p:cNvSpPr/>
            <p:nvPr/>
          </p:nvSpPr>
          <p:spPr>
            <a:xfrm>
              <a:off x="3973100" y="2259050"/>
              <a:ext cx="40500" cy="10550"/>
            </a:xfrm>
            <a:custGeom>
              <a:rect b="b" l="l" r="r" t="t"/>
              <a:pathLst>
                <a:path extrusionOk="0" h="422" w="1620">
                  <a:moveTo>
                    <a:pt x="1620" y="0"/>
                  </a:moveTo>
                  <a:cubicBezTo>
                    <a:pt x="1620" y="0"/>
                    <a:pt x="1227" y="71"/>
                    <a:pt x="798" y="167"/>
                  </a:cubicBezTo>
                  <a:cubicBezTo>
                    <a:pt x="370" y="274"/>
                    <a:pt x="1" y="357"/>
                    <a:pt x="1" y="357"/>
                  </a:cubicBezTo>
                  <a:cubicBezTo>
                    <a:pt x="1" y="357"/>
                    <a:pt x="84" y="393"/>
                    <a:pt x="239" y="405"/>
                  </a:cubicBezTo>
                  <a:cubicBezTo>
                    <a:pt x="303" y="416"/>
                    <a:pt x="384" y="421"/>
                    <a:pt x="475" y="421"/>
                  </a:cubicBezTo>
                  <a:cubicBezTo>
                    <a:pt x="587" y="421"/>
                    <a:pt x="715" y="413"/>
                    <a:pt x="846" y="393"/>
                  </a:cubicBezTo>
                  <a:cubicBezTo>
                    <a:pt x="1084" y="322"/>
                    <a:pt x="1275" y="238"/>
                    <a:pt x="1406" y="155"/>
                  </a:cubicBezTo>
                  <a:cubicBezTo>
                    <a:pt x="1548" y="71"/>
                    <a:pt x="1620" y="0"/>
                    <a:pt x="1620"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8"/>
            <p:cNvSpPr/>
            <p:nvPr/>
          </p:nvSpPr>
          <p:spPr>
            <a:xfrm>
              <a:off x="2862850" y="2550450"/>
              <a:ext cx="45275" cy="6275"/>
            </a:xfrm>
            <a:custGeom>
              <a:rect b="b" l="l" r="r" t="t"/>
              <a:pathLst>
                <a:path extrusionOk="0" h="251" w="1811">
                  <a:moveTo>
                    <a:pt x="1810" y="0"/>
                  </a:moveTo>
                  <a:cubicBezTo>
                    <a:pt x="1810" y="0"/>
                    <a:pt x="1381" y="12"/>
                    <a:pt x="905" y="12"/>
                  </a:cubicBezTo>
                  <a:cubicBezTo>
                    <a:pt x="417" y="12"/>
                    <a:pt x="0" y="0"/>
                    <a:pt x="0" y="0"/>
                  </a:cubicBezTo>
                  <a:lnTo>
                    <a:pt x="0" y="0"/>
                  </a:lnTo>
                  <a:cubicBezTo>
                    <a:pt x="0" y="0"/>
                    <a:pt x="84" y="60"/>
                    <a:pt x="250" y="131"/>
                  </a:cubicBezTo>
                  <a:cubicBezTo>
                    <a:pt x="417" y="191"/>
                    <a:pt x="631" y="250"/>
                    <a:pt x="905" y="250"/>
                  </a:cubicBezTo>
                  <a:cubicBezTo>
                    <a:pt x="1167" y="250"/>
                    <a:pt x="1393" y="179"/>
                    <a:pt x="1560" y="119"/>
                  </a:cubicBezTo>
                  <a:cubicBezTo>
                    <a:pt x="1727" y="60"/>
                    <a:pt x="1810" y="0"/>
                    <a:pt x="1810"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8"/>
            <p:cNvSpPr/>
            <p:nvPr/>
          </p:nvSpPr>
          <p:spPr>
            <a:xfrm>
              <a:off x="2828025" y="2538825"/>
              <a:ext cx="20250" cy="17800"/>
            </a:xfrm>
            <a:custGeom>
              <a:rect b="b" l="l" r="r" t="t"/>
              <a:pathLst>
                <a:path extrusionOk="0" h="712" w="810">
                  <a:moveTo>
                    <a:pt x="60" y="1"/>
                  </a:moveTo>
                  <a:cubicBezTo>
                    <a:pt x="60" y="1"/>
                    <a:pt x="24" y="60"/>
                    <a:pt x="0" y="168"/>
                  </a:cubicBezTo>
                  <a:cubicBezTo>
                    <a:pt x="0" y="287"/>
                    <a:pt x="48" y="465"/>
                    <a:pt x="203" y="584"/>
                  </a:cubicBezTo>
                  <a:cubicBezTo>
                    <a:pt x="313" y="677"/>
                    <a:pt x="446" y="712"/>
                    <a:pt x="555" y="712"/>
                  </a:cubicBezTo>
                  <a:cubicBezTo>
                    <a:pt x="587" y="712"/>
                    <a:pt x="616" y="709"/>
                    <a:pt x="643" y="703"/>
                  </a:cubicBezTo>
                  <a:cubicBezTo>
                    <a:pt x="762" y="668"/>
                    <a:pt x="810" y="608"/>
                    <a:pt x="810" y="608"/>
                  </a:cubicBezTo>
                  <a:cubicBezTo>
                    <a:pt x="810" y="608"/>
                    <a:pt x="738" y="608"/>
                    <a:pt x="643" y="584"/>
                  </a:cubicBezTo>
                  <a:cubicBezTo>
                    <a:pt x="536" y="549"/>
                    <a:pt x="453" y="489"/>
                    <a:pt x="346" y="406"/>
                  </a:cubicBezTo>
                  <a:cubicBezTo>
                    <a:pt x="238" y="334"/>
                    <a:pt x="167" y="239"/>
                    <a:pt x="119" y="156"/>
                  </a:cubicBezTo>
                  <a:cubicBezTo>
                    <a:pt x="84" y="72"/>
                    <a:pt x="60" y="1"/>
                    <a:pt x="60" y="1"/>
                  </a:cubicBezTo>
                  <a:close/>
                </a:path>
              </a:pathLst>
            </a:custGeom>
            <a:solidFill>
              <a:schemeClr val="lt2"/>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38"/>
            <p:cNvSpPr/>
            <p:nvPr/>
          </p:nvSpPr>
          <p:spPr>
            <a:xfrm>
              <a:off x="2681575" y="2253975"/>
              <a:ext cx="80975" cy="205400"/>
            </a:xfrm>
            <a:custGeom>
              <a:rect b="b" l="l" r="r" t="t"/>
              <a:pathLst>
                <a:path extrusionOk="0" h="8216" w="3239">
                  <a:moveTo>
                    <a:pt x="3239" y="1"/>
                  </a:moveTo>
                  <a:lnTo>
                    <a:pt x="3156" y="84"/>
                  </a:lnTo>
                  <a:lnTo>
                    <a:pt x="3156" y="84"/>
                  </a:lnTo>
                  <a:lnTo>
                    <a:pt x="3239" y="1"/>
                  </a:lnTo>
                  <a:close/>
                  <a:moveTo>
                    <a:pt x="3155" y="84"/>
                  </a:moveTo>
                  <a:lnTo>
                    <a:pt x="3155" y="84"/>
                  </a:lnTo>
                  <a:cubicBezTo>
                    <a:pt x="3151" y="88"/>
                    <a:pt x="3147" y="92"/>
                    <a:pt x="3143" y="96"/>
                  </a:cubicBezTo>
                  <a:lnTo>
                    <a:pt x="3143" y="96"/>
                  </a:lnTo>
                  <a:cubicBezTo>
                    <a:pt x="3143" y="96"/>
                    <a:pt x="3143" y="96"/>
                    <a:pt x="3144" y="96"/>
                  </a:cubicBezTo>
                  <a:lnTo>
                    <a:pt x="3155" y="84"/>
                  </a:lnTo>
                  <a:close/>
                  <a:moveTo>
                    <a:pt x="3143" y="96"/>
                  </a:moveTo>
                  <a:cubicBezTo>
                    <a:pt x="3060" y="144"/>
                    <a:pt x="2977" y="203"/>
                    <a:pt x="2846" y="274"/>
                  </a:cubicBezTo>
                  <a:cubicBezTo>
                    <a:pt x="2572" y="429"/>
                    <a:pt x="2144" y="513"/>
                    <a:pt x="1632" y="727"/>
                  </a:cubicBezTo>
                  <a:cubicBezTo>
                    <a:pt x="1393" y="846"/>
                    <a:pt x="1120" y="1001"/>
                    <a:pt x="941" y="1298"/>
                  </a:cubicBezTo>
                  <a:cubicBezTo>
                    <a:pt x="739" y="1620"/>
                    <a:pt x="786" y="1989"/>
                    <a:pt x="762" y="2334"/>
                  </a:cubicBezTo>
                  <a:cubicBezTo>
                    <a:pt x="762" y="2513"/>
                    <a:pt x="727" y="2668"/>
                    <a:pt x="643" y="2811"/>
                  </a:cubicBezTo>
                  <a:cubicBezTo>
                    <a:pt x="560" y="2941"/>
                    <a:pt x="405" y="3013"/>
                    <a:pt x="239" y="3144"/>
                  </a:cubicBezTo>
                  <a:cubicBezTo>
                    <a:pt x="143" y="3227"/>
                    <a:pt x="72" y="3322"/>
                    <a:pt x="48" y="3442"/>
                  </a:cubicBezTo>
                  <a:cubicBezTo>
                    <a:pt x="0" y="3561"/>
                    <a:pt x="48" y="3739"/>
                    <a:pt x="143" y="3834"/>
                  </a:cubicBezTo>
                  <a:cubicBezTo>
                    <a:pt x="250" y="3918"/>
                    <a:pt x="346" y="3965"/>
                    <a:pt x="381" y="4013"/>
                  </a:cubicBezTo>
                  <a:cubicBezTo>
                    <a:pt x="429" y="4061"/>
                    <a:pt x="441" y="4120"/>
                    <a:pt x="441" y="4215"/>
                  </a:cubicBezTo>
                  <a:cubicBezTo>
                    <a:pt x="441" y="4311"/>
                    <a:pt x="441" y="4430"/>
                    <a:pt x="477" y="4549"/>
                  </a:cubicBezTo>
                  <a:cubicBezTo>
                    <a:pt x="489" y="4668"/>
                    <a:pt x="560" y="4775"/>
                    <a:pt x="643" y="4858"/>
                  </a:cubicBezTo>
                  <a:cubicBezTo>
                    <a:pt x="798" y="5025"/>
                    <a:pt x="1012" y="5120"/>
                    <a:pt x="1203" y="5168"/>
                  </a:cubicBezTo>
                  <a:cubicBezTo>
                    <a:pt x="1620" y="5275"/>
                    <a:pt x="1989" y="5204"/>
                    <a:pt x="2334" y="5263"/>
                  </a:cubicBezTo>
                  <a:cubicBezTo>
                    <a:pt x="2501" y="5275"/>
                    <a:pt x="2667" y="5335"/>
                    <a:pt x="2786" y="5418"/>
                  </a:cubicBezTo>
                  <a:cubicBezTo>
                    <a:pt x="2906" y="5489"/>
                    <a:pt x="2882" y="5585"/>
                    <a:pt x="2798" y="5716"/>
                  </a:cubicBezTo>
                  <a:cubicBezTo>
                    <a:pt x="2703" y="5835"/>
                    <a:pt x="2584" y="5930"/>
                    <a:pt x="2525" y="6097"/>
                  </a:cubicBezTo>
                  <a:cubicBezTo>
                    <a:pt x="2465" y="6251"/>
                    <a:pt x="2465" y="6406"/>
                    <a:pt x="2489" y="6549"/>
                  </a:cubicBezTo>
                  <a:cubicBezTo>
                    <a:pt x="2513" y="6823"/>
                    <a:pt x="2632" y="7049"/>
                    <a:pt x="2727" y="7240"/>
                  </a:cubicBezTo>
                  <a:cubicBezTo>
                    <a:pt x="2810" y="7430"/>
                    <a:pt x="2882" y="7597"/>
                    <a:pt x="2929" y="7752"/>
                  </a:cubicBezTo>
                  <a:cubicBezTo>
                    <a:pt x="2977" y="7894"/>
                    <a:pt x="2977" y="8014"/>
                    <a:pt x="2977" y="8097"/>
                  </a:cubicBezTo>
                  <a:cubicBezTo>
                    <a:pt x="2977" y="8014"/>
                    <a:pt x="2977" y="7894"/>
                    <a:pt x="2941" y="7752"/>
                  </a:cubicBezTo>
                  <a:cubicBezTo>
                    <a:pt x="2917" y="7597"/>
                    <a:pt x="2858" y="7418"/>
                    <a:pt x="2763" y="7228"/>
                  </a:cubicBezTo>
                  <a:cubicBezTo>
                    <a:pt x="2691" y="7037"/>
                    <a:pt x="2584" y="6799"/>
                    <a:pt x="2572" y="6537"/>
                  </a:cubicBezTo>
                  <a:cubicBezTo>
                    <a:pt x="2572" y="6406"/>
                    <a:pt x="2572" y="6275"/>
                    <a:pt x="2632" y="6156"/>
                  </a:cubicBezTo>
                  <a:cubicBezTo>
                    <a:pt x="2679" y="6037"/>
                    <a:pt x="2798" y="5942"/>
                    <a:pt x="2906" y="5811"/>
                  </a:cubicBezTo>
                  <a:cubicBezTo>
                    <a:pt x="2965" y="5751"/>
                    <a:pt x="3025" y="5668"/>
                    <a:pt x="3025" y="5549"/>
                  </a:cubicBezTo>
                  <a:cubicBezTo>
                    <a:pt x="3025" y="5430"/>
                    <a:pt x="2929" y="5323"/>
                    <a:pt x="2858" y="5263"/>
                  </a:cubicBezTo>
                  <a:cubicBezTo>
                    <a:pt x="2703" y="5144"/>
                    <a:pt x="2513" y="5085"/>
                    <a:pt x="2334" y="5049"/>
                  </a:cubicBezTo>
                  <a:cubicBezTo>
                    <a:pt x="1965" y="4977"/>
                    <a:pt x="1572" y="5037"/>
                    <a:pt x="1239" y="4930"/>
                  </a:cubicBezTo>
                  <a:cubicBezTo>
                    <a:pt x="1060" y="4894"/>
                    <a:pt x="893" y="4799"/>
                    <a:pt x="774" y="4680"/>
                  </a:cubicBezTo>
                  <a:cubicBezTo>
                    <a:pt x="655" y="4561"/>
                    <a:pt x="643" y="4418"/>
                    <a:pt x="643" y="4192"/>
                  </a:cubicBezTo>
                  <a:cubicBezTo>
                    <a:pt x="643" y="4084"/>
                    <a:pt x="620" y="3942"/>
                    <a:pt x="524" y="3834"/>
                  </a:cubicBezTo>
                  <a:cubicBezTo>
                    <a:pt x="417" y="3727"/>
                    <a:pt x="310" y="3680"/>
                    <a:pt x="262" y="3644"/>
                  </a:cubicBezTo>
                  <a:cubicBezTo>
                    <a:pt x="179" y="3561"/>
                    <a:pt x="239" y="3406"/>
                    <a:pt x="358" y="3299"/>
                  </a:cubicBezTo>
                  <a:cubicBezTo>
                    <a:pt x="489" y="3192"/>
                    <a:pt x="703" y="3084"/>
                    <a:pt x="798" y="2894"/>
                  </a:cubicBezTo>
                  <a:cubicBezTo>
                    <a:pt x="917" y="2703"/>
                    <a:pt x="941" y="2489"/>
                    <a:pt x="953" y="2310"/>
                  </a:cubicBezTo>
                  <a:cubicBezTo>
                    <a:pt x="965" y="1965"/>
                    <a:pt x="917" y="1620"/>
                    <a:pt x="1072" y="1370"/>
                  </a:cubicBezTo>
                  <a:cubicBezTo>
                    <a:pt x="1215" y="1096"/>
                    <a:pt x="1453" y="929"/>
                    <a:pt x="1691" y="810"/>
                  </a:cubicBezTo>
                  <a:cubicBezTo>
                    <a:pt x="2167" y="572"/>
                    <a:pt x="2620" y="453"/>
                    <a:pt x="2870" y="298"/>
                  </a:cubicBezTo>
                  <a:cubicBezTo>
                    <a:pt x="2992" y="221"/>
                    <a:pt x="3083" y="153"/>
                    <a:pt x="3143" y="96"/>
                  </a:cubicBezTo>
                  <a:close/>
                  <a:moveTo>
                    <a:pt x="2977" y="8097"/>
                  </a:moveTo>
                  <a:cubicBezTo>
                    <a:pt x="2965" y="8168"/>
                    <a:pt x="2965" y="8216"/>
                    <a:pt x="2965" y="8216"/>
                  </a:cubicBezTo>
                  <a:cubicBezTo>
                    <a:pt x="2965" y="8216"/>
                    <a:pt x="2977" y="8168"/>
                    <a:pt x="2977" y="8097"/>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8"/>
            <p:cNvSpPr/>
            <p:nvPr/>
          </p:nvSpPr>
          <p:spPr>
            <a:xfrm>
              <a:off x="2775025" y="2251850"/>
              <a:ext cx="36350" cy="10200"/>
            </a:xfrm>
            <a:custGeom>
              <a:rect b="b" l="l" r="r" t="t"/>
              <a:pathLst>
                <a:path extrusionOk="0" h="408" w="1454">
                  <a:moveTo>
                    <a:pt x="448" y="1"/>
                  </a:moveTo>
                  <a:cubicBezTo>
                    <a:pt x="361" y="1"/>
                    <a:pt x="282" y="10"/>
                    <a:pt x="215" y="26"/>
                  </a:cubicBezTo>
                  <a:cubicBezTo>
                    <a:pt x="84" y="50"/>
                    <a:pt x="1" y="86"/>
                    <a:pt x="1" y="86"/>
                  </a:cubicBezTo>
                  <a:cubicBezTo>
                    <a:pt x="1" y="86"/>
                    <a:pt x="334" y="169"/>
                    <a:pt x="727" y="264"/>
                  </a:cubicBezTo>
                  <a:cubicBezTo>
                    <a:pt x="1108" y="348"/>
                    <a:pt x="1454" y="407"/>
                    <a:pt x="1454" y="407"/>
                  </a:cubicBezTo>
                  <a:cubicBezTo>
                    <a:pt x="1454" y="407"/>
                    <a:pt x="1394" y="336"/>
                    <a:pt x="1275" y="264"/>
                  </a:cubicBezTo>
                  <a:cubicBezTo>
                    <a:pt x="1156" y="181"/>
                    <a:pt x="977" y="86"/>
                    <a:pt x="775" y="38"/>
                  </a:cubicBezTo>
                  <a:cubicBezTo>
                    <a:pt x="660" y="12"/>
                    <a:pt x="549" y="1"/>
                    <a:pt x="448"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38"/>
            <p:cNvSpPr/>
            <p:nvPr/>
          </p:nvSpPr>
          <p:spPr>
            <a:xfrm>
              <a:off x="2835450" y="2655825"/>
              <a:ext cx="167625" cy="327425"/>
            </a:xfrm>
            <a:custGeom>
              <a:rect b="b" l="l" r="r" t="t"/>
              <a:pathLst>
                <a:path extrusionOk="0" h="13097" w="6705">
                  <a:moveTo>
                    <a:pt x="692" y="0"/>
                  </a:moveTo>
                  <a:cubicBezTo>
                    <a:pt x="691" y="0"/>
                    <a:pt x="681" y="11"/>
                    <a:pt x="665" y="37"/>
                  </a:cubicBezTo>
                  <a:lnTo>
                    <a:pt x="665" y="37"/>
                  </a:lnTo>
                  <a:lnTo>
                    <a:pt x="692" y="0"/>
                  </a:lnTo>
                  <a:close/>
                  <a:moveTo>
                    <a:pt x="665" y="37"/>
                  </a:moveTo>
                  <a:lnTo>
                    <a:pt x="596" y="131"/>
                  </a:lnTo>
                  <a:cubicBezTo>
                    <a:pt x="537" y="214"/>
                    <a:pt x="465" y="357"/>
                    <a:pt x="382" y="536"/>
                  </a:cubicBezTo>
                  <a:cubicBezTo>
                    <a:pt x="215" y="905"/>
                    <a:pt x="37" y="1465"/>
                    <a:pt x="25" y="2179"/>
                  </a:cubicBezTo>
                  <a:cubicBezTo>
                    <a:pt x="1" y="2893"/>
                    <a:pt x="180" y="3774"/>
                    <a:pt x="739" y="4584"/>
                  </a:cubicBezTo>
                  <a:cubicBezTo>
                    <a:pt x="1287" y="5382"/>
                    <a:pt x="2204" y="5929"/>
                    <a:pt x="3073" y="6560"/>
                  </a:cubicBezTo>
                  <a:cubicBezTo>
                    <a:pt x="3501" y="6882"/>
                    <a:pt x="3906" y="7215"/>
                    <a:pt x="4192" y="7620"/>
                  </a:cubicBezTo>
                  <a:cubicBezTo>
                    <a:pt x="4335" y="7811"/>
                    <a:pt x="4430" y="8037"/>
                    <a:pt x="4454" y="8251"/>
                  </a:cubicBezTo>
                  <a:cubicBezTo>
                    <a:pt x="4502" y="8477"/>
                    <a:pt x="4490" y="8715"/>
                    <a:pt x="4502" y="8954"/>
                  </a:cubicBezTo>
                  <a:cubicBezTo>
                    <a:pt x="4502" y="9192"/>
                    <a:pt x="4525" y="9430"/>
                    <a:pt x="4621" y="9656"/>
                  </a:cubicBezTo>
                  <a:cubicBezTo>
                    <a:pt x="4704" y="9882"/>
                    <a:pt x="4835" y="10073"/>
                    <a:pt x="4990" y="10216"/>
                  </a:cubicBezTo>
                  <a:cubicBezTo>
                    <a:pt x="5287" y="10513"/>
                    <a:pt x="5597" y="10751"/>
                    <a:pt x="5823" y="11025"/>
                  </a:cubicBezTo>
                  <a:cubicBezTo>
                    <a:pt x="6276" y="11561"/>
                    <a:pt x="6478" y="12109"/>
                    <a:pt x="6585" y="12478"/>
                  </a:cubicBezTo>
                  <a:cubicBezTo>
                    <a:pt x="6692" y="12871"/>
                    <a:pt x="6692" y="13097"/>
                    <a:pt x="6692" y="13097"/>
                  </a:cubicBezTo>
                  <a:cubicBezTo>
                    <a:pt x="6692" y="13097"/>
                    <a:pt x="6704" y="12883"/>
                    <a:pt x="6645" y="12478"/>
                  </a:cubicBezTo>
                  <a:cubicBezTo>
                    <a:pt x="6573" y="12097"/>
                    <a:pt x="6395" y="11513"/>
                    <a:pt x="5942" y="10942"/>
                  </a:cubicBezTo>
                  <a:cubicBezTo>
                    <a:pt x="5716" y="10668"/>
                    <a:pt x="5406" y="10406"/>
                    <a:pt x="5144" y="10108"/>
                  </a:cubicBezTo>
                  <a:cubicBezTo>
                    <a:pt x="5002" y="9954"/>
                    <a:pt x="4883" y="9787"/>
                    <a:pt x="4811" y="9596"/>
                  </a:cubicBezTo>
                  <a:cubicBezTo>
                    <a:pt x="4740" y="9406"/>
                    <a:pt x="4728" y="9180"/>
                    <a:pt x="4728" y="8954"/>
                  </a:cubicBezTo>
                  <a:cubicBezTo>
                    <a:pt x="4728" y="8727"/>
                    <a:pt x="4728" y="8477"/>
                    <a:pt x="4692" y="8227"/>
                  </a:cubicBezTo>
                  <a:cubicBezTo>
                    <a:pt x="4644" y="7953"/>
                    <a:pt x="4549" y="7703"/>
                    <a:pt x="4394" y="7477"/>
                  </a:cubicBezTo>
                  <a:cubicBezTo>
                    <a:pt x="4097" y="7037"/>
                    <a:pt x="3668" y="6691"/>
                    <a:pt x="3239" y="6370"/>
                  </a:cubicBezTo>
                  <a:cubicBezTo>
                    <a:pt x="2346" y="5739"/>
                    <a:pt x="1454" y="5215"/>
                    <a:pt x="918" y="4465"/>
                  </a:cubicBezTo>
                  <a:cubicBezTo>
                    <a:pt x="382" y="3715"/>
                    <a:pt x="180" y="2881"/>
                    <a:pt x="156" y="2179"/>
                  </a:cubicBezTo>
                  <a:cubicBezTo>
                    <a:pt x="144" y="1465"/>
                    <a:pt x="275" y="917"/>
                    <a:pt x="418" y="548"/>
                  </a:cubicBezTo>
                  <a:cubicBezTo>
                    <a:pt x="501" y="357"/>
                    <a:pt x="561" y="214"/>
                    <a:pt x="620" y="131"/>
                  </a:cubicBezTo>
                  <a:cubicBezTo>
                    <a:pt x="636" y="88"/>
                    <a:pt x="652" y="57"/>
                    <a:pt x="665" y="37"/>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38"/>
            <p:cNvSpPr/>
            <p:nvPr/>
          </p:nvSpPr>
          <p:spPr>
            <a:xfrm>
              <a:off x="2991725" y="2989475"/>
              <a:ext cx="34850" cy="190525"/>
            </a:xfrm>
            <a:custGeom>
              <a:rect b="b" l="l" r="r" t="t"/>
              <a:pathLst>
                <a:path extrusionOk="0" h="7621" w="1394">
                  <a:moveTo>
                    <a:pt x="25" y="1"/>
                  </a:moveTo>
                  <a:cubicBezTo>
                    <a:pt x="25" y="1"/>
                    <a:pt x="25" y="441"/>
                    <a:pt x="1" y="1156"/>
                  </a:cubicBezTo>
                  <a:lnTo>
                    <a:pt x="1" y="2430"/>
                  </a:lnTo>
                  <a:lnTo>
                    <a:pt x="1" y="2787"/>
                  </a:lnTo>
                  <a:cubicBezTo>
                    <a:pt x="25" y="2906"/>
                    <a:pt x="1" y="3049"/>
                    <a:pt x="84" y="3204"/>
                  </a:cubicBezTo>
                  <a:cubicBezTo>
                    <a:pt x="156" y="3358"/>
                    <a:pt x="322" y="3442"/>
                    <a:pt x="358" y="3501"/>
                  </a:cubicBezTo>
                  <a:cubicBezTo>
                    <a:pt x="417" y="3561"/>
                    <a:pt x="417" y="3680"/>
                    <a:pt x="406" y="3811"/>
                  </a:cubicBezTo>
                  <a:cubicBezTo>
                    <a:pt x="394" y="3930"/>
                    <a:pt x="382" y="4109"/>
                    <a:pt x="453" y="4251"/>
                  </a:cubicBezTo>
                  <a:cubicBezTo>
                    <a:pt x="525" y="4406"/>
                    <a:pt x="596" y="4490"/>
                    <a:pt x="644" y="4597"/>
                  </a:cubicBezTo>
                  <a:cubicBezTo>
                    <a:pt x="739" y="4787"/>
                    <a:pt x="703" y="5049"/>
                    <a:pt x="703" y="5287"/>
                  </a:cubicBezTo>
                  <a:cubicBezTo>
                    <a:pt x="703" y="5775"/>
                    <a:pt x="810" y="6204"/>
                    <a:pt x="929" y="6549"/>
                  </a:cubicBezTo>
                  <a:cubicBezTo>
                    <a:pt x="1048" y="6895"/>
                    <a:pt x="1168" y="7157"/>
                    <a:pt x="1251" y="7335"/>
                  </a:cubicBezTo>
                  <a:cubicBezTo>
                    <a:pt x="1346" y="7514"/>
                    <a:pt x="1394" y="7621"/>
                    <a:pt x="1394" y="7621"/>
                  </a:cubicBezTo>
                  <a:cubicBezTo>
                    <a:pt x="1394" y="7621"/>
                    <a:pt x="1358" y="7514"/>
                    <a:pt x="1275" y="7311"/>
                  </a:cubicBezTo>
                  <a:cubicBezTo>
                    <a:pt x="1215" y="7133"/>
                    <a:pt x="1120" y="6847"/>
                    <a:pt x="1037" y="6502"/>
                  </a:cubicBezTo>
                  <a:cubicBezTo>
                    <a:pt x="953" y="6156"/>
                    <a:pt x="870" y="5740"/>
                    <a:pt x="894" y="5287"/>
                  </a:cubicBezTo>
                  <a:cubicBezTo>
                    <a:pt x="918" y="5061"/>
                    <a:pt x="953" y="4787"/>
                    <a:pt x="858" y="4513"/>
                  </a:cubicBezTo>
                  <a:cubicBezTo>
                    <a:pt x="810" y="4370"/>
                    <a:pt x="715" y="4275"/>
                    <a:pt x="679" y="4168"/>
                  </a:cubicBezTo>
                  <a:cubicBezTo>
                    <a:pt x="632" y="4073"/>
                    <a:pt x="632" y="3954"/>
                    <a:pt x="644" y="3823"/>
                  </a:cubicBezTo>
                  <a:cubicBezTo>
                    <a:pt x="644" y="3704"/>
                    <a:pt x="679" y="3513"/>
                    <a:pt x="560" y="3358"/>
                  </a:cubicBezTo>
                  <a:cubicBezTo>
                    <a:pt x="417" y="3216"/>
                    <a:pt x="322" y="3180"/>
                    <a:pt x="286" y="3097"/>
                  </a:cubicBezTo>
                  <a:cubicBezTo>
                    <a:pt x="215" y="2930"/>
                    <a:pt x="239" y="2632"/>
                    <a:pt x="215" y="2406"/>
                  </a:cubicBezTo>
                  <a:cubicBezTo>
                    <a:pt x="179" y="1954"/>
                    <a:pt x="156" y="1513"/>
                    <a:pt x="120" y="1156"/>
                  </a:cubicBezTo>
                  <a:cubicBezTo>
                    <a:pt x="60" y="441"/>
                    <a:pt x="25" y="1"/>
                    <a:pt x="25"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8"/>
            <p:cNvSpPr/>
            <p:nvPr/>
          </p:nvSpPr>
          <p:spPr>
            <a:xfrm>
              <a:off x="3134600" y="2622475"/>
              <a:ext cx="119700" cy="101225"/>
            </a:xfrm>
            <a:custGeom>
              <a:rect b="b" l="l" r="r" t="t"/>
              <a:pathLst>
                <a:path extrusionOk="0" h="4049" w="4788">
                  <a:moveTo>
                    <a:pt x="1" y="1"/>
                  </a:moveTo>
                  <a:lnTo>
                    <a:pt x="1" y="1"/>
                  </a:lnTo>
                  <a:cubicBezTo>
                    <a:pt x="1" y="1"/>
                    <a:pt x="84" y="60"/>
                    <a:pt x="215" y="167"/>
                  </a:cubicBezTo>
                  <a:cubicBezTo>
                    <a:pt x="346" y="286"/>
                    <a:pt x="525" y="453"/>
                    <a:pt x="703" y="691"/>
                  </a:cubicBezTo>
                  <a:cubicBezTo>
                    <a:pt x="882" y="929"/>
                    <a:pt x="1060" y="1227"/>
                    <a:pt x="1179" y="1596"/>
                  </a:cubicBezTo>
                  <a:cubicBezTo>
                    <a:pt x="1239" y="1775"/>
                    <a:pt x="1287" y="1965"/>
                    <a:pt x="1334" y="2191"/>
                  </a:cubicBezTo>
                  <a:cubicBezTo>
                    <a:pt x="1370" y="2418"/>
                    <a:pt x="1429" y="2656"/>
                    <a:pt x="1608" y="2858"/>
                  </a:cubicBezTo>
                  <a:cubicBezTo>
                    <a:pt x="1787" y="3072"/>
                    <a:pt x="2025" y="3156"/>
                    <a:pt x="2239" y="3239"/>
                  </a:cubicBezTo>
                  <a:cubicBezTo>
                    <a:pt x="2442" y="3310"/>
                    <a:pt x="2644" y="3382"/>
                    <a:pt x="2834" y="3441"/>
                  </a:cubicBezTo>
                  <a:cubicBezTo>
                    <a:pt x="3204" y="3572"/>
                    <a:pt x="3561" y="3680"/>
                    <a:pt x="3846" y="3775"/>
                  </a:cubicBezTo>
                  <a:cubicBezTo>
                    <a:pt x="4430" y="3953"/>
                    <a:pt x="4787" y="4049"/>
                    <a:pt x="4787" y="4049"/>
                  </a:cubicBezTo>
                  <a:cubicBezTo>
                    <a:pt x="4787" y="4049"/>
                    <a:pt x="4442" y="3906"/>
                    <a:pt x="3870" y="3632"/>
                  </a:cubicBezTo>
                  <a:cubicBezTo>
                    <a:pt x="3596" y="3513"/>
                    <a:pt x="3263" y="3382"/>
                    <a:pt x="2894" y="3239"/>
                  </a:cubicBezTo>
                  <a:cubicBezTo>
                    <a:pt x="2715" y="3156"/>
                    <a:pt x="2525" y="3084"/>
                    <a:pt x="2311" y="3013"/>
                  </a:cubicBezTo>
                  <a:cubicBezTo>
                    <a:pt x="2120" y="2941"/>
                    <a:pt x="1930" y="2846"/>
                    <a:pt x="1787" y="2703"/>
                  </a:cubicBezTo>
                  <a:cubicBezTo>
                    <a:pt x="1525" y="2382"/>
                    <a:pt x="1525" y="1906"/>
                    <a:pt x="1358" y="1525"/>
                  </a:cubicBezTo>
                  <a:cubicBezTo>
                    <a:pt x="1215" y="1132"/>
                    <a:pt x="989" y="822"/>
                    <a:pt x="775" y="596"/>
                  </a:cubicBezTo>
                  <a:cubicBezTo>
                    <a:pt x="572" y="382"/>
                    <a:pt x="382" y="227"/>
                    <a:pt x="227" y="143"/>
                  </a:cubicBezTo>
                  <a:cubicBezTo>
                    <a:pt x="96" y="48"/>
                    <a:pt x="1" y="1"/>
                    <a:pt x="1"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38"/>
            <p:cNvSpPr/>
            <p:nvPr/>
          </p:nvSpPr>
          <p:spPr>
            <a:xfrm>
              <a:off x="3231350" y="2851075"/>
              <a:ext cx="103300" cy="133075"/>
            </a:xfrm>
            <a:custGeom>
              <a:rect b="b" l="l" r="r" t="t"/>
              <a:pathLst>
                <a:path extrusionOk="0" h="5323" w="4132">
                  <a:moveTo>
                    <a:pt x="4132" y="1"/>
                  </a:moveTo>
                  <a:cubicBezTo>
                    <a:pt x="4132" y="1"/>
                    <a:pt x="4108" y="84"/>
                    <a:pt x="4084" y="286"/>
                  </a:cubicBezTo>
                  <a:cubicBezTo>
                    <a:pt x="4048" y="441"/>
                    <a:pt x="4001" y="715"/>
                    <a:pt x="3917" y="1013"/>
                  </a:cubicBezTo>
                  <a:cubicBezTo>
                    <a:pt x="3739" y="1620"/>
                    <a:pt x="3370" y="2429"/>
                    <a:pt x="2715" y="3120"/>
                  </a:cubicBezTo>
                  <a:cubicBezTo>
                    <a:pt x="2393" y="3477"/>
                    <a:pt x="2036" y="3763"/>
                    <a:pt x="1679" y="3989"/>
                  </a:cubicBezTo>
                  <a:cubicBezTo>
                    <a:pt x="1346" y="4215"/>
                    <a:pt x="1000" y="4394"/>
                    <a:pt x="727" y="4584"/>
                  </a:cubicBezTo>
                  <a:cubicBezTo>
                    <a:pt x="465" y="4775"/>
                    <a:pt x="286" y="4954"/>
                    <a:pt x="167" y="5108"/>
                  </a:cubicBezTo>
                  <a:cubicBezTo>
                    <a:pt x="48" y="5239"/>
                    <a:pt x="0" y="5323"/>
                    <a:pt x="0" y="5323"/>
                  </a:cubicBezTo>
                  <a:cubicBezTo>
                    <a:pt x="0" y="5323"/>
                    <a:pt x="48" y="5239"/>
                    <a:pt x="179" y="5120"/>
                  </a:cubicBezTo>
                  <a:cubicBezTo>
                    <a:pt x="310" y="4989"/>
                    <a:pt x="524" y="4834"/>
                    <a:pt x="798" y="4668"/>
                  </a:cubicBezTo>
                  <a:cubicBezTo>
                    <a:pt x="1060" y="4513"/>
                    <a:pt x="1417" y="4358"/>
                    <a:pt x="1786" y="4156"/>
                  </a:cubicBezTo>
                  <a:cubicBezTo>
                    <a:pt x="2167" y="3941"/>
                    <a:pt x="2548" y="3656"/>
                    <a:pt x="2893" y="3287"/>
                  </a:cubicBezTo>
                  <a:cubicBezTo>
                    <a:pt x="3572" y="2548"/>
                    <a:pt x="3917" y="1679"/>
                    <a:pt x="4036" y="1036"/>
                  </a:cubicBezTo>
                  <a:cubicBezTo>
                    <a:pt x="4108" y="727"/>
                    <a:pt x="4132" y="465"/>
                    <a:pt x="4132" y="286"/>
                  </a:cubicBezTo>
                  <a:lnTo>
                    <a:pt x="4132" y="1"/>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8"/>
            <p:cNvSpPr/>
            <p:nvPr/>
          </p:nvSpPr>
          <p:spPr>
            <a:xfrm>
              <a:off x="3301900" y="2895725"/>
              <a:ext cx="39600" cy="58650"/>
            </a:xfrm>
            <a:custGeom>
              <a:rect b="b" l="l" r="r" t="t"/>
              <a:pathLst>
                <a:path extrusionOk="0" h="2346" w="1584">
                  <a:moveTo>
                    <a:pt x="1584" y="0"/>
                  </a:moveTo>
                  <a:cubicBezTo>
                    <a:pt x="1584" y="1"/>
                    <a:pt x="1548" y="143"/>
                    <a:pt x="1405" y="405"/>
                  </a:cubicBezTo>
                  <a:cubicBezTo>
                    <a:pt x="1310" y="620"/>
                    <a:pt x="1143" y="941"/>
                    <a:pt x="917" y="1263"/>
                  </a:cubicBezTo>
                  <a:cubicBezTo>
                    <a:pt x="691" y="1596"/>
                    <a:pt x="476" y="1858"/>
                    <a:pt x="298" y="2048"/>
                  </a:cubicBezTo>
                  <a:cubicBezTo>
                    <a:pt x="119" y="2239"/>
                    <a:pt x="0" y="2346"/>
                    <a:pt x="0" y="2346"/>
                  </a:cubicBezTo>
                  <a:cubicBezTo>
                    <a:pt x="0" y="2346"/>
                    <a:pt x="143" y="2286"/>
                    <a:pt x="369" y="2144"/>
                  </a:cubicBezTo>
                  <a:cubicBezTo>
                    <a:pt x="595" y="1989"/>
                    <a:pt x="869" y="1739"/>
                    <a:pt x="1107" y="1393"/>
                  </a:cubicBezTo>
                  <a:cubicBezTo>
                    <a:pt x="1345" y="1060"/>
                    <a:pt x="1465" y="703"/>
                    <a:pt x="1524" y="429"/>
                  </a:cubicBezTo>
                  <a:cubicBezTo>
                    <a:pt x="1584" y="167"/>
                    <a:pt x="1584" y="1"/>
                    <a:pt x="1584"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8"/>
            <p:cNvSpPr/>
            <p:nvPr/>
          </p:nvSpPr>
          <p:spPr>
            <a:xfrm>
              <a:off x="3531375" y="2505800"/>
              <a:ext cx="61350" cy="90875"/>
            </a:xfrm>
            <a:custGeom>
              <a:rect b="b" l="l" r="r" t="t"/>
              <a:pathLst>
                <a:path extrusionOk="0" h="3635" w="2454">
                  <a:moveTo>
                    <a:pt x="798" y="0"/>
                  </a:moveTo>
                  <a:cubicBezTo>
                    <a:pt x="798" y="0"/>
                    <a:pt x="644" y="227"/>
                    <a:pt x="406" y="608"/>
                  </a:cubicBezTo>
                  <a:cubicBezTo>
                    <a:pt x="346" y="703"/>
                    <a:pt x="287" y="798"/>
                    <a:pt x="203" y="917"/>
                  </a:cubicBezTo>
                  <a:cubicBezTo>
                    <a:pt x="144" y="1024"/>
                    <a:pt x="60" y="1131"/>
                    <a:pt x="13" y="1322"/>
                  </a:cubicBezTo>
                  <a:cubicBezTo>
                    <a:pt x="1" y="1429"/>
                    <a:pt x="25" y="1548"/>
                    <a:pt x="84" y="1620"/>
                  </a:cubicBezTo>
                  <a:cubicBezTo>
                    <a:pt x="144" y="1691"/>
                    <a:pt x="227" y="1751"/>
                    <a:pt x="287" y="1798"/>
                  </a:cubicBezTo>
                  <a:cubicBezTo>
                    <a:pt x="406" y="1893"/>
                    <a:pt x="501" y="1989"/>
                    <a:pt x="608" y="2132"/>
                  </a:cubicBezTo>
                  <a:cubicBezTo>
                    <a:pt x="798" y="2393"/>
                    <a:pt x="953" y="2679"/>
                    <a:pt x="1132" y="2929"/>
                  </a:cubicBezTo>
                  <a:cubicBezTo>
                    <a:pt x="1310" y="3179"/>
                    <a:pt x="1513" y="3382"/>
                    <a:pt x="1727" y="3501"/>
                  </a:cubicBezTo>
                  <a:cubicBezTo>
                    <a:pt x="1900" y="3602"/>
                    <a:pt x="2072" y="3634"/>
                    <a:pt x="2200" y="3634"/>
                  </a:cubicBezTo>
                  <a:cubicBezTo>
                    <a:pt x="2223" y="3634"/>
                    <a:pt x="2244" y="3633"/>
                    <a:pt x="2263" y="3632"/>
                  </a:cubicBezTo>
                  <a:cubicBezTo>
                    <a:pt x="2394" y="3620"/>
                    <a:pt x="2453" y="3584"/>
                    <a:pt x="2453" y="3584"/>
                  </a:cubicBezTo>
                  <a:lnTo>
                    <a:pt x="2453" y="3584"/>
                  </a:lnTo>
                  <a:cubicBezTo>
                    <a:pt x="2453" y="3584"/>
                    <a:pt x="2427" y="3589"/>
                    <a:pt x="2371" y="3589"/>
                  </a:cubicBezTo>
                  <a:cubicBezTo>
                    <a:pt x="2342" y="3589"/>
                    <a:pt x="2307" y="3588"/>
                    <a:pt x="2263" y="3584"/>
                  </a:cubicBezTo>
                  <a:cubicBezTo>
                    <a:pt x="2144" y="3572"/>
                    <a:pt x="1977" y="3525"/>
                    <a:pt x="1799" y="3394"/>
                  </a:cubicBezTo>
                  <a:cubicBezTo>
                    <a:pt x="1620" y="3275"/>
                    <a:pt x="1453" y="3084"/>
                    <a:pt x="1310" y="2822"/>
                  </a:cubicBezTo>
                  <a:cubicBezTo>
                    <a:pt x="1156" y="2584"/>
                    <a:pt x="1025" y="2274"/>
                    <a:pt x="798" y="1989"/>
                  </a:cubicBezTo>
                  <a:cubicBezTo>
                    <a:pt x="703" y="1846"/>
                    <a:pt x="560" y="1715"/>
                    <a:pt x="417" y="1620"/>
                  </a:cubicBezTo>
                  <a:cubicBezTo>
                    <a:pt x="263" y="1536"/>
                    <a:pt x="191" y="1453"/>
                    <a:pt x="203" y="1358"/>
                  </a:cubicBezTo>
                  <a:cubicBezTo>
                    <a:pt x="227" y="1250"/>
                    <a:pt x="298" y="1119"/>
                    <a:pt x="358" y="1000"/>
                  </a:cubicBezTo>
                  <a:cubicBezTo>
                    <a:pt x="406" y="881"/>
                    <a:pt x="465" y="774"/>
                    <a:pt x="501" y="667"/>
                  </a:cubicBezTo>
                  <a:cubicBezTo>
                    <a:pt x="703" y="250"/>
                    <a:pt x="798" y="0"/>
                    <a:pt x="798"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38"/>
            <p:cNvSpPr/>
            <p:nvPr/>
          </p:nvSpPr>
          <p:spPr>
            <a:xfrm>
              <a:off x="3501325" y="2521275"/>
              <a:ext cx="39000" cy="64900"/>
            </a:xfrm>
            <a:custGeom>
              <a:rect b="b" l="l" r="r" t="t"/>
              <a:pathLst>
                <a:path extrusionOk="0" h="2596" w="1560">
                  <a:moveTo>
                    <a:pt x="24" y="0"/>
                  </a:moveTo>
                  <a:cubicBezTo>
                    <a:pt x="24" y="1"/>
                    <a:pt x="0" y="179"/>
                    <a:pt x="36" y="465"/>
                  </a:cubicBezTo>
                  <a:cubicBezTo>
                    <a:pt x="72" y="751"/>
                    <a:pt x="203" y="1132"/>
                    <a:pt x="453" y="1489"/>
                  </a:cubicBezTo>
                  <a:cubicBezTo>
                    <a:pt x="715" y="1846"/>
                    <a:pt x="988" y="2132"/>
                    <a:pt x="1203" y="2310"/>
                  </a:cubicBezTo>
                  <a:cubicBezTo>
                    <a:pt x="1429" y="2489"/>
                    <a:pt x="1560" y="2596"/>
                    <a:pt x="1560" y="2596"/>
                  </a:cubicBezTo>
                  <a:cubicBezTo>
                    <a:pt x="1560" y="2596"/>
                    <a:pt x="1453" y="2465"/>
                    <a:pt x="1286" y="2227"/>
                  </a:cubicBezTo>
                  <a:cubicBezTo>
                    <a:pt x="1131" y="2001"/>
                    <a:pt x="905" y="1703"/>
                    <a:pt x="667" y="1358"/>
                  </a:cubicBezTo>
                  <a:cubicBezTo>
                    <a:pt x="429" y="1012"/>
                    <a:pt x="250" y="691"/>
                    <a:pt x="155" y="441"/>
                  </a:cubicBezTo>
                  <a:cubicBezTo>
                    <a:pt x="60" y="179"/>
                    <a:pt x="24" y="1"/>
                    <a:pt x="24"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8"/>
            <p:cNvSpPr/>
            <p:nvPr/>
          </p:nvSpPr>
          <p:spPr>
            <a:xfrm>
              <a:off x="2866425" y="2238200"/>
              <a:ext cx="101225" cy="116500"/>
            </a:xfrm>
            <a:custGeom>
              <a:rect b="b" l="l" r="r" t="t"/>
              <a:pathLst>
                <a:path extrusionOk="0" h="4660" w="4049">
                  <a:moveTo>
                    <a:pt x="3977" y="1"/>
                  </a:moveTo>
                  <a:cubicBezTo>
                    <a:pt x="3977" y="1"/>
                    <a:pt x="3941" y="417"/>
                    <a:pt x="3882" y="1084"/>
                  </a:cubicBezTo>
                  <a:cubicBezTo>
                    <a:pt x="3858" y="1429"/>
                    <a:pt x="3858" y="1846"/>
                    <a:pt x="3810" y="2263"/>
                  </a:cubicBezTo>
                  <a:cubicBezTo>
                    <a:pt x="3798" y="2346"/>
                    <a:pt x="3751" y="2394"/>
                    <a:pt x="3655" y="2429"/>
                  </a:cubicBezTo>
                  <a:cubicBezTo>
                    <a:pt x="3560" y="2453"/>
                    <a:pt x="3441" y="2453"/>
                    <a:pt x="3286" y="2549"/>
                  </a:cubicBezTo>
                  <a:cubicBezTo>
                    <a:pt x="3143" y="2632"/>
                    <a:pt x="3084" y="2799"/>
                    <a:pt x="3060" y="2930"/>
                  </a:cubicBezTo>
                  <a:cubicBezTo>
                    <a:pt x="3036" y="3084"/>
                    <a:pt x="3036" y="3203"/>
                    <a:pt x="3024" y="3322"/>
                  </a:cubicBezTo>
                  <a:cubicBezTo>
                    <a:pt x="2965" y="3799"/>
                    <a:pt x="2572" y="4144"/>
                    <a:pt x="2203" y="4323"/>
                  </a:cubicBezTo>
                  <a:cubicBezTo>
                    <a:pt x="1810" y="4513"/>
                    <a:pt x="1417" y="4525"/>
                    <a:pt x="1084" y="4525"/>
                  </a:cubicBezTo>
                  <a:cubicBezTo>
                    <a:pt x="762" y="4513"/>
                    <a:pt x="488" y="4477"/>
                    <a:pt x="298" y="4454"/>
                  </a:cubicBezTo>
                  <a:cubicBezTo>
                    <a:pt x="107" y="4418"/>
                    <a:pt x="0" y="4406"/>
                    <a:pt x="0" y="4406"/>
                  </a:cubicBezTo>
                  <a:lnTo>
                    <a:pt x="0" y="4406"/>
                  </a:lnTo>
                  <a:cubicBezTo>
                    <a:pt x="0" y="4406"/>
                    <a:pt x="107" y="4430"/>
                    <a:pt x="286" y="4477"/>
                  </a:cubicBezTo>
                  <a:cubicBezTo>
                    <a:pt x="465" y="4525"/>
                    <a:pt x="726" y="4585"/>
                    <a:pt x="1072" y="4632"/>
                  </a:cubicBezTo>
                  <a:cubicBezTo>
                    <a:pt x="1189" y="4648"/>
                    <a:pt x="1315" y="4659"/>
                    <a:pt x="1447" y="4659"/>
                  </a:cubicBezTo>
                  <a:cubicBezTo>
                    <a:pt x="1704" y="4659"/>
                    <a:pt x="1984" y="4619"/>
                    <a:pt x="2274" y="4501"/>
                  </a:cubicBezTo>
                  <a:cubicBezTo>
                    <a:pt x="2703" y="4323"/>
                    <a:pt x="3167" y="3930"/>
                    <a:pt x="3263" y="3346"/>
                  </a:cubicBezTo>
                  <a:cubicBezTo>
                    <a:pt x="3310" y="3072"/>
                    <a:pt x="3274" y="2810"/>
                    <a:pt x="3429" y="2727"/>
                  </a:cubicBezTo>
                  <a:cubicBezTo>
                    <a:pt x="3489" y="2680"/>
                    <a:pt x="3608" y="2668"/>
                    <a:pt x="3739" y="2620"/>
                  </a:cubicBezTo>
                  <a:cubicBezTo>
                    <a:pt x="3810" y="2608"/>
                    <a:pt x="3882" y="2560"/>
                    <a:pt x="3929" y="2501"/>
                  </a:cubicBezTo>
                  <a:cubicBezTo>
                    <a:pt x="3989" y="2441"/>
                    <a:pt x="4001" y="2370"/>
                    <a:pt x="4025" y="2310"/>
                  </a:cubicBezTo>
                  <a:cubicBezTo>
                    <a:pt x="4048" y="1834"/>
                    <a:pt x="4025" y="1441"/>
                    <a:pt x="4025" y="1108"/>
                  </a:cubicBezTo>
                  <a:cubicBezTo>
                    <a:pt x="3989" y="417"/>
                    <a:pt x="3977" y="1"/>
                    <a:pt x="3977"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38"/>
            <p:cNvSpPr/>
            <p:nvPr/>
          </p:nvSpPr>
          <p:spPr>
            <a:xfrm>
              <a:off x="2961975" y="2262900"/>
              <a:ext cx="25325" cy="52850"/>
            </a:xfrm>
            <a:custGeom>
              <a:rect b="b" l="l" r="r" t="t"/>
              <a:pathLst>
                <a:path extrusionOk="0" h="2114" w="1013">
                  <a:moveTo>
                    <a:pt x="1012" y="1"/>
                  </a:moveTo>
                  <a:cubicBezTo>
                    <a:pt x="1012" y="1"/>
                    <a:pt x="976" y="13"/>
                    <a:pt x="917" y="37"/>
                  </a:cubicBezTo>
                  <a:cubicBezTo>
                    <a:pt x="857" y="84"/>
                    <a:pt x="762" y="144"/>
                    <a:pt x="691" y="251"/>
                  </a:cubicBezTo>
                  <a:cubicBezTo>
                    <a:pt x="619" y="358"/>
                    <a:pt x="536" y="501"/>
                    <a:pt x="524" y="679"/>
                  </a:cubicBezTo>
                  <a:cubicBezTo>
                    <a:pt x="500" y="870"/>
                    <a:pt x="572" y="1060"/>
                    <a:pt x="619" y="1227"/>
                  </a:cubicBezTo>
                  <a:cubicBezTo>
                    <a:pt x="714" y="1537"/>
                    <a:pt x="536" y="1822"/>
                    <a:pt x="357" y="1953"/>
                  </a:cubicBezTo>
                  <a:cubicBezTo>
                    <a:pt x="262" y="2037"/>
                    <a:pt x="167" y="2061"/>
                    <a:pt x="107" y="2084"/>
                  </a:cubicBezTo>
                  <a:cubicBezTo>
                    <a:pt x="63" y="2093"/>
                    <a:pt x="26" y="2096"/>
                    <a:pt x="9" y="2096"/>
                  </a:cubicBezTo>
                  <a:lnTo>
                    <a:pt x="9" y="2096"/>
                  </a:lnTo>
                  <a:cubicBezTo>
                    <a:pt x="6" y="2095"/>
                    <a:pt x="4" y="2095"/>
                    <a:pt x="2" y="2095"/>
                  </a:cubicBezTo>
                  <a:cubicBezTo>
                    <a:pt x="1" y="2095"/>
                    <a:pt x="0" y="2095"/>
                    <a:pt x="0" y="2096"/>
                  </a:cubicBezTo>
                  <a:cubicBezTo>
                    <a:pt x="0" y="2096"/>
                    <a:pt x="3" y="2096"/>
                    <a:pt x="9" y="2096"/>
                  </a:cubicBezTo>
                  <a:lnTo>
                    <a:pt x="9" y="2096"/>
                  </a:lnTo>
                  <a:cubicBezTo>
                    <a:pt x="27" y="2100"/>
                    <a:pt x="73" y="2114"/>
                    <a:pt x="142" y="2114"/>
                  </a:cubicBezTo>
                  <a:cubicBezTo>
                    <a:pt x="211" y="2114"/>
                    <a:pt x="304" y="2100"/>
                    <a:pt x="417" y="2049"/>
                  </a:cubicBezTo>
                  <a:cubicBezTo>
                    <a:pt x="536" y="1989"/>
                    <a:pt x="691" y="1906"/>
                    <a:pt x="774" y="1739"/>
                  </a:cubicBezTo>
                  <a:cubicBezTo>
                    <a:pt x="881" y="1584"/>
                    <a:pt x="893" y="1346"/>
                    <a:pt x="834" y="1156"/>
                  </a:cubicBezTo>
                  <a:cubicBezTo>
                    <a:pt x="774" y="965"/>
                    <a:pt x="714" y="810"/>
                    <a:pt x="714" y="679"/>
                  </a:cubicBezTo>
                  <a:cubicBezTo>
                    <a:pt x="714" y="549"/>
                    <a:pt x="750" y="418"/>
                    <a:pt x="798" y="310"/>
                  </a:cubicBezTo>
                  <a:cubicBezTo>
                    <a:pt x="834" y="203"/>
                    <a:pt x="893" y="120"/>
                    <a:pt x="941" y="72"/>
                  </a:cubicBezTo>
                  <a:lnTo>
                    <a:pt x="1012" y="1"/>
                  </a:ln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38"/>
            <p:cNvSpPr/>
            <p:nvPr/>
          </p:nvSpPr>
          <p:spPr>
            <a:xfrm>
              <a:off x="3109000" y="1947700"/>
              <a:ext cx="270900" cy="134400"/>
            </a:xfrm>
            <a:custGeom>
              <a:rect b="b" l="l" r="r" t="t"/>
              <a:pathLst>
                <a:path extrusionOk="0" h="5376" w="10836">
                  <a:moveTo>
                    <a:pt x="10835" y="0"/>
                  </a:moveTo>
                  <a:lnTo>
                    <a:pt x="9407" y="1310"/>
                  </a:lnTo>
                  <a:cubicBezTo>
                    <a:pt x="9181" y="1512"/>
                    <a:pt x="8942" y="1727"/>
                    <a:pt x="8692" y="1965"/>
                  </a:cubicBezTo>
                  <a:cubicBezTo>
                    <a:pt x="8573" y="2060"/>
                    <a:pt x="8442" y="2203"/>
                    <a:pt x="8311" y="2322"/>
                  </a:cubicBezTo>
                  <a:cubicBezTo>
                    <a:pt x="8168" y="2441"/>
                    <a:pt x="8026" y="2560"/>
                    <a:pt x="7859" y="2584"/>
                  </a:cubicBezTo>
                  <a:cubicBezTo>
                    <a:pt x="7829" y="2590"/>
                    <a:pt x="7798" y="2592"/>
                    <a:pt x="7767" y="2592"/>
                  </a:cubicBezTo>
                  <a:cubicBezTo>
                    <a:pt x="7526" y="2592"/>
                    <a:pt x="7232" y="2447"/>
                    <a:pt x="6902" y="2447"/>
                  </a:cubicBezTo>
                  <a:cubicBezTo>
                    <a:pt x="6822" y="2447"/>
                    <a:pt x="6740" y="2456"/>
                    <a:pt x="6656" y="2477"/>
                  </a:cubicBezTo>
                  <a:cubicBezTo>
                    <a:pt x="6192" y="2572"/>
                    <a:pt x="5811" y="2881"/>
                    <a:pt x="5513" y="3227"/>
                  </a:cubicBezTo>
                  <a:cubicBezTo>
                    <a:pt x="5216" y="3584"/>
                    <a:pt x="4990" y="3965"/>
                    <a:pt x="4716" y="4286"/>
                  </a:cubicBezTo>
                  <a:cubicBezTo>
                    <a:pt x="4454" y="4608"/>
                    <a:pt x="4144" y="4846"/>
                    <a:pt x="3799" y="5001"/>
                  </a:cubicBezTo>
                  <a:cubicBezTo>
                    <a:pt x="3404" y="5168"/>
                    <a:pt x="3003" y="5226"/>
                    <a:pt x="2625" y="5226"/>
                  </a:cubicBezTo>
                  <a:cubicBezTo>
                    <a:pt x="2330" y="5226"/>
                    <a:pt x="2049" y="5191"/>
                    <a:pt x="1799" y="5144"/>
                  </a:cubicBezTo>
                  <a:cubicBezTo>
                    <a:pt x="1239" y="5025"/>
                    <a:pt x="787" y="4846"/>
                    <a:pt x="477" y="4751"/>
                  </a:cubicBezTo>
                  <a:cubicBezTo>
                    <a:pt x="168" y="4632"/>
                    <a:pt x="1" y="4572"/>
                    <a:pt x="1" y="4572"/>
                  </a:cubicBezTo>
                  <a:lnTo>
                    <a:pt x="1" y="4572"/>
                  </a:lnTo>
                  <a:cubicBezTo>
                    <a:pt x="1" y="4572"/>
                    <a:pt x="168" y="4644"/>
                    <a:pt x="465" y="4775"/>
                  </a:cubicBezTo>
                  <a:cubicBezTo>
                    <a:pt x="775" y="4905"/>
                    <a:pt x="1203" y="5108"/>
                    <a:pt x="1787" y="5251"/>
                  </a:cubicBezTo>
                  <a:cubicBezTo>
                    <a:pt x="2080" y="5318"/>
                    <a:pt x="2421" y="5376"/>
                    <a:pt x="2786" y="5376"/>
                  </a:cubicBezTo>
                  <a:cubicBezTo>
                    <a:pt x="3132" y="5376"/>
                    <a:pt x="3500" y="5324"/>
                    <a:pt x="3870" y="5179"/>
                  </a:cubicBezTo>
                  <a:cubicBezTo>
                    <a:pt x="4239" y="5048"/>
                    <a:pt x="4597" y="4775"/>
                    <a:pt x="4882" y="4429"/>
                  </a:cubicBezTo>
                  <a:cubicBezTo>
                    <a:pt x="5168" y="4108"/>
                    <a:pt x="5406" y="3715"/>
                    <a:pt x="5692" y="3393"/>
                  </a:cubicBezTo>
                  <a:cubicBezTo>
                    <a:pt x="5966" y="3060"/>
                    <a:pt x="6311" y="2798"/>
                    <a:pt x="6704" y="2703"/>
                  </a:cubicBezTo>
                  <a:cubicBezTo>
                    <a:pt x="6774" y="2689"/>
                    <a:pt x="6847" y="2682"/>
                    <a:pt x="6920" y="2682"/>
                  </a:cubicBezTo>
                  <a:cubicBezTo>
                    <a:pt x="7033" y="2682"/>
                    <a:pt x="7148" y="2698"/>
                    <a:pt x="7264" y="2727"/>
                  </a:cubicBezTo>
                  <a:cubicBezTo>
                    <a:pt x="7397" y="2752"/>
                    <a:pt x="7547" y="2782"/>
                    <a:pt x="7703" y="2782"/>
                  </a:cubicBezTo>
                  <a:cubicBezTo>
                    <a:pt x="7770" y="2782"/>
                    <a:pt x="7838" y="2777"/>
                    <a:pt x="7907" y="2762"/>
                  </a:cubicBezTo>
                  <a:cubicBezTo>
                    <a:pt x="8133" y="2703"/>
                    <a:pt x="8288" y="2572"/>
                    <a:pt x="8430" y="2441"/>
                  </a:cubicBezTo>
                  <a:lnTo>
                    <a:pt x="8811" y="2048"/>
                  </a:lnTo>
                  <a:lnTo>
                    <a:pt x="9502" y="1369"/>
                  </a:lnTo>
                  <a:cubicBezTo>
                    <a:pt x="10335" y="512"/>
                    <a:pt x="10835" y="0"/>
                    <a:pt x="1083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38"/>
            <p:cNvSpPr/>
            <p:nvPr/>
          </p:nvSpPr>
          <p:spPr>
            <a:xfrm>
              <a:off x="3293850" y="1989950"/>
              <a:ext cx="95875" cy="39625"/>
            </a:xfrm>
            <a:custGeom>
              <a:rect b="b" l="l" r="r" t="t"/>
              <a:pathLst>
                <a:path extrusionOk="0" h="1585" w="3835">
                  <a:moveTo>
                    <a:pt x="3834" y="1"/>
                  </a:moveTo>
                  <a:cubicBezTo>
                    <a:pt x="3834" y="1"/>
                    <a:pt x="3775" y="1"/>
                    <a:pt x="3656" y="25"/>
                  </a:cubicBezTo>
                  <a:cubicBezTo>
                    <a:pt x="3549" y="25"/>
                    <a:pt x="3382" y="48"/>
                    <a:pt x="3191" y="108"/>
                  </a:cubicBezTo>
                  <a:cubicBezTo>
                    <a:pt x="3013" y="179"/>
                    <a:pt x="2787" y="287"/>
                    <a:pt x="2584" y="465"/>
                  </a:cubicBezTo>
                  <a:cubicBezTo>
                    <a:pt x="2477" y="560"/>
                    <a:pt x="2382" y="656"/>
                    <a:pt x="2298" y="775"/>
                  </a:cubicBezTo>
                  <a:cubicBezTo>
                    <a:pt x="2227" y="882"/>
                    <a:pt x="2144" y="989"/>
                    <a:pt x="2048" y="1037"/>
                  </a:cubicBezTo>
                  <a:cubicBezTo>
                    <a:pt x="1941" y="1072"/>
                    <a:pt x="1787" y="1108"/>
                    <a:pt x="1656" y="1132"/>
                  </a:cubicBezTo>
                  <a:cubicBezTo>
                    <a:pt x="1525" y="1168"/>
                    <a:pt x="1382" y="1191"/>
                    <a:pt x="1275" y="1227"/>
                  </a:cubicBezTo>
                  <a:cubicBezTo>
                    <a:pt x="1036" y="1287"/>
                    <a:pt x="810" y="1346"/>
                    <a:pt x="620" y="1406"/>
                  </a:cubicBezTo>
                  <a:cubicBezTo>
                    <a:pt x="227" y="1513"/>
                    <a:pt x="1" y="1584"/>
                    <a:pt x="1" y="1584"/>
                  </a:cubicBezTo>
                  <a:cubicBezTo>
                    <a:pt x="1" y="1584"/>
                    <a:pt x="239" y="1549"/>
                    <a:pt x="632" y="1513"/>
                  </a:cubicBezTo>
                  <a:cubicBezTo>
                    <a:pt x="810" y="1477"/>
                    <a:pt x="1048" y="1453"/>
                    <a:pt x="1298" y="1406"/>
                  </a:cubicBezTo>
                  <a:cubicBezTo>
                    <a:pt x="1429" y="1370"/>
                    <a:pt x="1572" y="1358"/>
                    <a:pt x="1703" y="1334"/>
                  </a:cubicBezTo>
                  <a:cubicBezTo>
                    <a:pt x="1834" y="1299"/>
                    <a:pt x="1989" y="1299"/>
                    <a:pt x="2144" y="1227"/>
                  </a:cubicBezTo>
                  <a:cubicBezTo>
                    <a:pt x="2322" y="1156"/>
                    <a:pt x="2418" y="989"/>
                    <a:pt x="2489" y="882"/>
                  </a:cubicBezTo>
                  <a:cubicBezTo>
                    <a:pt x="2560" y="763"/>
                    <a:pt x="2644" y="679"/>
                    <a:pt x="2727" y="584"/>
                  </a:cubicBezTo>
                  <a:cubicBezTo>
                    <a:pt x="2894" y="406"/>
                    <a:pt x="3084" y="287"/>
                    <a:pt x="3251" y="203"/>
                  </a:cubicBezTo>
                  <a:cubicBezTo>
                    <a:pt x="3418" y="108"/>
                    <a:pt x="3561" y="60"/>
                    <a:pt x="3668" y="37"/>
                  </a:cubicBezTo>
                  <a:cubicBezTo>
                    <a:pt x="3775" y="25"/>
                    <a:pt x="3834" y="1"/>
                    <a:pt x="3834"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8"/>
            <p:cNvSpPr/>
            <p:nvPr/>
          </p:nvSpPr>
          <p:spPr>
            <a:xfrm>
              <a:off x="3836475" y="1876850"/>
              <a:ext cx="347400" cy="375075"/>
            </a:xfrm>
            <a:custGeom>
              <a:rect b="b" l="l" r="r" t="t"/>
              <a:pathLst>
                <a:path extrusionOk="0" h="15003" w="13896">
                  <a:moveTo>
                    <a:pt x="1" y="0"/>
                  </a:moveTo>
                  <a:cubicBezTo>
                    <a:pt x="1" y="1"/>
                    <a:pt x="239" y="167"/>
                    <a:pt x="679" y="453"/>
                  </a:cubicBezTo>
                  <a:cubicBezTo>
                    <a:pt x="906" y="596"/>
                    <a:pt x="1191" y="762"/>
                    <a:pt x="1489" y="989"/>
                  </a:cubicBezTo>
                  <a:cubicBezTo>
                    <a:pt x="1787" y="1191"/>
                    <a:pt x="2144" y="1429"/>
                    <a:pt x="2513" y="1715"/>
                  </a:cubicBezTo>
                  <a:cubicBezTo>
                    <a:pt x="2906" y="2001"/>
                    <a:pt x="3299" y="2298"/>
                    <a:pt x="3739" y="2656"/>
                  </a:cubicBezTo>
                  <a:cubicBezTo>
                    <a:pt x="4168" y="2989"/>
                    <a:pt x="4596" y="3382"/>
                    <a:pt x="5073" y="3787"/>
                  </a:cubicBezTo>
                  <a:cubicBezTo>
                    <a:pt x="6001" y="4596"/>
                    <a:pt x="6978" y="5537"/>
                    <a:pt x="7942" y="6585"/>
                  </a:cubicBezTo>
                  <a:cubicBezTo>
                    <a:pt x="8918" y="7620"/>
                    <a:pt x="9776" y="8680"/>
                    <a:pt x="10526" y="9656"/>
                  </a:cubicBezTo>
                  <a:cubicBezTo>
                    <a:pt x="10895" y="10168"/>
                    <a:pt x="11252" y="10633"/>
                    <a:pt x="11550" y="11085"/>
                  </a:cubicBezTo>
                  <a:cubicBezTo>
                    <a:pt x="11859" y="11538"/>
                    <a:pt x="12121" y="11966"/>
                    <a:pt x="12383" y="12371"/>
                  </a:cubicBezTo>
                  <a:cubicBezTo>
                    <a:pt x="12633" y="12764"/>
                    <a:pt x="12848" y="13133"/>
                    <a:pt x="13038" y="13454"/>
                  </a:cubicBezTo>
                  <a:cubicBezTo>
                    <a:pt x="13229" y="13776"/>
                    <a:pt x="13395" y="14050"/>
                    <a:pt x="13514" y="14288"/>
                  </a:cubicBezTo>
                  <a:cubicBezTo>
                    <a:pt x="13764" y="14752"/>
                    <a:pt x="13895" y="15002"/>
                    <a:pt x="13895" y="15002"/>
                  </a:cubicBezTo>
                  <a:cubicBezTo>
                    <a:pt x="13895" y="15002"/>
                    <a:pt x="13800" y="14740"/>
                    <a:pt x="13633" y="14288"/>
                  </a:cubicBezTo>
                  <a:cubicBezTo>
                    <a:pt x="13538" y="14038"/>
                    <a:pt x="13419" y="13740"/>
                    <a:pt x="13252" y="13395"/>
                  </a:cubicBezTo>
                  <a:cubicBezTo>
                    <a:pt x="13098" y="13050"/>
                    <a:pt x="12931" y="12657"/>
                    <a:pt x="12705" y="12240"/>
                  </a:cubicBezTo>
                  <a:cubicBezTo>
                    <a:pt x="12478" y="11800"/>
                    <a:pt x="12240" y="11347"/>
                    <a:pt x="11966" y="10871"/>
                  </a:cubicBezTo>
                  <a:cubicBezTo>
                    <a:pt x="11693" y="10371"/>
                    <a:pt x="11371" y="9883"/>
                    <a:pt x="11026" y="9347"/>
                  </a:cubicBezTo>
                  <a:cubicBezTo>
                    <a:pt x="10311" y="8311"/>
                    <a:pt x="9466" y="7204"/>
                    <a:pt x="8478" y="6132"/>
                  </a:cubicBezTo>
                  <a:cubicBezTo>
                    <a:pt x="7490" y="5061"/>
                    <a:pt x="6454" y="4144"/>
                    <a:pt x="5478" y="3346"/>
                  </a:cubicBezTo>
                  <a:cubicBezTo>
                    <a:pt x="4966" y="2965"/>
                    <a:pt x="4489" y="2608"/>
                    <a:pt x="4037" y="2298"/>
                  </a:cubicBezTo>
                  <a:cubicBezTo>
                    <a:pt x="3573" y="1965"/>
                    <a:pt x="3120" y="1703"/>
                    <a:pt x="2727" y="1441"/>
                  </a:cubicBezTo>
                  <a:cubicBezTo>
                    <a:pt x="2322" y="1179"/>
                    <a:pt x="1929" y="989"/>
                    <a:pt x="1608" y="810"/>
                  </a:cubicBezTo>
                  <a:cubicBezTo>
                    <a:pt x="1275" y="608"/>
                    <a:pt x="977" y="477"/>
                    <a:pt x="739" y="358"/>
                  </a:cubicBezTo>
                  <a:cubicBezTo>
                    <a:pt x="263" y="120"/>
                    <a:pt x="1" y="1"/>
                    <a:pt x="1"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38"/>
            <p:cNvSpPr/>
            <p:nvPr/>
          </p:nvSpPr>
          <p:spPr>
            <a:xfrm>
              <a:off x="4055550" y="1968825"/>
              <a:ext cx="92000" cy="101525"/>
            </a:xfrm>
            <a:custGeom>
              <a:rect b="b" l="l" r="r" t="t"/>
              <a:pathLst>
                <a:path extrusionOk="0" h="4061" w="3680">
                  <a:moveTo>
                    <a:pt x="1" y="0"/>
                  </a:moveTo>
                  <a:cubicBezTo>
                    <a:pt x="1" y="1"/>
                    <a:pt x="167" y="286"/>
                    <a:pt x="465" y="679"/>
                  </a:cubicBezTo>
                  <a:cubicBezTo>
                    <a:pt x="751" y="1084"/>
                    <a:pt x="1167" y="1632"/>
                    <a:pt x="1668" y="2191"/>
                  </a:cubicBezTo>
                  <a:cubicBezTo>
                    <a:pt x="2168" y="2739"/>
                    <a:pt x="2680" y="3215"/>
                    <a:pt x="3049" y="3537"/>
                  </a:cubicBezTo>
                  <a:cubicBezTo>
                    <a:pt x="3430" y="3870"/>
                    <a:pt x="3680" y="4060"/>
                    <a:pt x="3680" y="4060"/>
                  </a:cubicBezTo>
                  <a:cubicBezTo>
                    <a:pt x="3680" y="4060"/>
                    <a:pt x="3573" y="3763"/>
                    <a:pt x="3323" y="3322"/>
                  </a:cubicBezTo>
                  <a:cubicBezTo>
                    <a:pt x="3084" y="2870"/>
                    <a:pt x="2715" y="2275"/>
                    <a:pt x="2191" y="1715"/>
                  </a:cubicBezTo>
                  <a:cubicBezTo>
                    <a:pt x="1668" y="1143"/>
                    <a:pt x="1120" y="715"/>
                    <a:pt x="703" y="429"/>
                  </a:cubicBezTo>
                  <a:cubicBezTo>
                    <a:pt x="286" y="143"/>
                    <a:pt x="1" y="1"/>
                    <a:pt x="1"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38"/>
            <p:cNvSpPr/>
            <p:nvPr/>
          </p:nvSpPr>
          <p:spPr>
            <a:xfrm>
              <a:off x="4118050" y="1960500"/>
              <a:ext cx="47075" cy="58950"/>
            </a:xfrm>
            <a:custGeom>
              <a:rect b="b" l="l" r="r" t="t"/>
              <a:pathLst>
                <a:path extrusionOk="0" h="2358" w="1883">
                  <a:moveTo>
                    <a:pt x="1" y="0"/>
                  </a:moveTo>
                  <a:cubicBezTo>
                    <a:pt x="1" y="0"/>
                    <a:pt x="49" y="203"/>
                    <a:pt x="168" y="453"/>
                  </a:cubicBezTo>
                  <a:cubicBezTo>
                    <a:pt x="287" y="703"/>
                    <a:pt x="465" y="1048"/>
                    <a:pt x="715" y="1357"/>
                  </a:cubicBezTo>
                  <a:cubicBezTo>
                    <a:pt x="965" y="1667"/>
                    <a:pt x="1263" y="1929"/>
                    <a:pt x="1489" y="2084"/>
                  </a:cubicBezTo>
                  <a:cubicBezTo>
                    <a:pt x="1715" y="2262"/>
                    <a:pt x="1882" y="2358"/>
                    <a:pt x="1882" y="2358"/>
                  </a:cubicBezTo>
                  <a:cubicBezTo>
                    <a:pt x="1882" y="2358"/>
                    <a:pt x="1858" y="2167"/>
                    <a:pt x="1775" y="1881"/>
                  </a:cubicBezTo>
                  <a:cubicBezTo>
                    <a:pt x="1680" y="1607"/>
                    <a:pt x="1537" y="1238"/>
                    <a:pt x="1263" y="917"/>
                  </a:cubicBezTo>
                  <a:cubicBezTo>
                    <a:pt x="1001" y="584"/>
                    <a:pt x="692" y="357"/>
                    <a:pt x="430" y="214"/>
                  </a:cubicBezTo>
                  <a:cubicBezTo>
                    <a:pt x="180" y="60"/>
                    <a:pt x="1" y="0"/>
                    <a:pt x="1"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38"/>
            <p:cNvSpPr/>
            <p:nvPr/>
          </p:nvSpPr>
          <p:spPr>
            <a:xfrm>
              <a:off x="2483025" y="1774950"/>
              <a:ext cx="1815750" cy="1529175"/>
            </a:xfrm>
            <a:custGeom>
              <a:rect b="b" l="l" r="r" t="t"/>
              <a:pathLst>
                <a:path extrusionOk="0" h="61167" w="72630">
                  <a:moveTo>
                    <a:pt x="62423" y="3596"/>
                  </a:moveTo>
                  <a:cubicBezTo>
                    <a:pt x="62491" y="3596"/>
                    <a:pt x="62561" y="3614"/>
                    <a:pt x="62616" y="3660"/>
                  </a:cubicBezTo>
                  <a:cubicBezTo>
                    <a:pt x="62687" y="3707"/>
                    <a:pt x="62735" y="3803"/>
                    <a:pt x="62759" y="3886"/>
                  </a:cubicBezTo>
                  <a:lnTo>
                    <a:pt x="64199" y="18090"/>
                  </a:lnTo>
                  <a:cubicBezTo>
                    <a:pt x="64199" y="18209"/>
                    <a:pt x="64247" y="18304"/>
                    <a:pt x="64283" y="18412"/>
                  </a:cubicBezTo>
                  <a:lnTo>
                    <a:pt x="71879" y="33652"/>
                  </a:lnTo>
                  <a:cubicBezTo>
                    <a:pt x="71939" y="33771"/>
                    <a:pt x="71915" y="33902"/>
                    <a:pt x="71831" y="34009"/>
                  </a:cubicBezTo>
                  <a:lnTo>
                    <a:pt x="68593" y="37819"/>
                  </a:lnTo>
                  <a:cubicBezTo>
                    <a:pt x="68545" y="37866"/>
                    <a:pt x="68498" y="37926"/>
                    <a:pt x="68474" y="37985"/>
                  </a:cubicBezTo>
                  <a:lnTo>
                    <a:pt x="63735" y="46820"/>
                  </a:lnTo>
                  <a:cubicBezTo>
                    <a:pt x="63723" y="46832"/>
                    <a:pt x="63723" y="46856"/>
                    <a:pt x="63711" y="46867"/>
                  </a:cubicBezTo>
                  <a:lnTo>
                    <a:pt x="59877" y="51999"/>
                  </a:lnTo>
                  <a:cubicBezTo>
                    <a:pt x="59818" y="52094"/>
                    <a:pt x="59735" y="52130"/>
                    <a:pt x="59627" y="52130"/>
                  </a:cubicBezTo>
                  <a:cubicBezTo>
                    <a:pt x="59508" y="52130"/>
                    <a:pt x="59425" y="52094"/>
                    <a:pt x="59366" y="52011"/>
                  </a:cubicBezTo>
                  <a:lnTo>
                    <a:pt x="58389" y="50856"/>
                  </a:lnTo>
                  <a:cubicBezTo>
                    <a:pt x="58318" y="50761"/>
                    <a:pt x="58294" y="50630"/>
                    <a:pt x="58330" y="50523"/>
                  </a:cubicBezTo>
                  <a:lnTo>
                    <a:pt x="59306" y="47879"/>
                  </a:lnTo>
                  <a:cubicBezTo>
                    <a:pt x="59377" y="47653"/>
                    <a:pt x="59377" y="47415"/>
                    <a:pt x="59282" y="47213"/>
                  </a:cubicBezTo>
                  <a:lnTo>
                    <a:pt x="57722" y="43188"/>
                  </a:lnTo>
                  <a:cubicBezTo>
                    <a:pt x="57699" y="43117"/>
                    <a:pt x="57699" y="43022"/>
                    <a:pt x="57722" y="42950"/>
                  </a:cubicBezTo>
                  <a:lnTo>
                    <a:pt x="58473" y="40902"/>
                  </a:lnTo>
                  <a:cubicBezTo>
                    <a:pt x="58544" y="40664"/>
                    <a:pt x="58532" y="40390"/>
                    <a:pt x="58425" y="40176"/>
                  </a:cubicBezTo>
                  <a:lnTo>
                    <a:pt x="57318" y="37902"/>
                  </a:lnTo>
                  <a:cubicBezTo>
                    <a:pt x="57306" y="37878"/>
                    <a:pt x="57294" y="37819"/>
                    <a:pt x="57294" y="37771"/>
                  </a:cubicBezTo>
                  <a:lnTo>
                    <a:pt x="57258" y="34366"/>
                  </a:lnTo>
                  <a:cubicBezTo>
                    <a:pt x="57258" y="34306"/>
                    <a:pt x="57258" y="34247"/>
                    <a:pt x="57246" y="34187"/>
                  </a:cubicBezTo>
                  <a:lnTo>
                    <a:pt x="57139" y="33699"/>
                  </a:lnTo>
                  <a:cubicBezTo>
                    <a:pt x="57080" y="33413"/>
                    <a:pt x="56889" y="33175"/>
                    <a:pt x="56627" y="33044"/>
                  </a:cubicBezTo>
                  <a:cubicBezTo>
                    <a:pt x="56484" y="32985"/>
                    <a:pt x="56353" y="32949"/>
                    <a:pt x="56222" y="32949"/>
                  </a:cubicBezTo>
                  <a:cubicBezTo>
                    <a:pt x="56067" y="32949"/>
                    <a:pt x="55925" y="32997"/>
                    <a:pt x="55817" y="33092"/>
                  </a:cubicBezTo>
                  <a:lnTo>
                    <a:pt x="55627" y="33187"/>
                  </a:lnTo>
                  <a:cubicBezTo>
                    <a:pt x="55579" y="33219"/>
                    <a:pt x="55521" y="33235"/>
                    <a:pt x="55466" y="33235"/>
                  </a:cubicBezTo>
                  <a:cubicBezTo>
                    <a:pt x="55439" y="33235"/>
                    <a:pt x="55413" y="33231"/>
                    <a:pt x="55389" y="33223"/>
                  </a:cubicBezTo>
                  <a:cubicBezTo>
                    <a:pt x="55195" y="33159"/>
                    <a:pt x="54932" y="33128"/>
                    <a:pt x="54605" y="33128"/>
                  </a:cubicBezTo>
                  <a:cubicBezTo>
                    <a:pt x="53825" y="33128"/>
                    <a:pt x="52677" y="33304"/>
                    <a:pt x="51210" y="33640"/>
                  </a:cubicBezTo>
                  <a:cubicBezTo>
                    <a:pt x="50840" y="33724"/>
                    <a:pt x="50469" y="33762"/>
                    <a:pt x="50101" y="33762"/>
                  </a:cubicBezTo>
                  <a:cubicBezTo>
                    <a:pt x="47301" y="33762"/>
                    <a:pt x="44650" y="31563"/>
                    <a:pt x="43840" y="30806"/>
                  </a:cubicBezTo>
                  <a:cubicBezTo>
                    <a:pt x="43745" y="30723"/>
                    <a:pt x="43721" y="30604"/>
                    <a:pt x="43745" y="30484"/>
                  </a:cubicBezTo>
                  <a:lnTo>
                    <a:pt x="44566" y="27258"/>
                  </a:lnTo>
                  <a:cubicBezTo>
                    <a:pt x="44626" y="27032"/>
                    <a:pt x="44602" y="26782"/>
                    <a:pt x="44483" y="26567"/>
                  </a:cubicBezTo>
                  <a:lnTo>
                    <a:pt x="42887" y="23698"/>
                  </a:lnTo>
                  <a:cubicBezTo>
                    <a:pt x="42816" y="23567"/>
                    <a:pt x="42828" y="23400"/>
                    <a:pt x="42947" y="23293"/>
                  </a:cubicBezTo>
                  <a:lnTo>
                    <a:pt x="46352" y="20186"/>
                  </a:lnTo>
                  <a:lnTo>
                    <a:pt x="49186" y="18066"/>
                  </a:lnTo>
                  <a:cubicBezTo>
                    <a:pt x="49221" y="18042"/>
                    <a:pt x="49281" y="18007"/>
                    <a:pt x="49340" y="18007"/>
                  </a:cubicBezTo>
                  <a:lnTo>
                    <a:pt x="55055" y="17495"/>
                  </a:lnTo>
                  <a:cubicBezTo>
                    <a:pt x="55073" y="17488"/>
                    <a:pt x="55090" y="17485"/>
                    <a:pt x="55108" y="17485"/>
                  </a:cubicBezTo>
                  <a:cubicBezTo>
                    <a:pt x="55150" y="17485"/>
                    <a:pt x="55192" y="17502"/>
                    <a:pt x="55234" y="17519"/>
                  </a:cubicBezTo>
                  <a:lnTo>
                    <a:pt x="57794" y="18828"/>
                  </a:lnTo>
                  <a:cubicBezTo>
                    <a:pt x="57935" y="18909"/>
                    <a:pt x="58093" y="18938"/>
                    <a:pt x="58246" y="18938"/>
                  </a:cubicBezTo>
                  <a:cubicBezTo>
                    <a:pt x="58274" y="18938"/>
                    <a:pt x="58302" y="18937"/>
                    <a:pt x="58330" y="18935"/>
                  </a:cubicBezTo>
                  <a:lnTo>
                    <a:pt x="59580" y="18804"/>
                  </a:lnTo>
                  <a:cubicBezTo>
                    <a:pt x="59901" y="18769"/>
                    <a:pt x="60163" y="18578"/>
                    <a:pt x="60318" y="18304"/>
                  </a:cubicBezTo>
                  <a:cubicBezTo>
                    <a:pt x="60449" y="18042"/>
                    <a:pt x="60461" y="17709"/>
                    <a:pt x="60318" y="17435"/>
                  </a:cubicBezTo>
                  <a:lnTo>
                    <a:pt x="60151" y="17114"/>
                  </a:lnTo>
                  <a:cubicBezTo>
                    <a:pt x="60056" y="16959"/>
                    <a:pt x="59937" y="16816"/>
                    <a:pt x="59782" y="16733"/>
                  </a:cubicBezTo>
                  <a:lnTo>
                    <a:pt x="58270" y="15864"/>
                  </a:lnTo>
                  <a:cubicBezTo>
                    <a:pt x="58246" y="15852"/>
                    <a:pt x="58211" y="15828"/>
                    <a:pt x="58199" y="15804"/>
                  </a:cubicBezTo>
                  <a:lnTo>
                    <a:pt x="57770" y="15375"/>
                  </a:lnTo>
                  <a:cubicBezTo>
                    <a:pt x="57585" y="15190"/>
                    <a:pt x="57343" y="15101"/>
                    <a:pt x="57098" y="15101"/>
                  </a:cubicBezTo>
                  <a:cubicBezTo>
                    <a:pt x="57044" y="15101"/>
                    <a:pt x="56990" y="15105"/>
                    <a:pt x="56937" y="15114"/>
                  </a:cubicBezTo>
                  <a:lnTo>
                    <a:pt x="55639" y="15316"/>
                  </a:lnTo>
                  <a:cubicBezTo>
                    <a:pt x="55621" y="15319"/>
                    <a:pt x="55605" y="15321"/>
                    <a:pt x="55589" y="15321"/>
                  </a:cubicBezTo>
                  <a:cubicBezTo>
                    <a:pt x="55550" y="15321"/>
                    <a:pt x="55514" y="15312"/>
                    <a:pt x="55472" y="15304"/>
                  </a:cubicBezTo>
                  <a:lnTo>
                    <a:pt x="54734" y="15030"/>
                  </a:lnTo>
                  <a:cubicBezTo>
                    <a:pt x="54651" y="15006"/>
                    <a:pt x="54591" y="14947"/>
                    <a:pt x="54555" y="14875"/>
                  </a:cubicBezTo>
                  <a:lnTo>
                    <a:pt x="54282" y="14352"/>
                  </a:lnTo>
                  <a:cubicBezTo>
                    <a:pt x="54114" y="14032"/>
                    <a:pt x="53786" y="13844"/>
                    <a:pt x="53444" y="13844"/>
                  </a:cubicBezTo>
                  <a:cubicBezTo>
                    <a:pt x="53301" y="13844"/>
                    <a:pt x="53156" y="13877"/>
                    <a:pt x="53019" y="13947"/>
                  </a:cubicBezTo>
                  <a:lnTo>
                    <a:pt x="52769" y="14078"/>
                  </a:lnTo>
                  <a:cubicBezTo>
                    <a:pt x="52722" y="14101"/>
                    <a:pt x="52671" y="14113"/>
                    <a:pt x="52622" y="14113"/>
                  </a:cubicBezTo>
                  <a:cubicBezTo>
                    <a:pt x="52573" y="14113"/>
                    <a:pt x="52525" y="14101"/>
                    <a:pt x="52484" y="14078"/>
                  </a:cubicBezTo>
                  <a:lnTo>
                    <a:pt x="51841" y="13780"/>
                  </a:lnTo>
                  <a:cubicBezTo>
                    <a:pt x="51718" y="13721"/>
                    <a:pt x="51580" y="13691"/>
                    <a:pt x="51441" y="13691"/>
                  </a:cubicBezTo>
                  <a:cubicBezTo>
                    <a:pt x="51271" y="13691"/>
                    <a:pt x="51098" y="13736"/>
                    <a:pt x="50948" y="13828"/>
                  </a:cubicBezTo>
                  <a:cubicBezTo>
                    <a:pt x="50686" y="13994"/>
                    <a:pt x="50519" y="14292"/>
                    <a:pt x="50507" y="14602"/>
                  </a:cubicBezTo>
                  <a:lnTo>
                    <a:pt x="50483" y="15054"/>
                  </a:lnTo>
                  <a:cubicBezTo>
                    <a:pt x="50472" y="15125"/>
                    <a:pt x="50460" y="15197"/>
                    <a:pt x="50400" y="15256"/>
                  </a:cubicBezTo>
                  <a:cubicBezTo>
                    <a:pt x="50091" y="15602"/>
                    <a:pt x="49269" y="16411"/>
                    <a:pt x="48328" y="16614"/>
                  </a:cubicBezTo>
                  <a:cubicBezTo>
                    <a:pt x="48285" y="16622"/>
                    <a:pt x="48241" y="16626"/>
                    <a:pt x="48198" y="16626"/>
                  </a:cubicBezTo>
                  <a:cubicBezTo>
                    <a:pt x="47494" y="16626"/>
                    <a:pt x="46738" y="15597"/>
                    <a:pt x="46435" y="15137"/>
                  </a:cubicBezTo>
                  <a:cubicBezTo>
                    <a:pt x="46376" y="15054"/>
                    <a:pt x="46364" y="14959"/>
                    <a:pt x="46400" y="14875"/>
                  </a:cubicBezTo>
                  <a:cubicBezTo>
                    <a:pt x="46412" y="14780"/>
                    <a:pt x="46471" y="14709"/>
                    <a:pt x="46566" y="14661"/>
                  </a:cubicBezTo>
                  <a:lnTo>
                    <a:pt x="48317" y="13744"/>
                  </a:lnTo>
                  <a:cubicBezTo>
                    <a:pt x="48495" y="13637"/>
                    <a:pt x="48638" y="13482"/>
                    <a:pt x="48733" y="13292"/>
                  </a:cubicBezTo>
                  <a:lnTo>
                    <a:pt x="49805" y="10923"/>
                  </a:lnTo>
                  <a:cubicBezTo>
                    <a:pt x="49852" y="10827"/>
                    <a:pt x="49864" y="10720"/>
                    <a:pt x="49876" y="10613"/>
                  </a:cubicBezTo>
                  <a:lnTo>
                    <a:pt x="49971" y="9649"/>
                  </a:lnTo>
                  <a:cubicBezTo>
                    <a:pt x="49995" y="9351"/>
                    <a:pt x="49876" y="9065"/>
                    <a:pt x="49674" y="8875"/>
                  </a:cubicBezTo>
                  <a:cubicBezTo>
                    <a:pt x="49496" y="8717"/>
                    <a:pt x="49278" y="8624"/>
                    <a:pt x="49039" y="8624"/>
                  </a:cubicBezTo>
                  <a:cubicBezTo>
                    <a:pt x="48989" y="8624"/>
                    <a:pt x="48939" y="8628"/>
                    <a:pt x="48888" y="8637"/>
                  </a:cubicBezTo>
                  <a:lnTo>
                    <a:pt x="48150" y="8756"/>
                  </a:lnTo>
                  <a:cubicBezTo>
                    <a:pt x="48130" y="8758"/>
                    <a:pt x="48111" y="8760"/>
                    <a:pt x="48092" y="8760"/>
                  </a:cubicBezTo>
                  <a:cubicBezTo>
                    <a:pt x="48032" y="8760"/>
                    <a:pt x="47975" y="8744"/>
                    <a:pt x="47912" y="8708"/>
                  </a:cubicBezTo>
                  <a:lnTo>
                    <a:pt x="47185" y="8232"/>
                  </a:lnTo>
                  <a:cubicBezTo>
                    <a:pt x="47029" y="8132"/>
                    <a:pt x="46851" y="8083"/>
                    <a:pt x="46674" y="8083"/>
                  </a:cubicBezTo>
                  <a:cubicBezTo>
                    <a:pt x="46556" y="8083"/>
                    <a:pt x="46438" y="8105"/>
                    <a:pt x="46328" y="8148"/>
                  </a:cubicBezTo>
                  <a:lnTo>
                    <a:pt x="46126" y="8220"/>
                  </a:lnTo>
                  <a:cubicBezTo>
                    <a:pt x="46089" y="8229"/>
                    <a:pt x="46050" y="8235"/>
                    <a:pt x="46011" y="8235"/>
                  </a:cubicBezTo>
                  <a:cubicBezTo>
                    <a:pt x="45949" y="8235"/>
                    <a:pt x="45886" y="8221"/>
                    <a:pt x="45828" y="8184"/>
                  </a:cubicBezTo>
                  <a:cubicBezTo>
                    <a:pt x="45745" y="8125"/>
                    <a:pt x="45685" y="8041"/>
                    <a:pt x="45673" y="7934"/>
                  </a:cubicBezTo>
                  <a:lnTo>
                    <a:pt x="45447" y="5839"/>
                  </a:lnTo>
                  <a:cubicBezTo>
                    <a:pt x="45435" y="5684"/>
                    <a:pt x="45507" y="5553"/>
                    <a:pt x="45638" y="5493"/>
                  </a:cubicBezTo>
                  <a:lnTo>
                    <a:pt x="49079" y="3957"/>
                  </a:lnTo>
                  <a:cubicBezTo>
                    <a:pt x="49120" y="3940"/>
                    <a:pt x="49168" y="3931"/>
                    <a:pt x="49215" y="3931"/>
                  </a:cubicBezTo>
                  <a:cubicBezTo>
                    <a:pt x="49263" y="3931"/>
                    <a:pt x="49311" y="3940"/>
                    <a:pt x="49352" y="3957"/>
                  </a:cubicBezTo>
                  <a:lnTo>
                    <a:pt x="51817" y="5124"/>
                  </a:lnTo>
                  <a:cubicBezTo>
                    <a:pt x="51948" y="5176"/>
                    <a:pt x="52078" y="5210"/>
                    <a:pt x="52214" y="5210"/>
                  </a:cubicBezTo>
                  <a:cubicBezTo>
                    <a:pt x="52263" y="5210"/>
                    <a:pt x="52314" y="5205"/>
                    <a:pt x="52365" y="5196"/>
                  </a:cubicBezTo>
                  <a:lnTo>
                    <a:pt x="62366" y="3600"/>
                  </a:lnTo>
                  <a:cubicBezTo>
                    <a:pt x="62385" y="3598"/>
                    <a:pt x="62404" y="3596"/>
                    <a:pt x="62423" y="3596"/>
                  </a:cubicBezTo>
                  <a:close/>
                  <a:moveTo>
                    <a:pt x="62475" y="2955"/>
                  </a:moveTo>
                  <a:cubicBezTo>
                    <a:pt x="62422" y="2955"/>
                    <a:pt x="62370" y="2959"/>
                    <a:pt x="62318" y="2969"/>
                  </a:cubicBezTo>
                  <a:lnTo>
                    <a:pt x="52317" y="4553"/>
                  </a:lnTo>
                  <a:cubicBezTo>
                    <a:pt x="52300" y="4560"/>
                    <a:pt x="52281" y="4563"/>
                    <a:pt x="52262" y="4563"/>
                  </a:cubicBezTo>
                  <a:cubicBezTo>
                    <a:pt x="52217" y="4563"/>
                    <a:pt x="52169" y="4546"/>
                    <a:pt x="52127" y="4529"/>
                  </a:cubicBezTo>
                  <a:lnTo>
                    <a:pt x="49674" y="3362"/>
                  </a:lnTo>
                  <a:cubicBezTo>
                    <a:pt x="49543" y="3303"/>
                    <a:pt x="49409" y="3273"/>
                    <a:pt x="49275" y="3273"/>
                  </a:cubicBezTo>
                  <a:cubicBezTo>
                    <a:pt x="49141" y="3273"/>
                    <a:pt x="49007" y="3303"/>
                    <a:pt x="48876" y="3362"/>
                  </a:cubicBezTo>
                  <a:lnTo>
                    <a:pt x="45411" y="4946"/>
                  </a:lnTo>
                  <a:cubicBezTo>
                    <a:pt x="45042" y="5124"/>
                    <a:pt x="44816" y="5505"/>
                    <a:pt x="44864" y="5910"/>
                  </a:cubicBezTo>
                  <a:lnTo>
                    <a:pt x="45090" y="8006"/>
                  </a:lnTo>
                  <a:cubicBezTo>
                    <a:pt x="45114" y="8291"/>
                    <a:pt x="45280" y="8565"/>
                    <a:pt x="45530" y="8708"/>
                  </a:cubicBezTo>
                  <a:cubicBezTo>
                    <a:pt x="45678" y="8799"/>
                    <a:pt x="45851" y="8845"/>
                    <a:pt x="46021" y="8845"/>
                  </a:cubicBezTo>
                  <a:cubicBezTo>
                    <a:pt x="46140" y="8845"/>
                    <a:pt x="46257" y="8823"/>
                    <a:pt x="46364" y="8779"/>
                  </a:cubicBezTo>
                  <a:lnTo>
                    <a:pt x="46554" y="8708"/>
                  </a:lnTo>
                  <a:cubicBezTo>
                    <a:pt x="46594" y="8690"/>
                    <a:pt x="46633" y="8683"/>
                    <a:pt x="46671" y="8683"/>
                  </a:cubicBezTo>
                  <a:cubicBezTo>
                    <a:pt x="46737" y="8683"/>
                    <a:pt x="46799" y="8706"/>
                    <a:pt x="46852" y="8744"/>
                  </a:cubicBezTo>
                  <a:lnTo>
                    <a:pt x="47590" y="9220"/>
                  </a:lnTo>
                  <a:cubicBezTo>
                    <a:pt x="47736" y="9311"/>
                    <a:pt x="47910" y="9367"/>
                    <a:pt x="48090" y="9367"/>
                  </a:cubicBezTo>
                  <a:cubicBezTo>
                    <a:pt x="48145" y="9367"/>
                    <a:pt x="48201" y="9362"/>
                    <a:pt x="48257" y="9351"/>
                  </a:cubicBezTo>
                  <a:lnTo>
                    <a:pt x="48983" y="9232"/>
                  </a:lnTo>
                  <a:cubicBezTo>
                    <a:pt x="49001" y="9230"/>
                    <a:pt x="49018" y="9229"/>
                    <a:pt x="49035" y="9229"/>
                  </a:cubicBezTo>
                  <a:cubicBezTo>
                    <a:pt x="49124" y="9229"/>
                    <a:pt x="49209" y="9255"/>
                    <a:pt x="49269" y="9315"/>
                  </a:cubicBezTo>
                  <a:cubicBezTo>
                    <a:pt x="49340" y="9375"/>
                    <a:pt x="49388" y="9482"/>
                    <a:pt x="49376" y="9589"/>
                  </a:cubicBezTo>
                  <a:lnTo>
                    <a:pt x="49281" y="10553"/>
                  </a:lnTo>
                  <a:cubicBezTo>
                    <a:pt x="49281" y="10589"/>
                    <a:pt x="49269" y="10625"/>
                    <a:pt x="49257" y="10661"/>
                  </a:cubicBezTo>
                  <a:lnTo>
                    <a:pt x="48186" y="13030"/>
                  </a:lnTo>
                  <a:cubicBezTo>
                    <a:pt x="48150" y="13089"/>
                    <a:pt x="48090" y="13149"/>
                    <a:pt x="48031" y="13173"/>
                  </a:cubicBezTo>
                  <a:lnTo>
                    <a:pt x="46281" y="14101"/>
                  </a:lnTo>
                  <a:cubicBezTo>
                    <a:pt x="46042" y="14221"/>
                    <a:pt x="45864" y="14435"/>
                    <a:pt x="45804" y="14697"/>
                  </a:cubicBezTo>
                  <a:cubicBezTo>
                    <a:pt x="45721" y="14947"/>
                    <a:pt x="45769" y="15209"/>
                    <a:pt x="45923" y="15435"/>
                  </a:cubicBezTo>
                  <a:cubicBezTo>
                    <a:pt x="46462" y="16276"/>
                    <a:pt x="47255" y="17205"/>
                    <a:pt x="48161" y="17205"/>
                  </a:cubicBezTo>
                  <a:cubicBezTo>
                    <a:pt x="48255" y="17205"/>
                    <a:pt x="48351" y="17195"/>
                    <a:pt x="48447" y="17173"/>
                  </a:cubicBezTo>
                  <a:cubicBezTo>
                    <a:pt x="49555" y="16935"/>
                    <a:pt x="50483" y="16018"/>
                    <a:pt x="50841" y="15625"/>
                  </a:cubicBezTo>
                  <a:cubicBezTo>
                    <a:pt x="50995" y="15471"/>
                    <a:pt x="51067" y="15256"/>
                    <a:pt x="51079" y="15030"/>
                  </a:cubicBezTo>
                  <a:lnTo>
                    <a:pt x="51103" y="14590"/>
                  </a:lnTo>
                  <a:cubicBezTo>
                    <a:pt x="51114" y="14482"/>
                    <a:pt x="51174" y="14375"/>
                    <a:pt x="51257" y="14316"/>
                  </a:cubicBezTo>
                  <a:cubicBezTo>
                    <a:pt x="51314" y="14284"/>
                    <a:pt x="51370" y="14270"/>
                    <a:pt x="51427" y="14270"/>
                  </a:cubicBezTo>
                  <a:cubicBezTo>
                    <a:pt x="51478" y="14270"/>
                    <a:pt x="51528" y="14281"/>
                    <a:pt x="51579" y="14304"/>
                  </a:cubicBezTo>
                  <a:lnTo>
                    <a:pt x="52210" y="14602"/>
                  </a:lnTo>
                  <a:cubicBezTo>
                    <a:pt x="52338" y="14660"/>
                    <a:pt x="52477" y="14689"/>
                    <a:pt x="52615" y="14689"/>
                  </a:cubicBezTo>
                  <a:cubicBezTo>
                    <a:pt x="52760" y="14689"/>
                    <a:pt x="52903" y="14657"/>
                    <a:pt x="53031" y="14590"/>
                  </a:cubicBezTo>
                  <a:lnTo>
                    <a:pt x="53281" y="14459"/>
                  </a:lnTo>
                  <a:cubicBezTo>
                    <a:pt x="53332" y="14433"/>
                    <a:pt x="53385" y="14421"/>
                    <a:pt x="53436" y="14421"/>
                  </a:cubicBezTo>
                  <a:cubicBezTo>
                    <a:pt x="53555" y="14421"/>
                    <a:pt x="53667" y="14485"/>
                    <a:pt x="53734" y="14602"/>
                  </a:cubicBezTo>
                  <a:lnTo>
                    <a:pt x="53996" y="15125"/>
                  </a:lnTo>
                  <a:cubicBezTo>
                    <a:pt x="54115" y="15352"/>
                    <a:pt x="54293" y="15506"/>
                    <a:pt x="54520" y="15590"/>
                  </a:cubicBezTo>
                  <a:lnTo>
                    <a:pt x="55270" y="15852"/>
                  </a:lnTo>
                  <a:cubicBezTo>
                    <a:pt x="55367" y="15892"/>
                    <a:pt x="55476" y="15911"/>
                    <a:pt x="55588" y="15911"/>
                  </a:cubicBezTo>
                  <a:cubicBezTo>
                    <a:pt x="55640" y="15911"/>
                    <a:pt x="55693" y="15907"/>
                    <a:pt x="55746" y="15899"/>
                  </a:cubicBezTo>
                  <a:lnTo>
                    <a:pt x="57032" y="15685"/>
                  </a:lnTo>
                  <a:cubicBezTo>
                    <a:pt x="57051" y="15681"/>
                    <a:pt x="57070" y="15679"/>
                    <a:pt x="57089" y="15679"/>
                  </a:cubicBezTo>
                  <a:cubicBezTo>
                    <a:pt x="57176" y="15679"/>
                    <a:pt x="57259" y="15721"/>
                    <a:pt x="57318" y="15780"/>
                  </a:cubicBezTo>
                  <a:lnTo>
                    <a:pt x="57746" y="16209"/>
                  </a:lnTo>
                  <a:cubicBezTo>
                    <a:pt x="57806" y="16280"/>
                    <a:pt x="57889" y="16328"/>
                    <a:pt x="57961" y="16376"/>
                  </a:cubicBezTo>
                  <a:lnTo>
                    <a:pt x="59461" y="17233"/>
                  </a:lnTo>
                  <a:cubicBezTo>
                    <a:pt x="59520" y="17269"/>
                    <a:pt x="59568" y="17316"/>
                    <a:pt x="59592" y="17376"/>
                  </a:cubicBezTo>
                  <a:lnTo>
                    <a:pt x="59758" y="17685"/>
                  </a:lnTo>
                  <a:cubicBezTo>
                    <a:pt x="59818" y="17792"/>
                    <a:pt x="59818" y="17888"/>
                    <a:pt x="59758" y="17995"/>
                  </a:cubicBezTo>
                  <a:cubicBezTo>
                    <a:pt x="59711" y="18102"/>
                    <a:pt x="59616" y="18162"/>
                    <a:pt x="59508" y="18173"/>
                  </a:cubicBezTo>
                  <a:lnTo>
                    <a:pt x="58258" y="18304"/>
                  </a:lnTo>
                  <a:cubicBezTo>
                    <a:pt x="58237" y="18311"/>
                    <a:pt x="58217" y="18314"/>
                    <a:pt x="58198" y="18314"/>
                  </a:cubicBezTo>
                  <a:cubicBezTo>
                    <a:pt x="58152" y="18314"/>
                    <a:pt x="58110" y="18297"/>
                    <a:pt x="58068" y="18281"/>
                  </a:cubicBezTo>
                  <a:lnTo>
                    <a:pt x="55508" y="16971"/>
                  </a:lnTo>
                  <a:cubicBezTo>
                    <a:pt x="55367" y="16890"/>
                    <a:pt x="55218" y="16861"/>
                    <a:pt x="55067" y="16861"/>
                  </a:cubicBezTo>
                  <a:cubicBezTo>
                    <a:pt x="55039" y="16861"/>
                    <a:pt x="55012" y="16862"/>
                    <a:pt x="54984" y="16864"/>
                  </a:cubicBezTo>
                  <a:lnTo>
                    <a:pt x="49269" y="17388"/>
                  </a:lnTo>
                  <a:cubicBezTo>
                    <a:pt x="49102" y="17400"/>
                    <a:pt x="48924" y="17459"/>
                    <a:pt x="48793" y="17566"/>
                  </a:cubicBezTo>
                  <a:lnTo>
                    <a:pt x="45959" y="19674"/>
                  </a:lnTo>
                  <a:cubicBezTo>
                    <a:pt x="45935" y="19697"/>
                    <a:pt x="45923" y="19721"/>
                    <a:pt x="45888" y="19733"/>
                  </a:cubicBezTo>
                  <a:lnTo>
                    <a:pt x="42494" y="22829"/>
                  </a:lnTo>
                  <a:cubicBezTo>
                    <a:pt x="42173" y="23115"/>
                    <a:pt x="42090" y="23591"/>
                    <a:pt x="42304" y="23984"/>
                  </a:cubicBezTo>
                  <a:lnTo>
                    <a:pt x="43899" y="26853"/>
                  </a:lnTo>
                  <a:cubicBezTo>
                    <a:pt x="43935" y="26924"/>
                    <a:pt x="43935" y="27020"/>
                    <a:pt x="43923" y="27091"/>
                  </a:cubicBezTo>
                  <a:lnTo>
                    <a:pt x="43102" y="30318"/>
                  </a:lnTo>
                  <a:cubicBezTo>
                    <a:pt x="43030" y="30663"/>
                    <a:pt x="43137" y="31008"/>
                    <a:pt x="43387" y="31246"/>
                  </a:cubicBezTo>
                  <a:cubicBezTo>
                    <a:pt x="44258" y="32033"/>
                    <a:pt x="47057" y="34361"/>
                    <a:pt x="50072" y="34361"/>
                  </a:cubicBezTo>
                  <a:cubicBezTo>
                    <a:pt x="50480" y="34361"/>
                    <a:pt x="50893" y="34318"/>
                    <a:pt x="51305" y="34223"/>
                  </a:cubicBezTo>
                  <a:cubicBezTo>
                    <a:pt x="53044" y="33822"/>
                    <a:pt x="54030" y="33724"/>
                    <a:pt x="54581" y="33724"/>
                  </a:cubicBezTo>
                  <a:cubicBezTo>
                    <a:pt x="54898" y="33724"/>
                    <a:pt x="55071" y="33756"/>
                    <a:pt x="55163" y="33782"/>
                  </a:cubicBezTo>
                  <a:cubicBezTo>
                    <a:pt x="55251" y="33813"/>
                    <a:pt x="55341" y="33828"/>
                    <a:pt x="55430" y="33828"/>
                  </a:cubicBezTo>
                  <a:cubicBezTo>
                    <a:pt x="55583" y="33828"/>
                    <a:pt x="55735" y="33786"/>
                    <a:pt x="55877" y="33711"/>
                  </a:cubicBezTo>
                  <a:lnTo>
                    <a:pt x="56067" y="33604"/>
                  </a:lnTo>
                  <a:cubicBezTo>
                    <a:pt x="56118" y="33572"/>
                    <a:pt x="56175" y="33558"/>
                    <a:pt x="56229" y="33558"/>
                  </a:cubicBezTo>
                  <a:cubicBezTo>
                    <a:pt x="56278" y="33558"/>
                    <a:pt x="56326" y="33569"/>
                    <a:pt x="56365" y="33592"/>
                  </a:cubicBezTo>
                  <a:cubicBezTo>
                    <a:pt x="56460" y="33640"/>
                    <a:pt x="56532" y="33723"/>
                    <a:pt x="56544" y="33830"/>
                  </a:cubicBezTo>
                  <a:lnTo>
                    <a:pt x="56651" y="34318"/>
                  </a:lnTo>
                  <a:lnTo>
                    <a:pt x="56651" y="34378"/>
                  </a:lnTo>
                  <a:lnTo>
                    <a:pt x="56687" y="37795"/>
                  </a:lnTo>
                  <a:cubicBezTo>
                    <a:pt x="56687" y="37926"/>
                    <a:pt x="56710" y="38069"/>
                    <a:pt x="56770" y="38188"/>
                  </a:cubicBezTo>
                  <a:lnTo>
                    <a:pt x="57877" y="40450"/>
                  </a:lnTo>
                  <a:cubicBezTo>
                    <a:pt x="57913" y="40533"/>
                    <a:pt x="57913" y="40617"/>
                    <a:pt x="57889" y="40712"/>
                  </a:cubicBezTo>
                  <a:lnTo>
                    <a:pt x="57139" y="42760"/>
                  </a:lnTo>
                  <a:cubicBezTo>
                    <a:pt x="57068" y="42986"/>
                    <a:pt x="57068" y="43224"/>
                    <a:pt x="57163" y="43427"/>
                  </a:cubicBezTo>
                  <a:lnTo>
                    <a:pt x="58723" y="47451"/>
                  </a:lnTo>
                  <a:cubicBezTo>
                    <a:pt x="58746" y="47522"/>
                    <a:pt x="58746" y="47618"/>
                    <a:pt x="58723" y="47689"/>
                  </a:cubicBezTo>
                  <a:lnTo>
                    <a:pt x="57758" y="50332"/>
                  </a:lnTo>
                  <a:cubicBezTo>
                    <a:pt x="57639" y="50654"/>
                    <a:pt x="57711" y="51011"/>
                    <a:pt x="57913" y="51261"/>
                  </a:cubicBezTo>
                  <a:lnTo>
                    <a:pt x="58889" y="52416"/>
                  </a:lnTo>
                  <a:cubicBezTo>
                    <a:pt x="59080" y="52642"/>
                    <a:pt x="59330" y="52761"/>
                    <a:pt x="59616" y="52761"/>
                  </a:cubicBezTo>
                  <a:cubicBezTo>
                    <a:pt x="59627" y="52761"/>
                    <a:pt x="59639" y="52761"/>
                    <a:pt x="59699" y="52737"/>
                  </a:cubicBezTo>
                  <a:cubicBezTo>
                    <a:pt x="59985" y="52737"/>
                    <a:pt x="60258" y="52594"/>
                    <a:pt x="60437" y="52356"/>
                  </a:cubicBezTo>
                  <a:lnTo>
                    <a:pt x="64259" y="47225"/>
                  </a:lnTo>
                  <a:cubicBezTo>
                    <a:pt x="64283" y="47177"/>
                    <a:pt x="64307" y="47153"/>
                    <a:pt x="64330" y="47106"/>
                  </a:cubicBezTo>
                  <a:lnTo>
                    <a:pt x="69069" y="38271"/>
                  </a:lnTo>
                  <a:cubicBezTo>
                    <a:pt x="69081" y="38247"/>
                    <a:pt x="69093" y="38223"/>
                    <a:pt x="69105" y="38212"/>
                  </a:cubicBezTo>
                  <a:lnTo>
                    <a:pt x="72355" y="34378"/>
                  </a:lnTo>
                  <a:cubicBezTo>
                    <a:pt x="72593" y="34104"/>
                    <a:pt x="72629" y="33699"/>
                    <a:pt x="72474" y="33354"/>
                  </a:cubicBezTo>
                  <a:lnTo>
                    <a:pt x="64878" y="18114"/>
                  </a:lnTo>
                  <a:cubicBezTo>
                    <a:pt x="64866" y="18066"/>
                    <a:pt x="64854" y="18042"/>
                    <a:pt x="64854" y="17995"/>
                  </a:cubicBezTo>
                  <a:lnTo>
                    <a:pt x="63402" y="3803"/>
                  </a:lnTo>
                  <a:cubicBezTo>
                    <a:pt x="63390" y="3541"/>
                    <a:pt x="63259" y="3303"/>
                    <a:pt x="63045" y="3148"/>
                  </a:cubicBezTo>
                  <a:cubicBezTo>
                    <a:pt x="62884" y="3025"/>
                    <a:pt x="62678" y="2955"/>
                    <a:pt x="62475" y="2955"/>
                  </a:cubicBezTo>
                  <a:close/>
                  <a:moveTo>
                    <a:pt x="27341" y="619"/>
                  </a:moveTo>
                  <a:cubicBezTo>
                    <a:pt x="27356" y="619"/>
                    <a:pt x="27370" y="621"/>
                    <a:pt x="27385" y="624"/>
                  </a:cubicBezTo>
                  <a:lnTo>
                    <a:pt x="36125" y="2029"/>
                  </a:lnTo>
                  <a:cubicBezTo>
                    <a:pt x="36220" y="2040"/>
                    <a:pt x="36303" y="2088"/>
                    <a:pt x="36351" y="2160"/>
                  </a:cubicBezTo>
                  <a:cubicBezTo>
                    <a:pt x="36398" y="2231"/>
                    <a:pt x="36410" y="2326"/>
                    <a:pt x="36398" y="2410"/>
                  </a:cubicBezTo>
                  <a:lnTo>
                    <a:pt x="35779" y="5136"/>
                  </a:lnTo>
                  <a:cubicBezTo>
                    <a:pt x="35767" y="5243"/>
                    <a:pt x="35696" y="5327"/>
                    <a:pt x="35589" y="5374"/>
                  </a:cubicBezTo>
                  <a:lnTo>
                    <a:pt x="33446" y="6231"/>
                  </a:lnTo>
                  <a:cubicBezTo>
                    <a:pt x="33374" y="6267"/>
                    <a:pt x="33303" y="6315"/>
                    <a:pt x="33243" y="6351"/>
                  </a:cubicBezTo>
                  <a:lnTo>
                    <a:pt x="31541" y="7625"/>
                  </a:lnTo>
                  <a:cubicBezTo>
                    <a:pt x="31493" y="7648"/>
                    <a:pt x="31457" y="7684"/>
                    <a:pt x="31422" y="7720"/>
                  </a:cubicBezTo>
                  <a:lnTo>
                    <a:pt x="29743" y="9470"/>
                  </a:lnTo>
                  <a:cubicBezTo>
                    <a:pt x="29695" y="9506"/>
                    <a:pt x="29636" y="9541"/>
                    <a:pt x="29576" y="9553"/>
                  </a:cubicBezTo>
                  <a:lnTo>
                    <a:pt x="20623" y="11446"/>
                  </a:lnTo>
                  <a:cubicBezTo>
                    <a:pt x="20361" y="11506"/>
                    <a:pt x="20158" y="11637"/>
                    <a:pt x="20027" y="11851"/>
                  </a:cubicBezTo>
                  <a:lnTo>
                    <a:pt x="17956" y="14911"/>
                  </a:lnTo>
                  <a:lnTo>
                    <a:pt x="16765" y="16638"/>
                  </a:lnTo>
                  <a:cubicBezTo>
                    <a:pt x="16598" y="16876"/>
                    <a:pt x="16551" y="17161"/>
                    <a:pt x="16634" y="17423"/>
                  </a:cubicBezTo>
                  <a:lnTo>
                    <a:pt x="17527" y="20721"/>
                  </a:lnTo>
                  <a:cubicBezTo>
                    <a:pt x="17551" y="20817"/>
                    <a:pt x="17527" y="20924"/>
                    <a:pt x="17467" y="21019"/>
                  </a:cubicBezTo>
                  <a:lnTo>
                    <a:pt x="16955" y="21638"/>
                  </a:lnTo>
                  <a:cubicBezTo>
                    <a:pt x="16899" y="21719"/>
                    <a:pt x="16803" y="21762"/>
                    <a:pt x="16707" y="21762"/>
                  </a:cubicBezTo>
                  <a:cubicBezTo>
                    <a:pt x="16662" y="21762"/>
                    <a:pt x="16616" y="21752"/>
                    <a:pt x="16574" y="21733"/>
                  </a:cubicBezTo>
                  <a:lnTo>
                    <a:pt x="15705" y="21340"/>
                  </a:lnTo>
                  <a:cubicBezTo>
                    <a:pt x="15681" y="21329"/>
                    <a:pt x="15646" y="21329"/>
                    <a:pt x="15622" y="21317"/>
                  </a:cubicBezTo>
                  <a:lnTo>
                    <a:pt x="12062" y="20102"/>
                  </a:lnTo>
                  <a:cubicBezTo>
                    <a:pt x="11968" y="20069"/>
                    <a:pt x="11866" y="20051"/>
                    <a:pt x="11763" y="20051"/>
                  </a:cubicBezTo>
                  <a:cubicBezTo>
                    <a:pt x="11644" y="20051"/>
                    <a:pt x="11522" y="20075"/>
                    <a:pt x="11407" y="20126"/>
                  </a:cubicBezTo>
                  <a:lnTo>
                    <a:pt x="9859" y="20745"/>
                  </a:lnTo>
                  <a:cubicBezTo>
                    <a:pt x="9574" y="20852"/>
                    <a:pt x="9359" y="21102"/>
                    <a:pt x="9300" y="21412"/>
                  </a:cubicBezTo>
                  <a:lnTo>
                    <a:pt x="9085" y="22400"/>
                  </a:lnTo>
                  <a:cubicBezTo>
                    <a:pt x="9014" y="22710"/>
                    <a:pt x="9121" y="23043"/>
                    <a:pt x="9335" y="23257"/>
                  </a:cubicBezTo>
                  <a:cubicBezTo>
                    <a:pt x="9517" y="23439"/>
                    <a:pt x="9769" y="23537"/>
                    <a:pt x="10022" y="23537"/>
                  </a:cubicBezTo>
                  <a:cubicBezTo>
                    <a:pt x="10083" y="23537"/>
                    <a:pt x="10144" y="23531"/>
                    <a:pt x="10205" y="23519"/>
                  </a:cubicBezTo>
                  <a:lnTo>
                    <a:pt x="11502" y="23245"/>
                  </a:lnTo>
                  <a:cubicBezTo>
                    <a:pt x="11530" y="23237"/>
                    <a:pt x="11557" y="23233"/>
                    <a:pt x="11584" y="23233"/>
                  </a:cubicBezTo>
                  <a:cubicBezTo>
                    <a:pt x="11709" y="23233"/>
                    <a:pt x="11822" y="23318"/>
                    <a:pt x="11871" y="23436"/>
                  </a:cubicBezTo>
                  <a:lnTo>
                    <a:pt x="12241" y="24377"/>
                  </a:lnTo>
                  <a:cubicBezTo>
                    <a:pt x="12276" y="24472"/>
                    <a:pt x="12276" y="24555"/>
                    <a:pt x="12229" y="24650"/>
                  </a:cubicBezTo>
                  <a:lnTo>
                    <a:pt x="11502" y="26091"/>
                  </a:lnTo>
                  <a:cubicBezTo>
                    <a:pt x="11395" y="26282"/>
                    <a:pt x="11360" y="26508"/>
                    <a:pt x="11407" y="26710"/>
                  </a:cubicBezTo>
                  <a:cubicBezTo>
                    <a:pt x="11407" y="26734"/>
                    <a:pt x="11419" y="26746"/>
                    <a:pt x="11419" y="26758"/>
                  </a:cubicBezTo>
                  <a:lnTo>
                    <a:pt x="12348" y="29270"/>
                  </a:lnTo>
                  <a:cubicBezTo>
                    <a:pt x="12419" y="29591"/>
                    <a:pt x="12645" y="29842"/>
                    <a:pt x="12943" y="29949"/>
                  </a:cubicBezTo>
                  <a:lnTo>
                    <a:pt x="13979" y="30627"/>
                  </a:lnTo>
                  <a:cubicBezTo>
                    <a:pt x="14003" y="30639"/>
                    <a:pt x="14027" y="30639"/>
                    <a:pt x="14062" y="30663"/>
                  </a:cubicBezTo>
                  <a:cubicBezTo>
                    <a:pt x="14148" y="30689"/>
                    <a:pt x="14221" y="30708"/>
                    <a:pt x="14300" y="30708"/>
                  </a:cubicBezTo>
                  <a:cubicBezTo>
                    <a:pt x="14331" y="30708"/>
                    <a:pt x="14362" y="30705"/>
                    <a:pt x="14396" y="30699"/>
                  </a:cubicBezTo>
                  <a:lnTo>
                    <a:pt x="15812" y="30604"/>
                  </a:lnTo>
                  <a:cubicBezTo>
                    <a:pt x="16027" y="30580"/>
                    <a:pt x="16229" y="30496"/>
                    <a:pt x="16384" y="30365"/>
                  </a:cubicBezTo>
                  <a:lnTo>
                    <a:pt x="17848" y="29044"/>
                  </a:lnTo>
                  <a:cubicBezTo>
                    <a:pt x="17896" y="29008"/>
                    <a:pt x="17944" y="28984"/>
                    <a:pt x="18003" y="28960"/>
                  </a:cubicBezTo>
                  <a:lnTo>
                    <a:pt x="18146" y="28937"/>
                  </a:lnTo>
                  <a:lnTo>
                    <a:pt x="18146" y="28937"/>
                  </a:lnTo>
                  <a:cubicBezTo>
                    <a:pt x="18134" y="28996"/>
                    <a:pt x="18134" y="29068"/>
                    <a:pt x="18134" y="29127"/>
                  </a:cubicBezTo>
                  <a:cubicBezTo>
                    <a:pt x="18134" y="29425"/>
                    <a:pt x="18289" y="29699"/>
                    <a:pt x="18527" y="29877"/>
                  </a:cubicBezTo>
                  <a:lnTo>
                    <a:pt x="18646" y="29961"/>
                  </a:lnTo>
                  <a:cubicBezTo>
                    <a:pt x="18789" y="30068"/>
                    <a:pt x="18968" y="30127"/>
                    <a:pt x="19146" y="30139"/>
                  </a:cubicBezTo>
                  <a:lnTo>
                    <a:pt x="21230" y="30223"/>
                  </a:lnTo>
                  <a:cubicBezTo>
                    <a:pt x="21301" y="30223"/>
                    <a:pt x="21385" y="30270"/>
                    <a:pt x="21444" y="30318"/>
                  </a:cubicBezTo>
                  <a:lnTo>
                    <a:pt x="22456" y="31223"/>
                  </a:lnTo>
                  <a:cubicBezTo>
                    <a:pt x="22551" y="31330"/>
                    <a:pt x="22706" y="31401"/>
                    <a:pt x="22849" y="31449"/>
                  </a:cubicBezTo>
                  <a:lnTo>
                    <a:pt x="27171" y="32509"/>
                  </a:lnTo>
                  <a:cubicBezTo>
                    <a:pt x="27278" y="32532"/>
                    <a:pt x="27350" y="32592"/>
                    <a:pt x="27397" y="32687"/>
                  </a:cubicBezTo>
                  <a:lnTo>
                    <a:pt x="28088" y="34116"/>
                  </a:lnTo>
                  <a:cubicBezTo>
                    <a:pt x="28124" y="34175"/>
                    <a:pt x="28147" y="34235"/>
                    <a:pt x="28195" y="34271"/>
                  </a:cubicBezTo>
                  <a:lnTo>
                    <a:pt x="29600" y="36080"/>
                  </a:lnTo>
                  <a:cubicBezTo>
                    <a:pt x="29695" y="36223"/>
                    <a:pt x="29850" y="36330"/>
                    <a:pt x="30029" y="36390"/>
                  </a:cubicBezTo>
                  <a:lnTo>
                    <a:pt x="34255" y="37842"/>
                  </a:lnTo>
                  <a:cubicBezTo>
                    <a:pt x="34386" y="37890"/>
                    <a:pt x="34458" y="38009"/>
                    <a:pt x="34481" y="38128"/>
                  </a:cubicBezTo>
                  <a:cubicBezTo>
                    <a:pt x="34565" y="39438"/>
                    <a:pt x="33708" y="40498"/>
                    <a:pt x="33327" y="40902"/>
                  </a:cubicBezTo>
                  <a:cubicBezTo>
                    <a:pt x="33184" y="41069"/>
                    <a:pt x="33088" y="41271"/>
                    <a:pt x="33077" y="41510"/>
                  </a:cubicBezTo>
                  <a:cubicBezTo>
                    <a:pt x="33005" y="43665"/>
                    <a:pt x="32338" y="45081"/>
                    <a:pt x="32136" y="45474"/>
                  </a:cubicBezTo>
                  <a:cubicBezTo>
                    <a:pt x="32112" y="45510"/>
                    <a:pt x="32064" y="45558"/>
                    <a:pt x="32017" y="45582"/>
                  </a:cubicBezTo>
                  <a:lnTo>
                    <a:pt x="29433" y="47189"/>
                  </a:lnTo>
                  <a:cubicBezTo>
                    <a:pt x="29255" y="47308"/>
                    <a:pt x="29124" y="47475"/>
                    <a:pt x="29040" y="47689"/>
                  </a:cubicBezTo>
                  <a:lnTo>
                    <a:pt x="27254" y="52785"/>
                  </a:lnTo>
                  <a:cubicBezTo>
                    <a:pt x="27231" y="52844"/>
                    <a:pt x="27195" y="52892"/>
                    <a:pt x="27159" y="52940"/>
                  </a:cubicBezTo>
                  <a:lnTo>
                    <a:pt x="24956" y="54797"/>
                  </a:lnTo>
                  <a:cubicBezTo>
                    <a:pt x="24778" y="54952"/>
                    <a:pt x="24659" y="55166"/>
                    <a:pt x="24623" y="55404"/>
                  </a:cubicBezTo>
                  <a:lnTo>
                    <a:pt x="24492" y="56619"/>
                  </a:lnTo>
                  <a:lnTo>
                    <a:pt x="24492" y="56702"/>
                  </a:lnTo>
                  <a:lnTo>
                    <a:pt x="24444" y="58119"/>
                  </a:lnTo>
                  <a:cubicBezTo>
                    <a:pt x="24444" y="58369"/>
                    <a:pt x="24540" y="58607"/>
                    <a:pt x="24695" y="58786"/>
                  </a:cubicBezTo>
                  <a:lnTo>
                    <a:pt x="25802" y="59976"/>
                  </a:lnTo>
                  <a:cubicBezTo>
                    <a:pt x="25885" y="60083"/>
                    <a:pt x="25909" y="60214"/>
                    <a:pt x="25861" y="60333"/>
                  </a:cubicBezTo>
                  <a:cubicBezTo>
                    <a:pt x="25813" y="60459"/>
                    <a:pt x="25695" y="60537"/>
                    <a:pt x="25563" y="60537"/>
                  </a:cubicBezTo>
                  <a:cubicBezTo>
                    <a:pt x="25532" y="60537"/>
                    <a:pt x="25500" y="60533"/>
                    <a:pt x="25468" y="60524"/>
                  </a:cubicBezTo>
                  <a:lnTo>
                    <a:pt x="24183" y="60190"/>
                  </a:lnTo>
                  <a:cubicBezTo>
                    <a:pt x="24099" y="60167"/>
                    <a:pt x="24040" y="60131"/>
                    <a:pt x="24004" y="60071"/>
                  </a:cubicBezTo>
                  <a:lnTo>
                    <a:pt x="20968" y="55916"/>
                  </a:lnTo>
                  <a:cubicBezTo>
                    <a:pt x="20253" y="55023"/>
                    <a:pt x="20158" y="53547"/>
                    <a:pt x="20146" y="52951"/>
                  </a:cubicBezTo>
                  <a:cubicBezTo>
                    <a:pt x="20146" y="52701"/>
                    <a:pt x="20039" y="52475"/>
                    <a:pt x="19861" y="52297"/>
                  </a:cubicBezTo>
                  <a:cubicBezTo>
                    <a:pt x="19337" y="51820"/>
                    <a:pt x="19265" y="50892"/>
                    <a:pt x="19265" y="50749"/>
                  </a:cubicBezTo>
                  <a:lnTo>
                    <a:pt x="19432" y="46856"/>
                  </a:lnTo>
                  <a:cubicBezTo>
                    <a:pt x="19444" y="46451"/>
                    <a:pt x="19194" y="46082"/>
                    <a:pt x="18801" y="45927"/>
                  </a:cubicBezTo>
                  <a:cubicBezTo>
                    <a:pt x="18360" y="45748"/>
                    <a:pt x="18194" y="45284"/>
                    <a:pt x="18194" y="45284"/>
                  </a:cubicBezTo>
                  <a:lnTo>
                    <a:pt x="17884" y="43772"/>
                  </a:lnTo>
                  <a:cubicBezTo>
                    <a:pt x="17825" y="43462"/>
                    <a:pt x="17610" y="43200"/>
                    <a:pt x="17313" y="43081"/>
                  </a:cubicBezTo>
                  <a:cubicBezTo>
                    <a:pt x="13907" y="41652"/>
                    <a:pt x="13157" y="38593"/>
                    <a:pt x="13038" y="37985"/>
                  </a:cubicBezTo>
                  <a:cubicBezTo>
                    <a:pt x="13026" y="37938"/>
                    <a:pt x="13026" y="37890"/>
                    <a:pt x="13038" y="37842"/>
                  </a:cubicBezTo>
                  <a:lnTo>
                    <a:pt x="13503" y="35699"/>
                  </a:lnTo>
                  <a:lnTo>
                    <a:pt x="14443" y="32866"/>
                  </a:lnTo>
                  <a:cubicBezTo>
                    <a:pt x="14562" y="32509"/>
                    <a:pt x="14455" y="32116"/>
                    <a:pt x="14193" y="31866"/>
                  </a:cubicBezTo>
                  <a:lnTo>
                    <a:pt x="12360" y="30199"/>
                  </a:lnTo>
                  <a:cubicBezTo>
                    <a:pt x="12324" y="30187"/>
                    <a:pt x="12312" y="30163"/>
                    <a:pt x="12300" y="30139"/>
                  </a:cubicBezTo>
                  <a:lnTo>
                    <a:pt x="11300" y="28579"/>
                  </a:lnTo>
                  <a:cubicBezTo>
                    <a:pt x="11288" y="28556"/>
                    <a:pt x="11288" y="28544"/>
                    <a:pt x="11276" y="28532"/>
                  </a:cubicBezTo>
                  <a:cubicBezTo>
                    <a:pt x="11169" y="28282"/>
                    <a:pt x="10776" y="27603"/>
                    <a:pt x="9276" y="26865"/>
                  </a:cubicBezTo>
                  <a:cubicBezTo>
                    <a:pt x="8157" y="26293"/>
                    <a:pt x="7550" y="25210"/>
                    <a:pt x="7299" y="24615"/>
                  </a:cubicBezTo>
                  <a:cubicBezTo>
                    <a:pt x="7144" y="24271"/>
                    <a:pt x="6814" y="24051"/>
                    <a:pt x="6442" y="24051"/>
                  </a:cubicBezTo>
                  <a:cubicBezTo>
                    <a:pt x="6415" y="24051"/>
                    <a:pt x="6387" y="24053"/>
                    <a:pt x="6359" y="24055"/>
                  </a:cubicBezTo>
                  <a:lnTo>
                    <a:pt x="3013" y="24317"/>
                  </a:lnTo>
                  <a:cubicBezTo>
                    <a:pt x="3004" y="24318"/>
                    <a:pt x="2994" y="24318"/>
                    <a:pt x="2985" y="24318"/>
                  </a:cubicBezTo>
                  <a:cubicBezTo>
                    <a:pt x="2862" y="24318"/>
                    <a:pt x="2735" y="24248"/>
                    <a:pt x="2680" y="24127"/>
                  </a:cubicBezTo>
                  <a:lnTo>
                    <a:pt x="715" y="19709"/>
                  </a:lnTo>
                  <a:cubicBezTo>
                    <a:pt x="680" y="19602"/>
                    <a:pt x="692" y="19471"/>
                    <a:pt x="751" y="19376"/>
                  </a:cubicBezTo>
                  <a:lnTo>
                    <a:pt x="7716" y="9196"/>
                  </a:lnTo>
                  <a:cubicBezTo>
                    <a:pt x="7740" y="9137"/>
                    <a:pt x="7788" y="9113"/>
                    <a:pt x="7847" y="9077"/>
                  </a:cubicBezTo>
                  <a:lnTo>
                    <a:pt x="27207" y="659"/>
                  </a:lnTo>
                  <a:cubicBezTo>
                    <a:pt x="27251" y="633"/>
                    <a:pt x="27296" y="619"/>
                    <a:pt x="27341" y="619"/>
                  </a:cubicBezTo>
                  <a:close/>
                  <a:moveTo>
                    <a:pt x="27315" y="0"/>
                  </a:moveTo>
                  <a:cubicBezTo>
                    <a:pt x="27193" y="0"/>
                    <a:pt x="27072" y="27"/>
                    <a:pt x="26957" y="76"/>
                  </a:cubicBezTo>
                  <a:lnTo>
                    <a:pt x="7597" y="8494"/>
                  </a:lnTo>
                  <a:cubicBezTo>
                    <a:pt x="7430" y="8553"/>
                    <a:pt x="7299" y="8672"/>
                    <a:pt x="7192" y="8827"/>
                  </a:cubicBezTo>
                  <a:lnTo>
                    <a:pt x="227" y="19007"/>
                  </a:lnTo>
                  <a:cubicBezTo>
                    <a:pt x="37" y="19269"/>
                    <a:pt x="1" y="19614"/>
                    <a:pt x="144" y="19912"/>
                  </a:cubicBezTo>
                  <a:lnTo>
                    <a:pt x="2108" y="24329"/>
                  </a:lnTo>
                  <a:cubicBezTo>
                    <a:pt x="2256" y="24669"/>
                    <a:pt x="2608" y="24890"/>
                    <a:pt x="2980" y="24890"/>
                  </a:cubicBezTo>
                  <a:cubicBezTo>
                    <a:pt x="2999" y="24890"/>
                    <a:pt x="3018" y="24890"/>
                    <a:pt x="3037" y="24889"/>
                  </a:cubicBezTo>
                  <a:lnTo>
                    <a:pt x="6395" y="24615"/>
                  </a:lnTo>
                  <a:cubicBezTo>
                    <a:pt x="6526" y="24615"/>
                    <a:pt x="6657" y="24686"/>
                    <a:pt x="6716" y="24829"/>
                  </a:cubicBezTo>
                  <a:cubicBezTo>
                    <a:pt x="7014" y="25496"/>
                    <a:pt x="7704" y="26734"/>
                    <a:pt x="8990" y="27365"/>
                  </a:cubicBezTo>
                  <a:cubicBezTo>
                    <a:pt x="10419" y="28079"/>
                    <a:pt x="10657" y="28651"/>
                    <a:pt x="10693" y="28710"/>
                  </a:cubicBezTo>
                  <a:cubicBezTo>
                    <a:pt x="10705" y="28770"/>
                    <a:pt x="10740" y="28818"/>
                    <a:pt x="10764" y="28877"/>
                  </a:cubicBezTo>
                  <a:lnTo>
                    <a:pt x="11764" y="30449"/>
                  </a:lnTo>
                  <a:cubicBezTo>
                    <a:pt x="11812" y="30520"/>
                    <a:pt x="11871" y="30580"/>
                    <a:pt x="11931" y="30639"/>
                  </a:cubicBezTo>
                  <a:lnTo>
                    <a:pt x="13741" y="32306"/>
                  </a:lnTo>
                  <a:cubicBezTo>
                    <a:pt x="13836" y="32401"/>
                    <a:pt x="13872" y="32532"/>
                    <a:pt x="13836" y="32651"/>
                  </a:cubicBezTo>
                  <a:lnTo>
                    <a:pt x="12884" y="35497"/>
                  </a:lnTo>
                  <a:cubicBezTo>
                    <a:pt x="12872" y="35533"/>
                    <a:pt x="12848" y="35557"/>
                    <a:pt x="12848" y="35592"/>
                  </a:cubicBezTo>
                  <a:lnTo>
                    <a:pt x="12383" y="37700"/>
                  </a:lnTo>
                  <a:cubicBezTo>
                    <a:pt x="12372" y="37819"/>
                    <a:pt x="12360" y="37950"/>
                    <a:pt x="12383" y="38069"/>
                  </a:cubicBezTo>
                  <a:cubicBezTo>
                    <a:pt x="12514" y="38724"/>
                    <a:pt x="13324" y="42093"/>
                    <a:pt x="17039" y="43641"/>
                  </a:cubicBezTo>
                  <a:cubicBezTo>
                    <a:pt x="17134" y="43688"/>
                    <a:pt x="17229" y="43772"/>
                    <a:pt x="17241" y="43879"/>
                  </a:cubicBezTo>
                  <a:lnTo>
                    <a:pt x="17575" y="45427"/>
                  </a:lnTo>
                  <a:cubicBezTo>
                    <a:pt x="17586" y="45451"/>
                    <a:pt x="17813" y="46201"/>
                    <a:pt x="18551" y="46475"/>
                  </a:cubicBezTo>
                  <a:cubicBezTo>
                    <a:pt x="18706" y="46546"/>
                    <a:pt x="18789" y="46665"/>
                    <a:pt x="18789" y="46808"/>
                  </a:cubicBezTo>
                  <a:lnTo>
                    <a:pt x="18622" y="50713"/>
                  </a:lnTo>
                  <a:lnTo>
                    <a:pt x="18622" y="50808"/>
                  </a:lnTo>
                  <a:cubicBezTo>
                    <a:pt x="18634" y="51023"/>
                    <a:pt x="18741" y="52106"/>
                    <a:pt x="19420" y="52737"/>
                  </a:cubicBezTo>
                  <a:cubicBezTo>
                    <a:pt x="19491" y="52797"/>
                    <a:pt x="19515" y="52868"/>
                    <a:pt x="19515" y="52951"/>
                  </a:cubicBezTo>
                  <a:cubicBezTo>
                    <a:pt x="19515" y="53606"/>
                    <a:pt x="19634" y="55261"/>
                    <a:pt x="20456" y="56285"/>
                  </a:cubicBezTo>
                  <a:lnTo>
                    <a:pt x="23492" y="60441"/>
                  </a:lnTo>
                  <a:cubicBezTo>
                    <a:pt x="23623" y="60619"/>
                    <a:pt x="23802" y="60738"/>
                    <a:pt x="24016" y="60798"/>
                  </a:cubicBezTo>
                  <a:lnTo>
                    <a:pt x="25314" y="61143"/>
                  </a:lnTo>
                  <a:cubicBezTo>
                    <a:pt x="25385" y="61155"/>
                    <a:pt x="25468" y="61167"/>
                    <a:pt x="25552" y="61167"/>
                  </a:cubicBezTo>
                  <a:cubicBezTo>
                    <a:pt x="25921" y="61167"/>
                    <a:pt x="26278" y="60952"/>
                    <a:pt x="26421" y="60595"/>
                  </a:cubicBezTo>
                  <a:cubicBezTo>
                    <a:pt x="26576" y="60250"/>
                    <a:pt x="26504" y="59845"/>
                    <a:pt x="26242" y="59583"/>
                  </a:cubicBezTo>
                  <a:lnTo>
                    <a:pt x="25147" y="58393"/>
                  </a:lnTo>
                  <a:cubicBezTo>
                    <a:pt x="25087" y="58309"/>
                    <a:pt x="25052" y="58238"/>
                    <a:pt x="25052" y="58155"/>
                  </a:cubicBezTo>
                  <a:lnTo>
                    <a:pt x="25099" y="56702"/>
                  </a:lnTo>
                  <a:lnTo>
                    <a:pt x="25230" y="55499"/>
                  </a:lnTo>
                  <a:cubicBezTo>
                    <a:pt x="25254" y="55428"/>
                    <a:pt x="25290" y="55357"/>
                    <a:pt x="25349" y="55297"/>
                  </a:cubicBezTo>
                  <a:lnTo>
                    <a:pt x="27588" y="53356"/>
                  </a:lnTo>
                  <a:cubicBezTo>
                    <a:pt x="27719" y="53249"/>
                    <a:pt x="27814" y="53118"/>
                    <a:pt x="27873" y="52951"/>
                  </a:cubicBezTo>
                  <a:lnTo>
                    <a:pt x="29636" y="47856"/>
                  </a:lnTo>
                  <a:cubicBezTo>
                    <a:pt x="29659" y="47772"/>
                    <a:pt x="29719" y="47713"/>
                    <a:pt x="29778" y="47677"/>
                  </a:cubicBezTo>
                  <a:lnTo>
                    <a:pt x="32362" y="46046"/>
                  </a:lnTo>
                  <a:cubicBezTo>
                    <a:pt x="32517" y="45963"/>
                    <a:pt x="32636" y="45843"/>
                    <a:pt x="32707" y="45689"/>
                  </a:cubicBezTo>
                  <a:cubicBezTo>
                    <a:pt x="32993" y="45177"/>
                    <a:pt x="33624" y="43700"/>
                    <a:pt x="33719" y="41486"/>
                  </a:cubicBezTo>
                  <a:cubicBezTo>
                    <a:pt x="33719" y="41391"/>
                    <a:pt x="33743" y="41319"/>
                    <a:pt x="33803" y="41260"/>
                  </a:cubicBezTo>
                  <a:cubicBezTo>
                    <a:pt x="34243" y="40795"/>
                    <a:pt x="35232" y="39581"/>
                    <a:pt x="35136" y="38033"/>
                  </a:cubicBezTo>
                  <a:cubicBezTo>
                    <a:pt x="35112" y="37652"/>
                    <a:pt x="34862" y="37331"/>
                    <a:pt x="34505" y="37211"/>
                  </a:cubicBezTo>
                  <a:lnTo>
                    <a:pt x="30279" y="35747"/>
                  </a:lnTo>
                  <a:cubicBezTo>
                    <a:pt x="30219" y="35735"/>
                    <a:pt x="30171" y="35687"/>
                    <a:pt x="30136" y="35652"/>
                  </a:cubicBezTo>
                  <a:lnTo>
                    <a:pt x="28731" y="33842"/>
                  </a:lnTo>
                  <a:cubicBezTo>
                    <a:pt x="28719" y="33830"/>
                    <a:pt x="28719" y="33806"/>
                    <a:pt x="28707" y="33782"/>
                  </a:cubicBezTo>
                  <a:lnTo>
                    <a:pt x="28004" y="32354"/>
                  </a:lnTo>
                  <a:cubicBezTo>
                    <a:pt x="27885" y="32104"/>
                    <a:pt x="27647" y="31925"/>
                    <a:pt x="27373" y="31854"/>
                  </a:cubicBezTo>
                  <a:lnTo>
                    <a:pt x="23063" y="30794"/>
                  </a:lnTo>
                  <a:cubicBezTo>
                    <a:pt x="23004" y="30782"/>
                    <a:pt x="22956" y="30746"/>
                    <a:pt x="22909" y="30723"/>
                  </a:cubicBezTo>
                  <a:lnTo>
                    <a:pt x="21897" y="29818"/>
                  </a:lnTo>
                  <a:cubicBezTo>
                    <a:pt x="21742" y="29675"/>
                    <a:pt x="21527" y="29591"/>
                    <a:pt x="21301" y="29580"/>
                  </a:cubicBezTo>
                  <a:lnTo>
                    <a:pt x="19206" y="29484"/>
                  </a:lnTo>
                  <a:cubicBezTo>
                    <a:pt x="19146" y="29484"/>
                    <a:pt x="19087" y="29472"/>
                    <a:pt x="19027" y="29425"/>
                  </a:cubicBezTo>
                  <a:lnTo>
                    <a:pt x="18908" y="29341"/>
                  </a:lnTo>
                  <a:cubicBezTo>
                    <a:pt x="18825" y="29282"/>
                    <a:pt x="18777" y="29187"/>
                    <a:pt x="18777" y="29080"/>
                  </a:cubicBezTo>
                  <a:cubicBezTo>
                    <a:pt x="18765" y="28984"/>
                    <a:pt x="18801" y="28877"/>
                    <a:pt x="18896" y="28818"/>
                  </a:cubicBezTo>
                  <a:lnTo>
                    <a:pt x="19063" y="28687"/>
                  </a:lnTo>
                  <a:cubicBezTo>
                    <a:pt x="19182" y="28591"/>
                    <a:pt x="19206" y="28448"/>
                    <a:pt x="19146" y="28306"/>
                  </a:cubicBezTo>
                  <a:cubicBezTo>
                    <a:pt x="19097" y="28207"/>
                    <a:pt x="18991" y="28142"/>
                    <a:pt x="18876" y="28142"/>
                  </a:cubicBezTo>
                  <a:cubicBezTo>
                    <a:pt x="18851" y="28142"/>
                    <a:pt x="18826" y="28145"/>
                    <a:pt x="18801" y="28151"/>
                  </a:cubicBezTo>
                  <a:lnTo>
                    <a:pt x="17896" y="28341"/>
                  </a:lnTo>
                  <a:cubicBezTo>
                    <a:pt x="17729" y="28389"/>
                    <a:pt x="17586" y="28460"/>
                    <a:pt x="17467" y="28568"/>
                  </a:cubicBezTo>
                  <a:lnTo>
                    <a:pt x="15991" y="29889"/>
                  </a:lnTo>
                  <a:cubicBezTo>
                    <a:pt x="15943" y="29949"/>
                    <a:pt x="15872" y="29972"/>
                    <a:pt x="15801" y="29972"/>
                  </a:cubicBezTo>
                  <a:lnTo>
                    <a:pt x="14384" y="30080"/>
                  </a:lnTo>
                  <a:lnTo>
                    <a:pt x="14300" y="30080"/>
                  </a:lnTo>
                  <a:lnTo>
                    <a:pt x="13265" y="29413"/>
                  </a:lnTo>
                  <a:cubicBezTo>
                    <a:pt x="13253" y="29401"/>
                    <a:pt x="13229" y="29401"/>
                    <a:pt x="13193" y="29377"/>
                  </a:cubicBezTo>
                  <a:cubicBezTo>
                    <a:pt x="13086" y="29341"/>
                    <a:pt x="13003" y="29246"/>
                    <a:pt x="12967" y="29127"/>
                  </a:cubicBezTo>
                  <a:cubicBezTo>
                    <a:pt x="12967" y="29115"/>
                    <a:pt x="12955" y="29103"/>
                    <a:pt x="12955" y="29080"/>
                  </a:cubicBezTo>
                  <a:lnTo>
                    <a:pt x="12038" y="26579"/>
                  </a:lnTo>
                  <a:cubicBezTo>
                    <a:pt x="12014" y="26520"/>
                    <a:pt x="12038" y="26448"/>
                    <a:pt x="12062" y="26389"/>
                  </a:cubicBezTo>
                  <a:lnTo>
                    <a:pt x="12788" y="24948"/>
                  </a:lnTo>
                  <a:cubicBezTo>
                    <a:pt x="12907" y="24710"/>
                    <a:pt x="12931" y="24424"/>
                    <a:pt x="12824" y="24174"/>
                  </a:cubicBezTo>
                  <a:lnTo>
                    <a:pt x="12455" y="23234"/>
                  </a:lnTo>
                  <a:cubicBezTo>
                    <a:pt x="12300" y="22862"/>
                    <a:pt x="11940" y="22634"/>
                    <a:pt x="11559" y="22634"/>
                  </a:cubicBezTo>
                  <a:cubicBezTo>
                    <a:pt x="11501" y="22634"/>
                    <a:pt x="11442" y="22639"/>
                    <a:pt x="11383" y="22650"/>
                  </a:cubicBezTo>
                  <a:lnTo>
                    <a:pt x="10086" y="22924"/>
                  </a:lnTo>
                  <a:cubicBezTo>
                    <a:pt x="10064" y="22929"/>
                    <a:pt x="10041" y="22931"/>
                    <a:pt x="10019" y="22931"/>
                  </a:cubicBezTo>
                  <a:cubicBezTo>
                    <a:pt x="9932" y="22931"/>
                    <a:pt x="9845" y="22895"/>
                    <a:pt x="9788" y="22829"/>
                  </a:cubicBezTo>
                  <a:cubicBezTo>
                    <a:pt x="9716" y="22757"/>
                    <a:pt x="9669" y="22638"/>
                    <a:pt x="9693" y="22531"/>
                  </a:cubicBezTo>
                  <a:lnTo>
                    <a:pt x="9907" y="21555"/>
                  </a:lnTo>
                  <a:cubicBezTo>
                    <a:pt x="9919" y="21448"/>
                    <a:pt x="9990" y="21364"/>
                    <a:pt x="10097" y="21317"/>
                  </a:cubicBezTo>
                  <a:lnTo>
                    <a:pt x="11645" y="20686"/>
                  </a:lnTo>
                  <a:cubicBezTo>
                    <a:pt x="11675" y="20674"/>
                    <a:pt x="11714" y="20668"/>
                    <a:pt x="11754" y="20668"/>
                  </a:cubicBezTo>
                  <a:cubicBezTo>
                    <a:pt x="11794" y="20668"/>
                    <a:pt x="11836" y="20674"/>
                    <a:pt x="11871" y="20686"/>
                  </a:cubicBezTo>
                  <a:lnTo>
                    <a:pt x="15455" y="21912"/>
                  </a:lnTo>
                  <a:lnTo>
                    <a:pt x="16324" y="22293"/>
                  </a:lnTo>
                  <a:cubicBezTo>
                    <a:pt x="16445" y="22349"/>
                    <a:pt x="16574" y="22376"/>
                    <a:pt x="16702" y="22376"/>
                  </a:cubicBezTo>
                  <a:cubicBezTo>
                    <a:pt x="16979" y="22376"/>
                    <a:pt x="17253" y="22251"/>
                    <a:pt x="17432" y="22031"/>
                  </a:cubicBezTo>
                  <a:lnTo>
                    <a:pt x="17944" y="21400"/>
                  </a:lnTo>
                  <a:cubicBezTo>
                    <a:pt x="18134" y="21162"/>
                    <a:pt x="18194" y="20852"/>
                    <a:pt x="18122" y="20555"/>
                  </a:cubicBezTo>
                  <a:lnTo>
                    <a:pt x="17229" y="17269"/>
                  </a:lnTo>
                  <a:cubicBezTo>
                    <a:pt x="17194" y="17173"/>
                    <a:pt x="17217" y="17078"/>
                    <a:pt x="17277" y="16995"/>
                  </a:cubicBezTo>
                  <a:lnTo>
                    <a:pt x="18468" y="15256"/>
                  </a:lnTo>
                  <a:lnTo>
                    <a:pt x="20527" y="12196"/>
                  </a:lnTo>
                  <a:cubicBezTo>
                    <a:pt x="20575" y="12113"/>
                    <a:pt x="20646" y="12077"/>
                    <a:pt x="20742" y="12054"/>
                  </a:cubicBezTo>
                  <a:lnTo>
                    <a:pt x="29695" y="10172"/>
                  </a:lnTo>
                  <a:cubicBezTo>
                    <a:pt x="29898" y="10125"/>
                    <a:pt x="30052" y="10030"/>
                    <a:pt x="30195" y="9899"/>
                  </a:cubicBezTo>
                  <a:lnTo>
                    <a:pt x="31838" y="8136"/>
                  </a:lnTo>
                  <a:cubicBezTo>
                    <a:pt x="31862" y="8136"/>
                    <a:pt x="31874" y="8125"/>
                    <a:pt x="31886" y="8113"/>
                  </a:cubicBezTo>
                  <a:lnTo>
                    <a:pt x="33588" y="6851"/>
                  </a:lnTo>
                  <a:cubicBezTo>
                    <a:pt x="33612" y="6827"/>
                    <a:pt x="33624" y="6815"/>
                    <a:pt x="33660" y="6803"/>
                  </a:cubicBezTo>
                  <a:lnTo>
                    <a:pt x="35803" y="5934"/>
                  </a:lnTo>
                  <a:cubicBezTo>
                    <a:pt x="36089" y="5815"/>
                    <a:pt x="36291" y="5565"/>
                    <a:pt x="36363" y="5267"/>
                  </a:cubicBezTo>
                  <a:lnTo>
                    <a:pt x="36982" y="2541"/>
                  </a:lnTo>
                  <a:cubicBezTo>
                    <a:pt x="37041" y="2291"/>
                    <a:pt x="36994" y="2029"/>
                    <a:pt x="36839" y="1814"/>
                  </a:cubicBezTo>
                  <a:cubicBezTo>
                    <a:pt x="36708" y="1612"/>
                    <a:pt x="36470" y="1457"/>
                    <a:pt x="36220" y="1409"/>
                  </a:cubicBezTo>
                  <a:lnTo>
                    <a:pt x="27481" y="16"/>
                  </a:lnTo>
                  <a:cubicBezTo>
                    <a:pt x="27425" y="5"/>
                    <a:pt x="27370" y="0"/>
                    <a:pt x="27315"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39"/>
          <p:cNvSpPr/>
          <p:nvPr/>
        </p:nvSpPr>
        <p:spPr>
          <a:xfrm rot="537707">
            <a:off x="590537" y="1612530"/>
            <a:ext cx="3725197" cy="3082255"/>
          </a:xfrm>
          <a:custGeom>
            <a:rect b="b" l="l" r="r" t="t"/>
            <a:pathLst>
              <a:path extrusionOk="0" h="97639" w="118006">
                <a:moveTo>
                  <a:pt x="18955" y="8403"/>
                </a:moveTo>
                <a:lnTo>
                  <a:pt x="18991" y="8451"/>
                </a:lnTo>
                <a:cubicBezTo>
                  <a:pt x="18931" y="8689"/>
                  <a:pt x="18872" y="8927"/>
                  <a:pt x="18836" y="9142"/>
                </a:cubicBezTo>
                <a:cubicBezTo>
                  <a:pt x="18193" y="10320"/>
                  <a:pt x="17562" y="11499"/>
                  <a:pt x="16955" y="12678"/>
                </a:cubicBezTo>
                <a:cubicBezTo>
                  <a:pt x="17384" y="11082"/>
                  <a:pt x="18003" y="9082"/>
                  <a:pt x="18550" y="8523"/>
                </a:cubicBezTo>
                <a:cubicBezTo>
                  <a:pt x="18681" y="8487"/>
                  <a:pt x="18812" y="8451"/>
                  <a:pt x="18955" y="8403"/>
                </a:cubicBezTo>
                <a:close/>
                <a:moveTo>
                  <a:pt x="18455" y="10809"/>
                </a:moveTo>
                <a:lnTo>
                  <a:pt x="18455" y="10809"/>
                </a:lnTo>
                <a:cubicBezTo>
                  <a:pt x="18336" y="11356"/>
                  <a:pt x="18205" y="11904"/>
                  <a:pt x="18086" y="12452"/>
                </a:cubicBezTo>
                <a:cubicBezTo>
                  <a:pt x="17503" y="13368"/>
                  <a:pt x="16895" y="14285"/>
                  <a:pt x="16336" y="15202"/>
                </a:cubicBezTo>
                <a:cubicBezTo>
                  <a:pt x="16360" y="15035"/>
                  <a:pt x="16407" y="14880"/>
                  <a:pt x="16431" y="14714"/>
                </a:cubicBezTo>
                <a:cubicBezTo>
                  <a:pt x="16467" y="14583"/>
                  <a:pt x="16574" y="14166"/>
                  <a:pt x="16705" y="13607"/>
                </a:cubicBezTo>
                <a:cubicBezTo>
                  <a:pt x="16753" y="13607"/>
                  <a:pt x="16776" y="13595"/>
                  <a:pt x="16812" y="13547"/>
                </a:cubicBezTo>
                <a:cubicBezTo>
                  <a:pt x="17372" y="12642"/>
                  <a:pt x="17919" y="11737"/>
                  <a:pt x="18455" y="10809"/>
                </a:cubicBezTo>
                <a:close/>
                <a:moveTo>
                  <a:pt x="16110" y="13154"/>
                </a:moveTo>
                <a:lnTo>
                  <a:pt x="16110" y="13154"/>
                </a:lnTo>
                <a:cubicBezTo>
                  <a:pt x="16014" y="13702"/>
                  <a:pt x="15955" y="14166"/>
                  <a:pt x="15872" y="14499"/>
                </a:cubicBezTo>
                <a:cubicBezTo>
                  <a:pt x="15502" y="16023"/>
                  <a:pt x="15121" y="17559"/>
                  <a:pt x="14740" y="19071"/>
                </a:cubicBezTo>
                <a:cubicBezTo>
                  <a:pt x="14654" y="18985"/>
                  <a:pt x="14531" y="18935"/>
                  <a:pt x="14413" y="18935"/>
                </a:cubicBezTo>
                <a:cubicBezTo>
                  <a:pt x="14352" y="18935"/>
                  <a:pt x="14293" y="18948"/>
                  <a:pt x="14240" y="18976"/>
                </a:cubicBezTo>
                <a:cubicBezTo>
                  <a:pt x="14621" y="17714"/>
                  <a:pt x="15002" y="16452"/>
                  <a:pt x="15371" y="15178"/>
                </a:cubicBezTo>
                <a:cubicBezTo>
                  <a:pt x="15645" y="15083"/>
                  <a:pt x="15764" y="14714"/>
                  <a:pt x="15717" y="14023"/>
                </a:cubicBezTo>
                <a:cubicBezTo>
                  <a:pt x="15741" y="13964"/>
                  <a:pt x="15752" y="13904"/>
                  <a:pt x="15776" y="13845"/>
                </a:cubicBezTo>
                <a:cubicBezTo>
                  <a:pt x="15895" y="13642"/>
                  <a:pt x="16002" y="13404"/>
                  <a:pt x="16110" y="13154"/>
                </a:cubicBezTo>
                <a:close/>
                <a:moveTo>
                  <a:pt x="17741" y="14059"/>
                </a:moveTo>
                <a:lnTo>
                  <a:pt x="17741" y="14059"/>
                </a:lnTo>
                <a:cubicBezTo>
                  <a:pt x="17681" y="14309"/>
                  <a:pt x="17622" y="14583"/>
                  <a:pt x="17562" y="14845"/>
                </a:cubicBezTo>
                <a:cubicBezTo>
                  <a:pt x="17538" y="14880"/>
                  <a:pt x="17526" y="14892"/>
                  <a:pt x="17503" y="14940"/>
                </a:cubicBezTo>
                <a:cubicBezTo>
                  <a:pt x="16931" y="16404"/>
                  <a:pt x="16169" y="17750"/>
                  <a:pt x="15371" y="19071"/>
                </a:cubicBezTo>
                <a:cubicBezTo>
                  <a:pt x="15586" y="18250"/>
                  <a:pt x="15776" y="17417"/>
                  <a:pt x="15991" y="16595"/>
                </a:cubicBezTo>
                <a:cubicBezTo>
                  <a:pt x="16610" y="15785"/>
                  <a:pt x="17193" y="14940"/>
                  <a:pt x="17741" y="14059"/>
                </a:cubicBezTo>
                <a:close/>
                <a:moveTo>
                  <a:pt x="16407" y="20453"/>
                </a:moveTo>
                <a:lnTo>
                  <a:pt x="16407" y="20453"/>
                </a:lnTo>
                <a:cubicBezTo>
                  <a:pt x="16395" y="20500"/>
                  <a:pt x="16372" y="20536"/>
                  <a:pt x="16372" y="20560"/>
                </a:cubicBezTo>
                <a:lnTo>
                  <a:pt x="16348" y="20560"/>
                </a:lnTo>
                <a:cubicBezTo>
                  <a:pt x="16360" y="20536"/>
                  <a:pt x="16372" y="20488"/>
                  <a:pt x="16407" y="20453"/>
                </a:cubicBezTo>
                <a:close/>
                <a:moveTo>
                  <a:pt x="17134" y="16988"/>
                </a:moveTo>
                <a:lnTo>
                  <a:pt x="16907" y="18059"/>
                </a:lnTo>
                <a:cubicBezTo>
                  <a:pt x="16229" y="19548"/>
                  <a:pt x="15360" y="20917"/>
                  <a:pt x="14574" y="22346"/>
                </a:cubicBezTo>
                <a:cubicBezTo>
                  <a:pt x="14633" y="22096"/>
                  <a:pt x="14705" y="21822"/>
                  <a:pt x="14764" y="21572"/>
                </a:cubicBezTo>
                <a:cubicBezTo>
                  <a:pt x="14871" y="21143"/>
                  <a:pt x="14979" y="20691"/>
                  <a:pt x="15098" y="20262"/>
                </a:cubicBezTo>
                <a:cubicBezTo>
                  <a:pt x="15919" y="19274"/>
                  <a:pt x="16574" y="18155"/>
                  <a:pt x="17134" y="16988"/>
                </a:cubicBezTo>
                <a:close/>
                <a:moveTo>
                  <a:pt x="15586" y="21917"/>
                </a:moveTo>
                <a:lnTo>
                  <a:pt x="15586" y="21917"/>
                </a:lnTo>
                <a:cubicBezTo>
                  <a:pt x="14919" y="23251"/>
                  <a:pt x="14217" y="24608"/>
                  <a:pt x="13669" y="26001"/>
                </a:cubicBezTo>
                <a:lnTo>
                  <a:pt x="14240" y="23643"/>
                </a:lnTo>
                <a:cubicBezTo>
                  <a:pt x="14288" y="23643"/>
                  <a:pt x="14348" y="23608"/>
                  <a:pt x="14383" y="23572"/>
                </a:cubicBezTo>
                <a:cubicBezTo>
                  <a:pt x="14824" y="23072"/>
                  <a:pt x="15217" y="22512"/>
                  <a:pt x="15586" y="21917"/>
                </a:cubicBezTo>
                <a:close/>
                <a:moveTo>
                  <a:pt x="12719" y="27351"/>
                </a:moveTo>
                <a:lnTo>
                  <a:pt x="12719" y="27351"/>
                </a:lnTo>
                <a:cubicBezTo>
                  <a:pt x="12654" y="27621"/>
                  <a:pt x="12587" y="27897"/>
                  <a:pt x="12526" y="28168"/>
                </a:cubicBezTo>
                <a:cubicBezTo>
                  <a:pt x="12502" y="28168"/>
                  <a:pt x="12502" y="28156"/>
                  <a:pt x="12490" y="28156"/>
                </a:cubicBezTo>
                <a:cubicBezTo>
                  <a:pt x="12570" y="27891"/>
                  <a:pt x="12649" y="27626"/>
                  <a:pt x="12719" y="27351"/>
                </a:cubicBezTo>
                <a:close/>
                <a:moveTo>
                  <a:pt x="15157" y="7737"/>
                </a:moveTo>
                <a:cubicBezTo>
                  <a:pt x="15169" y="7772"/>
                  <a:pt x="15169" y="7808"/>
                  <a:pt x="15205" y="7856"/>
                </a:cubicBezTo>
                <a:cubicBezTo>
                  <a:pt x="15574" y="8427"/>
                  <a:pt x="16514" y="8582"/>
                  <a:pt x="17169" y="8630"/>
                </a:cubicBezTo>
                <a:lnTo>
                  <a:pt x="17312" y="8630"/>
                </a:lnTo>
                <a:lnTo>
                  <a:pt x="17181" y="8844"/>
                </a:lnTo>
                <a:cubicBezTo>
                  <a:pt x="17113" y="8714"/>
                  <a:pt x="16961" y="8632"/>
                  <a:pt x="16818" y="8632"/>
                </a:cubicBezTo>
                <a:cubicBezTo>
                  <a:pt x="16686" y="8632"/>
                  <a:pt x="16560" y="8702"/>
                  <a:pt x="16514" y="8868"/>
                </a:cubicBezTo>
                <a:cubicBezTo>
                  <a:pt x="16419" y="9142"/>
                  <a:pt x="16348" y="9416"/>
                  <a:pt x="16253" y="9701"/>
                </a:cubicBezTo>
                <a:cubicBezTo>
                  <a:pt x="16133" y="9892"/>
                  <a:pt x="16038" y="10082"/>
                  <a:pt x="15919" y="10273"/>
                </a:cubicBezTo>
                <a:cubicBezTo>
                  <a:pt x="16014" y="9797"/>
                  <a:pt x="16110" y="9344"/>
                  <a:pt x="16217" y="8868"/>
                </a:cubicBezTo>
                <a:cubicBezTo>
                  <a:pt x="16241" y="8725"/>
                  <a:pt x="16122" y="8642"/>
                  <a:pt x="15991" y="8642"/>
                </a:cubicBezTo>
                <a:cubicBezTo>
                  <a:pt x="15945" y="8617"/>
                  <a:pt x="15892" y="8604"/>
                  <a:pt x="15839" y="8604"/>
                </a:cubicBezTo>
                <a:cubicBezTo>
                  <a:pt x="15740" y="8604"/>
                  <a:pt x="15645" y="8652"/>
                  <a:pt x="15621" y="8761"/>
                </a:cubicBezTo>
                <a:cubicBezTo>
                  <a:pt x="14693" y="11380"/>
                  <a:pt x="13895" y="13892"/>
                  <a:pt x="13574" y="16619"/>
                </a:cubicBezTo>
                <a:cubicBezTo>
                  <a:pt x="12621" y="19322"/>
                  <a:pt x="11871" y="22084"/>
                  <a:pt x="11311" y="24894"/>
                </a:cubicBezTo>
                <a:cubicBezTo>
                  <a:pt x="11061" y="26013"/>
                  <a:pt x="10835" y="27156"/>
                  <a:pt x="10645" y="28287"/>
                </a:cubicBezTo>
                <a:cubicBezTo>
                  <a:pt x="10061" y="30335"/>
                  <a:pt x="9514" y="32406"/>
                  <a:pt x="8966" y="34478"/>
                </a:cubicBezTo>
                <a:cubicBezTo>
                  <a:pt x="8418" y="35657"/>
                  <a:pt x="7942" y="36847"/>
                  <a:pt x="7549" y="38050"/>
                </a:cubicBezTo>
                <a:cubicBezTo>
                  <a:pt x="7942" y="36562"/>
                  <a:pt x="8311" y="35085"/>
                  <a:pt x="8692" y="33597"/>
                </a:cubicBezTo>
                <a:cubicBezTo>
                  <a:pt x="10883" y="25060"/>
                  <a:pt x="13716" y="16440"/>
                  <a:pt x="15157" y="7737"/>
                </a:cubicBezTo>
                <a:close/>
                <a:moveTo>
                  <a:pt x="115253" y="45444"/>
                </a:moveTo>
                <a:lnTo>
                  <a:pt x="115396" y="45539"/>
                </a:lnTo>
                <a:cubicBezTo>
                  <a:pt x="115455" y="45575"/>
                  <a:pt x="115503" y="45610"/>
                  <a:pt x="115551" y="45658"/>
                </a:cubicBezTo>
                <a:cubicBezTo>
                  <a:pt x="115336" y="45980"/>
                  <a:pt x="115122" y="46325"/>
                  <a:pt x="114920" y="46682"/>
                </a:cubicBezTo>
                <a:cubicBezTo>
                  <a:pt x="115074" y="46253"/>
                  <a:pt x="115217" y="45837"/>
                  <a:pt x="115253" y="45444"/>
                </a:cubicBezTo>
                <a:close/>
                <a:moveTo>
                  <a:pt x="115872" y="45837"/>
                </a:moveTo>
                <a:cubicBezTo>
                  <a:pt x="116086" y="45980"/>
                  <a:pt x="116360" y="46111"/>
                  <a:pt x="116610" y="46194"/>
                </a:cubicBezTo>
                <a:cubicBezTo>
                  <a:pt x="116491" y="46408"/>
                  <a:pt x="116384" y="46622"/>
                  <a:pt x="116289" y="46849"/>
                </a:cubicBezTo>
                <a:cubicBezTo>
                  <a:pt x="116241" y="46825"/>
                  <a:pt x="116194" y="46801"/>
                  <a:pt x="116170" y="46789"/>
                </a:cubicBezTo>
                <a:cubicBezTo>
                  <a:pt x="116139" y="46772"/>
                  <a:pt x="116101" y="46764"/>
                  <a:pt x="116061" y="46764"/>
                </a:cubicBezTo>
                <a:cubicBezTo>
                  <a:pt x="115993" y="46764"/>
                  <a:pt x="115922" y="46787"/>
                  <a:pt x="115884" y="46825"/>
                </a:cubicBezTo>
                <a:cubicBezTo>
                  <a:pt x="115884" y="46611"/>
                  <a:pt x="115884" y="46372"/>
                  <a:pt x="115836" y="46158"/>
                </a:cubicBezTo>
                <a:cubicBezTo>
                  <a:pt x="115836" y="46134"/>
                  <a:pt x="115813" y="46111"/>
                  <a:pt x="115789" y="46087"/>
                </a:cubicBezTo>
                <a:cubicBezTo>
                  <a:pt x="115824" y="45991"/>
                  <a:pt x="115848" y="45920"/>
                  <a:pt x="115872" y="45837"/>
                </a:cubicBezTo>
                <a:close/>
                <a:moveTo>
                  <a:pt x="117491" y="46146"/>
                </a:moveTo>
                <a:lnTo>
                  <a:pt x="117003" y="46992"/>
                </a:lnTo>
                <a:cubicBezTo>
                  <a:pt x="117075" y="46742"/>
                  <a:pt x="117134" y="46492"/>
                  <a:pt x="117206" y="46253"/>
                </a:cubicBezTo>
                <a:cubicBezTo>
                  <a:pt x="117265" y="46218"/>
                  <a:pt x="117325" y="46218"/>
                  <a:pt x="117384" y="46206"/>
                </a:cubicBezTo>
                <a:cubicBezTo>
                  <a:pt x="117432" y="46194"/>
                  <a:pt x="117456" y="46170"/>
                  <a:pt x="117491" y="46146"/>
                </a:cubicBezTo>
                <a:close/>
                <a:moveTo>
                  <a:pt x="115988" y="47529"/>
                </a:moveTo>
                <a:lnTo>
                  <a:pt x="115988" y="47529"/>
                </a:lnTo>
                <a:cubicBezTo>
                  <a:pt x="115967" y="47542"/>
                  <a:pt x="115967" y="47575"/>
                  <a:pt x="115955" y="47587"/>
                </a:cubicBezTo>
                <a:cubicBezTo>
                  <a:pt x="115884" y="47658"/>
                  <a:pt x="115801" y="47765"/>
                  <a:pt x="115717" y="47837"/>
                </a:cubicBezTo>
                <a:cubicBezTo>
                  <a:pt x="115753" y="47742"/>
                  <a:pt x="115765" y="47646"/>
                  <a:pt x="115789" y="47539"/>
                </a:cubicBezTo>
                <a:cubicBezTo>
                  <a:pt x="115816" y="47556"/>
                  <a:pt x="115844" y="47565"/>
                  <a:pt x="115874" y="47565"/>
                </a:cubicBezTo>
                <a:cubicBezTo>
                  <a:pt x="115908" y="47565"/>
                  <a:pt x="115945" y="47553"/>
                  <a:pt x="115988" y="47529"/>
                </a:cubicBezTo>
                <a:close/>
                <a:moveTo>
                  <a:pt x="114027" y="48456"/>
                </a:moveTo>
                <a:lnTo>
                  <a:pt x="114027" y="48456"/>
                </a:lnTo>
                <a:cubicBezTo>
                  <a:pt x="113943" y="48635"/>
                  <a:pt x="113860" y="48789"/>
                  <a:pt x="113789" y="48968"/>
                </a:cubicBezTo>
                <a:cubicBezTo>
                  <a:pt x="113729" y="49004"/>
                  <a:pt x="113693" y="49051"/>
                  <a:pt x="113646" y="49075"/>
                </a:cubicBezTo>
                <a:cubicBezTo>
                  <a:pt x="113765" y="48873"/>
                  <a:pt x="113908" y="48670"/>
                  <a:pt x="114027" y="48456"/>
                </a:cubicBezTo>
                <a:close/>
                <a:moveTo>
                  <a:pt x="6216" y="43158"/>
                </a:moveTo>
                <a:cubicBezTo>
                  <a:pt x="6001" y="44206"/>
                  <a:pt x="5811" y="45265"/>
                  <a:pt x="5644" y="46349"/>
                </a:cubicBezTo>
                <a:cubicBezTo>
                  <a:pt x="5596" y="46563"/>
                  <a:pt x="5537" y="46765"/>
                  <a:pt x="5501" y="46992"/>
                </a:cubicBezTo>
                <a:cubicBezTo>
                  <a:pt x="5144" y="47920"/>
                  <a:pt x="4811" y="48849"/>
                  <a:pt x="4501" y="49801"/>
                </a:cubicBezTo>
                <a:cubicBezTo>
                  <a:pt x="5061" y="47587"/>
                  <a:pt x="5644" y="45372"/>
                  <a:pt x="6216" y="43158"/>
                </a:cubicBezTo>
                <a:close/>
                <a:moveTo>
                  <a:pt x="114646" y="51016"/>
                </a:moveTo>
                <a:cubicBezTo>
                  <a:pt x="114646" y="51028"/>
                  <a:pt x="114634" y="51040"/>
                  <a:pt x="114634" y="51040"/>
                </a:cubicBezTo>
                <a:cubicBezTo>
                  <a:pt x="114634" y="51028"/>
                  <a:pt x="114646" y="51028"/>
                  <a:pt x="114646" y="51016"/>
                </a:cubicBezTo>
                <a:close/>
                <a:moveTo>
                  <a:pt x="112455" y="41753"/>
                </a:moveTo>
                <a:lnTo>
                  <a:pt x="112455" y="41753"/>
                </a:lnTo>
                <a:cubicBezTo>
                  <a:pt x="112693" y="41765"/>
                  <a:pt x="112919" y="41789"/>
                  <a:pt x="113157" y="41812"/>
                </a:cubicBezTo>
                <a:cubicBezTo>
                  <a:pt x="113693" y="41884"/>
                  <a:pt x="114241" y="42098"/>
                  <a:pt x="114777" y="42170"/>
                </a:cubicBezTo>
                <a:cubicBezTo>
                  <a:pt x="113086" y="44837"/>
                  <a:pt x="111467" y="47551"/>
                  <a:pt x="109883" y="50325"/>
                </a:cubicBezTo>
                <a:cubicBezTo>
                  <a:pt x="109867" y="50209"/>
                  <a:pt x="109757" y="50109"/>
                  <a:pt x="109635" y="50109"/>
                </a:cubicBezTo>
                <a:cubicBezTo>
                  <a:pt x="109583" y="50109"/>
                  <a:pt x="109528" y="50128"/>
                  <a:pt x="109478" y="50171"/>
                </a:cubicBezTo>
                <a:cubicBezTo>
                  <a:pt x="108157" y="51314"/>
                  <a:pt x="106942" y="52528"/>
                  <a:pt x="105835" y="53861"/>
                </a:cubicBezTo>
                <a:cubicBezTo>
                  <a:pt x="105287" y="54552"/>
                  <a:pt x="104752" y="55243"/>
                  <a:pt x="104168" y="55897"/>
                </a:cubicBezTo>
                <a:cubicBezTo>
                  <a:pt x="104097" y="55981"/>
                  <a:pt x="104037" y="56005"/>
                  <a:pt x="103978" y="56052"/>
                </a:cubicBezTo>
                <a:lnTo>
                  <a:pt x="105228" y="53195"/>
                </a:lnTo>
                <a:cubicBezTo>
                  <a:pt x="106407" y="52183"/>
                  <a:pt x="107454" y="50992"/>
                  <a:pt x="108562" y="49897"/>
                </a:cubicBezTo>
                <a:cubicBezTo>
                  <a:pt x="109574" y="48873"/>
                  <a:pt x="110657" y="47885"/>
                  <a:pt x="111550" y="46742"/>
                </a:cubicBezTo>
                <a:cubicBezTo>
                  <a:pt x="111671" y="46587"/>
                  <a:pt x="111524" y="46419"/>
                  <a:pt x="111370" y="46419"/>
                </a:cubicBezTo>
                <a:cubicBezTo>
                  <a:pt x="111311" y="46419"/>
                  <a:pt x="111251" y="46444"/>
                  <a:pt x="111205" y="46503"/>
                </a:cubicBezTo>
                <a:cubicBezTo>
                  <a:pt x="109586" y="48527"/>
                  <a:pt x="107514" y="50147"/>
                  <a:pt x="105728" y="52028"/>
                </a:cubicBezTo>
                <a:cubicBezTo>
                  <a:pt x="106073" y="51254"/>
                  <a:pt x="106407" y="50456"/>
                  <a:pt x="106728" y="49682"/>
                </a:cubicBezTo>
                <a:cubicBezTo>
                  <a:pt x="106754" y="49760"/>
                  <a:pt x="106835" y="49818"/>
                  <a:pt x="106923" y="49818"/>
                </a:cubicBezTo>
                <a:cubicBezTo>
                  <a:pt x="106957" y="49818"/>
                  <a:pt x="106993" y="49809"/>
                  <a:pt x="107026" y="49790"/>
                </a:cubicBezTo>
                <a:cubicBezTo>
                  <a:pt x="109038" y="48349"/>
                  <a:pt x="110788" y="46337"/>
                  <a:pt x="112598" y="44646"/>
                </a:cubicBezTo>
                <a:cubicBezTo>
                  <a:pt x="112786" y="44468"/>
                  <a:pt x="112618" y="44185"/>
                  <a:pt x="112422" y="44185"/>
                </a:cubicBezTo>
                <a:cubicBezTo>
                  <a:pt x="112369" y="44185"/>
                  <a:pt x="112315" y="44205"/>
                  <a:pt x="112265" y="44253"/>
                </a:cubicBezTo>
                <a:cubicBezTo>
                  <a:pt x="110479" y="45932"/>
                  <a:pt x="108395" y="47563"/>
                  <a:pt x="106835" y="49444"/>
                </a:cubicBezTo>
                <a:cubicBezTo>
                  <a:pt x="107395" y="48111"/>
                  <a:pt x="107954" y="46765"/>
                  <a:pt x="108514" y="45432"/>
                </a:cubicBezTo>
                <a:cubicBezTo>
                  <a:pt x="108514" y="45495"/>
                  <a:pt x="108582" y="45564"/>
                  <a:pt x="108661" y="45564"/>
                </a:cubicBezTo>
                <a:cubicBezTo>
                  <a:pt x="108687" y="45564"/>
                  <a:pt x="108714" y="45557"/>
                  <a:pt x="108740" y="45539"/>
                </a:cubicBezTo>
                <a:cubicBezTo>
                  <a:pt x="110157" y="44527"/>
                  <a:pt x="111383" y="43301"/>
                  <a:pt x="112538" y="41991"/>
                </a:cubicBezTo>
                <a:cubicBezTo>
                  <a:pt x="112622" y="41884"/>
                  <a:pt x="112550" y="41800"/>
                  <a:pt x="112455" y="41753"/>
                </a:cubicBezTo>
                <a:close/>
                <a:moveTo>
                  <a:pt x="4144" y="60839"/>
                </a:moveTo>
                <a:cubicBezTo>
                  <a:pt x="4406" y="60958"/>
                  <a:pt x="4692" y="61077"/>
                  <a:pt x="4965" y="61196"/>
                </a:cubicBezTo>
                <a:cubicBezTo>
                  <a:pt x="4668" y="61100"/>
                  <a:pt x="4370" y="61005"/>
                  <a:pt x="4072" y="60910"/>
                </a:cubicBezTo>
                <a:cubicBezTo>
                  <a:pt x="4096" y="60910"/>
                  <a:pt x="4132" y="60874"/>
                  <a:pt x="4144" y="60839"/>
                </a:cubicBezTo>
                <a:close/>
                <a:moveTo>
                  <a:pt x="109705" y="50671"/>
                </a:moveTo>
                <a:lnTo>
                  <a:pt x="109705" y="50671"/>
                </a:lnTo>
                <a:cubicBezTo>
                  <a:pt x="109288" y="51397"/>
                  <a:pt x="108871" y="52135"/>
                  <a:pt x="108466" y="52873"/>
                </a:cubicBezTo>
                <a:cubicBezTo>
                  <a:pt x="108446" y="52867"/>
                  <a:pt x="108425" y="52864"/>
                  <a:pt x="108402" y="52864"/>
                </a:cubicBezTo>
                <a:cubicBezTo>
                  <a:pt x="108333" y="52864"/>
                  <a:pt x="108259" y="52893"/>
                  <a:pt x="108204" y="52957"/>
                </a:cubicBezTo>
                <a:cubicBezTo>
                  <a:pt x="106442" y="54897"/>
                  <a:pt x="104335" y="56802"/>
                  <a:pt x="102870" y="58957"/>
                </a:cubicBezTo>
                <a:cubicBezTo>
                  <a:pt x="102778" y="59096"/>
                  <a:pt x="102894" y="59249"/>
                  <a:pt x="103028" y="59249"/>
                </a:cubicBezTo>
                <a:cubicBezTo>
                  <a:pt x="103067" y="59249"/>
                  <a:pt x="103107" y="59237"/>
                  <a:pt x="103144" y="59207"/>
                </a:cubicBezTo>
                <a:cubicBezTo>
                  <a:pt x="104764" y="57874"/>
                  <a:pt x="106180" y="56112"/>
                  <a:pt x="107573" y="54457"/>
                </a:cubicBezTo>
                <a:lnTo>
                  <a:pt x="107573" y="54457"/>
                </a:lnTo>
                <a:cubicBezTo>
                  <a:pt x="107216" y="55112"/>
                  <a:pt x="106859" y="55790"/>
                  <a:pt x="106502" y="56445"/>
                </a:cubicBezTo>
                <a:cubicBezTo>
                  <a:pt x="106448" y="56403"/>
                  <a:pt x="106380" y="56377"/>
                  <a:pt x="106308" y="56377"/>
                </a:cubicBezTo>
                <a:cubicBezTo>
                  <a:pt x="106237" y="56377"/>
                  <a:pt x="106163" y="56403"/>
                  <a:pt x="106097" y="56469"/>
                </a:cubicBezTo>
                <a:cubicBezTo>
                  <a:pt x="104585" y="58172"/>
                  <a:pt x="102787" y="59838"/>
                  <a:pt x="101477" y="61696"/>
                </a:cubicBezTo>
                <a:cubicBezTo>
                  <a:pt x="102263" y="59946"/>
                  <a:pt x="103025" y="58195"/>
                  <a:pt x="103799" y="56457"/>
                </a:cubicBezTo>
                <a:cubicBezTo>
                  <a:pt x="103811" y="56552"/>
                  <a:pt x="103859" y="56612"/>
                  <a:pt x="103942" y="56648"/>
                </a:cubicBezTo>
                <a:cubicBezTo>
                  <a:pt x="104008" y="56678"/>
                  <a:pt x="104061" y="56693"/>
                  <a:pt x="104110" y="56693"/>
                </a:cubicBezTo>
                <a:cubicBezTo>
                  <a:pt x="104192" y="56693"/>
                  <a:pt x="104261" y="56651"/>
                  <a:pt x="104359" y="56576"/>
                </a:cubicBezTo>
                <a:cubicBezTo>
                  <a:pt x="104442" y="56517"/>
                  <a:pt x="104454" y="56409"/>
                  <a:pt x="104418" y="56326"/>
                </a:cubicBezTo>
                <a:cubicBezTo>
                  <a:pt x="104418" y="56326"/>
                  <a:pt x="104418" y="56302"/>
                  <a:pt x="104406" y="56302"/>
                </a:cubicBezTo>
                <a:cubicBezTo>
                  <a:pt x="104573" y="56231"/>
                  <a:pt x="104752" y="56159"/>
                  <a:pt x="104787" y="56124"/>
                </a:cubicBezTo>
                <a:cubicBezTo>
                  <a:pt x="105335" y="55743"/>
                  <a:pt x="105823" y="54683"/>
                  <a:pt x="106252" y="54183"/>
                </a:cubicBezTo>
                <a:cubicBezTo>
                  <a:pt x="107288" y="52897"/>
                  <a:pt x="108455" y="51754"/>
                  <a:pt x="109705" y="50671"/>
                </a:cubicBezTo>
                <a:close/>
                <a:moveTo>
                  <a:pt x="2679" y="56850"/>
                </a:moveTo>
                <a:cubicBezTo>
                  <a:pt x="2715" y="56921"/>
                  <a:pt x="2763" y="56981"/>
                  <a:pt x="2834" y="57040"/>
                </a:cubicBezTo>
                <a:cubicBezTo>
                  <a:pt x="2477" y="58255"/>
                  <a:pt x="2120" y="59493"/>
                  <a:pt x="1798" y="60731"/>
                </a:cubicBezTo>
                <a:cubicBezTo>
                  <a:pt x="1727" y="61005"/>
                  <a:pt x="1846" y="61231"/>
                  <a:pt x="2025" y="61362"/>
                </a:cubicBezTo>
                <a:cubicBezTo>
                  <a:pt x="2025" y="61446"/>
                  <a:pt x="2036" y="61517"/>
                  <a:pt x="2072" y="61577"/>
                </a:cubicBezTo>
                <a:cubicBezTo>
                  <a:pt x="1989" y="61589"/>
                  <a:pt x="1917" y="61660"/>
                  <a:pt x="1941" y="61767"/>
                </a:cubicBezTo>
                <a:lnTo>
                  <a:pt x="1977" y="61946"/>
                </a:lnTo>
                <a:cubicBezTo>
                  <a:pt x="1786" y="61743"/>
                  <a:pt x="1644" y="61517"/>
                  <a:pt x="1536" y="61279"/>
                </a:cubicBezTo>
                <a:cubicBezTo>
                  <a:pt x="1917" y="59803"/>
                  <a:pt x="2298" y="58314"/>
                  <a:pt x="2679" y="56850"/>
                </a:cubicBezTo>
                <a:close/>
                <a:moveTo>
                  <a:pt x="11359" y="32835"/>
                </a:moveTo>
                <a:cubicBezTo>
                  <a:pt x="9192" y="41681"/>
                  <a:pt x="6989" y="50504"/>
                  <a:pt x="4799" y="59338"/>
                </a:cubicBezTo>
                <a:cubicBezTo>
                  <a:pt x="4572" y="59493"/>
                  <a:pt x="4513" y="59815"/>
                  <a:pt x="4727" y="59981"/>
                </a:cubicBezTo>
                <a:cubicBezTo>
                  <a:pt x="4739" y="60017"/>
                  <a:pt x="4751" y="60041"/>
                  <a:pt x="4787" y="60077"/>
                </a:cubicBezTo>
                <a:cubicBezTo>
                  <a:pt x="4787" y="60077"/>
                  <a:pt x="4787" y="60088"/>
                  <a:pt x="4763" y="60088"/>
                </a:cubicBezTo>
                <a:cubicBezTo>
                  <a:pt x="4706" y="60137"/>
                  <a:pt x="4765" y="60191"/>
                  <a:pt x="4812" y="60191"/>
                </a:cubicBezTo>
                <a:cubicBezTo>
                  <a:pt x="4835" y="60191"/>
                  <a:pt x="4854" y="60179"/>
                  <a:pt x="4858" y="60148"/>
                </a:cubicBezTo>
                <a:cubicBezTo>
                  <a:pt x="4933" y="60208"/>
                  <a:pt x="5017" y="60235"/>
                  <a:pt x="5096" y="60235"/>
                </a:cubicBezTo>
                <a:cubicBezTo>
                  <a:pt x="5143" y="60235"/>
                  <a:pt x="5187" y="60225"/>
                  <a:pt x="5227" y="60207"/>
                </a:cubicBezTo>
                <a:cubicBezTo>
                  <a:pt x="7323" y="61053"/>
                  <a:pt x="9442" y="61886"/>
                  <a:pt x="11550" y="62708"/>
                </a:cubicBezTo>
                <a:cubicBezTo>
                  <a:pt x="9168" y="61851"/>
                  <a:pt x="6775" y="61029"/>
                  <a:pt x="4346" y="60255"/>
                </a:cubicBezTo>
                <a:cubicBezTo>
                  <a:pt x="4442" y="59957"/>
                  <a:pt x="4513" y="59660"/>
                  <a:pt x="4584" y="59374"/>
                </a:cubicBezTo>
                <a:cubicBezTo>
                  <a:pt x="5168" y="57171"/>
                  <a:pt x="5620" y="54969"/>
                  <a:pt x="5894" y="52695"/>
                </a:cubicBezTo>
                <a:cubicBezTo>
                  <a:pt x="5918" y="52588"/>
                  <a:pt x="5894" y="52516"/>
                  <a:pt x="5870" y="52421"/>
                </a:cubicBezTo>
                <a:cubicBezTo>
                  <a:pt x="6108" y="51480"/>
                  <a:pt x="6311" y="50552"/>
                  <a:pt x="6525" y="49599"/>
                </a:cubicBezTo>
                <a:lnTo>
                  <a:pt x="6525" y="49575"/>
                </a:lnTo>
                <a:cubicBezTo>
                  <a:pt x="6537" y="49540"/>
                  <a:pt x="6537" y="49492"/>
                  <a:pt x="6549" y="49444"/>
                </a:cubicBezTo>
                <a:cubicBezTo>
                  <a:pt x="6585" y="49278"/>
                  <a:pt x="6537" y="49147"/>
                  <a:pt x="6454" y="49063"/>
                </a:cubicBezTo>
                <a:cubicBezTo>
                  <a:pt x="6775" y="48146"/>
                  <a:pt x="7085" y="47254"/>
                  <a:pt x="7406" y="46349"/>
                </a:cubicBezTo>
                <a:cubicBezTo>
                  <a:pt x="8156" y="44217"/>
                  <a:pt x="9144" y="42158"/>
                  <a:pt x="9144" y="39895"/>
                </a:cubicBezTo>
                <a:cubicBezTo>
                  <a:pt x="9442" y="38931"/>
                  <a:pt x="9740" y="37943"/>
                  <a:pt x="10049" y="36978"/>
                </a:cubicBezTo>
                <a:cubicBezTo>
                  <a:pt x="10097" y="36919"/>
                  <a:pt x="10145" y="36847"/>
                  <a:pt x="10157" y="36752"/>
                </a:cubicBezTo>
                <a:cubicBezTo>
                  <a:pt x="10168" y="36645"/>
                  <a:pt x="10204" y="36550"/>
                  <a:pt x="10228" y="36431"/>
                </a:cubicBezTo>
                <a:cubicBezTo>
                  <a:pt x="10597" y="35240"/>
                  <a:pt x="10990" y="34026"/>
                  <a:pt x="11359" y="32835"/>
                </a:cubicBezTo>
                <a:close/>
                <a:moveTo>
                  <a:pt x="2370" y="61815"/>
                </a:moveTo>
                <a:cubicBezTo>
                  <a:pt x="2423" y="61842"/>
                  <a:pt x="2490" y="61855"/>
                  <a:pt x="2551" y="61855"/>
                </a:cubicBezTo>
                <a:cubicBezTo>
                  <a:pt x="2571" y="61855"/>
                  <a:pt x="2590" y="61854"/>
                  <a:pt x="2608" y="61851"/>
                </a:cubicBezTo>
                <a:cubicBezTo>
                  <a:pt x="2656" y="61874"/>
                  <a:pt x="2691" y="61922"/>
                  <a:pt x="2763" y="61934"/>
                </a:cubicBezTo>
                <a:cubicBezTo>
                  <a:pt x="3013" y="62029"/>
                  <a:pt x="3263" y="62112"/>
                  <a:pt x="3537" y="62220"/>
                </a:cubicBezTo>
                <a:cubicBezTo>
                  <a:pt x="4311" y="62636"/>
                  <a:pt x="5096" y="63041"/>
                  <a:pt x="5894" y="63410"/>
                </a:cubicBezTo>
                <a:cubicBezTo>
                  <a:pt x="4549" y="63232"/>
                  <a:pt x="3251" y="62886"/>
                  <a:pt x="2370" y="61815"/>
                </a:cubicBezTo>
                <a:close/>
                <a:moveTo>
                  <a:pt x="16074" y="21905"/>
                </a:moveTo>
                <a:lnTo>
                  <a:pt x="16074" y="21905"/>
                </a:lnTo>
                <a:cubicBezTo>
                  <a:pt x="15895" y="22762"/>
                  <a:pt x="15717" y="23632"/>
                  <a:pt x="15538" y="24477"/>
                </a:cubicBezTo>
                <a:cubicBezTo>
                  <a:pt x="15482" y="24415"/>
                  <a:pt x="15399" y="24377"/>
                  <a:pt x="15318" y="24377"/>
                </a:cubicBezTo>
                <a:cubicBezTo>
                  <a:pt x="15228" y="24377"/>
                  <a:pt x="15141" y="24424"/>
                  <a:pt x="15098" y="24536"/>
                </a:cubicBezTo>
                <a:cubicBezTo>
                  <a:pt x="14490" y="26084"/>
                  <a:pt x="13633" y="27501"/>
                  <a:pt x="13014" y="29025"/>
                </a:cubicBezTo>
                <a:cubicBezTo>
                  <a:pt x="12965" y="29163"/>
                  <a:pt x="13072" y="29262"/>
                  <a:pt x="13182" y="29262"/>
                </a:cubicBezTo>
                <a:cubicBezTo>
                  <a:pt x="13233" y="29262"/>
                  <a:pt x="13286" y="29241"/>
                  <a:pt x="13324" y="29192"/>
                </a:cubicBezTo>
                <a:cubicBezTo>
                  <a:pt x="14228" y="28013"/>
                  <a:pt x="14848" y="26572"/>
                  <a:pt x="15395" y="25191"/>
                </a:cubicBezTo>
                <a:lnTo>
                  <a:pt x="15395" y="25191"/>
                </a:lnTo>
                <a:cubicBezTo>
                  <a:pt x="14967" y="27263"/>
                  <a:pt x="14514" y="29311"/>
                  <a:pt x="14038" y="31371"/>
                </a:cubicBezTo>
                <a:cubicBezTo>
                  <a:pt x="12085" y="39848"/>
                  <a:pt x="9966" y="48289"/>
                  <a:pt x="7740" y="56695"/>
                </a:cubicBezTo>
                <a:cubicBezTo>
                  <a:pt x="7673" y="56973"/>
                  <a:pt x="7855" y="57199"/>
                  <a:pt x="8121" y="57199"/>
                </a:cubicBezTo>
                <a:cubicBezTo>
                  <a:pt x="8141" y="57199"/>
                  <a:pt x="8160" y="57198"/>
                  <a:pt x="8180" y="57195"/>
                </a:cubicBezTo>
                <a:cubicBezTo>
                  <a:pt x="8422" y="57179"/>
                  <a:pt x="8666" y="57170"/>
                  <a:pt x="8913" y="57170"/>
                </a:cubicBezTo>
                <a:cubicBezTo>
                  <a:pt x="12706" y="57170"/>
                  <a:pt x="16998" y="59072"/>
                  <a:pt x="20408" y="60469"/>
                </a:cubicBezTo>
                <a:cubicBezTo>
                  <a:pt x="23265" y="61648"/>
                  <a:pt x="26051" y="62946"/>
                  <a:pt x="28861" y="64232"/>
                </a:cubicBezTo>
                <a:cubicBezTo>
                  <a:pt x="29433" y="64482"/>
                  <a:pt x="29980" y="64732"/>
                  <a:pt x="30540" y="64982"/>
                </a:cubicBezTo>
                <a:cubicBezTo>
                  <a:pt x="30528" y="65030"/>
                  <a:pt x="30540" y="65065"/>
                  <a:pt x="30564" y="65101"/>
                </a:cubicBezTo>
                <a:cubicBezTo>
                  <a:pt x="31254" y="66256"/>
                  <a:pt x="31957" y="67375"/>
                  <a:pt x="32659" y="68530"/>
                </a:cubicBezTo>
                <a:cubicBezTo>
                  <a:pt x="32921" y="68959"/>
                  <a:pt x="33183" y="69423"/>
                  <a:pt x="33433" y="69863"/>
                </a:cubicBezTo>
                <a:cubicBezTo>
                  <a:pt x="32826" y="69661"/>
                  <a:pt x="32195" y="69435"/>
                  <a:pt x="31588" y="69232"/>
                </a:cubicBezTo>
                <a:cubicBezTo>
                  <a:pt x="31183" y="68744"/>
                  <a:pt x="30754" y="68280"/>
                  <a:pt x="30397" y="67768"/>
                </a:cubicBezTo>
                <a:cubicBezTo>
                  <a:pt x="29588" y="66625"/>
                  <a:pt x="28933" y="65399"/>
                  <a:pt x="28385" y="64137"/>
                </a:cubicBezTo>
                <a:cubicBezTo>
                  <a:pt x="28345" y="64048"/>
                  <a:pt x="28275" y="64011"/>
                  <a:pt x="28203" y="64011"/>
                </a:cubicBezTo>
                <a:cubicBezTo>
                  <a:pt x="28063" y="64011"/>
                  <a:pt x="27917" y="64153"/>
                  <a:pt x="27980" y="64327"/>
                </a:cubicBezTo>
                <a:cubicBezTo>
                  <a:pt x="28480" y="65541"/>
                  <a:pt x="29076" y="66684"/>
                  <a:pt x="29766" y="67780"/>
                </a:cubicBezTo>
                <a:cubicBezTo>
                  <a:pt x="29980" y="68113"/>
                  <a:pt x="30207" y="68470"/>
                  <a:pt x="30457" y="68828"/>
                </a:cubicBezTo>
                <a:cubicBezTo>
                  <a:pt x="29802" y="68589"/>
                  <a:pt x="29135" y="68351"/>
                  <a:pt x="28480" y="68113"/>
                </a:cubicBezTo>
                <a:cubicBezTo>
                  <a:pt x="27623" y="66744"/>
                  <a:pt x="26790" y="65387"/>
                  <a:pt x="26099" y="63934"/>
                </a:cubicBezTo>
                <a:cubicBezTo>
                  <a:pt x="26063" y="63858"/>
                  <a:pt x="25999" y="63826"/>
                  <a:pt x="25935" y="63826"/>
                </a:cubicBezTo>
                <a:cubicBezTo>
                  <a:pt x="25810" y="63826"/>
                  <a:pt x="25683" y="63947"/>
                  <a:pt x="25754" y="64089"/>
                </a:cubicBezTo>
                <a:cubicBezTo>
                  <a:pt x="26301" y="65315"/>
                  <a:pt x="26897" y="66589"/>
                  <a:pt x="27587" y="67804"/>
                </a:cubicBezTo>
                <a:lnTo>
                  <a:pt x="25706" y="67125"/>
                </a:lnTo>
                <a:cubicBezTo>
                  <a:pt x="25599" y="66970"/>
                  <a:pt x="25504" y="66815"/>
                  <a:pt x="25408" y="66649"/>
                </a:cubicBezTo>
                <a:cubicBezTo>
                  <a:pt x="24873" y="65684"/>
                  <a:pt x="24456" y="64684"/>
                  <a:pt x="24111" y="63636"/>
                </a:cubicBezTo>
                <a:cubicBezTo>
                  <a:pt x="24074" y="63517"/>
                  <a:pt x="23972" y="63463"/>
                  <a:pt x="23875" y="63463"/>
                </a:cubicBezTo>
                <a:cubicBezTo>
                  <a:pt x="23749" y="63463"/>
                  <a:pt x="23630" y="63553"/>
                  <a:pt x="23670" y="63708"/>
                </a:cubicBezTo>
                <a:cubicBezTo>
                  <a:pt x="23968" y="64708"/>
                  <a:pt x="24349" y="65803"/>
                  <a:pt x="24873" y="66827"/>
                </a:cubicBezTo>
                <a:cubicBezTo>
                  <a:pt x="24384" y="66649"/>
                  <a:pt x="23896" y="66470"/>
                  <a:pt x="23384" y="66292"/>
                </a:cubicBezTo>
                <a:cubicBezTo>
                  <a:pt x="23361" y="66256"/>
                  <a:pt x="23325" y="66220"/>
                  <a:pt x="23313" y="66173"/>
                </a:cubicBezTo>
                <a:cubicBezTo>
                  <a:pt x="22718" y="65137"/>
                  <a:pt x="22206" y="64065"/>
                  <a:pt x="21765" y="62946"/>
                </a:cubicBezTo>
                <a:cubicBezTo>
                  <a:pt x="21732" y="62864"/>
                  <a:pt x="21668" y="62830"/>
                  <a:pt x="21601" y="62830"/>
                </a:cubicBezTo>
                <a:cubicBezTo>
                  <a:pt x="21473" y="62830"/>
                  <a:pt x="21337" y="62956"/>
                  <a:pt x="21408" y="63113"/>
                </a:cubicBezTo>
                <a:cubicBezTo>
                  <a:pt x="21753" y="64017"/>
                  <a:pt x="22146" y="65030"/>
                  <a:pt x="22646" y="66018"/>
                </a:cubicBezTo>
                <a:cubicBezTo>
                  <a:pt x="22372" y="65911"/>
                  <a:pt x="22110" y="65815"/>
                  <a:pt x="21837" y="65720"/>
                </a:cubicBezTo>
                <a:cubicBezTo>
                  <a:pt x="21015" y="64172"/>
                  <a:pt x="20063" y="62648"/>
                  <a:pt x="19253" y="61148"/>
                </a:cubicBezTo>
                <a:cubicBezTo>
                  <a:pt x="19217" y="61085"/>
                  <a:pt x="19159" y="61058"/>
                  <a:pt x="19101" y="61058"/>
                </a:cubicBezTo>
                <a:cubicBezTo>
                  <a:pt x="18984" y="61058"/>
                  <a:pt x="18868" y="61164"/>
                  <a:pt x="18931" y="61291"/>
                </a:cubicBezTo>
                <a:cubicBezTo>
                  <a:pt x="19634" y="62636"/>
                  <a:pt x="20289" y="64053"/>
                  <a:pt x="21003" y="65422"/>
                </a:cubicBezTo>
                <a:cubicBezTo>
                  <a:pt x="20444" y="65208"/>
                  <a:pt x="19860" y="65006"/>
                  <a:pt x="19289" y="64791"/>
                </a:cubicBezTo>
                <a:cubicBezTo>
                  <a:pt x="18443" y="63410"/>
                  <a:pt x="17586" y="62029"/>
                  <a:pt x="16836" y="60565"/>
                </a:cubicBezTo>
                <a:cubicBezTo>
                  <a:pt x="16796" y="60489"/>
                  <a:pt x="16730" y="60457"/>
                  <a:pt x="16665" y="60457"/>
                </a:cubicBezTo>
                <a:cubicBezTo>
                  <a:pt x="16536" y="60457"/>
                  <a:pt x="16408" y="60581"/>
                  <a:pt x="16479" y="60731"/>
                </a:cubicBezTo>
                <a:cubicBezTo>
                  <a:pt x="17074" y="61934"/>
                  <a:pt x="17681" y="63220"/>
                  <a:pt x="18360" y="64446"/>
                </a:cubicBezTo>
                <a:cubicBezTo>
                  <a:pt x="18015" y="64315"/>
                  <a:pt x="17669" y="64196"/>
                  <a:pt x="17324" y="64065"/>
                </a:cubicBezTo>
                <a:cubicBezTo>
                  <a:pt x="17110" y="63672"/>
                  <a:pt x="16872" y="63291"/>
                  <a:pt x="16657" y="62898"/>
                </a:cubicBezTo>
                <a:cubicBezTo>
                  <a:pt x="15943" y="61636"/>
                  <a:pt x="15181" y="60398"/>
                  <a:pt x="14395" y="59195"/>
                </a:cubicBezTo>
                <a:cubicBezTo>
                  <a:pt x="14348" y="59127"/>
                  <a:pt x="14289" y="59098"/>
                  <a:pt x="14229" y="59098"/>
                </a:cubicBezTo>
                <a:cubicBezTo>
                  <a:pt x="14060" y="59098"/>
                  <a:pt x="13891" y="59327"/>
                  <a:pt x="14014" y="59529"/>
                </a:cubicBezTo>
                <a:cubicBezTo>
                  <a:pt x="14848" y="60850"/>
                  <a:pt x="15645" y="62184"/>
                  <a:pt x="16395" y="63553"/>
                </a:cubicBezTo>
                <a:cubicBezTo>
                  <a:pt x="16419" y="63613"/>
                  <a:pt x="16455" y="63696"/>
                  <a:pt x="16491" y="63756"/>
                </a:cubicBezTo>
                <a:cubicBezTo>
                  <a:pt x="16133" y="63613"/>
                  <a:pt x="15764" y="63482"/>
                  <a:pt x="15407" y="63339"/>
                </a:cubicBezTo>
                <a:cubicBezTo>
                  <a:pt x="15217" y="63041"/>
                  <a:pt x="15026" y="62744"/>
                  <a:pt x="14848" y="62422"/>
                </a:cubicBezTo>
                <a:cubicBezTo>
                  <a:pt x="14228" y="61350"/>
                  <a:pt x="13657" y="60267"/>
                  <a:pt x="13085" y="59172"/>
                </a:cubicBezTo>
                <a:cubicBezTo>
                  <a:pt x="13057" y="59102"/>
                  <a:pt x="13004" y="59073"/>
                  <a:pt x="12950" y="59073"/>
                </a:cubicBezTo>
                <a:cubicBezTo>
                  <a:pt x="12848" y="59073"/>
                  <a:pt x="12741" y="59178"/>
                  <a:pt x="12788" y="59303"/>
                </a:cubicBezTo>
                <a:cubicBezTo>
                  <a:pt x="13276" y="60505"/>
                  <a:pt x="13812" y="61684"/>
                  <a:pt x="14443" y="62827"/>
                </a:cubicBezTo>
                <a:cubicBezTo>
                  <a:pt x="14467" y="62886"/>
                  <a:pt x="14502" y="62934"/>
                  <a:pt x="14526" y="62994"/>
                </a:cubicBezTo>
                <a:cubicBezTo>
                  <a:pt x="14217" y="62874"/>
                  <a:pt x="13907" y="62755"/>
                  <a:pt x="13574" y="62636"/>
                </a:cubicBezTo>
                <a:cubicBezTo>
                  <a:pt x="13455" y="62458"/>
                  <a:pt x="13335" y="62267"/>
                  <a:pt x="13240" y="62089"/>
                </a:cubicBezTo>
                <a:cubicBezTo>
                  <a:pt x="12681" y="61172"/>
                  <a:pt x="12181" y="59981"/>
                  <a:pt x="11407" y="59255"/>
                </a:cubicBezTo>
                <a:cubicBezTo>
                  <a:pt x="11350" y="59213"/>
                  <a:pt x="11286" y="59183"/>
                  <a:pt x="11222" y="59183"/>
                </a:cubicBezTo>
                <a:cubicBezTo>
                  <a:pt x="11179" y="59183"/>
                  <a:pt x="11136" y="59197"/>
                  <a:pt x="11097" y="59231"/>
                </a:cubicBezTo>
                <a:cubicBezTo>
                  <a:pt x="10954" y="59350"/>
                  <a:pt x="10930" y="59410"/>
                  <a:pt x="11038" y="59553"/>
                </a:cubicBezTo>
                <a:cubicBezTo>
                  <a:pt x="11049" y="59565"/>
                  <a:pt x="11061" y="59565"/>
                  <a:pt x="11073" y="59565"/>
                </a:cubicBezTo>
                <a:cubicBezTo>
                  <a:pt x="11097" y="59553"/>
                  <a:pt x="11121" y="59553"/>
                  <a:pt x="11133" y="59541"/>
                </a:cubicBezTo>
                <a:cubicBezTo>
                  <a:pt x="11240" y="59826"/>
                  <a:pt x="12073" y="61446"/>
                  <a:pt x="12478" y="62220"/>
                </a:cubicBezTo>
                <a:cubicBezTo>
                  <a:pt x="10157" y="61339"/>
                  <a:pt x="7823" y="60446"/>
                  <a:pt x="5501" y="59541"/>
                </a:cubicBezTo>
                <a:cubicBezTo>
                  <a:pt x="7585" y="50992"/>
                  <a:pt x="9633" y="42443"/>
                  <a:pt x="11716" y="33895"/>
                </a:cubicBezTo>
                <a:cubicBezTo>
                  <a:pt x="12288" y="31585"/>
                  <a:pt x="12847" y="29299"/>
                  <a:pt x="13419" y="26989"/>
                </a:cubicBezTo>
                <a:cubicBezTo>
                  <a:pt x="13442" y="27007"/>
                  <a:pt x="13468" y="27017"/>
                  <a:pt x="13495" y="27017"/>
                </a:cubicBezTo>
                <a:cubicBezTo>
                  <a:pt x="13537" y="27017"/>
                  <a:pt x="13580" y="26993"/>
                  <a:pt x="13609" y="26941"/>
                </a:cubicBezTo>
                <a:cubicBezTo>
                  <a:pt x="14574" y="25370"/>
                  <a:pt x="15324" y="23596"/>
                  <a:pt x="16074" y="21905"/>
                </a:cubicBezTo>
                <a:close/>
                <a:moveTo>
                  <a:pt x="25635" y="4272"/>
                </a:moveTo>
                <a:cubicBezTo>
                  <a:pt x="26575" y="5344"/>
                  <a:pt x="27921" y="5987"/>
                  <a:pt x="29326" y="6213"/>
                </a:cubicBezTo>
                <a:cubicBezTo>
                  <a:pt x="24932" y="20500"/>
                  <a:pt x="20717" y="34728"/>
                  <a:pt x="15098" y="48670"/>
                </a:cubicBezTo>
                <a:cubicBezTo>
                  <a:pt x="15050" y="48778"/>
                  <a:pt x="15062" y="48885"/>
                  <a:pt x="15121" y="48956"/>
                </a:cubicBezTo>
                <a:cubicBezTo>
                  <a:pt x="14812" y="50242"/>
                  <a:pt x="16062" y="51242"/>
                  <a:pt x="17050" y="52183"/>
                </a:cubicBezTo>
                <a:cubicBezTo>
                  <a:pt x="20039" y="55040"/>
                  <a:pt x="23551" y="57410"/>
                  <a:pt x="27206" y="59303"/>
                </a:cubicBezTo>
                <a:cubicBezTo>
                  <a:pt x="31219" y="61362"/>
                  <a:pt x="35576" y="62160"/>
                  <a:pt x="39636" y="63958"/>
                </a:cubicBezTo>
                <a:cubicBezTo>
                  <a:pt x="42589" y="65268"/>
                  <a:pt x="44613" y="67696"/>
                  <a:pt x="46733" y="69994"/>
                </a:cubicBezTo>
                <a:cubicBezTo>
                  <a:pt x="42327" y="67018"/>
                  <a:pt x="37315" y="64970"/>
                  <a:pt x="32493" y="62767"/>
                </a:cubicBezTo>
                <a:cubicBezTo>
                  <a:pt x="25516" y="59600"/>
                  <a:pt x="18562" y="56016"/>
                  <a:pt x="11359" y="53409"/>
                </a:cubicBezTo>
                <a:cubicBezTo>
                  <a:pt x="16062" y="37038"/>
                  <a:pt x="21527" y="20798"/>
                  <a:pt x="25635" y="4272"/>
                </a:cubicBezTo>
                <a:close/>
                <a:moveTo>
                  <a:pt x="31171" y="65280"/>
                </a:moveTo>
                <a:lnTo>
                  <a:pt x="31171" y="65280"/>
                </a:lnTo>
                <a:cubicBezTo>
                  <a:pt x="31885" y="65601"/>
                  <a:pt x="32612" y="65922"/>
                  <a:pt x="33338" y="66256"/>
                </a:cubicBezTo>
                <a:cubicBezTo>
                  <a:pt x="33957" y="67506"/>
                  <a:pt x="34552" y="68744"/>
                  <a:pt x="35160" y="70006"/>
                </a:cubicBezTo>
                <a:cubicBezTo>
                  <a:pt x="35231" y="70161"/>
                  <a:pt x="35303" y="70363"/>
                  <a:pt x="35398" y="70554"/>
                </a:cubicBezTo>
                <a:cubicBezTo>
                  <a:pt x="35064" y="70435"/>
                  <a:pt x="34731" y="70316"/>
                  <a:pt x="34398" y="70209"/>
                </a:cubicBezTo>
                <a:cubicBezTo>
                  <a:pt x="33993" y="69542"/>
                  <a:pt x="33517" y="68899"/>
                  <a:pt x="33100" y="68280"/>
                </a:cubicBezTo>
                <a:cubicBezTo>
                  <a:pt x="32469" y="67280"/>
                  <a:pt x="31814" y="66280"/>
                  <a:pt x="31171" y="65280"/>
                </a:cubicBezTo>
                <a:close/>
                <a:moveTo>
                  <a:pt x="9049" y="65006"/>
                </a:moveTo>
                <a:lnTo>
                  <a:pt x="9049" y="65006"/>
                </a:lnTo>
                <a:cubicBezTo>
                  <a:pt x="12895" y="66101"/>
                  <a:pt x="16455" y="67839"/>
                  <a:pt x="20289" y="69113"/>
                </a:cubicBezTo>
                <a:cubicBezTo>
                  <a:pt x="20979" y="69328"/>
                  <a:pt x="21670" y="69542"/>
                  <a:pt x="22360" y="69732"/>
                </a:cubicBezTo>
                <a:cubicBezTo>
                  <a:pt x="22360" y="69792"/>
                  <a:pt x="22384" y="69852"/>
                  <a:pt x="22444" y="69887"/>
                </a:cubicBezTo>
                <a:cubicBezTo>
                  <a:pt x="22980" y="70137"/>
                  <a:pt x="23539" y="70387"/>
                  <a:pt x="24075" y="70637"/>
                </a:cubicBezTo>
                <a:cubicBezTo>
                  <a:pt x="22860" y="70209"/>
                  <a:pt x="21658" y="69768"/>
                  <a:pt x="20467" y="69316"/>
                </a:cubicBezTo>
                <a:cubicBezTo>
                  <a:pt x="16931" y="67958"/>
                  <a:pt x="13383" y="66625"/>
                  <a:pt x="9847" y="65268"/>
                </a:cubicBezTo>
                <a:cubicBezTo>
                  <a:pt x="9609" y="65172"/>
                  <a:pt x="9335" y="65089"/>
                  <a:pt x="9049" y="65006"/>
                </a:cubicBezTo>
                <a:close/>
                <a:moveTo>
                  <a:pt x="31362" y="962"/>
                </a:moveTo>
                <a:cubicBezTo>
                  <a:pt x="35350" y="4939"/>
                  <a:pt x="39958" y="8892"/>
                  <a:pt x="44804" y="11702"/>
                </a:cubicBezTo>
                <a:cubicBezTo>
                  <a:pt x="44853" y="11720"/>
                  <a:pt x="44900" y="11729"/>
                  <a:pt x="44944" y="11729"/>
                </a:cubicBezTo>
                <a:cubicBezTo>
                  <a:pt x="45174" y="11729"/>
                  <a:pt x="45305" y="11495"/>
                  <a:pt x="45125" y="11344"/>
                </a:cubicBezTo>
                <a:cubicBezTo>
                  <a:pt x="44518" y="10844"/>
                  <a:pt x="43911" y="10356"/>
                  <a:pt x="43280" y="9856"/>
                </a:cubicBezTo>
                <a:lnTo>
                  <a:pt x="43280" y="9856"/>
                </a:lnTo>
                <a:cubicBezTo>
                  <a:pt x="44911" y="10809"/>
                  <a:pt x="46590" y="11666"/>
                  <a:pt x="48340" y="12404"/>
                </a:cubicBezTo>
                <a:cubicBezTo>
                  <a:pt x="51138" y="13595"/>
                  <a:pt x="54031" y="14511"/>
                  <a:pt x="56948" y="15333"/>
                </a:cubicBezTo>
                <a:cubicBezTo>
                  <a:pt x="60222" y="16250"/>
                  <a:pt x="63854" y="16762"/>
                  <a:pt x="66235" y="19441"/>
                </a:cubicBezTo>
                <a:cubicBezTo>
                  <a:pt x="66949" y="20357"/>
                  <a:pt x="67497" y="21381"/>
                  <a:pt x="67902" y="22453"/>
                </a:cubicBezTo>
                <a:cubicBezTo>
                  <a:pt x="67866" y="22524"/>
                  <a:pt x="67842" y="22584"/>
                  <a:pt x="67795" y="22655"/>
                </a:cubicBezTo>
                <a:cubicBezTo>
                  <a:pt x="67616" y="22727"/>
                  <a:pt x="67449" y="22810"/>
                  <a:pt x="67295" y="22893"/>
                </a:cubicBezTo>
                <a:lnTo>
                  <a:pt x="67628" y="22548"/>
                </a:lnTo>
                <a:cubicBezTo>
                  <a:pt x="67750" y="22427"/>
                  <a:pt x="67643" y="22239"/>
                  <a:pt x="67517" y="22239"/>
                </a:cubicBezTo>
                <a:cubicBezTo>
                  <a:pt x="67483" y="22239"/>
                  <a:pt x="67447" y="22253"/>
                  <a:pt x="67414" y="22286"/>
                </a:cubicBezTo>
                <a:cubicBezTo>
                  <a:pt x="67092" y="22596"/>
                  <a:pt x="66783" y="22893"/>
                  <a:pt x="66497" y="23251"/>
                </a:cubicBezTo>
                <a:cubicBezTo>
                  <a:pt x="66437" y="23322"/>
                  <a:pt x="66485" y="23405"/>
                  <a:pt x="66556" y="23441"/>
                </a:cubicBezTo>
                <a:cubicBezTo>
                  <a:pt x="66485" y="23524"/>
                  <a:pt x="66414" y="23608"/>
                  <a:pt x="66354" y="23703"/>
                </a:cubicBezTo>
                <a:cubicBezTo>
                  <a:pt x="66430" y="23562"/>
                  <a:pt x="66348" y="23352"/>
                  <a:pt x="66179" y="23352"/>
                </a:cubicBezTo>
                <a:cubicBezTo>
                  <a:pt x="66163" y="23352"/>
                  <a:pt x="66146" y="23354"/>
                  <a:pt x="66128" y="23358"/>
                </a:cubicBezTo>
                <a:cubicBezTo>
                  <a:pt x="66104" y="23370"/>
                  <a:pt x="66068" y="23370"/>
                  <a:pt x="66021" y="23382"/>
                </a:cubicBezTo>
                <a:cubicBezTo>
                  <a:pt x="65902" y="23417"/>
                  <a:pt x="65830" y="23501"/>
                  <a:pt x="65818" y="23620"/>
                </a:cubicBezTo>
                <a:cubicBezTo>
                  <a:pt x="65729" y="24037"/>
                  <a:pt x="65878" y="24175"/>
                  <a:pt x="66116" y="24175"/>
                </a:cubicBezTo>
                <a:cubicBezTo>
                  <a:pt x="66481" y="24175"/>
                  <a:pt x="67056" y="23847"/>
                  <a:pt x="67295" y="23703"/>
                </a:cubicBezTo>
                <a:lnTo>
                  <a:pt x="67295" y="23703"/>
                </a:lnTo>
                <a:cubicBezTo>
                  <a:pt x="66675" y="24965"/>
                  <a:pt x="66104" y="26251"/>
                  <a:pt x="65521" y="27537"/>
                </a:cubicBezTo>
                <a:cubicBezTo>
                  <a:pt x="64854" y="28120"/>
                  <a:pt x="64175" y="28835"/>
                  <a:pt x="64211" y="29561"/>
                </a:cubicBezTo>
                <a:cubicBezTo>
                  <a:pt x="64217" y="29670"/>
                  <a:pt x="64296" y="29727"/>
                  <a:pt x="64373" y="29727"/>
                </a:cubicBezTo>
                <a:cubicBezTo>
                  <a:pt x="64439" y="29727"/>
                  <a:pt x="64504" y="29685"/>
                  <a:pt x="64520" y="29597"/>
                </a:cubicBezTo>
                <a:cubicBezTo>
                  <a:pt x="64580" y="29227"/>
                  <a:pt x="64806" y="28870"/>
                  <a:pt x="65092" y="28525"/>
                </a:cubicBezTo>
                <a:lnTo>
                  <a:pt x="65092" y="28525"/>
                </a:lnTo>
                <a:cubicBezTo>
                  <a:pt x="60937" y="37979"/>
                  <a:pt x="57543" y="47777"/>
                  <a:pt x="54162" y="57564"/>
                </a:cubicBezTo>
                <a:cubicBezTo>
                  <a:pt x="54102" y="57660"/>
                  <a:pt x="54043" y="57755"/>
                  <a:pt x="53995" y="57862"/>
                </a:cubicBezTo>
                <a:cubicBezTo>
                  <a:pt x="53721" y="55540"/>
                  <a:pt x="52686" y="53278"/>
                  <a:pt x="51305" y="51433"/>
                </a:cubicBezTo>
                <a:cubicBezTo>
                  <a:pt x="51286" y="51404"/>
                  <a:pt x="51261" y="51393"/>
                  <a:pt x="51236" y="51393"/>
                </a:cubicBezTo>
                <a:cubicBezTo>
                  <a:pt x="51167" y="51393"/>
                  <a:pt x="51097" y="51485"/>
                  <a:pt x="51150" y="51564"/>
                </a:cubicBezTo>
                <a:cubicBezTo>
                  <a:pt x="52757" y="53992"/>
                  <a:pt x="53352" y="56540"/>
                  <a:pt x="53531" y="59362"/>
                </a:cubicBezTo>
                <a:lnTo>
                  <a:pt x="53269" y="60124"/>
                </a:lnTo>
                <a:cubicBezTo>
                  <a:pt x="52817" y="58541"/>
                  <a:pt x="51947" y="56993"/>
                  <a:pt x="51209" y="55778"/>
                </a:cubicBezTo>
                <a:cubicBezTo>
                  <a:pt x="51189" y="55741"/>
                  <a:pt x="51156" y="55725"/>
                  <a:pt x="51124" y="55725"/>
                </a:cubicBezTo>
                <a:cubicBezTo>
                  <a:pt x="51065" y="55725"/>
                  <a:pt x="51007" y="55780"/>
                  <a:pt x="51031" y="55850"/>
                </a:cubicBezTo>
                <a:cubicBezTo>
                  <a:pt x="51650" y="57088"/>
                  <a:pt x="52305" y="58362"/>
                  <a:pt x="52674" y="59684"/>
                </a:cubicBezTo>
                <a:cubicBezTo>
                  <a:pt x="52805" y="60136"/>
                  <a:pt x="52876" y="60577"/>
                  <a:pt x="52912" y="61005"/>
                </a:cubicBezTo>
                <a:cubicBezTo>
                  <a:pt x="52638" y="61601"/>
                  <a:pt x="52388" y="62220"/>
                  <a:pt x="52150" y="62839"/>
                </a:cubicBezTo>
                <a:cubicBezTo>
                  <a:pt x="51852" y="61684"/>
                  <a:pt x="51388" y="60553"/>
                  <a:pt x="50816" y="59517"/>
                </a:cubicBezTo>
                <a:cubicBezTo>
                  <a:pt x="50789" y="59469"/>
                  <a:pt x="50744" y="59449"/>
                  <a:pt x="50699" y="59449"/>
                </a:cubicBezTo>
                <a:cubicBezTo>
                  <a:pt x="50610" y="59449"/>
                  <a:pt x="50523" y="59529"/>
                  <a:pt x="50578" y="59624"/>
                </a:cubicBezTo>
                <a:cubicBezTo>
                  <a:pt x="51245" y="60981"/>
                  <a:pt x="51602" y="62339"/>
                  <a:pt x="51793" y="63767"/>
                </a:cubicBezTo>
                <a:cubicBezTo>
                  <a:pt x="51769" y="63851"/>
                  <a:pt x="51733" y="63934"/>
                  <a:pt x="51709" y="64017"/>
                </a:cubicBezTo>
                <a:cubicBezTo>
                  <a:pt x="50852" y="66387"/>
                  <a:pt x="49471" y="68530"/>
                  <a:pt x="48566" y="70852"/>
                </a:cubicBezTo>
                <a:cubicBezTo>
                  <a:pt x="44863" y="67042"/>
                  <a:pt x="41910" y="63720"/>
                  <a:pt x="36386" y="62065"/>
                </a:cubicBezTo>
                <a:cubicBezTo>
                  <a:pt x="32695" y="60969"/>
                  <a:pt x="29123" y="59648"/>
                  <a:pt x="25730" y="57767"/>
                </a:cubicBezTo>
                <a:cubicBezTo>
                  <a:pt x="23944" y="56790"/>
                  <a:pt x="15586" y="52242"/>
                  <a:pt x="15360" y="49135"/>
                </a:cubicBezTo>
                <a:cubicBezTo>
                  <a:pt x="15479" y="49123"/>
                  <a:pt x="15586" y="49063"/>
                  <a:pt x="15645" y="48932"/>
                </a:cubicBezTo>
                <a:cubicBezTo>
                  <a:pt x="21848" y="33466"/>
                  <a:pt x="27909" y="17321"/>
                  <a:pt x="31362" y="962"/>
                </a:cubicBezTo>
                <a:close/>
                <a:moveTo>
                  <a:pt x="34040" y="66565"/>
                </a:moveTo>
                <a:lnTo>
                  <a:pt x="34040" y="66565"/>
                </a:lnTo>
                <a:cubicBezTo>
                  <a:pt x="34564" y="66815"/>
                  <a:pt x="35088" y="67054"/>
                  <a:pt x="35600" y="67280"/>
                </a:cubicBezTo>
                <a:cubicBezTo>
                  <a:pt x="35898" y="68351"/>
                  <a:pt x="36279" y="69387"/>
                  <a:pt x="36743" y="70387"/>
                </a:cubicBezTo>
                <a:cubicBezTo>
                  <a:pt x="36874" y="70625"/>
                  <a:pt x="36993" y="70875"/>
                  <a:pt x="37100" y="71149"/>
                </a:cubicBezTo>
                <a:cubicBezTo>
                  <a:pt x="36791" y="71042"/>
                  <a:pt x="36493" y="70935"/>
                  <a:pt x="36184" y="70816"/>
                </a:cubicBezTo>
                <a:cubicBezTo>
                  <a:pt x="36005" y="70518"/>
                  <a:pt x="35886" y="70185"/>
                  <a:pt x="35755" y="69923"/>
                </a:cubicBezTo>
                <a:cubicBezTo>
                  <a:pt x="35517" y="69447"/>
                  <a:pt x="35279" y="68994"/>
                  <a:pt x="35041" y="68506"/>
                </a:cubicBezTo>
                <a:cubicBezTo>
                  <a:pt x="34707" y="67851"/>
                  <a:pt x="34386" y="67220"/>
                  <a:pt x="34040" y="66565"/>
                </a:cubicBezTo>
                <a:close/>
                <a:moveTo>
                  <a:pt x="49947" y="69673"/>
                </a:moveTo>
                <a:lnTo>
                  <a:pt x="49947" y="69673"/>
                </a:lnTo>
                <a:cubicBezTo>
                  <a:pt x="49804" y="70090"/>
                  <a:pt x="49650" y="70506"/>
                  <a:pt x="49495" y="70923"/>
                </a:cubicBezTo>
                <a:cubicBezTo>
                  <a:pt x="49459" y="71018"/>
                  <a:pt x="49459" y="71102"/>
                  <a:pt x="49507" y="71173"/>
                </a:cubicBezTo>
                <a:cubicBezTo>
                  <a:pt x="49459" y="71292"/>
                  <a:pt x="49411" y="71435"/>
                  <a:pt x="49376" y="71554"/>
                </a:cubicBezTo>
                <a:cubicBezTo>
                  <a:pt x="49316" y="71495"/>
                  <a:pt x="49257" y="71411"/>
                  <a:pt x="49197" y="71352"/>
                </a:cubicBezTo>
                <a:cubicBezTo>
                  <a:pt x="49435" y="70792"/>
                  <a:pt x="49685" y="70221"/>
                  <a:pt x="49947" y="69673"/>
                </a:cubicBezTo>
                <a:close/>
                <a:moveTo>
                  <a:pt x="36148" y="67542"/>
                </a:moveTo>
                <a:cubicBezTo>
                  <a:pt x="36541" y="67708"/>
                  <a:pt x="36910" y="67875"/>
                  <a:pt x="37267" y="68042"/>
                </a:cubicBezTo>
                <a:cubicBezTo>
                  <a:pt x="37767" y="69292"/>
                  <a:pt x="38291" y="70661"/>
                  <a:pt x="38970" y="71887"/>
                </a:cubicBezTo>
                <a:cubicBezTo>
                  <a:pt x="38636" y="71745"/>
                  <a:pt x="38327" y="71626"/>
                  <a:pt x="38041" y="71506"/>
                </a:cubicBezTo>
                <a:cubicBezTo>
                  <a:pt x="37767" y="71054"/>
                  <a:pt x="37469" y="70625"/>
                  <a:pt x="37219" y="70161"/>
                </a:cubicBezTo>
                <a:cubicBezTo>
                  <a:pt x="36791" y="69316"/>
                  <a:pt x="36446" y="68435"/>
                  <a:pt x="36148" y="67542"/>
                </a:cubicBezTo>
                <a:close/>
                <a:moveTo>
                  <a:pt x="46173" y="72054"/>
                </a:moveTo>
                <a:lnTo>
                  <a:pt x="46173" y="72054"/>
                </a:lnTo>
                <a:cubicBezTo>
                  <a:pt x="46280" y="72102"/>
                  <a:pt x="46375" y="72161"/>
                  <a:pt x="46494" y="72209"/>
                </a:cubicBezTo>
                <a:cubicBezTo>
                  <a:pt x="46411" y="72233"/>
                  <a:pt x="46352" y="72280"/>
                  <a:pt x="46292" y="72316"/>
                </a:cubicBezTo>
                <a:cubicBezTo>
                  <a:pt x="46244" y="72233"/>
                  <a:pt x="46197" y="72138"/>
                  <a:pt x="46173" y="72054"/>
                </a:cubicBezTo>
                <a:close/>
                <a:moveTo>
                  <a:pt x="37970" y="68351"/>
                </a:moveTo>
                <a:lnTo>
                  <a:pt x="37970" y="68351"/>
                </a:lnTo>
                <a:cubicBezTo>
                  <a:pt x="38434" y="68554"/>
                  <a:pt x="38874" y="68768"/>
                  <a:pt x="39339" y="68970"/>
                </a:cubicBezTo>
                <a:cubicBezTo>
                  <a:pt x="39708" y="70018"/>
                  <a:pt x="40125" y="71042"/>
                  <a:pt x="40625" y="72042"/>
                </a:cubicBezTo>
                <a:cubicBezTo>
                  <a:pt x="40720" y="72268"/>
                  <a:pt x="40827" y="72483"/>
                  <a:pt x="40946" y="72721"/>
                </a:cubicBezTo>
                <a:cubicBezTo>
                  <a:pt x="40684" y="72614"/>
                  <a:pt x="40410" y="72507"/>
                  <a:pt x="40125" y="72388"/>
                </a:cubicBezTo>
                <a:cubicBezTo>
                  <a:pt x="39767" y="71768"/>
                  <a:pt x="39374" y="71173"/>
                  <a:pt x="39041" y="70566"/>
                </a:cubicBezTo>
                <a:cubicBezTo>
                  <a:pt x="38660" y="69840"/>
                  <a:pt x="38315" y="69090"/>
                  <a:pt x="37970" y="68351"/>
                </a:cubicBezTo>
                <a:close/>
                <a:moveTo>
                  <a:pt x="48721" y="72530"/>
                </a:moveTo>
                <a:cubicBezTo>
                  <a:pt x="48792" y="72590"/>
                  <a:pt x="48864" y="72649"/>
                  <a:pt x="48923" y="72709"/>
                </a:cubicBezTo>
                <a:cubicBezTo>
                  <a:pt x="48876" y="72780"/>
                  <a:pt x="48852" y="72876"/>
                  <a:pt x="48864" y="72947"/>
                </a:cubicBezTo>
                <a:lnTo>
                  <a:pt x="48864" y="72995"/>
                </a:lnTo>
                <a:cubicBezTo>
                  <a:pt x="48733" y="73007"/>
                  <a:pt x="48602" y="73019"/>
                  <a:pt x="48495" y="73054"/>
                </a:cubicBezTo>
                <a:cubicBezTo>
                  <a:pt x="48483" y="72995"/>
                  <a:pt x="48459" y="72947"/>
                  <a:pt x="48435" y="72900"/>
                </a:cubicBezTo>
                <a:cubicBezTo>
                  <a:pt x="48518" y="72888"/>
                  <a:pt x="48602" y="72828"/>
                  <a:pt x="48626" y="72721"/>
                </a:cubicBezTo>
                <a:cubicBezTo>
                  <a:pt x="48673" y="72649"/>
                  <a:pt x="48697" y="72590"/>
                  <a:pt x="48721" y="72530"/>
                </a:cubicBezTo>
                <a:close/>
                <a:moveTo>
                  <a:pt x="43649" y="70911"/>
                </a:moveTo>
                <a:cubicBezTo>
                  <a:pt x="44220" y="71173"/>
                  <a:pt x="44792" y="71423"/>
                  <a:pt x="45351" y="71685"/>
                </a:cubicBezTo>
                <a:cubicBezTo>
                  <a:pt x="45470" y="72007"/>
                  <a:pt x="45601" y="72352"/>
                  <a:pt x="45720" y="72697"/>
                </a:cubicBezTo>
                <a:cubicBezTo>
                  <a:pt x="45447" y="72888"/>
                  <a:pt x="45173" y="73066"/>
                  <a:pt x="44887" y="73197"/>
                </a:cubicBezTo>
                <a:cubicBezTo>
                  <a:pt x="44768" y="73007"/>
                  <a:pt x="44649" y="72816"/>
                  <a:pt x="44542" y="72638"/>
                </a:cubicBezTo>
                <a:cubicBezTo>
                  <a:pt x="44232" y="72066"/>
                  <a:pt x="43935" y="71483"/>
                  <a:pt x="43649" y="70911"/>
                </a:cubicBezTo>
                <a:close/>
                <a:moveTo>
                  <a:pt x="39982" y="69244"/>
                </a:moveTo>
                <a:lnTo>
                  <a:pt x="39982" y="69244"/>
                </a:lnTo>
                <a:cubicBezTo>
                  <a:pt x="40386" y="69435"/>
                  <a:pt x="40756" y="69613"/>
                  <a:pt x="41137" y="69780"/>
                </a:cubicBezTo>
                <a:cubicBezTo>
                  <a:pt x="41518" y="70673"/>
                  <a:pt x="41887" y="71554"/>
                  <a:pt x="42268" y="72423"/>
                </a:cubicBezTo>
                <a:cubicBezTo>
                  <a:pt x="42387" y="72709"/>
                  <a:pt x="42530" y="73007"/>
                  <a:pt x="42649" y="73292"/>
                </a:cubicBezTo>
                <a:cubicBezTo>
                  <a:pt x="42411" y="73233"/>
                  <a:pt x="42172" y="73161"/>
                  <a:pt x="41910" y="73078"/>
                </a:cubicBezTo>
                <a:cubicBezTo>
                  <a:pt x="41637" y="72590"/>
                  <a:pt x="41303" y="72114"/>
                  <a:pt x="41053" y="71637"/>
                </a:cubicBezTo>
                <a:cubicBezTo>
                  <a:pt x="40648" y="70864"/>
                  <a:pt x="40303" y="70054"/>
                  <a:pt x="39982" y="69244"/>
                </a:cubicBezTo>
                <a:close/>
                <a:moveTo>
                  <a:pt x="41839" y="70102"/>
                </a:moveTo>
                <a:lnTo>
                  <a:pt x="41839" y="70102"/>
                </a:lnTo>
                <a:cubicBezTo>
                  <a:pt x="42315" y="70316"/>
                  <a:pt x="42792" y="70530"/>
                  <a:pt x="43268" y="70744"/>
                </a:cubicBezTo>
                <a:cubicBezTo>
                  <a:pt x="43184" y="70804"/>
                  <a:pt x="43101" y="70923"/>
                  <a:pt x="43161" y="71054"/>
                </a:cubicBezTo>
                <a:cubicBezTo>
                  <a:pt x="43446" y="71697"/>
                  <a:pt x="43756" y="72340"/>
                  <a:pt x="44089" y="72971"/>
                </a:cubicBezTo>
                <a:lnTo>
                  <a:pt x="44316" y="73423"/>
                </a:lnTo>
                <a:cubicBezTo>
                  <a:pt x="44208" y="73459"/>
                  <a:pt x="44089" y="73471"/>
                  <a:pt x="43970" y="73483"/>
                </a:cubicBezTo>
                <a:cubicBezTo>
                  <a:pt x="43929" y="73486"/>
                  <a:pt x="43885" y="73487"/>
                  <a:pt x="43841" y="73487"/>
                </a:cubicBezTo>
                <a:cubicBezTo>
                  <a:pt x="43709" y="73487"/>
                  <a:pt x="43568" y="73474"/>
                  <a:pt x="43434" y="73447"/>
                </a:cubicBezTo>
                <a:cubicBezTo>
                  <a:pt x="43196" y="72971"/>
                  <a:pt x="42934" y="72519"/>
                  <a:pt x="42720" y="72054"/>
                </a:cubicBezTo>
                <a:cubicBezTo>
                  <a:pt x="42422" y="71411"/>
                  <a:pt x="42125" y="70756"/>
                  <a:pt x="41839" y="70102"/>
                </a:cubicBezTo>
                <a:close/>
                <a:moveTo>
                  <a:pt x="44697" y="74495"/>
                </a:moveTo>
                <a:cubicBezTo>
                  <a:pt x="44792" y="74495"/>
                  <a:pt x="44887" y="74507"/>
                  <a:pt x="44982" y="74507"/>
                </a:cubicBezTo>
                <a:cubicBezTo>
                  <a:pt x="45006" y="74554"/>
                  <a:pt x="45042" y="74602"/>
                  <a:pt x="45089" y="74626"/>
                </a:cubicBezTo>
                <a:cubicBezTo>
                  <a:pt x="44947" y="74590"/>
                  <a:pt x="44816" y="74543"/>
                  <a:pt x="44697" y="74495"/>
                </a:cubicBezTo>
                <a:close/>
                <a:moveTo>
                  <a:pt x="45709" y="74424"/>
                </a:moveTo>
                <a:cubicBezTo>
                  <a:pt x="45613" y="74531"/>
                  <a:pt x="45518" y="74650"/>
                  <a:pt x="45423" y="74745"/>
                </a:cubicBezTo>
                <a:cubicBezTo>
                  <a:pt x="45399" y="74733"/>
                  <a:pt x="45363" y="74733"/>
                  <a:pt x="45351" y="74721"/>
                </a:cubicBezTo>
                <a:cubicBezTo>
                  <a:pt x="45470" y="74685"/>
                  <a:pt x="45542" y="74590"/>
                  <a:pt x="45530" y="74447"/>
                </a:cubicBezTo>
                <a:cubicBezTo>
                  <a:pt x="45578" y="74447"/>
                  <a:pt x="45625" y="74447"/>
                  <a:pt x="45685" y="74435"/>
                </a:cubicBezTo>
                <a:cubicBezTo>
                  <a:pt x="45697" y="74435"/>
                  <a:pt x="45697" y="74424"/>
                  <a:pt x="45709" y="74424"/>
                </a:cubicBezTo>
                <a:close/>
                <a:moveTo>
                  <a:pt x="45875" y="77329"/>
                </a:moveTo>
                <a:cubicBezTo>
                  <a:pt x="45899" y="77329"/>
                  <a:pt x="45923" y="77341"/>
                  <a:pt x="45935" y="77341"/>
                </a:cubicBezTo>
                <a:cubicBezTo>
                  <a:pt x="45935" y="77341"/>
                  <a:pt x="45911" y="77341"/>
                  <a:pt x="45911" y="77352"/>
                </a:cubicBezTo>
                <a:cubicBezTo>
                  <a:pt x="45899" y="77341"/>
                  <a:pt x="45887" y="77329"/>
                  <a:pt x="45875" y="77329"/>
                </a:cubicBezTo>
                <a:close/>
                <a:moveTo>
                  <a:pt x="52209" y="75436"/>
                </a:moveTo>
                <a:lnTo>
                  <a:pt x="52209" y="75436"/>
                </a:lnTo>
                <a:cubicBezTo>
                  <a:pt x="52959" y="75638"/>
                  <a:pt x="53698" y="75852"/>
                  <a:pt x="54436" y="76055"/>
                </a:cubicBezTo>
                <a:cubicBezTo>
                  <a:pt x="54019" y="76555"/>
                  <a:pt x="53602" y="77043"/>
                  <a:pt x="53186" y="77543"/>
                </a:cubicBezTo>
                <a:cubicBezTo>
                  <a:pt x="52805" y="76948"/>
                  <a:pt x="52543" y="76138"/>
                  <a:pt x="52209" y="75436"/>
                </a:cubicBezTo>
                <a:close/>
                <a:moveTo>
                  <a:pt x="51114" y="77293"/>
                </a:moveTo>
                <a:cubicBezTo>
                  <a:pt x="51138" y="77424"/>
                  <a:pt x="51174" y="77531"/>
                  <a:pt x="51233" y="77602"/>
                </a:cubicBezTo>
                <a:cubicBezTo>
                  <a:pt x="51245" y="77626"/>
                  <a:pt x="51257" y="77650"/>
                  <a:pt x="51281" y="77662"/>
                </a:cubicBezTo>
                <a:cubicBezTo>
                  <a:pt x="51257" y="77698"/>
                  <a:pt x="51245" y="77710"/>
                  <a:pt x="51245" y="77722"/>
                </a:cubicBezTo>
                <a:cubicBezTo>
                  <a:pt x="51197" y="77710"/>
                  <a:pt x="51162" y="77686"/>
                  <a:pt x="51114" y="77650"/>
                </a:cubicBezTo>
                <a:cubicBezTo>
                  <a:pt x="51066" y="77626"/>
                  <a:pt x="51019" y="77626"/>
                  <a:pt x="50983" y="77626"/>
                </a:cubicBezTo>
                <a:cubicBezTo>
                  <a:pt x="51019" y="77519"/>
                  <a:pt x="51066" y="77400"/>
                  <a:pt x="51114" y="77293"/>
                </a:cubicBezTo>
                <a:close/>
                <a:moveTo>
                  <a:pt x="42911" y="78103"/>
                </a:moveTo>
                <a:cubicBezTo>
                  <a:pt x="42970" y="78114"/>
                  <a:pt x="43030" y="78126"/>
                  <a:pt x="43089" y="78162"/>
                </a:cubicBezTo>
                <a:cubicBezTo>
                  <a:pt x="43101" y="78186"/>
                  <a:pt x="43101" y="78198"/>
                  <a:pt x="43125" y="78234"/>
                </a:cubicBezTo>
                <a:cubicBezTo>
                  <a:pt x="43042" y="78186"/>
                  <a:pt x="42982" y="78138"/>
                  <a:pt x="42911" y="78103"/>
                </a:cubicBezTo>
                <a:close/>
                <a:moveTo>
                  <a:pt x="72010" y="22187"/>
                </a:moveTo>
                <a:cubicBezTo>
                  <a:pt x="75066" y="22187"/>
                  <a:pt x="77836" y="23861"/>
                  <a:pt x="80558" y="25096"/>
                </a:cubicBezTo>
                <a:cubicBezTo>
                  <a:pt x="83332" y="26346"/>
                  <a:pt x="86142" y="27513"/>
                  <a:pt x="89047" y="28394"/>
                </a:cubicBezTo>
                <a:cubicBezTo>
                  <a:pt x="90881" y="28942"/>
                  <a:pt x="92714" y="29382"/>
                  <a:pt x="94572" y="29680"/>
                </a:cubicBezTo>
                <a:lnTo>
                  <a:pt x="92202" y="29644"/>
                </a:lnTo>
                <a:cubicBezTo>
                  <a:pt x="91941" y="29644"/>
                  <a:pt x="91905" y="30013"/>
                  <a:pt x="92179" y="30061"/>
                </a:cubicBezTo>
                <a:cubicBezTo>
                  <a:pt x="95241" y="30590"/>
                  <a:pt x="98476" y="30800"/>
                  <a:pt x="101711" y="30800"/>
                </a:cubicBezTo>
                <a:cubicBezTo>
                  <a:pt x="104298" y="30800"/>
                  <a:pt x="106886" y="30665"/>
                  <a:pt x="109383" y="30454"/>
                </a:cubicBezTo>
                <a:lnTo>
                  <a:pt x="109383" y="30454"/>
                </a:lnTo>
                <a:cubicBezTo>
                  <a:pt x="101525" y="45218"/>
                  <a:pt x="95774" y="61493"/>
                  <a:pt x="90583" y="77305"/>
                </a:cubicBezTo>
                <a:cubicBezTo>
                  <a:pt x="90548" y="77400"/>
                  <a:pt x="90571" y="77460"/>
                  <a:pt x="90595" y="77531"/>
                </a:cubicBezTo>
                <a:cubicBezTo>
                  <a:pt x="89559" y="78186"/>
                  <a:pt x="87071" y="78484"/>
                  <a:pt x="86202" y="78531"/>
                </a:cubicBezTo>
                <a:cubicBezTo>
                  <a:pt x="86042" y="78540"/>
                  <a:pt x="85880" y="78544"/>
                  <a:pt x="85718" y="78544"/>
                </a:cubicBezTo>
                <a:cubicBezTo>
                  <a:pt x="85021" y="78544"/>
                  <a:pt x="84304" y="78472"/>
                  <a:pt x="83618" y="78424"/>
                </a:cubicBezTo>
                <a:cubicBezTo>
                  <a:pt x="81665" y="78305"/>
                  <a:pt x="79737" y="78055"/>
                  <a:pt x="77808" y="77698"/>
                </a:cubicBezTo>
                <a:cubicBezTo>
                  <a:pt x="73795" y="76936"/>
                  <a:pt x="69997" y="75638"/>
                  <a:pt x="66247" y="74019"/>
                </a:cubicBezTo>
                <a:cubicBezTo>
                  <a:pt x="63392" y="72785"/>
                  <a:pt x="60782" y="72408"/>
                  <a:pt x="58148" y="72408"/>
                </a:cubicBezTo>
                <a:cubicBezTo>
                  <a:pt x="55599" y="72408"/>
                  <a:pt x="53026" y="72761"/>
                  <a:pt x="50185" y="73030"/>
                </a:cubicBezTo>
                <a:cubicBezTo>
                  <a:pt x="50209" y="72995"/>
                  <a:pt x="50221" y="72935"/>
                  <a:pt x="50221" y="72876"/>
                </a:cubicBezTo>
                <a:cubicBezTo>
                  <a:pt x="50340" y="72757"/>
                  <a:pt x="50400" y="72554"/>
                  <a:pt x="50245" y="72411"/>
                </a:cubicBezTo>
                <a:lnTo>
                  <a:pt x="50245" y="72411"/>
                </a:lnTo>
                <a:cubicBezTo>
                  <a:pt x="50275" y="72421"/>
                  <a:pt x="50304" y="72425"/>
                  <a:pt x="50331" y="72425"/>
                </a:cubicBezTo>
                <a:cubicBezTo>
                  <a:pt x="50608" y="72425"/>
                  <a:pt x="50738" y="71973"/>
                  <a:pt x="50423" y="71876"/>
                </a:cubicBezTo>
                <a:lnTo>
                  <a:pt x="50162" y="71780"/>
                </a:lnTo>
                <a:cubicBezTo>
                  <a:pt x="50114" y="71768"/>
                  <a:pt x="50090" y="71768"/>
                  <a:pt x="50054" y="71768"/>
                </a:cubicBezTo>
                <a:cubicBezTo>
                  <a:pt x="50781" y="69732"/>
                  <a:pt x="51495" y="67696"/>
                  <a:pt x="52197" y="65637"/>
                </a:cubicBezTo>
                <a:cubicBezTo>
                  <a:pt x="52237" y="65655"/>
                  <a:pt x="52280" y="65664"/>
                  <a:pt x="52323" y="65664"/>
                </a:cubicBezTo>
                <a:cubicBezTo>
                  <a:pt x="52448" y="65664"/>
                  <a:pt x="52567" y="65588"/>
                  <a:pt x="52567" y="65446"/>
                </a:cubicBezTo>
                <a:cubicBezTo>
                  <a:pt x="52567" y="65160"/>
                  <a:pt x="52567" y="64899"/>
                  <a:pt x="52543" y="64613"/>
                </a:cubicBezTo>
                <a:lnTo>
                  <a:pt x="52948" y="63410"/>
                </a:lnTo>
                <a:lnTo>
                  <a:pt x="52948" y="63410"/>
                </a:lnTo>
                <a:cubicBezTo>
                  <a:pt x="52948" y="63482"/>
                  <a:pt x="52924" y="63541"/>
                  <a:pt x="52924" y="63613"/>
                </a:cubicBezTo>
                <a:cubicBezTo>
                  <a:pt x="52917" y="63724"/>
                  <a:pt x="53003" y="63786"/>
                  <a:pt x="53092" y="63786"/>
                </a:cubicBezTo>
                <a:cubicBezTo>
                  <a:pt x="53156" y="63786"/>
                  <a:pt x="53222" y="63754"/>
                  <a:pt x="53257" y="63684"/>
                </a:cubicBezTo>
                <a:cubicBezTo>
                  <a:pt x="53436" y="63267"/>
                  <a:pt x="53531" y="62851"/>
                  <a:pt x="53579" y="62410"/>
                </a:cubicBezTo>
                <a:cubicBezTo>
                  <a:pt x="54126" y="61648"/>
                  <a:pt x="54710" y="60910"/>
                  <a:pt x="55365" y="60196"/>
                </a:cubicBezTo>
                <a:cubicBezTo>
                  <a:pt x="55420" y="60122"/>
                  <a:pt x="55353" y="60026"/>
                  <a:pt x="55282" y="60026"/>
                </a:cubicBezTo>
                <a:cubicBezTo>
                  <a:pt x="55261" y="60026"/>
                  <a:pt x="55240" y="60034"/>
                  <a:pt x="55222" y="60053"/>
                </a:cubicBezTo>
                <a:cubicBezTo>
                  <a:pt x="54662" y="60624"/>
                  <a:pt x="54114" y="61208"/>
                  <a:pt x="53614" y="61815"/>
                </a:cubicBezTo>
                <a:cubicBezTo>
                  <a:pt x="53614" y="61529"/>
                  <a:pt x="53579" y="61243"/>
                  <a:pt x="53531" y="60946"/>
                </a:cubicBezTo>
                <a:cubicBezTo>
                  <a:pt x="53531" y="60934"/>
                  <a:pt x="53555" y="60922"/>
                  <a:pt x="53555" y="60922"/>
                </a:cubicBezTo>
                <a:cubicBezTo>
                  <a:pt x="54400" y="59541"/>
                  <a:pt x="55293" y="58374"/>
                  <a:pt x="56734" y="57410"/>
                </a:cubicBezTo>
                <a:cubicBezTo>
                  <a:pt x="56794" y="57370"/>
                  <a:pt x="56745" y="57279"/>
                  <a:pt x="56685" y="57279"/>
                </a:cubicBezTo>
                <a:cubicBezTo>
                  <a:pt x="56674" y="57279"/>
                  <a:pt x="56662" y="57283"/>
                  <a:pt x="56650" y="57290"/>
                </a:cubicBezTo>
                <a:cubicBezTo>
                  <a:pt x="55793" y="57826"/>
                  <a:pt x="54948" y="58505"/>
                  <a:pt x="54245" y="59315"/>
                </a:cubicBezTo>
                <a:cubicBezTo>
                  <a:pt x="54662" y="58386"/>
                  <a:pt x="55103" y="57469"/>
                  <a:pt x="55579" y="56564"/>
                </a:cubicBezTo>
                <a:cubicBezTo>
                  <a:pt x="56948" y="55016"/>
                  <a:pt x="58567" y="53826"/>
                  <a:pt x="60734" y="53195"/>
                </a:cubicBezTo>
                <a:cubicBezTo>
                  <a:pt x="60866" y="53173"/>
                  <a:pt x="60836" y="52988"/>
                  <a:pt x="60727" y="52988"/>
                </a:cubicBezTo>
                <a:cubicBezTo>
                  <a:pt x="60718" y="52988"/>
                  <a:pt x="60709" y="52990"/>
                  <a:pt x="60699" y="52992"/>
                </a:cubicBezTo>
                <a:cubicBezTo>
                  <a:pt x="58698" y="53480"/>
                  <a:pt x="56686" y="54564"/>
                  <a:pt x="55257" y="56124"/>
                </a:cubicBezTo>
                <a:lnTo>
                  <a:pt x="55841" y="54612"/>
                </a:lnTo>
                <a:cubicBezTo>
                  <a:pt x="56531" y="53921"/>
                  <a:pt x="57210" y="53242"/>
                  <a:pt x="57912" y="52576"/>
                </a:cubicBezTo>
                <a:cubicBezTo>
                  <a:pt x="57930" y="52549"/>
                  <a:pt x="57915" y="52510"/>
                  <a:pt x="57892" y="52510"/>
                </a:cubicBezTo>
                <a:cubicBezTo>
                  <a:pt x="57884" y="52510"/>
                  <a:pt x="57874" y="52515"/>
                  <a:pt x="57865" y="52528"/>
                </a:cubicBezTo>
                <a:cubicBezTo>
                  <a:pt x="57210" y="53195"/>
                  <a:pt x="56543" y="53850"/>
                  <a:pt x="55888" y="54516"/>
                </a:cubicBezTo>
                <a:cubicBezTo>
                  <a:pt x="58174" y="48468"/>
                  <a:pt x="60615" y="42467"/>
                  <a:pt x="63032" y="36466"/>
                </a:cubicBezTo>
                <a:cubicBezTo>
                  <a:pt x="63044" y="36466"/>
                  <a:pt x="63056" y="36466"/>
                  <a:pt x="63080" y="36455"/>
                </a:cubicBezTo>
                <a:cubicBezTo>
                  <a:pt x="63937" y="35740"/>
                  <a:pt x="64663" y="34835"/>
                  <a:pt x="65306" y="33907"/>
                </a:cubicBezTo>
                <a:cubicBezTo>
                  <a:pt x="65351" y="33844"/>
                  <a:pt x="65288" y="33774"/>
                  <a:pt x="65229" y="33774"/>
                </a:cubicBezTo>
                <a:cubicBezTo>
                  <a:pt x="65209" y="33774"/>
                  <a:pt x="65190" y="33782"/>
                  <a:pt x="65175" y="33799"/>
                </a:cubicBezTo>
                <a:cubicBezTo>
                  <a:pt x="64580" y="34561"/>
                  <a:pt x="63925" y="35228"/>
                  <a:pt x="63258" y="35907"/>
                </a:cubicBezTo>
                <a:cubicBezTo>
                  <a:pt x="63461" y="35371"/>
                  <a:pt x="63687" y="34835"/>
                  <a:pt x="63889" y="34311"/>
                </a:cubicBezTo>
                <a:cubicBezTo>
                  <a:pt x="65235" y="32609"/>
                  <a:pt x="66616" y="31025"/>
                  <a:pt x="68283" y="29573"/>
                </a:cubicBezTo>
                <a:cubicBezTo>
                  <a:pt x="68360" y="29515"/>
                  <a:pt x="68297" y="29410"/>
                  <a:pt x="68219" y="29410"/>
                </a:cubicBezTo>
                <a:cubicBezTo>
                  <a:pt x="68201" y="29410"/>
                  <a:pt x="68182" y="29416"/>
                  <a:pt x="68164" y="29430"/>
                </a:cubicBezTo>
                <a:cubicBezTo>
                  <a:pt x="66866" y="30442"/>
                  <a:pt x="65604" y="31561"/>
                  <a:pt x="64509" y="32787"/>
                </a:cubicBezTo>
                <a:cubicBezTo>
                  <a:pt x="64580" y="32609"/>
                  <a:pt x="64651" y="32418"/>
                  <a:pt x="64723" y="32240"/>
                </a:cubicBezTo>
                <a:cubicBezTo>
                  <a:pt x="65318" y="31597"/>
                  <a:pt x="65902" y="30942"/>
                  <a:pt x="66545" y="30335"/>
                </a:cubicBezTo>
                <a:cubicBezTo>
                  <a:pt x="67509" y="29418"/>
                  <a:pt x="68569" y="28585"/>
                  <a:pt x="69569" y="27692"/>
                </a:cubicBezTo>
                <a:cubicBezTo>
                  <a:pt x="69648" y="27612"/>
                  <a:pt x="69595" y="27458"/>
                  <a:pt x="69492" y="27458"/>
                </a:cubicBezTo>
                <a:cubicBezTo>
                  <a:pt x="69472" y="27458"/>
                  <a:pt x="69449" y="27464"/>
                  <a:pt x="69426" y="27477"/>
                </a:cubicBezTo>
                <a:cubicBezTo>
                  <a:pt x="68033" y="28299"/>
                  <a:pt x="66604" y="29394"/>
                  <a:pt x="65378" y="30632"/>
                </a:cubicBezTo>
                <a:cubicBezTo>
                  <a:pt x="65521" y="30311"/>
                  <a:pt x="65640" y="29978"/>
                  <a:pt x="65771" y="29656"/>
                </a:cubicBezTo>
                <a:cubicBezTo>
                  <a:pt x="66080" y="29263"/>
                  <a:pt x="66414" y="28894"/>
                  <a:pt x="66783" y="28549"/>
                </a:cubicBezTo>
                <a:cubicBezTo>
                  <a:pt x="67640" y="27775"/>
                  <a:pt x="68604" y="27120"/>
                  <a:pt x="69569" y="26477"/>
                </a:cubicBezTo>
                <a:cubicBezTo>
                  <a:pt x="69673" y="26414"/>
                  <a:pt x="69594" y="26278"/>
                  <a:pt x="69493" y="26278"/>
                </a:cubicBezTo>
                <a:cubicBezTo>
                  <a:pt x="69479" y="26278"/>
                  <a:pt x="69464" y="26281"/>
                  <a:pt x="69450" y="26287"/>
                </a:cubicBezTo>
                <a:cubicBezTo>
                  <a:pt x="68450" y="26691"/>
                  <a:pt x="67330" y="27346"/>
                  <a:pt x="66354" y="28144"/>
                </a:cubicBezTo>
                <a:cubicBezTo>
                  <a:pt x="66485" y="27787"/>
                  <a:pt x="66640" y="27418"/>
                  <a:pt x="66771" y="27061"/>
                </a:cubicBezTo>
                <a:cubicBezTo>
                  <a:pt x="67021" y="26870"/>
                  <a:pt x="67259" y="26691"/>
                  <a:pt x="67449" y="26537"/>
                </a:cubicBezTo>
                <a:cubicBezTo>
                  <a:pt x="68450" y="25787"/>
                  <a:pt x="69521" y="25132"/>
                  <a:pt x="70640" y="24572"/>
                </a:cubicBezTo>
                <a:cubicBezTo>
                  <a:pt x="70815" y="24490"/>
                  <a:pt x="70732" y="24230"/>
                  <a:pt x="70568" y="24230"/>
                </a:cubicBezTo>
                <a:cubicBezTo>
                  <a:pt x="70542" y="24230"/>
                  <a:pt x="70515" y="24236"/>
                  <a:pt x="70485" y="24251"/>
                </a:cubicBezTo>
                <a:cubicBezTo>
                  <a:pt x="69271" y="24834"/>
                  <a:pt x="68104" y="25525"/>
                  <a:pt x="67033" y="26346"/>
                </a:cubicBezTo>
                <a:cubicBezTo>
                  <a:pt x="67437" y="25310"/>
                  <a:pt x="67830" y="24263"/>
                  <a:pt x="68211" y="23227"/>
                </a:cubicBezTo>
                <a:cubicBezTo>
                  <a:pt x="68223" y="23227"/>
                  <a:pt x="68247" y="23203"/>
                  <a:pt x="68247" y="23203"/>
                </a:cubicBezTo>
                <a:cubicBezTo>
                  <a:pt x="68390" y="23548"/>
                  <a:pt x="68604" y="23917"/>
                  <a:pt x="68819" y="23977"/>
                </a:cubicBezTo>
                <a:cubicBezTo>
                  <a:pt x="68676" y="24144"/>
                  <a:pt x="68509" y="24298"/>
                  <a:pt x="68378" y="24489"/>
                </a:cubicBezTo>
                <a:cubicBezTo>
                  <a:pt x="68323" y="24554"/>
                  <a:pt x="68397" y="24662"/>
                  <a:pt x="68466" y="24662"/>
                </a:cubicBezTo>
                <a:cubicBezTo>
                  <a:pt x="68486" y="24662"/>
                  <a:pt x="68505" y="24653"/>
                  <a:pt x="68521" y="24632"/>
                </a:cubicBezTo>
                <a:cubicBezTo>
                  <a:pt x="69271" y="23846"/>
                  <a:pt x="70188" y="23239"/>
                  <a:pt x="71236" y="22941"/>
                </a:cubicBezTo>
                <a:cubicBezTo>
                  <a:pt x="71392" y="22896"/>
                  <a:pt x="71370" y="22664"/>
                  <a:pt x="71220" y="22664"/>
                </a:cubicBezTo>
                <a:cubicBezTo>
                  <a:pt x="71210" y="22664"/>
                  <a:pt x="71199" y="22665"/>
                  <a:pt x="71188" y="22667"/>
                </a:cubicBezTo>
                <a:cubicBezTo>
                  <a:pt x="70474" y="22846"/>
                  <a:pt x="69819" y="23167"/>
                  <a:pt x="69271" y="23608"/>
                </a:cubicBezTo>
                <a:cubicBezTo>
                  <a:pt x="69295" y="23536"/>
                  <a:pt x="69295" y="23441"/>
                  <a:pt x="69235" y="23370"/>
                </a:cubicBezTo>
                <a:cubicBezTo>
                  <a:pt x="69223" y="23346"/>
                  <a:pt x="69200" y="23310"/>
                  <a:pt x="69176" y="23286"/>
                </a:cubicBezTo>
                <a:cubicBezTo>
                  <a:pt x="69134" y="23228"/>
                  <a:pt x="69078" y="23203"/>
                  <a:pt x="69022" y="23203"/>
                </a:cubicBezTo>
                <a:cubicBezTo>
                  <a:pt x="68916" y="23203"/>
                  <a:pt x="68810" y="23289"/>
                  <a:pt x="68795" y="23405"/>
                </a:cubicBezTo>
                <a:cubicBezTo>
                  <a:pt x="68807" y="23298"/>
                  <a:pt x="68807" y="23191"/>
                  <a:pt x="68795" y="23072"/>
                </a:cubicBezTo>
                <a:lnTo>
                  <a:pt x="68795" y="23072"/>
                </a:lnTo>
                <a:cubicBezTo>
                  <a:pt x="68806" y="23074"/>
                  <a:pt x="68817" y="23075"/>
                  <a:pt x="68829" y="23075"/>
                </a:cubicBezTo>
                <a:cubicBezTo>
                  <a:pt x="68893" y="23075"/>
                  <a:pt x="68961" y="23045"/>
                  <a:pt x="68961" y="22965"/>
                </a:cubicBezTo>
                <a:lnTo>
                  <a:pt x="68961" y="22893"/>
                </a:lnTo>
                <a:cubicBezTo>
                  <a:pt x="69521" y="22620"/>
                  <a:pt x="70164" y="22405"/>
                  <a:pt x="70819" y="22274"/>
                </a:cubicBezTo>
                <a:cubicBezTo>
                  <a:pt x="71221" y="22215"/>
                  <a:pt x="71618" y="22187"/>
                  <a:pt x="72010" y="22187"/>
                </a:cubicBezTo>
                <a:close/>
                <a:moveTo>
                  <a:pt x="46649" y="78674"/>
                </a:moveTo>
                <a:cubicBezTo>
                  <a:pt x="46661" y="78698"/>
                  <a:pt x="46673" y="78710"/>
                  <a:pt x="46709" y="78710"/>
                </a:cubicBezTo>
                <a:cubicBezTo>
                  <a:pt x="46375" y="78769"/>
                  <a:pt x="46197" y="79150"/>
                  <a:pt x="46244" y="79484"/>
                </a:cubicBezTo>
                <a:cubicBezTo>
                  <a:pt x="46113" y="79424"/>
                  <a:pt x="45971" y="79365"/>
                  <a:pt x="45851" y="79293"/>
                </a:cubicBezTo>
                <a:cubicBezTo>
                  <a:pt x="46101" y="79210"/>
                  <a:pt x="46304" y="79019"/>
                  <a:pt x="46399" y="78781"/>
                </a:cubicBezTo>
                <a:cubicBezTo>
                  <a:pt x="46482" y="78734"/>
                  <a:pt x="46554" y="78710"/>
                  <a:pt x="46649" y="78674"/>
                </a:cubicBezTo>
                <a:close/>
                <a:moveTo>
                  <a:pt x="100299" y="75864"/>
                </a:moveTo>
                <a:cubicBezTo>
                  <a:pt x="100275" y="75971"/>
                  <a:pt x="100251" y="76055"/>
                  <a:pt x="100227" y="76162"/>
                </a:cubicBezTo>
                <a:cubicBezTo>
                  <a:pt x="99644" y="77329"/>
                  <a:pt x="99060" y="78484"/>
                  <a:pt x="98465" y="79650"/>
                </a:cubicBezTo>
                <a:cubicBezTo>
                  <a:pt x="98453" y="79662"/>
                  <a:pt x="98441" y="79674"/>
                  <a:pt x="98429" y="79674"/>
                </a:cubicBezTo>
                <a:cubicBezTo>
                  <a:pt x="99060" y="78412"/>
                  <a:pt x="99680" y="77150"/>
                  <a:pt x="100299" y="75864"/>
                </a:cubicBezTo>
                <a:close/>
                <a:moveTo>
                  <a:pt x="54388" y="79412"/>
                </a:moveTo>
                <a:lnTo>
                  <a:pt x="54960" y="79627"/>
                </a:lnTo>
                <a:cubicBezTo>
                  <a:pt x="54948" y="79662"/>
                  <a:pt x="54936" y="79686"/>
                  <a:pt x="54912" y="79710"/>
                </a:cubicBezTo>
                <a:cubicBezTo>
                  <a:pt x="54734" y="79603"/>
                  <a:pt x="54567" y="79496"/>
                  <a:pt x="54388" y="79412"/>
                </a:cubicBezTo>
                <a:close/>
                <a:moveTo>
                  <a:pt x="55210" y="79722"/>
                </a:moveTo>
                <a:cubicBezTo>
                  <a:pt x="55484" y="79829"/>
                  <a:pt x="55769" y="79948"/>
                  <a:pt x="56055" y="80043"/>
                </a:cubicBezTo>
                <a:cubicBezTo>
                  <a:pt x="55984" y="80139"/>
                  <a:pt x="55924" y="80198"/>
                  <a:pt x="55865" y="80269"/>
                </a:cubicBezTo>
                <a:cubicBezTo>
                  <a:pt x="55603" y="80127"/>
                  <a:pt x="55365" y="79972"/>
                  <a:pt x="55115" y="79829"/>
                </a:cubicBezTo>
                <a:cubicBezTo>
                  <a:pt x="55150" y="79793"/>
                  <a:pt x="55174" y="79769"/>
                  <a:pt x="55210" y="79722"/>
                </a:cubicBezTo>
                <a:close/>
                <a:moveTo>
                  <a:pt x="56412" y="80210"/>
                </a:moveTo>
                <a:cubicBezTo>
                  <a:pt x="56936" y="80424"/>
                  <a:pt x="57448" y="80627"/>
                  <a:pt x="57972" y="80817"/>
                </a:cubicBezTo>
                <a:cubicBezTo>
                  <a:pt x="57889" y="80901"/>
                  <a:pt x="57805" y="80984"/>
                  <a:pt x="57734" y="81079"/>
                </a:cubicBezTo>
                <a:cubicBezTo>
                  <a:pt x="57305" y="80924"/>
                  <a:pt x="56877" y="80793"/>
                  <a:pt x="56436" y="80627"/>
                </a:cubicBezTo>
                <a:cubicBezTo>
                  <a:pt x="56353" y="80567"/>
                  <a:pt x="56258" y="80508"/>
                  <a:pt x="56174" y="80460"/>
                </a:cubicBezTo>
                <a:cubicBezTo>
                  <a:pt x="56246" y="80377"/>
                  <a:pt x="56341" y="80281"/>
                  <a:pt x="56412" y="80210"/>
                </a:cubicBezTo>
                <a:close/>
                <a:moveTo>
                  <a:pt x="98251" y="80127"/>
                </a:moveTo>
                <a:lnTo>
                  <a:pt x="97536" y="81555"/>
                </a:lnTo>
                <a:cubicBezTo>
                  <a:pt x="97536" y="81555"/>
                  <a:pt x="97522" y="81555"/>
                  <a:pt x="97516" y="81561"/>
                </a:cubicBezTo>
                <a:lnTo>
                  <a:pt x="97516" y="81561"/>
                </a:lnTo>
                <a:cubicBezTo>
                  <a:pt x="97753" y="81075"/>
                  <a:pt x="97978" y="80613"/>
                  <a:pt x="98215" y="80139"/>
                </a:cubicBezTo>
                <a:cubicBezTo>
                  <a:pt x="98227" y="80139"/>
                  <a:pt x="98251" y="80127"/>
                  <a:pt x="98251" y="80127"/>
                </a:cubicBezTo>
                <a:close/>
                <a:moveTo>
                  <a:pt x="58377" y="80972"/>
                </a:moveTo>
                <a:cubicBezTo>
                  <a:pt x="58865" y="81162"/>
                  <a:pt x="59377" y="81353"/>
                  <a:pt x="59865" y="81532"/>
                </a:cubicBezTo>
                <a:cubicBezTo>
                  <a:pt x="59806" y="81591"/>
                  <a:pt x="59746" y="81639"/>
                  <a:pt x="59698" y="81698"/>
                </a:cubicBezTo>
                <a:cubicBezTo>
                  <a:pt x="59163" y="81532"/>
                  <a:pt x="58627" y="81353"/>
                  <a:pt x="58091" y="81198"/>
                </a:cubicBezTo>
                <a:cubicBezTo>
                  <a:pt x="58186" y="81115"/>
                  <a:pt x="58282" y="81055"/>
                  <a:pt x="58377" y="80972"/>
                </a:cubicBezTo>
                <a:close/>
                <a:moveTo>
                  <a:pt x="60282" y="81698"/>
                </a:moveTo>
                <a:cubicBezTo>
                  <a:pt x="60627" y="81829"/>
                  <a:pt x="60960" y="81948"/>
                  <a:pt x="61306" y="82091"/>
                </a:cubicBezTo>
                <a:cubicBezTo>
                  <a:pt x="61258" y="82115"/>
                  <a:pt x="61234" y="82151"/>
                  <a:pt x="61175" y="82174"/>
                </a:cubicBezTo>
                <a:cubicBezTo>
                  <a:pt x="60830" y="82055"/>
                  <a:pt x="60472" y="81936"/>
                  <a:pt x="60115" y="81829"/>
                </a:cubicBezTo>
                <a:cubicBezTo>
                  <a:pt x="60175" y="81793"/>
                  <a:pt x="60222" y="81746"/>
                  <a:pt x="60282" y="81698"/>
                </a:cubicBezTo>
                <a:close/>
                <a:moveTo>
                  <a:pt x="107621" y="35907"/>
                </a:moveTo>
                <a:cubicBezTo>
                  <a:pt x="108600" y="36460"/>
                  <a:pt x="109746" y="36823"/>
                  <a:pt x="110896" y="36823"/>
                </a:cubicBezTo>
                <a:cubicBezTo>
                  <a:pt x="111158" y="36823"/>
                  <a:pt x="111420" y="36804"/>
                  <a:pt x="111681" y="36764"/>
                </a:cubicBezTo>
                <a:lnTo>
                  <a:pt x="111681" y="36764"/>
                </a:lnTo>
                <a:cubicBezTo>
                  <a:pt x="104216" y="52064"/>
                  <a:pt x="97965" y="68018"/>
                  <a:pt x="91048" y="83579"/>
                </a:cubicBezTo>
                <a:lnTo>
                  <a:pt x="91048" y="83591"/>
                </a:lnTo>
                <a:cubicBezTo>
                  <a:pt x="83844" y="80936"/>
                  <a:pt x="76200" y="79234"/>
                  <a:pt x="68819" y="77174"/>
                </a:cubicBezTo>
                <a:cubicBezTo>
                  <a:pt x="63723" y="75745"/>
                  <a:pt x="58567" y="74102"/>
                  <a:pt x="53269" y="73554"/>
                </a:cubicBezTo>
                <a:cubicBezTo>
                  <a:pt x="55155" y="73323"/>
                  <a:pt x="57037" y="73030"/>
                  <a:pt x="58922" y="73030"/>
                </a:cubicBezTo>
                <a:cubicBezTo>
                  <a:pt x="60143" y="73030"/>
                  <a:pt x="61366" y="73153"/>
                  <a:pt x="62592" y="73495"/>
                </a:cubicBezTo>
                <a:cubicBezTo>
                  <a:pt x="66878" y="74709"/>
                  <a:pt x="70712" y="76936"/>
                  <a:pt x="75105" y="77924"/>
                </a:cubicBezTo>
                <a:cubicBezTo>
                  <a:pt x="78404" y="78663"/>
                  <a:pt x="81798" y="79069"/>
                  <a:pt x="85197" y="79069"/>
                </a:cubicBezTo>
                <a:cubicBezTo>
                  <a:pt x="85956" y="79069"/>
                  <a:pt x="86716" y="79049"/>
                  <a:pt x="87476" y="79007"/>
                </a:cubicBezTo>
                <a:cubicBezTo>
                  <a:pt x="88809" y="78936"/>
                  <a:pt x="90417" y="78948"/>
                  <a:pt x="91012" y="77769"/>
                </a:cubicBezTo>
                <a:cubicBezTo>
                  <a:pt x="91107" y="77745"/>
                  <a:pt x="91179" y="77686"/>
                  <a:pt x="91226" y="77579"/>
                </a:cubicBezTo>
                <a:cubicBezTo>
                  <a:pt x="95882" y="63291"/>
                  <a:pt x="101787" y="49682"/>
                  <a:pt x="107621" y="35907"/>
                </a:cubicBezTo>
                <a:close/>
                <a:moveTo>
                  <a:pt x="61080" y="83603"/>
                </a:moveTo>
                <a:lnTo>
                  <a:pt x="61080" y="83603"/>
                </a:lnTo>
                <a:cubicBezTo>
                  <a:pt x="61639" y="83829"/>
                  <a:pt x="62175" y="84032"/>
                  <a:pt x="62723" y="84258"/>
                </a:cubicBezTo>
                <a:lnTo>
                  <a:pt x="61163" y="83818"/>
                </a:lnTo>
                <a:cubicBezTo>
                  <a:pt x="61139" y="83734"/>
                  <a:pt x="61127" y="83663"/>
                  <a:pt x="61080" y="83603"/>
                </a:cubicBezTo>
                <a:close/>
                <a:moveTo>
                  <a:pt x="114146" y="44206"/>
                </a:moveTo>
                <a:cubicBezTo>
                  <a:pt x="114217" y="44336"/>
                  <a:pt x="114289" y="44467"/>
                  <a:pt x="114384" y="44587"/>
                </a:cubicBezTo>
                <a:cubicBezTo>
                  <a:pt x="114467" y="45896"/>
                  <a:pt x="112205" y="50242"/>
                  <a:pt x="112003" y="50671"/>
                </a:cubicBezTo>
                <a:cubicBezTo>
                  <a:pt x="111062" y="52552"/>
                  <a:pt x="110121" y="54457"/>
                  <a:pt x="109181" y="56362"/>
                </a:cubicBezTo>
                <a:cubicBezTo>
                  <a:pt x="108705" y="57338"/>
                  <a:pt x="108228" y="58302"/>
                  <a:pt x="107752" y="59255"/>
                </a:cubicBezTo>
                <a:cubicBezTo>
                  <a:pt x="107097" y="60458"/>
                  <a:pt x="106466" y="61660"/>
                  <a:pt x="105835" y="62886"/>
                </a:cubicBezTo>
                <a:cubicBezTo>
                  <a:pt x="104323" y="65851"/>
                  <a:pt x="102668" y="68851"/>
                  <a:pt x="101477" y="71995"/>
                </a:cubicBezTo>
                <a:cubicBezTo>
                  <a:pt x="99692" y="75614"/>
                  <a:pt x="97894" y="79234"/>
                  <a:pt x="96108" y="82841"/>
                </a:cubicBezTo>
                <a:cubicBezTo>
                  <a:pt x="95072" y="83782"/>
                  <a:pt x="94036" y="84699"/>
                  <a:pt x="92988" y="85615"/>
                </a:cubicBezTo>
                <a:cubicBezTo>
                  <a:pt x="96286" y="78686"/>
                  <a:pt x="99632" y="71780"/>
                  <a:pt x="103109" y="64958"/>
                </a:cubicBezTo>
                <a:cubicBezTo>
                  <a:pt x="106669" y="57993"/>
                  <a:pt x="110586" y="51206"/>
                  <a:pt x="114086" y="44206"/>
                </a:cubicBezTo>
                <a:close/>
                <a:moveTo>
                  <a:pt x="105954" y="57445"/>
                </a:moveTo>
                <a:cubicBezTo>
                  <a:pt x="105478" y="58338"/>
                  <a:pt x="105014" y="59231"/>
                  <a:pt x="104537" y="60124"/>
                </a:cubicBezTo>
                <a:cubicBezTo>
                  <a:pt x="104502" y="60067"/>
                  <a:pt x="104445" y="60027"/>
                  <a:pt x="104387" y="60027"/>
                </a:cubicBezTo>
                <a:cubicBezTo>
                  <a:pt x="104348" y="60027"/>
                  <a:pt x="104309" y="60045"/>
                  <a:pt x="104275" y="60088"/>
                </a:cubicBezTo>
                <a:cubicBezTo>
                  <a:pt x="103168" y="61696"/>
                  <a:pt x="101918" y="63125"/>
                  <a:pt x="100668" y="64613"/>
                </a:cubicBezTo>
                <a:cubicBezTo>
                  <a:pt x="100576" y="64733"/>
                  <a:pt x="100691" y="64881"/>
                  <a:pt x="100808" y="64881"/>
                </a:cubicBezTo>
                <a:cubicBezTo>
                  <a:pt x="100842" y="64881"/>
                  <a:pt x="100876" y="64869"/>
                  <a:pt x="100906" y="64839"/>
                </a:cubicBezTo>
                <a:cubicBezTo>
                  <a:pt x="102144" y="63648"/>
                  <a:pt x="103204" y="62232"/>
                  <a:pt x="104168" y="60803"/>
                </a:cubicBezTo>
                <a:lnTo>
                  <a:pt x="104168" y="60803"/>
                </a:lnTo>
                <a:cubicBezTo>
                  <a:pt x="103192" y="62696"/>
                  <a:pt x="102239" y="64577"/>
                  <a:pt x="101287" y="66494"/>
                </a:cubicBezTo>
                <a:cubicBezTo>
                  <a:pt x="101251" y="66506"/>
                  <a:pt x="101239" y="66506"/>
                  <a:pt x="101204" y="66518"/>
                </a:cubicBezTo>
                <a:cubicBezTo>
                  <a:pt x="100299" y="67637"/>
                  <a:pt x="99299" y="68839"/>
                  <a:pt x="98727" y="70161"/>
                </a:cubicBezTo>
                <a:cubicBezTo>
                  <a:pt x="98694" y="70244"/>
                  <a:pt x="98759" y="70310"/>
                  <a:pt x="98826" y="70310"/>
                </a:cubicBezTo>
                <a:cubicBezTo>
                  <a:pt x="98855" y="70310"/>
                  <a:pt x="98884" y="70297"/>
                  <a:pt x="98906" y="70268"/>
                </a:cubicBezTo>
                <a:cubicBezTo>
                  <a:pt x="99477" y="69530"/>
                  <a:pt x="100001" y="68732"/>
                  <a:pt x="100537" y="67958"/>
                </a:cubicBezTo>
                <a:lnTo>
                  <a:pt x="100537" y="67958"/>
                </a:lnTo>
                <a:cubicBezTo>
                  <a:pt x="97953" y="73197"/>
                  <a:pt x="95465" y="78484"/>
                  <a:pt x="92988" y="83675"/>
                </a:cubicBezTo>
                <a:cubicBezTo>
                  <a:pt x="92679" y="84353"/>
                  <a:pt x="92322" y="85734"/>
                  <a:pt x="91786" y="86223"/>
                </a:cubicBezTo>
                <a:cubicBezTo>
                  <a:pt x="91339" y="86641"/>
                  <a:pt x="90906" y="86805"/>
                  <a:pt x="90431" y="86805"/>
                </a:cubicBezTo>
                <a:cubicBezTo>
                  <a:pt x="89919" y="86805"/>
                  <a:pt x="89358" y="86614"/>
                  <a:pt x="88678" y="86342"/>
                </a:cubicBezTo>
                <a:cubicBezTo>
                  <a:pt x="87297" y="85794"/>
                  <a:pt x="85976" y="84841"/>
                  <a:pt x="84594" y="84234"/>
                </a:cubicBezTo>
                <a:cubicBezTo>
                  <a:pt x="81237" y="82758"/>
                  <a:pt x="77665" y="81746"/>
                  <a:pt x="74141" y="80746"/>
                </a:cubicBezTo>
                <a:cubicBezTo>
                  <a:pt x="66604" y="78615"/>
                  <a:pt x="59055" y="76519"/>
                  <a:pt x="51531" y="74412"/>
                </a:cubicBezTo>
                <a:cubicBezTo>
                  <a:pt x="51519" y="74352"/>
                  <a:pt x="51483" y="74293"/>
                  <a:pt x="51471" y="74245"/>
                </a:cubicBezTo>
                <a:lnTo>
                  <a:pt x="51471" y="74245"/>
                </a:lnTo>
                <a:cubicBezTo>
                  <a:pt x="57972" y="74650"/>
                  <a:pt x="64223" y="76686"/>
                  <a:pt x="70485" y="78400"/>
                </a:cubicBezTo>
                <a:cubicBezTo>
                  <a:pt x="77260" y="80246"/>
                  <a:pt x="84059" y="82460"/>
                  <a:pt x="90964" y="83770"/>
                </a:cubicBezTo>
                <a:cubicBezTo>
                  <a:pt x="91055" y="83939"/>
                  <a:pt x="91231" y="84037"/>
                  <a:pt x="91396" y="84037"/>
                </a:cubicBezTo>
                <a:cubicBezTo>
                  <a:pt x="91533" y="84037"/>
                  <a:pt x="91661" y="83969"/>
                  <a:pt x="91726" y="83818"/>
                </a:cubicBezTo>
                <a:cubicBezTo>
                  <a:pt x="92869" y="81139"/>
                  <a:pt x="94048" y="78460"/>
                  <a:pt x="95227" y="75781"/>
                </a:cubicBezTo>
                <a:cubicBezTo>
                  <a:pt x="95250" y="75804"/>
                  <a:pt x="95294" y="75828"/>
                  <a:pt x="95335" y="75828"/>
                </a:cubicBezTo>
                <a:cubicBezTo>
                  <a:pt x="95356" y="75828"/>
                  <a:pt x="95377" y="75821"/>
                  <a:pt x="95393" y="75805"/>
                </a:cubicBezTo>
                <a:cubicBezTo>
                  <a:pt x="95989" y="75257"/>
                  <a:pt x="96405" y="74435"/>
                  <a:pt x="96858" y="73781"/>
                </a:cubicBezTo>
                <a:cubicBezTo>
                  <a:pt x="96927" y="73694"/>
                  <a:pt x="96852" y="73608"/>
                  <a:pt x="96769" y="73608"/>
                </a:cubicBezTo>
                <a:cubicBezTo>
                  <a:pt x="96738" y="73608"/>
                  <a:pt x="96705" y="73620"/>
                  <a:pt x="96679" y="73650"/>
                </a:cubicBezTo>
                <a:cubicBezTo>
                  <a:pt x="96310" y="74138"/>
                  <a:pt x="95846" y="74650"/>
                  <a:pt x="95489" y="75186"/>
                </a:cubicBezTo>
                <a:cubicBezTo>
                  <a:pt x="97429" y="70804"/>
                  <a:pt x="99394" y="66434"/>
                  <a:pt x="101323" y="62041"/>
                </a:cubicBezTo>
                <a:cubicBezTo>
                  <a:pt x="101348" y="62124"/>
                  <a:pt x="101424" y="62190"/>
                  <a:pt x="101509" y="62190"/>
                </a:cubicBezTo>
                <a:cubicBezTo>
                  <a:pt x="101546" y="62190"/>
                  <a:pt x="101584" y="62177"/>
                  <a:pt x="101620" y="62148"/>
                </a:cubicBezTo>
                <a:cubicBezTo>
                  <a:pt x="103216" y="60803"/>
                  <a:pt x="104585" y="59029"/>
                  <a:pt x="105954" y="57445"/>
                </a:cubicBezTo>
                <a:close/>
                <a:moveTo>
                  <a:pt x="95667" y="83758"/>
                </a:moveTo>
                <a:cubicBezTo>
                  <a:pt x="95477" y="84139"/>
                  <a:pt x="95298" y="84508"/>
                  <a:pt x="95108" y="84901"/>
                </a:cubicBezTo>
                <a:cubicBezTo>
                  <a:pt x="94179" y="85627"/>
                  <a:pt x="93226" y="86354"/>
                  <a:pt x="92310" y="87104"/>
                </a:cubicBezTo>
                <a:cubicBezTo>
                  <a:pt x="92429" y="86830"/>
                  <a:pt x="92548" y="86580"/>
                  <a:pt x="92667" y="86330"/>
                </a:cubicBezTo>
                <a:cubicBezTo>
                  <a:pt x="93703" y="85508"/>
                  <a:pt x="94703" y="84651"/>
                  <a:pt x="95667" y="83758"/>
                </a:cubicBezTo>
                <a:close/>
                <a:moveTo>
                  <a:pt x="64163" y="86127"/>
                </a:moveTo>
                <a:lnTo>
                  <a:pt x="64163" y="86127"/>
                </a:lnTo>
                <a:cubicBezTo>
                  <a:pt x="65223" y="86437"/>
                  <a:pt x="66283" y="86746"/>
                  <a:pt x="67295" y="87068"/>
                </a:cubicBezTo>
                <a:cubicBezTo>
                  <a:pt x="69974" y="87937"/>
                  <a:pt x="72664" y="88794"/>
                  <a:pt x="75343" y="89663"/>
                </a:cubicBezTo>
                <a:cubicBezTo>
                  <a:pt x="75486" y="89783"/>
                  <a:pt x="75653" y="89890"/>
                  <a:pt x="75819" y="89985"/>
                </a:cubicBezTo>
                <a:cubicBezTo>
                  <a:pt x="73986" y="89378"/>
                  <a:pt x="72140" y="88771"/>
                  <a:pt x="70307" y="88175"/>
                </a:cubicBezTo>
                <a:cubicBezTo>
                  <a:pt x="68259" y="87508"/>
                  <a:pt x="66199" y="86818"/>
                  <a:pt x="64163" y="86127"/>
                </a:cubicBezTo>
                <a:close/>
                <a:moveTo>
                  <a:pt x="54841" y="76233"/>
                </a:moveTo>
                <a:cubicBezTo>
                  <a:pt x="60103" y="77710"/>
                  <a:pt x="65354" y="79186"/>
                  <a:pt x="70605" y="80674"/>
                </a:cubicBezTo>
                <a:cubicBezTo>
                  <a:pt x="73569" y="81508"/>
                  <a:pt x="76558" y="82294"/>
                  <a:pt x="79499" y="83246"/>
                </a:cubicBezTo>
                <a:cubicBezTo>
                  <a:pt x="83142" y="84401"/>
                  <a:pt x="87857" y="85758"/>
                  <a:pt x="90750" y="88401"/>
                </a:cubicBezTo>
                <a:cubicBezTo>
                  <a:pt x="90274" y="88794"/>
                  <a:pt x="89809" y="89199"/>
                  <a:pt x="89357" y="89616"/>
                </a:cubicBezTo>
                <a:cubicBezTo>
                  <a:pt x="89234" y="89748"/>
                  <a:pt x="89381" y="89978"/>
                  <a:pt x="89578" y="89978"/>
                </a:cubicBezTo>
                <a:cubicBezTo>
                  <a:pt x="89629" y="89978"/>
                  <a:pt x="89684" y="89962"/>
                  <a:pt x="89738" y="89925"/>
                </a:cubicBezTo>
                <a:cubicBezTo>
                  <a:pt x="91369" y="88818"/>
                  <a:pt x="92905" y="87532"/>
                  <a:pt x="94441" y="86270"/>
                </a:cubicBezTo>
                <a:lnTo>
                  <a:pt x="94441" y="86270"/>
                </a:lnTo>
                <a:cubicBezTo>
                  <a:pt x="94262" y="86639"/>
                  <a:pt x="94084" y="86996"/>
                  <a:pt x="93881" y="87366"/>
                </a:cubicBezTo>
                <a:cubicBezTo>
                  <a:pt x="93868" y="87363"/>
                  <a:pt x="93854" y="87361"/>
                  <a:pt x="93840" y="87361"/>
                </a:cubicBezTo>
                <a:cubicBezTo>
                  <a:pt x="93790" y="87361"/>
                  <a:pt x="93737" y="87379"/>
                  <a:pt x="93691" y="87425"/>
                </a:cubicBezTo>
                <a:cubicBezTo>
                  <a:pt x="92310" y="88842"/>
                  <a:pt x="90762" y="89997"/>
                  <a:pt x="89274" y="91271"/>
                </a:cubicBezTo>
                <a:cubicBezTo>
                  <a:pt x="81487" y="88592"/>
                  <a:pt x="73736" y="85830"/>
                  <a:pt x="66021" y="82948"/>
                </a:cubicBezTo>
                <a:cubicBezTo>
                  <a:pt x="64878" y="82520"/>
                  <a:pt x="63723" y="82067"/>
                  <a:pt x="62568" y="81639"/>
                </a:cubicBezTo>
                <a:cubicBezTo>
                  <a:pt x="63294" y="81031"/>
                  <a:pt x="63913" y="80269"/>
                  <a:pt x="64389" y="79472"/>
                </a:cubicBezTo>
                <a:cubicBezTo>
                  <a:pt x="64442" y="79384"/>
                  <a:pt x="64360" y="79284"/>
                  <a:pt x="64284" y="79284"/>
                </a:cubicBezTo>
                <a:cubicBezTo>
                  <a:pt x="64256" y="79284"/>
                  <a:pt x="64230" y="79297"/>
                  <a:pt x="64211" y="79329"/>
                </a:cubicBezTo>
                <a:cubicBezTo>
                  <a:pt x="63663" y="80222"/>
                  <a:pt x="62973" y="80901"/>
                  <a:pt x="62187" y="81496"/>
                </a:cubicBezTo>
                <a:cubicBezTo>
                  <a:pt x="61794" y="81341"/>
                  <a:pt x="61413" y="81198"/>
                  <a:pt x="61008" y="81043"/>
                </a:cubicBezTo>
                <a:lnTo>
                  <a:pt x="61282" y="80781"/>
                </a:lnTo>
                <a:cubicBezTo>
                  <a:pt x="61818" y="80246"/>
                  <a:pt x="62306" y="79674"/>
                  <a:pt x="62770" y="79091"/>
                </a:cubicBezTo>
                <a:cubicBezTo>
                  <a:pt x="62855" y="78988"/>
                  <a:pt x="62758" y="78874"/>
                  <a:pt x="62651" y="78874"/>
                </a:cubicBezTo>
                <a:cubicBezTo>
                  <a:pt x="62609" y="78874"/>
                  <a:pt x="62566" y="78892"/>
                  <a:pt x="62532" y="78936"/>
                </a:cubicBezTo>
                <a:cubicBezTo>
                  <a:pt x="61984" y="79555"/>
                  <a:pt x="61425" y="80139"/>
                  <a:pt x="60830" y="80698"/>
                </a:cubicBezTo>
                <a:cubicBezTo>
                  <a:pt x="60758" y="80781"/>
                  <a:pt x="60687" y="80841"/>
                  <a:pt x="60591" y="80912"/>
                </a:cubicBezTo>
                <a:cubicBezTo>
                  <a:pt x="60246" y="80781"/>
                  <a:pt x="59901" y="80639"/>
                  <a:pt x="59556" y="80520"/>
                </a:cubicBezTo>
                <a:cubicBezTo>
                  <a:pt x="59377" y="80460"/>
                  <a:pt x="59198" y="80389"/>
                  <a:pt x="59008" y="80329"/>
                </a:cubicBezTo>
                <a:cubicBezTo>
                  <a:pt x="59413" y="79888"/>
                  <a:pt x="59782" y="79388"/>
                  <a:pt x="60115" y="78936"/>
                </a:cubicBezTo>
                <a:cubicBezTo>
                  <a:pt x="60209" y="78790"/>
                  <a:pt x="60081" y="78651"/>
                  <a:pt x="59954" y="78651"/>
                </a:cubicBezTo>
                <a:cubicBezTo>
                  <a:pt x="59904" y="78651"/>
                  <a:pt x="59854" y="78672"/>
                  <a:pt x="59817" y="78722"/>
                </a:cubicBezTo>
                <a:cubicBezTo>
                  <a:pt x="59425" y="79257"/>
                  <a:pt x="58996" y="79722"/>
                  <a:pt x="58555" y="80186"/>
                </a:cubicBezTo>
                <a:cubicBezTo>
                  <a:pt x="57996" y="80008"/>
                  <a:pt x="57436" y="79829"/>
                  <a:pt x="56865" y="79650"/>
                </a:cubicBezTo>
                <a:cubicBezTo>
                  <a:pt x="57270" y="79150"/>
                  <a:pt x="57627" y="78650"/>
                  <a:pt x="57984" y="78162"/>
                </a:cubicBezTo>
                <a:cubicBezTo>
                  <a:pt x="58061" y="78051"/>
                  <a:pt x="57960" y="77934"/>
                  <a:pt x="57857" y="77934"/>
                </a:cubicBezTo>
                <a:cubicBezTo>
                  <a:pt x="57817" y="77934"/>
                  <a:pt x="57776" y="77952"/>
                  <a:pt x="57746" y="77995"/>
                </a:cubicBezTo>
                <a:cubicBezTo>
                  <a:pt x="57365" y="78531"/>
                  <a:pt x="56924" y="79031"/>
                  <a:pt x="56496" y="79531"/>
                </a:cubicBezTo>
                <a:cubicBezTo>
                  <a:pt x="56186" y="79424"/>
                  <a:pt x="55877" y="79305"/>
                  <a:pt x="55579" y="79186"/>
                </a:cubicBezTo>
                <a:cubicBezTo>
                  <a:pt x="55841" y="78769"/>
                  <a:pt x="56067" y="78305"/>
                  <a:pt x="56246" y="77864"/>
                </a:cubicBezTo>
                <a:cubicBezTo>
                  <a:pt x="56260" y="77813"/>
                  <a:pt x="56229" y="77784"/>
                  <a:pt x="56195" y="77784"/>
                </a:cubicBezTo>
                <a:cubicBezTo>
                  <a:pt x="56174" y="77784"/>
                  <a:pt x="56152" y="77794"/>
                  <a:pt x="56138" y="77817"/>
                </a:cubicBezTo>
                <a:cubicBezTo>
                  <a:pt x="55912" y="78281"/>
                  <a:pt x="55650" y="78698"/>
                  <a:pt x="55353" y="79091"/>
                </a:cubicBezTo>
                <a:cubicBezTo>
                  <a:pt x="54995" y="78948"/>
                  <a:pt x="54650" y="78793"/>
                  <a:pt x="54341" y="78638"/>
                </a:cubicBezTo>
                <a:cubicBezTo>
                  <a:pt x="54698" y="78234"/>
                  <a:pt x="55043" y="77781"/>
                  <a:pt x="55341" y="77388"/>
                </a:cubicBezTo>
                <a:cubicBezTo>
                  <a:pt x="55429" y="77265"/>
                  <a:pt x="55308" y="77129"/>
                  <a:pt x="55187" y="77129"/>
                </a:cubicBezTo>
                <a:cubicBezTo>
                  <a:pt x="55144" y="77129"/>
                  <a:pt x="55101" y="77145"/>
                  <a:pt x="55067" y="77186"/>
                </a:cubicBezTo>
                <a:cubicBezTo>
                  <a:pt x="54757" y="77602"/>
                  <a:pt x="54424" y="78007"/>
                  <a:pt x="54067" y="78376"/>
                </a:cubicBezTo>
                <a:lnTo>
                  <a:pt x="54007" y="78436"/>
                </a:lnTo>
                <a:cubicBezTo>
                  <a:pt x="53924" y="78376"/>
                  <a:pt x="53817" y="78341"/>
                  <a:pt x="53733" y="78281"/>
                </a:cubicBezTo>
                <a:cubicBezTo>
                  <a:pt x="53614" y="78186"/>
                  <a:pt x="53495" y="78079"/>
                  <a:pt x="53388" y="77960"/>
                </a:cubicBezTo>
                <a:cubicBezTo>
                  <a:pt x="53876" y="77400"/>
                  <a:pt x="54353" y="76817"/>
                  <a:pt x="54829" y="76257"/>
                </a:cubicBezTo>
                <a:cubicBezTo>
                  <a:pt x="54829" y="76257"/>
                  <a:pt x="54829" y="76233"/>
                  <a:pt x="54841" y="76233"/>
                </a:cubicBezTo>
                <a:close/>
                <a:moveTo>
                  <a:pt x="93286" y="88592"/>
                </a:moveTo>
                <a:lnTo>
                  <a:pt x="93286" y="88592"/>
                </a:lnTo>
                <a:cubicBezTo>
                  <a:pt x="93048" y="89056"/>
                  <a:pt x="92810" y="89533"/>
                  <a:pt x="92572" y="90009"/>
                </a:cubicBezTo>
                <a:cubicBezTo>
                  <a:pt x="91881" y="90568"/>
                  <a:pt x="91143" y="91104"/>
                  <a:pt x="90428" y="91652"/>
                </a:cubicBezTo>
                <a:cubicBezTo>
                  <a:pt x="90286" y="91616"/>
                  <a:pt x="90155" y="91557"/>
                  <a:pt x="90000" y="91509"/>
                </a:cubicBezTo>
                <a:cubicBezTo>
                  <a:pt x="91190" y="90676"/>
                  <a:pt x="92274" y="89628"/>
                  <a:pt x="93286" y="88592"/>
                </a:cubicBezTo>
                <a:close/>
                <a:moveTo>
                  <a:pt x="61711" y="82234"/>
                </a:moveTo>
                <a:cubicBezTo>
                  <a:pt x="63270" y="82817"/>
                  <a:pt x="64830" y="83413"/>
                  <a:pt x="66402" y="83996"/>
                </a:cubicBezTo>
                <a:cubicBezTo>
                  <a:pt x="73772" y="86723"/>
                  <a:pt x="81189" y="89354"/>
                  <a:pt x="88654" y="91830"/>
                </a:cubicBezTo>
                <a:cubicBezTo>
                  <a:pt x="88631" y="91830"/>
                  <a:pt x="88631" y="91866"/>
                  <a:pt x="88631" y="91890"/>
                </a:cubicBezTo>
                <a:cubicBezTo>
                  <a:pt x="82868" y="89842"/>
                  <a:pt x="77034" y="87949"/>
                  <a:pt x="71295" y="85877"/>
                </a:cubicBezTo>
                <a:cubicBezTo>
                  <a:pt x="68223" y="84770"/>
                  <a:pt x="65163" y="83639"/>
                  <a:pt x="62092" y="82508"/>
                </a:cubicBezTo>
                <a:cubicBezTo>
                  <a:pt x="61913" y="82448"/>
                  <a:pt x="61734" y="82365"/>
                  <a:pt x="61556" y="82305"/>
                </a:cubicBezTo>
                <a:cubicBezTo>
                  <a:pt x="61603" y="82282"/>
                  <a:pt x="61651" y="82270"/>
                  <a:pt x="61711" y="82234"/>
                </a:cubicBezTo>
                <a:close/>
                <a:moveTo>
                  <a:pt x="91881" y="91390"/>
                </a:moveTo>
                <a:cubicBezTo>
                  <a:pt x="91774" y="91616"/>
                  <a:pt x="91667" y="91819"/>
                  <a:pt x="91560" y="92045"/>
                </a:cubicBezTo>
                <a:cubicBezTo>
                  <a:pt x="91464" y="92009"/>
                  <a:pt x="91369" y="91973"/>
                  <a:pt x="91262" y="91938"/>
                </a:cubicBezTo>
                <a:cubicBezTo>
                  <a:pt x="91476" y="91759"/>
                  <a:pt x="91679" y="91580"/>
                  <a:pt x="91881" y="91390"/>
                </a:cubicBezTo>
                <a:close/>
                <a:moveTo>
                  <a:pt x="89226" y="92009"/>
                </a:moveTo>
                <a:cubicBezTo>
                  <a:pt x="89393" y="92057"/>
                  <a:pt x="89559" y="92116"/>
                  <a:pt x="89714" y="92176"/>
                </a:cubicBezTo>
                <a:cubicBezTo>
                  <a:pt x="89690" y="92211"/>
                  <a:pt x="89655" y="92223"/>
                  <a:pt x="89631" y="92247"/>
                </a:cubicBezTo>
                <a:lnTo>
                  <a:pt x="89143" y="92069"/>
                </a:lnTo>
                <a:cubicBezTo>
                  <a:pt x="89166" y="92057"/>
                  <a:pt x="89202" y="92033"/>
                  <a:pt x="89226" y="92009"/>
                </a:cubicBezTo>
                <a:close/>
                <a:moveTo>
                  <a:pt x="91821" y="92902"/>
                </a:moveTo>
                <a:cubicBezTo>
                  <a:pt x="91811" y="92921"/>
                  <a:pt x="91800" y="92940"/>
                  <a:pt x="91790" y="92958"/>
                </a:cubicBezTo>
                <a:lnTo>
                  <a:pt x="91790" y="92958"/>
                </a:lnTo>
                <a:cubicBezTo>
                  <a:pt x="91789" y="92952"/>
                  <a:pt x="91788" y="92945"/>
                  <a:pt x="91786" y="92938"/>
                </a:cubicBezTo>
                <a:lnTo>
                  <a:pt x="91786" y="92902"/>
                </a:lnTo>
                <a:close/>
                <a:moveTo>
                  <a:pt x="90631" y="92485"/>
                </a:moveTo>
                <a:cubicBezTo>
                  <a:pt x="90881" y="92569"/>
                  <a:pt x="91119" y="92640"/>
                  <a:pt x="91357" y="92711"/>
                </a:cubicBezTo>
                <a:cubicBezTo>
                  <a:pt x="91417" y="92831"/>
                  <a:pt x="91536" y="92902"/>
                  <a:pt x="91679" y="92926"/>
                </a:cubicBezTo>
                <a:cubicBezTo>
                  <a:pt x="91658" y="92968"/>
                  <a:pt x="91711" y="93006"/>
                  <a:pt x="91751" y="93006"/>
                </a:cubicBezTo>
                <a:cubicBezTo>
                  <a:pt x="91756" y="93006"/>
                  <a:pt x="91761" y="93005"/>
                  <a:pt x="91766" y="93003"/>
                </a:cubicBezTo>
                <a:lnTo>
                  <a:pt x="91766" y="93003"/>
                </a:lnTo>
                <a:cubicBezTo>
                  <a:pt x="91696" y="93137"/>
                  <a:pt x="91635" y="93272"/>
                  <a:pt x="91560" y="93414"/>
                </a:cubicBezTo>
                <a:cubicBezTo>
                  <a:pt x="91560" y="93152"/>
                  <a:pt x="91429" y="92902"/>
                  <a:pt x="91107" y="92783"/>
                </a:cubicBezTo>
                <a:cubicBezTo>
                  <a:pt x="90905" y="92711"/>
                  <a:pt x="90714" y="92652"/>
                  <a:pt x="90524" y="92581"/>
                </a:cubicBezTo>
                <a:cubicBezTo>
                  <a:pt x="90548" y="92545"/>
                  <a:pt x="90595" y="92521"/>
                  <a:pt x="90631" y="92485"/>
                </a:cubicBezTo>
                <a:close/>
                <a:moveTo>
                  <a:pt x="82213" y="92128"/>
                </a:moveTo>
                <a:lnTo>
                  <a:pt x="82213" y="92128"/>
                </a:lnTo>
                <a:cubicBezTo>
                  <a:pt x="82487" y="92188"/>
                  <a:pt x="82749" y="92247"/>
                  <a:pt x="83023" y="92330"/>
                </a:cubicBezTo>
                <a:cubicBezTo>
                  <a:pt x="83189" y="92366"/>
                  <a:pt x="84487" y="92962"/>
                  <a:pt x="85964" y="93604"/>
                </a:cubicBezTo>
                <a:cubicBezTo>
                  <a:pt x="84416" y="93021"/>
                  <a:pt x="82999" y="92450"/>
                  <a:pt x="82213" y="92128"/>
                </a:cubicBezTo>
                <a:close/>
                <a:moveTo>
                  <a:pt x="91071" y="94390"/>
                </a:moveTo>
                <a:cubicBezTo>
                  <a:pt x="91059" y="94438"/>
                  <a:pt x="91059" y="94450"/>
                  <a:pt x="91048" y="94474"/>
                </a:cubicBezTo>
                <a:cubicBezTo>
                  <a:pt x="91024" y="94438"/>
                  <a:pt x="91012" y="94426"/>
                  <a:pt x="91000" y="94414"/>
                </a:cubicBezTo>
                <a:cubicBezTo>
                  <a:pt x="91024" y="94414"/>
                  <a:pt x="91048" y="94390"/>
                  <a:pt x="91071" y="94390"/>
                </a:cubicBezTo>
                <a:close/>
                <a:moveTo>
                  <a:pt x="92453" y="94914"/>
                </a:moveTo>
                <a:cubicBezTo>
                  <a:pt x="92476" y="95045"/>
                  <a:pt x="92512" y="95164"/>
                  <a:pt x="92595" y="95259"/>
                </a:cubicBezTo>
                <a:cubicBezTo>
                  <a:pt x="92475" y="95293"/>
                  <a:pt x="92327" y="95308"/>
                  <a:pt x="92158" y="95308"/>
                </a:cubicBezTo>
                <a:cubicBezTo>
                  <a:pt x="92027" y="95308"/>
                  <a:pt x="91882" y="95299"/>
                  <a:pt x="91726" y="95283"/>
                </a:cubicBezTo>
                <a:cubicBezTo>
                  <a:pt x="91881" y="95283"/>
                  <a:pt x="92024" y="95248"/>
                  <a:pt x="92143" y="95164"/>
                </a:cubicBezTo>
                <a:cubicBezTo>
                  <a:pt x="92250" y="95093"/>
                  <a:pt x="92357" y="95009"/>
                  <a:pt x="92453" y="94914"/>
                </a:cubicBezTo>
                <a:close/>
                <a:moveTo>
                  <a:pt x="97917" y="86639"/>
                </a:moveTo>
                <a:cubicBezTo>
                  <a:pt x="96501" y="89616"/>
                  <a:pt x="95072" y="92592"/>
                  <a:pt x="93679" y="95557"/>
                </a:cubicBezTo>
                <a:cubicBezTo>
                  <a:pt x="93667" y="95486"/>
                  <a:pt x="93631" y="95426"/>
                  <a:pt x="93584" y="95367"/>
                </a:cubicBezTo>
                <a:cubicBezTo>
                  <a:pt x="93667" y="95307"/>
                  <a:pt x="93738" y="95212"/>
                  <a:pt x="93774" y="95093"/>
                </a:cubicBezTo>
                <a:cubicBezTo>
                  <a:pt x="95167" y="92283"/>
                  <a:pt x="96536" y="89449"/>
                  <a:pt x="97917" y="86639"/>
                </a:cubicBezTo>
                <a:close/>
                <a:moveTo>
                  <a:pt x="31417" y="0"/>
                </a:moveTo>
                <a:cubicBezTo>
                  <a:pt x="31339" y="0"/>
                  <a:pt x="31260" y="40"/>
                  <a:pt x="31231" y="129"/>
                </a:cubicBezTo>
                <a:cubicBezTo>
                  <a:pt x="31207" y="129"/>
                  <a:pt x="31207" y="105"/>
                  <a:pt x="31195" y="105"/>
                </a:cubicBezTo>
                <a:cubicBezTo>
                  <a:pt x="31160" y="75"/>
                  <a:pt x="31121" y="62"/>
                  <a:pt x="31082" y="62"/>
                </a:cubicBezTo>
                <a:cubicBezTo>
                  <a:pt x="30922" y="62"/>
                  <a:pt x="30763" y="283"/>
                  <a:pt x="30897" y="426"/>
                </a:cubicBezTo>
                <a:cubicBezTo>
                  <a:pt x="30957" y="486"/>
                  <a:pt x="31016" y="522"/>
                  <a:pt x="31064" y="581"/>
                </a:cubicBezTo>
                <a:cubicBezTo>
                  <a:pt x="30492" y="2391"/>
                  <a:pt x="29945" y="4189"/>
                  <a:pt x="29397" y="5987"/>
                </a:cubicBezTo>
                <a:cubicBezTo>
                  <a:pt x="29397" y="5987"/>
                  <a:pt x="29397" y="5975"/>
                  <a:pt x="29385" y="5975"/>
                </a:cubicBezTo>
                <a:cubicBezTo>
                  <a:pt x="27909" y="5606"/>
                  <a:pt x="26825" y="4784"/>
                  <a:pt x="25825" y="3653"/>
                </a:cubicBezTo>
                <a:cubicBezTo>
                  <a:pt x="25763" y="3579"/>
                  <a:pt x="25689" y="3548"/>
                  <a:pt x="25618" y="3548"/>
                </a:cubicBezTo>
                <a:cubicBezTo>
                  <a:pt x="25414" y="3548"/>
                  <a:pt x="25229" y="3799"/>
                  <a:pt x="25397" y="4010"/>
                </a:cubicBezTo>
                <a:lnTo>
                  <a:pt x="25408" y="4022"/>
                </a:lnTo>
                <a:cubicBezTo>
                  <a:pt x="19860" y="20155"/>
                  <a:pt x="15610" y="36812"/>
                  <a:pt x="10657" y="53135"/>
                </a:cubicBezTo>
                <a:cubicBezTo>
                  <a:pt x="10580" y="53423"/>
                  <a:pt x="10819" y="53625"/>
                  <a:pt x="11040" y="53625"/>
                </a:cubicBezTo>
                <a:cubicBezTo>
                  <a:pt x="11093" y="53625"/>
                  <a:pt x="11146" y="53613"/>
                  <a:pt x="11192" y="53588"/>
                </a:cubicBezTo>
                <a:cubicBezTo>
                  <a:pt x="17324" y="57017"/>
                  <a:pt x="23968" y="59684"/>
                  <a:pt x="30338" y="62613"/>
                </a:cubicBezTo>
                <a:cubicBezTo>
                  <a:pt x="36267" y="65339"/>
                  <a:pt x="42411" y="67827"/>
                  <a:pt x="47661" y="71721"/>
                </a:cubicBezTo>
                <a:cubicBezTo>
                  <a:pt x="47578" y="71721"/>
                  <a:pt x="47506" y="71745"/>
                  <a:pt x="47435" y="71757"/>
                </a:cubicBezTo>
                <a:cubicBezTo>
                  <a:pt x="40494" y="68613"/>
                  <a:pt x="33564" y="65458"/>
                  <a:pt x="26623" y="62339"/>
                </a:cubicBezTo>
                <a:cubicBezTo>
                  <a:pt x="23277" y="60839"/>
                  <a:pt x="19920" y="59303"/>
                  <a:pt x="16407" y="58219"/>
                </a:cubicBezTo>
                <a:cubicBezTo>
                  <a:pt x="14931" y="57755"/>
                  <a:pt x="13407" y="57540"/>
                  <a:pt x="11954" y="57112"/>
                </a:cubicBezTo>
                <a:cubicBezTo>
                  <a:pt x="11049" y="56850"/>
                  <a:pt x="9264" y="56636"/>
                  <a:pt x="8847" y="55600"/>
                </a:cubicBezTo>
                <a:cubicBezTo>
                  <a:pt x="8573" y="54957"/>
                  <a:pt x="9573" y="52826"/>
                  <a:pt x="9752" y="52183"/>
                </a:cubicBezTo>
                <a:cubicBezTo>
                  <a:pt x="13193" y="39050"/>
                  <a:pt x="16741" y="25548"/>
                  <a:pt x="18967" y="12047"/>
                </a:cubicBezTo>
                <a:cubicBezTo>
                  <a:pt x="19098" y="11821"/>
                  <a:pt x="19217" y="11618"/>
                  <a:pt x="19348" y="11392"/>
                </a:cubicBezTo>
                <a:cubicBezTo>
                  <a:pt x="19467" y="11201"/>
                  <a:pt x="19301" y="10987"/>
                  <a:pt x="19122" y="10987"/>
                </a:cubicBezTo>
                <a:cubicBezTo>
                  <a:pt x="19360" y="9475"/>
                  <a:pt x="19586" y="7939"/>
                  <a:pt x="19801" y="6427"/>
                </a:cubicBezTo>
                <a:cubicBezTo>
                  <a:pt x="20253" y="6725"/>
                  <a:pt x="20813" y="6903"/>
                  <a:pt x="21265" y="7201"/>
                </a:cubicBezTo>
                <a:cubicBezTo>
                  <a:pt x="21848" y="7558"/>
                  <a:pt x="22372" y="7987"/>
                  <a:pt x="22896" y="8415"/>
                </a:cubicBezTo>
                <a:cubicBezTo>
                  <a:pt x="22946" y="8455"/>
                  <a:pt x="22996" y="8472"/>
                  <a:pt x="23044" y="8472"/>
                </a:cubicBezTo>
                <a:cubicBezTo>
                  <a:pt x="23225" y="8472"/>
                  <a:pt x="23362" y="8226"/>
                  <a:pt x="23230" y="8046"/>
                </a:cubicBezTo>
                <a:cubicBezTo>
                  <a:pt x="22513" y="7064"/>
                  <a:pt x="21035" y="5769"/>
                  <a:pt x="19719" y="5769"/>
                </a:cubicBezTo>
                <a:cubicBezTo>
                  <a:pt x="19678" y="5769"/>
                  <a:pt x="19638" y="5770"/>
                  <a:pt x="19598" y="5772"/>
                </a:cubicBezTo>
                <a:cubicBezTo>
                  <a:pt x="19360" y="5784"/>
                  <a:pt x="19360" y="6082"/>
                  <a:pt x="19503" y="6213"/>
                </a:cubicBezTo>
                <a:cubicBezTo>
                  <a:pt x="19515" y="6225"/>
                  <a:pt x="19527" y="6225"/>
                  <a:pt x="19539" y="6248"/>
                </a:cubicBezTo>
                <a:cubicBezTo>
                  <a:pt x="19396" y="6808"/>
                  <a:pt x="19265" y="7368"/>
                  <a:pt x="19122" y="7939"/>
                </a:cubicBezTo>
                <a:cubicBezTo>
                  <a:pt x="19098" y="7880"/>
                  <a:pt x="19050" y="7820"/>
                  <a:pt x="19027" y="7761"/>
                </a:cubicBezTo>
                <a:cubicBezTo>
                  <a:pt x="18974" y="7666"/>
                  <a:pt x="18894" y="7627"/>
                  <a:pt x="18795" y="7627"/>
                </a:cubicBezTo>
                <a:cubicBezTo>
                  <a:pt x="18781" y="7627"/>
                  <a:pt x="18767" y="7628"/>
                  <a:pt x="18753" y="7630"/>
                </a:cubicBezTo>
                <a:cubicBezTo>
                  <a:pt x="18408" y="7653"/>
                  <a:pt x="18110" y="7796"/>
                  <a:pt x="17848" y="7987"/>
                </a:cubicBezTo>
                <a:cubicBezTo>
                  <a:pt x="17669" y="7975"/>
                  <a:pt x="17503" y="7951"/>
                  <a:pt x="17324" y="7927"/>
                </a:cubicBezTo>
                <a:cubicBezTo>
                  <a:pt x="16698" y="7811"/>
                  <a:pt x="16084" y="7402"/>
                  <a:pt x="15459" y="7402"/>
                </a:cubicBezTo>
                <a:cubicBezTo>
                  <a:pt x="15442" y="7402"/>
                  <a:pt x="15424" y="7403"/>
                  <a:pt x="15407" y="7403"/>
                </a:cubicBezTo>
                <a:cubicBezTo>
                  <a:pt x="15300" y="7403"/>
                  <a:pt x="15229" y="7463"/>
                  <a:pt x="15181" y="7522"/>
                </a:cubicBezTo>
                <a:cubicBezTo>
                  <a:pt x="15217" y="7380"/>
                  <a:pt x="15240" y="7225"/>
                  <a:pt x="15252" y="7082"/>
                </a:cubicBezTo>
                <a:cubicBezTo>
                  <a:pt x="15267" y="7018"/>
                  <a:pt x="15217" y="6979"/>
                  <a:pt x="15164" y="6979"/>
                </a:cubicBezTo>
                <a:cubicBezTo>
                  <a:pt x="15129" y="6979"/>
                  <a:pt x="15093" y="6996"/>
                  <a:pt x="15074" y="7034"/>
                </a:cubicBezTo>
                <a:cubicBezTo>
                  <a:pt x="11883" y="15690"/>
                  <a:pt x="10097" y="25060"/>
                  <a:pt x="7751" y="33990"/>
                </a:cubicBezTo>
                <a:cubicBezTo>
                  <a:pt x="5465" y="42777"/>
                  <a:pt x="3132" y="51564"/>
                  <a:pt x="834" y="60362"/>
                </a:cubicBezTo>
                <a:cubicBezTo>
                  <a:pt x="572" y="60898"/>
                  <a:pt x="298" y="61446"/>
                  <a:pt x="72" y="61993"/>
                </a:cubicBezTo>
                <a:cubicBezTo>
                  <a:pt x="0" y="62172"/>
                  <a:pt x="120" y="62363"/>
                  <a:pt x="286" y="62422"/>
                </a:cubicBezTo>
                <a:cubicBezTo>
                  <a:pt x="7037" y="65268"/>
                  <a:pt x="13978" y="67744"/>
                  <a:pt x="20825" y="70340"/>
                </a:cubicBezTo>
                <a:cubicBezTo>
                  <a:pt x="27599" y="72911"/>
                  <a:pt x="34445" y="76209"/>
                  <a:pt x="41446" y="78043"/>
                </a:cubicBezTo>
                <a:cubicBezTo>
                  <a:pt x="41477" y="78051"/>
                  <a:pt x="41505" y="78055"/>
                  <a:pt x="41532" y="78055"/>
                </a:cubicBezTo>
                <a:cubicBezTo>
                  <a:pt x="41746" y="78055"/>
                  <a:pt x="41839" y="77821"/>
                  <a:pt x="41744" y="77662"/>
                </a:cubicBezTo>
                <a:lnTo>
                  <a:pt x="41744" y="77662"/>
                </a:lnTo>
                <a:lnTo>
                  <a:pt x="42018" y="77757"/>
                </a:lnTo>
                <a:cubicBezTo>
                  <a:pt x="42018" y="77781"/>
                  <a:pt x="42018" y="77817"/>
                  <a:pt x="42041" y="77829"/>
                </a:cubicBezTo>
                <a:cubicBezTo>
                  <a:pt x="42458" y="78222"/>
                  <a:pt x="42911" y="78555"/>
                  <a:pt x="43375" y="78841"/>
                </a:cubicBezTo>
                <a:cubicBezTo>
                  <a:pt x="44488" y="81013"/>
                  <a:pt x="47024" y="82582"/>
                  <a:pt x="49457" y="82582"/>
                </a:cubicBezTo>
                <a:cubicBezTo>
                  <a:pt x="49758" y="82582"/>
                  <a:pt x="50057" y="82558"/>
                  <a:pt x="50352" y="82508"/>
                </a:cubicBezTo>
                <a:cubicBezTo>
                  <a:pt x="50622" y="82544"/>
                  <a:pt x="50896" y="82558"/>
                  <a:pt x="51175" y="82558"/>
                </a:cubicBezTo>
                <a:cubicBezTo>
                  <a:pt x="51351" y="82558"/>
                  <a:pt x="51529" y="82553"/>
                  <a:pt x="51709" y="82544"/>
                </a:cubicBezTo>
                <a:cubicBezTo>
                  <a:pt x="51793" y="82603"/>
                  <a:pt x="51900" y="82663"/>
                  <a:pt x="51983" y="82746"/>
                </a:cubicBezTo>
                <a:cubicBezTo>
                  <a:pt x="51924" y="82853"/>
                  <a:pt x="51959" y="83020"/>
                  <a:pt x="52126" y="83103"/>
                </a:cubicBezTo>
                <a:cubicBezTo>
                  <a:pt x="57020" y="85437"/>
                  <a:pt x="62389" y="87068"/>
                  <a:pt x="67664" y="88759"/>
                </a:cubicBezTo>
                <a:cubicBezTo>
                  <a:pt x="67926" y="88842"/>
                  <a:pt x="68211" y="88937"/>
                  <a:pt x="68473" y="89032"/>
                </a:cubicBezTo>
                <a:cubicBezTo>
                  <a:pt x="71807" y="90187"/>
                  <a:pt x="75141" y="91307"/>
                  <a:pt x="78498" y="92461"/>
                </a:cubicBezTo>
                <a:cubicBezTo>
                  <a:pt x="83535" y="94247"/>
                  <a:pt x="88583" y="96045"/>
                  <a:pt x="93691" y="97629"/>
                </a:cubicBezTo>
                <a:cubicBezTo>
                  <a:pt x="93721" y="97635"/>
                  <a:pt x="93753" y="97639"/>
                  <a:pt x="93785" y="97639"/>
                </a:cubicBezTo>
                <a:cubicBezTo>
                  <a:pt x="93930" y="97639"/>
                  <a:pt x="94080" y="97570"/>
                  <a:pt x="94119" y="97414"/>
                </a:cubicBezTo>
                <a:cubicBezTo>
                  <a:pt x="94298" y="96831"/>
                  <a:pt x="94453" y="96260"/>
                  <a:pt x="94584" y="95676"/>
                </a:cubicBezTo>
                <a:cubicBezTo>
                  <a:pt x="98489" y="87473"/>
                  <a:pt x="102359" y="79246"/>
                  <a:pt x="106240" y="71030"/>
                </a:cubicBezTo>
                <a:cubicBezTo>
                  <a:pt x="108800" y="65625"/>
                  <a:pt x="111622" y="60255"/>
                  <a:pt x="114170" y="54790"/>
                </a:cubicBezTo>
                <a:cubicBezTo>
                  <a:pt x="114300" y="54564"/>
                  <a:pt x="114420" y="54302"/>
                  <a:pt x="114515" y="54028"/>
                </a:cubicBezTo>
                <a:cubicBezTo>
                  <a:pt x="115777" y="51266"/>
                  <a:pt x="116956" y="48480"/>
                  <a:pt x="117980" y="45658"/>
                </a:cubicBezTo>
                <a:cubicBezTo>
                  <a:pt x="118005" y="45590"/>
                  <a:pt x="117939" y="45534"/>
                  <a:pt x="117878" y="45534"/>
                </a:cubicBezTo>
                <a:cubicBezTo>
                  <a:pt x="117853" y="45534"/>
                  <a:pt x="117830" y="45543"/>
                  <a:pt x="117813" y="45563"/>
                </a:cubicBezTo>
                <a:cubicBezTo>
                  <a:pt x="117741" y="45694"/>
                  <a:pt x="117670" y="45825"/>
                  <a:pt x="117587" y="45956"/>
                </a:cubicBezTo>
                <a:cubicBezTo>
                  <a:pt x="117610" y="45872"/>
                  <a:pt x="117575" y="45789"/>
                  <a:pt x="117503" y="45706"/>
                </a:cubicBezTo>
                <a:cubicBezTo>
                  <a:pt x="117456" y="45670"/>
                  <a:pt x="117384" y="45634"/>
                  <a:pt x="117325" y="45587"/>
                </a:cubicBezTo>
                <a:cubicBezTo>
                  <a:pt x="117297" y="45485"/>
                  <a:pt x="117219" y="45412"/>
                  <a:pt x="117130" y="45412"/>
                </a:cubicBezTo>
                <a:cubicBezTo>
                  <a:pt x="117104" y="45412"/>
                  <a:pt x="117078" y="45418"/>
                  <a:pt x="117051" y="45432"/>
                </a:cubicBezTo>
                <a:cubicBezTo>
                  <a:pt x="116622" y="45218"/>
                  <a:pt x="116098" y="45098"/>
                  <a:pt x="115682" y="44872"/>
                </a:cubicBezTo>
                <a:cubicBezTo>
                  <a:pt x="115539" y="44789"/>
                  <a:pt x="115384" y="44694"/>
                  <a:pt x="115241" y="44598"/>
                </a:cubicBezTo>
                <a:cubicBezTo>
                  <a:pt x="115170" y="44277"/>
                  <a:pt x="115027" y="43979"/>
                  <a:pt x="114777" y="43741"/>
                </a:cubicBezTo>
                <a:cubicBezTo>
                  <a:pt x="114725" y="43690"/>
                  <a:pt x="114670" y="43666"/>
                  <a:pt x="114609" y="43666"/>
                </a:cubicBezTo>
                <a:cubicBezTo>
                  <a:pt x="114572" y="43666"/>
                  <a:pt x="114532" y="43675"/>
                  <a:pt x="114491" y="43694"/>
                </a:cubicBezTo>
                <a:cubicBezTo>
                  <a:pt x="114431" y="43717"/>
                  <a:pt x="114360" y="43729"/>
                  <a:pt x="114300" y="43765"/>
                </a:cubicBezTo>
                <a:cubicBezTo>
                  <a:pt x="114562" y="43241"/>
                  <a:pt x="114824" y="42717"/>
                  <a:pt x="115074" y="42205"/>
                </a:cubicBezTo>
                <a:lnTo>
                  <a:pt x="115134" y="42205"/>
                </a:lnTo>
                <a:cubicBezTo>
                  <a:pt x="115313" y="42205"/>
                  <a:pt x="115503" y="41955"/>
                  <a:pt x="115348" y="41800"/>
                </a:cubicBezTo>
                <a:cubicBezTo>
                  <a:pt x="114740" y="41222"/>
                  <a:pt x="113717" y="41018"/>
                  <a:pt x="112735" y="41018"/>
                </a:cubicBezTo>
                <a:cubicBezTo>
                  <a:pt x="112140" y="41018"/>
                  <a:pt x="111560" y="41093"/>
                  <a:pt x="111098" y="41205"/>
                </a:cubicBezTo>
                <a:cubicBezTo>
                  <a:pt x="110836" y="41265"/>
                  <a:pt x="110824" y="41705"/>
                  <a:pt x="111133" y="41705"/>
                </a:cubicBezTo>
                <a:cubicBezTo>
                  <a:pt x="111550" y="41705"/>
                  <a:pt x="111955" y="41729"/>
                  <a:pt x="112372" y="41753"/>
                </a:cubicBezTo>
                <a:cubicBezTo>
                  <a:pt x="112336" y="41753"/>
                  <a:pt x="112288" y="41765"/>
                  <a:pt x="112276" y="41800"/>
                </a:cubicBezTo>
                <a:cubicBezTo>
                  <a:pt x="111133" y="43074"/>
                  <a:pt x="109871" y="44194"/>
                  <a:pt x="108574" y="45313"/>
                </a:cubicBezTo>
                <a:cubicBezTo>
                  <a:pt x="108538" y="45337"/>
                  <a:pt x="108538" y="45372"/>
                  <a:pt x="108526" y="45384"/>
                </a:cubicBezTo>
                <a:cubicBezTo>
                  <a:pt x="109717" y="42503"/>
                  <a:pt x="110895" y="39610"/>
                  <a:pt x="112014" y="36705"/>
                </a:cubicBezTo>
                <a:lnTo>
                  <a:pt x="112038" y="36705"/>
                </a:lnTo>
                <a:cubicBezTo>
                  <a:pt x="112380" y="36636"/>
                  <a:pt x="112318" y="36142"/>
                  <a:pt x="111978" y="36142"/>
                </a:cubicBezTo>
                <a:cubicBezTo>
                  <a:pt x="111963" y="36142"/>
                  <a:pt x="111947" y="36143"/>
                  <a:pt x="111931" y="36145"/>
                </a:cubicBezTo>
                <a:cubicBezTo>
                  <a:pt x="111452" y="36218"/>
                  <a:pt x="110990" y="36258"/>
                  <a:pt x="110536" y="36258"/>
                </a:cubicBezTo>
                <a:cubicBezTo>
                  <a:pt x="109580" y="36258"/>
                  <a:pt x="108665" y="36077"/>
                  <a:pt x="107728" y="35633"/>
                </a:cubicBezTo>
                <a:lnTo>
                  <a:pt x="107716" y="35633"/>
                </a:lnTo>
                <a:cubicBezTo>
                  <a:pt x="108443" y="33907"/>
                  <a:pt x="109169" y="32168"/>
                  <a:pt x="109895" y="30430"/>
                </a:cubicBezTo>
                <a:cubicBezTo>
                  <a:pt x="109979" y="30430"/>
                  <a:pt x="110062" y="30418"/>
                  <a:pt x="110133" y="30418"/>
                </a:cubicBezTo>
                <a:cubicBezTo>
                  <a:pt x="110371" y="30394"/>
                  <a:pt x="110360" y="29978"/>
                  <a:pt x="110121" y="29978"/>
                </a:cubicBezTo>
                <a:lnTo>
                  <a:pt x="110098" y="29978"/>
                </a:lnTo>
                <a:cubicBezTo>
                  <a:pt x="110147" y="29838"/>
                  <a:pt x="110009" y="29715"/>
                  <a:pt x="109884" y="29715"/>
                </a:cubicBezTo>
                <a:cubicBezTo>
                  <a:pt x="109827" y="29715"/>
                  <a:pt x="109774" y="29740"/>
                  <a:pt x="109740" y="29799"/>
                </a:cubicBezTo>
                <a:lnTo>
                  <a:pt x="109645" y="29978"/>
                </a:lnTo>
                <a:cubicBezTo>
                  <a:pt x="109163" y="29984"/>
                  <a:pt x="108681" y="29987"/>
                  <a:pt x="108199" y="29987"/>
                </a:cubicBezTo>
                <a:cubicBezTo>
                  <a:pt x="106955" y="29987"/>
                  <a:pt x="105710" y="29968"/>
                  <a:pt x="104466" y="29942"/>
                </a:cubicBezTo>
                <a:cubicBezTo>
                  <a:pt x="104656" y="29906"/>
                  <a:pt x="104871" y="29894"/>
                  <a:pt x="105061" y="29859"/>
                </a:cubicBezTo>
                <a:cubicBezTo>
                  <a:pt x="105265" y="29836"/>
                  <a:pt x="105221" y="29534"/>
                  <a:pt x="105033" y="29534"/>
                </a:cubicBezTo>
                <a:cubicBezTo>
                  <a:pt x="105023" y="29534"/>
                  <a:pt x="105013" y="29535"/>
                  <a:pt x="105002" y="29537"/>
                </a:cubicBezTo>
                <a:cubicBezTo>
                  <a:pt x="103670" y="29709"/>
                  <a:pt x="102347" y="29789"/>
                  <a:pt x="101033" y="29789"/>
                </a:cubicBezTo>
                <a:cubicBezTo>
                  <a:pt x="95415" y="29789"/>
                  <a:pt x="89958" y="28319"/>
                  <a:pt x="84690" y="26215"/>
                </a:cubicBezTo>
                <a:cubicBezTo>
                  <a:pt x="80939" y="24719"/>
                  <a:pt x="76853" y="21769"/>
                  <a:pt x="72688" y="21769"/>
                </a:cubicBezTo>
                <a:cubicBezTo>
                  <a:pt x="72145" y="21769"/>
                  <a:pt x="71601" y="21819"/>
                  <a:pt x="71057" y="21929"/>
                </a:cubicBezTo>
                <a:cubicBezTo>
                  <a:pt x="70485" y="21977"/>
                  <a:pt x="69938" y="22048"/>
                  <a:pt x="69390" y="22179"/>
                </a:cubicBezTo>
                <a:cubicBezTo>
                  <a:pt x="69235" y="22227"/>
                  <a:pt x="69057" y="22274"/>
                  <a:pt x="68878" y="22310"/>
                </a:cubicBezTo>
                <a:cubicBezTo>
                  <a:pt x="68866" y="22096"/>
                  <a:pt x="68854" y="21869"/>
                  <a:pt x="68819" y="21643"/>
                </a:cubicBezTo>
                <a:cubicBezTo>
                  <a:pt x="68813" y="21545"/>
                  <a:pt x="68750" y="21500"/>
                  <a:pt x="68679" y="21500"/>
                </a:cubicBezTo>
                <a:cubicBezTo>
                  <a:pt x="68588" y="21500"/>
                  <a:pt x="68485" y="21575"/>
                  <a:pt x="68485" y="21703"/>
                </a:cubicBezTo>
                <a:cubicBezTo>
                  <a:pt x="68470" y="21700"/>
                  <a:pt x="68455" y="21698"/>
                  <a:pt x="68441" y="21698"/>
                </a:cubicBezTo>
                <a:cubicBezTo>
                  <a:pt x="68396" y="21698"/>
                  <a:pt x="68351" y="21712"/>
                  <a:pt x="68307" y="21738"/>
                </a:cubicBezTo>
                <a:cubicBezTo>
                  <a:pt x="68033" y="21215"/>
                  <a:pt x="67676" y="20703"/>
                  <a:pt x="67390" y="20310"/>
                </a:cubicBezTo>
                <a:cubicBezTo>
                  <a:pt x="67068" y="19845"/>
                  <a:pt x="66675" y="19429"/>
                  <a:pt x="66271" y="19024"/>
                </a:cubicBezTo>
                <a:cubicBezTo>
                  <a:pt x="63258" y="15273"/>
                  <a:pt x="57424" y="14988"/>
                  <a:pt x="53090" y="13559"/>
                </a:cubicBezTo>
                <a:cubicBezTo>
                  <a:pt x="46435" y="11356"/>
                  <a:pt x="40184" y="8261"/>
                  <a:pt x="35398" y="3058"/>
                </a:cubicBezTo>
                <a:cubicBezTo>
                  <a:pt x="35359" y="3016"/>
                  <a:pt x="35314" y="2999"/>
                  <a:pt x="35271" y="2999"/>
                </a:cubicBezTo>
                <a:cubicBezTo>
                  <a:pt x="35143" y="2999"/>
                  <a:pt x="35029" y="3153"/>
                  <a:pt x="35136" y="3260"/>
                </a:cubicBezTo>
                <a:cubicBezTo>
                  <a:pt x="35279" y="3415"/>
                  <a:pt x="35422" y="3546"/>
                  <a:pt x="35553" y="3701"/>
                </a:cubicBezTo>
                <a:cubicBezTo>
                  <a:pt x="34219" y="2605"/>
                  <a:pt x="32874" y="1522"/>
                  <a:pt x="31564" y="403"/>
                </a:cubicBezTo>
                <a:cubicBezTo>
                  <a:pt x="31588" y="343"/>
                  <a:pt x="31600" y="272"/>
                  <a:pt x="31612" y="212"/>
                </a:cubicBezTo>
                <a:cubicBezTo>
                  <a:pt x="31639" y="80"/>
                  <a:pt x="31529" y="0"/>
                  <a:pt x="3141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39"/>
          <p:cNvSpPr/>
          <p:nvPr/>
        </p:nvSpPr>
        <p:spPr>
          <a:xfrm rot="1143741">
            <a:off x="3632648" y="455850"/>
            <a:ext cx="2167733" cy="2754518"/>
          </a:xfrm>
          <a:custGeom>
            <a:rect b="b" l="l" r="r" t="t"/>
            <a:pathLst>
              <a:path extrusionOk="0" h="64884" w="51062">
                <a:moveTo>
                  <a:pt x="47949" y="3049"/>
                </a:moveTo>
                <a:lnTo>
                  <a:pt x="47949" y="3049"/>
                </a:lnTo>
                <a:cubicBezTo>
                  <a:pt x="46163" y="5133"/>
                  <a:pt x="44413" y="7240"/>
                  <a:pt x="42663" y="9335"/>
                </a:cubicBezTo>
                <a:lnTo>
                  <a:pt x="42710" y="8716"/>
                </a:lnTo>
                <a:cubicBezTo>
                  <a:pt x="42782" y="7907"/>
                  <a:pt x="42937" y="7097"/>
                  <a:pt x="42889" y="6287"/>
                </a:cubicBezTo>
                <a:cubicBezTo>
                  <a:pt x="43020" y="6204"/>
                  <a:pt x="43151" y="6121"/>
                  <a:pt x="43306" y="6037"/>
                </a:cubicBezTo>
                <a:lnTo>
                  <a:pt x="43306" y="6037"/>
                </a:lnTo>
                <a:cubicBezTo>
                  <a:pt x="43151" y="6895"/>
                  <a:pt x="42949" y="7752"/>
                  <a:pt x="42758" y="8609"/>
                </a:cubicBezTo>
                <a:cubicBezTo>
                  <a:pt x="42715" y="8737"/>
                  <a:pt x="42804" y="8810"/>
                  <a:pt x="42898" y="8810"/>
                </a:cubicBezTo>
                <a:cubicBezTo>
                  <a:pt x="42961" y="8810"/>
                  <a:pt x="43027" y="8776"/>
                  <a:pt x="43056" y="8704"/>
                </a:cubicBezTo>
                <a:cubicBezTo>
                  <a:pt x="43425" y="7776"/>
                  <a:pt x="43603" y="6776"/>
                  <a:pt x="43699" y="5787"/>
                </a:cubicBezTo>
                <a:cubicBezTo>
                  <a:pt x="45139" y="4906"/>
                  <a:pt x="46568" y="4001"/>
                  <a:pt x="47949" y="3049"/>
                </a:cubicBezTo>
                <a:close/>
                <a:moveTo>
                  <a:pt x="50045" y="1513"/>
                </a:moveTo>
                <a:lnTo>
                  <a:pt x="50045" y="1513"/>
                </a:lnTo>
                <a:cubicBezTo>
                  <a:pt x="49902" y="1942"/>
                  <a:pt x="49140" y="3609"/>
                  <a:pt x="48961" y="4275"/>
                </a:cubicBezTo>
                <a:cubicBezTo>
                  <a:pt x="48533" y="5883"/>
                  <a:pt x="48223" y="7609"/>
                  <a:pt x="47818" y="9312"/>
                </a:cubicBezTo>
                <a:lnTo>
                  <a:pt x="47771" y="9312"/>
                </a:lnTo>
                <a:cubicBezTo>
                  <a:pt x="46092" y="9716"/>
                  <a:pt x="44270" y="10252"/>
                  <a:pt x="42603" y="11026"/>
                </a:cubicBezTo>
                <a:cubicBezTo>
                  <a:pt x="43353" y="10074"/>
                  <a:pt x="44115" y="9133"/>
                  <a:pt x="44854" y="8181"/>
                </a:cubicBezTo>
                <a:cubicBezTo>
                  <a:pt x="46342" y="6287"/>
                  <a:pt x="48294" y="4359"/>
                  <a:pt x="49497" y="2287"/>
                </a:cubicBezTo>
                <a:cubicBezTo>
                  <a:pt x="49664" y="1989"/>
                  <a:pt x="49795" y="1775"/>
                  <a:pt x="49878" y="1644"/>
                </a:cubicBezTo>
                <a:cubicBezTo>
                  <a:pt x="49949" y="1596"/>
                  <a:pt x="49997" y="1561"/>
                  <a:pt x="50045" y="1513"/>
                </a:cubicBezTo>
                <a:close/>
                <a:moveTo>
                  <a:pt x="42603" y="6454"/>
                </a:moveTo>
                <a:cubicBezTo>
                  <a:pt x="42389" y="7049"/>
                  <a:pt x="42306" y="7704"/>
                  <a:pt x="42234" y="8359"/>
                </a:cubicBezTo>
                <a:cubicBezTo>
                  <a:pt x="42175" y="8895"/>
                  <a:pt x="42115" y="9443"/>
                  <a:pt x="42115" y="9990"/>
                </a:cubicBezTo>
                <a:cubicBezTo>
                  <a:pt x="41817" y="10371"/>
                  <a:pt x="41508" y="10717"/>
                  <a:pt x="41210" y="11098"/>
                </a:cubicBezTo>
                <a:cubicBezTo>
                  <a:pt x="41532" y="9740"/>
                  <a:pt x="41770" y="8312"/>
                  <a:pt x="41817" y="6930"/>
                </a:cubicBezTo>
                <a:cubicBezTo>
                  <a:pt x="42091" y="6764"/>
                  <a:pt x="42341" y="6609"/>
                  <a:pt x="42603" y="6454"/>
                </a:cubicBezTo>
                <a:close/>
                <a:moveTo>
                  <a:pt x="41377" y="7192"/>
                </a:moveTo>
                <a:lnTo>
                  <a:pt x="41377" y="7192"/>
                </a:lnTo>
                <a:cubicBezTo>
                  <a:pt x="41032" y="8597"/>
                  <a:pt x="40865" y="10086"/>
                  <a:pt x="40805" y="11514"/>
                </a:cubicBezTo>
                <a:cubicBezTo>
                  <a:pt x="40805" y="11526"/>
                  <a:pt x="40817" y="11538"/>
                  <a:pt x="40817" y="11562"/>
                </a:cubicBezTo>
                <a:cubicBezTo>
                  <a:pt x="40698" y="11705"/>
                  <a:pt x="40567" y="11860"/>
                  <a:pt x="40448" y="12002"/>
                </a:cubicBezTo>
                <a:cubicBezTo>
                  <a:pt x="40567" y="11300"/>
                  <a:pt x="40627" y="10586"/>
                  <a:pt x="40674" y="9871"/>
                </a:cubicBezTo>
                <a:cubicBezTo>
                  <a:pt x="40722" y="9181"/>
                  <a:pt x="40817" y="8323"/>
                  <a:pt x="40746" y="7561"/>
                </a:cubicBezTo>
                <a:cubicBezTo>
                  <a:pt x="40948" y="7454"/>
                  <a:pt x="41163" y="7311"/>
                  <a:pt x="41377" y="7192"/>
                </a:cubicBezTo>
                <a:close/>
                <a:moveTo>
                  <a:pt x="40210" y="7895"/>
                </a:moveTo>
                <a:cubicBezTo>
                  <a:pt x="40186" y="8383"/>
                  <a:pt x="40198" y="8883"/>
                  <a:pt x="40151" y="9324"/>
                </a:cubicBezTo>
                <a:cubicBezTo>
                  <a:pt x="40067" y="10455"/>
                  <a:pt x="39912" y="11574"/>
                  <a:pt x="39805" y="12693"/>
                </a:cubicBezTo>
                <a:cubicBezTo>
                  <a:pt x="39662" y="12812"/>
                  <a:pt x="39496" y="12931"/>
                  <a:pt x="39365" y="13062"/>
                </a:cubicBezTo>
                <a:cubicBezTo>
                  <a:pt x="39627" y="11479"/>
                  <a:pt x="39710" y="9847"/>
                  <a:pt x="39603" y="8264"/>
                </a:cubicBezTo>
                <a:cubicBezTo>
                  <a:pt x="39805" y="8145"/>
                  <a:pt x="40008" y="8014"/>
                  <a:pt x="40210" y="7895"/>
                </a:cubicBezTo>
                <a:close/>
                <a:moveTo>
                  <a:pt x="11076" y="46590"/>
                </a:moveTo>
                <a:cubicBezTo>
                  <a:pt x="10849" y="46959"/>
                  <a:pt x="10623" y="47340"/>
                  <a:pt x="10397" y="47685"/>
                </a:cubicBezTo>
                <a:cubicBezTo>
                  <a:pt x="10325" y="47721"/>
                  <a:pt x="10278" y="47733"/>
                  <a:pt x="10218" y="47757"/>
                </a:cubicBezTo>
                <a:lnTo>
                  <a:pt x="11076" y="46590"/>
                </a:lnTo>
                <a:close/>
                <a:moveTo>
                  <a:pt x="9766" y="48674"/>
                </a:moveTo>
                <a:cubicBezTo>
                  <a:pt x="9528" y="49019"/>
                  <a:pt x="9290" y="49376"/>
                  <a:pt x="9016" y="49733"/>
                </a:cubicBezTo>
                <a:cubicBezTo>
                  <a:pt x="8980" y="49706"/>
                  <a:pt x="8958" y="49693"/>
                  <a:pt x="8924" y="49693"/>
                </a:cubicBezTo>
                <a:cubicBezTo>
                  <a:pt x="8912" y="49693"/>
                  <a:pt x="8900" y="49695"/>
                  <a:pt x="8885" y="49698"/>
                </a:cubicBezTo>
                <a:cubicBezTo>
                  <a:pt x="9111" y="49364"/>
                  <a:pt x="9325" y="49019"/>
                  <a:pt x="9563" y="48686"/>
                </a:cubicBezTo>
                <a:cubicBezTo>
                  <a:pt x="9623" y="48686"/>
                  <a:pt x="9706" y="48674"/>
                  <a:pt x="9766" y="48674"/>
                </a:cubicBezTo>
                <a:close/>
                <a:moveTo>
                  <a:pt x="39329" y="8454"/>
                </a:moveTo>
                <a:lnTo>
                  <a:pt x="39329" y="8454"/>
                </a:lnTo>
                <a:cubicBezTo>
                  <a:pt x="39198" y="10395"/>
                  <a:pt x="38936" y="12300"/>
                  <a:pt x="38650" y="14205"/>
                </a:cubicBezTo>
                <a:cubicBezTo>
                  <a:pt x="38377" y="14538"/>
                  <a:pt x="38103" y="14860"/>
                  <a:pt x="37829" y="15193"/>
                </a:cubicBezTo>
                <a:cubicBezTo>
                  <a:pt x="37960" y="14598"/>
                  <a:pt x="38007" y="13943"/>
                  <a:pt x="38019" y="13372"/>
                </a:cubicBezTo>
                <a:cubicBezTo>
                  <a:pt x="38019" y="13282"/>
                  <a:pt x="37954" y="13238"/>
                  <a:pt x="37888" y="13238"/>
                </a:cubicBezTo>
                <a:cubicBezTo>
                  <a:pt x="37823" y="13238"/>
                  <a:pt x="37757" y="13282"/>
                  <a:pt x="37757" y="13372"/>
                </a:cubicBezTo>
                <a:cubicBezTo>
                  <a:pt x="37710" y="14265"/>
                  <a:pt x="37424" y="15050"/>
                  <a:pt x="37245" y="15884"/>
                </a:cubicBezTo>
                <a:cubicBezTo>
                  <a:pt x="37210" y="15932"/>
                  <a:pt x="37174" y="15979"/>
                  <a:pt x="37126" y="16027"/>
                </a:cubicBezTo>
                <a:cubicBezTo>
                  <a:pt x="37341" y="15086"/>
                  <a:pt x="37531" y="14146"/>
                  <a:pt x="37769" y="13205"/>
                </a:cubicBezTo>
                <a:cubicBezTo>
                  <a:pt x="37806" y="13075"/>
                  <a:pt x="37687" y="12984"/>
                  <a:pt x="37576" y="12984"/>
                </a:cubicBezTo>
                <a:cubicBezTo>
                  <a:pt x="37504" y="12984"/>
                  <a:pt x="37435" y="13021"/>
                  <a:pt x="37412" y="13110"/>
                </a:cubicBezTo>
                <a:cubicBezTo>
                  <a:pt x="37126" y="14277"/>
                  <a:pt x="36817" y="15467"/>
                  <a:pt x="36591" y="16658"/>
                </a:cubicBezTo>
                <a:cubicBezTo>
                  <a:pt x="36460" y="16824"/>
                  <a:pt x="36305" y="16991"/>
                  <a:pt x="36174" y="17158"/>
                </a:cubicBezTo>
                <a:cubicBezTo>
                  <a:pt x="36352" y="16146"/>
                  <a:pt x="36472" y="15134"/>
                  <a:pt x="36555" y="14098"/>
                </a:cubicBezTo>
                <a:cubicBezTo>
                  <a:pt x="36561" y="14023"/>
                  <a:pt x="36506" y="13988"/>
                  <a:pt x="36446" y="13988"/>
                </a:cubicBezTo>
                <a:cubicBezTo>
                  <a:pt x="36392" y="13988"/>
                  <a:pt x="36334" y="14017"/>
                  <a:pt x="36317" y="14074"/>
                </a:cubicBezTo>
                <a:cubicBezTo>
                  <a:pt x="36281" y="14157"/>
                  <a:pt x="36233" y="14241"/>
                  <a:pt x="36210" y="14324"/>
                </a:cubicBezTo>
                <a:cubicBezTo>
                  <a:pt x="36174" y="14384"/>
                  <a:pt x="36222" y="14431"/>
                  <a:pt x="36269" y="14455"/>
                </a:cubicBezTo>
                <a:cubicBezTo>
                  <a:pt x="36150" y="15515"/>
                  <a:pt x="35983" y="16574"/>
                  <a:pt x="35793" y="17634"/>
                </a:cubicBezTo>
                <a:cubicBezTo>
                  <a:pt x="35579" y="17872"/>
                  <a:pt x="35376" y="18122"/>
                  <a:pt x="35162" y="18360"/>
                </a:cubicBezTo>
                <a:cubicBezTo>
                  <a:pt x="35567" y="16074"/>
                  <a:pt x="35936" y="13800"/>
                  <a:pt x="36388" y="11526"/>
                </a:cubicBezTo>
                <a:cubicBezTo>
                  <a:pt x="36403" y="11455"/>
                  <a:pt x="36344" y="11404"/>
                  <a:pt x="36287" y="11404"/>
                </a:cubicBezTo>
                <a:cubicBezTo>
                  <a:pt x="36249" y="11404"/>
                  <a:pt x="36212" y="11426"/>
                  <a:pt x="36198" y="11479"/>
                </a:cubicBezTo>
                <a:cubicBezTo>
                  <a:pt x="35495" y="13884"/>
                  <a:pt x="34948" y="16396"/>
                  <a:pt x="34686" y="18896"/>
                </a:cubicBezTo>
                <a:cubicBezTo>
                  <a:pt x="33900" y="19813"/>
                  <a:pt x="33114" y="20742"/>
                  <a:pt x="32304" y="21646"/>
                </a:cubicBezTo>
                <a:cubicBezTo>
                  <a:pt x="32935" y="18860"/>
                  <a:pt x="33590" y="15812"/>
                  <a:pt x="33543" y="12991"/>
                </a:cubicBezTo>
                <a:cubicBezTo>
                  <a:pt x="33543" y="12919"/>
                  <a:pt x="33492" y="12884"/>
                  <a:pt x="33441" y="12884"/>
                </a:cubicBezTo>
                <a:cubicBezTo>
                  <a:pt x="33391" y="12884"/>
                  <a:pt x="33340" y="12919"/>
                  <a:pt x="33340" y="12991"/>
                </a:cubicBezTo>
                <a:cubicBezTo>
                  <a:pt x="33340" y="13145"/>
                  <a:pt x="33340" y="13324"/>
                  <a:pt x="33316" y="13491"/>
                </a:cubicBezTo>
                <a:cubicBezTo>
                  <a:pt x="33316" y="13515"/>
                  <a:pt x="33340" y="13515"/>
                  <a:pt x="33352" y="13538"/>
                </a:cubicBezTo>
                <a:cubicBezTo>
                  <a:pt x="33043" y="13646"/>
                  <a:pt x="32923" y="13896"/>
                  <a:pt x="33043" y="14324"/>
                </a:cubicBezTo>
                <a:cubicBezTo>
                  <a:pt x="32995" y="14574"/>
                  <a:pt x="32959" y="14836"/>
                  <a:pt x="32935" y="15086"/>
                </a:cubicBezTo>
                <a:cubicBezTo>
                  <a:pt x="32804" y="15991"/>
                  <a:pt x="32697" y="16896"/>
                  <a:pt x="32566" y="17813"/>
                </a:cubicBezTo>
                <a:cubicBezTo>
                  <a:pt x="32364" y="19194"/>
                  <a:pt x="32161" y="20587"/>
                  <a:pt x="31995" y="21992"/>
                </a:cubicBezTo>
                <a:cubicBezTo>
                  <a:pt x="31804" y="22194"/>
                  <a:pt x="31614" y="22420"/>
                  <a:pt x="31435" y="22635"/>
                </a:cubicBezTo>
                <a:cubicBezTo>
                  <a:pt x="31638" y="20789"/>
                  <a:pt x="31554" y="18908"/>
                  <a:pt x="31221" y="17063"/>
                </a:cubicBezTo>
                <a:cubicBezTo>
                  <a:pt x="31216" y="17012"/>
                  <a:pt x="31172" y="16989"/>
                  <a:pt x="31124" y="16989"/>
                </a:cubicBezTo>
                <a:cubicBezTo>
                  <a:pt x="31059" y="16989"/>
                  <a:pt x="30988" y="17030"/>
                  <a:pt x="30995" y="17098"/>
                </a:cubicBezTo>
                <a:cubicBezTo>
                  <a:pt x="31233" y="19158"/>
                  <a:pt x="31197" y="21146"/>
                  <a:pt x="30959" y="23170"/>
                </a:cubicBezTo>
                <a:cubicBezTo>
                  <a:pt x="30757" y="23385"/>
                  <a:pt x="30566" y="23611"/>
                  <a:pt x="30376" y="23825"/>
                </a:cubicBezTo>
                <a:cubicBezTo>
                  <a:pt x="30483" y="22420"/>
                  <a:pt x="30376" y="20968"/>
                  <a:pt x="30256" y="19622"/>
                </a:cubicBezTo>
                <a:cubicBezTo>
                  <a:pt x="30256" y="19585"/>
                  <a:pt x="30224" y="19564"/>
                  <a:pt x="30194" y="19564"/>
                </a:cubicBezTo>
                <a:cubicBezTo>
                  <a:pt x="30165" y="19564"/>
                  <a:pt x="30137" y="19582"/>
                  <a:pt x="30137" y="19622"/>
                </a:cubicBezTo>
                <a:cubicBezTo>
                  <a:pt x="30078" y="21230"/>
                  <a:pt x="29840" y="22873"/>
                  <a:pt x="29768" y="24480"/>
                </a:cubicBezTo>
                <a:cubicBezTo>
                  <a:pt x="29602" y="24659"/>
                  <a:pt x="29423" y="24837"/>
                  <a:pt x="29256" y="25028"/>
                </a:cubicBezTo>
                <a:cubicBezTo>
                  <a:pt x="29375" y="23849"/>
                  <a:pt x="29364" y="22647"/>
                  <a:pt x="29328" y="21480"/>
                </a:cubicBezTo>
                <a:cubicBezTo>
                  <a:pt x="29328" y="21385"/>
                  <a:pt x="29253" y="21337"/>
                  <a:pt x="29179" y="21337"/>
                </a:cubicBezTo>
                <a:cubicBezTo>
                  <a:pt x="29105" y="21337"/>
                  <a:pt x="29030" y="21385"/>
                  <a:pt x="29030" y="21480"/>
                </a:cubicBezTo>
                <a:cubicBezTo>
                  <a:pt x="29066" y="22849"/>
                  <a:pt x="28935" y="24194"/>
                  <a:pt x="28780" y="25552"/>
                </a:cubicBezTo>
                <a:cubicBezTo>
                  <a:pt x="28649" y="25695"/>
                  <a:pt x="28518" y="25826"/>
                  <a:pt x="28375" y="25980"/>
                </a:cubicBezTo>
                <a:cubicBezTo>
                  <a:pt x="28459" y="25206"/>
                  <a:pt x="28411" y="24397"/>
                  <a:pt x="28363" y="23682"/>
                </a:cubicBezTo>
                <a:cubicBezTo>
                  <a:pt x="28357" y="23563"/>
                  <a:pt x="28262" y="23504"/>
                  <a:pt x="28170" y="23504"/>
                </a:cubicBezTo>
                <a:cubicBezTo>
                  <a:pt x="28078" y="23504"/>
                  <a:pt x="27988" y="23563"/>
                  <a:pt x="27994" y="23682"/>
                </a:cubicBezTo>
                <a:cubicBezTo>
                  <a:pt x="28054" y="24683"/>
                  <a:pt x="27935" y="25623"/>
                  <a:pt x="27828" y="26588"/>
                </a:cubicBezTo>
                <a:cubicBezTo>
                  <a:pt x="27685" y="26742"/>
                  <a:pt x="27542" y="26897"/>
                  <a:pt x="27411" y="27052"/>
                </a:cubicBezTo>
                <a:cubicBezTo>
                  <a:pt x="27006" y="27481"/>
                  <a:pt x="26589" y="27909"/>
                  <a:pt x="26196" y="28350"/>
                </a:cubicBezTo>
                <a:cubicBezTo>
                  <a:pt x="26411" y="26838"/>
                  <a:pt x="26458" y="25278"/>
                  <a:pt x="26470" y="23802"/>
                </a:cubicBezTo>
                <a:cubicBezTo>
                  <a:pt x="26470" y="23706"/>
                  <a:pt x="26396" y="23659"/>
                  <a:pt x="26321" y="23659"/>
                </a:cubicBezTo>
                <a:cubicBezTo>
                  <a:pt x="26247" y="23659"/>
                  <a:pt x="26173" y="23706"/>
                  <a:pt x="26173" y="23802"/>
                </a:cubicBezTo>
                <a:cubicBezTo>
                  <a:pt x="26149" y="25516"/>
                  <a:pt x="25923" y="27183"/>
                  <a:pt x="25696" y="28850"/>
                </a:cubicBezTo>
                <a:cubicBezTo>
                  <a:pt x="25042" y="29552"/>
                  <a:pt x="24375" y="30255"/>
                  <a:pt x="23720" y="30933"/>
                </a:cubicBezTo>
                <a:cubicBezTo>
                  <a:pt x="24018" y="29124"/>
                  <a:pt x="24184" y="27254"/>
                  <a:pt x="24327" y="25445"/>
                </a:cubicBezTo>
                <a:cubicBezTo>
                  <a:pt x="24339" y="25337"/>
                  <a:pt x="24262" y="25284"/>
                  <a:pt x="24180" y="25284"/>
                </a:cubicBezTo>
                <a:cubicBezTo>
                  <a:pt x="24098" y="25284"/>
                  <a:pt x="24012" y="25337"/>
                  <a:pt x="24006" y="25445"/>
                </a:cubicBezTo>
                <a:cubicBezTo>
                  <a:pt x="23815" y="27492"/>
                  <a:pt x="23482" y="29505"/>
                  <a:pt x="23160" y="31529"/>
                </a:cubicBezTo>
                <a:cubicBezTo>
                  <a:pt x="22708" y="31993"/>
                  <a:pt x="22267" y="32469"/>
                  <a:pt x="21815" y="32945"/>
                </a:cubicBezTo>
                <a:cubicBezTo>
                  <a:pt x="21946" y="31041"/>
                  <a:pt x="21732" y="29076"/>
                  <a:pt x="21922" y="27183"/>
                </a:cubicBezTo>
                <a:cubicBezTo>
                  <a:pt x="21929" y="27104"/>
                  <a:pt x="21856" y="27058"/>
                  <a:pt x="21787" y="27058"/>
                </a:cubicBezTo>
                <a:cubicBezTo>
                  <a:pt x="21731" y="27058"/>
                  <a:pt x="21677" y="27089"/>
                  <a:pt x="21672" y="27159"/>
                </a:cubicBezTo>
                <a:cubicBezTo>
                  <a:pt x="21351" y="29255"/>
                  <a:pt x="21315" y="31422"/>
                  <a:pt x="21232" y="33553"/>
                </a:cubicBezTo>
                <a:cubicBezTo>
                  <a:pt x="21017" y="33791"/>
                  <a:pt x="20791" y="34017"/>
                  <a:pt x="20565" y="34255"/>
                </a:cubicBezTo>
                <a:cubicBezTo>
                  <a:pt x="20565" y="34184"/>
                  <a:pt x="20565" y="34088"/>
                  <a:pt x="20577" y="34017"/>
                </a:cubicBezTo>
                <a:cubicBezTo>
                  <a:pt x="20660" y="33065"/>
                  <a:pt x="20731" y="32112"/>
                  <a:pt x="20803" y="31148"/>
                </a:cubicBezTo>
                <a:cubicBezTo>
                  <a:pt x="20809" y="31064"/>
                  <a:pt x="20749" y="31023"/>
                  <a:pt x="20685" y="31023"/>
                </a:cubicBezTo>
                <a:cubicBezTo>
                  <a:pt x="20621" y="31023"/>
                  <a:pt x="20553" y="31064"/>
                  <a:pt x="20541" y="31148"/>
                </a:cubicBezTo>
                <a:cubicBezTo>
                  <a:pt x="20446" y="31957"/>
                  <a:pt x="20362" y="32779"/>
                  <a:pt x="20255" y="33600"/>
                </a:cubicBezTo>
                <a:cubicBezTo>
                  <a:pt x="20220" y="33827"/>
                  <a:pt x="20220" y="34208"/>
                  <a:pt x="20196" y="34624"/>
                </a:cubicBezTo>
                <a:cubicBezTo>
                  <a:pt x="19981" y="34850"/>
                  <a:pt x="19779" y="35053"/>
                  <a:pt x="19565" y="35279"/>
                </a:cubicBezTo>
                <a:cubicBezTo>
                  <a:pt x="19624" y="34696"/>
                  <a:pt x="19660" y="34100"/>
                  <a:pt x="19731" y="33553"/>
                </a:cubicBezTo>
                <a:cubicBezTo>
                  <a:pt x="19738" y="33459"/>
                  <a:pt x="19650" y="33406"/>
                  <a:pt x="19568" y="33406"/>
                </a:cubicBezTo>
                <a:cubicBezTo>
                  <a:pt x="19504" y="33406"/>
                  <a:pt x="19444" y="33438"/>
                  <a:pt x="19434" y="33505"/>
                </a:cubicBezTo>
                <a:cubicBezTo>
                  <a:pt x="19327" y="34255"/>
                  <a:pt x="19148" y="35041"/>
                  <a:pt x="19041" y="35815"/>
                </a:cubicBezTo>
                <a:cubicBezTo>
                  <a:pt x="18862" y="36005"/>
                  <a:pt x="18684" y="36208"/>
                  <a:pt x="18493" y="36386"/>
                </a:cubicBezTo>
                <a:cubicBezTo>
                  <a:pt x="18553" y="35934"/>
                  <a:pt x="18588" y="35470"/>
                  <a:pt x="18612" y="35089"/>
                </a:cubicBezTo>
                <a:cubicBezTo>
                  <a:pt x="18618" y="34955"/>
                  <a:pt x="18527" y="34892"/>
                  <a:pt x="18430" y="34892"/>
                </a:cubicBezTo>
                <a:cubicBezTo>
                  <a:pt x="18328" y="34892"/>
                  <a:pt x="18220" y="34961"/>
                  <a:pt x="18207" y="35089"/>
                </a:cubicBezTo>
                <a:cubicBezTo>
                  <a:pt x="18172" y="35612"/>
                  <a:pt x="18088" y="36113"/>
                  <a:pt x="17969" y="36625"/>
                </a:cubicBezTo>
                <a:cubicBezTo>
                  <a:pt x="17945" y="36767"/>
                  <a:pt x="17898" y="36898"/>
                  <a:pt x="17850" y="37053"/>
                </a:cubicBezTo>
                <a:cubicBezTo>
                  <a:pt x="17600" y="37315"/>
                  <a:pt x="17338" y="37589"/>
                  <a:pt x="17076" y="37875"/>
                </a:cubicBezTo>
                <a:cubicBezTo>
                  <a:pt x="17172" y="37541"/>
                  <a:pt x="17255" y="37220"/>
                  <a:pt x="17350" y="36898"/>
                </a:cubicBezTo>
                <a:cubicBezTo>
                  <a:pt x="17386" y="36777"/>
                  <a:pt x="17279" y="36693"/>
                  <a:pt x="17181" y="36693"/>
                </a:cubicBezTo>
                <a:cubicBezTo>
                  <a:pt x="17116" y="36693"/>
                  <a:pt x="17055" y="36730"/>
                  <a:pt x="17041" y="36815"/>
                </a:cubicBezTo>
                <a:cubicBezTo>
                  <a:pt x="16886" y="37339"/>
                  <a:pt x="16731" y="37851"/>
                  <a:pt x="16600" y="38375"/>
                </a:cubicBezTo>
                <a:cubicBezTo>
                  <a:pt x="16529" y="38470"/>
                  <a:pt x="16445" y="38541"/>
                  <a:pt x="16362" y="38625"/>
                </a:cubicBezTo>
                <a:lnTo>
                  <a:pt x="16326" y="38672"/>
                </a:lnTo>
                <a:cubicBezTo>
                  <a:pt x="16529" y="37529"/>
                  <a:pt x="16660" y="36363"/>
                  <a:pt x="16874" y="35231"/>
                </a:cubicBezTo>
                <a:cubicBezTo>
                  <a:pt x="16902" y="35098"/>
                  <a:pt x="16794" y="35015"/>
                  <a:pt x="16690" y="35015"/>
                </a:cubicBezTo>
                <a:cubicBezTo>
                  <a:pt x="16618" y="35015"/>
                  <a:pt x="16548" y="35055"/>
                  <a:pt x="16529" y="35148"/>
                </a:cubicBezTo>
                <a:cubicBezTo>
                  <a:pt x="16279" y="36517"/>
                  <a:pt x="15921" y="37922"/>
                  <a:pt x="15731" y="39327"/>
                </a:cubicBezTo>
                <a:cubicBezTo>
                  <a:pt x="15719" y="39339"/>
                  <a:pt x="15719" y="39351"/>
                  <a:pt x="15695" y="39351"/>
                </a:cubicBezTo>
                <a:cubicBezTo>
                  <a:pt x="15576" y="39470"/>
                  <a:pt x="15457" y="39613"/>
                  <a:pt x="15338" y="39744"/>
                </a:cubicBezTo>
                <a:cubicBezTo>
                  <a:pt x="15648" y="38006"/>
                  <a:pt x="15874" y="36220"/>
                  <a:pt x="16124" y="34481"/>
                </a:cubicBezTo>
                <a:cubicBezTo>
                  <a:pt x="16145" y="34361"/>
                  <a:pt x="16052" y="34287"/>
                  <a:pt x="15969" y="34287"/>
                </a:cubicBezTo>
                <a:cubicBezTo>
                  <a:pt x="15912" y="34287"/>
                  <a:pt x="15860" y="34321"/>
                  <a:pt x="15850" y="34398"/>
                </a:cubicBezTo>
                <a:cubicBezTo>
                  <a:pt x="15505" y="36410"/>
                  <a:pt x="15076" y="38410"/>
                  <a:pt x="14731" y="40411"/>
                </a:cubicBezTo>
                <a:cubicBezTo>
                  <a:pt x="14421" y="40756"/>
                  <a:pt x="14100" y="41101"/>
                  <a:pt x="13790" y="41458"/>
                </a:cubicBezTo>
                <a:cubicBezTo>
                  <a:pt x="13969" y="40042"/>
                  <a:pt x="14100" y="38613"/>
                  <a:pt x="14207" y="37196"/>
                </a:cubicBezTo>
                <a:cubicBezTo>
                  <a:pt x="14213" y="37138"/>
                  <a:pt x="14173" y="37111"/>
                  <a:pt x="14130" y="37111"/>
                </a:cubicBezTo>
                <a:cubicBezTo>
                  <a:pt x="14084" y="37111"/>
                  <a:pt x="14034" y="37141"/>
                  <a:pt x="14028" y="37196"/>
                </a:cubicBezTo>
                <a:cubicBezTo>
                  <a:pt x="13850" y="38803"/>
                  <a:pt x="13600" y="40399"/>
                  <a:pt x="13314" y="41994"/>
                </a:cubicBezTo>
                <a:cubicBezTo>
                  <a:pt x="12611" y="42780"/>
                  <a:pt x="11945" y="43602"/>
                  <a:pt x="11290" y="44435"/>
                </a:cubicBezTo>
                <a:cubicBezTo>
                  <a:pt x="11349" y="43006"/>
                  <a:pt x="11349" y="41578"/>
                  <a:pt x="11623" y="40113"/>
                </a:cubicBezTo>
                <a:cubicBezTo>
                  <a:pt x="11645" y="39954"/>
                  <a:pt x="11508" y="39847"/>
                  <a:pt x="11384" y="39847"/>
                </a:cubicBezTo>
                <a:cubicBezTo>
                  <a:pt x="11304" y="39847"/>
                  <a:pt x="11230" y="39891"/>
                  <a:pt x="11206" y="39994"/>
                </a:cubicBezTo>
                <a:cubicBezTo>
                  <a:pt x="10873" y="41613"/>
                  <a:pt x="10552" y="43494"/>
                  <a:pt x="10683" y="45221"/>
                </a:cubicBezTo>
                <a:lnTo>
                  <a:pt x="10325" y="45709"/>
                </a:lnTo>
                <a:cubicBezTo>
                  <a:pt x="10373" y="43935"/>
                  <a:pt x="10254" y="42173"/>
                  <a:pt x="10456" y="40387"/>
                </a:cubicBezTo>
                <a:cubicBezTo>
                  <a:pt x="10476" y="40260"/>
                  <a:pt x="10362" y="40189"/>
                  <a:pt x="10253" y="40189"/>
                </a:cubicBezTo>
                <a:cubicBezTo>
                  <a:pt x="10168" y="40189"/>
                  <a:pt x="10086" y="40233"/>
                  <a:pt x="10075" y="40327"/>
                </a:cubicBezTo>
                <a:cubicBezTo>
                  <a:pt x="9730" y="42232"/>
                  <a:pt x="9421" y="44471"/>
                  <a:pt x="9802" y="46411"/>
                </a:cubicBezTo>
                <a:cubicBezTo>
                  <a:pt x="8944" y="47626"/>
                  <a:pt x="8135" y="48900"/>
                  <a:pt x="7361" y="50162"/>
                </a:cubicBezTo>
                <a:cubicBezTo>
                  <a:pt x="6396" y="47423"/>
                  <a:pt x="8468" y="45018"/>
                  <a:pt x="9182" y="42542"/>
                </a:cubicBezTo>
                <a:cubicBezTo>
                  <a:pt x="9790" y="40435"/>
                  <a:pt x="8968" y="39792"/>
                  <a:pt x="11552" y="39446"/>
                </a:cubicBezTo>
                <a:cubicBezTo>
                  <a:pt x="11766" y="39422"/>
                  <a:pt x="12004" y="39172"/>
                  <a:pt x="11849" y="38946"/>
                </a:cubicBezTo>
                <a:cubicBezTo>
                  <a:pt x="9718" y="35934"/>
                  <a:pt x="15243" y="32231"/>
                  <a:pt x="16921" y="30707"/>
                </a:cubicBezTo>
                <a:cubicBezTo>
                  <a:pt x="18529" y="29255"/>
                  <a:pt x="20184" y="27826"/>
                  <a:pt x="21755" y="26326"/>
                </a:cubicBezTo>
                <a:cubicBezTo>
                  <a:pt x="25161" y="23075"/>
                  <a:pt x="27161" y="18825"/>
                  <a:pt x="30376" y="15408"/>
                </a:cubicBezTo>
                <a:cubicBezTo>
                  <a:pt x="33007" y="12610"/>
                  <a:pt x="36114" y="10467"/>
                  <a:pt x="39329" y="8454"/>
                </a:cubicBezTo>
                <a:close/>
                <a:moveTo>
                  <a:pt x="47663" y="9693"/>
                </a:moveTo>
                <a:lnTo>
                  <a:pt x="47663" y="9693"/>
                </a:lnTo>
                <a:cubicBezTo>
                  <a:pt x="46949" y="12812"/>
                  <a:pt x="45842" y="15789"/>
                  <a:pt x="43103" y="17753"/>
                </a:cubicBezTo>
                <a:cubicBezTo>
                  <a:pt x="42091" y="18479"/>
                  <a:pt x="41032" y="18920"/>
                  <a:pt x="40305" y="19980"/>
                </a:cubicBezTo>
                <a:cubicBezTo>
                  <a:pt x="39183" y="21591"/>
                  <a:pt x="38632" y="26162"/>
                  <a:pt x="36132" y="26162"/>
                </a:cubicBezTo>
                <a:cubicBezTo>
                  <a:pt x="35769" y="26162"/>
                  <a:pt x="35365" y="26065"/>
                  <a:pt x="34912" y="25849"/>
                </a:cubicBezTo>
                <a:cubicBezTo>
                  <a:pt x="34847" y="25818"/>
                  <a:pt x="34782" y="25804"/>
                  <a:pt x="34720" y="25804"/>
                </a:cubicBezTo>
                <a:cubicBezTo>
                  <a:pt x="34448" y="25804"/>
                  <a:pt x="34233" y="26071"/>
                  <a:pt x="34388" y="26361"/>
                </a:cubicBezTo>
                <a:cubicBezTo>
                  <a:pt x="35364" y="28147"/>
                  <a:pt x="34436" y="28469"/>
                  <a:pt x="33078" y="29540"/>
                </a:cubicBezTo>
                <a:cubicBezTo>
                  <a:pt x="31792" y="30552"/>
                  <a:pt x="30566" y="31660"/>
                  <a:pt x="29435" y="32850"/>
                </a:cubicBezTo>
                <a:cubicBezTo>
                  <a:pt x="27506" y="34898"/>
                  <a:pt x="25780" y="37184"/>
                  <a:pt x="24363" y="39625"/>
                </a:cubicBezTo>
                <a:cubicBezTo>
                  <a:pt x="23649" y="40863"/>
                  <a:pt x="23113" y="42197"/>
                  <a:pt x="22303" y="43375"/>
                </a:cubicBezTo>
                <a:cubicBezTo>
                  <a:pt x="21255" y="44935"/>
                  <a:pt x="19791" y="45566"/>
                  <a:pt x="18398" y="46685"/>
                </a:cubicBezTo>
                <a:cubicBezTo>
                  <a:pt x="16314" y="48352"/>
                  <a:pt x="16231" y="49888"/>
                  <a:pt x="13016" y="50448"/>
                </a:cubicBezTo>
                <a:cubicBezTo>
                  <a:pt x="11576" y="50698"/>
                  <a:pt x="10040" y="50686"/>
                  <a:pt x="8551" y="50710"/>
                </a:cubicBezTo>
                <a:cubicBezTo>
                  <a:pt x="8647" y="50626"/>
                  <a:pt x="8730" y="50531"/>
                  <a:pt x="8813" y="50436"/>
                </a:cubicBezTo>
                <a:cubicBezTo>
                  <a:pt x="8894" y="50529"/>
                  <a:pt x="9026" y="50589"/>
                  <a:pt x="9161" y="50589"/>
                </a:cubicBezTo>
                <a:cubicBezTo>
                  <a:pt x="9285" y="50589"/>
                  <a:pt x="9412" y="50538"/>
                  <a:pt x="9504" y="50412"/>
                </a:cubicBezTo>
                <a:cubicBezTo>
                  <a:pt x="9587" y="50329"/>
                  <a:pt x="9659" y="50221"/>
                  <a:pt x="9730" y="50138"/>
                </a:cubicBezTo>
                <a:cubicBezTo>
                  <a:pt x="11349" y="49876"/>
                  <a:pt x="12957" y="49400"/>
                  <a:pt x="14588" y="49138"/>
                </a:cubicBezTo>
                <a:cubicBezTo>
                  <a:pt x="14926" y="49082"/>
                  <a:pt x="14794" y="48598"/>
                  <a:pt x="14486" y="48598"/>
                </a:cubicBezTo>
                <a:cubicBezTo>
                  <a:pt x="14469" y="48598"/>
                  <a:pt x="14451" y="48599"/>
                  <a:pt x="14433" y="48602"/>
                </a:cubicBezTo>
                <a:cubicBezTo>
                  <a:pt x="13076" y="48781"/>
                  <a:pt x="11671" y="48959"/>
                  <a:pt x="10325" y="49352"/>
                </a:cubicBezTo>
                <a:cubicBezTo>
                  <a:pt x="10552" y="49078"/>
                  <a:pt x="10754" y="48781"/>
                  <a:pt x="10968" y="48483"/>
                </a:cubicBezTo>
                <a:cubicBezTo>
                  <a:pt x="13540" y="47983"/>
                  <a:pt x="16088" y="46769"/>
                  <a:pt x="18291" y="45578"/>
                </a:cubicBezTo>
                <a:cubicBezTo>
                  <a:pt x="18548" y="45434"/>
                  <a:pt x="18378" y="45086"/>
                  <a:pt x="18136" y="45086"/>
                </a:cubicBezTo>
                <a:cubicBezTo>
                  <a:pt x="18097" y="45086"/>
                  <a:pt x="18057" y="45094"/>
                  <a:pt x="18017" y="45114"/>
                </a:cubicBezTo>
                <a:cubicBezTo>
                  <a:pt x="15981" y="46078"/>
                  <a:pt x="13897" y="46661"/>
                  <a:pt x="11802" y="47269"/>
                </a:cubicBezTo>
                <a:cubicBezTo>
                  <a:pt x="12123" y="46769"/>
                  <a:pt x="12445" y="46257"/>
                  <a:pt x="12719" y="45721"/>
                </a:cubicBezTo>
                <a:cubicBezTo>
                  <a:pt x="13909" y="45054"/>
                  <a:pt x="15016" y="44149"/>
                  <a:pt x="16159" y="43447"/>
                </a:cubicBezTo>
                <a:cubicBezTo>
                  <a:pt x="17624" y="42554"/>
                  <a:pt x="19112" y="41708"/>
                  <a:pt x="20601" y="40887"/>
                </a:cubicBezTo>
                <a:cubicBezTo>
                  <a:pt x="20708" y="40833"/>
                  <a:pt x="20651" y="40654"/>
                  <a:pt x="20534" y="40654"/>
                </a:cubicBezTo>
                <a:cubicBezTo>
                  <a:pt x="20521" y="40654"/>
                  <a:pt x="20507" y="40656"/>
                  <a:pt x="20493" y="40661"/>
                </a:cubicBezTo>
                <a:cubicBezTo>
                  <a:pt x="18898" y="41316"/>
                  <a:pt x="17338" y="42066"/>
                  <a:pt x="15838" y="42911"/>
                </a:cubicBezTo>
                <a:cubicBezTo>
                  <a:pt x="15076" y="43340"/>
                  <a:pt x="14254" y="43780"/>
                  <a:pt x="13469" y="44268"/>
                </a:cubicBezTo>
                <a:cubicBezTo>
                  <a:pt x="13671" y="43852"/>
                  <a:pt x="13885" y="43447"/>
                  <a:pt x="14112" y="43066"/>
                </a:cubicBezTo>
                <a:cubicBezTo>
                  <a:pt x="17541" y="41304"/>
                  <a:pt x="20672" y="39041"/>
                  <a:pt x="24244" y="37482"/>
                </a:cubicBezTo>
                <a:cubicBezTo>
                  <a:pt x="24372" y="37428"/>
                  <a:pt x="24308" y="37211"/>
                  <a:pt x="24173" y="37211"/>
                </a:cubicBezTo>
                <a:cubicBezTo>
                  <a:pt x="24158" y="37211"/>
                  <a:pt x="24142" y="37214"/>
                  <a:pt x="24125" y="37220"/>
                </a:cubicBezTo>
                <a:cubicBezTo>
                  <a:pt x="21101" y="38327"/>
                  <a:pt x="17719" y="39696"/>
                  <a:pt x="15064" y="41708"/>
                </a:cubicBezTo>
                <a:cubicBezTo>
                  <a:pt x="15386" y="41351"/>
                  <a:pt x="15719" y="40994"/>
                  <a:pt x="16052" y="40649"/>
                </a:cubicBezTo>
                <a:cubicBezTo>
                  <a:pt x="17302" y="39375"/>
                  <a:pt x="18541" y="38101"/>
                  <a:pt x="19791" y="36827"/>
                </a:cubicBezTo>
                <a:cubicBezTo>
                  <a:pt x="21196" y="36327"/>
                  <a:pt x="22482" y="35505"/>
                  <a:pt x="23827" y="34850"/>
                </a:cubicBezTo>
                <a:cubicBezTo>
                  <a:pt x="25327" y="34100"/>
                  <a:pt x="26935" y="33493"/>
                  <a:pt x="28316" y="32541"/>
                </a:cubicBezTo>
                <a:cubicBezTo>
                  <a:pt x="28351" y="32505"/>
                  <a:pt x="28340" y="32469"/>
                  <a:pt x="28292" y="32469"/>
                </a:cubicBezTo>
                <a:cubicBezTo>
                  <a:pt x="26827" y="32767"/>
                  <a:pt x="25446" y="33434"/>
                  <a:pt x="24089" y="34053"/>
                </a:cubicBezTo>
                <a:cubicBezTo>
                  <a:pt x="23077" y="34529"/>
                  <a:pt x="22005" y="34993"/>
                  <a:pt x="21005" y="35565"/>
                </a:cubicBezTo>
                <a:cubicBezTo>
                  <a:pt x="21624" y="34934"/>
                  <a:pt x="22232" y="34291"/>
                  <a:pt x="22839" y="33672"/>
                </a:cubicBezTo>
                <a:cubicBezTo>
                  <a:pt x="25935" y="32195"/>
                  <a:pt x="28852" y="30279"/>
                  <a:pt x="31923" y="28778"/>
                </a:cubicBezTo>
                <a:cubicBezTo>
                  <a:pt x="32139" y="28675"/>
                  <a:pt x="32000" y="28386"/>
                  <a:pt x="31797" y="28386"/>
                </a:cubicBezTo>
                <a:cubicBezTo>
                  <a:pt x="31765" y="28386"/>
                  <a:pt x="31731" y="28393"/>
                  <a:pt x="31697" y="28409"/>
                </a:cubicBezTo>
                <a:cubicBezTo>
                  <a:pt x="29316" y="29540"/>
                  <a:pt x="26768" y="30648"/>
                  <a:pt x="24434" y="32017"/>
                </a:cubicBezTo>
                <a:lnTo>
                  <a:pt x="26220" y="30148"/>
                </a:lnTo>
                <a:cubicBezTo>
                  <a:pt x="26248" y="30161"/>
                  <a:pt x="26279" y="30175"/>
                  <a:pt x="26315" y="30175"/>
                </a:cubicBezTo>
                <a:cubicBezTo>
                  <a:pt x="26341" y="30175"/>
                  <a:pt x="26369" y="30168"/>
                  <a:pt x="26399" y="30148"/>
                </a:cubicBezTo>
                <a:cubicBezTo>
                  <a:pt x="29566" y="28552"/>
                  <a:pt x="32578" y="26540"/>
                  <a:pt x="35686" y="24837"/>
                </a:cubicBezTo>
                <a:cubicBezTo>
                  <a:pt x="35777" y="24787"/>
                  <a:pt x="35721" y="24658"/>
                  <a:pt x="35629" y="24658"/>
                </a:cubicBezTo>
                <a:cubicBezTo>
                  <a:pt x="35613" y="24658"/>
                  <a:pt x="35596" y="24662"/>
                  <a:pt x="35579" y="24671"/>
                </a:cubicBezTo>
                <a:cubicBezTo>
                  <a:pt x="32721" y="25945"/>
                  <a:pt x="29733" y="27350"/>
                  <a:pt x="27149" y="29147"/>
                </a:cubicBezTo>
                <a:cubicBezTo>
                  <a:pt x="28613" y="27564"/>
                  <a:pt x="30090" y="25980"/>
                  <a:pt x="31519" y="24361"/>
                </a:cubicBezTo>
                <a:cubicBezTo>
                  <a:pt x="32959" y="23718"/>
                  <a:pt x="34352" y="22885"/>
                  <a:pt x="35721" y="22158"/>
                </a:cubicBezTo>
                <a:cubicBezTo>
                  <a:pt x="36150" y="21932"/>
                  <a:pt x="38043" y="21313"/>
                  <a:pt x="37841" y="20623"/>
                </a:cubicBezTo>
                <a:cubicBezTo>
                  <a:pt x="37829" y="20575"/>
                  <a:pt x="37781" y="20527"/>
                  <a:pt x="37746" y="20515"/>
                </a:cubicBezTo>
                <a:cubicBezTo>
                  <a:pt x="37710" y="20503"/>
                  <a:pt x="37674" y="20503"/>
                  <a:pt x="37638" y="20492"/>
                </a:cubicBezTo>
                <a:cubicBezTo>
                  <a:pt x="37624" y="20487"/>
                  <a:pt x="37611" y="20485"/>
                  <a:pt x="37598" y="20485"/>
                </a:cubicBezTo>
                <a:cubicBezTo>
                  <a:pt x="37469" y="20485"/>
                  <a:pt x="37393" y="20680"/>
                  <a:pt x="37524" y="20739"/>
                </a:cubicBezTo>
                <a:lnTo>
                  <a:pt x="37524" y="20739"/>
                </a:lnTo>
                <a:cubicBezTo>
                  <a:pt x="37511" y="20734"/>
                  <a:pt x="37495" y="20732"/>
                  <a:pt x="37476" y="20732"/>
                </a:cubicBezTo>
                <a:cubicBezTo>
                  <a:pt x="37113" y="20732"/>
                  <a:pt x="35765" y="21608"/>
                  <a:pt x="35495" y="21754"/>
                </a:cubicBezTo>
                <a:cubicBezTo>
                  <a:pt x="34995" y="22004"/>
                  <a:pt x="34507" y="22254"/>
                  <a:pt x="34031" y="22516"/>
                </a:cubicBezTo>
                <a:cubicBezTo>
                  <a:pt x="33495" y="22789"/>
                  <a:pt x="32947" y="23063"/>
                  <a:pt x="32412" y="23325"/>
                </a:cubicBezTo>
                <a:cubicBezTo>
                  <a:pt x="32638" y="23075"/>
                  <a:pt x="32876" y="22813"/>
                  <a:pt x="33090" y="22551"/>
                </a:cubicBezTo>
                <a:lnTo>
                  <a:pt x="33126" y="22551"/>
                </a:lnTo>
                <a:cubicBezTo>
                  <a:pt x="35269" y="21468"/>
                  <a:pt x="37245" y="20075"/>
                  <a:pt x="39389" y="18968"/>
                </a:cubicBezTo>
                <a:cubicBezTo>
                  <a:pt x="39470" y="18927"/>
                  <a:pt x="39421" y="18826"/>
                  <a:pt x="39354" y="18826"/>
                </a:cubicBezTo>
                <a:cubicBezTo>
                  <a:pt x="39342" y="18826"/>
                  <a:pt x="39330" y="18829"/>
                  <a:pt x="39317" y="18837"/>
                </a:cubicBezTo>
                <a:cubicBezTo>
                  <a:pt x="37495" y="19670"/>
                  <a:pt x="35579" y="20503"/>
                  <a:pt x="33900" y="21623"/>
                </a:cubicBezTo>
                <a:cubicBezTo>
                  <a:pt x="34436" y="20992"/>
                  <a:pt x="34971" y="20373"/>
                  <a:pt x="35507" y="19730"/>
                </a:cubicBezTo>
                <a:cubicBezTo>
                  <a:pt x="38567" y="18122"/>
                  <a:pt x="41603" y="16420"/>
                  <a:pt x="44639" y="14741"/>
                </a:cubicBezTo>
                <a:cubicBezTo>
                  <a:pt x="44712" y="14699"/>
                  <a:pt x="44675" y="14630"/>
                  <a:pt x="44609" y="14630"/>
                </a:cubicBezTo>
                <a:cubicBezTo>
                  <a:pt x="44599" y="14630"/>
                  <a:pt x="44590" y="14631"/>
                  <a:pt x="44580" y="14634"/>
                </a:cubicBezTo>
                <a:cubicBezTo>
                  <a:pt x="41782" y="15824"/>
                  <a:pt x="39008" y="17182"/>
                  <a:pt x="36352" y="18706"/>
                </a:cubicBezTo>
                <a:cubicBezTo>
                  <a:pt x="36936" y="18003"/>
                  <a:pt x="37495" y="17301"/>
                  <a:pt x="38067" y="16598"/>
                </a:cubicBezTo>
                <a:cubicBezTo>
                  <a:pt x="39972" y="15491"/>
                  <a:pt x="41984" y="14598"/>
                  <a:pt x="44080" y="13884"/>
                </a:cubicBezTo>
                <a:cubicBezTo>
                  <a:pt x="44212" y="13829"/>
                  <a:pt x="44171" y="13642"/>
                  <a:pt x="44051" y="13642"/>
                </a:cubicBezTo>
                <a:cubicBezTo>
                  <a:pt x="44041" y="13642"/>
                  <a:pt x="44031" y="13643"/>
                  <a:pt x="44020" y="13646"/>
                </a:cubicBezTo>
                <a:cubicBezTo>
                  <a:pt x="42175" y="13991"/>
                  <a:pt x="40460" y="14658"/>
                  <a:pt x="38900" y="15586"/>
                </a:cubicBezTo>
                <a:cubicBezTo>
                  <a:pt x="39043" y="15408"/>
                  <a:pt x="39198" y="15229"/>
                  <a:pt x="39329" y="15050"/>
                </a:cubicBezTo>
                <a:cubicBezTo>
                  <a:pt x="41294" y="13919"/>
                  <a:pt x="43246" y="12907"/>
                  <a:pt x="45437" y="12252"/>
                </a:cubicBezTo>
                <a:cubicBezTo>
                  <a:pt x="45684" y="12185"/>
                  <a:pt x="45592" y="11832"/>
                  <a:pt x="45361" y="11832"/>
                </a:cubicBezTo>
                <a:cubicBezTo>
                  <a:pt x="45347" y="11832"/>
                  <a:pt x="45333" y="11833"/>
                  <a:pt x="45318" y="11836"/>
                </a:cubicBezTo>
                <a:cubicBezTo>
                  <a:pt x="43615" y="12169"/>
                  <a:pt x="41948" y="12753"/>
                  <a:pt x="40472" y="13646"/>
                </a:cubicBezTo>
                <a:cubicBezTo>
                  <a:pt x="40770" y="13265"/>
                  <a:pt x="41067" y="12895"/>
                  <a:pt x="41353" y="12526"/>
                </a:cubicBezTo>
                <a:cubicBezTo>
                  <a:pt x="43425" y="11514"/>
                  <a:pt x="45413" y="10407"/>
                  <a:pt x="47663" y="9693"/>
                </a:cubicBezTo>
                <a:close/>
                <a:moveTo>
                  <a:pt x="50719" y="1"/>
                </a:moveTo>
                <a:cubicBezTo>
                  <a:pt x="50658" y="1"/>
                  <a:pt x="50597" y="29"/>
                  <a:pt x="50545" y="96"/>
                </a:cubicBezTo>
                <a:cubicBezTo>
                  <a:pt x="50330" y="370"/>
                  <a:pt x="50128" y="632"/>
                  <a:pt x="49914" y="882"/>
                </a:cubicBezTo>
                <a:cubicBezTo>
                  <a:pt x="46901" y="2930"/>
                  <a:pt x="43711" y="4799"/>
                  <a:pt x="40579" y="6752"/>
                </a:cubicBezTo>
                <a:lnTo>
                  <a:pt x="40543" y="6621"/>
                </a:lnTo>
                <a:cubicBezTo>
                  <a:pt x="40528" y="6598"/>
                  <a:pt x="40503" y="6585"/>
                  <a:pt x="40484" y="6585"/>
                </a:cubicBezTo>
                <a:cubicBezTo>
                  <a:pt x="40473" y="6585"/>
                  <a:pt x="40464" y="6589"/>
                  <a:pt x="40460" y="6597"/>
                </a:cubicBezTo>
                <a:cubicBezTo>
                  <a:pt x="40424" y="6692"/>
                  <a:pt x="40389" y="6799"/>
                  <a:pt x="40353" y="6883"/>
                </a:cubicBezTo>
                <a:cubicBezTo>
                  <a:pt x="35281" y="10086"/>
                  <a:pt x="30447" y="13550"/>
                  <a:pt x="26982" y="18527"/>
                </a:cubicBezTo>
                <a:cubicBezTo>
                  <a:pt x="25196" y="21087"/>
                  <a:pt x="23541" y="23647"/>
                  <a:pt x="21243" y="25814"/>
                </a:cubicBezTo>
                <a:cubicBezTo>
                  <a:pt x="19100" y="27838"/>
                  <a:pt x="16886" y="29778"/>
                  <a:pt x="14695" y="31755"/>
                </a:cubicBezTo>
                <a:cubicBezTo>
                  <a:pt x="13266" y="33053"/>
                  <a:pt x="11242" y="34398"/>
                  <a:pt x="10683" y="36351"/>
                </a:cubicBezTo>
                <a:cubicBezTo>
                  <a:pt x="10099" y="38375"/>
                  <a:pt x="11623" y="38732"/>
                  <a:pt x="8920" y="39101"/>
                </a:cubicBezTo>
                <a:cubicBezTo>
                  <a:pt x="8730" y="39137"/>
                  <a:pt x="8659" y="39363"/>
                  <a:pt x="8682" y="39518"/>
                </a:cubicBezTo>
                <a:cubicBezTo>
                  <a:pt x="9397" y="43506"/>
                  <a:pt x="5253" y="46650"/>
                  <a:pt x="6754" y="50626"/>
                </a:cubicBezTo>
                <a:cubicBezTo>
                  <a:pt x="6801" y="50733"/>
                  <a:pt x="6861" y="50805"/>
                  <a:pt x="6944" y="50852"/>
                </a:cubicBezTo>
                <a:cubicBezTo>
                  <a:pt x="4325" y="55270"/>
                  <a:pt x="2134" y="59937"/>
                  <a:pt x="50" y="64640"/>
                </a:cubicBezTo>
                <a:cubicBezTo>
                  <a:pt x="1" y="64764"/>
                  <a:pt x="107" y="64883"/>
                  <a:pt x="212" y="64883"/>
                </a:cubicBezTo>
                <a:cubicBezTo>
                  <a:pt x="258" y="64883"/>
                  <a:pt x="304" y="64861"/>
                  <a:pt x="336" y="64807"/>
                </a:cubicBezTo>
                <a:cubicBezTo>
                  <a:pt x="2670" y="60389"/>
                  <a:pt x="4956" y="55972"/>
                  <a:pt x="7575" y="51769"/>
                </a:cubicBezTo>
                <a:cubicBezTo>
                  <a:pt x="7881" y="51761"/>
                  <a:pt x="8203" y="51758"/>
                  <a:pt x="8536" y="51758"/>
                </a:cubicBezTo>
                <a:cubicBezTo>
                  <a:pt x="8926" y="51758"/>
                  <a:pt x="9332" y="51762"/>
                  <a:pt x="9746" y="51762"/>
                </a:cubicBezTo>
                <a:cubicBezTo>
                  <a:pt x="11964" y="51762"/>
                  <a:pt x="14425" y="51672"/>
                  <a:pt x="16052" y="50531"/>
                </a:cubicBezTo>
                <a:cubicBezTo>
                  <a:pt x="17231" y="49698"/>
                  <a:pt x="17945" y="48364"/>
                  <a:pt x="19065" y="47459"/>
                </a:cubicBezTo>
                <a:cubicBezTo>
                  <a:pt x="20231" y="46507"/>
                  <a:pt x="21529" y="45888"/>
                  <a:pt x="22494" y="44697"/>
                </a:cubicBezTo>
                <a:cubicBezTo>
                  <a:pt x="24315" y="42470"/>
                  <a:pt x="25208" y="39482"/>
                  <a:pt x="26875" y="37101"/>
                </a:cubicBezTo>
                <a:cubicBezTo>
                  <a:pt x="29304" y="33624"/>
                  <a:pt x="32376" y="30683"/>
                  <a:pt x="35912" y="28362"/>
                </a:cubicBezTo>
                <a:cubicBezTo>
                  <a:pt x="36067" y="28254"/>
                  <a:pt x="36126" y="28052"/>
                  <a:pt x="36043" y="27873"/>
                </a:cubicBezTo>
                <a:cubicBezTo>
                  <a:pt x="35852" y="27516"/>
                  <a:pt x="35674" y="27135"/>
                  <a:pt x="35483" y="26778"/>
                </a:cubicBezTo>
                <a:lnTo>
                  <a:pt x="35483" y="26778"/>
                </a:lnTo>
                <a:cubicBezTo>
                  <a:pt x="35636" y="26802"/>
                  <a:pt x="35787" y="26814"/>
                  <a:pt x="35936" y="26814"/>
                </a:cubicBezTo>
                <a:cubicBezTo>
                  <a:pt x="36898" y="26814"/>
                  <a:pt x="37768" y="26323"/>
                  <a:pt x="38531" y="25456"/>
                </a:cubicBezTo>
                <a:cubicBezTo>
                  <a:pt x="39139" y="24754"/>
                  <a:pt x="39448" y="23956"/>
                  <a:pt x="39781" y="23087"/>
                </a:cubicBezTo>
                <a:cubicBezTo>
                  <a:pt x="40198" y="22004"/>
                  <a:pt x="40615" y="20611"/>
                  <a:pt x="41436" y="19741"/>
                </a:cubicBezTo>
                <a:cubicBezTo>
                  <a:pt x="42056" y="19087"/>
                  <a:pt x="42841" y="18801"/>
                  <a:pt x="43520" y="18265"/>
                </a:cubicBezTo>
                <a:cubicBezTo>
                  <a:pt x="48890" y="14038"/>
                  <a:pt x="48342" y="6776"/>
                  <a:pt x="50747" y="930"/>
                </a:cubicBezTo>
                <a:cubicBezTo>
                  <a:pt x="50807" y="882"/>
                  <a:pt x="50854" y="846"/>
                  <a:pt x="50914" y="799"/>
                </a:cubicBezTo>
                <a:cubicBezTo>
                  <a:pt x="51009" y="703"/>
                  <a:pt x="50997" y="584"/>
                  <a:pt x="50938" y="489"/>
                </a:cubicBezTo>
                <a:cubicBezTo>
                  <a:pt x="50961" y="489"/>
                  <a:pt x="50961" y="453"/>
                  <a:pt x="50973" y="430"/>
                </a:cubicBezTo>
                <a:cubicBezTo>
                  <a:pt x="51062" y="235"/>
                  <a:pt x="50894" y="1"/>
                  <a:pt x="5071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39"/>
          <p:cNvSpPr txBox="1"/>
          <p:nvPr>
            <p:ph type="title"/>
          </p:nvPr>
        </p:nvSpPr>
        <p:spPr>
          <a:xfrm>
            <a:off x="4572000" y="2671658"/>
            <a:ext cx="3792900" cy="625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The Team</a:t>
            </a:r>
            <a:endParaRPr/>
          </a:p>
        </p:txBody>
      </p:sp>
      <p:sp>
        <p:nvSpPr>
          <p:cNvPr id="360" name="Google Shape;360;p39"/>
          <p:cNvSpPr txBox="1"/>
          <p:nvPr>
            <p:ph idx="2" type="title"/>
          </p:nvPr>
        </p:nvSpPr>
        <p:spPr>
          <a:xfrm>
            <a:off x="4572000" y="1329738"/>
            <a:ext cx="3792900" cy="1173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01</a:t>
            </a:r>
            <a:endParaRPr/>
          </a:p>
        </p:txBody>
      </p:sp>
      <p:sp>
        <p:nvSpPr>
          <p:cNvPr id="361" name="Google Shape;361;p39"/>
          <p:cNvSpPr/>
          <p:nvPr/>
        </p:nvSpPr>
        <p:spPr>
          <a:xfrm rot="537707">
            <a:off x="590537" y="1537493"/>
            <a:ext cx="3725197" cy="3082255"/>
          </a:xfrm>
          <a:custGeom>
            <a:rect b="b" l="l" r="r" t="t"/>
            <a:pathLst>
              <a:path extrusionOk="0" h="97639" w="118006">
                <a:moveTo>
                  <a:pt x="18955" y="8403"/>
                </a:moveTo>
                <a:lnTo>
                  <a:pt x="18991" y="8451"/>
                </a:lnTo>
                <a:cubicBezTo>
                  <a:pt x="18931" y="8689"/>
                  <a:pt x="18872" y="8927"/>
                  <a:pt x="18836" y="9142"/>
                </a:cubicBezTo>
                <a:cubicBezTo>
                  <a:pt x="18193" y="10320"/>
                  <a:pt x="17562" y="11499"/>
                  <a:pt x="16955" y="12678"/>
                </a:cubicBezTo>
                <a:cubicBezTo>
                  <a:pt x="17384" y="11082"/>
                  <a:pt x="18003" y="9082"/>
                  <a:pt x="18550" y="8523"/>
                </a:cubicBezTo>
                <a:cubicBezTo>
                  <a:pt x="18681" y="8487"/>
                  <a:pt x="18812" y="8451"/>
                  <a:pt x="18955" y="8403"/>
                </a:cubicBezTo>
                <a:close/>
                <a:moveTo>
                  <a:pt x="18455" y="10809"/>
                </a:moveTo>
                <a:lnTo>
                  <a:pt x="18455" y="10809"/>
                </a:lnTo>
                <a:cubicBezTo>
                  <a:pt x="18336" y="11356"/>
                  <a:pt x="18205" y="11904"/>
                  <a:pt x="18086" y="12452"/>
                </a:cubicBezTo>
                <a:cubicBezTo>
                  <a:pt x="17503" y="13368"/>
                  <a:pt x="16895" y="14285"/>
                  <a:pt x="16336" y="15202"/>
                </a:cubicBezTo>
                <a:cubicBezTo>
                  <a:pt x="16360" y="15035"/>
                  <a:pt x="16407" y="14880"/>
                  <a:pt x="16431" y="14714"/>
                </a:cubicBezTo>
                <a:cubicBezTo>
                  <a:pt x="16467" y="14583"/>
                  <a:pt x="16574" y="14166"/>
                  <a:pt x="16705" y="13607"/>
                </a:cubicBezTo>
                <a:cubicBezTo>
                  <a:pt x="16753" y="13607"/>
                  <a:pt x="16776" y="13595"/>
                  <a:pt x="16812" y="13547"/>
                </a:cubicBezTo>
                <a:cubicBezTo>
                  <a:pt x="17372" y="12642"/>
                  <a:pt x="17919" y="11737"/>
                  <a:pt x="18455" y="10809"/>
                </a:cubicBezTo>
                <a:close/>
                <a:moveTo>
                  <a:pt x="16110" y="13154"/>
                </a:moveTo>
                <a:lnTo>
                  <a:pt x="16110" y="13154"/>
                </a:lnTo>
                <a:cubicBezTo>
                  <a:pt x="16014" y="13702"/>
                  <a:pt x="15955" y="14166"/>
                  <a:pt x="15872" y="14499"/>
                </a:cubicBezTo>
                <a:cubicBezTo>
                  <a:pt x="15502" y="16023"/>
                  <a:pt x="15121" y="17559"/>
                  <a:pt x="14740" y="19071"/>
                </a:cubicBezTo>
                <a:cubicBezTo>
                  <a:pt x="14654" y="18985"/>
                  <a:pt x="14531" y="18935"/>
                  <a:pt x="14413" y="18935"/>
                </a:cubicBezTo>
                <a:cubicBezTo>
                  <a:pt x="14352" y="18935"/>
                  <a:pt x="14293" y="18948"/>
                  <a:pt x="14240" y="18976"/>
                </a:cubicBezTo>
                <a:cubicBezTo>
                  <a:pt x="14621" y="17714"/>
                  <a:pt x="15002" y="16452"/>
                  <a:pt x="15371" y="15178"/>
                </a:cubicBezTo>
                <a:cubicBezTo>
                  <a:pt x="15645" y="15083"/>
                  <a:pt x="15764" y="14714"/>
                  <a:pt x="15717" y="14023"/>
                </a:cubicBezTo>
                <a:cubicBezTo>
                  <a:pt x="15741" y="13964"/>
                  <a:pt x="15752" y="13904"/>
                  <a:pt x="15776" y="13845"/>
                </a:cubicBezTo>
                <a:cubicBezTo>
                  <a:pt x="15895" y="13642"/>
                  <a:pt x="16002" y="13404"/>
                  <a:pt x="16110" y="13154"/>
                </a:cubicBezTo>
                <a:close/>
                <a:moveTo>
                  <a:pt x="17741" y="14059"/>
                </a:moveTo>
                <a:lnTo>
                  <a:pt x="17741" y="14059"/>
                </a:lnTo>
                <a:cubicBezTo>
                  <a:pt x="17681" y="14309"/>
                  <a:pt x="17622" y="14583"/>
                  <a:pt x="17562" y="14845"/>
                </a:cubicBezTo>
                <a:cubicBezTo>
                  <a:pt x="17538" y="14880"/>
                  <a:pt x="17526" y="14892"/>
                  <a:pt x="17503" y="14940"/>
                </a:cubicBezTo>
                <a:cubicBezTo>
                  <a:pt x="16931" y="16404"/>
                  <a:pt x="16169" y="17750"/>
                  <a:pt x="15371" y="19071"/>
                </a:cubicBezTo>
                <a:cubicBezTo>
                  <a:pt x="15586" y="18250"/>
                  <a:pt x="15776" y="17417"/>
                  <a:pt x="15991" y="16595"/>
                </a:cubicBezTo>
                <a:cubicBezTo>
                  <a:pt x="16610" y="15785"/>
                  <a:pt x="17193" y="14940"/>
                  <a:pt x="17741" y="14059"/>
                </a:cubicBezTo>
                <a:close/>
                <a:moveTo>
                  <a:pt x="16407" y="20453"/>
                </a:moveTo>
                <a:lnTo>
                  <a:pt x="16407" y="20453"/>
                </a:lnTo>
                <a:cubicBezTo>
                  <a:pt x="16395" y="20500"/>
                  <a:pt x="16372" y="20536"/>
                  <a:pt x="16372" y="20560"/>
                </a:cubicBezTo>
                <a:lnTo>
                  <a:pt x="16348" y="20560"/>
                </a:lnTo>
                <a:cubicBezTo>
                  <a:pt x="16360" y="20536"/>
                  <a:pt x="16372" y="20488"/>
                  <a:pt x="16407" y="20453"/>
                </a:cubicBezTo>
                <a:close/>
                <a:moveTo>
                  <a:pt x="17134" y="16988"/>
                </a:moveTo>
                <a:lnTo>
                  <a:pt x="16907" y="18059"/>
                </a:lnTo>
                <a:cubicBezTo>
                  <a:pt x="16229" y="19548"/>
                  <a:pt x="15360" y="20917"/>
                  <a:pt x="14574" y="22346"/>
                </a:cubicBezTo>
                <a:cubicBezTo>
                  <a:pt x="14633" y="22096"/>
                  <a:pt x="14705" y="21822"/>
                  <a:pt x="14764" y="21572"/>
                </a:cubicBezTo>
                <a:cubicBezTo>
                  <a:pt x="14871" y="21143"/>
                  <a:pt x="14979" y="20691"/>
                  <a:pt x="15098" y="20262"/>
                </a:cubicBezTo>
                <a:cubicBezTo>
                  <a:pt x="15919" y="19274"/>
                  <a:pt x="16574" y="18155"/>
                  <a:pt x="17134" y="16988"/>
                </a:cubicBezTo>
                <a:close/>
                <a:moveTo>
                  <a:pt x="15586" y="21917"/>
                </a:moveTo>
                <a:lnTo>
                  <a:pt x="15586" y="21917"/>
                </a:lnTo>
                <a:cubicBezTo>
                  <a:pt x="14919" y="23251"/>
                  <a:pt x="14217" y="24608"/>
                  <a:pt x="13669" y="26001"/>
                </a:cubicBezTo>
                <a:lnTo>
                  <a:pt x="14240" y="23643"/>
                </a:lnTo>
                <a:cubicBezTo>
                  <a:pt x="14288" y="23643"/>
                  <a:pt x="14348" y="23608"/>
                  <a:pt x="14383" y="23572"/>
                </a:cubicBezTo>
                <a:cubicBezTo>
                  <a:pt x="14824" y="23072"/>
                  <a:pt x="15217" y="22512"/>
                  <a:pt x="15586" y="21917"/>
                </a:cubicBezTo>
                <a:close/>
                <a:moveTo>
                  <a:pt x="12719" y="27351"/>
                </a:moveTo>
                <a:lnTo>
                  <a:pt x="12719" y="27351"/>
                </a:lnTo>
                <a:cubicBezTo>
                  <a:pt x="12654" y="27621"/>
                  <a:pt x="12587" y="27897"/>
                  <a:pt x="12526" y="28168"/>
                </a:cubicBezTo>
                <a:cubicBezTo>
                  <a:pt x="12502" y="28168"/>
                  <a:pt x="12502" y="28156"/>
                  <a:pt x="12490" y="28156"/>
                </a:cubicBezTo>
                <a:cubicBezTo>
                  <a:pt x="12570" y="27891"/>
                  <a:pt x="12649" y="27626"/>
                  <a:pt x="12719" y="27351"/>
                </a:cubicBezTo>
                <a:close/>
                <a:moveTo>
                  <a:pt x="15157" y="7737"/>
                </a:moveTo>
                <a:cubicBezTo>
                  <a:pt x="15169" y="7772"/>
                  <a:pt x="15169" y="7808"/>
                  <a:pt x="15205" y="7856"/>
                </a:cubicBezTo>
                <a:cubicBezTo>
                  <a:pt x="15574" y="8427"/>
                  <a:pt x="16514" y="8582"/>
                  <a:pt x="17169" y="8630"/>
                </a:cubicBezTo>
                <a:lnTo>
                  <a:pt x="17312" y="8630"/>
                </a:lnTo>
                <a:lnTo>
                  <a:pt x="17181" y="8844"/>
                </a:lnTo>
                <a:cubicBezTo>
                  <a:pt x="17113" y="8714"/>
                  <a:pt x="16961" y="8632"/>
                  <a:pt x="16818" y="8632"/>
                </a:cubicBezTo>
                <a:cubicBezTo>
                  <a:pt x="16686" y="8632"/>
                  <a:pt x="16560" y="8702"/>
                  <a:pt x="16514" y="8868"/>
                </a:cubicBezTo>
                <a:cubicBezTo>
                  <a:pt x="16419" y="9142"/>
                  <a:pt x="16348" y="9416"/>
                  <a:pt x="16253" y="9701"/>
                </a:cubicBezTo>
                <a:cubicBezTo>
                  <a:pt x="16133" y="9892"/>
                  <a:pt x="16038" y="10082"/>
                  <a:pt x="15919" y="10273"/>
                </a:cubicBezTo>
                <a:cubicBezTo>
                  <a:pt x="16014" y="9797"/>
                  <a:pt x="16110" y="9344"/>
                  <a:pt x="16217" y="8868"/>
                </a:cubicBezTo>
                <a:cubicBezTo>
                  <a:pt x="16241" y="8725"/>
                  <a:pt x="16122" y="8642"/>
                  <a:pt x="15991" y="8642"/>
                </a:cubicBezTo>
                <a:cubicBezTo>
                  <a:pt x="15945" y="8617"/>
                  <a:pt x="15892" y="8604"/>
                  <a:pt x="15839" y="8604"/>
                </a:cubicBezTo>
                <a:cubicBezTo>
                  <a:pt x="15740" y="8604"/>
                  <a:pt x="15645" y="8652"/>
                  <a:pt x="15621" y="8761"/>
                </a:cubicBezTo>
                <a:cubicBezTo>
                  <a:pt x="14693" y="11380"/>
                  <a:pt x="13895" y="13892"/>
                  <a:pt x="13574" y="16619"/>
                </a:cubicBezTo>
                <a:cubicBezTo>
                  <a:pt x="12621" y="19322"/>
                  <a:pt x="11871" y="22084"/>
                  <a:pt x="11311" y="24894"/>
                </a:cubicBezTo>
                <a:cubicBezTo>
                  <a:pt x="11061" y="26013"/>
                  <a:pt x="10835" y="27156"/>
                  <a:pt x="10645" y="28287"/>
                </a:cubicBezTo>
                <a:cubicBezTo>
                  <a:pt x="10061" y="30335"/>
                  <a:pt x="9514" y="32406"/>
                  <a:pt x="8966" y="34478"/>
                </a:cubicBezTo>
                <a:cubicBezTo>
                  <a:pt x="8418" y="35657"/>
                  <a:pt x="7942" y="36847"/>
                  <a:pt x="7549" y="38050"/>
                </a:cubicBezTo>
                <a:cubicBezTo>
                  <a:pt x="7942" y="36562"/>
                  <a:pt x="8311" y="35085"/>
                  <a:pt x="8692" y="33597"/>
                </a:cubicBezTo>
                <a:cubicBezTo>
                  <a:pt x="10883" y="25060"/>
                  <a:pt x="13716" y="16440"/>
                  <a:pt x="15157" y="7737"/>
                </a:cubicBezTo>
                <a:close/>
                <a:moveTo>
                  <a:pt x="115253" y="45444"/>
                </a:moveTo>
                <a:lnTo>
                  <a:pt x="115396" y="45539"/>
                </a:lnTo>
                <a:cubicBezTo>
                  <a:pt x="115455" y="45575"/>
                  <a:pt x="115503" y="45610"/>
                  <a:pt x="115551" y="45658"/>
                </a:cubicBezTo>
                <a:cubicBezTo>
                  <a:pt x="115336" y="45980"/>
                  <a:pt x="115122" y="46325"/>
                  <a:pt x="114920" y="46682"/>
                </a:cubicBezTo>
                <a:cubicBezTo>
                  <a:pt x="115074" y="46253"/>
                  <a:pt x="115217" y="45837"/>
                  <a:pt x="115253" y="45444"/>
                </a:cubicBezTo>
                <a:close/>
                <a:moveTo>
                  <a:pt x="115872" y="45837"/>
                </a:moveTo>
                <a:cubicBezTo>
                  <a:pt x="116086" y="45980"/>
                  <a:pt x="116360" y="46111"/>
                  <a:pt x="116610" y="46194"/>
                </a:cubicBezTo>
                <a:cubicBezTo>
                  <a:pt x="116491" y="46408"/>
                  <a:pt x="116384" y="46622"/>
                  <a:pt x="116289" y="46849"/>
                </a:cubicBezTo>
                <a:cubicBezTo>
                  <a:pt x="116241" y="46825"/>
                  <a:pt x="116194" y="46801"/>
                  <a:pt x="116170" y="46789"/>
                </a:cubicBezTo>
                <a:cubicBezTo>
                  <a:pt x="116139" y="46772"/>
                  <a:pt x="116101" y="46764"/>
                  <a:pt x="116061" y="46764"/>
                </a:cubicBezTo>
                <a:cubicBezTo>
                  <a:pt x="115993" y="46764"/>
                  <a:pt x="115922" y="46787"/>
                  <a:pt x="115884" y="46825"/>
                </a:cubicBezTo>
                <a:cubicBezTo>
                  <a:pt x="115884" y="46611"/>
                  <a:pt x="115884" y="46372"/>
                  <a:pt x="115836" y="46158"/>
                </a:cubicBezTo>
                <a:cubicBezTo>
                  <a:pt x="115836" y="46134"/>
                  <a:pt x="115813" y="46111"/>
                  <a:pt x="115789" y="46087"/>
                </a:cubicBezTo>
                <a:cubicBezTo>
                  <a:pt x="115824" y="45991"/>
                  <a:pt x="115848" y="45920"/>
                  <a:pt x="115872" y="45837"/>
                </a:cubicBezTo>
                <a:close/>
                <a:moveTo>
                  <a:pt x="117491" y="46146"/>
                </a:moveTo>
                <a:lnTo>
                  <a:pt x="117003" y="46992"/>
                </a:lnTo>
                <a:cubicBezTo>
                  <a:pt x="117075" y="46742"/>
                  <a:pt x="117134" y="46492"/>
                  <a:pt x="117206" y="46253"/>
                </a:cubicBezTo>
                <a:cubicBezTo>
                  <a:pt x="117265" y="46218"/>
                  <a:pt x="117325" y="46218"/>
                  <a:pt x="117384" y="46206"/>
                </a:cubicBezTo>
                <a:cubicBezTo>
                  <a:pt x="117432" y="46194"/>
                  <a:pt x="117456" y="46170"/>
                  <a:pt x="117491" y="46146"/>
                </a:cubicBezTo>
                <a:close/>
                <a:moveTo>
                  <a:pt x="115988" y="47529"/>
                </a:moveTo>
                <a:lnTo>
                  <a:pt x="115988" y="47529"/>
                </a:lnTo>
                <a:cubicBezTo>
                  <a:pt x="115967" y="47542"/>
                  <a:pt x="115967" y="47575"/>
                  <a:pt x="115955" y="47587"/>
                </a:cubicBezTo>
                <a:cubicBezTo>
                  <a:pt x="115884" y="47658"/>
                  <a:pt x="115801" y="47765"/>
                  <a:pt x="115717" y="47837"/>
                </a:cubicBezTo>
                <a:cubicBezTo>
                  <a:pt x="115753" y="47742"/>
                  <a:pt x="115765" y="47646"/>
                  <a:pt x="115789" y="47539"/>
                </a:cubicBezTo>
                <a:cubicBezTo>
                  <a:pt x="115816" y="47556"/>
                  <a:pt x="115844" y="47565"/>
                  <a:pt x="115874" y="47565"/>
                </a:cubicBezTo>
                <a:cubicBezTo>
                  <a:pt x="115908" y="47565"/>
                  <a:pt x="115945" y="47553"/>
                  <a:pt x="115988" y="47529"/>
                </a:cubicBezTo>
                <a:close/>
                <a:moveTo>
                  <a:pt x="114027" y="48456"/>
                </a:moveTo>
                <a:lnTo>
                  <a:pt x="114027" y="48456"/>
                </a:lnTo>
                <a:cubicBezTo>
                  <a:pt x="113943" y="48635"/>
                  <a:pt x="113860" y="48789"/>
                  <a:pt x="113789" y="48968"/>
                </a:cubicBezTo>
                <a:cubicBezTo>
                  <a:pt x="113729" y="49004"/>
                  <a:pt x="113693" y="49051"/>
                  <a:pt x="113646" y="49075"/>
                </a:cubicBezTo>
                <a:cubicBezTo>
                  <a:pt x="113765" y="48873"/>
                  <a:pt x="113908" y="48670"/>
                  <a:pt x="114027" y="48456"/>
                </a:cubicBezTo>
                <a:close/>
                <a:moveTo>
                  <a:pt x="6216" y="43158"/>
                </a:moveTo>
                <a:cubicBezTo>
                  <a:pt x="6001" y="44206"/>
                  <a:pt x="5811" y="45265"/>
                  <a:pt x="5644" y="46349"/>
                </a:cubicBezTo>
                <a:cubicBezTo>
                  <a:pt x="5596" y="46563"/>
                  <a:pt x="5537" y="46765"/>
                  <a:pt x="5501" y="46992"/>
                </a:cubicBezTo>
                <a:cubicBezTo>
                  <a:pt x="5144" y="47920"/>
                  <a:pt x="4811" y="48849"/>
                  <a:pt x="4501" y="49801"/>
                </a:cubicBezTo>
                <a:cubicBezTo>
                  <a:pt x="5061" y="47587"/>
                  <a:pt x="5644" y="45372"/>
                  <a:pt x="6216" y="43158"/>
                </a:cubicBezTo>
                <a:close/>
                <a:moveTo>
                  <a:pt x="114646" y="51016"/>
                </a:moveTo>
                <a:cubicBezTo>
                  <a:pt x="114646" y="51028"/>
                  <a:pt x="114634" y="51040"/>
                  <a:pt x="114634" y="51040"/>
                </a:cubicBezTo>
                <a:cubicBezTo>
                  <a:pt x="114634" y="51028"/>
                  <a:pt x="114646" y="51028"/>
                  <a:pt x="114646" y="51016"/>
                </a:cubicBezTo>
                <a:close/>
                <a:moveTo>
                  <a:pt x="112455" y="41753"/>
                </a:moveTo>
                <a:lnTo>
                  <a:pt x="112455" y="41753"/>
                </a:lnTo>
                <a:cubicBezTo>
                  <a:pt x="112693" y="41765"/>
                  <a:pt x="112919" y="41789"/>
                  <a:pt x="113157" y="41812"/>
                </a:cubicBezTo>
                <a:cubicBezTo>
                  <a:pt x="113693" y="41884"/>
                  <a:pt x="114241" y="42098"/>
                  <a:pt x="114777" y="42170"/>
                </a:cubicBezTo>
                <a:cubicBezTo>
                  <a:pt x="113086" y="44837"/>
                  <a:pt x="111467" y="47551"/>
                  <a:pt x="109883" y="50325"/>
                </a:cubicBezTo>
                <a:cubicBezTo>
                  <a:pt x="109867" y="50209"/>
                  <a:pt x="109757" y="50109"/>
                  <a:pt x="109635" y="50109"/>
                </a:cubicBezTo>
                <a:cubicBezTo>
                  <a:pt x="109583" y="50109"/>
                  <a:pt x="109528" y="50128"/>
                  <a:pt x="109478" y="50171"/>
                </a:cubicBezTo>
                <a:cubicBezTo>
                  <a:pt x="108157" y="51314"/>
                  <a:pt x="106942" y="52528"/>
                  <a:pt x="105835" y="53861"/>
                </a:cubicBezTo>
                <a:cubicBezTo>
                  <a:pt x="105287" y="54552"/>
                  <a:pt x="104752" y="55243"/>
                  <a:pt x="104168" y="55897"/>
                </a:cubicBezTo>
                <a:cubicBezTo>
                  <a:pt x="104097" y="55981"/>
                  <a:pt x="104037" y="56005"/>
                  <a:pt x="103978" y="56052"/>
                </a:cubicBezTo>
                <a:lnTo>
                  <a:pt x="105228" y="53195"/>
                </a:lnTo>
                <a:cubicBezTo>
                  <a:pt x="106407" y="52183"/>
                  <a:pt x="107454" y="50992"/>
                  <a:pt x="108562" y="49897"/>
                </a:cubicBezTo>
                <a:cubicBezTo>
                  <a:pt x="109574" y="48873"/>
                  <a:pt x="110657" y="47885"/>
                  <a:pt x="111550" y="46742"/>
                </a:cubicBezTo>
                <a:cubicBezTo>
                  <a:pt x="111671" y="46587"/>
                  <a:pt x="111524" y="46419"/>
                  <a:pt x="111370" y="46419"/>
                </a:cubicBezTo>
                <a:cubicBezTo>
                  <a:pt x="111311" y="46419"/>
                  <a:pt x="111251" y="46444"/>
                  <a:pt x="111205" y="46503"/>
                </a:cubicBezTo>
                <a:cubicBezTo>
                  <a:pt x="109586" y="48527"/>
                  <a:pt x="107514" y="50147"/>
                  <a:pt x="105728" y="52028"/>
                </a:cubicBezTo>
                <a:cubicBezTo>
                  <a:pt x="106073" y="51254"/>
                  <a:pt x="106407" y="50456"/>
                  <a:pt x="106728" y="49682"/>
                </a:cubicBezTo>
                <a:cubicBezTo>
                  <a:pt x="106754" y="49760"/>
                  <a:pt x="106835" y="49818"/>
                  <a:pt x="106923" y="49818"/>
                </a:cubicBezTo>
                <a:cubicBezTo>
                  <a:pt x="106957" y="49818"/>
                  <a:pt x="106993" y="49809"/>
                  <a:pt x="107026" y="49790"/>
                </a:cubicBezTo>
                <a:cubicBezTo>
                  <a:pt x="109038" y="48349"/>
                  <a:pt x="110788" y="46337"/>
                  <a:pt x="112598" y="44646"/>
                </a:cubicBezTo>
                <a:cubicBezTo>
                  <a:pt x="112786" y="44468"/>
                  <a:pt x="112618" y="44185"/>
                  <a:pt x="112422" y="44185"/>
                </a:cubicBezTo>
                <a:cubicBezTo>
                  <a:pt x="112369" y="44185"/>
                  <a:pt x="112315" y="44205"/>
                  <a:pt x="112265" y="44253"/>
                </a:cubicBezTo>
                <a:cubicBezTo>
                  <a:pt x="110479" y="45932"/>
                  <a:pt x="108395" y="47563"/>
                  <a:pt x="106835" y="49444"/>
                </a:cubicBezTo>
                <a:cubicBezTo>
                  <a:pt x="107395" y="48111"/>
                  <a:pt x="107954" y="46765"/>
                  <a:pt x="108514" y="45432"/>
                </a:cubicBezTo>
                <a:cubicBezTo>
                  <a:pt x="108514" y="45495"/>
                  <a:pt x="108582" y="45564"/>
                  <a:pt x="108661" y="45564"/>
                </a:cubicBezTo>
                <a:cubicBezTo>
                  <a:pt x="108687" y="45564"/>
                  <a:pt x="108714" y="45557"/>
                  <a:pt x="108740" y="45539"/>
                </a:cubicBezTo>
                <a:cubicBezTo>
                  <a:pt x="110157" y="44527"/>
                  <a:pt x="111383" y="43301"/>
                  <a:pt x="112538" y="41991"/>
                </a:cubicBezTo>
                <a:cubicBezTo>
                  <a:pt x="112622" y="41884"/>
                  <a:pt x="112550" y="41800"/>
                  <a:pt x="112455" y="41753"/>
                </a:cubicBezTo>
                <a:close/>
                <a:moveTo>
                  <a:pt x="4144" y="60839"/>
                </a:moveTo>
                <a:cubicBezTo>
                  <a:pt x="4406" y="60958"/>
                  <a:pt x="4692" y="61077"/>
                  <a:pt x="4965" y="61196"/>
                </a:cubicBezTo>
                <a:cubicBezTo>
                  <a:pt x="4668" y="61100"/>
                  <a:pt x="4370" y="61005"/>
                  <a:pt x="4072" y="60910"/>
                </a:cubicBezTo>
                <a:cubicBezTo>
                  <a:pt x="4096" y="60910"/>
                  <a:pt x="4132" y="60874"/>
                  <a:pt x="4144" y="60839"/>
                </a:cubicBezTo>
                <a:close/>
                <a:moveTo>
                  <a:pt x="109705" y="50671"/>
                </a:moveTo>
                <a:lnTo>
                  <a:pt x="109705" y="50671"/>
                </a:lnTo>
                <a:cubicBezTo>
                  <a:pt x="109288" y="51397"/>
                  <a:pt x="108871" y="52135"/>
                  <a:pt x="108466" y="52873"/>
                </a:cubicBezTo>
                <a:cubicBezTo>
                  <a:pt x="108446" y="52867"/>
                  <a:pt x="108425" y="52864"/>
                  <a:pt x="108402" y="52864"/>
                </a:cubicBezTo>
                <a:cubicBezTo>
                  <a:pt x="108333" y="52864"/>
                  <a:pt x="108259" y="52893"/>
                  <a:pt x="108204" y="52957"/>
                </a:cubicBezTo>
                <a:cubicBezTo>
                  <a:pt x="106442" y="54897"/>
                  <a:pt x="104335" y="56802"/>
                  <a:pt x="102870" y="58957"/>
                </a:cubicBezTo>
                <a:cubicBezTo>
                  <a:pt x="102778" y="59096"/>
                  <a:pt x="102894" y="59249"/>
                  <a:pt x="103028" y="59249"/>
                </a:cubicBezTo>
                <a:cubicBezTo>
                  <a:pt x="103067" y="59249"/>
                  <a:pt x="103107" y="59237"/>
                  <a:pt x="103144" y="59207"/>
                </a:cubicBezTo>
                <a:cubicBezTo>
                  <a:pt x="104764" y="57874"/>
                  <a:pt x="106180" y="56112"/>
                  <a:pt x="107573" y="54457"/>
                </a:cubicBezTo>
                <a:lnTo>
                  <a:pt x="107573" y="54457"/>
                </a:lnTo>
                <a:cubicBezTo>
                  <a:pt x="107216" y="55112"/>
                  <a:pt x="106859" y="55790"/>
                  <a:pt x="106502" y="56445"/>
                </a:cubicBezTo>
                <a:cubicBezTo>
                  <a:pt x="106448" y="56403"/>
                  <a:pt x="106380" y="56377"/>
                  <a:pt x="106308" y="56377"/>
                </a:cubicBezTo>
                <a:cubicBezTo>
                  <a:pt x="106237" y="56377"/>
                  <a:pt x="106163" y="56403"/>
                  <a:pt x="106097" y="56469"/>
                </a:cubicBezTo>
                <a:cubicBezTo>
                  <a:pt x="104585" y="58172"/>
                  <a:pt x="102787" y="59838"/>
                  <a:pt x="101477" y="61696"/>
                </a:cubicBezTo>
                <a:cubicBezTo>
                  <a:pt x="102263" y="59946"/>
                  <a:pt x="103025" y="58195"/>
                  <a:pt x="103799" y="56457"/>
                </a:cubicBezTo>
                <a:cubicBezTo>
                  <a:pt x="103811" y="56552"/>
                  <a:pt x="103859" y="56612"/>
                  <a:pt x="103942" y="56648"/>
                </a:cubicBezTo>
                <a:cubicBezTo>
                  <a:pt x="104008" y="56678"/>
                  <a:pt x="104061" y="56693"/>
                  <a:pt x="104110" y="56693"/>
                </a:cubicBezTo>
                <a:cubicBezTo>
                  <a:pt x="104192" y="56693"/>
                  <a:pt x="104261" y="56651"/>
                  <a:pt x="104359" y="56576"/>
                </a:cubicBezTo>
                <a:cubicBezTo>
                  <a:pt x="104442" y="56517"/>
                  <a:pt x="104454" y="56409"/>
                  <a:pt x="104418" y="56326"/>
                </a:cubicBezTo>
                <a:cubicBezTo>
                  <a:pt x="104418" y="56326"/>
                  <a:pt x="104418" y="56302"/>
                  <a:pt x="104406" y="56302"/>
                </a:cubicBezTo>
                <a:cubicBezTo>
                  <a:pt x="104573" y="56231"/>
                  <a:pt x="104752" y="56159"/>
                  <a:pt x="104787" y="56124"/>
                </a:cubicBezTo>
                <a:cubicBezTo>
                  <a:pt x="105335" y="55743"/>
                  <a:pt x="105823" y="54683"/>
                  <a:pt x="106252" y="54183"/>
                </a:cubicBezTo>
                <a:cubicBezTo>
                  <a:pt x="107288" y="52897"/>
                  <a:pt x="108455" y="51754"/>
                  <a:pt x="109705" y="50671"/>
                </a:cubicBezTo>
                <a:close/>
                <a:moveTo>
                  <a:pt x="2679" y="56850"/>
                </a:moveTo>
                <a:cubicBezTo>
                  <a:pt x="2715" y="56921"/>
                  <a:pt x="2763" y="56981"/>
                  <a:pt x="2834" y="57040"/>
                </a:cubicBezTo>
                <a:cubicBezTo>
                  <a:pt x="2477" y="58255"/>
                  <a:pt x="2120" y="59493"/>
                  <a:pt x="1798" y="60731"/>
                </a:cubicBezTo>
                <a:cubicBezTo>
                  <a:pt x="1727" y="61005"/>
                  <a:pt x="1846" y="61231"/>
                  <a:pt x="2025" y="61362"/>
                </a:cubicBezTo>
                <a:cubicBezTo>
                  <a:pt x="2025" y="61446"/>
                  <a:pt x="2036" y="61517"/>
                  <a:pt x="2072" y="61577"/>
                </a:cubicBezTo>
                <a:cubicBezTo>
                  <a:pt x="1989" y="61589"/>
                  <a:pt x="1917" y="61660"/>
                  <a:pt x="1941" y="61767"/>
                </a:cubicBezTo>
                <a:lnTo>
                  <a:pt x="1977" y="61946"/>
                </a:lnTo>
                <a:cubicBezTo>
                  <a:pt x="1786" y="61743"/>
                  <a:pt x="1644" y="61517"/>
                  <a:pt x="1536" y="61279"/>
                </a:cubicBezTo>
                <a:cubicBezTo>
                  <a:pt x="1917" y="59803"/>
                  <a:pt x="2298" y="58314"/>
                  <a:pt x="2679" y="56850"/>
                </a:cubicBezTo>
                <a:close/>
                <a:moveTo>
                  <a:pt x="11359" y="32835"/>
                </a:moveTo>
                <a:cubicBezTo>
                  <a:pt x="9192" y="41681"/>
                  <a:pt x="6989" y="50504"/>
                  <a:pt x="4799" y="59338"/>
                </a:cubicBezTo>
                <a:cubicBezTo>
                  <a:pt x="4572" y="59493"/>
                  <a:pt x="4513" y="59815"/>
                  <a:pt x="4727" y="59981"/>
                </a:cubicBezTo>
                <a:cubicBezTo>
                  <a:pt x="4739" y="60017"/>
                  <a:pt x="4751" y="60041"/>
                  <a:pt x="4787" y="60077"/>
                </a:cubicBezTo>
                <a:cubicBezTo>
                  <a:pt x="4787" y="60077"/>
                  <a:pt x="4787" y="60088"/>
                  <a:pt x="4763" y="60088"/>
                </a:cubicBezTo>
                <a:cubicBezTo>
                  <a:pt x="4706" y="60137"/>
                  <a:pt x="4765" y="60191"/>
                  <a:pt x="4812" y="60191"/>
                </a:cubicBezTo>
                <a:cubicBezTo>
                  <a:pt x="4835" y="60191"/>
                  <a:pt x="4854" y="60179"/>
                  <a:pt x="4858" y="60148"/>
                </a:cubicBezTo>
                <a:cubicBezTo>
                  <a:pt x="4933" y="60208"/>
                  <a:pt x="5017" y="60235"/>
                  <a:pt x="5096" y="60235"/>
                </a:cubicBezTo>
                <a:cubicBezTo>
                  <a:pt x="5143" y="60235"/>
                  <a:pt x="5187" y="60225"/>
                  <a:pt x="5227" y="60207"/>
                </a:cubicBezTo>
                <a:cubicBezTo>
                  <a:pt x="7323" y="61053"/>
                  <a:pt x="9442" y="61886"/>
                  <a:pt x="11550" y="62708"/>
                </a:cubicBezTo>
                <a:cubicBezTo>
                  <a:pt x="9168" y="61851"/>
                  <a:pt x="6775" y="61029"/>
                  <a:pt x="4346" y="60255"/>
                </a:cubicBezTo>
                <a:cubicBezTo>
                  <a:pt x="4442" y="59957"/>
                  <a:pt x="4513" y="59660"/>
                  <a:pt x="4584" y="59374"/>
                </a:cubicBezTo>
                <a:cubicBezTo>
                  <a:pt x="5168" y="57171"/>
                  <a:pt x="5620" y="54969"/>
                  <a:pt x="5894" y="52695"/>
                </a:cubicBezTo>
                <a:cubicBezTo>
                  <a:pt x="5918" y="52588"/>
                  <a:pt x="5894" y="52516"/>
                  <a:pt x="5870" y="52421"/>
                </a:cubicBezTo>
                <a:cubicBezTo>
                  <a:pt x="6108" y="51480"/>
                  <a:pt x="6311" y="50552"/>
                  <a:pt x="6525" y="49599"/>
                </a:cubicBezTo>
                <a:lnTo>
                  <a:pt x="6525" y="49575"/>
                </a:lnTo>
                <a:cubicBezTo>
                  <a:pt x="6537" y="49540"/>
                  <a:pt x="6537" y="49492"/>
                  <a:pt x="6549" y="49444"/>
                </a:cubicBezTo>
                <a:cubicBezTo>
                  <a:pt x="6585" y="49278"/>
                  <a:pt x="6537" y="49147"/>
                  <a:pt x="6454" y="49063"/>
                </a:cubicBezTo>
                <a:cubicBezTo>
                  <a:pt x="6775" y="48146"/>
                  <a:pt x="7085" y="47254"/>
                  <a:pt x="7406" y="46349"/>
                </a:cubicBezTo>
                <a:cubicBezTo>
                  <a:pt x="8156" y="44217"/>
                  <a:pt x="9144" y="42158"/>
                  <a:pt x="9144" y="39895"/>
                </a:cubicBezTo>
                <a:cubicBezTo>
                  <a:pt x="9442" y="38931"/>
                  <a:pt x="9740" y="37943"/>
                  <a:pt x="10049" y="36978"/>
                </a:cubicBezTo>
                <a:cubicBezTo>
                  <a:pt x="10097" y="36919"/>
                  <a:pt x="10145" y="36847"/>
                  <a:pt x="10157" y="36752"/>
                </a:cubicBezTo>
                <a:cubicBezTo>
                  <a:pt x="10168" y="36645"/>
                  <a:pt x="10204" y="36550"/>
                  <a:pt x="10228" y="36431"/>
                </a:cubicBezTo>
                <a:cubicBezTo>
                  <a:pt x="10597" y="35240"/>
                  <a:pt x="10990" y="34026"/>
                  <a:pt x="11359" y="32835"/>
                </a:cubicBezTo>
                <a:close/>
                <a:moveTo>
                  <a:pt x="2370" y="61815"/>
                </a:moveTo>
                <a:cubicBezTo>
                  <a:pt x="2423" y="61842"/>
                  <a:pt x="2490" y="61855"/>
                  <a:pt x="2551" y="61855"/>
                </a:cubicBezTo>
                <a:cubicBezTo>
                  <a:pt x="2571" y="61855"/>
                  <a:pt x="2590" y="61854"/>
                  <a:pt x="2608" y="61851"/>
                </a:cubicBezTo>
                <a:cubicBezTo>
                  <a:pt x="2656" y="61874"/>
                  <a:pt x="2691" y="61922"/>
                  <a:pt x="2763" y="61934"/>
                </a:cubicBezTo>
                <a:cubicBezTo>
                  <a:pt x="3013" y="62029"/>
                  <a:pt x="3263" y="62112"/>
                  <a:pt x="3537" y="62220"/>
                </a:cubicBezTo>
                <a:cubicBezTo>
                  <a:pt x="4311" y="62636"/>
                  <a:pt x="5096" y="63041"/>
                  <a:pt x="5894" y="63410"/>
                </a:cubicBezTo>
                <a:cubicBezTo>
                  <a:pt x="4549" y="63232"/>
                  <a:pt x="3251" y="62886"/>
                  <a:pt x="2370" y="61815"/>
                </a:cubicBezTo>
                <a:close/>
                <a:moveTo>
                  <a:pt x="16074" y="21905"/>
                </a:moveTo>
                <a:lnTo>
                  <a:pt x="16074" y="21905"/>
                </a:lnTo>
                <a:cubicBezTo>
                  <a:pt x="15895" y="22762"/>
                  <a:pt x="15717" y="23632"/>
                  <a:pt x="15538" y="24477"/>
                </a:cubicBezTo>
                <a:cubicBezTo>
                  <a:pt x="15482" y="24415"/>
                  <a:pt x="15399" y="24377"/>
                  <a:pt x="15318" y="24377"/>
                </a:cubicBezTo>
                <a:cubicBezTo>
                  <a:pt x="15228" y="24377"/>
                  <a:pt x="15141" y="24424"/>
                  <a:pt x="15098" y="24536"/>
                </a:cubicBezTo>
                <a:cubicBezTo>
                  <a:pt x="14490" y="26084"/>
                  <a:pt x="13633" y="27501"/>
                  <a:pt x="13014" y="29025"/>
                </a:cubicBezTo>
                <a:cubicBezTo>
                  <a:pt x="12965" y="29163"/>
                  <a:pt x="13072" y="29262"/>
                  <a:pt x="13182" y="29262"/>
                </a:cubicBezTo>
                <a:cubicBezTo>
                  <a:pt x="13233" y="29262"/>
                  <a:pt x="13286" y="29241"/>
                  <a:pt x="13324" y="29192"/>
                </a:cubicBezTo>
                <a:cubicBezTo>
                  <a:pt x="14228" y="28013"/>
                  <a:pt x="14848" y="26572"/>
                  <a:pt x="15395" y="25191"/>
                </a:cubicBezTo>
                <a:lnTo>
                  <a:pt x="15395" y="25191"/>
                </a:lnTo>
                <a:cubicBezTo>
                  <a:pt x="14967" y="27263"/>
                  <a:pt x="14514" y="29311"/>
                  <a:pt x="14038" y="31371"/>
                </a:cubicBezTo>
                <a:cubicBezTo>
                  <a:pt x="12085" y="39848"/>
                  <a:pt x="9966" y="48289"/>
                  <a:pt x="7740" y="56695"/>
                </a:cubicBezTo>
                <a:cubicBezTo>
                  <a:pt x="7673" y="56973"/>
                  <a:pt x="7855" y="57199"/>
                  <a:pt x="8121" y="57199"/>
                </a:cubicBezTo>
                <a:cubicBezTo>
                  <a:pt x="8141" y="57199"/>
                  <a:pt x="8160" y="57198"/>
                  <a:pt x="8180" y="57195"/>
                </a:cubicBezTo>
                <a:cubicBezTo>
                  <a:pt x="8422" y="57179"/>
                  <a:pt x="8666" y="57170"/>
                  <a:pt x="8913" y="57170"/>
                </a:cubicBezTo>
                <a:cubicBezTo>
                  <a:pt x="12706" y="57170"/>
                  <a:pt x="16998" y="59072"/>
                  <a:pt x="20408" y="60469"/>
                </a:cubicBezTo>
                <a:cubicBezTo>
                  <a:pt x="23265" y="61648"/>
                  <a:pt x="26051" y="62946"/>
                  <a:pt x="28861" y="64232"/>
                </a:cubicBezTo>
                <a:cubicBezTo>
                  <a:pt x="29433" y="64482"/>
                  <a:pt x="29980" y="64732"/>
                  <a:pt x="30540" y="64982"/>
                </a:cubicBezTo>
                <a:cubicBezTo>
                  <a:pt x="30528" y="65030"/>
                  <a:pt x="30540" y="65065"/>
                  <a:pt x="30564" y="65101"/>
                </a:cubicBezTo>
                <a:cubicBezTo>
                  <a:pt x="31254" y="66256"/>
                  <a:pt x="31957" y="67375"/>
                  <a:pt x="32659" y="68530"/>
                </a:cubicBezTo>
                <a:cubicBezTo>
                  <a:pt x="32921" y="68959"/>
                  <a:pt x="33183" y="69423"/>
                  <a:pt x="33433" y="69863"/>
                </a:cubicBezTo>
                <a:cubicBezTo>
                  <a:pt x="32826" y="69661"/>
                  <a:pt x="32195" y="69435"/>
                  <a:pt x="31588" y="69232"/>
                </a:cubicBezTo>
                <a:cubicBezTo>
                  <a:pt x="31183" y="68744"/>
                  <a:pt x="30754" y="68280"/>
                  <a:pt x="30397" y="67768"/>
                </a:cubicBezTo>
                <a:cubicBezTo>
                  <a:pt x="29588" y="66625"/>
                  <a:pt x="28933" y="65399"/>
                  <a:pt x="28385" y="64137"/>
                </a:cubicBezTo>
                <a:cubicBezTo>
                  <a:pt x="28345" y="64048"/>
                  <a:pt x="28275" y="64011"/>
                  <a:pt x="28203" y="64011"/>
                </a:cubicBezTo>
                <a:cubicBezTo>
                  <a:pt x="28063" y="64011"/>
                  <a:pt x="27917" y="64153"/>
                  <a:pt x="27980" y="64327"/>
                </a:cubicBezTo>
                <a:cubicBezTo>
                  <a:pt x="28480" y="65541"/>
                  <a:pt x="29076" y="66684"/>
                  <a:pt x="29766" y="67780"/>
                </a:cubicBezTo>
                <a:cubicBezTo>
                  <a:pt x="29980" y="68113"/>
                  <a:pt x="30207" y="68470"/>
                  <a:pt x="30457" y="68828"/>
                </a:cubicBezTo>
                <a:cubicBezTo>
                  <a:pt x="29802" y="68589"/>
                  <a:pt x="29135" y="68351"/>
                  <a:pt x="28480" y="68113"/>
                </a:cubicBezTo>
                <a:cubicBezTo>
                  <a:pt x="27623" y="66744"/>
                  <a:pt x="26790" y="65387"/>
                  <a:pt x="26099" y="63934"/>
                </a:cubicBezTo>
                <a:cubicBezTo>
                  <a:pt x="26063" y="63858"/>
                  <a:pt x="25999" y="63826"/>
                  <a:pt x="25935" y="63826"/>
                </a:cubicBezTo>
                <a:cubicBezTo>
                  <a:pt x="25810" y="63826"/>
                  <a:pt x="25683" y="63947"/>
                  <a:pt x="25754" y="64089"/>
                </a:cubicBezTo>
                <a:cubicBezTo>
                  <a:pt x="26301" y="65315"/>
                  <a:pt x="26897" y="66589"/>
                  <a:pt x="27587" y="67804"/>
                </a:cubicBezTo>
                <a:lnTo>
                  <a:pt x="25706" y="67125"/>
                </a:lnTo>
                <a:cubicBezTo>
                  <a:pt x="25599" y="66970"/>
                  <a:pt x="25504" y="66815"/>
                  <a:pt x="25408" y="66649"/>
                </a:cubicBezTo>
                <a:cubicBezTo>
                  <a:pt x="24873" y="65684"/>
                  <a:pt x="24456" y="64684"/>
                  <a:pt x="24111" y="63636"/>
                </a:cubicBezTo>
                <a:cubicBezTo>
                  <a:pt x="24074" y="63517"/>
                  <a:pt x="23972" y="63463"/>
                  <a:pt x="23875" y="63463"/>
                </a:cubicBezTo>
                <a:cubicBezTo>
                  <a:pt x="23749" y="63463"/>
                  <a:pt x="23630" y="63553"/>
                  <a:pt x="23670" y="63708"/>
                </a:cubicBezTo>
                <a:cubicBezTo>
                  <a:pt x="23968" y="64708"/>
                  <a:pt x="24349" y="65803"/>
                  <a:pt x="24873" y="66827"/>
                </a:cubicBezTo>
                <a:cubicBezTo>
                  <a:pt x="24384" y="66649"/>
                  <a:pt x="23896" y="66470"/>
                  <a:pt x="23384" y="66292"/>
                </a:cubicBezTo>
                <a:cubicBezTo>
                  <a:pt x="23361" y="66256"/>
                  <a:pt x="23325" y="66220"/>
                  <a:pt x="23313" y="66173"/>
                </a:cubicBezTo>
                <a:cubicBezTo>
                  <a:pt x="22718" y="65137"/>
                  <a:pt x="22206" y="64065"/>
                  <a:pt x="21765" y="62946"/>
                </a:cubicBezTo>
                <a:cubicBezTo>
                  <a:pt x="21732" y="62864"/>
                  <a:pt x="21668" y="62830"/>
                  <a:pt x="21601" y="62830"/>
                </a:cubicBezTo>
                <a:cubicBezTo>
                  <a:pt x="21473" y="62830"/>
                  <a:pt x="21337" y="62956"/>
                  <a:pt x="21408" y="63113"/>
                </a:cubicBezTo>
                <a:cubicBezTo>
                  <a:pt x="21753" y="64017"/>
                  <a:pt x="22146" y="65030"/>
                  <a:pt x="22646" y="66018"/>
                </a:cubicBezTo>
                <a:cubicBezTo>
                  <a:pt x="22372" y="65911"/>
                  <a:pt x="22110" y="65815"/>
                  <a:pt x="21837" y="65720"/>
                </a:cubicBezTo>
                <a:cubicBezTo>
                  <a:pt x="21015" y="64172"/>
                  <a:pt x="20063" y="62648"/>
                  <a:pt x="19253" y="61148"/>
                </a:cubicBezTo>
                <a:cubicBezTo>
                  <a:pt x="19217" y="61085"/>
                  <a:pt x="19159" y="61058"/>
                  <a:pt x="19101" y="61058"/>
                </a:cubicBezTo>
                <a:cubicBezTo>
                  <a:pt x="18984" y="61058"/>
                  <a:pt x="18868" y="61164"/>
                  <a:pt x="18931" y="61291"/>
                </a:cubicBezTo>
                <a:cubicBezTo>
                  <a:pt x="19634" y="62636"/>
                  <a:pt x="20289" y="64053"/>
                  <a:pt x="21003" y="65422"/>
                </a:cubicBezTo>
                <a:cubicBezTo>
                  <a:pt x="20444" y="65208"/>
                  <a:pt x="19860" y="65006"/>
                  <a:pt x="19289" y="64791"/>
                </a:cubicBezTo>
                <a:cubicBezTo>
                  <a:pt x="18443" y="63410"/>
                  <a:pt x="17586" y="62029"/>
                  <a:pt x="16836" y="60565"/>
                </a:cubicBezTo>
                <a:cubicBezTo>
                  <a:pt x="16796" y="60489"/>
                  <a:pt x="16730" y="60457"/>
                  <a:pt x="16665" y="60457"/>
                </a:cubicBezTo>
                <a:cubicBezTo>
                  <a:pt x="16536" y="60457"/>
                  <a:pt x="16408" y="60581"/>
                  <a:pt x="16479" y="60731"/>
                </a:cubicBezTo>
                <a:cubicBezTo>
                  <a:pt x="17074" y="61934"/>
                  <a:pt x="17681" y="63220"/>
                  <a:pt x="18360" y="64446"/>
                </a:cubicBezTo>
                <a:cubicBezTo>
                  <a:pt x="18015" y="64315"/>
                  <a:pt x="17669" y="64196"/>
                  <a:pt x="17324" y="64065"/>
                </a:cubicBezTo>
                <a:cubicBezTo>
                  <a:pt x="17110" y="63672"/>
                  <a:pt x="16872" y="63291"/>
                  <a:pt x="16657" y="62898"/>
                </a:cubicBezTo>
                <a:cubicBezTo>
                  <a:pt x="15943" y="61636"/>
                  <a:pt x="15181" y="60398"/>
                  <a:pt x="14395" y="59195"/>
                </a:cubicBezTo>
                <a:cubicBezTo>
                  <a:pt x="14348" y="59127"/>
                  <a:pt x="14289" y="59098"/>
                  <a:pt x="14229" y="59098"/>
                </a:cubicBezTo>
                <a:cubicBezTo>
                  <a:pt x="14060" y="59098"/>
                  <a:pt x="13891" y="59327"/>
                  <a:pt x="14014" y="59529"/>
                </a:cubicBezTo>
                <a:cubicBezTo>
                  <a:pt x="14848" y="60850"/>
                  <a:pt x="15645" y="62184"/>
                  <a:pt x="16395" y="63553"/>
                </a:cubicBezTo>
                <a:cubicBezTo>
                  <a:pt x="16419" y="63613"/>
                  <a:pt x="16455" y="63696"/>
                  <a:pt x="16491" y="63756"/>
                </a:cubicBezTo>
                <a:cubicBezTo>
                  <a:pt x="16133" y="63613"/>
                  <a:pt x="15764" y="63482"/>
                  <a:pt x="15407" y="63339"/>
                </a:cubicBezTo>
                <a:cubicBezTo>
                  <a:pt x="15217" y="63041"/>
                  <a:pt x="15026" y="62744"/>
                  <a:pt x="14848" y="62422"/>
                </a:cubicBezTo>
                <a:cubicBezTo>
                  <a:pt x="14228" y="61350"/>
                  <a:pt x="13657" y="60267"/>
                  <a:pt x="13085" y="59172"/>
                </a:cubicBezTo>
                <a:cubicBezTo>
                  <a:pt x="13057" y="59102"/>
                  <a:pt x="13004" y="59073"/>
                  <a:pt x="12950" y="59073"/>
                </a:cubicBezTo>
                <a:cubicBezTo>
                  <a:pt x="12848" y="59073"/>
                  <a:pt x="12741" y="59178"/>
                  <a:pt x="12788" y="59303"/>
                </a:cubicBezTo>
                <a:cubicBezTo>
                  <a:pt x="13276" y="60505"/>
                  <a:pt x="13812" y="61684"/>
                  <a:pt x="14443" y="62827"/>
                </a:cubicBezTo>
                <a:cubicBezTo>
                  <a:pt x="14467" y="62886"/>
                  <a:pt x="14502" y="62934"/>
                  <a:pt x="14526" y="62994"/>
                </a:cubicBezTo>
                <a:cubicBezTo>
                  <a:pt x="14217" y="62874"/>
                  <a:pt x="13907" y="62755"/>
                  <a:pt x="13574" y="62636"/>
                </a:cubicBezTo>
                <a:cubicBezTo>
                  <a:pt x="13455" y="62458"/>
                  <a:pt x="13335" y="62267"/>
                  <a:pt x="13240" y="62089"/>
                </a:cubicBezTo>
                <a:cubicBezTo>
                  <a:pt x="12681" y="61172"/>
                  <a:pt x="12181" y="59981"/>
                  <a:pt x="11407" y="59255"/>
                </a:cubicBezTo>
                <a:cubicBezTo>
                  <a:pt x="11350" y="59213"/>
                  <a:pt x="11286" y="59183"/>
                  <a:pt x="11222" y="59183"/>
                </a:cubicBezTo>
                <a:cubicBezTo>
                  <a:pt x="11179" y="59183"/>
                  <a:pt x="11136" y="59197"/>
                  <a:pt x="11097" y="59231"/>
                </a:cubicBezTo>
                <a:cubicBezTo>
                  <a:pt x="10954" y="59350"/>
                  <a:pt x="10930" y="59410"/>
                  <a:pt x="11038" y="59553"/>
                </a:cubicBezTo>
                <a:cubicBezTo>
                  <a:pt x="11049" y="59565"/>
                  <a:pt x="11061" y="59565"/>
                  <a:pt x="11073" y="59565"/>
                </a:cubicBezTo>
                <a:cubicBezTo>
                  <a:pt x="11097" y="59553"/>
                  <a:pt x="11121" y="59553"/>
                  <a:pt x="11133" y="59541"/>
                </a:cubicBezTo>
                <a:cubicBezTo>
                  <a:pt x="11240" y="59826"/>
                  <a:pt x="12073" y="61446"/>
                  <a:pt x="12478" y="62220"/>
                </a:cubicBezTo>
                <a:cubicBezTo>
                  <a:pt x="10157" y="61339"/>
                  <a:pt x="7823" y="60446"/>
                  <a:pt x="5501" y="59541"/>
                </a:cubicBezTo>
                <a:cubicBezTo>
                  <a:pt x="7585" y="50992"/>
                  <a:pt x="9633" y="42443"/>
                  <a:pt x="11716" y="33895"/>
                </a:cubicBezTo>
                <a:cubicBezTo>
                  <a:pt x="12288" y="31585"/>
                  <a:pt x="12847" y="29299"/>
                  <a:pt x="13419" y="26989"/>
                </a:cubicBezTo>
                <a:cubicBezTo>
                  <a:pt x="13442" y="27007"/>
                  <a:pt x="13468" y="27017"/>
                  <a:pt x="13495" y="27017"/>
                </a:cubicBezTo>
                <a:cubicBezTo>
                  <a:pt x="13537" y="27017"/>
                  <a:pt x="13580" y="26993"/>
                  <a:pt x="13609" y="26941"/>
                </a:cubicBezTo>
                <a:cubicBezTo>
                  <a:pt x="14574" y="25370"/>
                  <a:pt x="15324" y="23596"/>
                  <a:pt x="16074" y="21905"/>
                </a:cubicBezTo>
                <a:close/>
                <a:moveTo>
                  <a:pt x="25635" y="4272"/>
                </a:moveTo>
                <a:cubicBezTo>
                  <a:pt x="26575" y="5344"/>
                  <a:pt x="27921" y="5987"/>
                  <a:pt x="29326" y="6213"/>
                </a:cubicBezTo>
                <a:cubicBezTo>
                  <a:pt x="24932" y="20500"/>
                  <a:pt x="20717" y="34728"/>
                  <a:pt x="15098" y="48670"/>
                </a:cubicBezTo>
                <a:cubicBezTo>
                  <a:pt x="15050" y="48778"/>
                  <a:pt x="15062" y="48885"/>
                  <a:pt x="15121" y="48956"/>
                </a:cubicBezTo>
                <a:cubicBezTo>
                  <a:pt x="14812" y="50242"/>
                  <a:pt x="16062" y="51242"/>
                  <a:pt x="17050" y="52183"/>
                </a:cubicBezTo>
                <a:cubicBezTo>
                  <a:pt x="20039" y="55040"/>
                  <a:pt x="23551" y="57410"/>
                  <a:pt x="27206" y="59303"/>
                </a:cubicBezTo>
                <a:cubicBezTo>
                  <a:pt x="31219" y="61362"/>
                  <a:pt x="35576" y="62160"/>
                  <a:pt x="39636" y="63958"/>
                </a:cubicBezTo>
                <a:cubicBezTo>
                  <a:pt x="42589" y="65268"/>
                  <a:pt x="44613" y="67696"/>
                  <a:pt x="46733" y="69994"/>
                </a:cubicBezTo>
                <a:cubicBezTo>
                  <a:pt x="42327" y="67018"/>
                  <a:pt x="37315" y="64970"/>
                  <a:pt x="32493" y="62767"/>
                </a:cubicBezTo>
                <a:cubicBezTo>
                  <a:pt x="25516" y="59600"/>
                  <a:pt x="18562" y="56016"/>
                  <a:pt x="11359" y="53409"/>
                </a:cubicBezTo>
                <a:cubicBezTo>
                  <a:pt x="16062" y="37038"/>
                  <a:pt x="21527" y="20798"/>
                  <a:pt x="25635" y="4272"/>
                </a:cubicBezTo>
                <a:close/>
                <a:moveTo>
                  <a:pt x="31171" y="65280"/>
                </a:moveTo>
                <a:lnTo>
                  <a:pt x="31171" y="65280"/>
                </a:lnTo>
                <a:cubicBezTo>
                  <a:pt x="31885" y="65601"/>
                  <a:pt x="32612" y="65922"/>
                  <a:pt x="33338" y="66256"/>
                </a:cubicBezTo>
                <a:cubicBezTo>
                  <a:pt x="33957" y="67506"/>
                  <a:pt x="34552" y="68744"/>
                  <a:pt x="35160" y="70006"/>
                </a:cubicBezTo>
                <a:cubicBezTo>
                  <a:pt x="35231" y="70161"/>
                  <a:pt x="35303" y="70363"/>
                  <a:pt x="35398" y="70554"/>
                </a:cubicBezTo>
                <a:cubicBezTo>
                  <a:pt x="35064" y="70435"/>
                  <a:pt x="34731" y="70316"/>
                  <a:pt x="34398" y="70209"/>
                </a:cubicBezTo>
                <a:cubicBezTo>
                  <a:pt x="33993" y="69542"/>
                  <a:pt x="33517" y="68899"/>
                  <a:pt x="33100" y="68280"/>
                </a:cubicBezTo>
                <a:cubicBezTo>
                  <a:pt x="32469" y="67280"/>
                  <a:pt x="31814" y="66280"/>
                  <a:pt x="31171" y="65280"/>
                </a:cubicBezTo>
                <a:close/>
                <a:moveTo>
                  <a:pt x="9049" y="65006"/>
                </a:moveTo>
                <a:lnTo>
                  <a:pt x="9049" y="65006"/>
                </a:lnTo>
                <a:cubicBezTo>
                  <a:pt x="12895" y="66101"/>
                  <a:pt x="16455" y="67839"/>
                  <a:pt x="20289" y="69113"/>
                </a:cubicBezTo>
                <a:cubicBezTo>
                  <a:pt x="20979" y="69328"/>
                  <a:pt x="21670" y="69542"/>
                  <a:pt x="22360" y="69732"/>
                </a:cubicBezTo>
                <a:cubicBezTo>
                  <a:pt x="22360" y="69792"/>
                  <a:pt x="22384" y="69852"/>
                  <a:pt x="22444" y="69887"/>
                </a:cubicBezTo>
                <a:cubicBezTo>
                  <a:pt x="22980" y="70137"/>
                  <a:pt x="23539" y="70387"/>
                  <a:pt x="24075" y="70637"/>
                </a:cubicBezTo>
                <a:cubicBezTo>
                  <a:pt x="22860" y="70209"/>
                  <a:pt x="21658" y="69768"/>
                  <a:pt x="20467" y="69316"/>
                </a:cubicBezTo>
                <a:cubicBezTo>
                  <a:pt x="16931" y="67958"/>
                  <a:pt x="13383" y="66625"/>
                  <a:pt x="9847" y="65268"/>
                </a:cubicBezTo>
                <a:cubicBezTo>
                  <a:pt x="9609" y="65172"/>
                  <a:pt x="9335" y="65089"/>
                  <a:pt x="9049" y="65006"/>
                </a:cubicBezTo>
                <a:close/>
                <a:moveTo>
                  <a:pt x="31362" y="962"/>
                </a:moveTo>
                <a:cubicBezTo>
                  <a:pt x="35350" y="4939"/>
                  <a:pt x="39958" y="8892"/>
                  <a:pt x="44804" y="11702"/>
                </a:cubicBezTo>
                <a:cubicBezTo>
                  <a:pt x="44853" y="11720"/>
                  <a:pt x="44900" y="11729"/>
                  <a:pt x="44944" y="11729"/>
                </a:cubicBezTo>
                <a:cubicBezTo>
                  <a:pt x="45174" y="11729"/>
                  <a:pt x="45305" y="11495"/>
                  <a:pt x="45125" y="11344"/>
                </a:cubicBezTo>
                <a:cubicBezTo>
                  <a:pt x="44518" y="10844"/>
                  <a:pt x="43911" y="10356"/>
                  <a:pt x="43280" y="9856"/>
                </a:cubicBezTo>
                <a:lnTo>
                  <a:pt x="43280" y="9856"/>
                </a:lnTo>
                <a:cubicBezTo>
                  <a:pt x="44911" y="10809"/>
                  <a:pt x="46590" y="11666"/>
                  <a:pt x="48340" y="12404"/>
                </a:cubicBezTo>
                <a:cubicBezTo>
                  <a:pt x="51138" y="13595"/>
                  <a:pt x="54031" y="14511"/>
                  <a:pt x="56948" y="15333"/>
                </a:cubicBezTo>
                <a:cubicBezTo>
                  <a:pt x="60222" y="16250"/>
                  <a:pt x="63854" y="16762"/>
                  <a:pt x="66235" y="19441"/>
                </a:cubicBezTo>
                <a:cubicBezTo>
                  <a:pt x="66949" y="20357"/>
                  <a:pt x="67497" y="21381"/>
                  <a:pt x="67902" y="22453"/>
                </a:cubicBezTo>
                <a:cubicBezTo>
                  <a:pt x="67866" y="22524"/>
                  <a:pt x="67842" y="22584"/>
                  <a:pt x="67795" y="22655"/>
                </a:cubicBezTo>
                <a:cubicBezTo>
                  <a:pt x="67616" y="22727"/>
                  <a:pt x="67449" y="22810"/>
                  <a:pt x="67295" y="22893"/>
                </a:cubicBezTo>
                <a:lnTo>
                  <a:pt x="67628" y="22548"/>
                </a:lnTo>
                <a:cubicBezTo>
                  <a:pt x="67750" y="22427"/>
                  <a:pt x="67643" y="22239"/>
                  <a:pt x="67517" y="22239"/>
                </a:cubicBezTo>
                <a:cubicBezTo>
                  <a:pt x="67483" y="22239"/>
                  <a:pt x="67447" y="22253"/>
                  <a:pt x="67414" y="22286"/>
                </a:cubicBezTo>
                <a:cubicBezTo>
                  <a:pt x="67092" y="22596"/>
                  <a:pt x="66783" y="22893"/>
                  <a:pt x="66497" y="23251"/>
                </a:cubicBezTo>
                <a:cubicBezTo>
                  <a:pt x="66437" y="23322"/>
                  <a:pt x="66485" y="23405"/>
                  <a:pt x="66556" y="23441"/>
                </a:cubicBezTo>
                <a:cubicBezTo>
                  <a:pt x="66485" y="23524"/>
                  <a:pt x="66414" y="23608"/>
                  <a:pt x="66354" y="23703"/>
                </a:cubicBezTo>
                <a:cubicBezTo>
                  <a:pt x="66430" y="23562"/>
                  <a:pt x="66348" y="23352"/>
                  <a:pt x="66179" y="23352"/>
                </a:cubicBezTo>
                <a:cubicBezTo>
                  <a:pt x="66163" y="23352"/>
                  <a:pt x="66146" y="23354"/>
                  <a:pt x="66128" y="23358"/>
                </a:cubicBezTo>
                <a:cubicBezTo>
                  <a:pt x="66104" y="23370"/>
                  <a:pt x="66068" y="23370"/>
                  <a:pt x="66021" y="23382"/>
                </a:cubicBezTo>
                <a:cubicBezTo>
                  <a:pt x="65902" y="23417"/>
                  <a:pt x="65830" y="23501"/>
                  <a:pt x="65818" y="23620"/>
                </a:cubicBezTo>
                <a:cubicBezTo>
                  <a:pt x="65729" y="24037"/>
                  <a:pt x="65878" y="24175"/>
                  <a:pt x="66116" y="24175"/>
                </a:cubicBezTo>
                <a:cubicBezTo>
                  <a:pt x="66481" y="24175"/>
                  <a:pt x="67056" y="23847"/>
                  <a:pt x="67295" y="23703"/>
                </a:cubicBezTo>
                <a:lnTo>
                  <a:pt x="67295" y="23703"/>
                </a:lnTo>
                <a:cubicBezTo>
                  <a:pt x="66675" y="24965"/>
                  <a:pt x="66104" y="26251"/>
                  <a:pt x="65521" y="27537"/>
                </a:cubicBezTo>
                <a:cubicBezTo>
                  <a:pt x="64854" y="28120"/>
                  <a:pt x="64175" y="28835"/>
                  <a:pt x="64211" y="29561"/>
                </a:cubicBezTo>
                <a:cubicBezTo>
                  <a:pt x="64217" y="29670"/>
                  <a:pt x="64296" y="29727"/>
                  <a:pt x="64373" y="29727"/>
                </a:cubicBezTo>
                <a:cubicBezTo>
                  <a:pt x="64439" y="29727"/>
                  <a:pt x="64504" y="29685"/>
                  <a:pt x="64520" y="29597"/>
                </a:cubicBezTo>
                <a:cubicBezTo>
                  <a:pt x="64580" y="29227"/>
                  <a:pt x="64806" y="28870"/>
                  <a:pt x="65092" y="28525"/>
                </a:cubicBezTo>
                <a:lnTo>
                  <a:pt x="65092" y="28525"/>
                </a:lnTo>
                <a:cubicBezTo>
                  <a:pt x="60937" y="37979"/>
                  <a:pt x="57543" y="47777"/>
                  <a:pt x="54162" y="57564"/>
                </a:cubicBezTo>
                <a:cubicBezTo>
                  <a:pt x="54102" y="57660"/>
                  <a:pt x="54043" y="57755"/>
                  <a:pt x="53995" y="57862"/>
                </a:cubicBezTo>
                <a:cubicBezTo>
                  <a:pt x="53721" y="55540"/>
                  <a:pt x="52686" y="53278"/>
                  <a:pt x="51305" y="51433"/>
                </a:cubicBezTo>
                <a:cubicBezTo>
                  <a:pt x="51286" y="51404"/>
                  <a:pt x="51261" y="51393"/>
                  <a:pt x="51236" y="51393"/>
                </a:cubicBezTo>
                <a:cubicBezTo>
                  <a:pt x="51167" y="51393"/>
                  <a:pt x="51097" y="51485"/>
                  <a:pt x="51150" y="51564"/>
                </a:cubicBezTo>
                <a:cubicBezTo>
                  <a:pt x="52757" y="53992"/>
                  <a:pt x="53352" y="56540"/>
                  <a:pt x="53531" y="59362"/>
                </a:cubicBezTo>
                <a:lnTo>
                  <a:pt x="53269" y="60124"/>
                </a:lnTo>
                <a:cubicBezTo>
                  <a:pt x="52817" y="58541"/>
                  <a:pt x="51947" y="56993"/>
                  <a:pt x="51209" y="55778"/>
                </a:cubicBezTo>
                <a:cubicBezTo>
                  <a:pt x="51189" y="55741"/>
                  <a:pt x="51156" y="55725"/>
                  <a:pt x="51124" y="55725"/>
                </a:cubicBezTo>
                <a:cubicBezTo>
                  <a:pt x="51065" y="55725"/>
                  <a:pt x="51007" y="55780"/>
                  <a:pt x="51031" y="55850"/>
                </a:cubicBezTo>
                <a:cubicBezTo>
                  <a:pt x="51650" y="57088"/>
                  <a:pt x="52305" y="58362"/>
                  <a:pt x="52674" y="59684"/>
                </a:cubicBezTo>
                <a:cubicBezTo>
                  <a:pt x="52805" y="60136"/>
                  <a:pt x="52876" y="60577"/>
                  <a:pt x="52912" y="61005"/>
                </a:cubicBezTo>
                <a:cubicBezTo>
                  <a:pt x="52638" y="61601"/>
                  <a:pt x="52388" y="62220"/>
                  <a:pt x="52150" y="62839"/>
                </a:cubicBezTo>
                <a:cubicBezTo>
                  <a:pt x="51852" y="61684"/>
                  <a:pt x="51388" y="60553"/>
                  <a:pt x="50816" y="59517"/>
                </a:cubicBezTo>
                <a:cubicBezTo>
                  <a:pt x="50789" y="59469"/>
                  <a:pt x="50744" y="59449"/>
                  <a:pt x="50699" y="59449"/>
                </a:cubicBezTo>
                <a:cubicBezTo>
                  <a:pt x="50610" y="59449"/>
                  <a:pt x="50523" y="59529"/>
                  <a:pt x="50578" y="59624"/>
                </a:cubicBezTo>
                <a:cubicBezTo>
                  <a:pt x="51245" y="60981"/>
                  <a:pt x="51602" y="62339"/>
                  <a:pt x="51793" y="63767"/>
                </a:cubicBezTo>
                <a:cubicBezTo>
                  <a:pt x="51769" y="63851"/>
                  <a:pt x="51733" y="63934"/>
                  <a:pt x="51709" y="64017"/>
                </a:cubicBezTo>
                <a:cubicBezTo>
                  <a:pt x="50852" y="66387"/>
                  <a:pt x="49471" y="68530"/>
                  <a:pt x="48566" y="70852"/>
                </a:cubicBezTo>
                <a:cubicBezTo>
                  <a:pt x="44863" y="67042"/>
                  <a:pt x="41910" y="63720"/>
                  <a:pt x="36386" y="62065"/>
                </a:cubicBezTo>
                <a:cubicBezTo>
                  <a:pt x="32695" y="60969"/>
                  <a:pt x="29123" y="59648"/>
                  <a:pt x="25730" y="57767"/>
                </a:cubicBezTo>
                <a:cubicBezTo>
                  <a:pt x="23944" y="56790"/>
                  <a:pt x="15586" y="52242"/>
                  <a:pt x="15360" y="49135"/>
                </a:cubicBezTo>
                <a:cubicBezTo>
                  <a:pt x="15479" y="49123"/>
                  <a:pt x="15586" y="49063"/>
                  <a:pt x="15645" y="48932"/>
                </a:cubicBezTo>
                <a:cubicBezTo>
                  <a:pt x="21848" y="33466"/>
                  <a:pt x="27909" y="17321"/>
                  <a:pt x="31362" y="962"/>
                </a:cubicBezTo>
                <a:close/>
                <a:moveTo>
                  <a:pt x="34040" y="66565"/>
                </a:moveTo>
                <a:lnTo>
                  <a:pt x="34040" y="66565"/>
                </a:lnTo>
                <a:cubicBezTo>
                  <a:pt x="34564" y="66815"/>
                  <a:pt x="35088" y="67054"/>
                  <a:pt x="35600" y="67280"/>
                </a:cubicBezTo>
                <a:cubicBezTo>
                  <a:pt x="35898" y="68351"/>
                  <a:pt x="36279" y="69387"/>
                  <a:pt x="36743" y="70387"/>
                </a:cubicBezTo>
                <a:cubicBezTo>
                  <a:pt x="36874" y="70625"/>
                  <a:pt x="36993" y="70875"/>
                  <a:pt x="37100" y="71149"/>
                </a:cubicBezTo>
                <a:cubicBezTo>
                  <a:pt x="36791" y="71042"/>
                  <a:pt x="36493" y="70935"/>
                  <a:pt x="36184" y="70816"/>
                </a:cubicBezTo>
                <a:cubicBezTo>
                  <a:pt x="36005" y="70518"/>
                  <a:pt x="35886" y="70185"/>
                  <a:pt x="35755" y="69923"/>
                </a:cubicBezTo>
                <a:cubicBezTo>
                  <a:pt x="35517" y="69447"/>
                  <a:pt x="35279" y="68994"/>
                  <a:pt x="35041" y="68506"/>
                </a:cubicBezTo>
                <a:cubicBezTo>
                  <a:pt x="34707" y="67851"/>
                  <a:pt x="34386" y="67220"/>
                  <a:pt x="34040" y="66565"/>
                </a:cubicBezTo>
                <a:close/>
                <a:moveTo>
                  <a:pt x="49947" y="69673"/>
                </a:moveTo>
                <a:lnTo>
                  <a:pt x="49947" y="69673"/>
                </a:lnTo>
                <a:cubicBezTo>
                  <a:pt x="49804" y="70090"/>
                  <a:pt x="49650" y="70506"/>
                  <a:pt x="49495" y="70923"/>
                </a:cubicBezTo>
                <a:cubicBezTo>
                  <a:pt x="49459" y="71018"/>
                  <a:pt x="49459" y="71102"/>
                  <a:pt x="49507" y="71173"/>
                </a:cubicBezTo>
                <a:cubicBezTo>
                  <a:pt x="49459" y="71292"/>
                  <a:pt x="49411" y="71435"/>
                  <a:pt x="49376" y="71554"/>
                </a:cubicBezTo>
                <a:cubicBezTo>
                  <a:pt x="49316" y="71495"/>
                  <a:pt x="49257" y="71411"/>
                  <a:pt x="49197" y="71352"/>
                </a:cubicBezTo>
                <a:cubicBezTo>
                  <a:pt x="49435" y="70792"/>
                  <a:pt x="49685" y="70221"/>
                  <a:pt x="49947" y="69673"/>
                </a:cubicBezTo>
                <a:close/>
                <a:moveTo>
                  <a:pt x="36148" y="67542"/>
                </a:moveTo>
                <a:cubicBezTo>
                  <a:pt x="36541" y="67708"/>
                  <a:pt x="36910" y="67875"/>
                  <a:pt x="37267" y="68042"/>
                </a:cubicBezTo>
                <a:cubicBezTo>
                  <a:pt x="37767" y="69292"/>
                  <a:pt x="38291" y="70661"/>
                  <a:pt x="38970" y="71887"/>
                </a:cubicBezTo>
                <a:cubicBezTo>
                  <a:pt x="38636" y="71745"/>
                  <a:pt x="38327" y="71626"/>
                  <a:pt x="38041" y="71506"/>
                </a:cubicBezTo>
                <a:cubicBezTo>
                  <a:pt x="37767" y="71054"/>
                  <a:pt x="37469" y="70625"/>
                  <a:pt x="37219" y="70161"/>
                </a:cubicBezTo>
                <a:cubicBezTo>
                  <a:pt x="36791" y="69316"/>
                  <a:pt x="36446" y="68435"/>
                  <a:pt x="36148" y="67542"/>
                </a:cubicBezTo>
                <a:close/>
                <a:moveTo>
                  <a:pt x="46173" y="72054"/>
                </a:moveTo>
                <a:lnTo>
                  <a:pt x="46173" y="72054"/>
                </a:lnTo>
                <a:cubicBezTo>
                  <a:pt x="46280" y="72102"/>
                  <a:pt x="46375" y="72161"/>
                  <a:pt x="46494" y="72209"/>
                </a:cubicBezTo>
                <a:cubicBezTo>
                  <a:pt x="46411" y="72233"/>
                  <a:pt x="46352" y="72280"/>
                  <a:pt x="46292" y="72316"/>
                </a:cubicBezTo>
                <a:cubicBezTo>
                  <a:pt x="46244" y="72233"/>
                  <a:pt x="46197" y="72138"/>
                  <a:pt x="46173" y="72054"/>
                </a:cubicBezTo>
                <a:close/>
                <a:moveTo>
                  <a:pt x="37970" y="68351"/>
                </a:moveTo>
                <a:lnTo>
                  <a:pt x="37970" y="68351"/>
                </a:lnTo>
                <a:cubicBezTo>
                  <a:pt x="38434" y="68554"/>
                  <a:pt x="38874" y="68768"/>
                  <a:pt x="39339" y="68970"/>
                </a:cubicBezTo>
                <a:cubicBezTo>
                  <a:pt x="39708" y="70018"/>
                  <a:pt x="40125" y="71042"/>
                  <a:pt x="40625" y="72042"/>
                </a:cubicBezTo>
                <a:cubicBezTo>
                  <a:pt x="40720" y="72268"/>
                  <a:pt x="40827" y="72483"/>
                  <a:pt x="40946" y="72721"/>
                </a:cubicBezTo>
                <a:cubicBezTo>
                  <a:pt x="40684" y="72614"/>
                  <a:pt x="40410" y="72507"/>
                  <a:pt x="40125" y="72388"/>
                </a:cubicBezTo>
                <a:cubicBezTo>
                  <a:pt x="39767" y="71768"/>
                  <a:pt x="39374" y="71173"/>
                  <a:pt x="39041" y="70566"/>
                </a:cubicBezTo>
                <a:cubicBezTo>
                  <a:pt x="38660" y="69840"/>
                  <a:pt x="38315" y="69090"/>
                  <a:pt x="37970" y="68351"/>
                </a:cubicBezTo>
                <a:close/>
                <a:moveTo>
                  <a:pt x="48721" y="72530"/>
                </a:moveTo>
                <a:cubicBezTo>
                  <a:pt x="48792" y="72590"/>
                  <a:pt x="48864" y="72649"/>
                  <a:pt x="48923" y="72709"/>
                </a:cubicBezTo>
                <a:cubicBezTo>
                  <a:pt x="48876" y="72780"/>
                  <a:pt x="48852" y="72876"/>
                  <a:pt x="48864" y="72947"/>
                </a:cubicBezTo>
                <a:lnTo>
                  <a:pt x="48864" y="72995"/>
                </a:lnTo>
                <a:cubicBezTo>
                  <a:pt x="48733" y="73007"/>
                  <a:pt x="48602" y="73019"/>
                  <a:pt x="48495" y="73054"/>
                </a:cubicBezTo>
                <a:cubicBezTo>
                  <a:pt x="48483" y="72995"/>
                  <a:pt x="48459" y="72947"/>
                  <a:pt x="48435" y="72900"/>
                </a:cubicBezTo>
                <a:cubicBezTo>
                  <a:pt x="48518" y="72888"/>
                  <a:pt x="48602" y="72828"/>
                  <a:pt x="48626" y="72721"/>
                </a:cubicBezTo>
                <a:cubicBezTo>
                  <a:pt x="48673" y="72649"/>
                  <a:pt x="48697" y="72590"/>
                  <a:pt x="48721" y="72530"/>
                </a:cubicBezTo>
                <a:close/>
                <a:moveTo>
                  <a:pt x="43649" y="70911"/>
                </a:moveTo>
                <a:cubicBezTo>
                  <a:pt x="44220" y="71173"/>
                  <a:pt x="44792" y="71423"/>
                  <a:pt x="45351" y="71685"/>
                </a:cubicBezTo>
                <a:cubicBezTo>
                  <a:pt x="45470" y="72007"/>
                  <a:pt x="45601" y="72352"/>
                  <a:pt x="45720" y="72697"/>
                </a:cubicBezTo>
                <a:cubicBezTo>
                  <a:pt x="45447" y="72888"/>
                  <a:pt x="45173" y="73066"/>
                  <a:pt x="44887" y="73197"/>
                </a:cubicBezTo>
                <a:cubicBezTo>
                  <a:pt x="44768" y="73007"/>
                  <a:pt x="44649" y="72816"/>
                  <a:pt x="44542" y="72638"/>
                </a:cubicBezTo>
                <a:cubicBezTo>
                  <a:pt x="44232" y="72066"/>
                  <a:pt x="43935" y="71483"/>
                  <a:pt x="43649" y="70911"/>
                </a:cubicBezTo>
                <a:close/>
                <a:moveTo>
                  <a:pt x="39982" y="69244"/>
                </a:moveTo>
                <a:lnTo>
                  <a:pt x="39982" y="69244"/>
                </a:lnTo>
                <a:cubicBezTo>
                  <a:pt x="40386" y="69435"/>
                  <a:pt x="40756" y="69613"/>
                  <a:pt x="41137" y="69780"/>
                </a:cubicBezTo>
                <a:cubicBezTo>
                  <a:pt x="41518" y="70673"/>
                  <a:pt x="41887" y="71554"/>
                  <a:pt x="42268" y="72423"/>
                </a:cubicBezTo>
                <a:cubicBezTo>
                  <a:pt x="42387" y="72709"/>
                  <a:pt x="42530" y="73007"/>
                  <a:pt x="42649" y="73292"/>
                </a:cubicBezTo>
                <a:cubicBezTo>
                  <a:pt x="42411" y="73233"/>
                  <a:pt x="42172" y="73161"/>
                  <a:pt x="41910" y="73078"/>
                </a:cubicBezTo>
                <a:cubicBezTo>
                  <a:pt x="41637" y="72590"/>
                  <a:pt x="41303" y="72114"/>
                  <a:pt x="41053" y="71637"/>
                </a:cubicBezTo>
                <a:cubicBezTo>
                  <a:pt x="40648" y="70864"/>
                  <a:pt x="40303" y="70054"/>
                  <a:pt x="39982" y="69244"/>
                </a:cubicBezTo>
                <a:close/>
                <a:moveTo>
                  <a:pt x="41839" y="70102"/>
                </a:moveTo>
                <a:lnTo>
                  <a:pt x="41839" y="70102"/>
                </a:lnTo>
                <a:cubicBezTo>
                  <a:pt x="42315" y="70316"/>
                  <a:pt x="42792" y="70530"/>
                  <a:pt x="43268" y="70744"/>
                </a:cubicBezTo>
                <a:cubicBezTo>
                  <a:pt x="43184" y="70804"/>
                  <a:pt x="43101" y="70923"/>
                  <a:pt x="43161" y="71054"/>
                </a:cubicBezTo>
                <a:cubicBezTo>
                  <a:pt x="43446" y="71697"/>
                  <a:pt x="43756" y="72340"/>
                  <a:pt x="44089" y="72971"/>
                </a:cubicBezTo>
                <a:lnTo>
                  <a:pt x="44316" y="73423"/>
                </a:lnTo>
                <a:cubicBezTo>
                  <a:pt x="44208" y="73459"/>
                  <a:pt x="44089" y="73471"/>
                  <a:pt x="43970" y="73483"/>
                </a:cubicBezTo>
                <a:cubicBezTo>
                  <a:pt x="43929" y="73486"/>
                  <a:pt x="43885" y="73487"/>
                  <a:pt x="43841" y="73487"/>
                </a:cubicBezTo>
                <a:cubicBezTo>
                  <a:pt x="43709" y="73487"/>
                  <a:pt x="43568" y="73474"/>
                  <a:pt x="43434" y="73447"/>
                </a:cubicBezTo>
                <a:cubicBezTo>
                  <a:pt x="43196" y="72971"/>
                  <a:pt x="42934" y="72519"/>
                  <a:pt x="42720" y="72054"/>
                </a:cubicBezTo>
                <a:cubicBezTo>
                  <a:pt x="42422" y="71411"/>
                  <a:pt x="42125" y="70756"/>
                  <a:pt x="41839" y="70102"/>
                </a:cubicBezTo>
                <a:close/>
                <a:moveTo>
                  <a:pt x="44697" y="74495"/>
                </a:moveTo>
                <a:cubicBezTo>
                  <a:pt x="44792" y="74495"/>
                  <a:pt x="44887" y="74507"/>
                  <a:pt x="44982" y="74507"/>
                </a:cubicBezTo>
                <a:cubicBezTo>
                  <a:pt x="45006" y="74554"/>
                  <a:pt x="45042" y="74602"/>
                  <a:pt x="45089" y="74626"/>
                </a:cubicBezTo>
                <a:cubicBezTo>
                  <a:pt x="44947" y="74590"/>
                  <a:pt x="44816" y="74543"/>
                  <a:pt x="44697" y="74495"/>
                </a:cubicBezTo>
                <a:close/>
                <a:moveTo>
                  <a:pt x="45709" y="74424"/>
                </a:moveTo>
                <a:cubicBezTo>
                  <a:pt x="45613" y="74531"/>
                  <a:pt x="45518" y="74650"/>
                  <a:pt x="45423" y="74745"/>
                </a:cubicBezTo>
                <a:cubicBezTo>
                  <a:pt x="45399" y="74733"/>
                  <a:pt x="45363" y="74733"/>
                  <a:pt x="45351" y="74721"/>
                </a:cubicBezTo>
                <a:cubicBezTo>
                  <a:pt x="45470" y="74685"/>
                  <a:pt x="45542" y="74590"/>
                  <a:pt x="45530" y="74447"/>
                </a:cubicBezTo>
                <a:cubicBezTo>
                  <a:pt x="45578" y="74447"/>
                  <a:pt x="45625" y="74447"/>
                  <a:pt x="45685" y="74435"/>
                </a:cubicBezTo>
                <a:cubicBezTo>
                  <a:pt x="45697" y="74435"/>
                  <a:pt x="45697" y="74424"/>
                  <a:pt x="45709" y="74424"/>
                </a:cubicBezTo>
                <a:close/>
                <a:moveTo>
                  <a:pt x="45875" y="77329"/>
                </a:moveTo>
                <a:cubicBezTo>
                  <a:pt x="45899" y="77329"/>
                  <a:pt x="45923" y="77341"/>
                  <a:pt x="45935" y="77341"/>
                </a:cubicBezTo>
                <a:cubicBezTo>
                  <a:pt x="45935" y="77341"/>
                  <a:pt x="45911" y="77341"/>
                  <a:pt x="45911" y="77352"/>
                </a:cubicBezTo>
                <a:cubicBezTo>
                  <a:pt x="45899" y="77341"/>
                  <a:pt x="45887" y="77329"/>
                  <a:pt x="45875" y="77329"/>
                </a:cubicBezTo>
                <a:close/>
                <a:moveTo>
                  <a:pt x="52209" y="75436"/>
                </a:moveTo>
                <a:lnTo>
                  <a:pt x="52209" y="75436"/>
                </a:lnTo>
                <a:cubicBezTo>
                  <a:pt x="52959" y="75638"/>
                  <a:pt x="53698" y="75852"/>
                  <a:pt x="54436" y="76055"/>
                </a:cubicBezTo>
                <a:cubicBezTo>
                  <a:pt x="54019" y="76555"/>
                  <a:pt x="53602" y="77043"/>
                  <a:pt x="53186" y="77543"/>
                </a:cubicBezTo>
                <a:cubicBezTo>
                  <a:pt x="52805" y="76948"/>
                  <a:pt x="52543" y="76138"/>
                  <a:pt x="52209" y="75436"/>
                </a:cubicBezTo>
                <a:close/>
                <a:moveTo>
                  <a:pt x="51114" y="77293"/>
                </a:moveTo>
                <a:cubicBezTo>
                  <a:pt x="51138" y="77424"/>
                  <a:pt x="51174" y="77531"/>
                  <a:pt x="51233" y="77602"/>
                </a:cubicBezTo>
                <a:cubicBezTo>
                  <a:pt x="51245" y="77626"/>
                  <a:pt x="51257" y="77650"/>
                  <a:pt x="51281" y="77662"/>
                </a:cubicBezTo>
                <a:cubicBezTo>
                  <a:pt x="51257" y="77698"/>
                  <a:pt x="51245" y="77710"/>
                  <a:pt x="51245" y="77722"/>
                </a:cubicBezTo>
                <a:cubicBezTo>
                  <a:pt x="51197" y="77710"/>
                  <a:pt x="51162" y="77686"/>
                  <a:pt x="51114" y="77650"/>
                </a:cubicBezTo>
                <a:cubicBezTo>
                  <a:pt x="51066" y="77626"/>
                  <a:pt x="51019" y="77626"/>
                  <a:pt x="50983" y="77626"/>
                </a:cubicBezTo>
                <a:cubicBezTo>
                  <a:pt x="51019" y="77519"/>
                  <a:pt x="51066" y="77400"/>
                  <a:pt x="51114" y="77293"/>
                </a:cubicBezTo>
                <a:close/>
                <a:moveTo>
                  <a:pt x="42911" y="78103"/>
                </a:moveTo>
                <a:cubicBezTo>
                  <a:pt x="42970" y="78114"/>
                  <a:pt x="43030" y="78126"/>
                  <a:pt x="43089" y="78162"/>
                </a:cubicBezTo>
                <a:cubicBezTo>
                  <a:pt x="43101" y="78186"/>
                  <a:pt x="43101" y="78198"/>
                  <a:pt x="43125" y="78234"/>
                </a:cubicBezTo>
                <a:cubicBezTo>
                  <a:pt x="43042" y="78186"/>
                  <a:pt x="42982" y="78138"/>
                  <a:pt x="42911" y="78103"/>
                </a:cubicBezTo>
                <a:close/>
                <a:moveTo>
                  <a:pt x="72010" y="22187"/>
                </a:moveTo>
                <a:cubicBezTo>
                  <a:pt x="75066" y="22187"/>
                  <a:pt x="77836" y="23861"/>
                  <a:pt x="80558" y="25096"/>
                </a:cubicBezTo>
                <a:cubicBezTo>
                  <a:pt x="83332" y="26346"/>
                  <a:pt x="86142" y="27513"/>
                  <a:pt x="89047" y="28394"/>
                </a:cubicBezTo>
                <a:cubicBezTo>
                  <a:pt x="90881" y="28942"/>
                  <a:pt x="92714" y="29382"/>
                  <a:pt x="94572" y="29680"/>
                </a:cubicBezTo>
                <a:lnTo>
                  <a:pt x="92202" y="29644"/>
                </a:lnTo>
                <a:cubicBezTo>
                  <a:pt x="91941" y="29644"/>
                  <a:pt x="91905" y="30013"/>
                  <a:pt x="92179" y="30061"/>
                </a:cubicBezTo>
                <a:cubicBezTo>
                  <a:pt x="95241" y="30590"/>
                  <a:pt x="98476" y="30800"/>
                  <a:pt x="101711" y="30800"/>
                </a:cubicBezTo>
                <a:cubicBezTo>
                  <a:pt x="104298" y="30800"/>
                  <a:pt x="106886" y="30665"/>
                  <a:pt x="109383" y="30454"/>
                </a:cubicBezTo>
                <a:lnTo>
                  <a:pt x="109383" y="30454"/>
                </a:lnTo>
                <a:cubicBezTo>
                  <a:pt x="101525" y="45218"/>
                  <a:pt x="95774" y="61493"/>
                  <a:pt x="90583" y="77305"/>
                </a:cubicBezTo>
                <a:cubicBezTo>
                  <a:pt x="90548" y="77400"/>
                  <a:pt x="90571" y="77460"/>
                  <a:pt x="90595" y="77531"/>
                </a:cubicBezTo>
                <a:cubicBezTo>
                  <a:pt x="89559" y="78186"/>
                  <a:pt x="87071" y="78484"/>
                  <a:pt x="86202" y="78531"/>
                </a:cubicBezTo>
                <a:cubicBezTo>
                  <a:pt x="86042" y="78540"/>
                  <a:pt x="85880" y="78544"/>
                  <a:pt x="85718" y="78544"/>
                </a:cubicBezTo>
                <a:cubicBezTo>
                  <a:pt x="85021" y="78544"/>
                  <a:pt x="84304" y="78472"/>
                  <a:pt x="83618" y="78424"/>
                </a:cubicBezTo>
                <a:cubicBezTo>
                  <a:pt x="81665" y="78305"/>
                  <a:pt x="79737" y="78055"/>
                  <a:pt x="77808" y="77698"/>
                </a:cubicBezTo>
                <a:cubicBezTo>
                  <a:pt x="73795" y="76936"/>
                  <a:pt x="69997" y="75638"/>
                  <a:pt x="66247" y="74019"/>
                </a:cubicBezTo>
                <a:cubicBezTo>
                  <a:pt x="63392" y="72785"/>
                  <a:pt x="60782" y="72408"/>
                  <a:pt x="58148" y="72408"/>
                </a:cubicBezTo>
                <a:cubicBezTo>
                  <a:pt x="55599" y="72408"/>
                  <a:pt x="53026" y="72761"/>
                  <a:pt x="50185" y="73030"/>
                </a:cubicBezTo>
                <a:cubicBezTo>
                  <a:pt x="50209" y="72995"/>
                  <a:pt x="50221" y="72935"/>
                  <a:pt x="50221" y="72876"/>
                </a:cubicBezTo>
                <a:cubicBezTo>
                  <a:pt x="50340" y="72757"/>
                  <a:pt x="50400" y="72554"/>
                  <a:pt x="50245" y="72411"/>
                </a:cubicBezTo>
                <a:lnTo>
                  <a:pt x="50245" y="72411"/>
                </a:lnTo>
                <a:cubicBezTo>
                  <a:pt x="50275" y="72421"/>
                  <a:pt x="50304" y="72425"/>
                  <a:pt x="50331" y="72425"/>
                </a:cubicBezTo>
                <a:cubicBezTo>
                  <a:pt x="50608" y="72425"/>
                  <a:pt x="50738" y="71973"/>
                  <a:pt x="50423" y="71876"/>
                </a:cubicBezTo>
                <a:lnTo>
                  <a:pt x="50162" y="71780"/>
                </a:lnTo>
                <a:cubicBezTo>
                  <a:pt x="50114" y="71768"/>
                  <a:pt x="50090" y="71768"/>
                  <a:pt x="50054" y="71768"/>
                </a:cubicBezTo>
                <a:cubicBezTo>
                  <a:pt x="50781" y="69732"/>
                  <a:pt x="51495" y="67696"/>
                  <a:pt x="52197" y="65637"/>
                </a:cubicBezTo>
                <a:cubicBezTo>
                  <a:pt x="52237" y="65655"/>
                  <a:pt x="52280" y="65664"/>
                  <a:pt x="52323" y="65664"/>
                </a:cubicBezTo>
                <a:cubicBezTo>
                  <a:pt x="52448" y="65664"/>
                  <a:pt x="52567" y="65588"/>
                  <a:pt x="52567" y="65446"/>
                </a:cubicBezTo>
                <a:cubicBezTo>
                  <a:pt x="52567" y="65160"/>
                  <a:pt x="52567" y="64899"/>
                  <a:pt x="52543" y="64613"/>
                </a:cubicBezTo>
                <a:lnTo>
                  <a:pt x="52948" y="63410"/>
                </a:lnTo>
                <a:lnTo>
                  <a:pt x="52948" y="63410"/>
                </a:lnTo>
                <a:cubicBezTo>
                  <a:pt x="52948" y="63482"/>
                  <a:pt x="52924" y="63541"/>
                  <a:pt x="52924" y="63613"/>
                </a:cubicBezTo>
                <a:cubicBezTo>
                  <a:pt x="52917" y="63724"/>
                  <a:pt x="53003" y="63786"/>
                  <a:pt x="53092" y="63786"/>
                </a:cubicBezTo>
                <a:cubicBezTo>
                  <a:pt x="53156" y="63786"/>
                  <a:pt x="53222" y="63754"/>
                  <a:pt x="53257" y="63684"/>
                </a:cubicBezTo>
                <a:cubicBezTo>
                  <a:pt x="53436" y="63267"/>
                  <a:pt x="53531" y="62851"/>
                  <a:pt x="53579" y="62410"/>
                </a:cubicBezTo>
                <a:cubicBezTo>
                  <a:pt x="54126" y="61648"/>
                  <a:pt x="54710" y="60910"/>
                  <a:pt x="55365" y="60196"/>
                </a:cubicBezTo>
                <a:cubicBezTo>
                  <a:pt x="55420" y="60122"/>
                  <a:pt x="55353" y="60026"/>
                  <a:pt x="55282" y="60026"/>
                </a:cubicBezTo>
                <a:cubicBezTo>
                  <a:pt x="55261" y="60026"/>
                  <a:pt x="55240" y="60034"/>
                  <a:pt x="55222" y="60053"/>
                </a:cubicBezTo>
                <a:cubicBezTo>
                  <a:pt x="54662" y="60624"/>
                  <a:pt x="54114" y="61208"/>
                  <a:pt x="53614" y="61815"/>
                </a:cubicBezTo>
                <a:cubicBezTo>
                  <a:pt x="53614" y="61529"/>
                  <a:pt x="53579" y="61243"/>
                  <a:pt x="53531" y="60946"/>
                </a:cubicBezTo>
                <a:cubicBezTo>
                  <a:pt x="53531" y="60934"/>
                  <a:pt x="53555" y="60922"/>
                  <a:pt x="53555" y="60922"/>
                </a:cubicBezTo>
                <a:cubicBezTo>
                  <a:pt x="54400" y="59541"/>
                  <a:pt x="55293" y="58374"/>
                  <a:pt x="56734" y="57410"/>
                </a:cubicBezTo>
                <a:cubicBezTo>
                  <a:pt x="56794" y="57370"/>
                  <a:pt x="56745" y="57279"/>
                  <a:pt x="56685" y="57279"/>
                </a:cubicBezTo>
                <a:cubicBezTo>
                  <a:pt x="56674" y="57279"/>
                  <a:pt x="56662" y="57283"/>
                  <a:pt x="56650" y="57290"/>
                </a:cubicBezTo>
                <a:cubicBezTo>
                  <a:pt x="55793" y="57826"/>
                  <a:pt x="54948" y="58505"/>
                  <a:pt x="54245" y="59315"/>
                </a:cubicBezTo>
                <a:cubicBezTo>
                  <a:pt x="54662" y="58386"/>
                  <a:pt x="55103" y="57469"/>
                  <a:pt x="55579" y="56564"/>
                </a:cubicBezTo>
                <a:cubicBezTo>
                  <a:pt x="56948" y="55016"/>
                  <a:pt x="58567" y="53826"/>
                  <a:pt x="60734" y="53195"/>
                </a:cubicBezTo>
                <a:cubicBezTo>
                  <a:pt x="60866" y="53173"/>
                  <a:pt x="60836" y="52988"/>
                  <a:pt x="60727" y="52988"/>
                </a:cubicBezTo>
                <a:cubicBezTo>
                  <a:pt x="60718" y="52988"/>
                  <a:pt x="60709" y="52990"/>
                  <a:pt x="60699" y="52992"/>
                </a:cubicBezTo>
                <a:cubicBezTo>
                  <a:pt x="58698" y="53480"/>
                  <a:pt x="56686" y="54564"/>
                  <a:pt x="55257" y="56124"/>
                </a:cubicBezTo>
                <a:lnTo>
                  <a:pt x="55841" y="54612"/>
                </a:lnTo>
                <a:cubicBezTo>
                  <a:pt x="56531" y="53921"/>
                  <a:pt x="57210" y="53242"/>
                  <a:pt x="57912" y="52576"/>
                </a:cubicBezTo>
                <a:cubicBezTo>
                  <a:pt x="57930" y="52549"/>
                  <a:pt x="57915" y="52510"/>
                  <a:pt x="57892" y="52510"/>
                </a:cubicBezTo>
                <a:cubicBezTo>
                  <a:pt x="57884" y="52510"/>
                  <a:pt x="57874" y="52515"/>
                  <a:pt x="57865" y="52528"/>
                </a:cubicBezTo>
                <a:cubicBezTo>
                  <a:pt x="57210" y="53195"/>
                  <a:pt x="56543" y="53850"/>
                  <a:pt x="55888" y="54516"/>
                </a:cubicBezTo>
                <a:cubicBezTo>
                  <a:pt x="58174" y="48468"/>
                  <a:pt x="60615" y="42467"/>
                  <a:pt x="63032" y="36466"/>
                </a:cubicBezTo>
                <a:cubicBezTo>
                  <a:pt x="63044" y="36466"/>
                  <a:pt x="63056" y="36466"/>
                  <a:pt x="63080" y="36455"/>
                </a:cubicBezTo>
                <a:cubicBezTo>
                  <a:pt x="63937" y="35740"/>
                  <a:pt x="64663" y="34835"/>
                  <a:pt x="65306" y="33907"/>
                </a:cubicBezTo>
                <a:cubicBezTo>
                  <a:pt x="65351" y="33844"/>
                  <a:pt x="65288" y="33774"/>
                  <a:pt x="65229" y="33774"/>
                </a:cubicBezTo>
                <a:cubicBezTo>
                  <a:pt x="65209" y="33774"/>
                  <a:pt x="65190" y="33782"/>
                  <a:pt x="65175" y="33799"/>
                </a:cubicBezTo>
                <a:cubicBezTo>
                  <a:pt x="64580" y="34561"/>
                  <a:pt x="63925" y="35228"/>
                  <a:pt x="63258" y="35907"/>
                </a:cubicBezTo>
                <a:cubicBezTo>
                  <a:pt x="63461" y="35371"/>
                  <a:pt x="63687" y="34835"/>
                  <a:pt x="63889" y="34311"/>
                </a:cubicBezTo>
                <a:cubicBezTo>
                  <a:pt x="65235" y="32609"/>
                  <a:pt x="66616" y="31025"/>
                  <a:pt x="68283" y="29573"/>
                </a:cubicBezTo>
                <a:cubicBezTo>
                  <a:pt x="68360" y="29515"/>
                  <a:pt x="68297" y="29410"/>
                  <a:pt x="68219" y="29410"/>
                </a:cubicBezTo>
                <a:cubicBezTo>
                  <a:pt x="68201" y="29410"/>
                  <a:pt x="68182" y="29416"/>
                  <a:pt x="68164" y="29430"/>
                </a:cubicBezTo>
                <a:cubicBezTo>
                  <a:pt x="66866" y="30442"/>
                  <a:pt x="65604" y="31561"/>
                  <a:pt x="64509" y="32787"/>
                </a:cubicBezTo>
                <a:cubicBezTo>
                  <a:pt x="64580" y="32609"/>
                  <a:pt x="64651" y="32418"/>
                  <a:pt x="64723" y="32240"/>
                </a:cubicBezTo>
                <a:cubicBezTo>
                  <a:pt x="65318" y="31597"/>
                  <a:pt x="65902" y="30942"/>
                  <a:pt x="66545" y="30335"/>
                </a:cubicBezTo>
                <a:cubicBezTo>
                  <a:pt x="67509" y="29418"/>
                  <a:pt x="68569" y="28585"/>
                  <a:pt x="69569" y="27692"/>
                </a:cubicBezTo>
                <a:cubicBezTo>
                  <a:pt x="69648" y="27612"/>
                  <a:pt x="69595" y="27458"/>
                  <a:pt x="69492" y="27458"/>
                </a:cubicBezTo>
                <a:cubicBezTo>
                  <a:pt x="69472" y="27458"/>
                  <a:pt x="69449" y="27464"/>
                  <a:pt x="69426" y="27477"/>
                </a:cubicBezTo>
                <a:cubicBezTo>
                  <a:pt x="68033" y="28299"/>
                  <a:pt x="66604" y="29394"/>
                  <a:pt x="65378" y="30632"/>
                </a:cubicBezTo>
                <a:cubicBezTo>
                  <a:pt x="65521" y="30311"/>
                  <a:pt x="65640" y="29978"/>
                  <a:pt x="65771" y="29656"/>
                </a:cubicBezTo>
                <a:cubicBezTo>
                  <a:pt x="66080" y="29263"/>
                  <a:pt x="66414" y="28894"/>
                  <a:pt x="66783" y="28549"/>
                </a:cubicBezTo>
                <a:cubicBezTo>
                  <a:pt x="67640" y="27775"/>
                  <a:pt x="68604" y="27120"/>
                  <a:pt x="69569" y="26477"/>
                </a:cubicBezTo>
                <a:cubicBezTo>
                  <a:pt x="69673" y="26414"/>
                  <a:pt x="69594" y="26278"/>
                  <a:pt x="69493" y="26278"/>
                </a:cubicBezTo>
                <a:cubicBezTo>
                  <a:pt x="69479" y="26278"/>
                  <a:pt x="69464" y="26281"/>
                  <a:pt x="69450" y="26287"/>
                </a:cubicBezTo>
                <a:cubicBezTo>
                  <a:pt x="68450" y="26691"/>
                  <a:pt x="67330" y="27346"/>
                  <a:pt x="66354" y="28144"/>
                </a:cubicBezTo>
                <a:cubicBezTo>
                  <a:pt x="66485" y="27787"/>
                  <a:pt x="66640" y="27418"/>
                  <a:pt x="66771" y="27061"/>
                </a:cubicBezTo>
                <a:cubicBezTo>
                  <a:pt x="67021" y="26870"/>
                  <a:pt x="67259" y="26691"/>
                  <a:pt x="67449" y="26537"/>
                </a:cubicBezTo>
                <a:cubicBezTo>
                  <a:pt x="68450" y="25787"/>
                  <a:pt x="69521" y="25132"/>
                  <a:pt x="70640" y="24572"/>
                </a:cubicBezTo>
                <a:cubicBezTo>
                  <a:pt x="70815" y="24490"/>
                  <a:pt x="70732" y="24230"/>
                  <a:pt x="70568" y="24230"/>
                </a:cubicBezTo>
                <a:cubicBezTo>
                  <a:pt x="70542" y="24230"/>
                  <a:pt x="70515" y="24236"/>
                  <a:pt x="70485" y="24251"/>
                </a:cubicBezTo>
                <a:cubicBezTo>
                  <a:pt x="69271" y="24834"/>
                  <a:pt x="68104" y="25525"/>
                  <a:pt x="67033" y="26346"/>
                </a:cubicBezTo>
                <a:cubicBezTo>
                  <a:pt x="67437" y="25310"/>
                  <a:pt x="67830" y="24263"/>
                  <a:pt x="68211" y="23227"/>
                </a:cubicBezTo>
                <a:cubicBezTo>
                  <a:pt x="68223" y="23227"/>
                  <a:pt x="68247" y="23203"/>
                  <a:pt x="68247" y="23203"/>
                </a:cubicBezTo>
                <a:cubicBezTo>
                  <a:pt x="68390" y="23548"/>
                  <a:pt x="68604" y="23917"/>
                  <a:pt x="68819" y="23977"/>
                </a:cubicBezTo>
                <a:cubicBezTo>
                  <a:pt x="68676" y="24144"/>
                  <a:pt x="68509" y="24298"/>
                  <a:pt x="68378" y="24489"/>
                </a:cubicBezTo>
                <a:cubicBezTo>
                  <a:pt x="68323" y="24554"/>
                  <a:pt x="68397" y="24662"/>
                  <a:pt x="68466" y="24662"/>
                </a:cubicBezTo>
                <a:cubicBezTo>
                  <a:pt x="68486" y="24662"/>
                  <a:pt x="68505" y="24653"/>
                  <a:pt x="68521" y="24632"/>
                </a:cubicBezTo>
                <a:cubicBezTo>
                  <a:pt x="69271" y="23846"/>
                  <a:pt x="70188" y="23239"/>
                  <a:pt x="71236" y="22941"/>
                </a:cubicBezTo>
                <a:cubicBezTo>
                  <a:pt x="71392" y="22896"/>
                  <a:pt x="71370" y="22664"/>
                  <a:pt x="71220" y="22664"/>
                </a:cubicBezTo>
                <a:cubicBezTo>
                  <a:pt x="71210" y="22664"/>
                  <a:pt x="71199" y="22665"/>
                  <a:pt x="71188" y="22667"/>
                </a:cubicBezTo>
                <a:cubicBezTo>
                  <a:pt x="70474" y="22846"/>
                  <a:pt x="69819" y="23167"/>
                  <a:pt x="69271" y="23608"/>
                </a:cubicBezTo>
                <a:cubicBezTo>
                  <a:pt x="69295" y="23536"/>
                  <a:pt x="69295" y="23441"/>
                  <a:pt x="69235" y="23370"/>
                </a:cubicBezTo>
                <a:cubicBezTo>
                  <a:pt x="69223" y="23346"/>
                  <a:pt x="69200" y="23310"/>
                  <a:pt x="69176" y="23286"/>
                </a:cubicBezTo>
                <a:cubicBezTo>
                  <a:pt x="69134" y="23228"/>
                  <a:pt x="69078" y="23203"/>
                  <a:pt x="69022" y="23203"/>
                </a:cubicBezTo>
                <a:cubicBezTo>
                  <a:pt x="68916" y="23203"/>
                  <a:pt x="68810" y="23289"/>
                  <a:pt x="68795" y="23405"/>
                </a:cubicBezTo>
                <a:cubicBezTo>
                  <a:pt x="68807" y="23298"/>
                  <a:pt x="68807" y="23191"/>
                  <a:pt x="68795" y="23072"/>
                </a:cubicBezTo>
                <a:lnTo>
                  <a:pt x="68795" y="23072"/>
                </a:lnTo>
                <a:cubicBezTo>
                  <a:pt x="68806" y="23074"/>
                  <a:pt x="68817" y="23075"/>
                  <a:pt x="68829" y="23075"/>
                </a:cubicBezTo>
                <a:cubicBezTo>
                  <a:pt x="68893" y="23075"/>
                  <a:pt x="68961" y="23045"/>
                  <a:pt x="68961" y="22965"/>
                </a:cubicBezTo>
                <a:lnTo>
                  <a:pt x="68961" y="22893"/>
                </a:lnTo>
                <a:cubicBezTo>
                  <a:pt x="69521" y="22620"/>
                  <a:pt x="70164" y="22405"/>
                  <a:pt x="70819" y="22274"/>
                </a:cubicBezTo>
                <a:cubicBezTo>
                  <a:pt x="71221" y="22215"/>
                  <a:pt x="71618" y="22187"/>
                  <a:pt x="72010" y="22187"/>
                </a:cubicBezTo>
                <a:close/>
                <a:moveTo>
                  <a:pt x="46649" y="78674"/>
                </a:moveTo>
                <a:cubicBezTo>
                  <a:pt x="46661" y="78698"/>
                  <a:pt x="46673" y="78710"/>
                  <a:pt x="46709" y="78710"/>
                </a:cubicBezTo>
                <a:cubicBezTo>
                  <a:pt x="46375" y="78769"/>
                  <a:pt x="46197" y="79150"/>
                  <a:pt x="46244" y="79484"/>
                </a:cubicBezTo>
                <a:cubicBezTo>
                  <a:pt x="46113" y="79424"/>
                  <a:pt x="45971" y="79365"/>
                  <a:pt x="45851" y="79293"/>
                </a:cubicBezTo>
                <a:cubicBezTo>
                  <a:pt x="46101" y="79210"/>
                  <a:pt x="46304" y="79019"/>
                  <a:pt x="46399" y="78781"/>
                </a:cubicBezTo>
                <a:cubicBezTo>
                  <a:pt x="46482" y="78734"/>
                  <a:pt x="46554" y="78710"/>
                  <a:pt x="46649" y="78674"/>
                </a:cubicBezTo>
                <a:close/>
                <a:moveTo>
                  <a:pt x="100299" y="75864"/>
                </a:moveTo>
                <a:cubicBezTo>
                  <a:pt x="100275" y="75971"/>
                  <a:pt x="100251" y="76055"/>
                  <a:pt x="100227" y="76162"/>
                </a:cubicBezTo>
                <a:cubicBezTo>
                  <a:pt x="99644" y="77329"/>
                  <a:pt x="99060" y="78484"/>
                  <a:pt x="98465" y="79650"/>
                </a:cubicBezTo>
                <a:cubicBezTo>
                  <a:pt x="98453" y="79662"/>
                  <a:pt x="98441" y="79674"/>
                  <a:pt x="98429" y="79674"/>
                </a:cubicBezTo>
                <a:cubicBezTo>
                  <a:pt x="99060" y="78412"/>
                  <a:pt x="99680" y="77150"/>
                  <a:pt x="100299" y="75864"/>
                </a:cubicBezTo>
                <a:close/>
                <a:moveTo>
                  <a:pt x="54388" y="79412"/>
                </a:moveTo>
                <a:lnTo>
                  <a:pt x="54960" y="79627"/>
                </a:lnTo>
                <a:cubicBezTo>
                  <a:pt x="54948" y="79662"/>
                  <a:pt x="54936" y="79686"/>
                  <a:pt x="54912" y="79710"/>
                </a:cubicBezTo>
                <a:cubicBezTo>
                  <a:pt x="54734" y="79603"/>
                  <a:pt x="54567" y="79496"/>
                  <a:pt x="54388" y="79412"/>
                </a:cubicBezTo>
                <a:close/>
                <a:moveTo>
                  <a:pt x="55210" y="79722"/>
                </a:moveTo>
                <a:cubicBezTo>
                  <a:pt x="55484" y="79829"/>
                  <a:pt x="55769" y="79948"/>
                  <a:pt x="56055" y="80043"/>
                </a:cubicBezTo>
                <a:cubicBezTo>
                  <a:pt x="55984" y="80139"/>
                  <a:pt x="55924" y="80198"/>
                  <a:pt x="55865" y="80269"/>
                </a:cubicBezTo>
                <a:cubicBezTo>
                  <a:pt x="55603" y="80127"/>
                  <a:pt x="55365" y="79972"/>
                  <a:pt x="55115" y="79829"/>
                </a:cubicBezTo>
                <a:cubicBezTo>
                  <a:pt x="55150" y="79793"/>
                  <a:pt x="55174" y="79769"/>
                  <a:pt x="55210" y="79722"/>
                </a:cubicBezTo>
                <a:close/>
                <a:moveTo>
                  <a:pt x="56412" y="80210"/>
                </a:moveTo>
                <a:cubicBezTo>
                  <a:pt x="56936" y="80424"/>
                  <a:pt x="57448" y="80627"/>
                  <a:pt x="57972" y="80817"/>
                </a:cubicBezTo>
                <a:cubicBezTo>
                  <a:pt x="57889" y="80901"/>
                  <a:pt x="57805" y="80984"/>
                  <a:pt x="57734" y="81079"/>
                </a:cubicBezTo>
                <a:cubicBezTo>
                  <a:pt x="57305" y="80924"/>
                  <a:pt x="56877" y="80793"/>
                  <a:pt x="56436" y="80627"/>
                </a:cubicBezTo>
                <a:cubicBezTo>
                  <a:pt x="56353" y="80567"/>
                  <a:pt x="56258" y="80508"/>
                  <a:pt x="56174" y="80460"/>
                </a:cubicBezTo>
                <a:cubicBezTo>
                  <a:pt x="56246" y="80377"/>
                  <a:pt x="56341" y="80281"/>
                  <a:pt x="56412" y="80210"/>
                </a:cubicBezTo>
                <a:close/>
                <a:moveTo>
                  <a:pt x="98251" y="80127"/>
                </a:moveTo>
                <a:lnTo>
                  <a:pt x="97536" y="81555"/>
                </a:lnTo>
                <a:cubicBezTo>
                  <a:pt x="97536" y="81555"/>
                  <a:pt x="97522" y="81555"/>
                  <a:pt x="97516" y="81561"/>
                </a:cubicBezTo>
                <a:lnTo>
                  <a:pt x="97516" y="81561"/>
                </a:lnTo>
                <a:cubicBezTo>
                  <a:pt x="97753" y="81075"/>
                  <a:pt x="97978" y="80613"/>
                  <a:pt x="98215" y="80139"/>
                </a:cubicBezTo>
                <a:cubicBezTo>
                  <a:pt x="98227" y="80139"/>
                  <a:pt x="98251" y="80127"/>
                  <a:pt x="98251" y="80127"/>
                </a:cubicBezTo>
                <a:close/>
                <a:moveTo>
                  <a:pt x="58377" y="80972"/>
                </a:moveTo>
                <a:cubicBezTo>
                  <a:pt x="58865" y="81162"/>
                  <a:pt x="59377" y="81353"/>
                  <a:pt x="59865" y="81532"/>
                </a:cubicBezTo>
                <a:cubicBezTo>
                  <a:pt x="59806" y="81591"/>
                  <a:pt x="59746" y="81639"/>
                  <a:pt x="59698" y="81698"/>
                </a:cubicBezTo>
                <a:cubicBezTo>
                  <a:pt x="59163" y="81532"/>
                  <a:pt x="58627" y="81353"/>
                  <a:pt x="58091" y="81198"/>
                </a:cubicBezTo>
                <a:cubicBezTo>
                  <a:pt x="58186" y="81115"/>
                  <a:pt x="58282" y="81055"/>
                  <a:pt x="58377" y="80972"/>
                </a:cubicBezTo>
                <a:close/>
                <a:moveTo>
                  <a:pt x="60282" y="81698"/>
                </a:moveTo>
                <a:cubicBezTo>
                  <a:pt x="60627" y="81829"/>
                  <a:pt x="60960" y="81948"/>
                  <a:pt x="61306" y="82091"/>
                </a:cubicBezTo>
                <a:cubicBezTo>
                  <a:pt x="61258" y="82115"/>
                  <a:pt x="61234" y="82151"/>
                  <a:pt x="61175" y="82174"/>
                </a:cubicBezTo>
                <a:cubicBezTo>
                  <a:pt x="60830" y="82055"/>
                  <a:pt x="60472" y="81936"/>
                  <a:pt x="60115" y="81829"/>
                </a:cubicBezTo>
                <a:cubicBezTo>
                  <a:pt x="60175" y="81793"/>
                  <a:pt x="60222" y="81746"/>
                  <a:pt x="60282" y="81698"/>
                </a:cubicBezTo>
                <a:close/>
                <a:moveTo>
                  <a:pt x="107621" y="35907"/>
                </a:moveTo>
                <a:cubicBezTo>
                  <a:pt x="108600" y="36460"/>
                  <a:pt x="109746" y="36823"/>
                  <a:pt x="110896" y="36823"/>
                </a:cubicBezTo>
                <a:cubicBezTo>
                  <a:pt x="111158" y="36823"/>
                  <a:pt x="111420" y="36804"/>
                  <a:pt x="111681" y="36764"/>
                </a:cubicBezTo>
                <a:lnTo>
                  <a:pt x="111681" y="36764"/>
                </a:lnTo>
                <a:cubicBezTo>
                  <a:pt x="104216" y="52064"/>
                  <a:pt x="97965" y="68018"/>
                  <a:pt x="91048" y="83579"/>
                </a:cubicBezTo>
                <a:lnTo>
                  <a:pt x="91048" y="83591"/>
                </a:lnTo>
                <a:cubicBezTo>
                  <a:pt x="83844" y="80936"/>
                  <a:pt x="76200" y="79234"/>
                  <a:pt x="68819" y="77174"/>
                </a:cubicBezTo>
                <a:cubicBezTo>
                  <a:pt x="63723" y="75745"/>
                  <a:pt x="58567" y="74102"/>
                  <a:pt x="53269" y="73554"/>
                </a:cubicBezTo>
                <a:cubicBezTo>
                  <a:pt x="55155" y="73323"/>
                  <a:pt x="57037" y="73030"/>
                  <a:pt x="58922" y="73030"/>
                </a:cubicBezTo>
                <a:cubicBezTo>
                  <a:pt x="60143" y="73030"/>
                  <a:pt x="61366" y="73153"/>
                  <a:pt x="62592" y="73495"/>
                </a:cubicBezTo>
                <a:cubicBezTo>
                  <a:pt x="66878" y="74709"/>
                  <a:pt x="70712" y="76936"/>
                  <a:pt x="75105" y="77924"/>
                </a:cubicBezTo>
                <a:cubicBezTo>
                  <a:pt x="78404" y="78663"/>
                  <a:pt x="81798" y="79069"/>
                  <a:pt x="85197" y="79069"/>
                </a:cubicBezTo>
                <a:cubicBezTo>
                  <a:pt x="85956" y="79069"/>
                  <a:pt x="86716" y="79049"/>
                  <a:pt x="87476" y="79007"/>
                </a:cubicBezTo>
                <a:cubicBezTo>
                  <a:pt x="88809" y="78936"/>
                  <a:pt x="90417" y="78948"/>
                  <a:pt x="91012" y="77769"/>
                </a:cubicBezTo>
                <a:cubicBezTo>
                  <a:pt x="91107" y="77745"/>
                  <a:pt x="91179" y="77686"/>
                  <a:pt x="91226" y="77579"/>
                </a:cubicBezTo>
                <a:cubicBezTo>
                  <a:pt x="95882" y="63291"/>
                  <a:pt x="101787" y="49682"/>
                  <a:pt x="107621" y="35907"/>
                </a:cubicBezTo>
                <a:close/>
                <a:moveTo>
                  <a:pt x="61080" y="83603"/>
                </a:moveTo>
                <a:lnTo>
                  <a:pt x="61080" y="83603"/>
                </a:lnTo>
                <a:cubicBezTo>
                  <a:pt x="61639" y="83829"/>
                  <a:pt x="62175" y="84032"/>
                  <a:pt x="62723" y="84258"/>
                </a:cubicBezTo>
                <a:lnTo>
                  <a:pt x="61163" y="83818"/>
                </a:lnTo>
                <a:cubicBezTo>
                  <a:pt x="61139" y="83734"/>
                  <a:pt x="61127" y="83663"/>
                  <a:pt x="61080" y="83603"/>
                </a:cubicBezTo>
                <a:close/>
                <a:moveTo>
                  <a:pt x="114146" y="44206"/>
                </a:moveTo>
                <a:cubicBezTo>
                  <a:pt x="114217" y="44336"/>
                  <a:pt x="114289" y="44467"/>
                  <a:pt x="114384" y="44587"/>
                </a:cubicBezTo>
                <a:cubicBezTo>
                  <a:pt x="114467" y="45896"/>
                  <a:pt x="112205" y="50242"/>
                  <a:pt x="112003" y="50671"/>
                </a:cubicBezTo>
                <a:cubicBezTo>
                  <a:pt x="111062" y="52552"/>
                  <a:pt x="110121" y="54457"/>
                  <a:pt x="109181" y="56362"/>
                </a:cubicBezTo>
                <a:cubicBezTo>
                  <a:pt x="108705" y="57338"/>
                  <a:pt x="108228" y="58302"/>
                  <a:pt x="107752" y="59255"/>
                </a:cubicBezTo>
                <a:cubicBezTo>
                  <a:pt x="107097" y="60458"/>
                  <a:pt x="106466" y="61660"/>
                  <a:pt x="105835" y="62886"/>
                </a:cubicBezTo>
                <a:cubicBezTo>
                  <a:pt x="104323" y="65851"/>
                  <a:pt x="102668" y="68851"/>
                  <a:pt x="101477" y="71995"/>
                </a:cubicBezTo>
                <a:cubicBezTo>
                  <a:pt x="99692" y="75614"/>
                  <a:pt x="97894" y="79234"/>
                  <a:pt x="96108" y="82841"/>
                </a:cubicBezTo>
                <a:cubicBezTo>
                  <a:pt x="95072" y="83782"/>
                  <a:pt x="94036" y="84699"/>
                  <a:pt x="92988" y="85615"/>
                </a:cubicBezTo>
                <a:cubicBezTo>
                  <a:pt x="96286" y="78686"/>
                  <a:pt x="99632" y="71780"/>
                  <a:pt x="103109" y="64958"/>
                </a:cubicBezTo>
                <a:cubicBezTo>
                  <a:pt x="106669" y="57993"/>
                  <a:pt x="110586" y="51206"/>
                  <a:pt x="114086" y="44206"/>
                </a:cubicBezTo>
                <a:close/>
                <a:moveTo>
                  <a:pt x="105954" y="57445"/>
                </a:moveTo>
                <a:cubicBezTo>
                  <a:pt x="105478" y="58338"/>
                  <a:pt x="105014" y="59231"/>
                  <a:pt x="104537" y="60124"/>
                </a:cubicBezTo>
                <a:cubicBezTo>
                  <a:pt x="104502" y="60067"/>
                  <a:pt x="104445" y="60027"/>
                  <a:pt x="104387" y="60027"/>
                </a:cubicBezTo>
                <a:cubicBezTo>
                  <a:pt x="104348" y="60027"/>
                  <a:pt x="104309" y="60045"/>
                  <a:pt x="104275" y="60088"/>
                </a:cubicBezTo>
                <a:cubicBezTo>
                  <a:pt x="103168" y="61696"/>
                  <a:pt x="101918" y="63125"/>
                  <a:pt x="100668" y="64613"/>
                </a:cubicBezTo>
                <a:cubicBezTo>
                  <a:pt x="100576" y="64733"/>
                  <a:pt x="100691" y="64881"/>
                  <a:pt x="100808" y="64881"/>
                </a:cubicBezTo>
                <a:cubicBezTo>
                  <a:pt x="100842" y="64881"/>
                  <a:pt x="100876" y="64869"/>
                  <a:pt x="100906" y="64839"/>
                </a:cubicBezTo>
                <a:cubicBezTo>
                  <a:pt x="102144" y="63648"/>
                  <a:pt x="103204" y="62232"/>
                  <a:pt x="104168" y="60803"/>
                </a:cubicBezTo>
                <a:lnTo>
                  <a:pt x="104168" y="60803"/>
                </a:lnTo>
                <a:cubicBezTo>
                  <a:pt x="103192" y="62696"/>
                  <a:pt x="102239" y="64577"/>
                  <a:pt x="101287" y="66494"/>
                </a:cubicBezTo>
                <a:cubicBezTo>
                  <a:pt x="101251" y="66506"/>
                  <a:pt x="101239" y="66506"/>
                  <a:pt x="101204" y="66518"/>
                </a:cubicBezTo>
                <a:cubicBezTo>
                  <a:pt x="100299" y="67637"/>
                  <a:pt x="99299" y="68839"/>
                  <a:pt x="98727" y="70161"/>
                </a:cubicBezTo>
                <a:cubicBezTo>
                  <a:pt x="98694" y="70244"/>
                  <a:pt x="98759" y="70310"/>
                  <a:pt x="98826" y="70310"/>
                </a:cubicBezTo>
                <a:cubicBezTo>
                  <a:pt x="98855" y="70310"/>
                  <a:pt x="98884" y="70297"/>
                  <a:pt x="98906" y="70268"/>
                </a:cubicBezTo>
                <a:cubicBezTo>
                  <a:pt x="99477" y="69530"/>
                  <a:pt x="100001" y="68732"/>
                  <a:pt x="100537" y="67958"/>
                </a:cubicBezTo>
                <a:lnTo>
                  <a:pt x="100537" y="67958"/>
                </a:lnTo>
                <a:cubicBezTo>
                  <a:pt x="97953" y="73197"/>
                  <a:pt x="95465" y="78484"/>
                  <a:pt x="92988" y="83675"/>
                </a:cubicBezTo>
                <a:cubicBezTo>
                  <a:pt x="92679" y="84353"/>
                  <a:pt x="92322" y="85734"/>
                  <a:pt x="91786" y="86223"/>
                </a:cubicBezTo>
                <a:cubicBezTo>
                  <a:pt x="91339" y="86641"/>
                  <a:pt x="90906" y="86805"/>
                  <a:pt x="90431" y="86805"/>
                </a:cubicBezTo>
                <a:cubicBezTo>
                  <a:pt x="89919" y="86805"/>
                  <a:pt x="89358" y="86614"/>
                  <a:pt x="88678" y="86342"/>
                </a:cubicBezTo>
                <a:cubicBezTo>
                  <a:pt x="87297" y="85794"/>
                  <a:pt x="85976" y="84841"/>
                  <a:pt x="84594" y="84234"/>
                </a:cubicBezTo>
                <a:cubicBezTo>
                  <a:pt x="81237" y="82758"/>
                  <a:pt x="77665" y="81746"/>
                  <a:pt x="74141" y="80746"/>
                </a:cubicBezTo>
                <a:cubicBezTo>
                  <a:pt x="66604" y="78615"/>
                  <a:pt x="59055" y="76519"/>
                  <a:pt x="51531" y="74412"/>
                </a:cubicBezTo>
                <a:cubicBezTo>
                  <a:pt x="51519" y="74352"/>
                  <a:pt x="51483" y="74293"/>
                  <a:pt x="51471" y="74245"/>
                </a:cubicBezTo>
                <a:lnTo>
                  <a:pt x="51471" y="74245"/>
                </a:lnTo>
                <a:cubicBezTo>
                  <a:pt x="57972" y="74650"/>
                  <a:pt x="64223" y="76686"/>
                  <a:pt x="70485" y="78400"/>
                </a:cubicBezTo>
                <a:cubicBezTo>
                  <a:pt x="77260" y="80246"/>
                  <a:pt x="84059" y="82460"/>
                  <a:pt x="90964" y="83770"/>
                </a:cubicBezTo>
                <a:cubicBezTo>
                  <a:pt x="91055" y="83939"/>
                  <a:pt x="91231" y="84037"/>
                  <a:pt x="91396" y="84037"/>
                </a:cubicBezTo>
                <a:cubicBezTo>
                  <a:pt x="91533" y="84037"/>
                  <a:pt x="91661" y="83969"/>
                  <a:pt x="91726" y="83818"/>
                </a:cubicBezTo>
                <a:cubicBezTo>
                  <a:pt x="92869" y="81139"/>
                  <a:pt x="94048" y="78460"/>
                  <a:pt x="95227" y="75781"/>
                </a:cubicBezTo>
                <a:cubicBezTo>
                  <a:pt x="95250" y="75804"/>
                  <a:pt x="95294" y="75828"/>
                  <a:pt x="95335" y="75828"/>
                </a:cubicBezTo>
                <a:cubicBezTo>
                  <a:pt x="95356" y="75828"/>
                  <a:pt x="95377" y="75821"/>
                  <a:pt x="95393" y="75805"/>
                </a:cubicBezTo>
                <a:cubicBezTo>
                  <a:pt x="95989" y="75257"/>
                  <a:pt x="96405" y="74435"/>
                  <a:pt x="96858" y="73781"/>
                </a:cubicBezTo>
                <a:cubicBezTo>
                  <a:pt x="96927" y="73694"/>
                  <a:pt x="96852" y="73608"/>
                  <a:pt x="96769" y="73608"/>
                </a:cubicBezTo>
                <a:cubicBezTo>
                  <a:pt x="96738" y="73608"/>
                  <a:pt x="96705" y="73620"/>
                  <a:pt x="96679" y="73650"/>
                </a:cubicBezTo>
                <a:cubicBezTo>
                  <a:pt x="96310" y="74138"/>
                  <a:pt x="95846" y="74650"/>
                  <a:pt x="95489" y="75186"/>
                </a:cubicBezTo>
                <a:cubicBezTo>
                  <a:pt x="97429" y="70804"/>
                  <a:pt x="99394" y="66434"/>
                  <a:pt x="101323" y="62041"/>
                </a:cubicBezTo>
                <a:cubicBezTo>
                  <a:pt x="101348" y="62124"/>
                  <a:pt x="101424" y="62190"/>
                  <a:pt x="101509" y="62190"/>
                </a:cubicBezTo>
                <a:cubicBezTo>
                  <a:pt x="101546" y="62190"/>
                  <a:pt x="101584" y="62177"/>
                  <a:pt x="101620" y="62148"/>
                </a:cubicBezTo>
                <a:cubicBezTo>
                  <a:pt x="103216" y="60803"/>
                  <a:pt x="104585" y="59029"/>
                  <a:pt x="105954" y="57445"/>
                </a:cubicBezTo>
                <a:close/>
                <a:moveTo>
                  <a:pt x="95667" y="83758"/>
                </a:moveTo>
                <a:cubicBezTo>
                  <a:pt x="95477" y="84139"/>
                  <a:pt x="95298" y="84508"/>
                  <a:pt x="95108" y="84901"/>
                </a:cubicBezTo>
                <a:cubicBezTo>
                  <a:pt x="94179" y="85627"/>
                  <a:pt x="93226" y="86354"/>
                  <a:pt x="92310" y="87104"/>
                </a:cubicBezTo>
                <a:cubicBezTo>
                  <a:pt x="92429" y="86830"/>
                  <a:pt x="92548" y="86580"/>
                  <a:pt x="92667" y="86330"/>
                </a:cubicBezTo>
                <a:cubicBezTo>
                  <a:pt x="93703" y="85508"/>
                  <a:pt x="94703" y="84651"/>
                  <a:pt x="95667" y="83758"/>
                </a:cubicBezTo>
                <a:close/>
                <a:moveTo>
                  <a:pt x="64163" y="86127"/>
                </a:moveTo>
                <a:lnTo>
                  <a:pt x="64163" y="86127"/>
                </a:lnTo>
                <a:cubicBezTo>
                  <a:pt x="65223" y="86437"/>
                  <a:pt x="66283" y="86746"/>
                  <a:pt x="67295" y="87068"/>
                </a:cubicBezTo>
                <a:cubicBezTo>
                  <a:pt x="69974" y="87937"/>
                  <a:pt x="72664" y="88794"/>
                  <a:pt x="75343" y="89663"/>
                </a:cubicBezTo>
                <a:cubicBezTo>
                  <a:pt x="75486" y="89783"/>
                  <a:pt x="75653" y="89890"/>
                  <a:pt x="75819" y="89985"/>
                </a:cubicBezTo>
                <a:cubicBezTo>
                  <a:pt x="73986" y="89378"/>
                  <a:pt x="72140" y="88771"/>
                  <a:pt x="70307" y="88175"/>
                </a:cubicBezTo>
                <a:cubicBezTo>
                  <a:pt x="68259" y="87508"/>
                  <a:pt x="66199" y="86818"/>
                  <a:pt x="64163" y="86127"/>
                </a:cubicBezTo>
                <a:close/>
                <a:moveTo>
                  <a:pt x="54841" y="76233"/>
                </a:moveTo>
                <a:cubicBezTo>
                  <a:pt x="60103" y="77710"/>
                  <a:pt x="65354" y="79186"/>
                  <a:pt x="70605" y="80674"/>
                </a:cubicBezTo>
                <a:cubicBezTo>
                  <a:pt x="73569" y="81508"/>
                  <a:pt x="76558" y="82294"/>
                  <a:pt x="79499" y="83246"/>
                </a:cubicBezTo>
                <a:cubicBezTo>
                  <a:pt x="83142" y="84401"/>
                  <a:pt x="87857" y="85758"/>
                  <a:pt x="90750" y="88401"/>
                </a:cubicBezTo>
                <a:cubicBezTo>
                  <a:pt x="90274" y="88794"/>
                  <a:pt x="89809" y="89199"/>
                  <a:pt x="89357" y="89616"/>
                </a:cubicBezTo>
                <a:cubicBezTo>
                  <a:pt x="89234" y="89748"/>
                  <a:pt x="89381" y="89978"/>
                  <a:pt x="89578" y="89978"/>
                </a:cubicBezTo>
                <a:cubicBezTo>
                  <a:pt x="89629" y="89978"/>
                  <a:pt x="89684" y="89962"/>
                  <a:pt x="89738" y="89925"/>
                </a:cubicBezTo>
                <a:cubicBezTo>
                  <a:pt x="91369" y="88818"/>
                  <a:pt x="92905" y="87532"/>
                  <a:pt x="94441" y="86270"/>
                </a:cubicBezTo>
                <a:lnTo>
                  <a:pt x="94441" y="86270"/>
                </a:lnTo>
                <a:cubicBezTo>
                  <a:pt x="94262" y="86639"/>
                  <a:pt x="94084" y="86996"/>
                  <a:pt x="93881" y="87366"/>
                </a:cubicBezTo>
                <a:cubicBezTo>
                  <a:pt x="93868" y="87363"/>
                  <a:pt x="93854" y="87361"/>
                  <a:pt x="93840" y="87361"/>
                </a:cubicBezTo>
                <a:cubicBezTo>
                  <a:pt x="93790" y="87361"/>
                  <a:pt x="93737" y="87379"/>
                  <a:pt x="93691" y="87425"/>
                </a:cubicBezTo>
                <a:cubicBezTo>
                  <a:pt x="92310" y="88842"/>
                  <a:pt x="90762" y="89997"/>
                  <a:pt x="89274" y="91271"/>
                </a:cubicBezTo>
                <a:cubicBezTo>
                  <a:pt x="81487" y="88592"/>
                  <a:pt x="73736" y="85830"/>
                  <a:pt x="66021" y="82948"/>
                </a:cubicBezTo>
                <a:cubicBezTo>
                  <a:pt x="64878" y="82520"/>
                  <a:pt x="63723" y="82067"/>
                  <a:pt x="62568" y="81639"/>
                </a:cubicBezTo>
                <a:cubicBezTo>
                  <a:pt x="63294" y="81031"/>
                  <a:pt x="63913" y="80269"/>
                  <a:pt x="64389" y="79472"/>
                </a:cubicBezTo>
                <a:cubicBezTo>
                  <a:pt x="64442" y="79384"/>
                  <a:pt x="64360" y="79284"/>
                  <a:pt x="64284" y="79284"/>
                </a:cubicBezTo>
                <a:cubicBezTo>
                  <a:pt x="64256" y="79284"/>
                  <a:pt x="64230" y="79297"/>
                  <a:pt x="64211" y="79329"/>
                </a:cubicBezTo>
                <a:cubicBezTo>
                  <a:pt x="63663" y="80222"/>
                  <a:pt x="62973" y="80901"/>
                  <a:pt x="62187" y="81496"/>
                </a:cubicBezTo>
                <a:cubicBezTo>
                  <a:pt x="61794" y="81341"/>
                  <a:pt x="61413" y="81198"/>
                  <a:pt x="61008" y="81043"/>
                </a:cubicBezTo>
                <a:lnTo>
                  <a:pt x="61282" y="80781"/>
                </a:lnTo>
                <a:cubicBezTo>
                  <a:pt x="61818" y="80246"/>
                  <a:pt x="62306" y="79674"/>
                  <a:pt x="62770" y="79091"/>
                </a:cubicBezTo>
                <a:cubicBezTo>
                  <a:pt x="62855" y="78988"/>
                  <a:pt x="62758" y="78874"/>
                  <a:pt x="62651" y="78874"/>
                </a:cubicBezTo>
                <a:cubicBezTo>
                  <a:pt x="62609" y="78874"/>
                  <a:pt x="62566" y="78892"/>
                  <a:pt x="62532" y="78936"/>
                </a:cubicBezTo>
                <a:cubicBezTo>
                  <a:pt x="61984" y="79555"/>
                  <a:pt x="61425" y="80139"/>
                  <a:pt x="60830" y="80698"/>
                </a:cubicBezTo>
                <a:cubicBezTo>
                  <a:pt x="60758" y="80781"/>
                  <a:pt x="60687" y="80841"/>
                  <a:pt x="60591" y="80912"/>
                </a:cubicBezTo>
                <a:cubicBezTo>
                  <a:pt x="60246" y="80781"/>
                  <a:pt x="59901" y="80639"/>
                  <a:pt x="59556" y="80520"/>
                </a:cubicBezTo>
                <a:cubicBezTo>
                  <a:pt x="59377" y="80460"/>
                  <a:pt x="59198" y="80389"/>
                  <a:pt x="59008" y="80329"/>
                </a:cubicBezTo>
                <a:cubicBezTo>
                  <a:pt x="59413" y="79888"/>
                  <a:pt x="59782" y="79388"/>
                  <a:pt x="60115" y="78936"/>
                </a:cubicBezTo>
                <a:cubicBezTo>
                  <a:pt x="60209" y="78790"/>
                  <a:pt x="60081" y="78651"/>
                  <a:pt x="59954" y="78651"/>
                </a:cubicBezTo>
                <a:cubicBezTo>
                  <a:pt x="59904" y="78651"/>
                  <a:pt x="59854" y="78672"/>
                  <a:pt x="59817" y="78722"/>
                </a:cubicBezTo>
                <a:cubicBezTo>
                  <a:pt x="59425" y="79257"/>
                  <a:pt x="58996" y="79722"/>
                  <a:pt x="58555" y="80186"/>
                </a:cubicBezTo>
                <a:cubicBezTo>
                  <a:pt x="57996" y="80008"/>
                  <a:pt x="57436" y="79829"/>
                  <a:pt x="56865" y="79650"/>
                </a:cubicBezTo>
                <a:cubicBezTo>
                  <a:pt x="57270" y="79150"/>
                  <a:pt x="57627" y="78650"/>
                  <a:pt x="57984" y="78162"/>
                </a:cubicBezTo>
                <a:cubicBezTo>
                  <a:pt x="58061" y="78051"/>
                  <a:pt x="57960" y="77934"/>
                  <a:pt x="57857" y="77934"/>
                </a:cubicBezTo>
                <a:cubicBezTo>
                  <a:pt x="57817" y="77934"/>
                  <a:pt x="57776" y="77952"/>
                  <a:pt x="57746" y="77995"/>
                </a:cubicBezTo>
                <a:cubicBezTo>
                  <a:pt x="57365" y="78531"/>
                  <a:pt x="56924" y="79031"/>
                  <a:pt x="56496" y="79531"/>
                </a:cubicBezTo>
                <a:cubicBezTo>
                  <a:pt x="56186" y="79424"/>
                  <a:pt x="55877" y="79305"/>
                  <a:pt x="55579" y="79186"/>
                </a:cubicBezTo>
                <a:cubicBezTo>
                  <a:pt x="55841" y="78769"/>
                  <a:pt x="56067" y="78305"/>
                  <a:pt x="56246" y="77864"/>
                </a:cubicBezTo>
                <a:cubicBezTo>
                  <a:pt x="56260" y="77813"/>
                  <a:pt x="56229" y="77784"/>
                  <a:pt x="56195" y="77784"/>
                </a:cubicBezTo>
                <a:cubicBezTo>
                  <a:pt x="56174" y="77784"/>
                  <a:pt x="56152" y="77794"/>
                  <a:pt x="56138" y="77817"/>
                </a:cubicBezTo>
                <a:cubicBezTo>
                  <a:pt x="55912" y="78281"/>
                  <a:pt x="55650" y="78698"/>
                  <a:pt x="55353" y="79091"/>
                </a:cubicBezTo>
                <a:cubicBezTo>
                  <a:pt x="54995" y="78948"/>
                  <a:pt x="54650" y="78793"/>
                  <a:pt x="54341" y="78638"/>
                </a:cubicBezTo>
                <a:cubicBezTo>
                  <a:pt x="54698" y="78234"/>
                  <a:pt x="55043" y="77781"/>
                  <a:pt x="55341" y="77388"/>
                </a:cubicBezTo>
                <a:cubicBezTo>
                  <a:pt x="55429" y="77265"/>
                  <a:pt x="55308" y="77129"/>
                  <a:pt x="55187" y="77129"/>
                </a:cubicBezTo>
                <a:cubicBezTo>
                  <a:pt x="55144" y="77129"/>
                  <a:pt x="55101" y="77145"/>
                  <a:pt x="55067" y="77186"/>
                </a:cubicBezTo>
                <a:cubicBezTo>
                  <a:pt x="54757" y="77602"/>
                  <a:pt x="54424" y="78007"/>
                  <a:pt x="54067" y="78376"/>
                </a:cubicBezTo>
                <a:lnTo>
                  <a:pt x="54007" y="78436"/>
                </a:lnTo>
                <a:cubicBezTo>
                  <a:pt x="53924" y="78376"/>
                  <a:pt x="53817" y="78341"/>
                  <a:pt x="53733" y="78281"/>
                </a:cubicBezTo>
                <a:cubicBezTo>
                  <a:pt x="53614" y="78186"/>
                  <a:pt x="53495" y="78079"/>
                  <a:pt x="53388" y="77960"/>
                </a:cubicBezTo>
                <a:cubicBezTo>
                  <a:pt x="53876" y="77400"/>
                  <a:pt x="54353" y="76817"/>
                  <a:pt x="54829" y="76257"/>
                </a:cubicBezTo>
                <a:cubicBezTo>
                  <a:pt x="54829" y="76257"/>
                  <a:pt x="54829" y="76233"/>
                  <a:pt x="54841" y="76233"/>
                </a:cubicBezTo>
                <a:close/>
                <a:moveTo>
                  <a:pt x="93286" y="88592"/>
                </a:moveTo>
                <a:lnTo>
                  <a:pt x="93286" y="88592"/>
                </a:lnTo>
                <a:cubicBezTo>
                  <a:pt x="93048" y="89056"/>
                  <a:pt x="92810" y="89533"/>
                  <a:pt x="92572" y="90009"/>
                </a:cubicBezTo>
                <a:cubicBezTo>
                  <a:pt x="91881" y="90568"/>
                  <a:pt x="91143" y="91104"/>
                  <a:pt x="90428" y="91652"/>
                </a:cubicBezTo>
                <a:cubicBezTo>
                  <a:pt x="90286" y="91616"/>
                  <a:pt x="90155" y="91557"/>
                  <a:pt x="90000" y="91509"/>
                </a:cubicBezTo>
                <a:cubicBezTo>
                  <a:pt x="91190" y="90676"/>
                  <a:pt x="92274" y="89628"/>
                  <a:pt x="93286" y="88592"/>
                </a:cubicBezTo>
                <a:close/>
                <a:moveTo>
                  <a:pt x="61711" y="82234"/>
                </a:moveTo>
                <a:cubicBezTo>
                  <a:pt x="63270" y="82817"/>
                  <a:pt x="64830" y="83413"/>
                  <a:pt x="66402" y="83996"/>
                </a:cubicBezTo>
                <a:cubicBezTo>
                  <a:pt x="73772" y="86723"/>
                  <a:pt x="81189" y="89354"/>
                  <a:pt x="88654" y="91830"/>
                </a:cubicBezTo>
                <a:cubicBezTo>
                  <a:pt x="88631" y="91830"/>
                  <a:pt x="88631" y="91866"/>
                  <a:pt x="88631" y="91890"/>
                </a:cubicBezTo>
                <a:cubicBezTo>
                  <a:pt x="82868" y="89842"/>
                  <a:pt x="77034" y="87949"/>
                  <a:pt x="71295" y="85877"/>
                </a:cubicBezTo>
                <a:cubicBezTo>
                  <a:pt x="68223" y="84770"/>
                  <a:pt x="65163" y="83639"/>
                  <a:pt x="62092" y="82508"/>
                </a:cubicBezTo>
                <a:cubicBezTo>
                  <a:pt x="61913" y="82448"/>
                  <a:pt x="61734" y="82365"/>
                  <a:pt x="61556" y="82305"/>
                </a:cubicBezTo>
                <a:cubicBezTo>
                  <a:pt x="61603" y="82282"/>
                  <a:pt x="61651" y="82270"/>
                  <a:pt x="61711" y="82234"/>
                </a:cubicBezTo>
                <a:close/>
                <a:moveTo>
                  <a:pt x="91881" y="91390"/>
                </a:moveTo>
                <a:cubicBezTo>
                  <a:pt x="91774" y="91616"/>
                  <a:pt x="91667" y="91819"/>
                  <a:pt x="91560" y="92045"/>
                </a:cubicBezTo>
                <a:cubicBezTo>
                  <a:pt x="91464" y="92009"/>
                  <a:pt x="91369" y="91973"/>
                  <a:pt x="91262" y="91938"/>
                </a:cubicBezTo>
                <a:cubicBezTo>
                  <a:pt x="91476" y="91759"/>
                  <a:pt x="91679" y="91580"/>
                  <a:pt x="91881" y="91390"/>
                </a:cubicBezTo>
                <a:close/>
                <a:moveTo>
                  <a:pt x="89226" y="92009"/>
                </a:moveTo>
                <a:cubicBezTo>
                  <a:pt x="89393" y="92057"/>
                  <a:pt x="89559" y="92116"/>
                  <a:pt x="89714" y="92176"/>
                </a:cubicBezTo>
                <a:cubicBezTo>
                  <a:pt x="89690" y="92211"/>
                  <a:pt x="89655" y="92223"/>
                  <a:pt x="89631" y="92247"/>
                </a:cubicBezTo>
                <a:lnTo>
                  <a:pt x="89143" y="92069"/>
                </a:lnTo>
                <a:cubicBezTo>
                  <a:pt x="89166" y="92057"/>
                  <a:pt x="89202" y="92033"/>
                  <a:pt x="89226" y="92009"/>
                </a:cubicBezTo>
                <a:close/>
                <a:moveTo>
                  <a:pt x="91821" y="92902"/>
                </a:moveTo>
                <a:cubicBezTo>
                  <a:pt x="91811" y="92921"/>
                  <a:pt x="91800" y="92940"/>
                  <a:pt x="91790" y="92958"/>
                </a:cubicBezTo>
                <a:lnTo>
                  <a:pt x="91790" y="92958"/>
                </a:lnTo>
                <a:cubicBezTo>
                  <a:pt x="91789" y="92952"/>
                  <a:pt x="91788" y="92945"/>
                  <a:pt x="91786" y="92938"/>
                </a:cubicBezTo>
                <a:lnTo>
                  <a:pt x="91786" y="92902"/>
                </a:lnTo>
                <a:close/>
                <a:moveTo>
                  <a:pt x="90631" y="92485"/>
                </a:moveTo>
                <a:cubicBezTo>
                  <a:pt x="90881" y="92569"/>
                  <a:pt x="91119" y="92640"/>
                  <a:pt x="91357" y="92711"/>
                </a:cubicBezTo>
                <a:cubicBezTo>
                  <a:pt x="91417" y="92831"/>
                  <a:pt x="91536" y="92902"/>
                  <a:pt x="91679" y="92926"/>
                </a:cubicBezTo>
                <a:cubicBezTo>
                  <a:pt x="91658" y="92968"/>
                  <a:pt x="91711" y="93006"/>
                  <a:pt x="91751" y="93006"/>
                </a:cubicBezTo>
                <a:cubicBezTo>
                  <a:pt x="91756" y="93006"/>
                  <a:pt x="91761" y="93005"/>
                  <a:pt x="91766" y="93003"/>
                </a:cubicBezTo>
                <a:lnTo>
                  <a:pt x="91766" y="93003"/>
                </a:lnTo>
                <a:cubicBezTo>
                  <a:pt x="91696" y="93137"/>
                  <a:pt x="91635" y="93272"/>
                  <a:pt x="91560" y="93414"/>
                </a:cubicBezTo>
                <a:cubicBezTo>
                  <a:pt x="91560" y="93152"/>
                  <a:pt x="91429" y="92902"/>
                  <a:pt x="91107" y="92783"/>
                </a:cubicBezTo>
                <a:cubicBezTo>
                  <a:pt x="90905" y="92711"/>
                  <a:pt x="90714" y="92652"/>
                  <a:pt x="90524" y="92581"/>
                </a:cubicBezTo>
                <a:cubicBezTo>
                  <a:pt x="90548" y="92545"/>
                  <a:pt x="90595" y="92521"/>
                  <a:pt x="90631" y="92485"/>
                </a:cubicBezTo>
                <a:close/>
                <a:moveTo>
                  <a:pt x="82213" y="92128"/>
                </a:moveTo>
                <a:lnTo>
                  <a:pt x="82213" y="92128"/>
                </a:lnTo>
                <a:cubicBezTo>
                  <a:pt x="82487" y="92188"/>
                  <a:pt x="82749" y="92247"/>
                  <a:pt x="83023" y="92330"/>
                </a:cubicBezTo>
                <a:cubicBezTo>
                  <a:pt x="83189" y="92366"/>
                  <a:pt x="84487" y="92962"/>
                  <a:pt x="85964" y="93604"/>
                </a:cubicBezTo>
                <a:cubicBezTo>
                  <a:pt x="84416" y="93021"/>
                  <a:pt x="82999" y="92450"/>
                  <a:pt x="82213" y="92128"/>
                </a:cubicBezTo>
                <a:close/>
                <a:moveTo>
                  <a:pt x="91071" y="94390"/>
                </a:moveTo>
                <a:cubicBezTo>
                  <a:pt x="91059" y="94438"/>
                  <a:pt x="91059" y="94450"/>
                  <a:pt x="91048" y="94474"/>
                </a:cubicBezTo>
                <a:cubicBezTo>
                  <a:pt x="91024" y="94438"/>
                  <a:pt x="91012" y="94426"/>
                  <a:pt x="91000" y="94414"/>
                </a:cubicBezTo>
                <a:cubicBezTo>
                  <a:pt x="91024" y="94414"/>
                  <a:pt x="91048" y="94390"/>
                  <a:pt x="91071" y="94390"/>
                </a:cubicBezTo>
                <a:close/>
                <a:moveTo>
                  <a:pt x="92453" y="94914"/>
                </a:moveTo>
                <a:cubicBezTo>
                  <a:pt x="92476" y="95045"/>
                  <a:pt x="92512" y="95164"/>
                  <a:pt x="92595" y="95259"/>
                </a:cubicBezTo>
                <a:cubicBezTo>
                  <a:pt x="92475" y="95293"/>
                  <a:pt x="92327" y="95308"/>
                  <a:pt x="92158" y="95308"/>
                </a:cubicBezTo>
                <a:cubicBezTo>
                  <a:pt x="92027" y="95308"/>
                  <a:pt x="91882" y="95299"/>
                  <a:pt x="91726" y="95283"/>
                </a:cubicBezTo>
                <a:cubicBezTo>
                  <a:pt x="91881" y="95283"/>
                  <a:pt x="92024" y="95248"/>
                  <a:pt x="92143" y="95164"/>
                </a:cubicBezTo>
                <a:cubicBezTo>
                  <a:pt x="92250" y="95093"/>
                  <a:pt x="92357" y="95009"/>
                  <a:pt x="92453" y="94914"/>
                </a:cubicBezTo>
                <a:close/>
                <a:moveTo>
                  <a:pt x="97917" y="86639"/>
                </a:moveTo>
                <a:cubicBezTo>
                  <a:pt x="96501" y="89616"/>
                  <a:pt x="95072" y="92592"/>
                  <a:pt x="93679" y="95557"/>
                </a:cubicBezTo>
                <a:cubicBezTo>
                  <a:pt x="93667" y="95486"/>
                  <a:pt x="93631" y="95426"/>
                  <a:pt x="93584" y="95367"/>
                </a:cubicBezTo>
                <a:cubicBezTo>
                  <a:pt x="93667" y="95307"/>
                  <a:pt x="93738" y="95212"/>
                  <a:pt x="93774" y="95093"/>
                </a:cubicBezTo>
                <a:cubicBezTo>
                  <a:pt x="95167" y="92283"/>
                  <a:pt x="96536" y="89449"/>
                  <a:pt x="97917" y="86639"/>
                </a:cubicBezTo>
                <a:close/>
                <a:moveTo>
                  <a:pt x="31417" y="0"/>
                </a:moveTo>
                <a:cubicBezTo>
                  <a:pt x="31339" y="0"/>
                  <a:pt x="31260" y="40"/>
                  <a:pt x="31231" y="129"/>
                </a:cubicBezTo>
                <a:cubicBezTo>
                  <a:pt x="31207" y="129"/>
                  <a:pt x="31207" y="105"/>
                  <a:pt x="31195" y="105"/>
                </a:cubicBezTo>
                <a:cubicBezTo>
                  <a:pt x="31160" y="75"/>
                  <a:pt x="31121" y="62"/>
                  <a:pt x="31082" y="62"/>
                </a:cubicBezTo>
                <a:cubicBezTo>
                  <a:pt x="30922" y="62"/>
                  <a:pt x="30763" y="283"/>
                  <a:pt x="30897" y="426"/>
                </a:cubicBezTo>
                <a:cubicBezTo>
                  <a:pt x="30957" y="486"/>
                  <a:pt x="31016" y="522"/>
                  <a:pt x="31064" y="581"/>
                </a:cubicBezTo>
                <a:cubicBezTo>
                  <a:pt x="30492" y="2391"/>
                  <a:pt x="29945" y="4189"/>
                  <a:pt x="29397" y="5987"/>
                </a:cubicBezTo>
                <a:cubicBezTo>
                  <a:pt x="29397" y="5987"/>
                  <a:pt x="29397" y="5975"/>
                  <a:pt x="29385" y="5975"/>
                </a:cubicBezTo>
                <a:cubicBezTo>
                  <a:pt x="27909" y="5606"/>
                  <a:pt x="26825" y="4784"/>
                  <a:pt x="25825" y="3653"/>
                </a:cubicBezTo>
                <a:cubicBezTo>
                  <a:pt x="25763" y="3579"/>
                  <a:pt x="25689" y="3548"/>
                  <a:pt x="25618" y="3548"/>
                </a:cubicBezTo>
                <a:cubicBezTo>
                  <a:pt x="25414" y="3548"/>
                  <a:pt x="25229" y="3799"/>
                  <a:pt x="25397" y="4010"/>
                </a:cubicBezTo>
                <a:lnTo>
                  <a:pt x="25408" y="4022"/>
                </a:lnTo>
                <a:cubicBezTo>
                  <a:pt x="19860" y="20155"/>
                  <a:pt x="15610" y="36812"/>
                  <a:pt x="10657" y="53135"/>
                </a:cubicBezTo>
                <a:cubicBezTo>
                  <a:pt x="10580" y="53423"/>
                  <a:pt x="10819" y="53625"/>
                  <a:pt x="11040" y="53625"/>
                </a:cubicBezTo>
                <a:cubicBezTo>
                  <a:pt x="11093" y="53625"/>
                  <a:pt x="11146" y="53613"/>
                  <a:pt x="11192" y="53588"/>
                </a:cubicBezTo>
                <a:cubicBezTo>
                  <a:pt x="17324" y="57017"/>
                  <a:pt x="23968" y="59684"/>
                  <a:pt x="30338" y="62613"/>
                </a:cubicBezTo>
                <a:cubicBezTo>
                  <a:pt x="36267" y="65339"/>
                  <a:pt x="42411" y="67827"/>
                  <a:pt x="47661" y="71721"/>
                </a:cubicBezTo>
                <a:cubicBezTo>
                  <a:pt x="47578" y="71721"/>
                  <a:pt x="47506" y="71745"/>
                  <a:pt x="47435" y="71757"/>
                </a:cubicBezTo>
                <a:cubicBezTo>
                  <a:pt x="40494" y="68613"/>
                  <a:pt x="33564" y="65458"/>
                  <a:pt x="26623" y="62339"/>
                </a:cubicBezTo>
                <a:cubicBezTo>
                  <a:pt x="23277" y="60839"/>
                  <a:pt x="19920" y="59303"/>
                  <a:pt x="16407" y="58219"/>
                </a:cubicBezTo>
                <a:cubicBezTo>
                  <a:pt x="14931" y="57755"/>
                  <a:pt x="13407" y="57540"/>
                  <a:pt x="11954" y="57112"/>
                </a:cubicBezTo>
                <a:cubicBezTo>
                  <a:pt x="11049" y="56850"/>
                  <a:pt x="9264" y="56636"/>
                  <a:pt x="8847" y="55600"/>
                </a:cubicBezTo>
                <a:cubicBezTo>
                  <a:pt x="8573" y="54957"/>
                  <a:pt x="9573" y="52826"/>
                  <a:pt x="9752" y="52183"/>
                </a:cubicBezTo>
                <a:cubicBezTo>
                  <a:pt x="13193" y="39050"/>
                  <a:pt x="16741" y="25548"/>
                  <a:pt x="18967" y="12047"/>
                </a:cubicBezTo>
                <a:cubicBezTo>
                  <a:pt x="19098" y="11821"/>
                  <a:pt x="19217" y="11618"/>
                  <a:pt x="19348" y="11392"/>
                </a:cubicBezTo>
                <a:cubicBezTo>
                  <a:pt x="19467" y="11201"/>
                  <a:pt x="19301" y="10987"/>
                  <a:pt x="19122" y="10987"/>
                </a:cubicBezTo>
                <a:cubicBezTo>
                  <a:pt x="19360" y="9475"/>
                  <a:pt x="19586" y="7939"/>
                  <a:pt x="19801" y="6427"/>
                </a:cubicBezTo>
                <a:cubicBezTo>
                  <a:pt x="20253" y="6725"/>
                  <a:pt x="20813" y="6903"/>
                  <a:pt x="21265" y="7201"/>
                </a:cubicBezTo>
                <a:cubicBezTo>
                  <a:pt x="21848" y="7558"/>
                  <a:pt x="22372" y="7987"/>
                  <a:pt x="22896" y="8415"/>
                </a:cubicBezTo>
                <a:cubicBezTo>
                  <a:pt x="22946" y="8455"/>
                  <a:pt x="22996" y="8472"/>
                  <a:pt x="23044" y="8472"/>
                </a:cubicBezTo>
                <a:cubicBezTo>
                  <a:pt x="23225" y="8472"/>
                  <a:pt x="23362" y="8226"/>
                  <a:pt x="23230" y="8046"/>
                </a:cubicBezTo>
                <a:cubicBezTo>
                  <a:pt x="22513" y="7064"/>
                  <a:pt x="21035" y="5769"/>
                  <a:pt x="19719" y="5769"/>
                </a:cubicBezTo>
                <a:cubicBezTo>
                  <a:pt x="19678" y="5769"/>
                  <a:pt x="19638" y="5770"/>
                  <a:pt x="19598" y="5772"/>
                </a:cubicBezTo>
                <a:cubicBezTo>
                  <a:pt x="19360" y="5784"/>
                  <a:pt x="19360" y="6082"/>
                  <a:pt x="19503" y="6213"/>
                </a:cubicBezTo>
                <a:cubicBezTo>
                  <a:pt x="19515" y="6225"/>
                  <a:pt x="19527" y="6225"/>
                  <a:pt x="19539" y="6248"/>
                </a:cubicBezTo>
                <a:cubicBezTo>
                  <a:pt x="19396" y="6808"/>
                  <a:pt x="19265" y="7368"/>
                  <a:pt x="19122" y="7939"/>
                </a:cubicBezTo>
                <a:cubicBezTo>
                  <a:pt x="19098" y="7880"/>
                  <a:pt x="19050" y="7820"/>
                  <a:pt x="19027" y="7761"/>
                </a:cubicBezTo>
                <a:cubicBezTo>
                  <a:pt x="18974" y="7666"/>
                  <a:pt x="18894" y="7627"/>
                  <a:pt x="18795" y="7627"/>
                </a:cubicBezTo>
                <a:cubicBezTo>
                  <a:pt x="18781" y="7627"/>
                  <a:pt x="18767" y="7628"/>
                  <a:pt x="18753" y="7630"/>
                </a:cubicBezTo>
                <a:cubicBezTo>
                  <a:pt x="18408" y="7653"/>
                  <a:pt x="18110" y="7796"/>
                  <a:pt x="17848" y="7987"/>
                </a:cubicBezTo>
                <a:cubicBezTo>
                  <a:pt x="17669" y="7975"/>
                  <a:pt x="17503" y="7951"/>
                  <a:pt x="17324" y="7927"/>
                </a:cubicBezTo>
                <a:cubicBezTo>
                  <a:pt x="16698" y="7811"/>
                  <a:pt x="16084" y="7402"/>
                  <a:pt x="15459" y="7402"/>
                </a:cubicBezTo>
                <a:cubicBezTo>
                  <a:pt x="15442" y="7402"/>
                  <a:pt x="15424" y="7403"/>
                  <a:pt x="15407" y="7403"/>
                </a:cubicBezTo>
                <a:cubicBezTo>
                  <a:pt x="15300" y="7403"/>
                  <a:pt x="15229" y="7463"/>
                  <a:pt x="15181" y="7522"/>
                </a:cubicBezTo>
                <a:cubicBezTo>
                  <a:pt x="15217" y="7380"/>
                  <a:pt x="15240" y="7225"/>
                  <a:pt x="15252" y="7082"/>
                </a:cubicBezTo>
                <a:cubicBezTo>
                  <a:pt x="15267" y="7018"/>
                  <a:pt x="15217" y="6979"/>
                  <a:pt x="15164" y="6979"/>
                </a:cubicBezTo>
                <a:cubicBezTo>
                  <a:pt x="15129" y="6979"/>
                  <a:pt x="15093" y="6996"/>
                  <a:pt x="15074" y="7034"/>
                </a:cubicBezTo>
                <a:cubicBezTo>
                  <a:pt x="11883" y="15690"/>
                  <a:pt x="10097" y="25060"/>
                  <a:pt x="7751" y="33990"/>
                </a:cubicBezTo>
                <a:cubicBezTo>
                  <a:pt x="5465" y="42777"/>
                  <a:pt x="3132" y="51564"/>
                  <a:pt x="834" y="60362"/>
                </a:cubicBezTo>
                <a:cubicBezTo>
                  <a:pt x="572" y="60898"/>
                  <a:pt x="298" y="61446"/>
                  <a:pt x="72" y="61993"/>
                </a:cubicBezTo>
                <a:cubicBezTo>
                  <a:pt x="0" y="62172"/>
                  <a:pt x="120" y="62363"/>
                  <a:pt x="286" y="62422"/>
                </a:cubicBezTo>
                <a:cubicBezTo>
                  <a:pt x="7037" y="65268"/>
                  <a:pt x="13978" y="67744"/>
                  <a:pt x="20825" y="70340"/>
                </a:cubicBezTo>
                <a:cubicBezTo>
                  <a:pt x="27599" y="72911"/>
                  <a:pt x="34445" y="76209"/>
                  <a:pt x="41446" y="78043"/>
                </a:cubicBezTo>
                <a:cubicBezTo>
                  <a:pt x="41477" y="78051"/>
                  <a:pt x="41505" y="78055"/>
                  <a:pt x="41532" y="78055"/>
                </a:cubicBezTo>
                <a:cubicBezTo>
                  <a:pt x="41746" y="78055"/>
                  <a:pt x="41839" y="77821"/>
                  <a:pt x="41744" y="77662"/>
                </a:cubicBezTo>
                <a:lnTo>
                  <a:pt x="41744" y="77662"/>
                </a:lnTo>
                <a:lnTo>
                  <a:pt x="42018" y="77757"/>
                </a:lnTo>
                <a:cubicBezTo>
                  <a:pt x="42018" y="77781"/>
                  <a:pt x="42018" y="77817"/>
                  <a:pt x="42041" y="77829"/>
                </a:cubicBezTo>
                <a:cubicBezTo>
                  <a:pt x="42458" y="78222"/>
                  <a:pt x="42911" y="78555"/>
                  <a:pt x="43375" y="78841"/>
                </a:cubicBezTo>
                <a:cubicBezTo>
                  <a:pt x="44488" y="81013"/>
                  <a:pt x="47024" y="82582"/>
                  <a:pt x="49457" y="82582"/>
                </a:cubicBezTo>
                <a:cubicBezTo>
                  <a:pt x="49758" y="82582"/>
                  <a:pt x="50057" y="82558"/>
                  <a:pt x="50352" y="82508"/>
                </a:cubicBezTo>
                <a:cubicBezTo>
                  <a:pt x="50622" y="82544"/>
                  <a:pt x="50896" y="82558"/>
                  <a:pt x="51175" y="82558"/>
                </a:cubicBezTo>
                <a:cubicBezTo>
                  <a:pt x="51351" y="82558"/>
                  <a:pt x="51529" y="82553"/>
                  <a:pt x="51709" y="82544"/>
                </a:cubicBezTo>
                <a:cubicBezTo>
                  <a:pt x="51793" y="82603"/>
                  <a:pt x="51900" y="82663"/>
                  <a:pt x="51983" y="82746"/>
                </a:cubicBezTo>
                <a:cubicBezTo>
                  <a:pt x="51924" y="82853"/>
                  <a:pt x="51959" y="83020"/>
                  <a:pt x="52126" y="83103"/>
                </a:cubicBezTo>
                <a:cubicBezTo>
                  <a:pt x="57020" y="85437"/>
                  <a:pt x="62389" y="87068"/>
                  <a:pt x="67664" y="88759"/>
                </a:cubicBezTo>
                <a:cubicBezTo>
                  <a:pt x="67926" y="88842"/>
                  <a:pt x="68211" y="88937"/>
                  <a:pt x="68473" y="89032"/>
                </a:cubicBezTo>
                <a:cubicBezTo>
                  <a:pt x="71807" y="90187"/>
                  <a:pt x="75141" y="91307"/>
                  <a:pt x="78498" y="92461"/>
                </a:cubicBezTo>
                <a:cubicBezTo>
                  <a:pt x="83535" y="94247"/>
                  <a:pt x="88583" y="96045"/>
                  <a:pt x="93691" y="97629"/>
                </a:cubicBezTo>
                <a:cubicBezTo>
                  <a:pt x="93721" y="97635"/>
                  <a:pt x="93753" y="97639"/>
                  <a:pt x="93785" y="97639"/>
                </a:cubicBezTo>
                <a:cubicBezTo>
                  <a:pt x="93930" y="97639"/>
                  <a:pt x="94080" y="97570"/>
                  <a:pt x="94119" y="97414"/>
                </a:cubicBezTo>
                <a:cubicBezTo>
                  <a:pt x="94298" y="96831"/>
                  <a:pt x="94453" y="96260"/>
                  <a:pt x="94584" y="95676"/>
                </a:cubicBezTo>
                <a:cubicBezTo>
                  <a:pt x="98489" y="87473"/>
                  <a:pt x="102359" y="79246"/>
                  <a:pt x="106240" y="71030"/>
                </a:cubicBezTo>
                <a:cubicBezTo>
                  <a:pt x="108800" y="65625"/>
                  <a:pt x="111622" y="60255"/>
                  <a:pt x="114170" y="54790"/>
                </a:cubicBezTo>
                <a:cubicBezTo>
                  <a:pt x="114300" y="54564"/>
                  <a:pt x="114420" y="54302"/>
                  <a:pt x="114515" y="54028"/>
                </a:cubicBezTo>
                <a:cubicBezTo>
                  <a:pt x="115777" y="51266"/>
                  <a:pt x="116956" y="48480"/>
                  <a:pt x="117980" y="45658"/>
                </a:cubicBezTo>
                <a:cubicBezTo>
                  <a:pt x="118005" y="45590"/>
                  <a:pt x="117939" y="45534"/>
                  <a:pt x="117878" y="45534"/>
                </a:cubicBezTo>
                <a:cubicBezTo>
                  <a:pt x="117853" y="45534"/>
                  <a:pt x="117830" y="45543"/>
                  <a:pt x="117813" y="45563"/>
                </a:cubicBezTo>
                <a:cubicBezTo>
                  <a:pt x="117741" y="45694"/>
                  <a:pt x="117670" y="45825"/>
                  <a:pt x="117587" y="45956"/>
                </a:cubicBezTo>
                <a:cubicBezTo>
                  <a:pt x="117610" y="45872"/>
                  <a:pt x="117575" y="45789"/>
                  <a:pt x="117503" y="45706"/>
                </a:cubicBezTo>
                <a:cubicBezTo>
                  <a:pt x="117456" y="45670"/>
                  <a:pt x="117384" y="45634"/>
                  <a:pt x="117325" y="45587"/>
                </a:cubicBezTo>
                <a:cubicBezTo>
                  <a:pt x="117297" y="45485"/>
                  <a:pt x="117219" y="45412"/>
                  <a:pt x="117130" y="45412"/>
                </a:cubicBezTo>
                <a:cubicBezTo>
                  <a:pt x="117104" y="45412"/>
                  <a:pt x="117078" y="45418"/>
                  <a:pt x="117051" y="45432"/>
                </a:cubicBezTo>
                <a:cubicBezTo>
                  <a:pt x="116622" y="45218"/>
                  <a:pt x="116098" y="45098"/>
                  <a:pt x="115682" y="44872"/>
                </a:cubicBezTo>
                <a:cubicBezTo>
                  <a:pt x="115539" y="44789"/>
                  <a:pt x="115384" y="44694"/>
                  <a:pt x="115241" y="44598"/>
                </a:cubicBezTo>
                <a:cubicBezTo>
                  <a:pt x="115170" y="44277"/>
                  <a:pt x="115027" y="43979"/>
                  <a:pt x="114777" y="43741"/>
                </a:cubicBezTo>
                <a:cubicBezTo>
                  <a:pt x="114725" y="43690"/>
                  <a:pt x="114670" y="43666"/>
                  <a:pt x="114609" y="43666"/>
                </a:cubicBezTo>
                <a:cubicBezTo>
                  <a:pt x="114572" y="43666"/>
                  <a:pt x="114532" y="43675"/>
                  <a:pt x="114491" y="43694"/>
                </a:cubicBezTo>
                <a:cubicBezTo>
                  <a:pt x="114431" y="43717"/>
                  <a:pt x="114360" y="43729"/>
                  <a:pt x="114300" y="43765"/>
                </a:cubicBezTo>
                <a:cubicBezTo>
                  <a:pt x="114562" y="43241"/>
                  <a:pt x="114824" y="42717"/>
                  <a:pt x="115074" y="42205"/>
                </a:cubicBezTo>
                <a:lnTo>
                  <a:pt x="115134" y="42205"/>
                </a:lnTo>
                <a:cubicBezTo>
                  <a:pt x="115313" y="42205"/>
                  <a:pt x="115503" y="41955"/>
                  <a:pt x="115348" y="41800"/>
                </a:cubicBezTo>
                <a:cubicBezTo>
                  <a:pt x="114740" y="41222"/>
                  <a:pt x="113717" y="41018"/>
                  <a:pt x="112735" y="41018"/>
                </a:cubicBezTo>
                <a:cubicBezTo>
                  <a:pt x="112140" y="41018"/>
                  <a:pt x="111560" y="41093"/>
                  <a:pt x="111098" y="41205"/>
                </a:cubicBezTo>
                <a:cubicBezTo>
                  <a:pt x="110836" y="41265"/>
                  <a:pt x="110824" y="41705"/>
                  <a:pt x="111133" y="41705"/>
                </a:cubicBezTo>
                <a:cubicBezTo>
                  <a:pt x="111550" y="41705"/>
                  <a:pt x="111955" y="41729"/>
                  <a:pt x="112372" y="41753"/>
                </a:cubicBezTo>
                <a:cubicBezTo>
                  <a:pt x="112336" y="41753"/>
                  <a:pt x="112288" y="41765"/>
                  <a:pt x="112276" y="41800"/>
                </a:cubicBezTo>
                <a:cubicBezTo>
                  <a:pt x="111133" y="43074"/>
                  <a:pt x="109871" y="44194"/>
                  <a:pt x="108574" y="45313"/>
                </a:cubicBezTo>
                <a:cubicBezTo>
                  <a:pt x="108538" y="45337"/>
                  <a:pt x="108538" y="45372"/>
                  <a:pt x="108526" y="45384"/>
                </a:cubicBezTo>
                <a:cubicBezTo>
                  <a:pt x="109717" y="42503"/>
                  <a:pt x="110895" y="39610"/>
                  <a:pt x="112014" y="36705"/>
                </a:cubicBezTo>
                <a:lnTo>
                  <a:pt x="112038" y="36705"/>
                </a:lnTo>
                <a:cubicBezTo>
                  <a:pt x="112380" y="36636"/>
                  <a:pt x="112318" y="36142"/>
                  <a:pt x="111978" y="36142"/>
                </a:cubicBezTo>
                <a:cubicBezTo>
                  <a:pt x="111963" y="36142"/>
                  <a:pt x="111947" y="36143"/>
                  <a:pt x="111931" y="36145"/>
                </a:cubicBezTo>
                <a:cubicBezTo>
                  <a:pt x="111452" y="36218"/>
                  <a:pt x="110990" y="36258"/>
                  <a:pt x="110536" y="36258"/>
                </a:cubicBezTo>
                <a:cubicBezTo>
                  <a:pt x="109580" y="36258"/>
                  <a:pt x="108665" y="36077"/>
                  <a:pt x="107728" y="35633"/>
                </a:cubicBezTo>
                <a:lnTo>
                  <a:pt x="107716" y="35633"/>
                </a:lnTo>
                <a:cubicBezTo>
                  <a:pt x="108443" y="33907"/>
                  <a:pt x="109169" y="32168"/>
                  <a:pt x="109895" y="30430"/>
                </a:cubicBezTo>
                <a:cubicBezTo>
                  <a:pt x="109979" y="30430"/>
                  <a:pt x="110062" y="30418"/>
                  <a:pt x="110133" y="30418"/>
                </a:cubicBezTo>
                <a:cubicBezTo>
                  <a:pt x="110371" y="30394"/>
                  <a:pt x="110360" y="29978"/>
                  <a:pt x="110121" y="29978"/>
                </a:cubicBezTo>
                <a:lnTo>
                  <a:pt x="110098" y="29978"/>
                </a:lnTo>
                <a:cubicBezTo>
                  <a:pt x="110147" y="29838"/>
                  <a:pt x="110009" y="29715"/>
                  <a:pt x="109884" y="29715"/>
                </a:cubicBezTo>
                <a:cubicBezTo>
                  <a:pt x="109827" y="29715"/>
                  <a:pt x="109774" y="29740"/>
                  <a:pt x="109740" y="29799"/>
                </a:cubicBezTo>
                <a:lnTo>
                  <a:pt x="109645" y="29978"/>
                </a:lnTo>
                <a:cubicBezTo>
                  <a:pt x="109163" y="29984"/>
                  <a:pt x="108681" y="29987"/>
                  <a:pt x="108199" y="29987"/>
                </a:cubicBezTo>
                <a:cubicBezTo>
                  <a:pt x="106955" y="29987"/>
                  <a:pt x="105710" y="29968"/>
                  <a:pt x="104466" y="29942"/>
                </a:cubicBezTo>
                <a:cubicBezTo>
                  <a:pt x="104656" y="29906"/>
                  <a:pt x="104871" y="29894"/>
                  <a:pt x="105061" y="29859"/>
                </a:cubicBezTo>
                <a:cubicBezTo>
                  <a:pt x="105265" y="29836"/>
                  <a:pt x="105221" y="29534"/>
                  <a:pt x="105033" y="29534"/>
                </a:cubicBezTo>
                <a:cubicBezTo>
                  <a:pt x="105023" y="29534"/>
                  <a:pt x="105013" y="29535"/>
                  <a:pt x="105002" y="29537"/>
                </a:cubicBezTo>
                <a:cubicBezTo>
                  <a:pt x="103670" y="29709"/>
                  <a:pt x="102347" y="29789"/>
                  <a:pt x="101033" y="29789"/>
                </a:cubicBezTo>
                <a:cubicBezTo>
                  <a:pt x="95415" y="29789"/>
                  <a:pt x="89958" y="28319"/>
                  <a:pt x="84690" y="26215"/>
                </a:cubicBezTo>
                <a:cubicBezTo>
                  <a:pt x="80939" y="24719"/>
                  <a:pt x="76853" y="21769"/>
                  <a:pt x="72688" y="21769"/>
                </a:cubicBezTo>
                <a:cubicBezTo>
                  <a:pt x="72145" y="21769"/>
                  <a:pt x="71601" y="21819"/>
                  <a:pt x="71057" y="21929"/>
                </a:cubicBezTo>
                <a:cubicBezTo>
                  <a:pt x="70485" y="21977"/>
                  <a:pt x="69938" y="22048"/>
                  <a:pt x="69390" y="22179"/>
                </a:cubicBezTo>
                <a:cubicBezTo>
                  <a:pt x="69235" y="22227"/>
                  <a:pt x="69057" y="22274"/>
                  <a:pt x="68878" y="22310"/>
                </a:cubicBezTo>
                <a:cubicBezTo>
                  <a:pt x="68866" y="22096"/>
                  <a:pt x="68854" y="21869"/>
                  <a:pt x="68819" y="21643"/>
                </a:cubicBezTo>
                <a:cubicBezTo>
                  <a:pt x="68813" y="21545"/>
                  <a:pt x="68750" y="21500"/>
                  <a:pt x="68679" y="21500"/>
                </a:cubicBezTo>
                <a:cubicBezTo>
                  <a:pt x="68588" y="21500"/>
                  <a:pt x="68485" y="21575"/>
                  <a:pt x="68485" y="21703"/>
                </a:cubicBezTo>
                <a:cubicBezTo>
                  <a:pt x="68470" y="21700"/>
                  <a:pt x="68455" y="21698"/>
                  <a:pt x="68441" y="21698"/>
                </a:cubicBezTo>
                <a:cubicBezTo>
                  <a:pt x="68396" y="21698"/>
                  <a:pt x="68351" y="21712"/>
                  <a:pt x="68307" y="21738"/>
                </a:cubicBezTo>
                <a:cubicBezTo>
                  <a:pt x="68033" y="21215"/>
                  <a:pt x="67676" y="20703"/>
                  <a:pt x="67390" y="20310"/>
                </a:cubicBezTo>
                <a:cubicBezTo>
                  <a:pt x="67068" y="19845"/>
                  <a:pt x="66675" y="19429"/>
                  <a:pt x="66271" y="19024"/>
                </a:cubicBezTo>
                <a:cubicBezTo>
                  <a:pt x="63258" y="15273"/>
                  <a:pt x="57424" y="14988"/>
                  <a:pt x="53090" y="13559"/>
                </a:cubicBezTo>
                <a:cubicBezTo>
                  <a:pt x="46435" y="11356"/>
                  <a:pt x="40184" y="8261"/>
                  <a:pt x="35398" y="3058"/>
                </a:cubicBezTo>
                <a:cubicBezTo>
                  <a:pt x="35359" y="3016"/>
                  <a:pt x="35314" y="2999"/>
                  <a:pt x="35271" y="2999"/>
                </a:cubicBezTo>
                <a:cubicBezTo>
                  <a:pt x="35143" y="2999"/>
                  <a:pt x="35029" y="3153"/>
                  <a:pt x="35136" y="3260"/>
                </a:cubicBezTo>
                <a:cubicBezTo>
                  <a:pt x="35279" y="3415"/>
                  <a:pt x="35422" y="3546"/>
                  <a:pt x="35553" y="3701"/>
                </a:cubicBezTo>
                <a:cubicBezTo>
                  <a:pt x="34219" y="2605"/>
                  <a:pt x="32874" y="1522"/>
                  <a:pt x="31564" y="403"/>
                </a:cubicBezTo>
                <a:cubicBezTo>
                  <a:pt x="31588" y="343"/>
                  <a:pt x="31600" y="272"/>
                  <a:pt x="31612" y="212"/>
                </a:cubicBezTo>
                <a:cubicBezTo>
                  <a:pt x="31639" y="80"/>
                  <a:pt x="31529" y="0"/>
                  <a:pt x="314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39"/>
          <p:cNvSpPr/>
          <p:nvPr/>
        </p:nvSpPr>
        <p:spPr>
          <a:xfrm rot="1143741">
            <a:off x="3632648" y="380813"/>
            <a:ext cx="2167733" cy="2754518"/>
          </a:xfrm>
          <a:custGeom>
            <a:rect b="b" l="l" r="r" t="t"/>
            <a:pathLst>
              <a:path extrusionOk="0" h="64884" w="51062">
                <a:moveTo>
                  <a:pt x="47949" y="3049"/>
                </a:moveTo>
                <a:lnTo>
                  <a:pt x="47949" y="3049"/>
                </a:lnTo>
                <a:cubicBezTo>
                  <a:pt x="46163" y="5133"/>
                  <a:pt x="44413" y="7240"/>
                  <a:pt x="42663" y="9335"/>
                </a:cubicBezTo>
                <a:lnTo>
                  <a:pt x="42710" y="8716"/>
                </a:lnTo>
                <a:cubicBezTo>
                  <a:pt x="42782" y="7907"/>
                  <a:pt x="42937" y="7097"/>
                  <a:pt x="42889" y="6287"/>
                </a:cubicBezTo>
                <a:cubicBezTo>
                  <a:pt x="43020" y="6204"/>
                  <a:pt x="43151" y="6121"/>
                  <a:pt x="43306" y="6037"/>
                </a:cubicBezTo>
                <a:lnTo>
                  <a:pt x="43306" y="6037"/>
                </a:lnTo>
                <a:cubicBezTo>
                  <a:pt x="43151" y="6895"/>
                  <a:pt x="42949" y="7752"/>
                  <a:pt x="42758" y="8609"/>
                </a:cubicBezTo>
                <a:cubicBezTo>
                  <a:pt x="42715" y="8737"/>
                  <a:pt x="42804" y="8810"/>
                  <a:pt x="42898" y="8810"/>
                </a:cubicBezTo>
                <a:cubicBezTo>
                  <a:pt x="42961" y="8810"/>
                  <a:pt x="43027" y="8776"/>
                  <a:pt x="43056" y="8704"/>
                </a:cubicBezTo>
                <a:cubicBezTo>
                  <a:pt x="43425" y="7776"/>
                  <a:pt x="43603" y="6776"/>
                  <a:pt x="43699" y="5787"/>
                </a:cubicBezTo>
                <a:cubicBezTo>
                  <a:pt x="45139" y="4906"/>
                  <a:pt x="46568" y="4001"/>
                  <a:pt x="47949" y="3049"/>
                </a:cubicBezTo>
                <a:close/>
                <a:moveTo>
                  <a:pt x="50045" y="1513"/>
                </a:moveTo>
                <a:lnTo>
                  <a:pt x="50045" y="1513"/>
                </a:lnTo>
                <a:cubicBezTo>
                  <a:pt x="49902" y="1942"/>
                  <a:pt x="49140" y="3609"/>
                  <a:pt x="48961" y="4275"/>
                </a:cubicBezTo>
                <a:cubicBezTo>
                  <a:pt x="48533" y="5883"/>
                  <a:pt x="48223" y="7609"/>
                  <a:pt x="47818" y="9312"/>
                </a:cubicBezTo>
                <a:lnTo>
                  <a:pt x="47771" y="9312"/>
                </a:lnTo>
                <a:cubicBezTo>
                  <a:pt x="46092" y="9716"/>
                  <a:pt x="44270" y="10252"/>
                  <a:pt x="42603" y="11026"/>
                </a:cubicBezTo>
                <a:cubicBezTo>
                  <a:pt x="43353" y="10074"/>
                  <a:pt x="44115" y="9133"/>
                  <a:pt x="44854" y="8181"/>
                </a:cubicBezTo>
                <a:cubicBezTo>
                  <a:pt x="46342" y="6287"/>
                  <a:pt x="48294" y="4359"/>
                  <a:pt x="49497" y="2287"/>
                </a:cubicBezTo>
                <a:cubicBezTo>
                  <a:pt x="49664" y="1989"/>
                  <a:pt x="49795" y="1775"/>
                  <a:pt x="49878" y="1644"/>
                </a:cubicBezTo>
                <a:cubicBezTo>
                  <a:pt x="49949" y="1596"/>
                  <a:pt x="49997" y="1561"/>
                  <a:pt x="50045" y="1513"/>
                </a:cubicBezTo>
                <a:close/>
                <a:moveTo>
                  <a:pt x="42603" y="6454"/>
                </a:moveTo>
                <a:cubicBezTo>
                  <a:pt x="42389" y="7049"/>
                  <a:pt x="42306" y="7704"/>
                  <a:pt x="42234" y="8359"/>
                </a:cubicBezTo>
                <a:cubicBezTo>
                  <a:pt x="42175" y="8895"/>
                  <a:pt x="42115" y="9443"/>
                  <a:pt x="42115" y="9990"/>
                </a:cubicBezTo>
                <a:cubicBezTo>
                  <a:pt x="41817" y="10371"/>
                  <a:pt x="41508" y="10717"/>
                  <a:pt x="41210" y="11098"/>
                </a:cubicBezTo>
                <a:cubicBezTo>
                  <a:pt x="41532" y="9740"/>
                  <a:pt x="41770" y="8312"/>
                  <a:pt x="41817" y="6930"/>
                </a:cubicBezTo>
                <a:cubicBezTo>
                  <a:pt x="42091" y="6764"/>
                  <a:pt x="42341" y="6609"/>
                  <a:pt x="42603" y="6454"/>
                </a:cubicBezTo>
                <a:close/>
                <a:moveTo>
                  <a:pt x="41377" y="7192"/>
                </a:moveTo>
                <a:lnTo>
                  <a:pt x="41377" y="7192"/>
                </a:lnTo>
                <a:cubicBezTo>
                  <a:pt x="41032" y="8597"/>
                  <a:pt x="40865" y="10086"/>
                  <a:pt x="40805" y="11514"/>
                </a:cubicBezTo>
                <a:cubicBezTo>
                  <a:pt x="40805" y="11526"/>
                  <a:pt x="40817" y="11538"/>
                  <a:pt x="40817" y="11562"/>
                </a:cubicBezTo>
                <a:cubicBezTo>
                  <a:pt x="40698" y="11705"/>
                  <a:pt x="40567" y="11860"/>
                  <a:pt x="40448" y="12002"/>
                </a:cubicBezTo>
                <a:cubicBezTo>
                  <a:pt x="40567" y="11300"/>
                  <a:pt x="40627" y="10586"/>
                  <a:pt x="40674" y="9871"/>
                </a:cubicBezTo>
                <a:cubicBezTo>
                  <a:pt x="40722" y="9181"/>
                  <a:pt x="40817" y="8323"/>
                  <a:pt x="40746" y="7561"/>
                </a:cubicBezTo>
                <a:cubicBezTo>
                  <a:pt x="40948" y="7454"/>
                  <a:pt x="41163" y="7311"/>
                  <a:pt x="41377" y="7192"/>
                </a:cubicBezTo>
                <a:close/>
                <a:moveTo>
                  <a:pt x="40210" y="7895"/>
                </a:moveTo>
                <a:cubicBezTo>
                  <a:pt x="40186" y="8383"/>
                  <a:pt x="40198" y="8883"/>
                  <a:pt x="40151" y="9324"/>
                </a:cubicBezTo>
                <a:cubicBezTo>
                  <a:pt x="40067" y="10455"/>
                  <a:pt x="39912" y="11574"/>
                  <a:pt x="39805" y="12693"/>
                </a:cubicBezTo>
                <a:cubicBezTo>
                  <a:pt x="39662" y="12812"/>
                  <a:pt x="39496" y="12931"/>
                  <a:pt x="39365" y="13062"/>
                </a:cubicBezTo>
                <a:cubicBezTo>
                  <a:pt x="39627" y="11479"/>
                  <a:pt x="39710" y="9847"/>
                  <a:pt x="39603" y="8264"/>
                </a:cubicBezTo>
                <a:cubicBezTo>
                  <a:pt x="39805" y="8145"/>
                  <a:pt x="40008" y="8014"/>
                  <a:pt x="40210" y="7895"/>
                </a:cubicBezTo>
                <a:close/>
                <a:moveTo>
                  <a:pt x="11076" y="46590"/>
                </a:moveTo>
                <a:cubicBezTo>
                  <a:pt x="10849" y="46959"/>
                  <a:pt x="10623" y="47340"/>
                  <a:pt x="10397" y="47685"/>
                </a:cubicBezTo>
                <a:cubicBezTo>
                  <a:pt x="10325" y="47721"/>
                  <a:pt x="10278" y="47733"/>
                  <a:pt x="10218" y="47757"/>
                </a:cubicBezTo>
                <a:lnTo>
                  <a:pt x="11076" y="46590"/>
                </a:lnTo>
                <a:close/>
                <a:moveTo>
                  <a:pt x="9766" y="48674"/>
                </a:moveTo>
                <a:cubicBezTo>
                  <a:pt x="9528" y="49019"/>
                  <a:pt x="9290" y="49376"/>
                  <a:pt x="9016" y="49733"/>
                </a:cubicBezTo>
                <a:cubicBezTo>
                  <a:pt x="8980" y="49706"/>
                  <a:pt x="8958" y="49693"/>
                  <a:pt x="8924" y="49693"/>
                </a:cubicBezTo>
                <a:cubicBezTo>
                  <a:pt x="8912" y="49693"/>
                  <a:pt x="8900" y="49695"/>
                  <a:pt x="8885" y="49698"/>
                </a:cubicBezTo>
                <a:cubicBezTo>
                  <a:pt x="9111" y="49364"/>
                  <a:pt x="9325" y="49019"/>
                  <a:pt x="9563" y="48686"/>
                </a:cubicBezTo>
                <a:cubicBezTo>
                  <a:pt x="9623" y="48686"/>
                  <a:pt x="9706" y="48674"/>
                  <a:pt x="9766" y="48674"/>
                </a:cubicBezTo>
                <a:close/>
                <a:moveTo>
                  <a:pt x="39329" y="8454"/>
                </a:moveTo>
                <a:lnTo>
                  <a:pt x="39329" y="8454"/>
                </a:lnTo>
                <a:cubicBezTo>
                  <a:pt x="39198" y="10395"/>
                  <a:pt x="38936" y="12300"/>
                  <a:pt x="38650" y="14205"/>
                </a:cubicBezTo>
                <a:cubicBezTo>
                  <a:pt x="38377" y="14538"/>
                  <a:pt x="38103" y="14860"/>
                  <a:pt x="37829" y="15193"/>
                </a:cubicBezTo>
                <a:cubicBezTo>
                  <a:pt x="37960" y="14598"/>
                  <a:pt x="38007" y="13943"/>
                  <a:pt x="38019" y="13372"/>
                </a:cubicBezTo>
                <a:cubicBezTo>
                  <a:pt x="38019" y="13282"/>
                  <a:pt x="37954" y="13238"/>
                  <a:pt x="37888" y="13238"/>
                </a:cubicBezTo>
                <a:cubicBezTo>
                  <a:pt x="37823" y="13238"/>
                  <a:pt x="37757" y="13282"/>
                  <a:pt x="37757" y="13372"/>
                </a:cubicBezTo>
                <a:cubicBezTo>
                  <a:pt x="37710" y="14265"/>
                  <a:pt x="37424" y="15050"/>
                  <a:pt x="37245" y="15884"/>
                </a:cubicBezTo>
                <a:cubicBezTo>
                  <a:pt x="37210" y="15932"/>
                  <a:pt x="37174" y="15979"/>
                  <a:pt x="37126" y="16027"/>
                </a:cubicBezTo>
                <a:cubicBezTo>
                  <a:pt x="37341" y="15086"/>
                  <a:pt x="37531" y="14146"/>
                  <a:pt x="37769" y="13205"/>
                </a:cubicBezTo>
                <a:cubicBezTo>
                  <a:pt x="37806" y="13075"/>
                  <a:pt x="37687" y="12984"/>
                  <a:pt x="37576" y="12984"/>
                </a:cubicBezTo>
                <a:cubicBezTo>
                  <a:pt x="37504" y="12984"/>
                  <a:pt x="37435" y="13021"/>
                  <a:pt x="37412" y="13110"/>
                </a:cubicBezTo>
                <a:cubicBezTo>
                  <a:pt x="37126" y="14277"/>
                  <a:pt x="36817" y="15467"/>
                  <a:pt x="36591" y="16658"/>
                </a:cubicBezTo>
                <a:cubicBezTo>
                  <a:pt x="36460" y="16824"/>
                  <a:pt x="36305" y="16991"/>
                  <a:pt x="36174" y="17158"/>
                </a:cubicBezTo>
                <a:cubicBezTo>
                  <a:pt x="36352" y="16146"/>
                  <a:pt x="36472" y="15134"/>
                  <a:pt x="36555" y="14098"/>
                </a:cubicBezTo>
                <a:cubicBezTo>
                  <a:pt x="36561" y="14023"/>
                  <a:pt x="36506" y="13988"/>
                  <a:pt x="36446" y="13988"/>
                </a:cubicBezTo>
                <a:cubicBezTo>
                  <a:pt x="36392" y="13988"/>
                  <a:pt x="36334" y="14017"/>
                  <a:pt x="36317" y="14074"/>
                </a:cubicBezTo>
                <a:cubicBezTo>
                  <a:pt x="36281" y="14157"/>
                  <a:pt x="36233" y="14241"/>
                  <a:pt x="36210" y="14324"/>
                </a:cubicBezTo>
                <a:cubicBezTo>
                  <a:pt x="36174" y="14384"/>
                  <a:pt x="36222" y="14431"/>
                  <a:pt x="36269" y="14455"/>
                </a:cubicBezTo>
                <a:cubicBezTo>
                  <a:pt x="36150" y="15515"/>
                  <a:pt x="35983" y="16574"/>
                  <a:pt x="35793" y="17634"/>
                </a:cubicBezTo>
                <a:cubicBezTo>
                  <a:pt x="35579" y="17872"/>
                  <a:pt x="35376" y="18122"/>
                  <a:pt x="35162" y="18360"/>
                </a:cubicBezTo>
                <a:cubicBezTo>
                  <a:pt x="35567" y="16074"/>
                  <a:pt x="35936" y="13800"/>
                  <a:pt x="36388" y="11526"/>
                </a:cubicBezTo>
                <a:cubicBezTo>
                  <a:pt x="36403" y="11455"/>
                  <a:pt x="36344" y="11404"/>
                  <a:pt x="36287" y="11404"/>
                </a:cubicBezTo>
                <a:cubicBezTo>
                  <a:pt x="36249" y="11404"/>
                  <a:pt x="36212" y="11426"/>
                  <a:pt x="36198" y="11479"/>
                </a:cubicBezTo>
                <a:cubicBezTo>
                  <a:pt x="35495" y="13884"/>
                  <a:pt x="34948" y="16396"/>
                  <a:pt x="34686" y="18896"/>
                </a:cubicBezTo>
                <a:cubicBezTo>
                  <a:pt x="33900" y="19813"/>
                  <a:pt x="33114" y="20742"/>
                  <a:pt x="32304" y="21646"/>
                </a:cubicBezTo>
                <a:cubicBezTo>
                  <a:pt x="32935" y="18860"/>
                  <a:pt x="33590" y="15812"/>
                  <a:pt x="33543" y="12991"/>
                </a:cubicBezTo>
                <a:cubicBezTo>
                  <a:pt x="33543" y="12919"/>
                  <a:pt x="33492" y="12884"/>
                  <a:pt x="33441" y="12884"/>
                </a:cubicBezTo>
                <a:cubicBezTo>
                  <a:pt x="33391" y="12884"/>
                  <a:pt x="33340" y="12919"/>
                  <a:pt x="33340" y="12991"/>
                </a:cubicBezTo>
                <a:cubicBezTo>
                  <a:pt x="33340" y="13145"/>
                  <a:pt x="33340" y="13324"/>
                  <a:pt x="33316" y="13491"/>
                </a:cubicBezTo>
                <a:cubicBezTo>
                  <a:pt x="33316" y="13515"/>
                  <a:pt x="33340" y="13515"/>
                  <a:pt x="33352" y="13538"/>
                </a:cubicBezTo>
                <a:cubicBezTo>
                  <a:pt x="33043" y="13646"/>
                  <a:pt x="32923" y="13896"/>
                  <a:pt x="33043" y="14324"/>
                </a:cubicBezTo>
                <a:cubicBezTo>
                  <a:pt x="32995" y="14574"/>
                  <a:pt x="32959" y="14836"/>
                  <a:pt x="32935" y="15086"/>
                </a:cubicBezTo>
                <a:cubicBezTo>
                  <a:pt x="32804" y="15991"/>
                  <a:pt x="32697" y="16896"/>
                  <a:pt x="32566" y="17813"/>
                </a:cubicBezTo>
                <a:cubicBezTo>
                  <a:pt x="32364" y="19194"/>
                  <a:pt x="32161" y="20587"/>
                  <a:pt x="31995" y="21992"/>
                </a:cubicBezTo>
                <a:cubicBezTo>
                  <a:pt x="31804" y="22194"/>
                  <a:pt x="31614" y="22420"/>
                  <a:pt x="31435" y="22635"/>
                </a:cubicBezTo>
                <a:cubicBezTo>
                  <a:pt x="31638" y="20789"/>
                  <a:pt x="31554" y="18908"/>
                  <a:pt x="31221" y="17063"/>
                </a:cubicBezTo>
                <a:cubicBezTo>
                  <a:pt x="31216" y="17012"/>
                  <a:pt x="31172" y="16989"/>
                  <a:pt x="31124" y="16989"/>
                </a:cubicBezTo>
                <a:cubicBezTo>
                  <a:pt x="31059" y="16989"/>
                  <a:pt x="30988" y="17030"/>
                  <a:pt x="30995" y="17098"/>
                </a:cubicBezTo>
                <a:cubicBezTo>
                  <a:pt x="31233" y="19158"/>
                  <a:pt x="31197" y="21146"/>
                  <a:pt x="30959" y="23170"/>
                </a:cubicBezTo>
                <a:cubicBezTo>
                  <a:pt x="30757" y="23385"/>
                  <a:pt x="30566" y="23611"/>
                  <a:pt x="30376" y="23825"/>
                </a:cubicBezTo>
                <a:cubicBezTo>
                  <a:pt x="30483" y="22420"/>
                  <a:pt x="30376" y="20968"/>
                  <a:pt x="30256" y="19622"/>
                </a:cubicBezTo>
                <a:cubicBezTo>
                  <a:pt x="30256" y="19585"/>
                  <a:pt x="30224" y="19564"/>
                  <a:pt x="30194" y="19564"/>
                </a:cubicBezTo>
                <a:cubicBezTo>
                  <a:pt x="30165" y="19564"/>
                  <a:pt x="30137" y="19582"/>
                  <a:pt x="30137" y="19622"/>
                </a:cubicBezTo>
                <a:cubicBezTo>
                  <a:pt x="30078" y="21230"/>
                  <a:pt x="29840" y="22873"/>
                  <a:pt x="29768" y="24480"/>
                </a:cubicBezTo>
                <a:cubicBezTo>
                  <a:pt x="29602" y="24659"/>
                  <a:pt x="29423" y="24837"/>
                  <a:pt x="29256" y="25028"/>
                </a:cubicBezTo>
                <a:cubicBezTo>
                  <a:pt x="29375" y="23849"/>
                  <a:pt x="29364" y="22647"/>
                  <a:pt x="29328" y="21480"/>
                </a:cubicBezTo>
                <a:cubicBezTo>
                  <a:pt x="29328" y="21385"/>
                  <a:pt x="29253" y="21337"/>
                  <a:pt x="29179" y="21337"/>
                </a:cubicBezTo>
                <a:cubicBezTo>
                  <a:pt x="29105" y="21337"/>
                  <a:pt x="29030" y="21385"/>
                  <a:pt x="29030" y="21480"/>
                </a:cubicBezTo>
                <a:cubicBezTo>
                  <a:pt x="29066" y="22849"/>
                  <a:pt x="28935" y="24194"/>
                  <a:pt x="28780" y="25552"/>
                </a:cubicBezTo>
                <a:cubicBezTo>
                  <a:pt x="28649" y="25695"/>
                  <a:pt x="28518" y="25826"/>
                  <a:pt x="28375" y="25980"/>
                </a:cubicBezTo>
                <a:cubicBezTo>
                  <a:pt x="28459" y="25206"/>
                  <a:pt x="28411" y="24397"/>
                  <a:pt x="28363" y="23682"/>
                </a:cubicBezTo>
                <a:cubicBezTo>
                  <a:pt x="28357" y="23563"/>
                  <a:pt x="28262" y="23504"/>
                  <a:pt x="28170" y="23504"/>
                </a:cubicBezTo>
                <a:cubicBezTo>
                  <a:pt x="28078" y="23504"/>
                  <a:pt x="27988" y="23563"/>
                  <a:pt x="27994" y="23682"/>
                </a:cubicBezTo>
                <a:cubicBezTo>
                  <a:pt x="28054" y="24683"/>
                  <a:pt x="27935" y="25623"/>
                  <a:pt x="27828" y="26588"/>
                </a:cubicBezTo>
                <a:cubicBezTo>
                  <a:pt x="27685" y="26742"/>
                  <a:pt x="27542" y="26897"/>
                  <a:pt x="27411" y="27052"/>
                </a:cubicBezTo>
                <a:cubicBezTo>
                  <a:pt x="27006" y="27481"/>
                  <a:pt x="26589" y="27909"/>
                  <a:pt x="26196" y="28350"/>
                </a:cubicBezTo>
                <a:cubicBezTo>
                  <a:pt x="26411" y="26838"/>
                  <a:pt x="26458" y="25278"/>
                  <a:pt x="26470" y="23802"/>
                </a:cubicBezTo>
                <a:cubicBezTo>
                  <a:pt x="26470" y="23706"/>
                  <a:pt x="26396" y="23659"/>
                  <a:pt x="26321" y="23659"/>
                </a:cubicBezTo>
                <a:cubicBezTo>
                  <a:pt x="26247" y="23659"/>
                  <a:pt x="26173" y="23706"/>
                  <a:pt x="26173" y="23802"/>
                </a:cubicBezTo>
                <a:cubicBezTo>
                  <a:pt x="26149" y="25516"/>
                  <a:pt x="25923" y="27183"/>
                  <a:pt x="25696" y="28850"/>
                </a:cubicBezTo>
                <a:cubicBezTo>
                  <a:pt x="25042" y="29552"/>
                  <a:pt x="24375" y="30255"/>
                  <a:pt x="23720" y="30933"/>
                </a:cubicBezTo>
                <a:cubicBezTo>
                  <a:pt x="24018" y="29124"/>
                  <a:pt x="24184" y="27254"/>
                  <a:pt x="24327" y="25445"/>
                </a:cubicBezTo>
                <a:cubicBezTo>
                  <a:pt x="24339" y="25337"/>
                  <a:pt x="24262" y="25284"/>
                  <a:pt x="24180" y="25284"/>
                </a:cubicBezTo>
                <a:cubicBezTo>
                  <a:pt x="24098" y="25284"/>
                  <a:pt x="24012" y="25337"/>
                  <a:pt x="24006" y="25445"/>
                </a:cubicBezTo>
                <a:cubicBezTo>
                  <a:pt x="23815" y="27492"/>
                  <a:pt x="23482" y="29505"/>
                  <a:pt x="23160" y="31529"/>
                </a:cubicBezTo>
                <a:cubicBezTo>
                  <a:pt x="22708" y="31993"/>
                  <a:pt x="22267" y="32469"/>
                  <a:pt x="21815" y="32945"/>
                </a:cubicBezTo>
                <a:cubicBezTo>
                  <a:pt x="21946" y="31041"/>
                  <a:pt x="21732" y="29076"/>
                  <a:pt x="21922" y="27183"/>
                </a:cubicBezTo>
                <a:cubicBezTo>
                  <a:pt x="21929" y="27104"/>
                  <a:pt x="21856" y="27058"/>
                  <a:pt x="21787" y="27058"/>
                </a:cubicBezTo>
                <a:cubicBezTo>
                  <a:pt x="21731" y="27058"/>
                  <a:pt x="21677" y="27089"/>
                  <a:pt x="21672" y="27159"/>
                </a:cubicBezTo>
                <a:cubicBezTo>
                  <a:pt x="21351" y="29255"/>
                  <a:pt x="21315" y="31422"/>
                  <a:pt x="21232" y="33553"/>
                </a:cubicBezTo>
                <a:cubicBezTo>
                  <a:pt x="21017" y="33791"/>
                  <a:pt x="20791" y="34017"/>
                  <a:pt x="20565" y="34255"/>
                </a:cubicBezTo>
                <a:cubicBezTo>
                  <a:pt x="20565" y="34184"/>
                  <a:pt x="20565" y="34088"/>
                  <a:pt x="20577" y="34017"/>
                </a:cubicBezTo>
                <a:cubicBezTo>
                  <a:pt x="20660" y="33065"/>
                  <a:pt x="20731" y="32112"/>
                  <a:pt x="20803" y="31148"/>
                </a:cubicBezTo>
                <a:cubicBezTo>
                  <a:pt x="20809" y="31064"/>
                  <a:pt x="20749" y="31023"/>
                  <a:pt x="20685" y="31023"/>
                </a:cubicBezTo>
                <a:cubicBezTo>
                  <a:pt x="20621" y="31023"/>
                  <a:pt x="20553" y="31064"/>
                  <a:pt x="20541" y="31148"/>
                </a:cubicBezTo>
                <a:cubicBezTo>
                  <a:pt x="20446" y="31957"/>
                  <a:pt x="20362" y="32779"/>
                  <a:pt x="20255" y="33600"/>
                </a:cubicBezTo>
                <a:cubicBezTo>
                  <a:pt x="20220" y="33827"/>
                  <a:pt x="20220" y="34208"/>
                  <a:pt x="20196" y="34624"/>
                </a:cubicBezTo>
                <a:cubicBezTo>
                  <a:pt x="19981" y="34850"/>
                  <a:pt x="19779" y="35053"/>
                  <a:pt x="19565" y="35279"/>
                </a:cubicBezTo>
                <a:cubicBezTo>
                  <a:pt x="19624" y="34696"/>
                  <a:pt x="19660" y="34100"/>
                  <a:pt x="19731" y="33553"/>
                </a:cubicBezTo>
                <a:cubicBezTo>
                  <a:pt x="19738" y="33459"/>
                  <a:pt x="19650" y="33406"/>
                  <a:pt x="19568" y="33406"/>
                </a:cubicBezTo>
                <a:cubicBezTo>
                  <a:pt x="19504" y="33406"/>
                  <a:pt x="19444" y="33438"/>
                  <a:pt x="19434" y="33505"/>
                </a:cubicBezTo>
                <a:cubicBezTo>
                  <a:pt x="19327" y="34255"/>
                  <a:pt x="19148" y="35041"/>
                  <a:pt x="19041" y="35815"/>
                </a:cubicBezTo>
                <a:cubicBezTo>
                  <a:pt x="18862" y="36005"/>
                  <a:pt x="18684" y="36208"/>
                  <a:pt x="18493" y="36386"/>
                </a:cubicBezTo>
                <a:cubicBezTo>
                  <a:pt x="18553" y="35934"/>
                  <a:pt x="18588" y="35470"/>
                  <a:pt x="18612" y="35089"/>
                </a:cubicBezTo>
                <a:cubicBezTo>
                  <a:pt x="18618" y="34955"/>
                  <a:pt x="18527" y="34892"/>
                  <a:pt x="18430" y="34892"/>
                </a:cubicBezTo>
                <a:cubicBezTo>
                  <a:pt x="18328" y="34892"/>
                  <a:pt x="18220" y="34961"/>
                  <a:pt x="18207" y="35089"/>
                </a:cubicBezTo>
                <a:cubicBezTo>
                  <a:pt x="18172" y="35612"/>
                  <a:pt x="18088" y="36113"/>
                  <a:pt x="17969" y="36625"/>
                </a:cubicBezTo>
                <a:cubicBezTo>
                  <a:pt x="17945" y="36767"/>
                  <a:pt x="17898" y="36898"/>
                  <a:pt x="17850" y="37053"/>
                </a:cubicBezTo>
                <a:cubicBezTo>
                  <a:pt x="17600" y="37315"/>
                  <a:pt x="17338" y="37589"/>
                  <a:pt x="17076" y="37875"/>
                </a:cubicBezTo>
                <a:cubicBezTo>
                  <a:pt x="17172" y="37541"/>
                  <a:pt x="17255" y="37220"/>
                  <a:pt x="17350" y="36898"/>
                </a:cubicBezTo>
                <a:cubicBezTo>
                  <a:pt x="17386" y="36777"/>
                  <a:pt x="17279" y="36693"/>
                  <a:pt x="17181" y="36693"/>
                </a:cubicBezTo>
                <a:cubicBezTo>
                  <a:pt x="17116" y="36693"/>
                  <a:pt x="17055" y="36730"/>
                  <a:pt x="17041" y="36815"/>
                </a:cubicBezTo>
                <a:cubicBezTo>
                  <a:pt x="16886" y="37339"/>
                  <a:pt x="16731" y="37851"/>
                  <a:pt x="16600" y="38375"/>
                </a:cubicBezTo>
                <a:cubicBezTo>
                  <a:pt x="16529" y="38470"/>
                  <a:pt x="16445" y="38541"/>
                  <a:pt x="16362" y="38625"/>
                </a:cubicBezTo>
                <a:lnTo>
                  <a:pt x="16326" y="38672"/>
                </a:lnTo>
                <a:cubicBezTo>
                  <a:pt x="16529" y="37529"/>
                  <a:pt x="16660" y="36363"/>
                  <a:pt x="16874" y="35231"/>
                </a:cubicBezTo>
                <a:cubicBezTo>
                  <a:pt x="16902" y="35098"/>
                  <a:pt x="16794" y="35015"/>
                  <a:pt x="16690" y="35015"/>
                </a:cubicBezTo>
                <a:cubicBezTo>
                  <a:pt x="16618" y="35015"/>
                  <a:pt x="16548" y="35055"/>
                  <a:pt x="16529" y="35148"/>
                </a:cubicBezTo>
                <a:cubicBezTo>
                  <a:pt x="16279" y="36517"/>
                  <a:pt x="15921" y="37922"/>
                  <a:pt x="15731" y="39327"/>
                </a:cubicBezTo>
                <a:cubicBezTo>
                  <a:pt x="15719" y="39339"/>
                  <a:pt x="15719" y="39351"/>
                  <a:pt x="15695" y="39351"/>
                </a:cubicBezTo>
                <a:cubicBezTo>
                  <a:pt x="15576" y="39470"/>
                  <a:pt x="15457" y="39613"/>
                  <a:pt x="15338" y="39744"/>
                </a:cubicBezTo>
                <a:cubicBezTo>
                  <a:pt x="15648" y="38006"/>
                  <a:pt x="15874" y="36220"/>
                  <a:pt x="16124" y="34481"/>
                </a:cubicBezTo>
                <a:cubicBezTo>
                  <a:pt x="16145" y="34361"/>
                  <a:pt x="16052" y="34287"/>
                  <a:pt x="15969" y="34287"/>
                </a:cubicBezTo>
                <a:cubicBezTo>
                  <a:pt x="15912" y="34287"/>
                  <a:pt x="15860" y="34321"/>
                  <a:pt x="15850" y="34398"/>
                </a:cubicBezTo>
                <a:cubicBezTo>
                  <a:pt x="15505" y="36410"/>
                  <a:pt x="15076" y="38410"/>
                  <a:pt x="14731" y="40411"/>
                </a:cubicBezTo>
                <a:cubicBezTo>
                  <a:pt x="14421" y="40756"/>
                  <a:pt x="14100" y="41101"/>
                  <a:pt x="13790" y="41458"/>
                </a:cubicBezTo>
                <a:cubicBezTo>
                  <a:pt x="13969" y="40042"/>
                  <a:pt x="14100" y="38613"/>
                  <a:pt x="14207" y="37196"/>
                </a:cubicBezTo>
                <a:cubicBezTo>
                  <a:pt x="14213" y="37138"/>
                  <a:pt x="14173" y="37111"/>
                  <a:pt x="14130" y="37111"/>
                </a:cubicBezTo>
                <a:cubicBezTo>
                  <a:pt x="14084" y="37111"/>
                  <a:pt x="14034" y="37141"/>
                  <a:pt x="14028" y="37196"/>
                </a:cubicBezTo>
                <a:cubicBezTo>
                  <a:pt x="13850" y="38803"/>
                  <a:pt x="13600" y="40399"/>
                  <a:pt x="13314" y="41994"/>
                </a:cubicBezTo>
                <a:cubicBezTo>
                  <a:pt x="12611" y="42780"/>
                  <a:pt x="11945" y="43602"/>
                  <a:pt x="11290" y="44435"/>
                </a:cubicBezTo>
                <a:cubicBezTo>
                  <a:pt x="11349" y="43006"/>
                  <a:pt x="11349" y="41578"/>
                  <a:pt x="11623" y="40113"/>
                </a:cubicBezTo>
                <a:cubicBezTo>
                  <a:pt x="11645" y="39954"/>
                  <a:pt x="11508" y="39847"/>
                  <a:pt x="11384" y="39847"/>
                </a:cubicBezTo>
                <a:cubicBezTo>
                  <a:pt x="11304" y="39847"/>
                  <a:pt x="11230" y="39891"/>
                  <a:pt x="11206" y="39994"/>
                </a:cubicBezTo>
                <a:cubicBezTo>
                  <a:pt x="10873" y="41613"/>
                  <a:pt x="10552" y="43494"/>
                  <a:pt x="10683" y="45221"/>
                </a:cubicBezTo>
                <a:lnTo>
                  <a:pt x="10325" y="45709"/>
                </a:lnTo>
                <a:cubicBezTo>
                  <a:pt x="10373" y="43935"/>
                  <a:pt x="10254" y="42173"/>
                  <a:pt x="10456" y="40387"/>
                </a:cubicBezTo>
                <a:cubicBezTo>
                  <a:pt x="10476" y="40260"/>
                  <a:pt x="10362" y="40189"/>
                  <a:pt x="10253" y="40189"/>
                </a:cubicBezTo>
                <a:cubicBezTo>
                  <a:pt x="10168" y="40189"/>
                  <a:pt x="10086" y="40233"/>
                  <a:pt x="10075" y="40327"/>
                </a:cubicBezTo>
                <a:cubicBezTo>
                  <a:pt x="9730" y="42232"/>
                  <a:pt x="9421" y="44471"/>
                  <a:pt x="9802" y="46411"/>
                </a:cubicBezTo>
                <a:cubicBezTo>
                  <a:pt x="8944" y="47626"/>
                  <a:pt x="8135" y="48900"/>
                  <a:pt x="7361" y="50162"/>
                </a:cubicBezTo>
                <a:cubicBezTo>
                  <a:pt x="6396" y="47423"/>
                  <a:pt x="8468" y="45018"/>
                  <a:pt x="9182" y="42542"/>
                </a:cubicBezTo>
                <a:cubicBezTo>
                  <a:pt x="9790" y="40435"/>
                  <a:pt x="8968" y="39792"/>
                  <a:pt x="11552" y="39446"/>
                </a:cubicBezTo>
                <a:cubicBezTo>
                  <a:pt x="11766" y="39422"/>
                  <a:pt x="12004" y="39172"/>
                  <a:pt x="11849" y="38946"/>
                </a:cubicBezTo>
                <a:cubicBezTo>
                  <a:pt x="9718" y="35934"/>
                  <a:pt x="15243" y="32231"/>
                  <a:pt x="16921" y="30707"/>
                </a:cubicBezTo>
                <a:cubicBezTo>
                  <a:pt x="18529" y="29255"/>
                  <a:pt x="20184" y="27826"/>
                  <a:pt x="21755" y="26326"/>
                </a:cubicBezTo>
                <a:cubicBezTo>
                  <a:pt x="25161" y="23075"/>
                  <a:pt x="27161" y="18825"/>
                  <a:pt x="30376" y="15408"/>
                </a:cubicBezTo>
                <a:cubicBezTo>
                  <a:pt x="33007" y="12610"/>
                  <a:pt x="36114" y="10467"/>
                  <a:pt x="39329" y="8454"/>
                </a:cubicBezTo>
                <a:close/>
                <a:moveTo>
                  <a:pt x="47663" y="9693"/>
                </a:moveTo>
                <a:lnTo>
                  <a:pt x="47663" y="9693"/>
                </a:lnTo>
                <a:cubicBezTo>
                  <a:pt x="46949" y="12812"/>
                  <a:pt x="45842" y="15789"/>
                  <a:pt x="43103" y="17753"/>
                </a:cubicBezTo>
                <a:cubicBezTo>
                  <a:pt x="42091" y="18479"/>
                  <a:pt x="41032" y="18920"/>
                  <a:pt x="40305" y="19980"/>
                </a:cubicBezTo>
                <a:cubicBezTo>
                  <a:pt x="39183" y="21591"/>
                  <a:pt x="38632" y="26162"/>
                  <a:pt x="36132" y="26162"/>
                </a:cubicBezTo>
                <a:cubicBezTo>
                  <a:pt x="35769" y="26162"/>
                  <a:pt x="35365" y="26065"/>
                  <a:pt x="34912" y="25849"/>
                </a:cubicBezTo>
                <a:cubicBezTo>
                  <a:pt x="34847" y="25818"/>
                  <a:pt x="34782" y="25804"/>
                  <a:pt x="34720" y="25804"/>
                </a:cubicBezTo>
                <a:cubicBezTo>
                  <a:pt x="34448" y="25804"/>
                  <a:pt x="34233" y="26071"/>
                  <a:pt x="34388" y="26361"/>
                </a:cubicBezTo>
                <a:cubicBezTo>
                  <a:pt x="35364" y="28147"/>
                  <a:pt x="34436" y="28469"/>
                  <a:pt x="33078" y="29540"/>
                </a:cubicBezTo>
                <a:cubicBezTo>
                  <a:pt x="31792" y="30552"/>
                  <a:pt x="30566" y="31660"/>
                  <a:pt x="29435" y="32850"/>
                </a:cubicBezTo>
                <a:cubicBezTo>
                  <a:pt x="27506" y="34898"/>
                  <a:pt x="25780" y="37184"/>
                  <a:pt x="24363" y="39625"/>
                </a:cubicBezTo>
                <a:cubicBezTo>
                  <a:pt x="23649" y="40863"/>
                  <a:pt x="23113" y="42197"/>
                  <a:pt x="22303" y="43375"/>
                </a:cubicBezTo>
                <a:cubicBezTo>
                  <a:pt x="21255" y="44935"/>
                  <a:pt x="19791" y="45566"/>
                  <a:pt x="18398" y="46685"/>
                </a:cubicBezTo>
                <a:cubicBezTo>
                  <a:pt x="16314" y="48352"/>
                  <a:pt x="16231" y="49888"/>
                  <a:pt x="13016" y="50448"/>
                </a:cubicBezTo>
                <a:cubicBezTo>
                  <a:pt x="11576" y="50698"/>
                  <a:pt x="10040" y="50686"/>
                  <a:pt x="8551" y="50710"/>
                </a:cubicBezTo>
                <a:cubicBezTo>
                  <a:pt x="8647" y="50626"/>
                  <a:pt x="8730" y="50531"/>
                  <a:pt x="8813" y="50436"/>
                </a:cubicBezTo>
                <a:cubicBezTo>
                  <a:pt x="8894" y="50529"/>
                  <a:pt x="9026" y="50589"/>
                  <a:pt x="9161" y="50589"/>
                </a:cubicBezTo>
                <a:cubicBezTo>
                  <a:pt x="9285" y="50589"/>
                  <a:pt x="9412" y="50538"/>
                  <a:pt x="9504" y="50412"/>
                </a:cubicBezTo>
                <a:cubicBezTo>
                  <a:pt x="9587" y="50329"/>
                  <a:pt x="9659" y="50221"/>
                  <a:pt x="9730" y="50138"/>
                </a:cubicBezTo>
                <a:cubicBezTo>
                  <a:pt x="11349" y="49876"/>
                  <a:pt x="12957" y="49400"/>
                  <a:pt x="14588" y="49138"/>
                </a:cubicBezTo>
                <a:cubicBezTo>
                  <a:pt x="14926" y="49082"/>
                  <a:pt x="14794" y="48598"/>
                  <a:pt x="14486" y="48598"/>
                </a:cubicBezTo>
                <a:cubicBezTo>
                  <a:pt x="14469" y="48598"/>
                  <a:pt x="14451" y="48599"/>
                  <a:pt x="14433" y="48602"/>
                </a:cubicBezTo>
                <a:cubicBezTo>
                  <a:pt x="13076" y="48781"/>
                  <a:pt x="11671" y="48959"/>
                  <a:pt x="10325" y="49352"/>
                </a:cubicBezTo>
                <a:cubicBezTo>
                  <a:pt x="10552" y="49078"/>
                  <a:pt x="10754" y="48781"/>
                  <a:pt x="10968" y="48483"/>
                </a:cubicBezTo>
                <a:cubicBezTo>
                  <a:pt x="13540" y="47983"/>
                  <a:pt x="16088" y="46769"/>
                  <a:pt x="18291" y="45578"/>
                </a:cubicBezTo>
                <a:cubicBezTo>
                  <a:pt x="18548" y="45434"/>
                  <a:pt x="18378" y="45086"/>
                  <a:pt x="18136" y="45086"/>
                </a:cubicBezTo>
                <a:cubicBezTo>
                  <a:pt x="18097" y="45086"/>
                  <a:pt x="18057" y="45094"/>
                  <a:pt x="18017" y="45114"/>
                </a:cubicBezTo>
                <a:cubicBezTo>
                  <a:pt x="15981" y="46078"/>
                  <a:pt x="13897" y="46661"/>
                  <a:pt x="11802" y="47269"/>
                </a:cubicBezTo>
                <a:cubicBezTo>
                  <a:pt x="12123" y="46769"/>
                  <a:pt x="12445" y="46257"/>
                  <a:pt x="12719" y="45721"/>
                </a:cubicBezTo>
                <a:cubicBezTo>
                  <a:pt x="13909" y="45054"/>
                  <a:pt x="15016" y="44149"/>
                  <a:pt x="16159" y="43447"/>
                </a:cubicBezTo>
                <a:cubicBezTo>
                  <a:pt x="17624" y="42554"/>
                  <a:pt x="19112" y="41708"/>
                  <a:pt x="20601" y="40887"/>
                </a:cubicBezTo>
                <a:cubicBezTo>
                  <a:pt x="20708" y="40833"/>
                  <a:pt x="20651" y="40654"/>
                  <a:pt x="20534" y="40654"/>
                </a:cubicBezTo>
                <a:cubicBezTo>
                  <a:pt x="20521" y="40654"/>
                  <a:pt x="20507" y="40656"/>
                  <a:pt x="20493" y="40661"/>
                </a:cubicBezTo>
                <a:cubicBezTo>
                  <a:pt x="18898" y="41316"/>
                  <a:pt x="17338" y="42066"/>
                  <a:pt x="15838" y="42911"/>
                </a:cubicBezTo>
                <a:cubicBezTo>
                  <a:pt x="15076" y="43340"/>
                  <a:pt x="14254" y="43780"/>
                  <a:pt x="13469" y="44268"/>
                </a:cubicBezTo>
                <a:cubicBezTo>
                  <a:pt x="13671" y="43852"/>
                  <a:pt x="13885" y="43447"/>
                  <a:pt x="14112" y="43066"/>
                </a:cubicBezTo>
                <a:cubicBezTo>
                  <a:pt x="17541" y="41304"/>
                  <a:pt x="20672" y="39041"/>
                  <a:pt x="24244" y="37482"/>
                </a:cubicBezTo>
                <a:cubicBezTo>
                  <a:pt x="24372" y="37428"/>
                  <a:pt x="24308" y="37211"/>
                  <a:pt x="24173" y="37211"/>
                </a:cubicBezTo>
                <a:cubicBezTo>
                  <a:pt x="24158" y="37211"/>
                  <a:pt x="24142" y="37214"/>
                  <a:pt x="24125" y="37220"/>
                </a:cubicBezTo>
                <a:cubicBezTo>
                  <a:pt x="21101" y="38327"/>
                  <a:pt x="17719" y="39696"/>
                  <a:pt x="15064" y="41708"/>
                </a:cubicBezTo>
                <a:cubicBezTo>
                  <a:pt x="15386" y="41351"/>
                  <a:pt x="15719" y="40994"/>
                  <a:pt x="16052" y="40649"/>
                </a:cubicBezTo>
                <a:cubicBezTo>
                  <a:pt x="17302" y="39375"/>
                  <a:pt x="18541" y="38101"/>
                  <a:pt x="19791" y="36827"/>
                </a:cubicBezTo>
                <a:cubicBezTo>
                  <a:pt x="21196" y="36327"/>
                  <a:pt x="22482" y="35505"/>
                  <a:pt x="23827" y="34850"/>
                </a:cubicBezTo>
                <a:cubicBezTo>
                  <a:pt x="25327" y="34100"/>
                  <a:pt x="26935" y="33493"/>
                  <a:pt x="28316" y="32541"/>
                </a:cubicBezTo>
                <a:cubicBezTo>
                  <a:pt x="28351" y="32505"/>
                  <a:pt x="28340" y="32469"/>
                  <a:pt x="28292" y="32469"/>
                </a:cubicBezTo>
                <a:cubicBezTo>
                  <a:pt x="26827" y="32767"/>
                  <a:pt x="25446" y="33434"/>
                  <a:pt x="24089" y="34053"/>
                </a:cubicBezTo>
                <a:cubicBezTo>
                  <a:pt x="23077" y="34529"/>
                  <a:pt x="22005" y="34993"/>
                  <a:pt x="21005" y="35565"/>
                </a:cubicBezTo>
                <a:cubicBezTo>
                  <a:pt x="21624" y="34934"/>
                  <a:pt x="22232" y="34291"/>
                  <a:pt x="22839" y="33672"/>
                </a:cubicBezTo>
                <a:cubicBezTo>
                  <a:pt x="25935" y="32195"/>
                  <a:pt x="28852" y="30279"/>
                  <a:pt x="31923" y="28778"/>
                </a:cubicBezTo>
                <a:cubicBezTo>
                  <a:pt x="32139" y="28675"/>
                  <a:pt x="32000" y="28386"/>
                  <a:pt x="31797" y="28386"/>
                </a:cubicBezTo>
                <a:cubicBezTo>
                  <a:pt x="31765" y="28386"/>
                  <a:pt x="31731" y="28393"/>
                  <a:pt x="31697" y="28409"/>
                </a:cubicBezTo>
                <a:cubicBezTo>
                  <a:pt x="29316" y="29540"/>
                  <a:pt x="26768" y="30648"/>
                  <a:pt x="24434" y="32017"/>
                </a:cubicBezTo>
                <a:lnTo>
                  <a:pt x="26220" y="30148"/>
                </a:lnTo>
                <a:cubicBezTo>
                  <a:pt x="26248" y="30161"/>
                  <a:pt x="26279" y="30175"/>
                  <a:pt x="26315" y="30175"/>
                </a:cubicBezTo>
                <a:cubicBezTo>
                  <a:pt x="26341" y="30175"/>
                  <a:pt x="26369" y="30168"/>
                  <a:pt x="26399" y="30148"/>
                </a:cubicBezTo>
                <a:cubicBezTo>
                  <a:pt x="29566" y="28552"/>
                  <a:pt x="32578" y="26540"/>
                  <a:pt x="35686" y="24837"/>
                </a:cubicBezTo>
                <a:cubicBezTo>
                  <a:pt x="35777" y="24787"/>
                  <a:pt x="35721" y="24658"/>
                  <a:pt x="35629" y="24658"/>
                </a:cubicBezTo>
                <a:cubicBezTo>
                  <a:pt x="35613" y="24658"/>
                  <a:pt x="35596" y="24662"/>
                  <a:pt x="35579" y="24671"/>
                </a:cubicBezTo>
                <a:cubicBezTo>
                  <a:pt x="32721" y="25945"/>
                  <a:pt x="29733" y="27350"/>
                  <a:pt x="27149" y="29147"/>
                </a:cubicBezTo>
                <a:cubicBezTo>
                  <a:pt x="28613" y="27564"/>
                  <a:pt x="30090" y="25980"/>
                  <a:pt x="31519" y="24361"/>
                </a:cubicBezTo>
                <a:cubicBezTo>
                  <a:pt x="32959" y="23718"/>
                  <a:pt x="34352" y="22885"/>
                  <a:pt x="35721" y="22158"/>
                </a:cubicBezTo>
                <a:cubicBezTo>
                  <a:pt x="36150" y="21932"/>
                  <a:pt x="38043" y="21313"/>
                  <a:pt x="37841" y="20623"/>
                </a:cubicBezTo>
                <a:cubicBezTo>
                  <a:pt x="37829" y="20575"/>
                  <a:pt x="37781" y="20527"/>
                  <a:pt x="37746" y="20515"/>
                </a:cubicBezTo>
                <a:cubicBezTo>
                  <a:pt x="37710" y="20503"/>
                  <a:pt x="37674" y="20503"/>
                  <a:pt x="37638" y="20492"/>
                </a:cubicBezTo>
                <a:cubicBezTo>
                  <a:pt x="37624" y="20487"/>
                  <a:pt x="37611" y="20485"/>
                  <a:pt x="37598" y="20485"/>
                </a:cubicBezTo>
                <a:cubicBezTo>
                  <a:pt x="37469" y="20485"/>
                  <a:pt x="37393" y="20680"/>
                  <a:pt x="37524" y="20739"/>
                </a:cubicBezTo>
                <a:lnTo>
                  <a:pt x="37524" y="20739"/>
                </a:lnTo>
                <a:cubicBezTo>
                  <a:pt x="37511" y="20734"/>
                  <a:pt x="37495" y="20732"/>
                  <a:pt x="37476" y="20732"/>
                </a:cubicBezTo>
                <a:cubicBezTo>
                  <a:pt x="37113" y="20732"/>
                  <a:pt x="35765" y="21608"/>
                  <a:pt x="35495" y="21754"/>
                </a:cubicBezTo>
                <a:cubicBezTo>
                  <a:pt x="34995" y="22004"/>
                  <a:pt x="34507" y="22254"/>
                  <a:pt x="34031" y="22516"/>
                </a:cubicBezTo>
                <a:cubicBezTo>
                  <a:pt x="33495" y="22789"/>
                  <a:pt x="32947" y="23063"/>
                  <a:pt x="32412" y="23325"/>
                </a:cubicBezTo>
                <a:cubicBezTo>
                  <a:pt x="32638" y="23075"/>
                  <a:pt x="32876" y="22813"/>
                  <a:pt x="33090" y="22551"/>
                </a:cubicBezTo>
                <a:lnTo>
                  <a:pt x="33126" y="22551"/>
                </a:lnTo>
                <a:cubicBezTo>
                  <a:pt x="35269" y="21468"/>
                  <a:pt x="37245" y="20075"/>
                  <a:pt x="39389" y="18968"/>
                </a:cubicBezTo>
                <a:cubicBezTo>
                  <a:pt x="39470" y="18927"/>
                  <a:pt x="39421" y="18826"/>
                  <a:pt x="39354" y="18826"/>
                </a:cubicBezTo>
                <a:cubicBezTo>
                  <a:pt x="39342" y="18826"/>
                  <a:pt x="39330" y="18829"/>
                  <a:pt x="39317" y="18837"/>
                </a:cubicBezTo>
                <a:cubicBezTo>
                  <a:pt x="37495" y="19670"/>
                  <a:pt x="35579" y="20503"/>
                  <a:pt x="33900" y="21623"/>
                </a:cubicBezTo>
                <a:cubicBezTo>
                  <a:pt x="34436" y="20992"/>
                  <a:pt x="34971" y="20373"/>
                  <a:pt x="35507" y="19730"/>
                </a:cubicBezTo>
                <a:cubicBezTo>
                  <a:pt x="38567" y="18122"/>
                  <a:pt x="41603" y="16420"/>
                  <a:pt x="44639" y="14741"/>
                </a:cubicBezTo>
                <a:cubicBezTo>
                  <a:pt x="44712" y="14699"/>
                  <a:pt x="44675" y="14630"/>
                  <a:pt x="44609" y="14630"/>
                </a:cubicBezTo>
                <a:cubicBezTo>
                  <a:pt x="44599" y="14630"/>
                  <a:pt x="44590" y="14631"/>
                  <a:pt x="44580" y="14634"/>
                </a:cubicBezTo>
                <a:cubicBezTo>
                  <a:pt x="41782" y="15824"/>
                  <a:pt x="39008" y="17182"/>
                  <a:pt x="36352" y="18706"/>
                </a:cubicBezTo>
                <a:cubicBezTo>
                  <a:pt x="36936" y="18003"/>
                  <a:pt x="37495" y="17301"/>
                  <a:pt x="38067" y="16598"/>
                </a:cubicBezTo>
                <a:cubicBezTo>
                  <a:pt x="39972" y="15491"/>
                  <a:pt x="41984" y="14598"/>
                  <a:pt x="44080" y="13884"/>
                </a:cubicBezTo>
                <a:cubicBezTo>
                  <a:pt x="44212" y="13829"/>
                  <a:pt x="44171" y="13642"/>
                  <a:pt x="44051" y="13642"/>
                </a:cubicBezTo>
                <a:cubicBezTo>
                  <a:pt x="44041" y="13642"/>
                  <a:pt x="44031" y="13643"/>
                  <a:pt x="44020" y="13646"/>
                </a:cubicBezTo>
                <a:cubicBezTo>
                  <a:pt x="42175" y="13991"/>
                  <a:pt x="40460" y="14658"/>
                  <a:pt x="38900" y="15586"/>
                </a:cubicBezTo>
                <a:cubicBezTo>
                  <a:pt x="39043" y="15408"/>
                  <a:pt x="39198" y="15229"/>
                  <a:pt x="39329" y="15050"/>
                </a:cubicBezTo>
                <a:cubicBezTo>
                  <a:pt x="41294" y="13919"/>
                  <a:pt x="43246" y="12907"/>
                  <a:pt x="45437" y="12252"/>
                </a:cubicBezTo>
                <a:cubicBezTo>
                  <a:pt x="45684" y="12185"/>
                  <a:pt x="45592" y="11832"/>
                  <a:pt x="45361" y="11832"/>
                </a:cubicBezTo>
                <a:cubicBezTo>
                  <a:pt x="45347" y="11832"/>
                  <a:pt x="45333" y="11833"/>
                  <a:pt x="45318" y="11836"/>
                </a:cubicBezTo>
                <a:cubicBezTo>
                  <a:pt x="43615" y="12169"/>
                  <a:pt x="41948" y="12753"/>
                  <a:pt x="40472" y="13646"/>
                </a:cubicBezTo>
                <a:cubicBezTo>
                  <a:pt x="40770" y="13265"/>
                  <a:pt x="41067" y="12895"/>
                  <a:pt x="41353" y="12526"/>
                </a:cubicBezTo>
                <a:cubicBezTo>
                  <a:pt x="43425" y="11514"/>
                  <a:pt x="45413" y="10407"/>
                  <a:pt x="47663" y="9693"/>
                </a:cubicBezTo>
                <a:close/>
                <a:moveTo>
                  <a:pt x="50719" y="1"/>
                </a:moveTo>
                <a:cubicBezTo>
                  <a:pt x="50658" y="1"/>
                  <a:pt x="50597" y="29"/>
                  <a:pt x="50545" y="96"/>
                </a:cubicBezTo>
                <a:cubicBezTo>
                  <a:pt x="50330" y="370"/>
                  <a:pt x="50128" y="632"/>
                  <a:pt x="49914" y="882"/>
                </a:cubicBezTo>
                <a:cubicBezTo>
                  <a:pt x="46901" y="2930"/>
                  <a:pt x="43711" y="4799"/>
                  <a:pt x="40579" y="6752"/>
                </a:cubicBezTo>
                <a:lnTo>
                  <a:pt x="40543" y="6621"/>
                </a:lnTo>
                <a:cubicBezTo>
                  <a:pt x="40528" y="6598"/>
                  <a:pt x="40503" y="6585"/>
                  <a:pt x="40484" y="6585"/>
                </a:cubicBezTo>
                <a:cubicBezTo>
                  <a:pt x="40473" y="6585"/>
                  <a:pt x="40464" y="6589"/>
                  <a:pt x="40460" y="6597"/>
                </a:cubicBezTo>
                <a:cubicBezTo>
                  <a:pt x="40424" y="6692"/>
                  <a:pt x="40389" y="6799"/>
                  <a:pt x="40353" y="6883"/>
                </a:cubicBezTo>
                <a:cubicBezTo>
                  <a:pt x="35281" y="10086"/>
                  <a:pt x="30447" y="13550"/>
                  <a:pt x="26982" y="18527"/>
                </a:cubicBezTo>
                <a:cubicBezTo>
                  <a:pt x="25196" y="21087"/>
                  <a:pt x="23541" y="23647"/>
                  <a:pt x="21243" y="25814"/>
                </a:cubicBezTo>
                <a:cubicBezTo>
                  <a:pt x="19100" y="27838"/>
                  <a:pt x="16886" y="29778"/>
                  <a:pt x="14695" y="31755"/>
                </a:cubicBezTo>
                <a:cubicBezTo>
                  <a:pt x="13266" y="33053"/>
                  <a:pt x="11242" y="34398"/>
                  <a:pt x="10683" y="36351"/>
                </a:cubicBezTo>
                <a:cubicBezTo>
                  <a:pt x="10099" y="38375"/>
                  <a:pt x="11623" y="38732"/>
                  <a:pt x="8920" y="39101"/>
                </a:cubicBezTo>
                <a:cubicBezTo>
                  <a:pt x="8730" y="39137"/>
                  <a:pt x="8659" y="39363"/>
                  <a:pt x="8682" y="39518"/>
                </a:cubicBezTo>
                <a:cubicBezTo>
                  <a:pt x="9397" y="43506"/>
                  <a:pt x="5253" y="46650"/>
                  <a:pt x="6754" y="50626"/>
                </a:cubicBezTo>
                <a:cubicBezTo>
                  <a:pt x="6801" y="50733"/>
                  <a:pt x="6861" y="50805"/>
                  <a:pt x="6944" y="50852"/>
                </a:cubicBezTo>
                <a:cubicBezTo>
                  <a:pt x="4325" y="55270"/>
                  <a:pt x="2134" y="59937"/>
                  <a:pt x="50" y="64640"/>
                </a:cubicBezTo>
                <a:cubicBezTo>
                  <a:pt x="1" y="64764"/>
                  <a:pt x="107" y="64883"/>
                  <a:pt x="212" y="64883"/>
                </a:cubicBezTo>
                <a:cubicBezTo>
                  <a:pt x="258" y="64883"/>
                  <a:pt x="304" y="64861"/>
                  <a:pt x="336" y="64807"/>
                </a:cubicBezTo>
                <a:cubicBezTo>
                  <a:pt x="2670" y="60389"/>
                  <a:pt x="4956" y="55972"/>
                  <a:pt x="7575" y="51769"/>
                </a:cubicBezTo>
                <a:cubicBezTo>
                  <a:pt x="7881" y="51761"/>
                  <a:pt x="8203" y="51758"/>
                  <a:pt x="8536" y="51758"/>
                </a:cubicBezTo>
                <a:cubicBezTo>
                  <a:pt x="8926" y="51758"/>
                  <a:pt x="9332" y="51762"/>
                  <a:pt x="9746" y="51762"/>
                </a:cubicBezTo>
                <a:cubicBezTo>
                  <a:pt x="11964" y="51762"/>
                  <a:pt x="14425" y="51672"/>
                  <a:pt x="16052" y="50531"/>
                </a:cubicBezTo>
                <a:cubicBezTo>
                  <a:pt x="17231" y="49698"/>
                  <a:pt x="17945" y="48364"/>
                  <a:pt x="19065" y="47459"/>
                </a:cubicBezTo>
                <a:cubicBezTo>
                  <a:pt x="20231" y="46507"/>
                  <a:pt x="21529" y="45888"/>
                  <a:pt x="22494" y="44697"/>
                </a:cubicBezTo>
                <a:cubicBezTo>
                  <a:pt x="24315" y="42470"/>
                  <a:pt x="25208" y="39482"/>
                  <a:pt x="26875" y="37101"/>
                </a:cubicBezTo>
                <a:cubicBezTo>
                  <a:pt x="29304" y="33624"/>
                  <a:pt x="32376" y="30683"/>
                  <a:pt x="35912" y="28362"/>
                </a:cubicBezTo>
                <a:cubicBezTo>
                  <a:pt x="36067" y="28254"/>
                  <a:pt x="36126" y="28052"/>
                  <a:pt x="36043" y="27873"/>
                </a:cubicBezTo>
                <a:cubicBezTo>
                  <a:pt x="35852" y="27516"/>
                  <a:pt x="35674" y="27135"/>
                  <a:pt x="35483" y="26778"/>
                </a:cubicBezTo>
                <a:lnTo>
                  <a:pt x="35483" y="26778"/>
                </a:lnTo>
                <a:cubicBezTo>
                  <a:pt x="35636" y="26802"/>
                  <a:pt x="35787" y="26814"/>
                  <a:pt x="35936" y="26814"/>
                </a:cubicBezTo>
                <a:cubicBezTo>
                  <a:pt x="36898" y="26814"/>
                  <a:pt x="37768" y="26323"/>
                  <a:pt x="38531" y="25456"/>
                </a:cubicBezTo>
                <a:cubicBezTo>
                  <a:pt x="39139" y="24754"/>
                  <a:pt x="39448" y="23956"/>
                  <a:pt x="39781" y="23087"/>
                </a:cubicBezTo>
                <a:cubicBezTo>
                  <a:pt x="40198" y="22004"/>
                  <a:pt x="40615" y="20611"/>
                  <a:pt x="41436" y="19741"/>
                </a:cubicBezTo>
                <a:cubicBezTo>
                  <a:pt x="42056" y="19087"/>
                  <a:pt x="42841" y="18801"/>
                  <a:pt x="43520" y="18265"/>
                </a:cubicBezTo>
                <a:cubicBezTo>
                  <a:pt x="48890" y="14038"/>
                  <a:pt x="48342" y="6776"/>
                  <a:pt x="50747" y="930"/>
                </a:cubicBezTo>
                <a:cubicBezTo>
                  <a:pt x="50807" y="882"/>
                  <a:pt x="50854" y="846"/>
                  <a:pt x="50914" y="799"/>
                </a:cubicBezTo>
                <a:cubicBezTo>
                  <a:pt x="51009" y="703"/>
                  <a:pt x="50997" y="584"/>
                  <a:pt x="50938" y="489"/>
                </a:cubicBezTo>
                <a:cubicBezTo>
                  <a:pt x="50961" y="489"/>
                  <a:pt x="50961" y="453"/>
                  <a:pt x="50973" y="430"/>
                </a:cubicBezTo>
                <a:cubicBezTo>
                  <a:pt x="51062" y="235"/>
                  <a:pt x="50894" y="1"/>
                  <a:pt x="5071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366" name="Shape 366"/>
        <p:cNvGrpSpPr/>
        <p:nvPr/>
      </p:nvGrpSpPr>
      <p:grpSpPr>
        <a:xfrm>
          <a:off x="0" y="0"/>
          <a:ext cx="0" cy="0"/>
          <a:chOff x="0" y="0"/>
          <a:chExt cx="0" cy="0"/>
        </a:xfrm>
      </p:grpSpPr>
      <p:sp>
        <p:nvSpPr>
          <p:cNvPr id="367" name="Google Shape;367;p40"/>
          <p:cNvSpPr txBox="1"/>
          <p:nvPr>
            <p:ph type="title"/>
          </p:nvPr>
        </p:nvSpPr>
        <p:spPr>
          <a:xfrm>
            <a:off x="713225" y="445025"/>
            <a:ext cx="7717500" cy="572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t>Team Members</a:t>
            </a:r>
            <a:endParaRPr/>
          </a:p>
        </p:txBody>
      </p:sp>
      <p:sp>
        <p:nvSpPr>
          <p:cNvPr id="368" name="Google Shape;368;p40"/>
          <p:cNvSpPr txBox="1"/>
          <p:nvPr/>
        </p:nvSpPr>
        <p:spPr>
          <a:xfrm>
            <a:off x="2088800" y="3275450"/>
            <a:ext cx="2617800" cy="7056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1600"/>
              </a:spcAft>
              <a:buClr>
                <a:schemeClr val="dk1"/>
              </a:buClr>
              <a:buSzPts val="1100"/>
              <a:buFont typeface="Arial"/>
              <a:buNone/>
            </a:pPr>
            <a:r>
              <a:rPr b="1" lang="en" sz="1800">
                <a:solidFill>
                  <a:schemeClr val="lt2"/>
                </a:solidFill>
                <a:latin typeface="Merriweather"/>
                <a:ea typeface="Merriweather"/>
                <a:cs typeface="Merriweather"/>
                <a:sym typeface="Merriweather"/>
              </a:rPr>
              <a:t>Kabir</a:t>
            </a:r>
            <a:endParaRPr b="1" sz="1800">
              <a:solidFill>
                <a:schemeClr val="lt2"/>
              </a:solidFill>
              <a:latin typeface="Merriweather"/>
              <a:ea typeface="Merriweather"/>
              <a:cs typeface="Merriweather"/>
              <a:sym typeface="Merriweather"/>
            </a:endParaRPr>
          </a:p>
        </p:txBody>
      </p:sp>
      <p:sp>
        <p:nvSpPr>
          <p:cNvPr id="369" name="Google Shape;369;p40"/>
          <p:cNvSpPr txBox="1"/>
          <p:nvPr/>
        </p:nvSpPr>
        <p:spPr>
          <a:xfrm>
            <a:off x="2088800" y="3624799"/>
            <a:ext cx="2617800" cy="12873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Senior</a:t>
            </a:r>
            <a:endParaRPr>
              <a:solidFill>
                <a:schemeClr val="dk1"/>
              </a:solidFill>
              <a:latin typeface="Livvic"/>
              <a:ea typeface="Livvic"/>
              <a:cs typeface="Livvic"/>
              <a:sym typeface="Livvic"/>
            </a:endParaRPr>
          </a:p>
          <a:p>
            <a:pPr algn="ctr" indent="0" lvl="0" marL="0" rtl="0">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CS</a:t>
            </a:r>
            <a:endParaRPr>
              <a:solidFill>
                <a:schemeClr val="dk1"/>
              </a:solidFill>
              <a:latin typeface="Livvic"/>
              <a:ea typeface="Livvic"/>
              <a:cs typeface="Livvic"/>
              <a:sym typeface="Livvic"/>
            </a:endParaRPr>
          </a:p>
          <a:p>
            <a:pPr algn="ctr" indent="0" lvl="0" marL="0" rtl="0">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Houston, TX</a:t>
            </a:r>
            <a:endParaRPr>
              <a:solidFill>
                <a:schemeClr val="dk1"/>
              </a:solidFill>
              <a:latin typeface="Livvic"/>
              <a:ea typeface="Livvic"/>
              <a:cs typeface="Livvic"/>
              <a:sym typeface="Livvic"/>
            </a:endParaRPr>
          </a:p>
        </p:txBody>
      </p:sp>
      <p:sp>
        <p:nvSpPr>
          <p:cNvPr id="370" name="Google Shape;370;p40"/>
          <p:cNvSpPr txBox="1"/>
          <p:nvPr/>
        </p:nvSpPr>
        <p:spPr>
          <a:xfrm>
            <a:off x="-114437" y="3283850"/>
            <a:ext cx="2617800" cy="7056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Clr>
                <a:schemeClr val="dk1"/>
              </a:buClr>
              <a:buSzPts val="1100"/>
              <a:buFont typeface="Arial"/>
              <a:buNone/>
            </a:pPr>
            <a:r>
              <a:rPr b="1" lang="en" sz="1800">
                <a:solidFill>
                  <a:schemeClr val="lt2"/>
                </a:solidFill>
                <a:latin typeface="Merriweather"/>
                <a:ea typeface="Merriweather"/>
                <a:cs typeface="Merriweather"/>
                <a:sym typeface="Merriweather"/>
              </a:rPr>
              <a:t>Alyssa</a:t>
            </a:r>
            <a:endParaRPr b="1" sz="1800">
              <a:solidFill>
                <a:schemeClr val="lt2"/>
              </a:solidFill>
              <a:latin typeface="Merriweather"/>
              <a:ea typeface="Merriweather"/>
              <a:cs typeface="Merriweather"/>
              <a:sym typeface="Merriweather"/>
            </a:endParaRPr>
          </a:p>
        </p:txBody>
      </p:sp>
      <p:sp>
        <p:nvSpPr>
          <p:cNvPr id="371" name="Google Shape;371;p40"/>
          <p:cNvSpPr txBox="1"/>
          <p:nvPr/>
        </p:nvSpPr>
        <p:spPr>
          <a:xfrm>
            <a:off x="-114437" y="3633199"/>
            <a:ext cx="2617800" cy="12873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Senior</a:t>
            </a:r>
            <a:endParaRPr>
              <a:solidFill>
                <a:schemeClr val="dk1"/>
              </a:solidFill>
              <a:latin typeface="Livvic"/>
              <a:ea typeface="Livvic"/>
              <a:cs typeface="Livvic"/>
              <a:sym typeface="Livvic"/>
            </a:endParaRPr>
          </a:p>
          <a:p>
            <a:pPr algn="ctr" indent="0" lvl="0" marL="0" rtl="0">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Product Design, CS</a:t>
            </a:r>
            <a:endParaRPr>
              <a:solidFill>
                <a:schemeClr val="dk1"/>
              </a:solidFill>
              <a:latin typeface="Livvic"/>
              <a:ea typeface="Livvic"/>
              <a:cs typeface="Livvic"/>
              <a:sym typeface="Livvic"/>
            </a:endParaRPr>
          </a:p>
          <a:p>
            <a:pPr algn="ctr" indent="0" lvl="0" marL="0" rtl="0">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Los Angeles, CA</a:t>
            </a:r>
            <a:endParaRPr>
              <a:solidFill>
                <a:schemeClr val="dk1"/>
              </a:solidFill>
              <a:latin typeface="Livvic"/>
              <a:ea typeface="Livvic"/>
              <a:cs typeface="Livvic"/>
              <a:sym typeface="Livvic"/>
            </a:endParaRPr>
          </a:p>
        </p:txBody>
      </p:sp>
      <p:sp>
        <p:nvSpPr>
          <p:cNvPr id="372" name="Google Shape;372;p40"/>
          <p:cNvSpPr/>
          <p:nvPr/>
        </p:nvSpPr>
        <p:spPr>
          <a:xfrm>
            <a:off x="713250" y="3018150"/>
            <a:ext cx="7717533" cy="32550"/>
          </a:xfrm>
          <a:custGeom>
            <a:rect b="b" l="l" r="r" t="t"/>
            <a:pathLst>
              <a:path extrusionOk="0" h="379" w="57726">
                <a:moveTo>
                  <a:pt x="34730" y="0"/>
                </a:moveTo>
                <a:lnTo>
                  <a:pt x="32728" y="4"/>
                </a:lnTo>
                <a:cubicBezTo>
                  <a:pt x="30012" y="12"/>
                  <a:pt x="27201" y="17"/>
                  <a:pt x="24341" y="29"/>
                </a:cubicBezTo>
                <a:cubicBezTo>
                  <a:pt x="23545" y="33"/>
                  <a:pt x="22774" y="41"/>
                  <a:pt x="22019" y="41"/>
                </a:cubicBezTo>
                <a:cubicBezTo>
                  <a:pt x="21939" y="42"/>
                  <a:pt x="21859" y="42"/>
                  <a:pt x="21779" y="42"/>
                </a:cubicBezTo>
                <a:cubicBezTo>
                  <a:pt x="21119" y="42"/>
                  <a:pt x="20453" y="28"/>
                  <a:pt x="19762" y="21"/>
                </a:cubicBezTo>
                <a:cubicBezTo>
                  <a:pt x="19372" y="12"/>
                  <a:pt x="18982" y="12"/>
                  <a:pt x="18580" y="12"/>
                </a:cubicBezTo>
                <a:cubicBezTo>
                  <a:pt x="18174" y="17"/>
                  <a:pt x="17784" y="21"/>
                  <a:pt x="17411" y="29"/>
                </a:cubicBezTo>
                <a:cubicBezTo>
                  <a:pt x="16797" y="39"/>
                  <a:pt x="16240" y="52"/>
                  <a:pt x="15692" y="52"/>
                </a:cubicBezTo>
                <a:cubicBezTo>
                  <a:pt x="15565" y="52"/>
                  <a:pt x="15440" y="51"/>
                  <a:pt x="15314" y="49"/>
                </a:cubicBezTo>
                <a:cubicBezTo>
                  <a:pt x="14624" y="45"/>
                  <a:pt x="13931" y="33"/>
                  <a:pt x="13221" y="25"/>
                </a:cubicBezTo>
                <a:cubicBezTo>
                  <a:pt x="12864" y="23"/>
                  <a:pt x="12512" y="22"/>
                  <a:pt x="12167" y="22"/>
                </a:cubicBezTo>
                <a:cubicBezTo>
                  <a:pt x="11822" y="22"/>
                  <a:pt x="11483" y="23"/>
                  <a:pt x="11153" y="25"/>
                </a:cubicBezTo>
                <a:cubicBezTo>
                  <a:pt x="10493" y="29"/>
                  <a:pt x="9881" y="29"/>
                  <a:pt x="9278" y="29"/>
                </a:cubicBezTo>
                <a:cubicBezTo>
                  <a:pt x="8642" y="29"/>
                  <a:pt x="8043" y="33"/>
                  <a:pt x="7485" y="37"/>
                </a:cubicBezTo>
                <a:cubicBezTo>
                  <a:pt x="6927" y="41"/>
                  <a:pt x="6389" y="41"/>
                  <a:pt x="5913" y="41"/>
                </a:cubicBezTo>
                <a:cubicBezTo>
                  <a:pt x="5429" y="37"/>
                  <a:pt x="4953" y="33"/>
                  <a:pt x="4489" y="29"/>
                </a:cubicBezTo>
                <a:cubicBezTo>
                  <a:pt x="4026" y="21"/>
                  <a:pt x="3579" y="21"/>
                  <a:pt x="3156" y="21"/>
                </a:cubicBezTo>
                <a:cubicBezTo>
                  <a:pt x="2754" y="25"/>
                  <a:pt x="2393" y="29"/>
                  <a:pt x="2064" y="33"/>
                </a:cubicBezTo>
                <a:cubicBezTo>
                  <a:pt x="755" y="53"/>
                  <a:pt x="9" y="86"/>
                  <a:pt x="5" y="136"/>
                </a:cubicBezTo>
                <a:cubicBezTo>
                  <a:pt x="0" y="189"/>
                  <a:pt x="751" y="214"/>
                  <a:pt x="2073" y="218"/>
                </a:cubicBezTo>
                <a:cubicBezTo>
                  <a:pt x="2401" y="222"/>
                  <a:pt x="2770" y="222"/>
                  <a:pt x="3164" y="222"/>
                </a:cubicBezTo>
                <a:cubicBezTo>
                  <a:pt x="3529" y="222"/>
                  <a:pt x="3935" y="230"/>
                  <a:pt x="4387" y="234"/>
                </a:cubicBezTo>
                <a:cubicBezTo>
                  <a:pt x="4842" y="238"/>
                  <a:pt x="5347" y="250"/>
                  <a:pt x="5905" y="250"/>
                </a:cubicBezTo>
                <a:cubicBezTo>
                  <a:pt x="6471" y="250"/>
                  <a:pt x="7029" y="246"/>
                  <a:pt x="7604" y="238"/>
                </a:cubicBezTo>
                <a:cubicBezTo>
                  <a:pt x="8182" y="234"/>
                  <a:pt x="8765" y="226"/>
                  <a:pt x="9356" y="226"/>
                </a:cubicBezTo>
                <a:cubicBezTo>
                  <a:pt x="9996" y="222"/>
                  <a:pt x="10648" y="214"/>
                  <a:pt x="11301" y="209"/>
                </a:cubicBezTo>
                <a:cubicBezTo>
                  <a:pt x="11781" y="203"/>
                  <a:pt x="12251" y="200"/>
                  <a:pt x="12727" y="200"/>
                </a:cubicBezTo>
                <a:cubicBezTo>
                  <a:pt x="12902" y="200"/>
                  <a:pt x="13077" y="200"/>
                  <a:pt x="13254" y="201"/>
                </a:cubicBezTo>
                <a:cubicBezTo>
                  <a:pt x="13923" y="205"/>
                  <a:pt x="14637" y="214"/>
                  <a:pt x="15400" y="214"/>
                </a:cubicBezTo>
                <a:cubicBezTo>
                  <a:pt x="15469" y="214"/>
                  <a:pt x="15538" y="214"/>
                  <a:pt x="15607" y="214"/>
                </a:cubicBezTo>
                <a:cubicBezTo>
                  <a:pt x="16324" y="214"/>
                  <a:pt x="17030" y="196"/>
                  <a:pt x="17677" y="181"/>
                </a:cubicBezTo>
                <a:cubicBezTo>
                  <a:pt x="18038" y="172"/>
                  <a:pt x="18387" y="168"/>
                  <a:pt x="18728" y="168"/>
                </a:cubicBezTo>
                <a:cubicBezTo>
                  <a:pt x="19077" y="168"/>
                  <a:pt x="19442" y="168"/>
                  <a:pt x="19815" y="172"/>
                </a:cubicBezTo>
                <a:cubicBezTo>
                  <a:pt x="20558" y="185"/>
                  <a:pt x="21358" y="197"/>
                  <a:pt x="22170" y="197"/>
                </a:cubicBezTo>
                <a:cubicBezTo>
                  <a:pt x="22966" y="197"/>
                  <a:pt x="23746" y="189"/>
                  <a:pt x="24509" y="189"/>
                </a:cubicBezTo>
                <a:lnTo>
                  <a:pt x="32847" y="218"/>
                </a:lnTo>
                <a:lnTo>
                  <a:pt x="34833" y="222"/>
                </a:lnTo>
                <a:cubicBezTo>
                  <a:pt x="35444" y="226"/>
                  <a:pt x="36076" y="234"/>
                  <a:pt x="36704" y="242"/>
                </a:cubicBezTo>
                <a:cubicBezTo>
                  <a:pt x="37336" y="250"/>
                  <a:pt x="38013" y="255"/>
                  <a:pt x="38616" y="255"/>
                </a:cubicBezTo>
                <a:lnTo>
                  <a:pt x="41189" y="255"/>
                </a:lnTo>
                <a:cubicBezTo>
                  <a:pt x="41452" y="259"/>
                  <a:pt x="41694" y="259"/>
                  <a:pt x="41948" y="263"/>
                </a:cubicBezTo>
                <a:cubicBezTo>
                  <a:pt x="42449" y="271"/>
                  <a:pt x="42953" y="279"/>
                  <a:pt x="43450" y="287"/>
                </a:cubicBezTo>
                <a:lnTo>
                  <a:pt x="44193" y="300"/>
                </a:lnTo>
                <a:lnTo>
                  <a:pt x="44898" y="300"/>
                </a:lnTo>
                <a:lnTo>
                  <a:pt x="46142" y="312"/>
                </a:lnTo>
                <a:cubicBezTo>
                  <a:pt x="46917" y="316"/>
                  <a:pt x="47594" y="320"/>
                  <a:pt x="48140" y="324"/>
                </a:cubicBezTo>
                <a:lnTo>
                  <a:pt x="49404" y="341"/>
                </a:lnTo>
                <a:lnTo>
                  <a:pt x="51156" y="357"/>
                </a:lnTo>
                <a:cubicBezTo>
                  <a:pt x="51468" y="359"/>
                  <a:pt x="51764" y="360"/>
                  <a:pt x="52045" y="360"/>
                </a:cubicBezTo>
                <a:cubicBezTo>
                  <a:pt x="52325" y="360"/>
                  <a:pt x="52590" y="359"/>
                  <a:pt x="52838" y="357"/>
                </a:cubicBezTo>
                <a:cubicBezTo>
                  <a:pt x="53339" y="353"/>
                  <a:pt x="53786" y="353"/>
                  <a:pt x="54172" y="353"/>
                </a:cubicBezTo>
                <a:cubicBezTo>
                  <a:pt x="54562" y="353"/>
                  <a:pt x="54947" y="357"/>
                  <a:pt x="55296" y="365"/>
                </a:cubicBezTo>
                <a:cubicBezTo>
                  <a:pt x="55872" y="372"/>
                  <a:pt x="56377" y="379"/>
                  <a:pt x="56773" y="379"/>
                </a:cubicBezTo>
                <a:cubicBezTo>
                  <a:pt x="56862" y="379"/>
                  <a:pt x="56946" y="378"/>
                  <a:pt x="57024" y="378"/>
                </a:cubicBezTo>
                <a:cubicBezTo>
                  <a:pt x="57442" y="378"/>
                  <a:pt x="57680" y="365"/>
                  <a:pt x="57705" y="345"/>
                </a:cubicBezTo>
                <a:cubicBezTo>
                  <a:pt x="57725" y="324"/>
                  <a:pt x="57541" y="300"/>
                  <a:pt x="57179" y="271"/>
                </a:cubicBezTo>
                <a:cubicBezTo>
                  <a:pt x="56822" y="242"/>
                  <a:pt x="56297" y="205"/>
                  <a:pt x="55579" y="168"/>
                </a:cubicBezTo>
                <a:cubicBezTo>
                  <a:pt x="55218" y="148"/>
                  <a:pt x="54804" y="131"/>
                  <a:pt x="54328" y="119"/>
                </a:cubicBezTo>
                <a:cubicBezTo>
                  <a:pt x="53852" y="107"/>
                  <a:pt x="53343" y="99"/>
                  <a:pt x="52834" y="95"/>
                </a:cubicBezTo>
                <a:cubicBezTo>
                  <a:pt x="52325" y="90"/>
                  <a:pt x="51812" y="90"/>
                  <a:pt x="51316" y="82"/>
                </a:cubicBezTo>
                <a:cubicBezTo>
                  <a:pt x="50766" y="74"/>
                  <a:pt x="50167" y="66"/>
                  <a:pt x="49556" y="58"/>
                </a:cubicBezTo>
                <a:lnTo>
                  <a:pt x="48263" y="45"/>
                </a:lnTo>
                <a:cubicBezTo>
                  <a:pt x="47697" y="41"/>
                  <a:pt x="47007" y="41"/>
                  <a:pt x="46211" y="37"/>
                </a:cubicBezTo>
                <a:lnTo>
                  <a:pt x="44935" y="33"/>
                </a:lnTo>
                <a:lnTo>
                  <a:pt x="44271" y="33"/>
                </a:lnTo>
                <a:cubicBezTo>
                  <a:pt x="44049" y="33"/>
                  <a:pt x="43815" y="29"/>
                  <a:pt x="43577" y="25"/>
                </a:cubicBezTo>
                <a:cubicBezTo>
                  <a:pt x="43097" y="21"/>
                  <a:pt x="42576" y="12"/>
                  <a:pt x="42014" y="8"/>
                </a:cubicBezTo>
                <a:cubicBezTo>
                  <a:pt x="41822" y="7"/>
                  <a:pt x="41630" y="7"/>
                  <a:pt x="41437" y="7"/>
                </a:cubicBezTo>
                <a:cubicBezTo>
                  <a:pt x="41051" y="7"/>
                  <a:pt x="40664" y="8"/>
                  <a:pt x="40278" y="8"/>
                </a:cubicBezTo>
                <a:lnTo>
                  <a:pt x="38514" y="17"/>
                </a:lnTo>
                <a:cubicBezTo>
                  <a:pt x="38339" y="18"/>
                  <a:pt x="38168" y="18"/>
                  <a:pt x="37996" y="18"/>
                </a:cubicBezTo>
                <a:cubicBezTo>
                  <a:pt x="37581" y="18"/>
                  <a:pt x="37166" y="15"/>
                  <a:pt x="36716" y="12"/>
                </a:cubicBezTo>
                <a:cubicBezTo>
                  <a:pt x="36093" y="8"/>
                  <a:pt x="35428" y="0"/>
                  <a:pt x="34730" y="0"/>
                </a:cubicBezTo>
                <a:close/>
              </a:path>
            </a:pathLst>
          </a:custGeom>
          <a:solidFill>
            <a:schemeClr val="accent3"/>
          </a:solidFill>
          <a:ln>
            <a:noFill/>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sp>
        <p:nvSpPr>
          <p:cNvPr id="373" name="Google Shape;373;p40"/>
          <p:cNvSpPr/>
          <p:nvPr/>
        </p:nvSpPr>
        <p:spPr>
          <a:xfrm>
            <a:off x="1221038" y="2788513"/>
            <a:ext cx="33225" cy="491820"/>
          </a:xfrm>
          <a:custGeom>
            <a:rect b="b" l="l" r="r" t="t"/>
            <a:pathLst>
              <a:path extrusionOk="0" h="8516" w="387">
                <a:moveTo>
                  <a:pt x="346" y="1"/>
                </a:moveTo>
                <a:cubicBezTo>
                  <a:pt x="326" y="1"/>
                  <a:pt x="307" y="29"/>
                  <a:pt x="280" y="79"/>
                </a:cubicBezTo>
                <a:cubicBezTo>
                  <a:pt x="239" y="153"/>
                  <a:pt x="202" y="231"/>
                  <a:pt x="177" y="313"/>
                </a:cubicBezTo>
                <a:cubicBezTo>
                  <a:pt x="152" y="375"/>
                  <a:pt x="136" y="436"/>
                  <a:pt x="124" y="498"/>
                </a:cubicBezTo>
                <a:cubicBezTo>
                  <a:pt x="111" y="571"/>
                  <a:pt x="103" y="645"/>
                  <a:pt x="103" y="719"/>
                </a:cubicBezTo>
                <a:cubicBezTo>
                  <a:pt x="99" y="793"/>
                  <a:pt x="95" y="871"/>
                  <a:pt x="87" y="941"/>
                </a:cubicBezTo>
                <a:cubicBezTo>
                  <a:pt x="79" y="1023"/>
                  <a:pt x="70" y="1113"/>
                  <a:pt x="66" y="1203"/>
                </a:cubicBezTo>
                <a:cubicBezTo>
                  <a:pt x="62" y="1244"/>
                  <a:pt x="58" y="1310"/>
                  <a:pt x="54" y="1392"/>
                </a:cubicBezTo>
                <a:cubicBezTo>
                  <a:pt x="46" y="1478"/>
                  <a:pt x="46" y="1577"/>
                  <a:pt x="42" y="1696"/>
                </a:cubicBezTo>
                <a:cubicBezTo>
                  <a:pt x="42" y="1753"/>
                  <a:pt x="38" y="1819"/>
                  <a:pt x="38" y="1885"/>
                </a:cubicBezTo>
                <a:cubicBezTo>
                  <a:pt x="38" y="1917"/>
                  <a:pt x="38" y="1950"/>
                  <a:pt x="38" y="1983"/>
                </a:cubicBezTo>
                <a:cubicBezTo>
                  <a:pt x="33" y="2016"/>
                  <a:pt x="33" y="2049"/>
                  <a:pt x="29" y="2086"/>
                </a:cubicBezTo>
                <a:cubicBezTo>
                  <a:pt x="25" y="2155"/>
                  <a:pt x="17" y="2233"/>
                  <a:pt x="13" y="2315"/>
                </a:cubicBezTo>
                <a:cubicBezTo>
                  <a:pt x="9" y="2402"/>
                  <a:pt x="9" y="2488"/>
                  <a:pt x="13" y="2574"/>
                </a:cubicBezTo>
                <a:cubicBezTo>
                  <a:pt x="13" y="2656"/>
                  <a:pt x="17" y="2746"/>
                  <a:pt x="21" y="2832"/>
                </a:cubicBezTo>
                <a:cubicBezTo>
                  <a:pt x="21" y="2923"/>
                  <a:pt x="21" y="3005"/>
                  <a:pt x="17" y="3099"/>
                </a:cubicBezTo>
                <a:cubicBezTo>
                  <a:pt x="9" y="3189"/>
                  <a:pt x="1" y="3296"/>
                  <a:pt x="5" y="3390"/>
                </a:cubicBezTo>
                <a:cubicBezTo>
                  <a:pt x="9" y="3489"/>
                  <a:pt x="9" y="3587"/>
                  <a:pt x="9" y="3686"/>
                </a:cubicBezTo>
                <a:cubicBezTo>
                  <a:pt x="13" y="4088"/>
                  <a:pt x="21" y="4502"/>
                  <a:pt x="29" y="4925"/>
                </a:cubicBezTo>
                <a:cubicBezTo>
                  <a:pt x="33" y="5044"/>
                  <a:pt x="42" y="5159"/>
                  <a:pt x="46" y="5266"/>
                </a:cubicBezTo>
                <a:cubicBezTo>
                  <a:pt x="46" y="5376"/>
                  <a:pt x="33" y="5487"/>
                  <a:pt x="25" y="5602"/>
                </a:cubicBezTo>
                <a:cubicBezTo>
                  <a:pt x="17" y="5660"/>
                  <a:pt x="17" y="5717"/>
                  <a:pt x="17" y="5774"/>
                </a:cubicBezTo>
                <a:cubicBezTo>
                  <a:pt x="17" y="5832"/>
                  <a:pt x="25" y="5889"/>
                  <a:pt x="33" y="5947"/>
                </a:cubicBezTo>
                <a:cubicBezTo>
                  <a:pt x="50" y="6049"/>
                  <a:pt x="54" y="6152"/>
                  <a:pt x="54" y="6254"/>
                </a:cubicBezTo>
                <a:cubicBezTo>
                  <a:pt x="50" y="6357"/>
                  <a:pt x="33" y="6460"/>
                  <a:pt x="29" y="6562"/>
                </a:cubicBezTo>
                <a:cubicBezTo>
                  <a:pt x="21" y="6665"/>
                  <a:pt x="21" y="6767"/>
                  <a:pt x="29" y="6870"/>
                </a:cubicBezTo>
                <a:cubicBezTo>
                  <a:pt x="33" y="6968"/>
                  <a:pt x="33" y="7055"/>
                  <a:pt x="33" y="7149"/>
                </a:cubicBezTo>
                <a:cubicBezTo>
                  <a:pt x="33" y="7239"/>
                  <a:pt x="38" y="7330"/>
                  <a:pt x="42" y="7412"/>
                </a:cubicBezTo>
                <a:cubicBezTo>
                  <a:pt x="42" y="7494"/>
                  <a:pt x="46" y="7572"/>
                  <a:pt x="42" y="7641"/>
                </a:cubicBezTo>
                <a:cubicBezTo>
                  <a:pt x="42" y="7715"/>
                  <a:pt x="33" y="7785"/>
                  <a:pt x="29" y="7855"/>
                </a:cubicBezTo>
                <a:cubicBezTo>
                  <a:pt x="25" y="7920"/>
                  <a:pt x="21" y="7986"/>
                  <a:pt x="25" y="8052"/>
                </a:cubicBezTo>
                <a:cubicBezTo>
                  <a:pt x="29" y="8109"/>
                  <a:pt x="33" y="8163"/>
                  <a:pt x="38" y="8212"/>
                </a:cubicBezTo>
                <a:cubicBezTo>
                  <a:pt x="58" y="8405"/>
                  <a:pt x="87" y="8515"/>
                  <a:pt x="136" y="8515"/>
                </a:cubicBezTo>
                <a:cubicBezTo>
                  <a:pt x="189" y="8515"/>
                  <a:pt x="214" y="8405"/>
                  <a:pt x="222" y="8212"/>
                </a:cubicBezTo>
                <a:cubicBezTo>
                  <a:pt x="226" y="8163"/>
                  <a:pt x="222" y="8105"/>
                  <a:pt x="226" y="8052"/>
                </a:cubicBezTo>
                <a:cubicBezTo>
                  <a:pt x="226" y="7998"/>
                  <a:pt x="230" y="7937"/>
                  <a:pt x="239" y="7871"/>
                </a:cubicBezTo>
                <a:cubicBezTo>
                  <a:pt x="243" y="7801"/>
                  <a:pt x="251" y="7732"/>
                  <a:pt x="251" y="7646"/>
                </a:cubicBezTo>
                <a:cubicBezTo>
                  <a:pt x="255" y="7563"/>
                  <a:pt x="247" y="7477"/>
                  <a:pt x="243" y="7395"/>
                </a:cubicBezTo>
                <a:cubicBezTo>
                  <a:pt x="239" y="7313"/>
                  <a:pt x="230" y="7235"/>
                  <a:pt x="226" y="7141"/>
                </a:cubicBezTo>
                <a:cubicBezTo>
                  <a:pt x="226" y="7046"/>
                  <a:pt x="218" y="6948"/>
                  <a:pt x="210" y="6854"/>
                </a:cubicBezTo>
                <a:cubicBezTo>
                  <a:pt x="202" y="6755"/>
                  <a:pt x="202" y="6661"/>
                  <a:pt x="202" y="6562"/>
                </a:cubicBezTo>
                <a:cubicBezTo>
                  <a:pt x="206" y="6464"/>
                  <a:pt x="218" y="6361"/>
                  <a:pt x="218" y="6246"/>
                </a:cubicBezTo>
                <a:cubicBezTo>
                  <a:pt x="214" y="6136"/>
                  <a:pt x="206" y="6021"/>
                  <a:pt x="185" y="5910"/>
                </a:cubicBezTo>
                <a:cubicBezTo>
                  <a:pt x="177" y="5861"/>
                  <a:pt x="173" y="5807"/>
                  <a:pt x="169" y="5758"/>
                </a:cubicBezTo>
                <a:cubicBezTo>
                  <a:pt x="169" y="5705"/>
                  <a:pt x="173" y="5651"/>
                  <a:pt x="177" y="5598"/>
                </a:cubicBezTo>
                <a:cubicBezTo>
                  <a:pt x="185" y="5487"/>
                  <a:pt x="198" y="5364"/>
                  <a:pt x="198" y="5249"/>
                </a:cubicBezTo>
                <a:cubicBezTo>
                  <a:pt x="198" y="5130"/>
                  <a:pt x="193" y="5015"/>
                  <a:pt x="193" y="4905"/>
                </a:cubicBezTo>
                <a:cubicBezTo>
                  <a:pt x="202" y="4486"/>
                  <a:pt x="210" y="4067"/>
                  <a:pt x="222" y="3674"/>
                </a:cubicBezTo>
                <a:cubicBezTo>
                  <a:pt x="222" y="3575"/>
                  <a:pt x="222" y="3468"/>
                  <a:pt x="226" y="3378"/>
                </a:cubicBezTo>
                <a:cubicBezTo>
                  <a:pt x="230" y="3288"/>
                  <a:pt x="239" y="3198"/>
                  <a:pt x="247" y="3103"/>
                </a:cubicBezTo>
                <a:cubicBezTo>
                  <a:pt x="255" y="3009"/>
                  <a:pt x="259" y="2910"/>
                  <a:pt x="259" y="2820"/>
                </a:cubicBezTo>
                <a:lnTo>
                  <a:pt x="259" y="2562"/>
                </a:lnTo>
                <a:cubicBezTo>
                  <a:pt x="259" y="2521"/>
                  <a:pt x="259" y="2479"/>
                  <a:pt x="259" y="2443"/>
                </a:cubicBezTo>
                <a:cubicBezTo>
                  <a:pt x="263" y="2402"/>
                  <a:pt x="263" y="2369"/>
                  <a:pt x="267" y="2328"/>
                </a:cubicBezTo>
                <a:cubicBezTo>
                  <a:pt x="271" y="2254"/>
                  <a:pt x="284" y="2180"/>
                  <a:pt x="292" y="2106"/>
                </a:cubicBezTo>
                <a:cubicBezTo>
                  <a:pt x="296" y="2073"/>
                  <a:pt x="300" y="2036"/>
                  <a:pt x="300" y="1999"/>
                </a:cubicBezTo>
                <a:cubicBezTo>
                  <a:pt x="304" y="1979"/>
                  <a:pt x="304" y="1962"/>
                  <a:pt x="304" y="1942"/>
                </a:cubicBezTo>
                <a:cubicBezTo>
                  <a:pt x="308" y="1926"/>
                  <a:pt x="308" y="1909"/>
                  <a:pt x="308" y="1893"/>
                </a:cubicBezTo>
                <a:cubicBezTo>
                  <a:pt x="312" y="1827"/>
                  <a:pt x="312" y="1766"/>
                  <a:pt x="317" y="1708"/>
                </a:cubicBezTo>
                <a:cubicBezTo>
                  <a:pt x="325" y="1593"/>
                  <a:pt x="325" y="1495"/>
                  <a:pt x="333" y="1413"/>
                </a:cubicBezTo>
                <a:cubicBezTo>
                  <a:pt x="337" y="1331"/>
                  <a:pt x="341" y="1269"/>
                  <a:pt x="345" y="1228"/>
                </a:cubicBezTo>
                <a:cubicBezTo>
                  <a:pt x="353" y="1138"/>
                  <a:pt x="358" y="1052"/>
                  <a:pt x="362" y="969"/>
                </a:cubicBezTo>
                <a:cubicBezTo>
                  <a:pt x="366" y="887"/>
                  <a:pt x="366" y="805"/>
                  <a:pt x="362" y="723"/>
                </a:cubicBezTo>
                <a:cubicBezTo>
                  <a:pt x="358" y="649"/>
                  <a:pt x="358" y="584"/>
                  <a:pt x="358" y="526"/>
                </a:cubicBezTo>
                <a:cubicBezTo>
                  <a:pt x="358" y="469"/>
                  <a:pt x="366" y="411"/>
                  <a:pt x="370" y="358"/>
                </a:cubicBezTo>
                <a:cubicBezTo>
                  <a:pt x="382" y="276"/>
                  <a:pt x="386" y="190"/>
                  <a:pt x="386" y="104"/>
                </a:cubicBezTo>
                <a:cubicBezTo>
                  <a:pt x="382" y="38"/>
                  <a:pt x="374" y="5"/>
                  <a:pt x="349" y="1"/>
                </a:cubicBezTo>
                <a:cubicBezTo>
                  <a:pt x="348" y="1"/>
                  <a:pt x="347" y="1"/>
                  <a:pt x="346" y="1"/>
                </a:cubicBezTo>
                <a:close/>
              </a:path>
            </a:pathLst>
          </a:custGeom>
          <a:solidFill>
            <a:schemeClr val="dk2"/>
          </a:solidFill>
          <a:ln>
            <a:noFill/>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sp>
        <p:nvSpPr>
          <p:cNvPr id="374" name="Google Shape;374;p40"/>
          <p:cNvSpPr/>
          <p:nvPr/>
        </p:nvSpPr>
        <p:spPr>
          <a:xfrm>
            <a:off x="3435313" y="2788513"/>
            <a:ext cx="33225" cy="491820"/>
          </a:xfrm>
          <a:custGeom>
            <a:rect b="b" l="l" r="r" t="t"/>
            <a:pathLst>
              <a:path extrusionOk="0" h="8516" w="387">
                <a:moveTo>
                  <a:pt x="346" y="1"/>
                </a:moveTo>
                <a:cubicBezTo>
                  <a:pt x="326" y="1"/>
                  <a:pt x="307" y="29"/>
                  <a:pt x="280" y="79"/>
                </a:cubicBezTo>
                <a:cubicBezTo>
                  <a:pt x="239" y="153"/>
                  <a:pt x="202" y="231"/>
                  <a:pt x="177" y="313"/>
                </a:cubicBezTo>
                <a:cubicBezTo>
                  <a:pt x="152" y="375"/>
                  <a:pt x="136" y="436"/>
                  <a:pt x="124" y="498"/>
                </a:cubicBezTo>
                <a:cubicBezTo>
                  <a:pt x="111" y="571"/>
                  <a:pt x="103" y="645"/>
                  <a:pt x="103" y="719"/>
                </a:cubicBezTo>
                <a:cubicBezTo>
                  <a:pt x="99" y="793"/>
                  <a:pt x="95" y="871"/>
                  <a:pt x="87" y="941"/>
                </a:cubicBezTo>
                <a:cubicBezTo>
                  <a:pt x="79" y="1023"/>
                  <a:pt x="70" y="1113"/>
                  <a:pt x="66" y="1203"/>
                </a:cubicBezTo>
                <a:cubicBezTo>
                  <a:pt x="62" y="1244"/>
                  <a:pt x="58" y="1310"/>
                  <a:pt x="54" y="1392"/>
                </a:cubicBezTo>
                <a:cubicBezTo>
                  <a:pt x="46" y="1478"/>
                  <a:pt x="46" y="1577"/>
                  <a:pt x="42" y="1696"/>
                </a:cubicBezTo>
                <a:cubicBezTo>
                  <a:pt x="42" y="1753"/>
                  <a:pt x="38" y="1819"/>
                  <a:pt x="38" y="1885"/>
                </a:cubicBezTo>
                <a:cubicBezTo>
                  <a:pt x="38" y="1917"/>
                  <a:pt x="38" y="1950"/>
                  <a:pt x="38" y="1983"/>
                </a:cubicBezTo>
                <a:cubicBezTo>
                  <a:pt x="33" y="2016"/>
                  <a:pt x="33" y="2049"/>
                  <a:pt x="29" y="2086"/>
                </a:cubicBezTo>
                <a:cubicBezTo>
                  <a:pt x="25" y="2155"/>
                  <a:pt x="17" y="2233"/>
                  <a:pt x="13" y="2315"/>
                </a:cubicBezTo>
                <a:cubicBezTo>
                  <a:pt x="9" y="2402"/>
                  <a:pt x="9" y="2488"/>
                  <a:pt x="13" y="2574"/>
                </a:cubicBezTo>
                <a:cubicBezTo>
                  <a:pt x="13" y="2656"/>
                  <a:pt x="17" y="2746"/>
                  <a:pt x="21" y="2832"/>
                </a:cubicBezTo>
                <a:cubicBezTo>
                  <a:pt x="21" y="2923"/>
                  <a:pt x="21" y="3005"/>
                  <a:pt x="17" y="3099"/>
                </a:cubicBezTo>
                <a:cubicBezTo>
                  <a:pt x="9" y="3189"/>
                  <a:pt x="1" y="3296"/>
                  <a:pt x="5" y="3390"/>
                </a:cubicBezTo>
                <a:cubicBezTo>
                  <a:pt x="9" y="3489"/>
                  <a:pt x="9" y="3587"/>
                  <a:pt x="9" y="3686"/>
                </a:cubicBezTo>
                <a:cubicBezTo>
                  <a:pt x="13" y="4088"/>
                  <a:pt x="21" y="4502"/>
                  <a:pt x="29" y="4925"/>
                </a:cubicBezTo>
                <a:cubicBezTo>
                  <a:pt x="33" y="5044"/>
                  <a:pt x="42" y="5159"/>
                  <a:pt x="46" y="5266"/>
                </a:cubicBezTo>
                <a:cubicBezTo>
                  <a:pt x="46" y="5376"/>
                  <a:pt x="33" y="5487"/>
                  <a:pt x="25" y="5602"/>
                </a:cubicBezTo>
                <a:cubicBezTo>
                  <a:pt x="17" y="5660"/>
                  <a:pt x="17" y="5717"/>
                  <a:pt x="17" y="5774"/>
                </a:cubicBezTo>
                <a:cubicBezTo>
                  <a:pt x="17" y="5832"/>
                  <a:pt x="25" y="5889"/>
                  <a:pt x="33" y="5947"/>
                </a:cubicBezTo>
                <a:cubicBezTo>
                  <a:pt x="50" y="6049"/>
                  <a:pt x="54" y="6152"/>
                  <a:pt x="54" y="6254"/>
                </a:cubicBezTo>
                <a:cubicBezTo>
                  <a:pt x="50" y="6357"/>
                  <a:pt x="33" y="6460"/>
                  <a:pt x="29" y="6562"/>
                </a:cubicBezTo>
                <a:cubicBezTo>
                  <a:pt x="21" y="6665"/>
                  <a:pt x="21" y="6767"/>
                  <a:pt x="29" y="6870"/>
                </a:cubicBezTo>
                <a:cubicBezTo>
                  <a:pt x="33" y="6968"/>
                  <a:pt x="33" y="7055"/>
                  <a:pt x="33" y="7149"/>
                </a:cubicBezTo>
                <a:cubicBezTo>
                  <a:pt x="33" y="7239"/>
                  <a:pt x="38" y="7330"/>
                  <a:pt x="42" y="7412"/>
                </a:cubicBezTo>
                <a:cubicBezTo>
                  <a:pt x="42" y="7494"/>
                  <a:pt x="46" y="7572"/>
                  <a:pt x="42" y="7641"/>
                </a:cubicBezTo>
                <a:cubicBezTo>
                  <a:pt x="42" y="7715"/>
                  <a:pt x="33" y="7785"/>
                  <a:pt x="29" y="7855"/>
                </a:cubicBezTo>
                <a:cubicBezTo>
                  <a:pt x="25" y="7920"/>
                  <a:pt x="21" y="7986"/>
                  <a:pt x="25" y="8052"/>
                </a:cubicBezTo>
                <a:cubicBezTo>
                  <a:pt x="29" y="8109"/>
                  <a:pt x="33" y="8163"/>
                  <a:pt x="38" y="8212"/>
                </a:cubicBezTo>
                <a:cubicBezTo>
                  <a:pt x="58" y="8405"/>
                  <a:pt x="87" y="8515"/>
                  <a:pt x="136" y="8515"/>
                </a:cubicBezTo>
                <a:cubicBezTo>
                  <a:pt x="189" y="8515"/>
                  <a:pt x="214" y="8405"/>
                  <a:pt x="222" y="8212"/>
                </a:cubicBezTo>
                <a:cubicBezTo>
                  <a:pt x="226" y="8163"/>
                  <a:pt x="222" y="8105"/>
                  <a:pt x="226" y="8052"/>
                </a:cubicBezTo>
                <a:cubicBezTo>
                  <a:pt x="226" y="7998"/>
                  <a:pt x="230" y="7937"/>
                  <a:pt x="239" y="7871"/>
                </a:cubicBezTo>
                <a:cubicBezTo>
                  <a:pt x="243" y="7801"/>
                  <a:pt x="251" y="7732"/>
                  <a:pt x="251" y="7646"/>
                </a:cubicBezTo>
                <a:cubicBezTo>
                  <a:pt x="255" y="7563"/>
                  <a:pt x="247" y="7477"/>
                  <a:pt x="243" y="7395"/>
                </a:cubicBezTo>
                <a:cubicBezTo>
                  <a:pt x="239" y="7313"/>
                  <a:pt x="230" y="7235"/>
                  <a:pt x="226" y="7141"/>
                </a:cubicBezTo>
                <a:cubicBezTo>
                  <a:pt x="226" y="7046"/>
                  <a:pt x="218" y="6948"/>
                  <a:pt x="210" y="6854"/>
                </a:cubicBezTo>
                <a:cubicBezTo>
                  <a:pt x="202" y="6755"/>
                  <a:pt x="202" y="6661"/>
                  <a:pt x="202" y="6562"/>
                </a:cubicBezTo>
                <a:cubicBezTo>
                  <a:pt x="206" y="6464"/>
                  <a:pt x="218" y="6361"/>
                  <a:pt x="218" y="6246"/>
                </a:cubicBezTo>
                <a:cubicBezTo>
                  <a:pt x="214" y="6136"/>
                  <a:pt x="206" y="6021"/>
                  <a:pt x="185" y="5910"/>
                </a:cubicBezTo>
                <a:cubicBezTo>
                  <a:pt x="177" y="5861"/>
                  <a:pt x="173" y="5807"/>
                  <a:pt x="169" y="5758"/>
                </a:cubicBezTo>
                <a:cubicBezTo>
                  <a:pt x="169" y="5705"/>
                  <a:pt x="173" y="5651"/>
                  <a:pt x="177" y="5598"/>
                </a:cubicBezTo>
                <a:cubicBezTo>
                  <a:pt x="185" y="5487"/>
                  <a:pt x="198" y="5364"/>
                  <a:pt x="198" y="5249"/>
                </a:cubicBezTo>
                <a:cubicBezTo>
                  <a:pt x="198" y="5130"/>
                  <a:pt x="193" y="5015"/>
                  <a:pt x="193" y="4905"/>
                </a:cubicBezTo>
                <a:cubicBezTo>
                  <a:pt x="202" y="4486"/>
                  <a:pt x="210" y="4067"/>
                  <a:pt x="222" y="3674"/>
                </a:cubicBezTo>
                <a:cubicBezTo>
                  <a:pt x="222" y="3575"/>
                  <a:pt x="222" y="3468"/>
                  <a:pt x="226" y="3378"/>
                </a:cubicBezTo>
                <a:cubicBezTo>
                  <a:pt x="230" y="3288"/>
                  <a:pt x="239" y="3198"/>
                  <a:pt x="247" y="3103"/>
                </a:cubicBezTo>
                <a:cubicBezTo>
                  <a:pt x="255" y="3009"/>
                  <a:pt x="259" y="2910"/>
                  <a:pt x="259" y="2820"/>
                </a:cubicBezTo>
                <a:lnTo>
                  <a:pt x="259" y="2562"/>
                </a:lnTo>
                <a:cubicBezTo>
                  <a:pt x="259" y="2521"/>
                  <a:pt x="259" y="2479"/>
                  <a:pt x="259" y="2443"/>
                </a:cubicBezTo>
                <a:cubicBezTo>
                  <a:pt x="263" y="2402"/>
                  <a:pt x="263" y="2369"/>
                  <a:pt x="267" y="2328"/>
                </a:cubicBezTo>
                <a:cubicBezTo>
                  <a:pt x="271" y="2254"/>
                  <a:pt x="284" y="2180"/>
                  <a:pt x="292" y="2106"/>
                </a:cubicBezTo>
                <a:cubicBezTo>
                  <a:pt x="296" y="2073"/>
                  <a:pt x="300" y="2036"/>
                  <a:pt x="300" y="1999"/>
                </a:cubicBezTo>
                <a:cubicBezTo>
                  <a:pt x="304" y="1979"/>
                  <a:pt x="304" y="1962"/>
                  <a:pt x="304" y="1942"/>
                </a:cubicBezTo>
                <a:cubicBezTo>
                  <a:pt x="308" y="1926"/>
                  <a:pt x="308" y="1909"/>
                  <a:pt x="308" y="1893"/>
                </a:cubicBezTo>
                <a:cubicBezTo>
                  <a:pt x="312" y="1827"/>
                  <a:pt x="312" y="1766"/>
                  <a:pt x="317" y="1708"/>
                </a:cubicBezTo>
                <a:cubicBezTo>
                  <a:pt x="325" y="1593"/>
                  <a:pt x="325" y="1495"/>
                  <a:pt x="333" y="1413"/>
                </a:cubicBezTo>
                <a:cubicBezTo>
                  <a:pt x="337" y="1331"/>
                  <a:pt x="341" y="1269"/>
                  <a:pt x="345" y="1228"/>
                </a:cubicBezTo>
                <a:cubicBezTo>
                  <a:pt x="353" y="1138"/>
                  <a:pt x="358" y="1052"/>
                  <a:pt x="362" y="969"/>
                </a:cubicBezTo>
                <a:cubicBezTo>
                  <a:pt x="366" y="887"/>
                  <a:pt x="366" y="805"/>
                  <a:pt x="362" y="723"/>
                </a:cubicBezTo>
                <a:cubicBezTo>
                  <a:pt x="358" y="649"/>
                  <a:pt x="358" y="584"/>
                  <a:pt x="358" y="526"/>
                </a:cubicBezTo>
                <a:cubicBezTo>
                  <a:pt x="358" y="469"/>
                  <a:pt x="366" y="411"/>
                  <a:pt x="370" y="358"/>
                </a:cubicBezTo>
                <a:cubicBezTo>
                  <a:pt x="382" y="276"/>
                  <a:pt x="386" y="190"/>
                  <a:pt x="386" y="104"/>
                </a:cubicBezTo>
                <a:cubicBezTo>
                  <a:pt x="382" y="38"/>
                  <a:pt x="374" y="5"/>
                  <a:pt x="349" y="1"/>
                </a:cubicBezTo>
                <a:cubicBezTo>
                  <a:pt x="348" y="1"/>
                  <a:pt x="347" y="1"/>
                  <a:pt x="346" y="1"/>
                </a:cubicBezTo>
                <a:close/>
              </a:path>
            </a:pathLst>
          </a:custGeom>
          <a:solidFill>
            <a:schemeClr val="dk2"/>
          </a:solidFill>
          <a:ln>
            <a:noFill/>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sp>
        <p:nvSpPr>
          <p:cNvPr id="375" name="Google Shape;375;p40"/>
          <p:cNvSpPr/>
          <p:nvPr/>
        </p:nvSpPr>
        <p:spPr>
          <a:xfrm>
            <a:off x="5619513" y="2788513"/>
            <a:ext cx="33225" cy="491820"/>
          </a:xfrm>
          <a:custGeom>
            <a:rect b="b" l="l" r="r" t="t"/>
            <a:pathLst>
              <a:path extrusionOk="0" h="8516" w="387">
                <a:moveTo>
                  <a:pt x="346" y="1"/>
                </a:moveTo>
                <a:cubicBezTo>
                  <a:pt x="326" y="1"/>
                  <a:pt x="307" y="29"/>
                  <a:pt x="280" y="79"/>
                </a:cubicBezTo>
                <a:cubicBezTo>
                  <a:pt x="239" y="153"/>
                  <a:pt x="202" y="231"/>
                  <a:pt x="177" y="313"/>
                </a:cubicBezTo>
                <a:cubicBezTo>
                  <a:pt x="152" y="375"/>
                  <a:pt x="136" y="436"/>
                  <a:pt x="124" y="498"/>
                </a:cubicBezTo>
                <a:cubicBezTo>
                  <a:pt x="111" y="571"/>
                  <a:pt x="103" y="645"/>
                  <a:pt x="103" y="719"/>
                </a:cubicBezTo>
                <a:cubicBezTo>
                  <a:pt x="99" y="793"/>
                  <a:pt x="95" y="871"/>
                  <a:pt x="87" y="941"/>
                </a:cubicBezTo>
                <a:cubicBezTo>
                  <a:pt x="79" y="1023"/>
                  <a:pt x="70" y="1113"/>
                  <a:pt x="66" y="1203"/>
                </a:cubicBezTo>
                <a:cubicBezTo>
                  <a:pt x="62" y="1244"/>
                  <a:pt x="58" y="1310"/>
                  <a:pt x="54" y="1392"/>
                </a:cubicBezTo>
                <a:cubicBezTo>
                  <a:pt x="46" y="1478"/>
                  <a:pt x="46" y="1577"/>
                  <a:pt x="42" y="1696"/>
                </a:cubicBezTo>
                <a:cubicBezTo>
                  <a:pt x="42" y="1753"/>
                  <a:pt x="38" y="1819"/>
                  <a:pt x="38" y="1885"/>
                </a:cubicBezTo>
                <a:cubicBezTo>
                  <a:pt x="38" y="1917"/>
                  <a:pt x="38" y="1950"/>
                  <a:pt x="38" y="1983"/>
                </a:cubicBezTo>
                <a:cubicBezTo>
                  <a:pt x="33" y="2016"/>
                  <a:pt x="33" y="2049"/>
                  <a:pt x="29" y="2086"/>
                </a:cubicBezTo>
                <a:cubicBezTo>
                  <a:pt x="25" y="2155"/>
                  <a:pt x="17" y="2233"/>
                  <a:pt x="13" y="2315"/>
                </a:cubicBezTo>
                <a:cubicBezTo>
                  <a:pt x="9" y="2402"/>
                  <a:pt x="9" y="2488"/>
                  <a:pt x="13" y="2574"/>
                </a:cubicBezTo>
                <a:cubicBezTo>
                  <a:pt x="13" y="2656"/>
                  <a:pt x="17" y="2746"/>
                  <a:pt x="21" y="2832"/>
                </a:cubicBezTo>
                <a:cubicBezTo>
                  <a:pt x="21" y="2923"/>
                  <a:pt x="21" y="3005"/>
                  <a:pt x="17" y="3099"/>
                </a:cubicBezTo>
                <a:cubicBezTo>
                  <a:pt x="9" y="3189"/>
                  <a:pt x="1" y="3296"/>
                  <a:pt x="5" y="3390"/>
                </a:cubicBezTo>
                <a:cubicBezTo>
                  <a:pt x="9" y="3489"/>
                  <a:pt x="9" y="3587"/>
                  <a:pt x="9" y="3686"/>
                </a:cubicBezTo>
                <a:cubicBezTo>
                  <a:pt x="13" y="4088"/>
                  <a:pt x="21" y="4502"/>
                  <a:pt x="29" y="4925"/>
                </a:cubicBezTo>
                <a:cubicBezTo>
                  <a:pt x="33" y="5044"/>
                  <a:pt x="42" y="5159"/>
                  <a:pt x="46" y="5266"/>
                </a:cubicBezTo>
                <a:cubicBezTo>
                  <a:pt x="46" y="5376"/>
                  <a:pt x="33" y="5487"/>
                  <a:pt x="25" y="5602"/>
                </a:cubicBezTo>
                <a:cubicBezTo>
                  <a:pt x="17" y="5660"/>
                  <a:pt x="17" y="5717"/>
                  <a:pt x="17" y="5774"/>
                </a:cubicBezTo>
                <a:cubicBezTo>
                  <a:pt x="17" y="5832"/>
                  <a:pt x="25" y="5889"/>
                  <a:pt x="33" y="5947"/>
                </a:cubicBezTo>
                <a:cubicBezTo>
                  <a:pt x="50" y="6049"/>
                  <a:pt x="54" y="6152"/>
                  <a:pt x="54" y="6254"/>
                </a:cubicBezTo>
                <a:cubicBezTo>
                  <a:pt x="50" y="6357"/>
                  <a:pt x="33" y="6460"/>
                  <a:pt x="29" y="6562"/>
                </a:cubicBezTo>
                <a:cubicBezTo>
                  <a:pt x="21" y="6665"/>
                  <a:pt x="21" y="6767"/>
                  <a:pt x="29" y="6870"/>
                </a:cubicBezTo>
                <a:cubicBezTo>
                  <a:pt x="33" y="6968"/>
                  <a:pt x="33" y="7055"/>
                  <a:pt x="33" y="7149"/>
                </a:cubicBezTo>
                <a:cubicBezTo>
                  <a:pt x="33" y="7239"/>
                  <a:pt x="38" y="7330"/>
                  <a:pt x="42" y="7412"/>
                </a:cubicBezTo>
                <a:cubicBezTo>
                  <a:pt x="42" y="7494"/>
                  <a:pt x="46" y="7572"/>
                  <a:pt x="42" y="7641"/>
                </a:cubicBezTo>
                <a:cubicBezTo>
                  <a:pt x="42" y="7715"/>
                  <a:pt x="33" y="7785"/>
                  <a:pt x="29" y="7855"/>
                </a:cubicBezTo>
                <a:cubicBezTo>
                  <a:pt x="25" y="7920"/>
                  <a:pt x="21" y="7986"/>
                  <a:pt x="25" y="8052"/>
                </a:cubicBezTo>
                <a:cubicBezTo>
                  <a:pt x="29" y="8109"/>
                  <a:pt x="33" y="8163"/>
                  <a:pt x="38" y="8212"/>
                </a:cubicBezTo>
                <a:cubicBezTo>
                  <a:pt x="58" y="8405"/>
                  <a:pt x="87" y="8515"/>
                  <a:pt x="136" y="8515"/>
                </a:cubicBezTo>
                <a:cubicBezTo>
                  <a:pt x="189" y="8515"/>
                  <a:pt x="214" y="8405"/>
                  <a:pt x="222" y="8212"/>
                </a:cubicBezTo>
                <a:cubicBezTo>
                  <a:pt x="226" y="8163"/>
                  <a:pt x="222" y="8105"/>
                  <a:pt x="226" y="8052"/>
                </a:cubicBezTo>
                <a:cubicBezTo>
                  <a:pt x="226" y="7998"/>
                  <a:pt x="230" y="7937"/>
                  <a:pt x="239" y="7871"/>
                </a:cubicBezTo>
                <a:cubicBezTo>
                  <a:pt x="243" y="7801"/>
                  <a:pt x="251" y="7732"/>
                  <a:pt x="251" y="7646"/>
                </a:cubicBezTo>
                <a:cubicBezTo>
                  <a:pt x="255" y="7563"/>
                  <a:pt x="247" y="7477"/>
                  <a:pt x="243" y="7395"/>
                </a:cubicBezTo>
                <a:cubicBezTo>
                  <a:pt x="239" y="7313"/>
                  <a:pt x="230" y="7235"/>
                  <a:pt x="226" y="7141"/>
                </a:cubicBezTo>
                <a:cubicBezTo>
                  <a:pt x="226" y="7046"/>
                  <a:pt x="218" y="6948"/>
                  <a:pt x="210" y="6854"/>
                </a:cubicBezTo>
                <a:cubicBezTo>
                  <a:pt x="202" y="6755"/>
                  <a:pt x="202" y="6661"/>
                  <a:pt x="202" y="6562"/>
                </a:cubicBezTo>
                <a:cubicBezTo>
                  <a:pt x="206" y="6464"/>
                  <a:pt x="218" y="6361"/>
                  <a:pt x="218" y="6246"/>
                </a:cubicBezTo>
                <a:cubicBezTo>
                  <a:pt x="214" y="6136"/>
                  <a:pt x="206" y="6021"/>
                  <a:pt x="185" y="5910"/>
                </a:cubicBezTo>
                <a:cubicBezTo>
                  <a:pt x="177" y="5861"/>
                  <a:pt x="173" y="5807"/>
                  <a:pt x="169" y="5758"/>
                </a:cubicBezTo>
                <a:cubicBezTo>
                  <a:pt x="169" y="5705"/>
                  <a:pt x="173" y="5651"/>
                  <a:pt x="177" y="5598"/>
                </a:cubicBezTo>
                <a:cubicBezTo>
                  <a:pt x="185" y="5487"/>
                  <a:pt x="198" y="5364"/>
                  <a:pt x="198" y="5249"/>
                </a:cubicBezTo>
                <a:cubicBezTo>
                  <a:pt x="198" y="5130"/>
                  <a:pt x="193" y="5015"/>
                  <a:pt x="193" y="4905"/>
                </a:cubicBezTo>
                <a:cubicBezTo>
                  <a:pt x="202" y="4486"/>
                  <a:pt x="210" y="4067"/>
                  <a:pt x="222" y="3674"/>
                </a:cubicBezTo>
                <a:cubicBezTo>
                  <a:pt x="222" y="3575"/>
                  <a:pt x="222" y="3468"/>
                  <a:pt x="226" y="3378"/>
                </a:cubicBezTo>
                <a:cubicBezTo>
                  <a:pt x="230" y="3288"/>
                  <a:pt x="239" y="3198"/>
                  <a:pt x="247" y="3103"/>
                </a:cubicBezTo>
                <a:cubicBezTo>
                  <a:pt x="255" y="3009"/>
                  <a:pt x="259" y="2910"/>
                  <a:pt x="259" y="2820"/>
                </a:cubicBezTo>
                <a:lnTo>
                  <a:pt x="259" y="2562"/>
                </a:lnTo>
                <a:cubicBezTo>
                  <a:pt x="259" y="2521"/>
                  <a:pt x="259" y="2479"/>
                  <a:pt x="259" y="2443"/>
                </a:cubicBezTo>
                <a:cubicBezTo>
                  <a:pt x="263" y="2402"/>
                  <a:pt x="263" y="2369"/>
                  <a:pt x="267" y="2328"/>
                </a:cubicBezTo>
                <a:cubicBezTo>
                  <a:pt x="271" y="2254"/>
                  <a:pt x="284" y="2180"/>
                  <a:pt x="292" y="2106"/>
                </a:cubicBezTo>
                <a:cubicBezTo>
                  <a:pt x="296" y="2073"/>
                  <a:pt x="300" y="2036"/>
                  <a:pt x="300" y="1999"/>
                </a:cubicBezTo>
                <a:cubicBezTo>
                  <a:pt x="304" y="1979"/>
                  <a:pt x="304" y="1962"/>
                  <a:pt x="304" y="1942"/>
                </a:cubicBezTo>
                <a:cubicBezTo>
                  <a:pt x="308" y="1926"/>
                  <a:pt x="308" y="1909"/>
                  <a:pt x="308" y="1893"/>
                </a:cubicBezTo>
                <a:cubicBezTo>
                  <a:pt x="312" y="1827"/>
                  <a:pt x="312" y="1766"/>
                  <a:pt x="317" y="1708"/>
                </a:cubicBezTo>
                <a:cubicBezTo>
                  <a:pt x="325" y="1593"/>
                  <a:pt x="325" y="1495"/>
                  <a:pt x="333" y="1413"/>
                </a:cubicBezTo>
                <a:cubicBezTo>
                  <a:pt x="337" y="1331"/>
                  <a:pt x="341" y="1269"/>
                  <a:pt x="345" y="1228"/>
                </a:cubicBezTo>
                <a:cubicBezTo>
                  <a:pt x="353" y="1138"/>
                  <a:pt x="358" y="1052"/>
                  <a:pt x="362" y="969"/>
                </a:cubicBezTo>
                <a:cubicBezTo>
                  <a:pt x="366" y="887"/>
                  <a:pt x="366" y="805"/>
                  <a:pt x="362" y="723"/>
                </a:cubicBezTo>
                <a:cubicBezTo>
                  <a:pt x="358" y="649"/>
                  <a:pt x="358" y="584"/>
                  <a:pt x="358" y="526"/>
                </a:cubicBezTo>
                <a:cubicBezTo>
                  <a:pt x="358" y="469"/>
                  <a:pt x="366" y="411"/>
                  <a:pt x="370" y="358"/>
                </a:cubicBezTo>
                <a:cubicBezTo>
                  <a:pt x="382" y="276"/>
                  <a:pt x="386" y="190"/>
                  <a:pt x="386" y="104"/>
                </a:cubicBezTo>
                <a:cubicBezTo>
                  <a:pt x="382" y="38"/>
                  <a:pt x="374" y="5"/>
                  <a:pt x="349" y="1"/>
                </a:cubicBezTo>
                <a:cubicBezTo>
                  <a:pt x="348" y="1"/>
                  <a:pt x="347" y="1"/>
                  <a:pt x="346" y="1"/>
                </a:cubicBezTo>
                <a:close/>
              </a:path>
            </a:pathLst>
          </a:custGeom>
          <a:solidFill>
            <a:schemeClr val="dk2"/>
          </a:solidFill>
          <a:ln>
            <a:noFill/>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grpSp>
        <p:nvGrpSpPr>
          <p:cNvPr id="376" name="Google Shape;376;p40"/>
          <p:cNvGrpSpPr/>
          <p:nvPr/>
        </p:nvGrpSpPr>
        <p:grpSpPr>
          <a:xfrm>
            <a:off x="875518" y="2158411"/>
            <a:ext cx="724264" cy="705611"/>
            <a:chOff x="2581550" y="1973000"/>
            <a:chExt cx="926050" cy="902200"/>
          </a:xfrm>
        </p:grpSpPr>
        <p:sp>
          <p:nvSpPr>
            <p:cNvPr id="377" name="Google Shape;377;p40"/>
            <p:cNvSpPr/>
            <p:nvPr/>
          </p:nvSpPr>
          <p:spPr>
            <a:xfrm>
              <a:off x="2581550" y="1973000"/>
              <a:ext cx="926050" cy="902200"/>
            </a:xfrm>
            <a:custGeom>
              <a:rect b="b" l="l" r="r" t="t"/>
              <a:pathLst>
                <a:path extrusionOk="0" fill="none" h="36088" w="37042">
                  <a:moveTo>
                    <a:pt x="6668" y="31659"/>
                  </a:moveTo>
                  <a:cubicBezTo>
                    <a:pt x="9526" y="34600"/>
                    <a:pt x="12419" y="36088"/>
                    <a:pt x="15265" y="36088"/>
                  </a:cubicBezTo>
                  <a:cubicBezTo>
                    <a:pt x="15491" y="36088"/>
                    <a:pt x="15729" y="36076"/>
                    <a:pt x="15967" y="36052"/>
                  </a:cubicBezTo>
                  <a:cubicBezTo>
                    <a:pt x="16467" y="36016"/>
                    <a:pt x="17027" y="35993"/>
                    <a:pt x="17706" y="35993"/>
                  </a:cubicBezTo>
                  <a:cubicBezTo>
                    <a:pt x="18075" y="35993"/>
                    <a:pt x="18456" y="35993"/>
                    <a:pt x="18813" y="36016"/>
                  </a:cubicBezTo>
                  <a:cubicBezTo>
                    <a:pt x="19182" y="36016"/>
                    <a:pt x="19551" y="36028"/>
                    <a:pt x="19920" y="36028"/>
                  </a:cubicBezTo>
                  <a:cubicBezTo>
                    <a:pt x="20932" y="36028"/>
                    <a:pt x="22111" y="35993"/>
                    <a:pt x="23301" y="35731"/>
                  </a:cubicBezTo>
                  <a:cubicBezTo>
                    <a:pt x="28635" y="34540"/>
                    <a:pt x="32410" y="31016"/>
                    <a:pt x="35196" y="24622"/>
                  </a:cubicBezTo>
                  <a:cubicBezTo>
                    <a:pt x="36089" y="22598"/>
                    <a:pt x="36565" y="20253"/>
                    <a:pt x="36696" y="17455"/>
                  </a:cubicBezTo>
                  <a:cubicBezTo>
                    <a:pt x="37041" y="9561"/>
                    <a:pt x="30910" y="1965"/>
                    <a:pt x="23051" y="488"/>
                  </a:cubicBezTo>
                  <a:cubicBezTo>
                    <a:pt x="21313" y="155"/>
                    <a:pt x="19599" y="0"/>
                    <a:pt x="17956" y="0"/>
                  </a:cubicBezTo>
                  <a:cubicBezTo>
                    <a:pt x="11157" y="0"/>
                    <a:pt x="5918" y="2858"/>
                    <a:pt x="2811" y="8287"/>
                  </a:cubicBezTo>
                  <a:cubicBezTo>
                    <a:pt x="846" y="11704"/>
                    <a:pt x="1" y="16371"/>
                    <a:pt x="453" y="21050"/>
                  </a:cubicBezTo>
                  <a:cubicBezTo>
                    <a:pt x="870" y="25384"/>
                    <a:pt x="3882" y="28801"/>
                    <a:pt x="6668" y="31659"/>
                  </a:cubicBezTo>
                  <a:close/>
                  <a:moveTo>
                    <a:pt x="3537" y="8704"/>
                  </a:moveTo>
                  <a:cubicBezTo>
                    <a:pt x="7264" y="2215"/>
                    <a:pt x="13419" y="845"/>
                    <a:pt x="17944" y="845"/>
                  </a:cubicBezTo>
                  <a:cubicBezTo>
                    <a:pt x="19527" y="845"/>
                    <a:pt x="21170" y="1012"/>
                    <a:pt x="22873" y="1322"/>
                  </a:cubicBezTo>
                  <a:cubicBezTo>
                    <a:pt x="30326" y="2715"/>
                    <a:pt x="36148" y="9930"/>
                    <a:pt x="35815" y="17395"/>
                  </a:cubicBezTo>
                  <a:cubicBezTo>
                    <a:pt x="35696" y="20086"/>
                    <a:pt x="35243" y="22324"/>
                    <a:pt x="34386" y="24253"/>
                  </a:cubicBezTo>
                  <a:cubicBezTo>
                    <a:pt x="31731" y="30361"/>
                    <a:pt x="28135" y="33719"/>
                    <a:pt x="23099" y="34850"/>
                  </a:cubicBezTo>
                  <a:cubicBezTo>
                    <a:pt x="21992" y="35112"/>
                    <a:pt x="20861" y="35135"/>
                    <a:pt x="19908" y="35135"/>
                  </a:cubicBezTo>
                  <a:cubicBezTo>
                    <a:pt x="19539" y="35135"/>
                    <a:pt x="19170" y="35135"/>
                    <a:pt x="18813" y="35124"/>
                  </a:cubicBezTo>
                  <a:cubicBezTo>
                    <a:pt x="18432" y="35124"/>
                    <a:pt x="18063" y="35100"/>
                    <a:pt x="17694" y="35100"/>
                  </a:cubicBezTo>
                  <a:cubicBezTo>
                    <a:pt x="16979" y="35100"/>
                    <a:pt x="16396" y="35124"/>
                    <a:pt x="15872" y="35183"/>
                  </a:cubicBezTo>
                  <a:cubicBezTo>
                    <a:pt x="13038" y="35433"/>
                    <a:pt x="10181" y="34016"/>
                    <a:pt x="7276" y="31040"/>
                  </a:cubicBezTo>
                  <a:cubicBezTo>
                    <a:pt x="4597" y="28289"/>
                    <a:pt x="1704" y="25015"/>
                    <a:pt x="1311" y="20955"/>
                  </a:cubicBezTo>
                  <a:cubicBezTo>
                    <a:pt x="846" y="16443"/>
                    <a:pt x="1668" y="11978"/>
                    <a:pt x="3537" y="8704"/>
                  </a:cubicBezTo>
                  <a:close/>
                </a:path>
              </a:pathLst>
            </a:custGeom>
            <a:noFill/>
            <a:ln cap="flat" cmpd="sng" w="19050">
              <a:solidFill>
                <a:schemeClr val="dk2"/>
              </a:solidFill>
              <a:prstDash val="solid"/>
              <a:miter lim="11906"/>
              <a:headEnd len="sm" type="none" w="sm"/>
              <a:tailEnd len="sm" type="none" w="sm"/>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sp>
          <p:nvSpPr>
            <p:cNvPr id="378" name="Google Shape;378;p40"/>
            <p:cNvSpPr/>
            <p:nvPr/>
          </p:nvSpPr>
          <p:spPr>
            <a:xfrm>
              <a:off x="2679200" y="2069425"/>
              <a:ext cx="719450" cy="713500"/>
            </a:xfrm>
            <a:custGeom>
              <a:rect b="b" l="l" r="r" t="t"/>
              <a:pathLst>
                <a:path extrusionOk="0" fill="none" h="28540" w="28778">
                  <a:moveTo>
                    <a:pt x="13930" y="1"/>
                  </a:moveTo>
                  <a:cubicBezTo>
                    <a:pt x="15216" y="1"/>
                    <a:pt x="16574" y="120"/>
                    <a:pt x="17955" y="394"/>
                  </a:cubicBezTo>
                  <a:cubicBezTo>
                    <a:pt x="23932" y="1572"/>
                    <a:pt x="28778" y="7680"/>
                    <a:pt x="28480" y="13657"/>
                  </a:cubicBezTo>
                  <a:cubicBezTo>
                    <a:pt x="28373" y="15872"/>
                    <a:pt x="28004" y="17729"/>
                    <a:pt x="27313" y="19325"/>
                  </a:cubicBezTo>
                  <a:cubicBezTo>
                    <a:pt x="25146" y="24361"/>
                    <a:pt x="22229" y="27147"/>
                    <a:pt x="18133" y="28076"/>
                  </a:cubicBezTo>
                  <a:cubicBezTo>
                    <a:pt x="17240" y="28290"/>
                    <a:pt x="16336" y="28302"/>
                    <a:pt x="15538" y="28302"/>
                  </a:cubicBezTo>
                  <a:cubicBezTo>
                    <a:pt x="15240" y="28302"/>
                    <a:pt x="14931" y="28302"/>
                    <a:pt x="14633" y="28290"/>
                  </a:cubicBezTo>
                  <a:cubicBezTo>
                    <a:pt x="14323" y="28290"/>
                    <a:pt x="14026" y="28266"/>
                    <a:pt x="13716" y="28266"/>
                  </a:cubicBezTo>
                  <a:cubicBezTo>
                    <a:pt x="13133" y="28266"/>
                    <a:pt x="12657" y="28290"/>
                    <a:pt x="12228" y="28326"/>
                  </a:cubicBezTo>
                  <a:cubicBezTo>
                    <a:pt x="9918" y="28540"/>
                    <a:pt x="7608" y="27373"/>
                    <a:pt x="5239" y="24921"/>
                  </a:cubicBezTo>
                  <a:cubicBezTo>
                    <a:pt x="3060" y="22646"/>
                    <a:pt x="703" y="19932"/>
                    <a:pt x="381" y="16586"/>
                  </a:cubicBezTo>
                  <a:cubicBezTo>
                    <a:pt x="0" y="12848"/>
                    <a:pt x="679" y="9180"/>
                    <a:pt x="2203" y="6466"/>
                  </a:cubicBezTo>
                  <a:cubicBezTo>
                    <a:pt x="5263" y="1132"/>
                    <a:pt x="10275" y="1"/>
                    <a:pt x="13930" y="1"/>
                  </a:cubicBezTo>
                  <a:close/>
                </a:path>
              </a:pathLst>
            </a:custGeom>
            <a:noFill/>
            <a:ln cap="flat" cmpd="sng" w="19050">
              <a:solidFill>
                <a:schemeClr val="dk2"/>
              </a:solidFill>
              <a:prstDash val="solid"/>
              <a:miter lim="11906"/>
              <a:headEnd len="sm" type="none" w="sm"/>
              <a:tailEnd len="sm" type="none" w="sm"/>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grpSp>
      <p:grpSp>
        <p:nvGrpSpPr>
          <p:cNvPr id="379" name="Google Shape;379;p40"/>
          <p:cNvGrpSpPr/>
          <p:nvPr/>
        </p:nvGrpSpPr>
        <p:grpSpPr>
          <a:xfrm>
            <a:off x="3066843" y="2178986"/>
            <a:ext cx="724264" cy="705611"/>
            <a:chOff x="2581550" y="1973000"/>
            <a:chExt cx="926050" cy="902200"/>
          </a:xfrm>
        </p:grpSpPr>
        <p:sp>
          <p:nvSpPr>
            <p:cNvPr id="380" name="Google Shape;380;p40"/>
            <p:cNvSpPr/>
            <p:nvPr/>
          </p:nvSpPr>
          <p:spPr>
            <a:xfrm>
              <a:off x="2581550" y="1973000"/>
              <a:ext cx="926050" cy="902200"/>
            </a:xfrm>
            <a:custGeom>
              <a:rect b="b" l="l" r="r" t="t"/>
              <a:pathLst>
                <a:path extrusionOk="0" fill="none" h="36088" w="37042">
                  <a:moveTo>
                    <a:pt x="6668" y="31659"/>
                  </a:moveTo>
                  <a:cubicBezTo>
                    <a:pt x="9526" y="34600"/>
                    <a:pt x="12419" y="36088"/>
                    <a:pt x="15265" y="36088"/>
                  </a:cubicBezTo>
                  <a:cubicBezTo>
                    <a:pt x="15491" y="36088"/>
                    <a:pt x="15729" y="36076"/>
                    <a:pt x="15967" y="36052"/>
                  </a:cubicBezTo>
                  <a:cubicBezTo>
                    <a:pt x="16467" y="36016"/>
                    <a:pt x="17027" y="35993"/>
                    <a:pt x="17706" y="35993"/>
                  </a:cubicBezTo>
                  <a:cubicBezTo>
                    <a:pt x="18075" y="35993"/>
                    <a:pt x="18456" y="35993"/>
                    <a:pt x="18813" y="36016"/>
                  </a:cubicBezTo>
                  <a:cubicBezTo>
                    <a:pt x="19182" y="36016"/>
                    <a:pt x="19551" y="36028"/>
                    <a:pt x="19920" y="36028"/>
                  </a:cubicBezTo>
                  <a:cubicBezTo>
                    <a:pt x="20932" y="36028"/>
                    <a:pt x="22111" y="35993"/>
                    <a:pt x="23301" y="35731"/>
                  </a:cubicBezTo>
                  <a:cubicBezTo>
                    <a:pt x="28635" y="34540"/>
                    <a:pt x="32410" y="31016"/>
                    <a:pt x="35196" y="24622"/>
                  </a:cubicBezTo>
                  <a:cubicBezTo>
                    <a:pt x="36089" y="22598"/>
                    <a:pt x="36565" y="20253"/>
                    <a:pt x="36696" y="17455"/>
                  </a:cubicBezTo>
                  <a:cubicBezTo>
                    <a:pt x="37041" y="9561"/>
                    <a:pt x="30910" y="1965"/>
                    <a:pt x="23051" y="488"/>
                  </a:cubicBezTo>
                  <a:cubicBezTo>
                    <a:pt x="21313" y="155"/>
                    <a:pt x="19599" y="0"/>
                    <a:pt x="17956" y="0"/>
                  </a:cubicBezTo>
                  <a:cubicBezTo>
                    <a:pt x="11157" y="0"/>
                    <a:pt x="5918" y="2858"/>
                    <a:pt x="2811" y="8287"/>
                  </a:cubicBezTo>
                  <a:cubicBezTo>
                    <a:pt x="846" y="11704"/>
                    <a:pt x="1" y="16371"/>
                    <a:pt x="453" y="21050"/>
                  </a:cubicBezTo>
                  <a:cubicBezTo>
                    <a:pt x="870" y="25384"/>
                    <a:pt x="3882" y="28801"/>
                    <a:pt x="6668" y="31659"/>
                  </a:cubicBezTo>
                  <a:close/>
                  <a:moveTo>
                    <a:pt x="3537" y="8704"/>
                  </a:moveTo>
                  <a:cubicBezTo>
                    <a:pt x="7264" y="2215"/>
                    <a:pt x="13419" y="845"/>
                    <a:pt x="17944" y="845"/>
                  </a:cubicBezTo>
                  <a:cubicBezTo>
                    <a:pt x="19527" y="845"/>
                    <a:pt x="21170" y="1012"/>
                    <a:pt x="22873" y="1322"/>
                  </a:cubicBezTo>
                  <a:cubicBezTo>
                    <a:pt x="30326" y="2715"/>
                    <a:pt x="36148" y="9930"/>
                    <a:pt x="35815" y="17395"/>
                  </a:cubicBezTo>
                  <a:cubicBezTo>
                    <a:pt x="35696" y="20086"/>
                    <a:pt x="35243" y="22324"/>
                    <a:pt x="34386" y="24253"/>
                  </a:cubicBezTo>
                  <a:cubicBezTo>
                    <a:pt x="31731" y="30361"/>
                    <a:pt x="28135" y="33719"/>
                    <a:pt x="23099" y="34850"/>
                  </a:cubicBezTo>
                  <a:cubicBezTo>
                    <a:pt x="21992" y="35112"/>
                    <a:pt x="20861" y="35135"/>
                    <a:pt x="19908" y="35135"/>
                  </a:cubicBezTo>
                  <a:cubicBezTo>
                    <a:pt x="19539" y="35135"/>
                    <a:pt x="19170" y="35135"/>
                    <a:pt x="18813" y="35124"/>
                  </a:cubicBezTo>
                  <a:cubicBezTo>
                    <a:pt x="18432" y="35124"/>
                    <a:pt x="18063" y="35100"/>
                    <a:pt x="17694" y="35100"/>
                  </a:cubicBezTo>
                  <a:cubicBezTo>
                    <a:pt x="16979" y="35100"/>
                    <a:pt x="16396" y="35124"/>
                    <a:pt x="15872" y="35183"/>
                  </a:cubicBezTo>
                  <a:cubicBezTo>
                    <a:pt x="13038" y="35433"/>
                    <a:pt x="10181" y="34016"/>
                    <a:pt x="7276" y="31040"/>
                  </a:cubicBezTo>
                  <a:cubicBezTo>
                    <a:pt x="4597" y="28289"/>
                    <a:pt x="1704" y="25015"/>
                    <a:pt x="1311" y="20955"/>
                  </a:cubicBezTo>
                  <a:cubicBezTo>
                    <a:pt x="846" y="16443"/>
                    <a:pt x="1668" y="11978"/>
                    <a:pt x="3537" y="8704"/>
                  </a:cubicBezTo>
                  <a:close/>
                </a:path>
              </a:pathLst>
            </a:custGeom>
            <a:noFill/>
            <a:ln cap="flat" cmpd="sng" w="19050">
              <a:solidFill>
                <a:schemeClr val="dk2"/>
              </a:solidFill>
              <a:prstDash val="solid"/>
              <a:miter lim="11906"/>
              <a:headEnd len="sm" type="none" w="sm"/>
              <a:tailEnd len="sm" type="none" w="sm"/>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sp>
          <p:nvSpPr>
            <p:cNvPr id="381" name="Google Shape;381;p40"/>
            <p:cNvSpPr/>
            <p:nvPr/>
          </p:nvSpPr>
          <p:spPr>
            <a:xfrm>
              <a:off x="2679200" y="2069425"/>
              <a:ext cx="719450" cy="713500"/>
            </a:xfrm>
            <a:custGeom>
              <a:rect b="b" l="l" r="r" t="t"/>
              <a:pathLst>
                <a:path extrusionOk="0" fill="none" h="28540" w="28778">
                  <a:moveTo>
                    <a:pt x="13930" y="1"/>
                  </a:moveTo>
                  <a:cubicBezTo>
                    <a:pt x="15216" y="1"/>
                    <a:pt x="16574" y="120"/>
                    <a:pt x="17955" y="394"/>
                  </a:cubicBezTo>
                  <a:cubicBezTo>
                    <a:pt x="23932" y="1572"/>
                    <a:pt x="28778" y="7680"/>
                    <a:pt x="28480" y="13657"/>
                  </a:cubicBezTo>
                  <a:cubicBezTo>
                    <a:pt x="28373" y="15872"/>
                    <a:pt x="28004" y="17729"/>
                    <a:pt x="27313" y="19325"/>
                  </a:cubicBezTo>
                  <a:cubicBezTo>
                    <a:pt x="25146" y="24361"/>
                    <a:pt x="22229" y="27147"/>
                    <a:pt x="18133" y="28076"/>
                  </a:cubicBezTo>
                  <a:cubicBezTo>
                    <a:pt x="17240" y="28290"/>
                    <a:pt x="16336" y="28302"/>
                    <a:pt x="15538" y="28302"/>
                  </a:cubicBezTo>
                  <a:cubicBezTo>
                    <a:pt x="15240" y="28302"/>
                    <a:pt x="14931" y="28302"/>
                    <a:pt x="14633" y="28290"/>
                  </a:cubicBezTo>
                  <a:cubicBezTo>
                    <a:pt x="14323" y="28290"/>
                    <a:pt x="14026" y="28266"/>
                    <a:pt x="13716" y="28266"/>
                  </a:cubicBezTo>
                  <a:cubicBezTo>
                    <a:pt x="13133" y="28266"/>
                    <a:pt x="12657" y="28290"/>
                    <a:pt x="12228" y="28326"/>
                  </a:cubicBezTo>
                  <a:cubicBezTo>
                    <a:pt x="9918" y="28540"/>
                    <a:pt x="7608" y="27373"/>
                    <a:pt x="5239" y="24921"/>
                  </a:cubicBezTo>
                  <a:cubicBezTo>
                    <a:pt x="3060" y="22646"/>
                    <a:pt x="703" y="19932"/>
                    <a:pt x="381" y="16586"/>
                  </a:cubicBezTo>
                  <a:cubicBezTo>
                    <a:pt x="0" y="12848"/>
                    <a:pt x="679" y="9180"/>
                    <a:pt x="2203" y="6466"/>
                  </a:cubicBezTo>
                  <a:cubicBezTo>
                    <a:pt x="5263" y="1132"/>
                    <a:pt x="10275" y="1"/>
                    <a:pt x="13930" y="1"/>
                  </a:cubicBezTo>
                  <a:close/>
                </a:path>
              </a:pathLst>
            </a:custGeom>
            <a:noFill/>
            <a:ln cap="flat" cmpd="sng" w="19050">
              <a:solidFill>
                <a:schemeClr val="dk2"/>
              </a:solidFill>
              <a:prstDash val="solid"/>
              <a:miter lim="11906"/>
              <a:headEnd len="sm" type="none" w="sm"/>
              <a:tailEnd len="sm" type="none" w="sm"/>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grpSp>
      <p:grpSp>
        <p:nvGrpSpPr>
          <p:cNvPr id="382" name="Google Shape;382;p40"/>
          <p:cNvGrpSpPr/>
          <p:nvPr/>
        </p:nvGrpSpPr>
        <p:grpSpPr>
          <a:xfrm>
            <a:off x="5273993" y="2178986"/>
            <a:ext cx="724264" cy="705611"/>
            <a:chOff x="2581550" y="1973000"/>
            <a:chExt cx="926050" cy="902200"/>
          </a:xfrm>
        </p:grpSpPr>
        <p:sp>
          <p:nvSpPr>
            <p:cNvPr id="383" name="Google Shape;383;p40"/>
            <p:cNvSpPr/>
            <p:nvPr/>
          </p:nvSpPr>
          <p:spPr>
            <a:xfrm>
              <a:off x="2581550" y="1973000"/>
              <a:ext cx="926050" cy="902200"/>
            </a:xfrm>
            <a:custGeom>
              <a:rect b="b" l="l" r="r" t="t"/>
              <a:pathLst>
                <a:path extrusionOk="0" fill="none" h="36088" w="37042">
                  <a:moveTo>
                    <a:pt x="6668" y="31659"/>
                  </a:moveTo>
                  <a:cubicBezTo>
                    <a:pt x="9526" y="34600"/>
                    <a:pt x="12419" y="36088"/>
                    <a:pt x="15265" y="36088"/>
                  </a:cubicBezTo>
                  <a:cubicBezTo>
                    <a:pt x="15491" y="36088"/>
                    <a:pt x="15729" y="36076"/>
                    <a:pt x="15967" y="36052"/>
                  </a:cubicBezTo>
                  <a:cubicBezTo>
                    <a:pt x="16467" y="36016"/>
                    <a:pt x="17027" y="35993"/>
                    <a:pt x="17706" y="35993"/>
                  </a:cubicBezTo>
                  <a:cubicBezTo>
                    <a:pt x="18075" y="35993"/>
                    <a:pt x="18456" y="35993"/>
                    <a:pt x="18813" y="36016"/>
                  </a:cubicBezTo>
                  <a:cubicBezTo>
                    <a:pt x="19182" y="36016"/>
                    <a:pt x="19551" y="36028"/>
                    <a:pt x="19920" y="36028"/>
                  </a:cubicBezTo>
                  <a:cubicBezTo>
                    <a:pt x="20932" y="36028"/>
                    <a:pt x="22111" y="35993"/>
                    <a:pt x="23301" y="35731"/>
                  </a:cubicBezTo>
                  <a:cubicBezTo>
                    <a:pt x="28635" y="34540"/>
                    <a:pt x="32410" y="31016"/>
                    <a:pt x="35196" y="24622"/>
                  </a:cubicBezTo>
                  <a:cubicBezTo>
                    <a:pt x="36089" y="22598"/>
                    <a:pt x="36565" y="20253"/>
                    <a:pt x="36696" y="17455"/>
                  </a:cubicBezTo>
                  <a:cubicBezTo>
                    <a:pt x="37041" y="9561"/>
                    <a:pt x="30910" y="1965"/>
                    <a:pt x="23051" y="488"/>
                  </a:cubicBezTo>
                  <a:cubicBezTo>
                    <a:pt x="21313" y="155"/>
                    <a:pt x="19599" y="0"/>
                    <a:pt x="17956" y="0"/>
                  </a:cubicBezTo>
                  <a:cubicBezTo>
                    <a:pt x="11157" y="0"/>
                    <a:pt x="5918" y="2858"/>
                    <a:pt x="2811" y="8287"/>
                  </a:cubicBezTo>
                  <a:cubicBezTo>
                    <a:pt x="846" y="11704"/>
                    <a:pt x="1" y="16371"/>
                    <a:pt x="453" y="21050"/>
                  </a:cubicBezTo>
                  <a:cubicBezTo>
                    <a:pt x="870" y="25384"/>
                    <a:pt x="3882" y="28801"/>
                    <a:pt x="6668" y="31659"/>
                  </a:cubicBezTo>
                  <a:close/>
                  <a:moveTo>
                    <a:pt x="3537" y="8704"/>
                  </a:moveTo>
                  <a:cubicBezTo>
                    <a:pt x="7264" y="2215"/>
                    <a:pt x="13419" y="845"/>
                    <a:pt x="17944" y="845"/>
                  </a:cubicBezTo>
                  <a:cubicBezTo>
                    <a:pt x="19527" y="845"/>
                    <a:pt x="21170" y="1012"/>
                    <a:pt x="22873" y="1322"/>
                  </a:cubicBezTo>
                  <a:cubicBezTo>
                    <a:pt x="30326" y="2715"/>
                    <a:pt x="36148" y="9930"/>
                    <a:pt x="35815" y="17395"/>
                  </a:cubicBezTo>
                  <a:cubicBezTo>
                    <a:pt x="35696" y="20086"/>
                    <a:pt x="35243" y="22324"/>
                    <a:pt x="34386" y="24253"/>
                  </a:cubicBezTo>
                  <a:cubicBezTo>
                    <a:pt x="31731" y="30361"/>
                    <a:pt x="28135" y="33719"/>
                    <a:pt x="23099" y="34850"/>
                  </a:cubicBezTo>
                  <a:cubicBezTo>
                    <a:pt x="21992" y="35112"/>
                    <a:pt x="20861" y="35135"/>
                    <a:pt x="19908" y="35135"/>
                  </a:cubicBezTo>
                  <a:cubicBezTo>
                    <a:pt x="19539" y="35135"/>
                    <a:pt x="19170" y="35135"/>
                    <a:pt x="18813" y="35124"/>
                  </a:cubicBezTo>
                  <a:cubicBezTo>
                    <a:pt x="18432" y="35124"/>
                    <a:pt x="18063" y="35100"/>
                    <a:pt x="17694" y="35100"/>
                  </a:cubicBezTo>
                  <a:cubicBezTo>
                    <a:pt x="16979" y="35100"/>
                    <a:pt x="16396" y="35124"/>
                    <a:pt x="15872" y="35183"/>
                  </a:cubicBezTo>
                  <a:cubicBezTo>
                    <a:pt x="13038" y="35433"/>
                    <a:pt x="10181" y="34016"/>
                    <a:pt x="7276" y="31040"/>
                  </a:cubicBezTo>
                  <a:cubicBezTo>
                    <a:pt x="4597" y="28289"/>
                    <a:pt x="1704" y="25015"/>
                    <a:pt x="1311" y="20955"/>
                  </a:cubicBezTo>
                  <a:cubicBezTo>
                    <a:pt x="846" y="16443"/>
                    <a:pt x="1668" y="11978"/>
                    <a:pt x="3537" y="8704"/>
                  </a:cubicBezTo>
                  <a:close/>
                </a:path>
              </a:pathLst>
            </a:custGeom>
            <a:noFill/>
            <a:ln cap="flat" cmpd="sng" w="19050">
              <a:solidFill>
                <a:schemeClr val="dk2"/>
              </a:solidFill>
              <a:prstDash val="solid"/>
              <a:miter lim="11906"/>
              <a:headEnd len="sm" type="none" w="sm"/>
              <a:tailEnd len="sm" type="none" w="sm"/>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sp>
          <p:nvSpPr>
            <p:cNvPr id="384" name="Google Shape;384;p40"/>
            <p:cNvSpPr/>
            <p:nvPr/>
          </p:nvSpPr>
          <p:spPr>
            <a:xfrm>
              <a:off x="2679200" y="2069425"/>
              <a:ext cx="719450" cy="713500"/>
            </a:xfrm>
            <a:custGeom>
              <a:rect b="b" l="l" r="r" t="t"/>
              <a:pathLst>
                <a:path extrusionOk="0" fill="none" h="28540" w="28778">
                  <a:moveTo>
                    <a:pt x="13930" y="1"/>
                  </a:moveTo>
                  <a:cubicBezTo>
                    <a:pt x="15216" y="1"/>
                    <a:pt x="16574" y="120"/>
                    <a:pt x="17955" y="394"/>
                  </a:cubicBezTo>
                  <a:cubicBezTo>
                    <a:pt x="23932" y="1572"/>
                    <a:pt x="28778" y="7680"/>
                    <a:pt x="28480" y="13657"/>
                  </a:cubicBezTo>
                  <a:cubicBezTo>
                    <a:pt x="28373" y="15872"/>
                    <a:pt x="28004" y="17729"/>
                    <a:pt x="27313" y="19325"/>
                  </a:cubicBezTo>
                  <a:cubicBezTo>
                    <a:pt x="25146" y="24361"/>
                    <a:pt x="22229" y="27147"/>
                    <a:pt x="18133" y="28076"/>
                  </a:cubicBezTo>
                  <a:cubicBezTo>
                    <a:pt x="17240" y="28290"/>
                    <a:pt x="16336" y="28302"/>
                    <a:pt x="15538" y="28302"/>
                  </a:cubicBezTo>
                  <a:cubicBezTo>
                    <a:pt x="15240" y="28302"/>
                    <a:pt x="14931" y="28302"/>
                    <a:pt x="14633" y="28290"/>
                  </a:cubicBezTo>
                  <a:cubicBezTo>
                    <a:pt x="14323" y="28290"/>
                    <a:pt x="14026" y="28266"/>
                    <a:pt x="13716" y="28266"/>
                  </a:cubicBezTo>
                  <a:cubicBezTo>
                    <a:pt x="13133" y="28266"/>
                    <a:pt x="12657" y="28290"/>
                    <a:pt x="12228" y="28326"/>
                  </a:cubicBezTo>
                  <a:cubicBezTo>
                    <a:pt x="9918" y="28540"/>
                    <a:pt x="7608" y="27373"/>
                    <a:pt x="5239" y="24921"/>
                  </a:cubicBezTo>
                  <a:cubicBezTo>
                    <a:pt x="3060" y="22646"/>
                    <a:pt x="703" y="19932"/>
                    <a:pt x="381" y="16586"/>
                  </a:cubicBezTo>
                  <a:cubicBezTo>
                    <a:pt x="0" y="12848"/>
                    <a:pt x="679" y="9180"/>
                    <a:pt x="2203" y="6466"/>
                  </a:cubicBezTo>
                  <a:cubicBezTo>
                    <a:pt x="5263" y="1132"/>
                    <a:pt x="10275" y="1"/>
                    <a:pt x="13930" y="1"/>
                  </a:cubicBezTo>
                  <a:close/>
                </a:path>
              </a:pathLst>
            </a:custGeom>
            <a:noFill/>
            <a:ln cap="flat" cmpd="sng" w="19050">
              <a:solidFill>
                <a:schemeClr val="dk2"/>
              </a:solidFill>
              <a:prstDash val="solid"/>
              <a:miter lim="11906"/>
              <a:headEnd len="sm" type="none" w="sm"/>
              <a:tailEnd len="sm" type="none" w="sm"/>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grpSp>
      <p:sp>
        <p:nvSpPr>
          <p:cNvPr id="385" name="Google Shape;385;p40"/>
          <p:cNvSpPr txBox="1"/>
          <p:nvPr/>
        </p:nvSpPr>
        <p:spPr>
          <a:xfrm>
            <a:off x="4278388" y="3275450"/>
            <a:ext cx="2617800" cy="7056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None/>
            </a:pPr>
            <a:r>
              <a:rPr b="1" lang="en" sz="1800">
                <a:solidFill>
                  <a:schemeClr val="lt2"/>
                </a:solidFill>
                <a:latin typeface="Merriweather"/>
                <a:ea typeface="Merriweather"/>
                <a:cs typeface="Merriweather"/>
                <a:sym typeface="Merriweather"/>
              </a:rPr>
              <a:t>Caleb</a:t>
            </a:r>
            <a:endParaRPr b="1" sz="1800">
              <a:solidFill>
                <a:schemeClr val="lt2"/>
              </a:solidFill>
              <a:latin typeface="Merriweather"/>
              <a:ea typeface="Merriweather"/>
              <a:cs typeface="Merriweather"/>
              <a:sym typeface="Merriweather"/>
            </a:endParaRPr>
          </a:p>
        </p:txBody>
      </p:sp>
      <p:sp>
        <p:nvSpPr>
          <p:cNvPr id="386" name="Google Shape;386;p40"/>
          <p:cNvSpPr txBox="1"/>
          <p:nvPr/>
        </p:nvSpPr>
        <p:spPr>
          <a:xfrm>
            <a:off x="4278388" y="3624799"/>
            <a:ext cx="2617800" cy="12873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Junior</a:t>
            </a:r>
            <a:endParaRPr>
              <a:solidFill>
                <a:schemeClr val="dk1"/>
              </a:solidFill>
              <a:latin typeface="Livvic"/>
              <a:ea typeface="Livvic"/>
              <a:cs typeface="Livvic"/>
              <a:sym typeface="Livvic"/>
            </a:endParaRPr>
          </a:p>
          <a:p>
            <a:pPr algn="ctr" indent="0" lvl="0" marL="0" rtl="0">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CS, Music</a:t>
            </a:r>
            <a:endParaRPr>
              <a:solidFill>
                <a:schemeClr val="dk1"/>
              </a:solidFill>
              <a:latin typeface="Livvic"/>
              <a:ea typeface="Livvic"/>
              <a:cs typeface="Livvic"/>
              <a:sym typeface="Livvic"/>
            </a:endParaRPr>
          </a:p>
          <a:p>
            <a:pPr algn="ctr" indent="0" lvl="0" marL="0" rtl="0">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Marin, CA</a:t>
            </a:r>
            <a:endParaRPr>
              <a:solidFill>
                <a:schemeClr val="dk1"/>
              </a:solidFill>
              <a:latin typeface="Livvic"/>
              <a:ea typeface="Livvic"/>
              <a:cs typeface="Livvic"/>
              <a:sym typeface="Livvic"/>
            </a:endParaRPr>
          </a:p>
        </p:txBody>
      </p:sp>
      <p:sp>
        <p:nvSpPr>
          <p:cNvPr id="387" name="Google Shape;387;p40"/>
          <p:cNvSpPr/>
          <p:nvPr/>
        </p:nvSpPr>
        <p:spPr>
          <a:xfrm>
            <a:off x="7906763" y="2767938"/>
            <a:ext cx="33225" cy="491820"/>
          </a:xfrm>
          <a:custGeom>
            <a:rect b="b" l="l" r="r" t="t"/>
            <a:pathLst>
              <a:path extrusionOk="0" h="8516" w="387">
                <a:moveTo>
                  <a:pt x="346" y="1"/>
                </a:moveTo>
                <a:cubicBezTo>
                  <a:pt x="326" y="1"/>
                  <a:pt x="307" y="29"/>
                  <a:pt x="280" y="79"/>
                </a:cubicBezTo>
                <a:cubicBezTo>
                  <a:pt x="239" y="153"/>
                  <a:pt x="202" y="231"/>
                  <a:pt x="177" y="313"/>
                </a:cubicBezTo>
                <a:cubicBezTo>
                  <a:pt x="152" y="375"/>
                  <a:pt x="136" y="436"/>
                  <a:pt x="124" y="498"/>
                </a:cubicBezTo>
                <a:cubicBezTo>
                  <a:pt x="111" y="571"/>
                  <a:pt x="103" y="645"/>
                  <a:pt x="103" y="719"/>
                </a:cubicBezTo>
                <a:cubicBezTo>
                  <a:pt x="99" y="793"/>
                  <a:pt x="95" y="871"/>
                  <a:pt x="87" y="941"/>
                </a:cubicBezTo>
                <a:cubicBezTo>
                  <a:pt x="79" y="1023"/>
                  <a:pt x="70" y="1113"/>
                  <a:pt x="66" y="1203"/>
                </a:cubicBezTo>
                <a:cubicBezTo>
                  <a:pt x="62" y="1244"/>
                  <a:pt x="58" y="1310"/>
                  <a:pt x="54" y="1392"/>
                </a:cubicBezTo>
                <a:cubicBezTo>
                  <a:pt x="46" y="1478"/>
                  <a:pt x="46" y="1577"/>
                  <a:pt x="42" y="1696"/>
                </a:cubicBezTo>
                <a:cubicBezTo>
                  <a:pt x="42" y="1753"/>
                  <a:pt x="38" y="1819"/>
                  <a:pt x="38" y="1885"/>
                </a:cubicBezTo>
                <a:cubicBezTo>
                  <a:pt x="38" y="1917"/>
                  <a:pt x="38" y="1950"/>
                  <a:pt x="38" y="1983"/>
                </a:cubicBezTo>
                <a:cubicBezTo>
                  <a:pt x="33" y="2016"/>
                  <a:pt x="33" y="2049"/>
                  <a:pt x="29" y="2086"/>
                </a:cubicBezTo>
                <a:cubicBezTo>
                  <a:pt x="25" y="2155"/>
                  <a:pt x="17" y="2233"/>
                  <a:pt x="13" y="2315"/>
                </a:cubicBezTo>
                <a:cubicBezTo>
                  <a:pt x="9" y="2402"/>
                  <a:pt x="9" y="2488"/>
                  <a:pt x="13" y="2574"/>
                </a:cubicBezTo>
                <a:cubicBezTo>
                  <a:pt x="13" y="2656"/>
                  <a:pt x="17" y="2746"/>
                  <a:pt x="21" y="2832"/>
                </a:cubicBezTo>
                <a:cubicBezTo>
                  <a:pt x="21" y="2923"/>
                  <a:pt x="21" y="3005"/>
                  <a:pt x="17" y="3099"/>
                </a:cubicBezTo>
                <a:cubicBezTo>
                  <a:pt x="9" y="3189"/>
                  <a:pt x="1" y="3296"/>
                  <a:pt x="5" y="3390"/>
                </a:cubicBezTo>
                <a:cubicBezTo>
                  <a:pt x="9" y="3489"/>
                  <a:pt x="9" y="3587"/>
                  <a:pt x="9" y="3686"/>
                </a:cubicBezTo>
                <a:cubicBezTo>
                  <a:pt x="13" y="4088"/>
                  <a:pt x="21" y="4502"/>
                  <a:pt x="29" y="4925"/>
                </a:cubicBezTo>
                <a:cubicBezTo>
                  <a:pt x="33" y="5044"/>
                  <a:pt x="42" y="5159"/>
                  <a:pt x="46" y="5266"/>
                </a:cubicBezTo>
                <a:cubicBezTo>
                  <a:pt x="46" y="5376"/>
                  <a:pt x="33" y="5487"/>
                  <a:pt x="25" y="5602"/>
                </a:cubicBezTo>
                <a:cubicBezTo>
                  <a:pt x="17" y="5660"/>
                  <a:pt x="17" y="5717"/>
                  <a:pt x="17" y="5774"/>
                </a:cubicBezTo>
                <a:cubicBezTo>
                  <a:pt x="17" y="5832"/>
                  <a:pt x="25" y="5889"/>
                  <a:pt x="33" y="5947"/>
                </a:cubicBezTo>
                <a:cubicBezTo>
                  <a:pt x="50" y="6049"/>
                  <a:pt x="54" y="6152"/>
                  <a:pt x="54" y="6254"/>
                </a:cubicBezTo>
                <a:cubicBezTo>
                  <a:pt x="50" y="6357"/>
                  <a:pt x="33" y="6460"/>
                  <a:pt x="29" y="6562"/>
                </a:cubicBezTo>
                <a:cubicBezTo>
                  <a:pt x="21" y="6665"/>
                  <a:pt x="21" y="6767"/>
                  <a:pt x="29" y="6870"/>
                </a:cubicBezTo>
                <a:cubicBezTo>
                  <a:pt x="33" y="6968"/>
                  <a:pt x="33" y="7055"/>
                  <a:pt x="33" y="7149"/>
                </a:cubicBezTo>
                <a:cubicBezTo>
                  <a:pt x="33" y="7239"/>
                  <a:pt x="38" y="7330"/>
                  <a:pt x="42" y="7412"/>
                </a:cubicBezTo>
                <a:cubicBezTo>
                  <a:pt x="42" y="7494"/>
                  <a:pt x="46" y="7572"/>
                  <a:pt x="42" y="7641"/>
                </a:cubicBezTo>
                <a:cubicBezTo>
                  <a:pt x="42" y="7715"/>
                  <a:pt x="33" y="7785"/>
                  <a:pt x="29" y="7855"/>
                </a:cubicBezTo>
                <a:cubicBezTo>
                  <a:pt x="25" y="7920"/>
                  <a:pt x="21" y="7986"/>
                  <a:pt x="25" y="8052"/>
                </a:cubicBezTo>
                <a:cubicBezTo>
                  <a:pt x="29" y="8109"/>
                  <a:pt x="33" y="8163"/>
                  <a:pt x="38" y="8212"/>
                </a:cubicBezTo>
                <a:cubicBezTo>
                  <a:pt x="58" y="8405"/>
                  <a:pt x="87" y="8515"/>
                  <a:pt x="136" y="8515"/>
                </a:cubicBezTo>
                <a:cubicBezTo>
                  <a:pt x="189" y="8515"/>
                  <a:pt x="214" y="8405"/>
                  <a:pt x="222" y="8212"/>
                </a:cubicBezTo>
                <a:cubicBezTo>
                  <a:pt x="226" y="8163"/>
                  <a:pt x="222" y="8105"/>
                  <a:pt x="226" y="8052"/>
                </a:cubicBezTo>
                <a:cubicBezTo>
                  <a:pt x="226" y="7998"/>
                  <a:pt x="230" y="7937"/>
                  <a:pt x="239" y="7871"/>
                </a:cubicBezTo>
                <a:cubicBezTo>
                  <a:pt x="243" y="7801"/>
                  <a:pt x="251" y="7732"/>
                  <a:pt x="251" y="7646"/>
                </a:cubicBezTo>
                <a:cubicBezTo>
                  <a:pt x="255" y="7563"/>
                  <a:pt x="247" y="7477"/>
                  <a:pt x="243" y="7395"/>
                </a:cubicBezTo>
                <a:cubicBezTo>
                  <a:pt x="239" y="7313"/>
                  <a:pt x="230" y="7235"/>
                  <a:pt x="226" y="7141"/>
                </a:cubicBezTo>
                <a:cubicBezTo>
                  <a:pt x="226" y="7046"/>
                  <a:pt x="218" y="6948"/>
                  <a:pt x="210" y="6854"/>
                </a:cubicBezTo>
                <a:cubicBezTo>
                  <a:pt x="202" y="6755"/>
                  <a:pt x="202" y="6661"/>
                  <a:pt x="202" y="6562"/>
                </a:cubicBezTo>
                <a:cubicBezTo>
                  <a:pt x="206" y="6464"/>
                  <a:pt x="218" y="6361"/>
                  <a:pt x="218" y="6246"/>
                </a:cubicBezTo>
                <a:cubicBezTo>
                  <a:pt x="214" y="6136"/>
                  <a:pt x="206" y="6021"/>
                  <a:pt x="185" y="5910"/>
                </a:cubicBezTo>
                <a:cubicBezTo>
                  <a:pt x="177" y="5861"/>
                  <a:pt x="173" y="5807"/>
                  <a:pt x="169" y="5758"/>
                </a:cubicBezTo>
                <a:cubicBezTo>
                  <a:pt x="169" y="5705"/>
                  <a:pt x="173" y="5651"/>
                  <a:pt x="177" y="5598"/>
                </a:cubicBezTo>
                <a:cubicBezTo>
                  <a:pt x="185" y="5487"/>
                  <a:pt x="198" y="5364"/>
                  <a:pt x="198" y="5249"/>
                </a:cubicBezTo>
                <a:cubicBezTo>
                  <a:pt x="198" y="5130"/>
                  <a:pt x="193" y="5015"/>
                  <a:pt x="193" y="4905"/>
                </a:cubicBezTo>
                <a:cubicBezTo>
                  <a:pt x="202" y="4486"/>
                  <a:pt x="210" y="4067"/>
                  <a:pt x="222" y="3674"/>
                </a:cubicBezTo>
                <a:cubicBezTo>
                  <a:pt x="222" y="3575"/>
                  <a:pt x="222" y="3468"/>
                  <a:pt x="226" y="3378"/>
                </a:cubicBezTo>
                <a:cubicBezTo>
                  <a:pt x="230" y="3288"/>
                  <a:pt x="239" y="3198"/>
                  <a:pt x="247" y="3103"/>
                </a:cubicBezTo>
                <a:cubicBezTo>
                  <a:pt x="255" y="3009"/>
                  <a:pt x="259" y="2910"/>
                  <a:pt x="259" y="2820"/>
                </a:cubicBezTo>
                <a:lnTo>
                  <a:pt x="259" y="2562"/>
                </a:lnTo>
                <a:cubicBezTo>
                  <a:pt x="259" y="2521"/>
                  <a:pt x="259" y="2479"/>
                  <a:pt x="259" y="2443"/>
                </a:cubicBezTo>
                <a:cubicBezTo>
                  <a:pt x="263" y="2402"/>
                  <a:pt x="263" y="2369"/>
                  <a:pt x="267" y="2328"/>
                </a:cubicBezTo>
                <a:cubicBezTo>
                  <a:pt x="271" y="2254"/>
                  <a:pt x="284" y="2180"/>
                  <a:pt x="292" y="2106"/>
                </a:cubicBezTo>
                <a:cubicBezTo>
                  <a:pt x="296" y="2073"/>
                  <a:pt x="300" y="2036"/>
                  <a:pt x="300" y="1999"/>
                </a:cubicBezTo>
                <a:cubicBezTo>
                  <a:pt x="304" y="1979"/>
                  <a:pt x="304" y="1962"/>
                  <a:pt x="304" y="1942"/>
                </a:cubicBezTo>
                <a:cubicBezTo>
                  <a:pt x="308" y="1926"/>
                  <a:pt x="308" y="1909"/>
                  <a:pt x="308" y="1893"/>
                </a:cubicBezTo>
                <a:cubicBezTo>
                  <a:pt x="312" y="1827"/>
                  <a:pt x="312" y="1766"/>
                  <a:pt x="317" y="1708"/>
                </a:cubicBezTo>
                <a:cubicBezTo>
                  <a:pt x="325" y="1593"/>
                  <a:pt x="325" y="1495"/>
                  <a:pt x="333" y="1413"/>
                </a:cubicBezTo>
                <a:cubicBezTo>
                  <a:pt x="337" y="1331"/>
                  <a:pt x="341" y="1269"/>
                  <a:pt x="345" y="1228"/>
                </a:cubicBezTo>
                <a:cubicBezTo>
                  <a:pt x="353" y="1138"/>
                  <a:pt x="358" y="1052"/>
                  <a:pt x="362" y="969"/>
                </a:cubicBezTo>
                <a:cubicBezTo>
                  <a:pt x="366" y="887"/>
                  <a:pt x="366" y="805"/>
                  <a:pt x="362" y="723"/>
                </a:cubicBezTo>
                <a:cubicBezTo>
                  <a:pt x="358" y="649"/>
                  <a:pt x="358" y="584"/>
                  <a:pt x="358" y="526"/>
                </a:cubicBezTo>
                <a:cubicBezTo>
                  <a:pt x="358" y="469"/>
                  <a:pt x="366" y="411"/>
                  <a:pt x="370" y="358"/>
                </a:cubicBezTo>
                <a:cubicBezTo>
                  <a:pt x="382" y="276"/>
                  <a:pt x="386" y="190"/>
                  <a:pt x="386" y="104"/>
                </a:cubicBezTo>
                <a:cubicBezTo>
                  <a:pt x="382" y="38"/>
                  <a:pt x="374" y="5"/>
                  <a:pt x="349" y="1"/>
                </a:cubicBezTo>
                <a:cubicBezTo>
                  <a:pt x="348" y="1"/>
                  <a:pt x="347" y="1"/>
                  <a:pt x="346" y="1"/>
                </a:cubicBezTo>
                <a:close/>
              </a:path>
            </a:pathLst>
          </a:custGeom>
          <a:solidFill>
            <a:schemeClr val="dk2"/>
          </a:solidFill>
          <a:ln>
            <a:noFill/>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grpSp>
        <p:nvGrpSpPr>
          <p:cNvPr id="388" name="Google Shape;388;p40"/>
          <p:cNvGrpSpPr/>
          <p:nvPr/>
        </p:nvGrpSpPr>
        <p:grpSpPr>
          <a:xfrm>
            <a:off x="7561243" y="2158411"/>
            <a:ext cx="724264" cy="705611"/>
            <a:chOff x="2581550" y="1973000"/>
            <a:chExt cx="926050" cy="902200"/>
          </a:xfrm>
        </p:grpSpPr>
        <p:sp>
          <p:nvSpPr>
            <p:cNvPr id="389" name="Google Shape;389;p40"/>
            <p:cNvSpPr/>
            <p:nvPr/>
          </p:nvSpPr>
          <p:spPr>
            <a:xfrm>
              <a:off x="2581550" y="1973000"/>
              <a:ext cx="926050" cy="902200"/>
            </a:xfrm>
            <a:custGeom>
              <a:rect b="b" l="l" r="r" t="t"/>
              <a:pathLst>
                <a:path extrusionOk="0" fill="none" h="36088" w="37042">
                  <a:moveTo>
                    <a:pt x="6668" y="31659"/>
                  </a:moveTo>
                  <a:cubicBezTo>
                    <a:pt x="9526" y="34600"/>
                    <a:pt x="12419" y="36088"/>
                    <a:pt x="15265" y="36088"/>
                  </a:cubicBezTo>
                  <a:cubicBezTo>
                    <a:pt x="15491" y="36088"/>
                    <a:pt x="15729" y="36076"/>
                    <a:pt x="15967" y="36052"/>
                  </a:cubicBezTo>
                  <a:cubicBezTo>
                    <a:pt x="16467" y="36016"/>
                    <a:pt x="17027" y="35993"/>
                    <a:pt x="17706" y="35993"/>
                  </a:cubicBezTo>
                  <a:cubicBezTo>
                    <a:pt x="18075" y="35993"/>
                    <a:pt x="18456" y="35993"/>
                    <a:pt x="18813" y="36016"/>
                  </a:cubicBezTo>
                  <a:cubicBezTo>
                    <a:pt x="19182" y="36016"/>
                    <a:pt x="19551" y="36028"/>
                    <a:pt x="19920" y="36028"/>
                  </a:cubicBezTo>
                  <a:cubicBezTo>
                    <a:pt x="20932" y="36028"/>
                    <a:pt x="22111" y="35993"/>
                    <a:pt x="23301" y="35731"/>
                  </a:cubicBezTo>
                  <a:cubicBezTo>
                    <a:pt x="28635" y="34540"/>
                    <a:pt x="32410" y="31016"/>
                    <a:pt x="35196" y="24622"/>
                  </a:cubicBezTo>
                  <a:cubicBezTo>
                    <a:pt x="36089" y="22598"/>
                    <a:pt x="36565" y="20253"/>
                    <a:pt x="36696" y="17455"/>
                  </a:cubicBezTo>
                  <a:cubicBezTo>
                    <a:pt x="37041" y="9561"/>
                    <a:pt x="30910" y="1965"/>
                    <a:pt x="23051" y="488"/>
                  </a:cubicBezTo>
                  <a:cubicBezTo>
                    <a:pt x="21313" y="155"/>
                    <a:pt x="19599" y="0"/>
                    <a:pt x="17956" y="0"/>
                  </a:cubicBezTo>
                  <a:cubicBezTo>
                    <a:pt x="11157" y="0"/>
                    <a:pt x="5918" y="2858"/>
                    <a:pt x="2811" y="8287"/>
                  </a:cubicBezTo>
                  <a:cubicBezTo>
                    <a:pt x="846" y="11704"/>
                    <a:pt x="1" y="16371"/>
                    <a:pt x="453" y="21050"/>
                  </a:cubicBezTo>
                  <a:cubicBezTo>
                    <a:pt x="870" y="25384"/>
                    <a:pt x="3882" y="28801"/>
                    <a:pt x="6668" y="31659"/>
                  </a:cubicBezTo>
                  <a:close/>
                  <a:moveTo>
                    <a:pt x="3537" y="8704"/>
                  </a:moveTo>
                  <a:cubicBezTo>
                    <a:pt x="7264" y="2215"/>
                    <a:pt x="13419" y="845"/>
                    <a:pt x="17944" y="845"/>
                  </a:cubicBezTo>
                  <a:cubicBezTo>
                    <a:pt x="19527" y="845"/>
                    <a:pt x="21170" y="1012"/>
                    <a:pt x="22873" y="1322"/>
                  </a:cubicBezTo>
                  <a:cubicBezTo>
                    <a:pt x="30326" y="2715"/>
                    <a:pt x="36148" y="9930"/>
                    <a:pt x="35815" y="17395"/>
                  </a:cubicBezTo>
                  <a:cubicBezTo>
                    <a:pt x="35696" y="20086"/>
                    <a:pt x="35243" y="22324"/>
                    <a:pt x="34386" y="24253"/>
                  </a:cubicBezTo>
                  <a:cubicBezTo>
                    <a:pt x="31731" y="30361"/>
                    <a:pt x="28135" y="33719"/>
                    <a:pt x="23099" y="34850"/>
                  </a:cubicBezTo>
                  <a:cubicBezTo>
                    <a:pt x="21992" y="35112"/>
                    <a:pt x="20861" y="35135"/>
                    <a:pt x="19908" y="35135"/>
                  </a:cubicBezTo>
                  <a:cubicBezTo>
                    <a:pt x="19539" y="35135"/>
                    <a:pt x="19170" y="35135"/>
                    <a:pt x="18813" y="35124"/>
                  </a:cubicBezTo>
                  <a:cubicBezTo>
                    <a:pt x="18432" y="35124"/>
                    <a:pt x="18063" y="35100"/>
                    <a:pt x="17694" y="35100"/>
                  </a:cubicBezTo>
                  <a:cubicBezTo>
                    <a:pt x="16979" y="35100"/>
                    <a:pt x="16396" y="35124"/>
                    <a:pt x="15872" y="35183"/>
                  </a:cubicBezTo>
                  <a:cubicBezTo>
                    <a:pt x="13038" y="35433"/>
                    <a:pt x="10181" y="34016"/>
                    <a:pt x="7276" y="31040"/>
                  </a:cubicBezTo>
                  <a:cubicBezTo>
                    <a:pt x="4597" y="28289"/>
                    <a:pt x="1704" y="25015"/>
                    <a:pt x="1311" y="20955"/>
                  </a:cubicBezTo>
                  <a:cubicBezTo>
                    <a:pt x="846" y="16443"/>
                    <a:pt x="1668" y="11978"/>
                    <a:pt x="3537" y="8704"/>
                  </a:cubicBezTo>
                  <a:close/>
                </a:path>
              </a:pathLst>
            </a:custGeom>
            <a:noFill/>
            <a:ln cap="flat" cmpd="sng" w="19050">
              <a:solidFill>
                <a:schemeClr val="dk2"/>
              </a:solidFill>
              <a:prstDash val="solid"/>
              <a:miter lim="11906"/>
              <a:headEnd len="sm" type="none" w="sm"/>
              <a:tailEnd len="sm" type="none" w="sm"/>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sp>
          <p:nvSpPr>
            <p:cNvPr id="390" name="Google Shape;390;p40"/>
            <p:cNvSpPr/>
            <p:nvPr/>
          </p:nvSpPr>
          <p:spPr>
            <a:xfrm>
              <a:off x="2679200" y="2069425"/>
              <a:ext cx="719450" cy="713500"/>
            </a:xfrm>
            <a:custGeom>
              <a:rect b="b" l="l" r="r" t="t"/>
              <a:pathLst>
                <a:path extrusionOk="0" fill="none" h="28540" w="28778">
                  <a:moveTo>
                    <a:pt x="13930" y="1"/>
                  </a:moveTo>
                  <a:cubicBezTo>
                    <a:pt x="15216" y="1"/>
                    <a:pt x="16574" y="120"/>
                    <a:pt x="17955" y="394"/>
                  </a:cubicBezTo>
                  <a:cubicBezTo>
                    <a:pt x="23932" y="1572"/>
                    <a:pt x="28778" y="7680"/>
                    <a:pt x="28480" y="13657"/>
                  </a:cubicBezTo>
                  <a:cubicBezTo>
                    <a:pt x="28373" y="15872"/>
                    <a:pt x="28004" y="17729"/>
                    <a:pt x="27313" y="19325"/>
                  </a:cubicBezTo>
                  <a:cubicBezTo>
                    <a:pt x="25146" y="24361"/>
                    <a:pt x="22229" y="27147"/>
                    <a:pt x="18133" y="28076"/>
                  </a:cubicBezTo>
                  <a:cubicBezTo>
                    <a:pt x="17240" y="28290"/>
                    <a:pt x="16336" y="28302"/>
                    <a:pt x="15538" y="28302"/>
                  </a:cubicBezTo>
                  <a:cubicBezTo>
                    <a:pt x="15240" y="28302"/>
                    <a:pt x="14931" y="28302"/>
                    <a:pt x="14633" y="28290"/>
                  </a:cubicBezTo>
                  <a:cubicBezTo>
                    <a:pt x="14323" y="28290"/>
                    <a:pt x="14026" y="28266"/>
                    <a:pt x="13716" y="28266"/>
                  </a:cubicBezTo>
                  <a:cubicBezTo>
                    <a:pt x="13133" y="28266"/>
                    <a:pt x="12657" y="28290"/>
                    <a:pt x="12228" y="28326"/>
                  </a:cubicBezTo>
                  <a:cubicBezTo>
                    <a:pt x="9918" y="28540"/>
                    <a:pt x="7608" y="27373"/>
                    <a:pt x="5239" y="24921"/>
                  </a:cubicBezTo>
                  <a:cubicBezTo>
                    <a:pt x="3060" y="22646"/>
                    <a:pt x="703" y="19932"/>
                    <a:pt x="381" y="16586"/>
                  </a:cubicBezTo>
                  <a:cubicBezTo>
                    <a:pt x="0" y="12848"/>
                    <a:pt x="679" y="9180"/>
                    <a:pt x="2203" y="6466"/>
                  </a:cubicBezTo>
                  <a:cubicBezTo>
                    <a:pt x="5263" y="1132"/>
                    <a:pt x="10275" y="1"/>
                    <a:pt x="13930" y="1"/>
                  </a:cubicBezTo>
                  <a:close/>
                </a:path>
              </a:pathLst>
            </a:custGeom>
            <a:noFill/>
            <a:ln cap="flat" cmpd="sng" w="19050">
              <a:solidFill>
                <a:schemeClr val="dk2"/>
              </a:solidFill>
              <a:prstDash val="solid"/>
              <a:miter lim="11906"/>
              <a:headEnd len="sm" type="none" w="sm"/>
              <a:tailEnd len="sm" type="none" w="sm"/>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grpSp>
      <p:sp>
        <p:nvSpPr>
          <p:cNvPr id="391" name="Google Shape;391;p40"/>
          <p:cNvSpPr txBox="1"/>
          <p:nvPr/>
        </p:nvSpPr>
        <p:spPr>
          <a:xfrm>
            <a:off x="6565638" y="3254875"/>
            <a:ext cx="2617800" cy="7056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None/>
            </a:pPr>
            <a:r>
              <a:rPr b="1" lang="en" sz="1800">
                <a:solidFill>
                  <a:schemeClr val="lt2"/>
                </a:solidFill>
                <a:latin typeface="Merriweather"/>
                <a:ea typeface="Merriweather"/>
                <a:cs typeface="Merriweather"/>
                <a:sym typeface="Merriweather"/>
              </a:rPr>
              <a:t>Jasmine</a:t>
            </a:r>
            <a:endParaRPr b="1" sz="1800">
              <a:solidFill>
                <a:schemeClr val="lt2"/>
              </a:solidFill>
              <a:latin typeface="Merriweather"/>
              <a:ea typeface="Merriweather"/>
              <a:cs typeface="Merriweather"/>
              <a:sym typeface="Merriweather"/>
            </a:endParaRPr>
          </a:p>
        </p:txBody>
      </p:sp>
      <p:sp>
        <p:nvSpPr>
          <p:cNvPr id="392" name="Google Shape;392;p40"/>
          <p:cNvSpPr txBox="1"/>
          <p:nvPr/>
        </p:nvSpPr>
        <p:spPr>
          <a:xfrm>
            <a:off x="6565638" y="3680424"/>
            <a:ext cx="2617800" cy="12873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Senior</a:t>
            </a:r>
            <a:endParaRPr>
              <a:solidFill>
                <a:schemeClr val="dk1"/>
              </a:solidFill>
              <a:latin typeface="Livvic"/>
              <a:ea typeface="Livvic"/>
              <a:cs typeface="Livvic"/>
              <a:sym typeface="Livvic"/>
            </a:endParaRPr>
          </a:p>
          <a:p>
            <a:pPr algn="ctr" indent="0" lvl="0" marL="0" rtl="0">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Psychology, CS</a:t>
            </a:r>
            <a:endParaRPr>
              <a:solidFill>
                <a:schemeClr val="dk1"/>
              </a:solidFill>
              <a:latin typeface="Livvic"/>
              <a:ea typeface="Livvic"/>
              <a:cs typeface="Livvic"/>
              <a:sym typeface="Livvic"/>
            </a:endParaRPr>
          </a:p>
          <a:p>
            <a:pPr algn="ctr" indent="0" lvl="0" marL="0" rtl="0">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Houston, TX</a:t>
            </a:r>
            <a:endParaRPr>
              <a:solidFill>
                <a:schemeClr val="dk1"/>
              </a:solidFill>
              <a:latin typeface="Livvic"/>
              <a:ea typeface="Livvic"/>
              <a:cs typeface="Livvic"/>
              <a:sym typeface="Livvic"/>
            </a:endParaRPr>
          </a:p>
        </p:txBody>
      </p:sp>
      <p:pic>
        <p:nvPicPr>
          <p:cNvPr id="393" name="Google Shape;393;p40"/>
          <p:cNvPicPr preferRelativeResize="0"/>
          <p:nvPr/>
        </p:nvPicPr>
        <p:blipFill rotWithShape="1">
          <a:blip r:embed="rId3">
            <a:alphaModFix/>
          </a:blip>
          <a:srcRect b="55" t="45"/>
          <a:stretch/>
        </p:blipFill>
        <p:spPr>
          <a:xfrm>
            <a:off x="2751688" y="1560738"/>
            <a:ext cx="1370400" cy="1371600"/>
          </a:xfrm>
          <a:prstGeom prst="ellipse">
            <a:avLst/>
          </a:prstGeom>
          <a:noFill/>
          <a:ln>
            <a:noFill/>
          </a:ln>
          <a:effectLst>
            <a:outerShdw algn="bl" blurRad="200025" dir="5400000" dist="19050" rotWithShape="0">
              <a:srgbClr val="000000">
                <a:alpha val="50000"/>
              </a:srgbClr>
            </a:outerShdw>
          </a:effectLst>
        </p:spPr>
      </p:pic>
      <p:pic>
        <p:nvPicPr>
          <p:cNvPr id="394" name="Google Shape;394;p40"/>
          <p:cNvPicPr preferRelativeResize="0"/>
          <p:nvPr/>
        </p:nvPicPr>
        <p:blipFill rotWithShape="1">
          <a:blip r:embed="rId4">
            <a:alphaModFix/>
          </a:blip>
          <a:srcRect b="89" l="180" r="180" t="85"/>
          <a:stretch/>
        </p:blipFill>
        <p:spPr>
          <a:xfrm>
            <a:off x="569350" y="1554883"/>
            <a:ext cx="1371600" cy="1383300"/>
          </a:xfrm>
          <a:prstGeom prst="ellipse">
            <a:avLst/>
          </a:prstGeom>
          <a:noFill/>
          <a:ln>
            <a:noFill/>
          </a:ln>
          <a:effectLst>
            <a:outerShdw algn="bl" blurRad="200025" dir="5400000" dist="19050" rotWithShape="0">
              <a:srgbClr val="000000">
                <a:alpha val="50000"/>
              </a:srgbClr>
            </a:outerShdw>
          </a:effectLst>
        </p:spPr>
      </p:pic>
      <p:pic>
        <p:nvPicPr>
          <p:cNvPr id="395" name="Google Shape;395;p40"/>
          <p:cNvPicPr preferRelativeResize="0"/>
          <p:nvPr/>
        </p:nvPicPr>
        <p:blipFill rotWithShape="1">
          <a:blip r:embed="rId5">
            <a:alphaModFix/>
          </a:blip>
          <a:srcRect t="34"/>
          <a:stretch/>
        </p:blipFill>
        <p:spPr>
          <a:xfrm>
            <a:off x="4932850" y="1560738"/>
            <a:ext cx="1371600" cy="1371600"/>
          </a:xfrm>
          <a:prstGeom prst="ellipse">
            <a:avLst/>
          </a:prstGeom>
          <a:noFill/>
          <a:ln>
            <a:noFill/>
          </a:ln>
          <a:effectLst>
            <a:outerShdw algn="bl" blurRad="200025" dir="5400000" dist="19050" rotWithShape="0">
              <a:srgbClr val="000000">
                <a:alpha val="50000"/>
              </a:srgbClr>
            </a:outerShdw>
          </a:effectLst>
        </p:spPr>
      </p:pic>
      <p:pic>
        <p:nvPicPr>
          <p:cNvPr id="396" name="Google Shape;396;p40"/>
          <p:cNvPicPr preferRelativeResize="0"/>
          <p:nvPr/>
        </p:nvPicPr>
        <p:blipFill rotWithShape="1">
          <a:blip r:embed="rId6">
            <a:alphaModFix/>
          </a:blip>
          <a:srcRect b="47" l="8" r="45" t="51"/>
          <a:stretch/>
        </p:blipFill>
        <p:spPr>
          <a:xfrm>
            <a:off x="7238175" y="1560725"/>
            <a:ext cx="1370400" cy="1371600"/>
          </a:xfrm>
          <a:prstGeom prst="ellipse">
            <a:avLst/>
          </a:prstGeom>
          <a:noFill/>
          <a:ln>
            <a:noFill/>
          </a:ln>
          <a:effectLst>
            <a:outerShdw algn="bl" blurRad="200025" dir="5400000" dist="19050" rotWithShape="0">
              <a:srgbClr val="000000">
                <a:alpha val="5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41"/>
          <p:cNvSpPr txBox="1"/>
          <p:nvPr>
            <p:ph type="title"/>
          </p:nvPr>
        </p:nvSpPr>
        <p:spPr>
          <a:xfrm>
            <a:off x="260025" y="196775"/>
            <a:ext cx="3459000" cy="61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i="1" lang="en"/>
              <a:t>Domain Selection</a:t>
            </a:r>
            <a:endParaRPr b="0" i="1"/>
          </a:p>
        </p:txBody>
      </p:sp>
      <p:sp>
        <p:nvSpPr>
          <p:cNvPr id="402" name="Google Shape;402;p41"/>
          <p:cNvSpPr txBox="1"/>
          <p:nvPr>
            <p:ph idx="1" type="subTitle"/>
          </p:nvPr>
        </p:nvSpPr>
        <p:spPr>
          <a:xfrm>
            <a:off x="260025" y="3650275"/>
            <a:ext cx="3807000" cy="46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Relevant to preserving the past?</a:t>
            </a:r>
            <a:endParaRPr b="1"/>
          </a:p>
        </p:txBody>
      </p:sp>
      <p:grpSp>
        <p:nvGrpSpPr>
          <p:cNvPr id="403" name="Google Shape;403;p41"/>
          <p:cNvGrpSpPr/>
          <p:nvPr/>
        </p:nvGrpSpPr>
        <p:grpSpPr>
          <a:xfrm>
            <a:off x="344649" y="4110685"/>
            <a:ext cx="2795880" cy="93998"/>
            <a:chOff x="3445893" y="4053330"/>
            <a:chExt cx="2252199" cy="93989"/>
          </a:xfrm>
        </p:grpSpPr>
        <p:sp>
          <p:nvSpPr>
            <p:cNvPr id="404" name="Google Shape;404;p41"/>
            <p:cNvSpPr/>
            <p:nvPr/>
          </p:nvSpPr>
          <p:spPr>
            <a:xfrm>
              <a:off x="3445893" y="4088755"/>
              <a:ext cx="2252199" cy="58564"/>
            </a:xfrm>
            <a:custGeom>
              <a:rect b="b" l="l" r="r" t="t"/>
              <a:pathLst>
                <a:path extrusionOk="0" h="617" w="10344">
                  <a:moveTo>
                    <a:pt x="371" y="0"/>
                  </a:moveTo>
                  <a:cubicBezTo>
                    <a:pt x="274" y="0"/>
                    <a:pt x="176" y="4"/>
                    <a:pt x="77" y="13"/>
                  </a:cubicBezTo>
                  <a:cubicBezTo>
                    <a:pt x="1" y="13"/>
                    <a:pt x="3" y="132"/>
                    <a:pt x="78" y="132"/>
                  </a:cubicBezTo>
                  <a:cubicBezTo>
                    <a:pt x="79" y="132"/>
                    <a:pt x="80" y="132"/>
                    <a:pt x="81" y="132"/>
                  </a:cubicBezTo>
                  <a:cubicBezTo>
                    <a:pt x="246" y="140"/>
                    <a:pt x="410" y="177"/>
                    <a:pt x="574" y="189"/>
                  </a:cubicBezTo>
                  <a:cubicBezTo>
                    <a:pt x="738" y="206"/>
                    <a:pt x="902" y="226"/>
                    <a:pt x="1062" y="247"/>
                  </a:cubicBezTo>
                  <a:cubicBezTo>
                    <a:pt x="1226" y="263"/>
                    <a:pt x="1395" y="271"/>
                    <a:pt x="1555" y="292"/>
                  </a:cubicBezTo>
                  <a:cubicBezTo>
                    <a:pt x="1719" y="317"/>
                    <a:pt x="1883" y="325"/>
                    <a:pt x="2047" y="349"/>
                  </a:cubicBezTo>
                  <a:cubicBezTo>
                    <a:pt x="2211" y="378"/>
                    <a:pt x="2375" y="431"/>
                    <a:pt x="2543" y="448"/>
                  </a:cubicBezTo>
                  <a:cubicBezTo>
                    <a:pt x="2712" y="464"/>
                    <a:pt x="2880" y="485"/>
                    <a:pt x="3052" y="497"/>
                  </a:cubicBezTo>
                  <a:cubicBezTo>
                    <a:pt x="3093" y="500"/>
                    <a:pt x="3134" y="501"/>
                    <a:pt x="3175" y="501"/>
                  </a:cubicBezTo>
                  <a:cubicBezTo>
                    <a:pt x="3273" y="501"/>
                    <a:pt x="3371" y="495"/>
                    <a:pt x="3470" y="495"/>
                  </a:cubicBezTo>
                  <a:cubicBezTo>
                    <a:pt x="3501" y="495"/>
                    <a:pt x="3531" y="496"/>
                    <a:pt x="3561" y="497"/>
                  </a:cubicBezTo>
                  <a:cubicBezTo>
                    <a:pt x="3729" y="501"/>
                    <a:pt x="3898" y="518"/>
                    <a:pt x="4066" y="526"/>
                  </a:cubicBezTo>
                  <a:cubicBezTo>
                    <a:pt x="4152" y="530"/>
                    <a:pt x="4235" y="530"/>
                    <a:pt x="4318" y="530"/>
                  </a:cubicBezTo>
                  <a:cubicBezTo>
                    <a:pt x="4400" y="530"/>
                    <a:pt x="4482" y="530"/>
                    <a:pt x="4566" y="534"/>
                  </a:cubicBezTo>
                  <a:cubicBezTo>
                    <a:pt x="4730" y="538"/>
                    <a:pt x="4895" y="591"/>
                    <a:pt x="5063" y="596"/>
                  </a:cubicBezTo>
                  <a:cubicBezTo>
                    <a:pt x="5078" y="596"/>
                    <a:pt x="5093" y="596"/>
                    <a:pt x="5108" y="596"/>
                  </a:cubicBezTo>
                  <a:cubicBezTo>
                    <a:pt x="5243" y="596"/>
                    <a:pt x="5380" y="583"/>
                    <a:pt x="5514" y="583"/>
                  </a:cubicBezTo>
                  <a:cubicBezTo>
                    <a:pt x="5529" y="583"/>
                    <a:pt x="5544" y="583"/>
                    <a:pt x="5559" y="583"/>
                  </a:cubicBezTo>
                  <a:cubicBezTo>
                    <a:pt x="5615" y="585"/>
                    <a:pt x="5671" y="585"/>
                    <a:pt x="5727" y="585"/>
                  </a:cubicBezTo>
                  <a:cubicBezTo>
                    <a:pt x="5837" y="585"/>
                    <a:pt x="5948" y="583"/>
                    <a:pt x="6060" y="583"/>
                  </a:cubicBezTo>
                  <a:cubicBezTo>
                    <a:pt x="6224" y="583"/>
                    <a:pt x="6392" y="616"/>
                    <a:pt x="6556" y="616"/>
                  </a:cubicBezTo>
                  <a:cubicBezTo>
                    <a:pt x="6721" y="616"/>
                    <a:pt x="6889" y="600"/>
                    <a:pt x="7053" y="600"/>
                  </a:cubicBezTo>
                  <a:cubicBezTo>
                    <a:pt x="7221" y="596"/>
                    <a:pt x="7385" y="563"/>
                    <a:pt x="7554" y="559"/>
                  </a:cubicBezTo>
                  <a:cubicBezTo>
                    <a:pt x="7570" y="558"/>
                    <a:pt x="7587" y="557"/>
                    <a:pt x="7603" y="557"/>
                  </a:cubicBezTo>
                  <a:cubicBezTo>
                    <a:pt x="7735" y="557"/>
                    <a:pt x="7869" y="580"/>
                    <a:pt x="8000" y="580"/>
                  </a:cubicBezTo>
                  <a:cubicBezTo>
                    <a:pt x="8017" y="580"/>
                    <a:pt x="8033" y="580"/>
                    <a:pt x="8050" y="579"/>
                  </a:cubicBezTo>
                  <a:cubicBezTo>
                    <a:pt x="8243" y="571"/>
                    <a:pt x="8428" y="522"/>
                    <a:pt x="8616" y="509"/>
                  </a:cubicBezTo>
                  <a:cubicBezTo>
                    <a:pt x="8805" y="497"/>
                    <a:pt x="8994" y="477"/>
                    <a:pt x="9178" y="460"/>
                  </a:cubicBezTo>
                  <a:cubicBezTo>
                    <a:pt x="9367" y="440"/>
                    <a:pt x="9560" y="448"/>
                    <a:pt x="9749" y="427"/>
                  </a:cubicBezTo>
                  <a:cubicBezTo>
                    <a:pt x="9938" y="403"/>
                    <a:pt x="10122" y="370"/>
                    <a:pt x="10311" y="341"/>
                  </a:cubicBezTo>
                  <a:cubicBezTo>
                    <a:pt x="10340" y="337"/>
                    <a:pt x="10344" y="267"/>
                    <a:pt x="10311" y="267"/>
                  </a:cubicBezTo>
                  <a:cubicBezTo>
                    <a:pt x="10143" y="271"/>
                    <a:pt x="9974" y="280"/>
                    <a:pt x="9810" y="284"/>
                  </a:cubicBezTo>
                  <a:cubicBezTo>
                    <a:pt x="9642" y="288"/>
                    <a:pt x="9474" y="308"/>
                    <a:pt x="9310" y="312"/>
                  </a:cubicBezTo>
                  <a:cubicBezTo>
                    <a:pt x="9141" y="317"/>
                    <a:pt x="8977" y="325"/>
                    <a:pt x="8809" y="329"/>
                  </a:cubicBezTo>
                  <a:cubicBezTo>
                    <a:pt x="8641" y="333"/>
                    <a:pt x="8477" y="345"/>
                    <a:pt x="8309" y="349"/>
                  </a:cubicBezTo>
                  <a:cubicBezTo>
                    <a:pt x="8296" y="350"/>
                    <a:pt x="8283" y="350"/>
                    <a:pt x="8270" y="350"/>
                  </a:cubicBezTo>
                  <a:cubicBezTo>
                    <a:pt x="8115" y="350"/>
                    <a:pt x="7963" y="329"/>
                    <a:pt x="7808" y="329"/>
                  </a:cubicBezTo>
                  <a:cubicBezTo>
                    <a:pt x="7640" y="333"/>
                    <a:pt x="7476" y="382"/>
                    <a:pt x="7307" y="386"/>
                  </a:cubicBezTo>
                  <a:cubicBezTo>
                    <a:pt x="7300" y="387"/>
                    <a:pt x="7293" y="387"/>
                    <a:pt x="7285" y="387"/>
                  </a:cubicBezTo>
                  <a:cubicBezTo>
                    <a:pt x="7132" y="387"/>
                    <a:pt x="6982" y="349"/>
                    <a:pt x="6829" y="349"/>
                  </a:cubicBezTo>
                  <a:cubicBezTo>
                    <a:pt x="6821" y="349"/>
                    <a:pt x="6814" y="349"/>
                    <a:pt x="6807" y="349"/>
                  </a:cubicBezTo>
                  <a:lnTo>
                    <a:pt x="6306" y="349"/>
                  </a:lnTo>
                  <a:cubicBezTo>
                    <a:pt x="6160" y="349"/>
                    <a:pt x="6011" y="362"/>
                    <a:pt x="5862" y="362"/>
                  </a:cubicBezTo>
                  <a:cubicBezTo>
                    <a:pt x="5843" y="362"/>
                    <a:pt x="5824" y="362"/>
                    <a:pt x="5806" y="362"/>
                  </a:cubicBezTo>
                  <a:cubicBezTo>
                    <a:pt x="5751" y="360"/>
                    <a:pt x="5696" y="360"/>
                    <a:pt x="5640" y="360"/>
                  </a:cubicBezTo>
                  <a:cubicBezTo>
                    <a:pt x="5529" y="360"/>
                    <a:pt x="5417" y="362"/>
                    <a:pt x="5305" y="362"/>
                  </a:cubicBezTo>
                  <a:cubicBezTo>
                    <a:pt x="5193" y="362"/>
                    <a:pt x="5082" y="365"/>
                    <a:pt x="4972" y="365"/>
                  </a:cubicBezTo>
                  <a:cubicBezTo>
                    <a:pt x="4916" y="365"/>
                    <a:pt x="4860" y="364"/>
                    <a:pt x="4804" y="362"/>
                  </a:cubicBezTo>
                  <a:cubicBezTo>
                    <a:pt x="4636" y="354"/>
                    <a:pt x="4472" y="329"/>
                    <a:pt x="4304" y="321"/>
                  </a:cubicBezTo>
                  <a:cubicBezTo>
                    <a:pt x="4220" y="317"/>
                    <a:pt x="4137" y="317"/>
                    <a:pt x="4053" y="317"/>
                  </a:cubicBezTo>
                  <a:cubicBezTo>
                    <a:pt x="3970" y="317"/>
                    <a:pt x="3887" y="317"/>
                    <a:pt x="3803" y="312"/>
                  </a:cubicBezTo>
                  <a:cubicBezTo>
                    <a:pt x="3635" y="308"/>
                    <a:pt x="3471" y="255"/>
                    <a:pt x="3307" y="247"/>
                  </a:cubicBezTo>
                  <a:cubicBezTo>
                    <a:pt x="3138" y="239"/>
                    <a:pt x="2974" y="230"/>
                    <a:pt x="2806" y="218"/>
                  </a:cubicBezTo>
                  <a:cubicBezTo>
                    <a:pt x="2638" y="210"/>
                    <a:pt x="2474" y="198"/>
                    <a:pt x="2305" y="185"/>
                  </a:cubicBezTo>
                  <a:cubicBezTo>
                    <a:pt x="2117" y="173"/>
                    <a:pt x="1924" y="173"/>
                    <a:pt x="1731" y="152"/>
                  </a:cubicBezTo>
                  <a:cubicBezTo>
                    <a:pt x="1542" y="136"/>
                    <a:pt x="1354" y="111"/>
                    <a:pt x="1165" y="79"/>
                  </a:cubicBezTo>
                  <a:cubicBezTo>
                    <a:pt x="984" y="50"/>
                    <a:pt x="804" y="21"/>
                    <a:pt x="623" y="9"/>
                  </a:cubicBezTo>
                  <a:cubicBezTo>
                    <a:pt x="539" y="3"/>
                    <a:pt x="456" y="0"/>
                    <a:pt x="3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5" name="Google Shape;405;p41"/>
            <p:cNvSpPr/>
            <p:nvPr/>
          </p:nvSpPr>
          <p:spPr>
            <a:xfrm>
              <a:off x="3445893" y="4053330"/>
              <a:ext cx="2252199" cy="58564"/>
            </a:xfrm>
            <a:custGeom>
              <a:rect b="b" l="l" r="r" t="t"/>
              <a:pathLst>
                <a:path extrusionOk="0" h="617" w="10344">
                  <a:moveTo>
                    <a:pt x="371" y="0"/>
                  </a:moveTo>
                  <a:cubicBezTo>
                    <a:pt x="274" y="0"/>
                    <a:pt x="176" y="4"/>
                    <a:pt x="77" y="13"/>
                  </a:cubicBezTo>
                  <a:cubicBezTo>
                    <a:pt x="1" y="13"/>
                    <a:pt x="3" y="132"/>
                    <a:pt x="78" y="132"/>
                  </a:cubicBezTo>
                  <a:cubicBezTo>
                    <a:pt x="79" y="132"/>
                    <a:pt x="80" y="132"/>
                    <a:pt x="81" y="132"/>
                  </a:cubicBezTo>
                  <a:cubicBezTo>
                    <a:pt x="246" y="140"/>
                    <a:pt x="410" y="177"/>
                    <a:pt x="574" y="189"/>
                  </a:cubicBezTo>
                  <a:cubicBezTo>
                    <a:pt x="738" y="206"/>
                    <a:pt x="902" y="226"/>
                    <a:pt x="1062" y="247"/>
                  </a:cubicBezTo>
                  <a:cubicBezTo>
                    <a:pt x="1226" y="263"/>
                    <a:pt x="1395" y="271"/>
                    <a:pt x="1555" y="292"/>
                  </a:cubicBezTo>
                  <a:cubicBezTo>
                    <a:pt x="1719" y="317"/>
                    <a:pt x="1883" y="325"/>
                    <a:pt x="2047" y="349"/>
                  </a:cubicBezTo>
                  <a:cubicBezTo>
                    <a:pt x="2211" y="378"/>
                    <a:pt x="2375" y="431"/>
                    <a:pt x="2543" y="448"/>
                  </a:cubicBezTo>
                  <a:cubicBezTo>
                    <a:pt x="2712" y="464"/>
                    <a:pt x="2880" y="485"/>
                    <a:pt x="3052" y="497"/>
                  </a:cubicBezTo>
                  <a:cubicBezTo>
                    <a:pt x="3093" y="500"/>
                    <a:pt x="3134" y="501"/>
                    <a:pt x="3175" y="501"/>
                  </a:cubicBezTo>
                  <a:cubicBezTo>
                    <a:pt x="3273" y="501"/>
                    <a:pt x="3371" y="495"/>
                    <a:pt x="3470" y="495"/>
                  </a:cubicBezTo>
                  <a:cubicBezTo>
                    <a:pt x="3501" y="495"/>
                    <a:pt x="3531" y="496"/>
                    <a:pt x="3561" y="497"/>
                  </a:cubicBezTo>
                  <a:cubicBezTo>
                    <a:pt x="3729" y="501"/>
                    <a:pt x="3898" y="518"/>
                    <a:pt x="4066" y="526"/>
                  </a:cubicBezTo>
                  <a:cubicBezTo>
                    <a:pt x="4152" y="530"/>
                    <a:pt x="4235" y="530"/>
                    <a:pt x="4318" y="530"/>
                  </a:cubicBezTo>
                  <a:cubicBezTo>
                    <a:pt x="4400" y="530"/>
                    <a:pt x="4482" y="530"/>
                    <a:pt x="4566" y="534"/>
                  </a:cubicBezTo>
                  <a:cubicBezTo>
                    <a:pt x="4730" y="538"/>
                    <a:pt x="4895" y="591"/>
                    <a:pt x="5063" y="596"/>
                  </a:cubicBezTo>
                  <a:cubicBezTo>
                    <a:pt x="5078" y="596"/>
                    <a:pt x="5093" y="596"/>
                    <a:pt x="5108" y="596"/>
                  </a:cubicBezTo>
                  <a:cubicBezTo>
                    <a:pt x="5243" y="596"/>
                    <a:pt x="5380" y="583"/>
                    <a:pt x="5514" y="583"/>
                  </a:cubicBezTo>
                  <a:cubicBezTo>
                    <a:pt x="5529" y="583"/>
                    <a:pt x="5544" y="583"/>
                    <a:pt x="5559" y="583"/>
                  </a:cubicBezTo>
                  <a:cubicBezTo>
                    <a:pt x="5615" y="585"/>
                    <a:pt x="5671" y="585"/>
                    <a:pt x="5727" y="585"/>
                  </a:cubicBezTo>
                  <a:cubicBezTo>
                    <a:pt x="5837" y="585"/>
                    <a:pt x="5948" y="583"/>
                    <a:pt x="6060" y="583"/>
                  </a:cubicBezTo>
                  <a:cubicBezTo>
                    <a:pt x="6224" y="583"/>
                    <a:pt x="6392" y="616"/>
                    <a:pt x="6556" y="616"/>
                  </a:cubicBezTo>
                  <a:cubicBezTo>
                    <a:pt x="6721" y="616"/>
                    <a:pt x="6889" y="600"/>
                    <a:pt x="7053" y="600"/>
                  </a:cubicBezTo>
                  <a:cubicBezTo>
                    <a:pt x="7221" y="596"/>
                    <a:pt x="7385" y="563"/>
                    <a:pt x="7554" y="559"/>
                  </a:cubicBezTo>
                  <a:cubicBezTo>
                    <a:pt x="7570" y="558"/>
                    <a:pt x="7587" y="557"/>
                    <a:pt x="7603" y="557"/>
                  </a:cubicBezTo>
                  <a:cubicBezTo>
                    <a:pt x="7735" y="557"/>
                    <a:pt x="7869" y="580"/>
                    <a:pt x="8000" y="580"/>
                  </a:cubicBezTo>
                  <a:cubicBezTo>
                    <a:pt x="8017" y="580"/>
                    <a:pt x="8033" y="580"/>
                    <a:pt x="8050" y="579"/>
                  </a:cubicBezTo>
                  <a:cubicBezTo>
                    <a:pt x="8243" y="571"/>
                    <a:pt x="8428" y="522"/>
                    <a:pt x="8616" y="509"/>
                  </a:cubicBezTo>
                  <a:cubicBezTo>
                    <a:pt x="8805" y="497"/>
                    <a:pt x="8994" y="477"/>
                    <a:pt x="9178" y="460"/>
                  </a:cubicBezTo>
                  <a:cubicBezTo>
                    <a:pt x="9367" y="440"/>
                    <a:pt x="9560" y="448"/>
                    <a:pt x="9749" y="427"/>
                  </a:cubicBezTo>
                  <a:cubicBezTo>
                    <a:pt x="9938" y="403"/>
                    <a:pt x="10122" y="370"/>
                    <a:pt x="10311" y="341"/>
                  </a:cubicBezTo>
                  <a:cubicBezTo>
                    <a:pt x="10340" y="337"/>
                    <a:pt x="10344" y="267"/>
                    <a:pt x="10311" y="267"/>
                  </a:cubicBezTo>
                  <a:cubicBezTo>
                    <a:pt x="10143" y="271"/>
                    <a:pt x="9974" y="280"/>
                    <a:pt x="9810" y="284"/>
                  </a:cubicBezTo>
                  <a:cubicBezTo>
                    <a:pt x="9642" y="288"/>
                    <a:pt x="9474" y="308"/>
                    <a:pt x="9310" y="312"/>
                  </a:cubicBezTo>
                  <a:cubicBezTo>
                    <a:pt x="9141" y="317"/>
                    <a:pt x="8977" y="325"/>
                    <a:pt x="8809" y="329"/>
                  </a:cubicBezTo>
                  <a:cubicBezTo>
                    <a:pt x="8641" y="333"/>
                    <a:pt x="8477" y="345"/>
                    <a:pt x="8309" y="349"/>
                  </a:cubicBezTo>
                  <a:cubicBezTo>
                    <a:pt x="8296" y="350"/>
                    <a:pt x="8283" y="350"/>
                    <a:pt x="8270" y="350"/>
                  </a:cubicBezTo>
                  <a:cubicBezTo>
                    <a:pt x="8115" y="350"/>
                    <a:pt x="7963" y="329"/>
                    <a:pt x="7808" y="329"/>
                  </a:cubicBezTo>
                  <a:cubicBezTo>
                    <a:pt x="7640" y="333"/>
                    <a:pt x="7476" y="382"/>
                    <a:pt x="7307" y="386"/>
                  </a:cubicBezTo>
                  <a:cubicBezTo>
                    <a:pt x="7300" y="387"/>
                    <a:pt x="7293" y="387"/>
                    <a:pt x="7285" y="387"/>
                  </a:cubicBezTo>
                  <a:cubicBezTo>
                    <a:pt x="7132" y="387"/>
                    <a:pt x="6982" y="349"/>
                    <a:pt x="6829" y="349"/>
                  </a:cubicBezTo>
                  <a:cubicBezTo>
                    <a:pt x="6821" y="349"/>
                    <a:pt x="6814" y="349"/>
                    <a:pt x="6807" y="349"/>
                  </a:cubicBezTo>
                  <a:lnTo>
                    <a:pt x="6306" y="349"/>
                  </a:lnTo>
                  <a:cubicBezTo>
                    <a:pt x="6160" y="349"/>
                    <a:pt x="6011" y="362"/>
                    <a:pt x="5862" y="362"/>
                  </a:cubicBezTo>
                  <a:cubicBezTo>
                    <a:pt x="5843" y="362"/>
                    <a:pt x="5824" y="362"/>
                    <a:pt x="5806" y="362"/>
                  </a:cubicBezTo>
                  <a:cubicBezTo>
                    <a:pt x="5751" y="360"/>
                    <a:pt x="5696" y="360"/>
                    <a:pt x="5640" y="360"/>
                  </a:cubicBezTo>
                  <a:cubicBezTo>
                    <a:pt x="5529" y="360"/>
                    <a:pt x="5417" y="362"/>
                    <a:pt x="5305" y="362"/>
                  </a:cubicBezTo>
                  <a:cubicBezTo>
                    <a:pt x="5193" y="362"/>
                    <a:pt x="5082" y="365"/>
                    <a:pt x="4972" y="365"/>
                  </a:cubicBezTo>
                  <a:cubicBezTo>
                    <a:pt x="4916" y="365"/>
                    <a:pt x="4860" y="364"/>
                    <a:pt x="4804" y="362"/>
                  </a:cubicBezTo>
                  <a:cubicBezTo>
                    <a:pt x="4636" y="354"/>
                    <a:pt x="4472" y="329"/>
                    <a:pt x="4304" y="321"/>
                  </a:cubicBezTo>
                  <a:cubicBezTo>
                    <a:pt x="4220" y="317"/>
                    <a:pt x="4137" y="317"/>
                    <a:pt x="4053" y="317"/>
                  </a:cubicBezTo>
                  <a:cubicBezTo>
                    <a:pt x="3970" y="317"/>
                    <a:pt x="3887" y="317"/>
                    <a:pt x="3803" y="312"/>
                  </a:cubicBezTo>
                  <a:cubicBezTo>
                    <a:pt x="3635" y="308"/>
                    <a:pt x="3471" y="255"/>
                    <a:pt x="3307" y="247"/>
                  </a:cubicBezTo>
                  <a:cubicBezTo>
                    <a:pt x="3138" y="239"/>
                    <a:pt x="2974" y="230"/>
                    <a:pt x="2806" y="218"/>
                  </a:cubicBezTo>
                  <a:cubicBezTo>
                    <a:pt x="2638" y="210"/>
                    <a:pt x="2474" y="198"/>
                    <a:pt x="2305" y="185"/>
                  </a:cubicBezTo>
                  <a:cubicBezTo>
                    <a:pt x="2117" y="173"/>
                    <a:pt x="1924" y="173"/>
                    <a:pt x="1731" y="152"/>
                  </a:cubicBezTo>
                  <a:cubicBezTo>
                    <a:pt x="1542" y="136"/>
                    <a:pt x="1354" y="111"/>
                    <a:pt x="1165" y="79"/>
                  </a:cubicBezTo>
                  <a:cubicBezTo>
                    <a:pt x="984" y="50"/>
                    <a:pt x="804" y="21"/>
                    <a:pt x="623" y="9"/>
                  </a:cubicBezTo>
                  <a:cubicBezTo>
                    <a:pt x="539" y="3"/>
                    <a:pt x="456" y="0"/>
                    <a:pt x="3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406" name="Google Shape;406;p41"/>
          <p:cNvGrpSpPr/>
          <p:nvPr/>
        </p:nvGrpSpPr>
        <p:grpSpPr>
          <a:xfrm flipH="1" rot="10800000">
            <a:off x="351693" y="1292155"/>
            <a:ext cx="2252199" cy="93989"/>
            <a:chOff x="3445893" y="4053330"/>
            <a:chExt cx="2252199" cy="93989"/>
          </a:xfrm>
        </p:grpSpPr>
        <p:sp>
          <p:nvSpPr>
            <p:cNvPr id="407" name="Google Shape;407;p41"/>
            <p:cNvSpPr/>
            <p:nvPr/>
          </p:nvSpPr>
          <p:spPr>
            <a:xfrm>
              <a:off x="3445893" y="4088755"/>
              <a:ext cx="2252199" cy="58564"/>
            </a:xfrm>
            <a:custGeom>
              <a:rect b="b" l="l" r="r" t="t"/>
              <a:pathLst>
                <a:path extrusionOk="0" h="617" w="10344">
                  <a:moveTo>
                    <a:pt x="371" y="0"/>
                  </a:moveTo>
                  <a:cubicBezTo>
                    <a:pt x="274" y="0"/>
                    <a:pt x="176" y="4"/>
                    <a:pt x="77" y="13"/>
                  </a:cubicBezTo>
                  <a:cubicBezTo>
                    <a:pt x="1" y="13"/>
                    <a:pt x="3" y="132"/>
                    <a:pt x="78" y="132"/>
                  </a:cubicBezTo>
                  <a:cubicBezTo>
                    <a:pt x="79" y="132"/>
                    <a:pt x="80" y="132"/>
                    <a:pt x="81" y="132"/>
                  </a:cubicBezTo>
                  <a:cubicBezTo>
                    <a:pt x="246" y="140"/>
                    <a:pt x="410" y="177"/>
                    <a:pt x="574" y="189"/>
                  </a:cubicBezTo>
                  <a:cubicBezTo>
                    <a:pt x="738" y="206"/>
                    <a:pt x="902" y="226"/>
                    <a:pt x="1062" y="247"/>
                  </a:cubicBezTo>
                  <a:cubicBezTo>
                    <a:pt x="1226" y="263"/>
                    <a:pt x="1395" y="271"/>
                    <a:pt x="1555" y="292"/>
                  </a:cubicBezTo>
                  <a:cubicBezTo>
                    <a:pt x="1719" y="317"/>
                    <a:pt x="1883" y="325"/>
                    <a:pt x="2047" y="349"/>
                  </a:cubicBezTo>
                  <a:cubicBezTo>
                    <a:pt x="2211" y="378"/>
                    <a:pt x="2375" y="431"/>
                    <a:pt x="2543" y="448"/>
                  </a:cubicBezTo>
                  <a:cubicBezTo>
                    <a:pt x="2712" y="464"/>
                    <a:pt x="2880" y="485"/>
                    <a:pt x="3052" y="497"/>
                  </a:cubicBezTo>
                  <a:cubicBezTo>
                    <a:pt x="3093" y="500"/>
                    <a:pt x="3134" y="501"/>
                    <a:pt x="3175" y="501"/>
                  </a:cubicBezTo>
                  <a:cubicBezTo>
                    <a:pt x="3273" y="501"/>
                    <a:pt x="3371" y="495"/>
                    <a:pt x="3470" y="495"/>
                  </a:cubicBezTo>
                  <a:cubicBezTo>
                    <a:pt x="3501" y="495"/>
                    <a:pt x="3531" y="496"/>
                    <a:pt x="3561" y="497"/>
                  </a:cubicBezTo>
                  <a:cubicBezTo>
                    <a:pt x="3729" y="501"/>
                    <a:pt x="3898" y="518"/>
                    <a:pt x="4066" y="526"/>
                  </a:cubicBezTo>
                  <a:cubicBezTo>
                    <a:pt x="4152" y="530"/>
                    <a:pt x="4235" y="530"/>
                    <a:pt x="4318" y="530"/>
                  </a:cubicBezTo>
                  <a:cubicBezTo>
                    <a:pt x="4400" y="530"/>
                    <a:pt x="4482" y="530"/>
                    <a:pt x="4566" y="534"/>
                  </a:cubicBezTo>
                  <a:cubicBezTo>
                    <a:pt x="4730" y="538"/>
                    <a:pt x="4895" y="591"/>
                    <a:pt x="5063" y="596"/>
                  </a:cubicBezTo>
                  <a:cubicBezTo>
                    <a:pt x="5078" y="596"/>
                    <a:pt x="5093" y="596"/>
                    <a:pt x="5108" y="596"/>
                  </a:cubicBezTo>
                  <a:cubicBezTo>
                    <a:pt x="5243" y="596"/>
                    <a:pt x="5380" y="583"/>
                    <a:pt x="5514" y="583"/>
                  </a:cubicBezTo>
                  <a:cubicBezTo>
                    <a:pt x="5529" y="583"/>
                    <a:pt x="5544" y="583"/>
                    <a:pt x="5559" y="583"/>
                  </a:cubicBezTo>
                  <a:cubicBezTo>
                    <a:pt x="5615" y="585"/>
                    <a:pt x="5671" y="585"/>
                    <a:pt x="5727" y="585"/>
                  </a:cubicBezTo>
                  <a:cubicBezTo>
                    <a:pt x="5837" y="585"/>
                    <a:pt x="5948" y="583"/>
                    <a:pt x="6060" y="583"/>
                  </a:cubicBezTo>
                  <a:cubicBezTo>
                    <a:pt x="6224" y="583"/>
                    <a:pt x="6392" y="616"/>
                    <a:pt x="6556" y="616"/>
                  </a:cubicBezTo>
                  <a:cubicBezTo>
                    <a:pt x="6721" y="616"/>
                    <a:pt x="6889" y="600"/>
                    <a:pt x="7053" y="600"/>
                  </a:cubicBezTo>
                  <a:cubicBezTo>
                    <a:pt x="7221" y="596"/>
                    <a:pt x="7385" y="563"/>
                    <a:pt x="7554" y="559"/>
                  </a:cubicBezTo>
                  <a:cubicBezTo>
                    <a:pt x="7570" y="558"/>
                    <a:pt x="7587" y="557"/>
                    <a:pt x="7603" y="557"/>
                  </a:cubicBezTo>
                  <a:cubicBezTo>
                    <a:pt x="7735" y="557"/>
                    <a:pt x="7869" y="580"/>
                    <a:pt x="8000" y="580"/>
                  </a:cubicBezTo>
                  <a:cubicBezTo>
                    <a:pt x="8017" y="580"/>
                    <a:pt x="8033" y="580"/>
                    <a:pt x="8050" y="579"/>
                  </a:cubicBezTo>
                  <a:cubicBezTo>
                    <a:pt x="8243" y="571"/>
                    <a:pt x="8428" y="522"/>
                    <a:pt x="8616" y="509"/>
                  </a:cubicBezTo>
                  <a:cubicBezTo>
                    <a:pt x="8805" y="497"/>
                    <a:pt x="8994" y="477"/>
                    <a:pt x="9178" y="460"/>
                  </a:cubicBezTo>
                  <a:cubicBezTo>
                    <a:pt x="9367" y="440"/>
                    <a:pt x="9560" y="448"/>
                    <a:pt x="9749" y="427"/>
                  </a:cubicBezTo>
                  <a:cubicBezTo>
                    <a:pt x="9938" y="403"/>
                    <a:pt x="10122" y="370"/>
                    <a:pt x="10311" y="341"/>
                  </a:cubicBezTo>
                  <a:cubicBezTo>
                    <a:pt x="10340" y="337"/>
                    <a:pt x="10344" y="267"/>
                    <a:pt x="10311" y="267"/>
                  </a:cubicBezTo>
                  <a:cubicBezTo>
                    <a:pt x="10143" y="271"/>
                    <a:pt x="9974" y="280"/>
                    <a:pt x="9810" y="284"/>
                  </a:cubicBezTo>
                  <a:cubicBezTo>
                    <a:pt x="9642" y="288"/>
                    <a:pt x="9474" y="308"/>
                    <a:pt x="9310" y="312"/>
                  </a:cubicBezTo>
                  <a:cubicBezTo>
                    <a:pt x="9141" y="317"/>
                    <a:pt x="8977" y="325"/>
                    <a:pt x="8809" y="329"/>
                  </a:cubicBezTo>
                  <a:cubicBezTo>
                    <a:pt x="8641" y="333"/>
                    <a:pt x="8477" y="345"/>
                    <a:pt x="8309" y="349"/>
                  </a:cubicBezTo>
                  <a:cubicBezTo>
                    <a:pt x="8296" y="350"/>
                    <a:pt x="8283" y="350"/>
                    <a:pt x="8270" y="350"/>
                  </a:cubicBezTo>
                  <a:cubicBezTo>
                    <a:pt x="8115" y="350"/>
                    <a:pt x="7963" y="329"/>
                    <a:pt x="7808" y="329"/>
                  </a:cubicBezTo>
                  <a:cubicBezTo>
                    <a:pt x="7640" y="333"/>
                    <a:pt x="7476" y="382"/>
                    <a:pt x="7307" y="386"/>
                  </a:cubicBezTo>
                  <a:cubicBezTo>
                    <a:pt x="7300" y="387"/>
                    <a:pt x="7293" y="387"/>
                    <a:pt x="7285" y="387"/>
                  </a:cubicBezTo>
                  <a:cubicBezTo>
                    <a:pt x="7132" y="387"/>
                    <a:pt x="6982" y="349"/>
                    <a:pt x="6829" y="349"/>
                  </a:cubicBezTo>
                  <a:cubicBezTo>
                    <a:pt x="6821" y="349"/>
                    <a:pt x="6814" y="349"/>
                    <a:pt x="6807" y="349"/>
                  </a:cubicBezTo>
                  <a:lnTo>
                    <a:pt x="6306" y="349"/>
                  </a:lnTo>
                  <a:cubicBezTo>
                    <a:pt x="6160" y="349"/>
                    <a:pt x="6011" y="362"/>
                    <a:pt x="5862" y="362"/>
                  </a:cubicBezTo>
                  <a:cubicBezTo>
                    <a:pt x="5843" y="362"/>
                    <a:pt x="5824" y="362"/>
                    <a:pt x="5806" y="362"/>
                  </a:cubicBezTo>
                  <a:cubicBezTo>
                    <a:pt x="5751" y="360"/>
                    <a:pt x="5696" y="360"/>
                    <a:pt x="5640" y="360"/>
                  </a:cubicBezTo>
                  <a:cubicBezTo>
                    <a:pt x="5529" y="360"/>
                    <a:pt x="5417" y="362"/>
                    <a:pt x="5305" y="362"/>
                  </a:cubicBezTo>
                  <a:cubicBezTo>
                    <a:pt x="5193" y="362"/>
                    <a:pt x="5082" y="365"/>
                    <a:pt x="4972" y="365"/>
                  </a:cubicBezTo>
                  <a:cubicBezTo>
                    <a:pt x="4916" y="365"/>
                    <a:pt x="4860" y="364"/>
                    <a:pt x="4804" y="362"/>
                  </a:cubicBezTo>
                  <a:cubicBezTo>
                    <a:pt x="4636" y="354"/>
                    <a:pt x="4472" y="329"/>
                    <a:pt x="4304" y="321"/>
                  </a:cubicBezTo>
                  <a:cubicBezTo>
                    <a:pt x="4220" y="317"/>
                    <a:pt x="4137" y="317"/>
                    <a:pt x="4053" y="317"/>
                  </a:cubicBezTo>
                  <a:cubicBezTo>
                    <a:pt x="3970" y="317"/>
                    <a:pt x="3887" y="317"/>
                    <a:pt x="3803" y="312"/>
                  </a:cubicBezTo>
                  <a:cubicBezTo>
                    <a:pt x="3635" y="308"/>
                    <a:pt x="3471" y="255"/>
                    <a:pt x="3307" y="247"/>
                  </a:cubicBezTo>
                  <a:cubicBezTo>
                    <a:pt x="3138" y="239"/>
                    <a:pt x="2974" y="230"/>
                    <a:pt x="2806" y="218"/>
                  </a:cubicBezTo>
                  <a:cubicBezTo>
                    <a:pt x="2638" y="210"/>
                    <a:pt x="2474" y="198"/>
                    <a:pt x="2305" y="185"/>
                  </a:cubicBezTo>
                  <a:cubicBezTo>
                    <a:pt x="2117" y="173"/>
                    <a:pt x="1924" y="173"/>
                    <a:pt x="1731" y="152"/>
                  </a:cubicBezTo>
                  <a:cubicBezTo>
                    <a:pt x="1542" y="136"/>
                    <a:pt x="1354" y="111"/>
                    <a:pt x="1165" y="79"/>
                  </a:cubicBezTo>
                  <a:cubicBezTo>
                    <a:pt x="984" y="50"/>
                    <a:pt x="804" y="21"/>
                    <a:pt x="623" y="9"/>
                  </a:cubicBezTo>
                  <a:cubicBezTo>
                    <a:pt x="539" y="3"/>
                    <a:pt x="456" y="0"/>
                    <a:pt x="3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8" name="Google Shape;408;p41"/>
            <p:cNvSpPr/>
            <p:nvPr/>
          </p:nvSpPr>
          <p:spPr>
            <a:xfrm>
              <a:off x="3445893" y="4053330"/>
              <a:ext cx="2252199" cy="58564"/>
            </a:xfrm>
            <a:custGeom>
              <a:rect b="b" l="l" r="r" t="t"/>
              <a:pathLst>
                <a:path extrusionOk="0" h="617" w="10344">
                  <a:moveTo>
                    <a:pt x="371" y="0"/>
                  </a:moveTo>
                  <a:cubicBezTo>
                    <a:pt x="274" y="0"/>
                    <a:pt x="176" y="4"/>
                    <a:pt x="77" y="13"/>
                  </a:cubicBezTo>
                  <a:cubicBezTo>
                    <a:pt x="1" y="13"/>
                    <a:pt x="3" y="132"/>
                    <a:pt x="78" y="132"/>
                  </a:cubicBezTo>
                  <a:cubicBezTo>
                    <a:pt x="79" y="132"/>
                    <a:pt x="80" y="132"/>
                    <a:pt x="81" y="132"/>
                  </a:cubicBezTo>
                  <a:cubicBezTo>
                    <a:pt x="246" y="140"/>
                    <a:pt x="410" y="177"/>
                    <a:pt x="574" y="189"/>
                  </a:cubicBezTo>
                  <a:cubicBezTo>
                    <a:pt x="738" y="206"/>
                    <a:pt x="902" y="226"/>
                    <a:pt x="1062" y="247"/>
                  </a:cubicBezTo>
                  <a:cubicBezTo>
                    <a:pt x="1226" y="263"/>
                    <a:pt x="1395" y="271"/>
                    <a:pt x="1555" y="292"/>
                  </a:cubicBezTo>
                  <a:cubicBezTo>
                    <a:pt x="1719" y="317"/>
                    <a:pt x="1883" y="325"/>
                    <a:pt x="2047" y="349"/>
                  </a:cubicBezTo>
                  <a:cubicBezTo>
                    <a:pt x="2211" y="378"/>
                    <a:pt x="2375" y="431"/>
                    <a:pt x="2543" y="448"/>
                  </a:cubicBezTo>
                  <a:cubicBezTo>
                    <a:pt x="2712" y="464"/>
                    <a:pt x="2880" y="485"/>
                    <a:pt x="3052" y="497"/>
                  </a:cubicBezTo>
                  <a:cubicBezTo>
                    <a:pt x="3093" y="500"/>
                    <a:pt x="3134" y="501"/>
                    <a:pt x="3175" y="501"/>
                  </a:cubicBezTo>
                  <a:cubicBezTo>
                    <a:pt x="3273" y="501"/>
                    <a:pt x="3371" y="495"/>
                    <a:pt x="3470" y="495"/>
                  </a:cubicBezTo>
                  <a:cubicBezTo>
                    <a:pt x="3501" y="495"/>
                    <a:pt x="3531" y="496"/>
                    <a:pt x="3561" y="497"/>
                  </a:cubicBezTo>
                  <a:cubicBezTo>
                    <a:pt x="3729" y="501"/>
                    <a:pt x="3898" y="518"/>
                    <a:pt x="4066" y="526"/>
                  </a:cubicBezTo>
                  <a:cubicBezTo>
                    <a:pt x="4152" y="530"/>
                    <a:pt x="4235" y="530"/>
                    <a:pt x="4318" y="530"/>
                  </a:cubicBezTo>
                  <a:cubicBezTo>
                    <a:pt x="4400" y="530"/>
                    <a:pt x="4482" y="530"/>
                    <a:pt x="4566" y="534"/>
                  </a:cubicBezTo>
                  <a:cubicBezTo>
                    <a:pt x="4730" y="538"/>
                    <a:pt x="4895" y="591"/>
                    <a:pt x="5063" y="596"/>
                  </a:cubicBezTo>
                  <a:cubicBezTo>
                    <a:pt x="5078" y="596"/>
                    <a:pt x="5093" y="596"/>
                    <a:pt x="5108" y="596"/>
                  </a:cubicBezTo>
                  <a:cubicBezTo>
                    <a:pt x="5243" y="596"/>
                    <a:pt x="5380" y="583"/>
                    <a:pt x="5514" y="583"/>
                  </a:cubicBezTo>
                  <a:cubicBezTo>
                    <a:pt x="5529" y="583"/>
                    <a:pt x="5544" y="583"/>
                    <a:pt x="5559" y="583"/>
                  </a:cubicBezTo>
                  <a:cubicBezTo>
                    <a:pt x="5615" y="585"/>
                    <a:pt x="5671" y="585"/>
                    <a:pt x="5727" y="585"/>
                  </a:cubicBezTo>
                  <a:cubicBezTo>
                    <a:pt x="5837" y="585"/>
                    <a:pt x="5948" y="583"/>
                    <a:pt x="6060" y="583"/>
                  </a:cubicBezTo>
                  <a:cubicBezTo>
                    <a:pt x="6224" y="583"/>
                    <a:pt x="6392" y="616"/>
                    <a:pt x="6556" y="616"/>
                  </a:cubicBezTo>
                  <a:cubicBezTo>
                    <a:pt x="6721" y="616"/>
                    <a:pt x="6889" y="600"/>
                    <a:pt x="7053" y="600"/>
                  </a:cubicBezTo>
                  <a:cubicBezTo>
                    <a:pt x="7221" y="596"/>
                    <a:pt x="7385" y="563"/>
                    <a:pt x="7554" y="559"/>
                  </a:cubicBezTo>
                  <a:cubicBezTo>
                    <a:pt x="7570" y="558"/>
                    <a:pt x="7587" y="557"/>
                    <a:pt x="7603" y="557"/>
                  </a:cubicBezTo>
                  <a:cubicBezTo>
                    <a:pt x="7735" y="557"/>
                    <a:pt x="7869" y="580"/>
                    <a:pt x="8000" y="580"/>
                  </a:cubicBezTo>
                  <a:cubicBezTo>
                    <a:pt x="8017" y="580"/>
                    <a:pt x="8033" y="580"/>
                    <a:pt x="8050" y="579"/>
                  </a:cubicBezTo>
                  <a:cubicBezTo>
                    <a:pt x="8243" y="571"/>
                    <a:pt x="8428" y="522"/>
                    <a:pt x="8616" y="509"/>
                  </a:cubicBezTo>
                  <a:cubicBezTo>
                    <a:pt x="8805" y="497"/>
                    <a:pt x="8994" y="477"/>
                    <a:pt x="9178" y="460"/>
                  </a:cubicBezTo>
                  <a:cubicBezTo>
                    <a:pt x="9367" y="440"/>
                    <a:pt x="9560" y="448"/>
                    <a:pt x="9749" y="427"/>
                  </a:cubicBezTo>
                  <a:cubicBezTo>
                    <a:pt x="9938" y="403"/>
                    <a:pt x="10122" y="370"/>
                    <a:pt x="10311" y="341"/>
                  </a:cubicBezTo>
                  <a:cubicBezTo>
                    <a:pt x="10340" y="337"/>
                    <a:pt x="10344" y="267"/>
                    <a:pt x="10311" y="267"/>
                  </a:cubicBezTo>
                  <a:cubicBezTo>
                    <a:pt x="10143" y="271"/>
                    <a:pt x="9974" y="280"/>
                    <a:pt x="9810" y="284"/>
                  </a:cubicBezTo>
                  <a:cubicBezTo>
                    <a:pt x="9642" y="288"/>
                    <a:pt x="9474" y="308"/>
                    <a:pt x="9310" y="312"/>
                  </a:cubicBezTo>
                  <a:cubicBezTo>
                    <a:pt x="9141" y="317"/>
                    <a:pt x="8977" y="325"/>
                    <a:pt x="8809" y="329"/>
                  </a:cubicBezTo>
                  <a:cubicBezTo>
                    <a:pt x="8641" y="333"/>
                    <a:pt x="8477" y="345"/>
                    <a:pt x="8309" y="349"/>
                  </a:cubicBezTo>
                  <a:cubicBezTo>
                    <a:pt x="8296" y="350"/>
                    <a:pt x="8283" y="350"/>
                    <a:pt x="8270" y="350"/>
                  </a:cubicBezTo>
                  <a:cubicBezTo>
                    <a:pt x="8115" y="350"/>
                    <a:pt x="7963" y="329"/>
                    <a:pt x="7808" y="329"/>
                  </a:cubicBezTo>
                  <a:cubicBezTo>
                    <a:pt x="7640" y="333"/>
                    <a:pt x="7476" y="382"/>
                    <a:pt x="7307" y="386"/>
                  </a:cubicBezTo>
                  <a:cubicBezTo>
                    <a:pt x="7300" y="387"/>
                    <a:pt x="7293" y="387"/>
                    <a:pt x="7285" y="387"/>
                  </a:cubicBezTo>
                  <a:cubicBezTo>
                    <a:pt x="7132" y="387"/>
                    <a:pt x="6982" y="349"/>
                    <a:pt x="6829" y="349"/>
                  </a:cubicBezTo>
                  <a:cubicBezTo>
                    <a:pt x="6821" y="349"/>
                    <a:pt x="6814" y="349"/>
                    <a:pt x="6807" y="349"/>
                  </a:cubicBezTo>
                  <a:lnTo>
                    <a:pt x="6306" y="349"/>
                  </a:lnTo>
                  <a:cubicBezTo>
                    <a:pt x="6160" y="349"/>
                    <a:pt x="6011" y="362"/>
                    <a:pt x="5862" y="362"/>
                  </a:cubicBezTo>
                  <a:cubicBezTo>
                    <a:pt x="5843" y="362"/>
                    <a:pt x="5824" y="362"/>
                    <a:pt x="5806" y="362"/>
                  </a:cubicBezTo>
                  <a:cubicBezTo>
                    <a:pt x="5751" y="360"/>
                    <a:pt x="5696" y="360"/>
                    <a:pt x="5640" y="360"/>
                  </a:cubicBezTo>
                  <a:cubicBezTo>
                    <a:pt x="5529" y="360"/>
                    <a:pt x="5417" y="362"/>
                    <a:pt x="5305" y="362"/>
                  </a:cubicBezTo>
                  <a:cubicBezTo>
                    <a:pt x="5193" y="362"/>
                    <a:pt x="5082" y="365"/>
                    <a:pt x="4972" y="365"/>
                  </a:cubicBezTo>
                  <a:cubicBezTo>
                    <a:pt x="4916" y="365"/>
                    <a:pt x="4860" y="364"/>
                    <a:pt x="4804" y="362"/>
                  </a:cubicBezTo>
                  <a:cubicBezTo>
                    <a:pt x="4636" y="354"/>
                    <a:pt x="4472" y="329"/>
                    <a:pt x="4304" y="321"/>
                  </a:cubicBezTo>
                  <a:cubicBezTo>
                    <a:pt x="4220" y="317"/>
                    <a:pt x="4137" y="317"/>
                    <a:pt x="4053" y="317"/>
                  </a:cubicBezTo>
                  <a:cubicBezTo>
                    <a:pt x="3970" y="317"/>
                    <a:pt x="3887" y="317"/>
                    <a:pt x="3803" y="312"/>
                  </a:cubicBezTo>
                  <a:cubicBezTo>
                    <a:pt x="3635" y="308"/>
                    <a:pt x="3471" y="255"/>
                    <a:pt x="3307" y="247"/>
                  </a:cubicBezTo>
                  <a:cubicBezTo>
                    <a:pt x="3138" y="239"/>
                    <a:pt x="2974" y="230"/>
                    <a:pt x="2806" y="218"/>
                  </a:cubicBezTo>
                  <a:cubicBezTo>
                    <a:pt x="2638" y="210"/>
                    <a:pt x="2474" y="198"/>
                    <a:pt x="2305" y="185"/>
                  </a:cubicBezTo>
                  <a:cubicBezTo>
                    <a:pt x="2117" y="173"/>
                    <a:pt x="1924" y="173"/>
                    <a:pt x="1731" y="152"/>
                  </a:cubicBezTo>
                  <a:cubicBezTo>
                    <a:pt x="1542" y="136"/>
                    <a:pt x="1354" y="111"/>
                    <a:pt x="1165" y="79"/>
                  </a:cubicBezTo>
                  <a:cubicBezTo>
                    <a:pt x="984" y="50"/>
                    <a:pt x="804" y="21"/>
                    <a:pt x="623" y="9"/>
                  </a:cubicBezTo>
                  <a:cubicBezTo>
                    <a:pt x="539" y="3"/>
                    <a:pt x="456" y="0"/>
                    <a:pt x="3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409" name="Google Shape;409;p41"/>
          <p:cNvSpPr txBox="1"/>
          <p:nvPr>
            <p:ph idx="1" type="subTitle"/>
          </p:nvPr>
        </p:nvSpPr>
        <p:spPr>
          <a:xfrm>
            <a:off x="298800" y="876050"/>
            <a:ext cx="3807000" cy="34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Is it interesting to us?</a:t>
            </a:r>
            <a:endParaRPr b="1"/>
          </a:p>
        </p:txBody>
      </p:sp>
      <p:grpSp>
        <p:nvGrpSpPr>
          <p:cNvPr id="410" name="Google Shape;410;p41"/>
          <p:cNvGrpSpPr/>
          <p:nvPr/>
        </p:nvGrpSpPr>
        <p:grpSpPr>
          <a:xfrm flipH="1" rot="10800000">
            <a:off x="404594" y="2620530"/>
            <a:ext cx="4778491" cy="93980"/>
            <a:chOff x="3445893" y="4053330"/>
            <a:chExt cx="2252199" cy="93989"/>
          </a:xfrm>
        </p:grpSpPr>
        <p:sp>
          <p:nvSpPr>
            <p:cNvPr id="411" name="Google Shape;411;p41"/>
            <p:cNvSpPr/>
            <p:nvPr/>
          </p:nvSpPr>
          <p:spPr>
            <a:xfrm>
              <a:off x="3445893" y="4088755"/>
              <a:ext cx="2252199" cy="58564"/>
            </a:xfrm>
            <a:custGeom>
              <a:rect b="b" l="l" r="r" t="t"/>
              <a:pathLst>
                <a:path extrusionOk="0" h="617" w="10344">
                  <a:moveTo>
                    <a:pt x="371" y="0"/>
                  </a:moveTo>
                  <a:cubicBezTo>
                    <a:pt x="274" y="0"/>
                    <a:pt x="176" y="4"/>
                    <a:pt x="77" y="13"/>
                  </a:cubicBezTo>
                  <a:cubicBezTo>
                    <a:pt x="1" y="13"/>
                    <a:pt x="3" y="132"/>
                    <a:pt x="78" y="132"/>
                  </a:cubicBezTo>
                  <a:cubicBezTo>
                    <a:pt x="79" y="132"/>
                    <a:pt x="80" y="132"/>
                    <a:pt x="81" y="132"/>
                  </a:cubicBezTo>
                  <a:cubicBezTo>
                    <a:pt x="246" y="140"/>
                    <a:pt x="410" y="177"/>
                    <a:pt x="574" y="189"/>
                  </a:cubicBezTo>
                  <a:cubicBezTo>
                    <a:pt x="738" y="206"/>
                    <a:pt x="902" y="226"/>
                    <a:pt x="1062" y="247"/>
                  </a:cubicBezTo>
                  <a:cubicBezTo>
                    <a:pt x="1226" y="263"/>
                    <a:pt x="1395" y="271"/>
                    <a:pt x="1555" y="292"/>
                  </a:cubicBezTo>
                  <a:cubicBezTo>
                    <a:pt x="1719" y="317"/>
                    <a:pt x="1883" y="325"/>
                    <a:pt x="2047" y="349"/>
                  </a:cubicBezTo>
                  <a:cubicBezTo>
                    <a:pt x="2211" y="378"/>
                    <a:pt x="2375" y="431"/>
                    <a:pt x="2543" y="448"/>
                  </a:cubicBezTo>
                  <a:cubicBezTo>
                    <a:pt x="2712" y="464"/>
                    <a:pt x="2880" y="485"/>
                    <a:pt x="3052" y="497"/>
                  </a:cubicBezTo>
                  <a:cubicBezTo>
                    <a:pt x="3093" y="500"/>
                    <a:pt x="3134" y="501"/>
                    <a:pt x="3175" y="501"/>
                  </a:cubicBezTo>
                  <a:cubicBezTo>
                    <a:pt x="3273" y="501"/>
                    <a:pt x="3371" y="495"/>
                    <a:pt x="3470" y="495"/>
                  </a:cubicBezTo>
                  <a:cubicBezTo>
                    <a:pt x="3501" y="495"/>
                    <a:pt x="3531" y="496"/>
                    <a:pt x="3561" y="497"/>
                  </a:cubicBezTo>
                  <a:cubicBezTo>
                    <a:pt x="3729" y="501"/>
                    <a:pt x="3898" y="518"/>
                    <a:pt x="4066" y="526"/>
                  </a:cubicBezTo>
                  <a:cubicBezTo>
                    <a:pt x="4152" y="530"/>
                    <a:pt x="4235" y="530"/>
                    <a:pt x="4318" y="530"/>
                  </a:cubicBezTo>
                  <a:cubicBezTo>
                    <a:pt x="4400" y="530"/>
                    <a:pt x="4482" y="530"/>
                    <a:pt x="4566" y="534"/>
                  </a:cubicBezTo>
                  <a:cubicBezTo>
                    <a:pt x="4730" y="538"/>
                    <a:pt x="4895" y="591"/>
                    <a:pt x="5063" y="596"/>
                  </a:cubicBezTo>
                  <a:cubicBezTo>
                    <a:pt x="5078" y="596"/>
                    <a:pt x="5093" y="596"/>
                    <a:pt x="5108" y="596"/>
                  </a:cubicBezTo>
                  <a:cubicBezTo>
                    <a:pt x="5243" y="596"/>
                    <a:pt x="5380" y="583"/>
                    <a:pt x="5514" y="583"/>
                  </a:cubicBezTo>
                  <a:cubicBezTo>
                    <a:pt x="5529" y="583"/>
                    <a:pt x="5544" y="583"/>
                    <a:pt x="5559" y="583"/>
                  </a:cubicBezTo>
                  <a:cubicBezTo>
                    <a:pt x="5615" y="585"/>
                    <a:pt x="5671" y="585"/>
                    <a:pt x="5727" y="585"/>
                  </a:cubicBezTo>
                  <a:cubicBezTo>
                    <a:pt x="5837" y="585"/>
                    <a:pt x="5948" y="583"/>
                    <a:pt x="6060" y="583"/>
                  </a:cubicBezTo>
                  <a:cubicBezTo>
                    <a:pt x="6224" y="583"/>
                    <a:pt x="6392" y="616"/>
                    <a:pt x="6556" y="616"/>
                  </a:cubicBezTo>
                  <a:cubicBezTo>
                    <a:pt x="6721" y="616"/>
                    <a:pt x="6889" y="600"/>
                    <a:pt x="7053" y="600"/>
                  </a:cubicBezTo>
                  <a:cubicBezTo>
                    <a:pt x="7221" y="596"/>
                    <a:pt x="7385" y="563"/>
                    <a:pt x="7554" y="559"/>
                  </a:cubicBezTo>
                  <a:cubicBezTo>
                    <a:pt x="7570" y="558"/>
                    <a:pt x="7587" y="557"/>
                    <a:pt x="7603" y="557"/>
                  </a:cubicBezTo>
                  <a:cubicBezTo>
                    <a:pt x="7735" y="557"/>
                    <a:pt x="7869" y="580"/>
                    <a:pt x="8000" y="580"/>
                  </a:cubicBezTo>
                  <a:cubicBezTo>
                    <a:pt x="8017" y="580"/>
                    <a:pt x="8033" y="580"/>
                    <a:pt x="8050" y="579"/>
                  </a:cubicBezTo>
                  <a:cubicBezTo>
                    <a:pt x="8243" y="571"/>
                    <a:pt x="8428" y="522"/>
                    <a:pt x="8616" y="509"/>
                  </a:cubicBezTo>
                  <a:cubicBezTo>
                    <a:pt x="8805" y="497"/>
                    <a:pt x="8994" y="477"/>
                    <a:pt x="9178" y="460"/>
                  </a:cubicBezTo>
                  <a:cubicBezTo>
                    <a:pt x="9367" y="440"/>
                    <a:pt x="9560" y="448"/>
                    <a:pt x="9749" y="427"/>
                  </a:cubicBezTo>
                  <a:cubicBezTo>
                    <a:pt x="9938" y="403"/>
                    <a:pt x="10122" y="370"/>
                    <a:pt x="10311" y="341"/>
                  </a:cubicBezTo>
                  <a:cubicBezTo>
                    <a:pt x="10340" y="337"/>
                    <a:pt x="10344" y="267"/>
                    <a:pt x="10311" y="267"/>
                  </a:cubicBezTo>
                  <a:cubicBezTo>
                    <a:pt x="10143" y="271"/>
                    <a:pt x="9974" y="280"/>
                    <a:pt x="9810" y="284"/>
                  </a:cubicBezTo>
                  <a:cubicBezTo>
                    <a:pt x="9642" y="288"/>
                    <a:pt x="9474" y="308"/>
                    <a:pt x="9310" y="312"/>
                  </a:cubicBezTo>
                  <a:cubicBezTo>
                    <a:pt x="9141" y="317"/>
                    <a:pt x="8977" y="325"/>
                    <a:pt x="8809" y="329"/>
                  </a:cubicBezTo>
                  <a:cubicBezTo>
                    <a:pt x="8641" y="333"/>
                    <a:pt x="8477" y="345"/>
                    <a:pt x="8309" y="349"/>
                  </a:cubicBezTo>
                  <a:cubicBezTo>
                    <a:pt x="8296" y="350"/>
                    <a:pt x="8283" y="350"/>
                    <a:pt x="8270" y="350"/>
                  </a:cubicBezTo>
                  <a:cubicBezTo>
                    <a:pt x="8115" y="350"/>
                    <a:pt x="7963" y="329"/>
                    <a:pt x="7808" y="329"/>
                  </a:cubicBezTo>
                  <a:cubicBezTo>
                    <a:pt x="7640" y="333"/>
                    <a:pt x="7476" y="382"/>
                    <a:pt x="7307" y="386"/>
                  </a:cubicBezTo>
                  <a:cubicBezTo>
                    <a:pt x="7300" y="387"/>
                    <a:pt x="7293" y="387"/>
                    <a:pt x="7285" y="387"/>
                  </a:cubicBezTo>
                  <a:cubicBezTo>
                    <a:pt x="7132" y="387"/>
                    <a:pt x="6982" y="349"/>
                    <a:pt x="6829" y="349"/>
                  </a:cubicBezTo>
                  <a:cubicBezTo>
                    <a:pt x="6821" y="349"/>
                    <a:pt x="6814" y="349"/>
                    <a:pt x="6807" y="349"/>
                  </a:cubicBezTo>
                  <a:lnTo>
                    <a:pt x="6306" y="349"/>
                  </a:lnTo>
                  <a:cubicBezTo>
                    <a:pt x="6160" y="349"/>
                    <a:pt x="6011" y="362"/>
                    <a:pt x="5862" y="362"/>
                  </a:cubicBezTo>
                  <a:cubicBezTo>
                    <a:pt x="5843" y="362"/>
                    <a:pt x="5824" y="362"/>
                    <a:pt x="5806" y="362"/>
                  </a:cubicBezTo>
                  <a:cubicBezTo>
                    <a:pt x="5751" y="360"/>
                    <a:pt x="5696" y="360"/>
                    <a:pt x="5640" y="360"/>
                  </a:cubicBezTo>
                  <a:cubicBezTo>
                    <a:pt x="5529" y="360"/>
                    <a:pt x="5417" y="362"/>
                    <a:pt x="5305" y="362"/>
                  </a:cubicBezTo>
                  <a:cubicBezTo>
                    <a:pt x="5193" y="362"/>
                    <a:pt x="5082" y="365"/>
                    <a:pt x="4972" y="365"/>
                  </a:cubicBezTo>
                  <a:cubicBezTo>
                    <a:pt x="4916" y="365"/>
                    <a:pt x="4860" y="364"/>
                    <a:pt x="4804" y="362"/>
                  </a:cubicBezTo>
                  <a:cubicBezTo>
                    <a:pt x="4636" y="354"/>
                    <a:pt x="4472" y="329"/>
                    <a:pt x="4304" y="321"/>
                  </a:cubicBezTo>
                  <a:cubicBezTo>
                    <a:pt x="4220" y="317"/>
                    <a:pt x="4137" y="317"/>
                    <a:pt x="4053" y="317"/>
                  </a:cubicBezTo>
                  <a:cubicBezTo>
                    <a:pt x="3970" y="317"/>
                    <a:pt x="3887" y="317"/>
                    <a:pt x="3803" y="312"/>
                  </a:cubicBezTo>
                  <a:cubicBezTo>
                    <a:pt x="3635" y="308"/>
                    <a:pt x="3471" y="255"/>
                    <a:pt x="3307" y="247"/>
                  </a:cubicBezTo>
                  <a:cubicBezTo>
                    <a:pt x="3138" y="239"/>
                    <a:pt x="2974" y="230"/>
                    <a:pt x="2806" y="218"/>
                  </a:cubicBezTo>
                  <a:cubicBezTo>
                    <a:pt x="2638" y="210"/>
                    <a:pt x="2474" y="198"/>
                    <a:pt x="2305" y="185"/>
                  </a:cubicBezTo>
                  <a:cubicBezTo>
                    <a:pt x="2117" y="173"/>
                    <a:pt x="1924" y="173"/>
                    <a:pt x="1731" y="152"/>
                  </a:cubicBezTo>
                  <a:cubicBezTo>
                    <a:pt x="1542" y="136"/>
                    <a:pt x="1354" y="111"/>
                    <a:pt x="1165" y="79"/>
                  </a:cubicBezTo>
                  <a:cubicBezTo>
                    <a:pt x="984" y="50"/>
                    <a:pt x="804" y="21"/>
                    <a:pt x="623" y="9"/>
                  </a:cubicBezTo>
                  <a:cubicBezTo>
                    <a:pt x="539" y="3"/>
                    <a:pt x="456" y="0"/>
                    <a:pt x="3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2" name="Google Shape;412;p41"/>
            <p:cNvSpPr/>
            <p:nvPr/>
          </p:nvSpPr>
          <p:spPr>
            <a:xfrm>
              <a:off x="3445893" y="4053330"/>
              <a:ext cx="2252199" cy="58564"/>
            </a:xfrm>
            <a:custGeom>
              <a:rect b="b" l="l" r="r" t="t"/>
              <a:pathLst>
                <a:path extrusionOk="0" h="617" w="10344">
                  <a:moveTo>
                    <a:pt x="371" y="0"/>
                  </a:moveTo>
                  <a:cubicBezTo>
                    <a:pt x="274" y="0"/>
                    <a:pt x="176" y="4"/>
                    <a:pt x="77" y="13"/>
                  </a:cubicBezTo>
                  <a:cubicBezTo>
                    <a:pt x="1" y="13"/>
                    <a:pt x="3" y="132"/>
                    <a:pt x="78" y="132"/>
                  </a:cubicBezTo>
                  <a:cubicBezTo>
                    <a:pt x="79" y="132"/>
                    <a:pt x="80" y="132"/>
                    <a:pt x="81" y="132"/>
                  </a:cubicBezTo>
                  <a:cubicBezTo>
                    <a:pt x="246" y="140"/>
                    <a:pt x="410" y="177"/>
                    <a:pt x="574" y="189"/>
                  </a:cubicBezTo>
                  <a:cubicBezTo>
                    <a:pt x="738" y="206"/>
                    <a:pt x="902" y="226"/>
                    <a:pt x="1062" y="247"/>
                  </a:cubicBezTo>
                  <a:cubicBezTo>
                    <a:pt x="1226" y="263"/>
                    <a:pt x="1395" y="271"/>
                    <a:pt x="1555" y="292"/>
                  </a:cubicBezTo>
                  <a:cubicBezTo>
                    <a:pt x="1719" y="317"/>
                    <a:pt x="1883" y="325"/>
                    <a:pt x="2047" y="349"/>
                  </a:cubicBezTo>
                  <a:cubicBezTo>
                    <a:pt x="2211" y="378"/>
                    <a:pt x="2375" y="431"/>
                    <a:pt x="2543" y="448"/>
                  </a:cubicBezTo>
                  <a:cubicBezTo>
                    <a:pt x="2712" y="464"/>
                    <a:pt x="2880" y="485"/>
                    <a:pt x="3052" y="497"/>
                  </a:cubicBezTo>
                  <a:cubicBezTo>
                    <a:pt x="3093" y="500"/>
                    <a:pt x="3134" y="501"/>
                    <a:pt x="3175" y="501"/>
                  </a:cubicBezTo>
                  <a:cubicBezTo>
                    <a:pt x="3273" y="501"/>
                    <a:pt x="3371" y="495"/>
                    <a:pt x="3470" y="495"/>
                  </a:cubicBezTo>
                  <a:cubicBezTo>
                    <a:pt x="3501" y="495"/>
                    <a:pt x="3531" y="496"/>
                    <a:pt x="3561" y="497"/>
                  </a:cubicBezTo>
                  <a:cubicBezTo>
                    <a:pt x="3729" y="501"/>
                    <a:pt x="3898" y="518"/>
                    <a:pt x="4066" y="526"/>
                  </a:cubicBezTo>
                  <a:cubicBezTo>
                    <a:pt x="4152" y="530"/>
                    <a:pt x="4235" y="530"/>
                    <a:pt x="4318" y="530"/>
                  </a:cubicBezTo>
                  <a:cubicBezTo>
                    <a:pt x="4400" y="530"/>
                    <a:pt x="4482" y="530"/>
                    <a:pt x="4566" y="534"/>
                  </a:cubicBezTo>
                  <a:cubicBezTo>
                    <a:pt x="4730" y="538"/>
                    <a:pt x="4895" y="591"/>
                    <a:pt x="5063" y="596"/>
                  </a:cubicBezTo>
                  <a:cubicBezTo>
                    <a:pt x="5078" y="596"/>
                    <a:pt x="5093" y="596"/>
                    <a:pt x="5108" y="596"/>
                  </a:cubicBezTo>
                  <a:cubicBezTo>
                    <a:pt x="5243" y="596"/>
                    <a:pt x="5380" y="583"/>
                    <a:pt x="5514" y="583"/>
                  </a:cubicBezTo>
                  <a:cubicBezTo>
                    <a:pt x="5529" y="583"/>
                    <a:pt x="5544" y="583"/>
                    <a:pt x="5559" y="583"/>
                  </a:cubicBezTo>
                  <a:cubicBezTo>
                    <a:pt x="5615" y="585"/>
                    <a:pt x="5671" y="585"/>
                    <a:pt x="5727" y="585"/>
                  </a:cubicBezTo>
                  <a:cubicBezTo>
                    <a:pt x="5837" y="585"/>
                    <a:pt x="5948" y="583"/>
                    <a:pt x="6060" y="583"/>
                  </a:cubicBezTo>
                  <a:cubicBezTo>
                    <a:pt x="6224" y="583"/>
                    <a:pt x="6392" y="616"/>
                    <a:pt x="6556" y="616"/>
                  </a:cubicBezTo>
                  <a:cubicBezTo>
                    <a:pt x="6721" y="616"/>
                    <a:pt x="6889" y="600"/>
                    <a:pt x="7053" y="600"/>
                  </a:cubicBezTo>
                  <a:cubicBezTo>
                    <a:pt x="7221" y="596"/>
                    <a:pt x="7385" y="563"/>
                    <a:pt x="7554" y="559"/>
                  </a:cubicBezTo>
                  <a:cubicBezTo>
                    <a:pt x="7570" y="558"/>
                    <a:pt x="7587" y="557"/>
                    <a:pt x="7603" y="557"/>
                  </a:cubicBezTo>
                  <a:cubicBezTo>
                    <a:pt x="7735" y="557"/>
                    <a:pt x="7869" y="580"/>
                    <a:pt x="8000" y="580"/>
                  </a:cubicBezTo>
                  <a:cubicBezTo>
                    <a:pt x="8017" y="580"/>
                    <a:pt x="8033" y="580"/>
                    <a:pt x="8050" y="579"/>
                  </a:cubicBezTo>
                  <a:cubicBezTo>
                    <a:pt x="8243" y="571"/>
                    <a:pt x="8428" y="522"/>
                    <a:pt x="8616" y="509"/>
                  </a:cubicBezTo>
                  <a:cubicBezTo>
                    <a:pt x="8805" y="497"/>
                    <a:pt x="8994" y="477"/>
                    <a:pt x="9178" y="460"/>
                  </a:cubicBezTo>
                  <a:cubicBezTo>
                    <a:pt x="9367" y="440"/>
                    <a:pt x="9560" y="448"/>
                    <a:pt x="9749" y="427"/>
                  </a:cubicBezTo>
                  <a:cubicBezTo>
                    <a:pt x="9938" y="403"/>
                    <a:pt x="10122" y="370"/>
                    <a:pt x="10311" y="341"/>
                  </a:cubicBezTo>
                  <a:cubicBezTo>
                    <a:pt x="10340" y="337"/>
                    <a:pt x="10344" y="267"/>
                    <a:pt x="10311" y="267"/>
                  </a:cubicBezTo>
                  <a:cubicBezTo>
                    <a:pt x="10143" y="271"/>
                    <a:pt x="9974" y="280"/>
                    <a:pt x="9810" y="284"/>
                  </a:cubicBezTo>
                  <a:cubicBezTo>
                    <a:pt x="9642" y="288"/>
                    <a:pt x="9474" y="308"/>
                    <a:pt x="9310" y="312"/>
                  </a:cubicBezTo>
                  <a:cubicBezTo>
                    <a:pt x="9141" y="317"/>
                    <a:pt x="8977" y="325"/>
                    <a:pt x="8809" y="329"/>
                  </a:cubicBezTo>
                  <a:cubicBezTo>
                    <a:pt x="8641" y="333"/>
                    <a:pt x="8477" y="345"/>
                    <a:pt x="8309" y="349"/>
                  </a:cubicBezTo>
                  <a:cubicBezTo>
                    <a:pt x="8296" y="350"/>
                    <a:pt x="8283" y="350"/>
                    <a:pt x="8270" y="350"/>
                  </a:cubicBezTo>
                  <a:cubicBezTo>
                    <a:pt x="8115" y="350"/>
                    <a:pt x="7963" y="329"/>
                    <a:pt x="7808" y="329"/>
                  </a:cubicBezTo>
                  <a:cubicBezTo>
                    <a:pt x="7640" y="333"/>
                    <a:pt x="7476" y="382"/>
                    <a:pt x="7307" y="386"/>
                  </a:cubicBezTo>
                  <a:cubicBezTo>
                    <a:pt x="7300" y="387"/>
                    <a:pt x="7293" y="387"/>
                    <a:pt x="7285" y="387"/>
                  </a:cubicBezTo>
                  <a:cubicBezTo>
                    <a:pt x="7132" y="387"/>
                    <a:pt x="6982" y="349"/>
                    <a:pt x="6829" y="349"/>
                  </a:cubicBezTo>
                  <a:cubicBezTo>
                    <a:pt x="6821" y="349"/>
                    <a:pt x="6814" y="349"/>
                    <a:pt x="6807" y="349"/>
                  </a:cubicBezTo>
                  <a:lnTo>
                    <a:pt x="6306" y="349"/>
                  </a:lnTo>
                  <a:cubicBezTo>
                    <a:pt x="6160" y="349"/>
                    <a:pt x="6011" y="362"/>
                    <a:pt x="5862" y="362"/>
                  </a:cubicBezTo>
                  <a:cubicBezTo>
                    <a:pt x="5843" y="362"/>
                    <a:pt x="5824" y="362"/>
                    <a:pt x="5806" y="362"/>
                  </a:cubicBezTo>
                  <a:cubicBezTo>
                    <a:pt x="5751" y="360"/>
                    <a:pt x="5696" y="360"/>
                    <a:pt x="5640" y="360"/>
                  </a:cubicBezTo>
                  <a:cubicBezTo>
                    <a:pt x="5529" y="360"/>
                    <a:pt x="5417" y="362"/>
                    <a:pt x="5305" y="362"/>
                  </a:cubicBezTo>
                  <a:cubicBezTo>
                    <a:pt x="5193" y="362"/>
                    <a:pt x="5082" y="365"/>
                    <a:pt x="4972" y="365"/>
                  </a:cubicBezTo>
                  <a:cubicBezTo>
                    <a:pt x="4916" y="365"/>
                    <a:pt x="4860" y="364"/>
                    <a:pt x="4804" y="362"/>
                  </a:cubicBezTo>
                  <a:cubicBezTo>
                    <a:pt x="4636" y="354"/>
                    <a:pt x="4472" y="329"/>
                    <a:pt x="4304" y="321"/>
                  </a:cubicBezTo>
                  <a:cubicBezTo>
                    <a:pt x="4220" y="317"/>
                    <a:pt x="4137" y="317"/>
                    <a:pt x="4053" y="317"/>
                  </a:cubicBezTo>
                  <a:cubicBezTo>
                    <a:pt x="3970" y="317"/>
                    <a:pt x="3887" y="317"/>
                    <a:pt x="3803" y="312"/>
                  </a:cubicBezTo>
                  <a:cubicBezTo>
                    <a:pt x="3635" y="308"/>
                    <a:pt x="3471" y="255"/>
                    <a:pt x="3307" y="247"/>
                  </a:cubicBezTo>
                  <a:cubicBezTo>
                    <a:pt x="3138" y="239"/>
                    <a:pt x="2974" y="230"/>
                    <a:pt x="2806" y="218"/>
                  </a:cubicBezTo>
                  <a:cubicBezTo>
                    <a:pt x="2638" y="210"/>
                    <a:pt x="2474" y="198"/>
                    <a:pt x="2305" y="185"/>
                  </a:cubicBezTo>
                  <a:cubicBezTo>
                    <a:pt x="2117" y="173"/>
                    <a:pt x="1924" y="173"/>
                    <a:pt x="1731" y="152"/>
                  </a:cubicBezTo>
                  <a:cubicBezTo>
                    <a:pt x="1542" y="136"/>
                    <a:pt x="1354" y="111"/>
                    <a:pt x="1165" y="79"/>
                  </a:cubicBezTo>
                  <a:cubicBezTo>
                    <a:pt x="984" y="50"/>
                    <a:pt x="804" y="21"/>
                    <a:pt x="623" y="9"/>
                  </a:cubicBezTo>
                  <a:cubicBezTo>
                    <a:pt x="539" y="3"/>
                    <a:pt x="456" y="0"/>
                    <a:pt x="3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413" name="Google Shape;413;p41"/>
          <p:cNvSpPr txBox="1"/>
          <p:nvPr>
            <p:ph idx="1" type="subTitle"/>
          </p:nvPr>
        </p:nvSpPr>
        <p:spPr>
          <a:xfrm>
            <a:off x="298800" y="2204638"/>
            <a:ext cx="5376900" cy="34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Mental Health</a:t>
            </a:r>
            <a:endParaRPr b="1"/>
          </a:p>
        </p:txBody>
      </p:sp>
      <p:sp>
        <p:nvSpPr>
          <p:cNvPr id="414" name="Google Shape;414;p41"/>
          <p:cNvSpPr txBox="1"/>
          <p:nvPr/>
        </p:nvSpPr>
        <p:spPr>
          <a:xfrm>
            <a:off x="3132875" y="1224025"/>
            <a:ext cx="3569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Livvic"/>
              <a:ea typeface="Livvic"/>
              <a:cs typeface="Livvic"/>
              <a:sym typeface="Livvic"/>
            </a:endParaRPr>
          </a:p>
        </p:txBody>
      </p:sp>
      <p:sp>
        <p:nvSpPr>
          <p:cNvPr id="415" name="Google Shape;415;p41"/>
          <p:cNvSpPr txBox="1"/>
          <p:nvPr>
            <p:ph type="title"/>
          </p:nvPr>
        </p:nvSpPr>
        <p:spPr>
          <a:xfrm>
            <a:off x="6021575" y="1970875"/>
            <a:ext cx="3036600" cy="1065000"/>
          </a:xfrm>
          <a:prstGeom prst="rect">
            <a:avLst/>
          </a:prstGeom>
          <a:effectLst>
            <a:outerShdw blurRad="114300" rotWithShape="0" algn="bl" dir="5400000" dist="19050">
              <a:srgbClr val="000000">
                <a:alpha val="40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lang="en" sz="3200"/>
              <a:t>CAPTURING PERSONAL HISTORY</a:t>
            </a:r>
            <a:endParaRPr sz="3200"/>
          </a:p>
        </p:txBody>
      </p:sp>
      <p:cxnSp>
        <p:nvCxnSpPr>
          <p:cNvPr id="416" name="Google Shape;416;p41"/>
          <p:cNvCxnSpPr/>
          <p:nvPr/>
        </p:nvCxnSpPr>
        <p:spPr>
          <a:xfrm>
            <a:off x="2882225" y="1152400"/>
            <a:ext cx="3079500" cy="1024200"/>
          </a:xfrm>
          <a:prstGeom prst="straightConnector1">
            <a:avLst/>
          </a:prstGeom>
          <a:noFill/>
          <a:ln cap="flat" cmpd="sng" w="38100">
            <a:solidFill>
              <a:schemeClr val="dk2"/>
            </a:solidFill>
            <a:prstDash val="solid"/>
            <a:round/>
            <a:headEnd len="med" w="med" type="none"/>
            <a:tailEnd len="med" w="med" type="stealth"/>
          </a:ln>
        </p:spPr>
      </p:cxnSp>
      <p:cxnSp>
        <p:nvCxnSpPr>
          <p:cNvPr id="417" name="Google Shape;417;p41"/>
          <p:cNvCxnSpPr/>
          <p:nvPr/>
        </p:nvCxnSpPr>
        <p:spPr>
          <a:xfrm flipH="1" rot="10800000">
            <a:off x="3349725" y="2763825"/>
            <a:ext cx="2619300" cy="1181700"/>
          </a:xfrm>
          <a:prstGeom prst="straightConnector1">
            <a:avLst/>
          </a:prstGeom>
          <a:noFill/>
          <a:ln cap="flat" cmpd="sng" w="38100">
            <a:solidFill>
              <a:schemeClr val="dk2"/>
            </a:solidFill>
            <a:prstDash val="solid"/>
            <a:round/>
            <a:headEnd len="med" w="med" type="none"/>
            <a:tailEnd len="med" w="med" type="stealth"/>
          </a:ln>
        </p:spPr>
      </p:cxnSp>
      <p:cxnSp>
        <p:nvCxnSpPr>
          <p:cNvPr id="418" name="Google Shape;418;p41"/>
          <p:cNvCxnSpPr>
            <a:endCxn id="415" idx="1"/>
          </p:cNvCxnSpPr>
          <p:nvPr/>
        </p:nvCxnSpPr>
        <p:spPr>
          <a:xfrm flipH="1" rot="10800000">
            <a:off x="5290475" y="2503375"/>
            <a:ext cx="731100" cy="34800"/>
          </a:xfrm>
          <a:prstGeom prst="straightConnector1">
            <a:avLst/>
          </a:prstGeom>
          <a:noFill/>
          <a:ln cap="flat" cmpd="sng" w="38100">
            <a:solidFill>
              <a:schemeClr val="dk2"/>
            </a:solidFill>
            <a:prstDash val="solid"/>
            <a:round/>
            <a:headEnd len="med" w="med" type="none"/>
            <a:tailEnd len="med" w="med" type="stealth"/>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grpSp>
        <p:nvGrpSpPr>
          <p:cNvPr id="423" name="Google Shape;423;p42"/>
          <p:cNvGrpSpPr/>
          <p:nvPr/>
        </p:nvGrpSpPr>
        <p:grpSpPr>
          <a:xfrm flipH="1">
            <a:off x="4353715" y="945096"/>
            <a:ext cx="3924626" cy="3371053"/>
            <a:chOff x="1774025" y="1561325"/>
            <a:chExt cx="2297925" cy="1973800"/>
          </a:xfrm>
        </p:grpSpPr>
        <p:sp>
          <p:nvSpPr>
            <p:cNvPr id="424" name="Google Shape;424;p42"/>
            <p:cNvSpPr/>
            <p:nvPr/>
          </p:nvSpPr>
          <p:spPr>
            <a:xfrm>
              <a:off x="1774025" y="1711350"/>
              <a:ext cx="2297925" cy="1654700"/>
            </a:xfrm>
            <a:custGeom>
              <a:rect b="b" l="l" r="r" t="t"/>
              <a:pathLst>
                <a:path extrusionOk="0" h="66188" w="91917">
                  <a:moveTo>
                    <a:pt x="4775" y="39410"/>
                  </a:moveTo>
                  <a:cubicBezTo>
                    <a:pt x="4084" y="38529"/>
                    <a:pt x="3453" y="37731"/>
                    <a:pt x="2798" y="36922"/>
                  </a:cubicBezTo>
                  <a:cubicBezTo>
                    <a:pt x="2691" y="36803"/>
                    <a:pt x="2512" y="36743"/>
                    <a:pt x="2393" y="36624"/>
                  </a:cubicBezTo>
                  <a:cubicBezTo>
                    <a:pt x="2298" y="36505"/>
                    <a:pt x="2191" y="36350"/>
                    <a:pt x="2191" y="36207"/>
                  </a:cubicBezTo>
                  <a:cubicBezTo>
                    <a:pt x="2179" y="35838"/>
                    <a:pt x="2203" y="35469"/>
                    <a:pt x="2251" y="35100"/>
                  </a:cubicBezTo>
                  <a:cubicBezTo>
                    <a:pt x="2274" y="34779"/>
                    <a:pt x="2251" y="34529"/>
                    <a:pt x="2012" y="34302"/>
                  </a:cubicBezTo>
                  <a:cubicBezTo>
                    <a:pt x="1953" y="34267"/>
                    <a:pt x="1917" y="34160"/>
                    <a:pt x="1893" y="34100"/>
                  </a:cubicBezTo>
                  <a:lnTo>
                    <a:pt x="1965" y="34029"/>
                  </a:lnTo>
                  <a:cubicBezTo>
                    <a:pt x="2072" y="34088"/>
                    <a:pt x="2167" y="34148"/>
                    <a:pt x="2310" y="34219"/>
                  </a:cubicBezTo>
                  <a:cubicBezTo>
                    <a:pt x="2405" y="33290"/>
                    <a:pt x="2501" y="32374"/>
                    <a:pt x="2620" y="31362"/>
                  </a:cubicBezTo>
                  <a:cubicBezTo>
                    <a:pt x="2453" y="31290"/>
                    <a:pt x="2155" y="31231"/>
                    <a:pt x="1953" y="31052"/>
                  </a:cubicBezTo>
                  <a:cubicBezTo>
                    <a:pt x="1786" y="30909"/>
                    <a:pt x="1620" y="30647"/>
                    <a:pt x="1655" y="30469"/>
                  </a:cubicBezTo>
                  <a:cubicBezTo>
                    <a:pt x="1834" y="29171"/>
                    <a:pt x="2072" y="27873"/>
                    <a:pt x="2274" y="26599"/>
                  </a:cubicBezTo>
                  <a:cubicBezTo>
                    <a:pt x="2310" y="26432"/>
                    <a:pt x="2274" y="26242"/>
                    <a:pt x="2358" y="26087"/>
                  </a:cubicBezTo>
                  <a:cubicBezTo>
                    <a:pt x="2429" y="25944"/>
                    <a:pt x="2560" y="25766"/>
                    <a:pt x="2703" y="25718"/>
                  </a:cubicBezTo>
                  <a:cubicBezTo>
                    <a:pt x="3560" y="25432"/>
                    <a:pt x="4406" y="25170"/>
                    <a:pt x="5263" y="24932"/>
                  </a:cubicBezTo>
                  <a:cubicBezTo>
                    <a:pt x="6549" y="24575"/>
                    <a:pt x="7823" y="24265"/>
                    <a:pt x="9109" y="23932"/>
                  </a:cubicBezTo>
                  <a:cubicBezTo>
                    <a:pt x="9156" y="23920"/>
                    <a:pt x="9180" y="23884"/>
                    <a:pt x="9228" y="23873"/>
                  </a:cubicBezTo>
                  <a:cubicBezTo>
                    <a:pt x="8751" y="23087"/>
                    <a:pt x="8275" y="22301"/>
                    <a:pt x="7787" y="21527"/>
                  </a:cubicBezTo>
                  <a:cubicBezTo>
                    <a:pt x="7727" y="21432"/>
                    <a:pt x="7608" y="21372"/>
                    <a:pt x="7501" y="21325"/>
                  </a:cubicBezTo>
                  <a:cubicBezTo>
                    <a:pt x="6882" y="21063"/>
                    <a:pt x="6227" y="20825"/>
                    <a:pt x="5608" y="20527"/>
                  </a:cubicBezTo>
                  <a:cubicBezTo>
                    <a:pt x="5168" y="20313"/>
                    <a:pt x="4751" y="20051"/>
                    <a:pt x="4358" y="19753"/>
                  </a:cubicBezTo>
                  <a:cubicBezTo>
                    <a:pt x="4179" y="19622"/>
                    <a:pt x="4036" y="19348"/>
                    <a:pt x="3989" y="19110"/>
                  </a:cubicBezTo>
                  <a:cubicBezTo>
                    <a:pt x="3679" y="17836"/>
                    <a:pt x="3644" y="16538"/>
                    <a:pt x="3846" y="15241"/>
                  </a:cubicBezTo>
                  <a:cubicBezTo>
                    <a:pt x="3929" y="14562"/>
                    <a:pt x="4322" y="14002"/>
                    <a:pt x="4834" y="13574"/>
                  </a:cubicBezTo>
                  <a:cubicBezTo>
                    <a:pt x="4977" y="13455"/>
                    <a:pt x="5168" y="13395"/>
                    <a:pt x="5346" y="13347"/>
                  </a:cubicBezTo>
                  <a:cubicBezTo>
                    <a:pt x="8049" y="12597"/>
                    <a:pt x="10775" y="11859"/>
                    <a:pt x="13490" y="11085"/>
                  </a:cubicBezTo>
                  <a:cubicBezTo>
                    <a:pt x="16705" y="10169"/>
                    <a:pt x="19896" y="9216"/>
                    <a:pt x="23098" y="8252"/>
                  </a:cubicBezTo>
                  <a:cubicBezTo>
                    <a:pt x="27325" y="6978"/>
                    <a:pt x="31552" y="5668"/>
                    <a:pt x="35790" y="4406"/>
                  </a:cubicBezTo>
                  <a:cubicBezTo>
                    <a:pt x="38981" y="3453"/>
                    <a:pt x="42160" y="2537"/>
                    <a:pt x="45351" y="1608"/>
                  </a:cubicBezTo>
                  <a:cubicBezTo>
                    <a:pt x="46589" y="1251"/>
                    <a:pt x="47840" y="941"/>
                    <a:pt x="49090" y="596"/>
                  </a:cubicBezTo>
                  <a:cubicBezTo>
                    <a:pt x="49161" y="584"/>
                    <a:pt x="49233" y="548"/>
                    <a:pt x="49328" y="524"/>
                  </a:cubicBezTo>
                  <a:cubicBezTo>
                    <a:pt x="49828" y="346"/>
                    <a:pt x="50340" y="48"/>
                    <a:pt x="50852" y="36"/>
                  </a:cubicBezTo>
                  <a:cubicBezTo>
                    <a:pt x="51364" y="1"/>
                    <a:pt x="51900" y="239"/>
                    <a:pt x="52400" y="370"/>
                  </a:cubicBezTo>
                  <a:cubicBezTo>
                    <a:pt x="55602" y="1179"/>
                    <a:pt x="58793" y="2001"/>
                    <a:pt x="61984" y="2799"/>
                  </a:cubicBezTo>
                  <a:cubicBezTo>
                    <a:pt x="66485" y="3918"/>
                    <a:pt x="70962" y="5049"/>
                    <a:pt x="75474" y="6132"/>
                  </a:cubicBezTo>
                  <a:cubicBezTo>
                    <a:pt x="79070" y="7013"/>
                    <a:pt x="82701" y="7835"/>
                    <a:pt x="86321" y="8645"/>
                  </a:cubicBezTo>
                  <a:cubicBezTo>
                    <a:pt x="87368" y="8883"/>
                    <a:pt x="88416" y="9026"/>
                    <a:pt x="89464" y="9264"/>
                  </a:cubicBezTo>
                  <a:cubicBezTo>
                    <a:pt x="89892" y="9347"/>
                    <a:pt x="90309" y="9561"/>
                    <a:pt x="90714" y="9764"/>
                  </a:cubicBezTo>
                  <a:cubicBezTo>
                    <a:pt x="90845" y="9823"/>
                    <a:pt x="90952" y="10049"/>
                    <a:pt x="90952" y="10192"/>
                  </a:cubicBezTo>
                  <a:cubicBezTo>
                    <a:pt x="90952" y="10264"/>
                    <a:pt x="90714" y="10371"/>
                    <a:pt x="90559" y="10430"/>
                  </a:cubicBezTo>
                  <a:cubicBezTo>
                    <a:pt x="90012" y="10657"/>
                    <a:pt x="89452" y="10883"/>
                    <a:pt x="88880" y="11109"/>
                  </a:cubicBezTo>
                  <a:cubicBezTo>
                    <a:pt x="88833" y="11121"/>
                    <a:pt x="88809" y="11264"/>
                    <a:pt x="88821" y="11347"/>
                  </a:cubicBezTo>
                  <a:cubicBezTo>
                    <a:pt x="88892" y="12181"/>
                    <a:pt x="88999" y="13014"/>
                    <a:pt x="89071" y="13848"/>
                  </a:cubicBezTo>
                  <a:cubicBezTo>
                    <a:pt x="89095" y="14086"/>
                    <a:pt x="89166" y="14205"/>
                    <a:pt x="89392" y="14276"/>
                  </a:cubicBezTo>
                  <a:cubicBezTo>
                    <a:pt x="90000" y="14479"/>
                    <a:pt x="90595" y="14693"/>
                    <a:pt x="91190" y="14919"/>
                  </a:cubicBezTo>
                  <a:cubicBezTo>
                    <a:pt x="91369" y="14979"/>
                    <a:pt x="91547" y="15050"/>
                    <a:pt x="91678" y="15169"/>
                  </a:cubicBezTo>
                  <a:cubicBezTo>
                    <a:pt x="91917" y="15372"/>
                    <a:pt x="91857" y="15657"/>
                    <a:pt x="91559" y="15705"/>
                  </a:cubicBezTo>
                  <a:cubicBezTo>
                    <a:pt x="89809" y="15991"/>
                    <a:pt x="88202" y="16729"/>
                    <a:pt x="86547" y="17336"/>
                  </a:cubicBezTo>
                  <a:cubicBezTo>
                    <a:pt x="84654" y="18039"/>
                    <a:pt x="82796" y="18824"/>
                    <a:pt x="80915" y="19574"/>
                  </a:cubicBezTo>
                  <a:cubicBezTo>
                    <a:pt x="80784" y="19634"/>
                    <a:pt x="80653" y="19693"/>
                    <a:pt x="80475" y="19777"/>
                  </a:cubicBezTo>
                  <a:cubicBezTo>
                    <a:pt x="81153" y="20253"/>
                    <a:pt x="81784" y="20717"/>
                    <a:pt x="82439" y="21146"/>
                  </a:cubicBezTo>
                  <a:cubicBezTo>
                    <a:pt x="84273" y="22396"/>
                    <a:pt x="86118" y="23634"/>
                    <a:pt x="87964" y="24873"/>
                  </a:cubicBezTo>
                  <a:cubicBezTo>
                    <a:pt x="88023" y="24920"/>
                    <a:pt x="88118" y="24956"/>
                    <a:pt x="88154" y="25016"/>
                  </a:cubicBezTo>
                  <a:cubicBezTo>
                    <a:pt x="88202" y="25111"/>
                    <a:pt x="88261" y="25254"/>
                    <a:pt x="88214" y="25337"/>
                  </a:cubicBezTo>
                  <a:cubicBezTo>
                    <a:pt x="88154" y="25420"/>
                    <a:pt x="88023" y="25480"/>
                    <a:pt x="87904" y="25480"/>
                  </a:cubicBezTo>
                  <a:cubicBezTo>
                    <a:pt x="87428" y="25492"/>
                    <a:pt x="86952" y="25480"/>
                    <a:pt x="86487" y="25480"/>
                  </a:cubicBezTo>
                  <a:cubicBezTo>
                    <a:pt x="86380" y="25778"/>
                    <a:pt x="86487" y="25897"/>
                    <a:pt x="86678" y="26016"/>
                  </a:cubicBezTo>
                  <a:cubicBezTo>
                    <a:pt x="87535" y="26563"/>
                    <a:pt x="88416" y="27147"/>
                    <a:pt x="89285" y="27718"/>
                  </a:cubicBezTo>
                  <a:cubicBezTo>
                    <a:pt x="89369" y="27778"/>
                    <a:pt x="89476" y="27849"/>
                    <a:pt x="89547" y="27933"/>
                  </a:cubicBezTo>
                  <a:cubicBezTo>
                    <a:pt x="89773" y="28230"/>
                    <a:pt x="89666" y="28492"/>
                    <a:pt x="89297" y="28528"/>
                  </a:cubicBezTo>
                  <a:cubicBezTo>
                    <a:pt x="87285" y="28754"/>
                    <a:pt x="85273" y="29004"/>
                    <a:pt x="83273" y="29183"/>
                  </a:cubicBezTo>
                  <a:cubicBezTo>
                    <a:pt x="81868" y="29302"/>
                    <a:pt x="80475" y="29326"/>
                    <a:pt x="79070" y="29409"/>
                  </a:cubicBezTo>
                  <a:cubicBezTo>
                    <a:pt x="78474" y="29457"/>
                    <a:pt x="77879" y="29576"/>
                    <a:pt x="77177" y="29683"/>
                  </a:cubicBezTo>
                  <a:cubicBezTo>
                    <a:pt x="77379" y="29814"/>
                    <a:pt x="77498" y="29921"/>
                    <a:pt x="77617" y="29992"/>
                  </a:cubicBezTo>
                  <a:cubicBezTo>
                    <a:pt x="80082" y="31624"/>
                    <a:pt x="82558" y="33267"/>
                    <a:pt x="85011" y="34898"/>
                  </a:cubicBezTo>
                  <a:cubicBezTo>
                    <a:pt x="85451" y="35195"/>
                    <a:pt x="85868" y="35541"/>
                    <a:pt x="86309" y="35838"/>
                  </a:cubicBezTo>
                  <a:cubicBezTo>
                    <a:pt x="86463" y="35957"/>
                    <a:pt x="86666" y="36017"/>
                    <a:pt x="86844" y="36112"/>
                  </a:cubicBezTo>
                  <a:cubicBezTo>
                    <a:pt x="86916" y="36148"/>
                    <a:pt x="87023" y="36231"/>
                    <a:pt x="87023" y="36291"/>
                  </a:cubicBezTo>
                  <a:cubicBezTo>
                    <a:pt x="87023" y="36362"/>
                    <a:pt x="86928" y="36493"/>
                    <a:pt x="86856" y="36505"/>
                  </a:cubicBezTo>
                  <a:cubicBezTo>
                    <a:pt x="86523" y="36565"/>
                    <a:pt x="86202" y="36600"/>
                    <a:pt x="85868" y="36648"/>
                  </a:cubicBezTo>
                  <a:cubicBezTo>
                    <a:pt x="85630" y="36672"/>
                    <a:pt x="85392" y="36719"/>
                    <a:pt x="85142" y="36731"/>
                  </a:cubicBezTo>
                  <a:cubicBezTo>
                    <a:pt x="84892" y="36731"/>
                    <a:pt x="84844" y="36850"/>
                    <a:pt x="84856" y="37088"/>
                  </a:cubicBezTo>
                  <a:cubicBezTo>
                    <a:pt x="84904" y="38589"/>
                    <a:pt x="84939" y="40077"/>
                    <a:pt x="84975" y="41589"/>
                  </a:cubicBezTo>
                  <a:cubicBezTo>
                    <a:pt x="84975" y="41732"/>
                    <a:pt x="85059" y="41922"/>
                    <a:pt x="85154" y="42041"/>
                  </a:cubicBezTo>
                  <a:cubicBezTo>
                    <a:pt x="85570" y="42518"/>
                    <a:pt x="86023" y="42982"/>
                    <a:pt x="86452" y="43458"/>
                  </a:cubicBezTo>
                  <a:cubicBezTo>
                    <a:pt x="86618" y="43637"/>
                    <a:pt x="86809" y="43851"/>
                    <a:pt x="86642" y="44149"/>
                  </a:cubicBezTo>
                  <a:cubicBezTo>
                    <a:pt x="86630" y="44173"/>
                    <a:pt x="86678" y="44232"/>
                    <a:pt x="86702" y="44280"/>
                  </a:cubicBezTo>
                  <a:cubicBezTo>
                    <a:pt x="86821" y="44506"/>
                    <a:pt x="86725" y="44661"/>
                    <a:pt x="86463" y="44697"/>
                  </a:cubicBezTo>
                  <a:cubicBezTo>
                    <a:pt x="86130" y="44720"/>
                    <a:pt x="85785" y="44756"/>
                    <a:pt x="85451" y="44816"/>
                  </a:cubicBezTo>
                  <a:cubicBezTo>
                    <a:pt x="83487" y="45185"/>
                    <a:pt x="81510" y="45566"/>
                    <a:pt x="79546" y="45959"/>
                  </a:cubicBezTo>
                  <a:cubicBezTo>
                    <a:pt x="79308" y="46006"/>
                    <a:pt x="79070" y="46006"/>
                    <a:pt x="78951" y="46292"/>
                  </a:cubicBezTo>
                  <a:cubicBezTo>
                    <a:pt x="78927" y="46375"/>
                    <a:pt x="78760" y="46399"/>
                    <a:pt x="78665" y="46471"/>
                  </a:cubicBezTo>
                  <a:cubicBezTo>
                    <a:pt x="74343" y="48757"/>
                    <a:pt x="69997" y="51007"/>
                    <a:pt x="65711" y="53376"/>
                  </a:cubicBezTo>
                  <a:cubicBezTo>
                    <a:pt x="61865" y="55484"/>
                    <a:pt x="58103" y="57746"/>
                    <a:pt x="54293" y="59925"/>
                  </a:cubicBezTo>
                  <a:cubicBezTo>
                    <a:pt x="50852" y="61901"/>
                    <a:pt x="47387" y="63830"/>
                    <a:pt x="43946" y="65830"/>
                  </a:cubicBezTo>
                  <a:cubicBezTo>
                    <a:pt x="43339" y="66187"/>
                    <a:pt x="42791" y="66187"/>
                    <a:pt x="42160" y="65961"/>
                  </a:cubicBezTo>
                  <a:cubicBezTo>
                    <a:pt x="35433" y="63520"/>
                    <a:pt x="28623" y="61353"/>
                    <a:pt x="21741" y="59353"/>
                  </a:cubicBezTo>
                  <a:cubicBezTo>
                    <a:pt x="16657" y="57877"/>
                    <a:pt x="11609" y="56234"/>
                    <a:pt x="6549" y="54650"/>
                  </a:cubicBezTo>
                  <a:cubicBezTo>
                    <a:pt x="4608" y="54043"/>
                    <a:pt x="2679" y="53412"/>
                    <a:pt x="738" y="52805"/>
                  </a:cubicBezTo>
                  <a:cubicBezTo>
                    <a:pt x="179" y="52626"/>
                    <a:pt x="84" y="52448"/>
                    <a:pt x="84" y="51852"/>
                  </a:cubicBezTo>
                  <a:cubicBezTo>
                    <a:pt x="84" y="51066"/>
                    <a:pt x="0" y="50281"/>
                    <a:pt x="72" y="49483"/>
                  </a:cubicBezTo>
                  <a:cubicBezTo>
                    <a:pt x="226" y="47542"/>
                    <a:pt x="417" y="45578"/>
                    <a:pt x="643" y="43625"/>
                  </a:cubicBezTo>
                  <a:cubicBezTo>
                    <a:pt x="679" y="43232"/>
                    <a:pt x="953" y="42851"/>
                    <a:pt x="1203" y="42542"/>
                  </a:cubicBezTo>
                  <a:cubicBezTo>
                    <a:pt x="1536" y="42137"/>
                    <a:pt x="1953" y="41803"/>
                    <a:pt x="2322" y="41434"/>
                  </a:cubicBezTo>
                  <a:cubicBezTo>
                    <a:pt x="2453" y="41303"/>
                    <a:pt x="2548" y="41137"/>
                    <a:pt x="2667" y="40994"/>
                  </a:cubicBezTo>
                  <a:cubicBezTo>
                    <a:pt x="2679" y="40958"/>
                    <a:pt x="2703" y="40934"/>
                    <a:pt x="2739" y="40910"/>
                  </a:cubicBezTo>
                  <a:cubicBezTo>
                    <a:pt x="3513" y="40613"/>
                    <a:pt x="3989" y="39815"/>
                    <a:pt x="4775" y="39410"/>
                  </a:cubicBezTo>
                  <a:close/>
                  <a:moveTo>
                    <a:pt x="76736" y="45613"/>
                  </a:moveTo>
                  <a:cubicBezTo>
                    <a:pt x="76688" y="45637"/>
                    <a:pt x="76665" y="45673"/>
                    <a:pt x="76617" y="45673"/>
                  </a:cubicBezTo>
                  <a:cubicBezTo>
                    <a:pt x="75950" y="45720"/>
                    <a:pt x="75260" y="45732"/>
                    <a:pt x="74605" y="45804"/>
                  </a:cubicBezTo>
                  <a:cubicBezTo>
                    <a:pt x="73259" y="45959"/>
                    <a:pt x="71890" y="46149"/>
                    <a:pt x="70533" y="46316"/>
                  </a:cubicBezTo>
                  <a:cubicBezTo>
                    <a:pt x="70497" y="46316"/>
                    <a:pt x="70461" y="46340"/>
                    <a:pt x="70378" y="46387"/>
                  </a:cubicBezTo>
                  <a:cubicBezTo>
                    <a:pt x="70497" y="46423"/>
                    <a:pt x="70581" y="46435"/>
                    <a:pt x="70652" y="46447"/>
                  </a:cubicBezTo>
                  <a:lnTo>
                    <a:pt x="70652" y="46518"/>
                  </a:lnTo>
                  <a:cubicBezTo>
                    <a:pt x="69842" y="46578"/>
                    <a:pt x="69045" y="46637"/>
                    <a:pt x="68318" y="46685"/>
                  </a:cubicBezTo>
                  <a:cubicBezTo>
                    <a:pt x="68295" y="46685"/>
                    <a:pt x="68354" y="46697"/>
                    <a:pt x="68414" y="46721"/>
                  </a:cubicBezTo>
                  <a:lnTo>
                    <a:pt x="68414" y="46756"/>
                  </a:lnTo>
                  <a:cubicBezTo>
                    <a:pt x="68152" y="46744"/>
                    <a:pt x="67878" y="46721"/>
                    <a:pt x="67628" y="46697"/>
                  </a:cubicBezTo>
                  <a:cubicBezTo>
                    <a:pt x="67628" y="46721"/>
                    <a:pt x="67628" y="46733"/>
                    <a:pt x="67616" y="46744"/>
                  </a:cubicBezTo>
                  <a:cubicBezTo>
                    <a:pt x="67687" y="46756"/>
                    <a:pt x="67783" y="46756"/>
                    <a:pt x="67854" y="46780"/>
                  </a:cubicBezTo>
                  <a:cubicBezTo>
                    <a:pt x="65842" y="46935"/>
                    <a:pt x="63865" y="47209"/>
                    <a:pt x="61925" y="47780"/>
                  </a:cubicBezTo>
                  <a:cubicBezTo>
                    <a:pt x="65913" y="47221"/>
                    <a:pt x="69902" y="46673"/>
                    <a:pt x="73879" y="46137"/>
                  </a:cubicBezTo>
                  <a:cubicBezTo>
                    <a:pt x="73879" y="46125"/>
                    <a:pt x="73867" y="46090"/>
                    <a:pt x="73867" y="46078"/>
                  </a:cubicBezTo>
                  <a:cubicBezTo>
                    <a:pt x="73819" y="46066"/>
                    <a:pt x="73795" y="46042"/>
                    <a:pt x="73855" y="46066"/>
                  </a:cubicBezTo>
                  <a:cubicBezTo>
                    <a:pt x="74772" y="45947"/>
                    <a:pt x="75760" y="45780"/>
                    <a:pt x="76736" y="45613"/>
                  </a:cubicBezTo>
                  <a:cubicBezTo>
                    <a:pt x="76903" y="45613"/>
                    <a:pt x="77081" y="45661"/>
                    <a:pt x="77248" y="45637"/>
                  </a:cubicBezTo>
                  <a:cubicBezTo>
                    <a:pt x="78879" y="45363"/>
                    <a:pt x="80522" y="45078"/>
                    <a:pt x="82141" y="44804"/>
                  </a:cubicBezTo>
                  <a:cubicBezTo>
                    <a:pt x="82272" y="44768"/>
                    <a:pt x="82403" y="44708"/>
                    <a:pt x="82618" y="44649"/>
                  </a:cubicBezTo>
                  <a:cubicBezTo>
                    <a:pt x="82511" y="44613"/>
                    <a:pt x="82487" y="44613"/>
                    <a:pt x="82463" y="44613"/>
                  </a:cubicBezTo>
                  <a:cubicBezTo>
                    <a:pt x="80653" y="44911"/>
                    <a:pt x="78820" y="45197"/>
                    <a:pt x="77010" y="45494"/>
                  </a:cubicBezTo>
                  <a:cubicBezTo>
                    <a:pt x="76915" y="45518"/>
                    <a:pt x="76831" y="45590"/>
                    <a:pt x="76736" y="45613"/>
                  </a:cubicBezTo>
                  <a:close/>
                  <a:moveTo>
                    <a:pt x="34695" y="60115"/>
                  </a:moveTo>
                  <a:cubicBezTo>
                    <a:pt x="34778" y="59889"/>
                    <a:pt x="34862" y="59686"/>
                    <a:pt x="34945" y="59425"/>
                  </a:cubicBezTo>
                  <a:lnTo>
                    <a:pt x="34945" y="62639"/>
                  </a:lnTo>
                  <a:cubicBezTo>
                    <a:pt x="34993" y="61496"/>
                    <a:pt x="35017" y="60353"/>
                    <a:pt x="35314" y="59222"/>
                  </a:cubicBezTo>
                  <a:cubicBezTo>
                    <a:pt x="35255" y="59889"/>
                    <a:pt x="35195" y="60544"/>
                    <a:pt x="35159" y="61210"/>
                  </a:cubicBezTo>
                  <a:cubicBezTo>
                    <a:pt x="35398" y="59889"/>
                    <a:pt x="35707" y="58603"/>
                    <a:pt x="36195" y="57353"/>
                  </a:cubicBezTo>
                  <a:cubicBezTo>
                    <a:pt x="36683" y="56115"/>
                    <a:pt x="37255" y="54900"/>
                    <a:pt x="37957" y="53757"/>
                  </a:cubicBezTo>
                  <a:cubicBezTo>
                    <a:pt x="37243" y="54662"/>
                    <a:pt x="36791" y="55769"/>
                    <a:pt x="36231" y="56758"/>
                  </a:cubicBezTo>
                  <a:cubicBezTo>
                    <a:pt x="36183" y="56734"/>
                    <a:pt x="36136" y="56722"/>
                    <a:pt x="36088" y="56686"/>
                  </a:cubicBezTo>
                  <a:cubicBezTo>
                    <a:pt x="36612" y="55674"/>
                    <a:pt x="37148" y="54662"/>
                    <a:pt x="37672" y="53650"/>
                  </a:cubicBezTo>
                  <a:cubicBezTo>
                    <a:pt x="37636" y="53638"/>
                    <a:pt x="37624" y="53626"/>
                    <a:pt x="37600" y="53614"/>
                  </a:cubicBezTo>
                  <a:cubicBezTo>
                    <a:pt x="37100" y="54507"/>
                    <a:pt x="36600" y="55376"/>
                    <a:pt x="36112" y="56269"/>
                  </a:cubicBezTo>
                  <a:cubicBezTo>
                    <a:pt x="36076" y="56257"/>
                    <a:pt x="36064" y="56246"/>
                    <a:pt x="36029" y="56234"/>
                  </a:cubicBezTo>
                  <a:cubicBezTo>
                    <a:pt x="36374" y="55281"/>
                    <a:pt x="36910" y="54424"/>
                    <a:pt x="37434" y="53567"/>
                  </a:cubicBezTo>
                  <a:cubicBezTo>
                    <a:pt x="37386" y="53531"/>
                    <a:pt x="37338" y="53519"/>
                    <a:pt x="37303" y="53507"/>
                  </a:cubicBezTo>
                  <a:cubicBezTo>
                    <a:pt x="36802" y="54448"/>
                    <a:pt x="36314" y="55365"/>
                    <a:pt x="35826" y="56305"/>
                  </a:cubicBezTo>
                  <a:lnTo>
                    <a:pt x="35731" y="56257"/>
                  </a:lnTo>
                  <a:cubicBezTo>
                    <a:pt x="35790" y="56091"/>
                    <a:pt x="35850" y="55936"/>
                    <a:pt x="35898" y="55781"/>
                  </a:cubicBezTo>
                  <a:cubicBezTo>
                    <a:pt x="35767" y="55936"/>
                    <a:pt x="35671" y="56127"/>
                    <a:pt x="35517" y="56210"/>
                  </a:cubicBezTo>
                  <a:cubicBezTo>
                    <a:pt x="35255" y="56353"/>
                    <a:pt x="35398" y="55900"/>
                    <a:pt x="35171" y="55912"/>
                  </a:cubicBezTo>
                  <a:cubicBezTo>
                    <a:pt x="34636" y="57079"/>
                    <a:pt x="34278" y="58282"/>
                    <a:pt x="34338" y="59579"/>
                  </a:cubicBezTo>
                  <a:cubicBezTo>
                    <a:pt x="34374" y="59460"/>
                    <a:pt x="34409" y="59365"/>
                    <a:pt x="34457" y="59270"/>
                  </a:cubicBezTo>
                  <a:cubicBezTo>
                    <a:pt x="34326" y="60353"/>
                    <a:pt x="34338" y="61425"/>
                    <a:pt x="34493" y="62496"/>
                  </a:cubicBezTo>
                  <a:cubicBezTo>
                    <a:pt x="34493" y="61377"/>
                    <a:pt x="34481" y="60258"/>
                    <a:pt x="34731" y="59163"/>
                  </a:cubicBezTo>
                  <a:cubicBezTo>
                    <a:pt x="34778" y="59186"/>
                    <a:pt x="34790" y="59210"/>
                    <a:pt x="34778" y="59222"/>
                  </a:cubicBezTo>
                  <a:lnTo>
                    <a:pt x="34695" y="60115"/>
                  </a:lnTo>
                  <a:lnTo>
                    <a:pt x="34695" y="62568"/>
                  </a:lnTo>
                  <a:cubicBezTo>
                    <a:pt x="34731" y="62223"/>
                    <a:pt x="34731" y="61901"/>
                    <a:pt x="34731" y="61568"/>
                  </a:cubicBezTo>
                  <a:cubicBezTo>
                    <a:pt x="34719" y="61080"/>
                    <a:pt x="34707" y="60603"/>
                    <a:pt x="34695" y="60115"/>
                  </a:cubicBezTo>
                  <a:close/>
                  <a:moveTo>
                    <a:pt x="47982" y="53138"/>
                  </a:moveTo>
                  <a:cubicBezTo>
                    <a:pt x="47840" y="53090"/>
                    <a:pt x="47685" y="53079"/>
                    <a:pt x="47554" y="53019"/>
                  </a:cubicBezTo>
                  <a:cubicBezTo>
                    <a:pt x="46589" y="52626"/>
                    <a:pt x="45613" y="52245"/>
                    <a:pt x="44637" y="51864"/>
                  </a:cubicBezTo>
                  <a:cubicBezTo>
                    <a:pt x="44506" y="51828"/>
                    <a:pt x="44351" y="51828"/>
                    <a:pt x="44220" y="51805"/>
                  </a:cubicBezTo>
                  <a:cubicBezTo>
                    <a:pt x="44208" y="51852"/>
                    <a:pt x="44208" y="51888"/>
                    <a:pt x="44184" y="51924"/>
                  </a:cubicBezTo>
                  <a:cubicBezTo>
                    <a:pt x="45173" y="52317"/>
                    <a:pt x="46149" y="52709"/>
                    <a:pt x="47137" y="53102"/>
                  </a:cubicBezTo>
                  <a:cubicBezTo>
                    <a:pt x="47125" y="53138"/>
                    <a:pt x="47125" y="53162"/>
                    <a:pt x="47101" y="53186"/>
                  </a:cubicBezTo>
                  <a:cubicBezTo>
                    <a:pt x="46970" y="53162"/>
                    <a:pt x="46851" y="53150"/>
                    <a:pt x="46720" y="53090"/>
                  </a:cubicBezTo>
                  <a:cubicBezTo>
                    <a:pt x="45827" y="52733"/>
                    <a:pt x="44934" y="52352"/>
                    <a:pt x="44041" y="52019"/>
                  </a:cubicBezTo>
                  <a:cubicBezTo>
                    <a:pt x="43851" y="51936"/>
                    <a:pt x="43625" y="51959"/>
                    <a:pt x="43410" y="51924"/>
                  </a:cubicBezTo>
                  <a:cubicBezTo>
                    <a:pt x="43399" y="51971"/>
                    <a:pt x="43399" y="52019"/>
                    <a:pt x="43387" y="52055"/>
                  </a:cubicBezTo>
                  <a:cubicBezTo>
                    <a:pt x="44470" y="52507"/>
                    <a:pt x="45542" y="52948"/>
                    <a:pt x="46625" y="53400"/>
                  </a:cubicBezTo>
                  <a:cubicBezTo>
                    <a:pt x="46613" y="53424"/>
                    <a:pt x="46613" y="53460"/>
                    <a:pt x="46601" y="53483"/>
                  </a:cubicBezTo>
                  <a:cubicBezTo>
                    <a:pt x="46458" y="53448"/>
                    <a:pt x="46327" y="53424"/>
                    <a:pt x="46197" y="53364"/>
                  </a:cubicBezTo>
                  <a:cubicBezTo>
                    <a:pt x="45232" y="52971"/>
                    <a:pt x="44280" y="52567"/>
                    <a:pt x="43303" y="52162"/>
                  </a:cubicBezTo>
                  <a:cubicBezTo>
                    <a:pt x="43160" y="52102"/>
                    <a:pt x="42982" y="52090"/>
                    <a:pt x="42803" y="52043"/>
                  </a:cubicBezTo>
                  <a:cubicBezTo>
                    <a:pt x="42791" y="52090"/>
                    <a:pt x="42768" y="52114"/>
                    <a:pt x="42768" y="52162"/>
                  </a:cubicBezTo>
                  <a:cubicBezTo>
                    <a:pt x="43863" y="52590"/>
                    <a:pt x="44934" y="53043"/>
                    <a:pt x="46018" y="53471"/>
                  </a:cubicBezTo>
                  <a:cubicBezTo>
                    <a:pt x="46006" y="53507"/>
                    <a:pt x="45982" y="53543"/>
                    <a:pt x="45970" y="53579"/>
                  </a:cubicBezTo>
                  <a:cubicBezTo>
                    <a:pt x="45839" y="53531"/>
                    <a:pt x="45685" y="53507"/>
                    <a:pt x="45565" y="53460"/>
                  </a:cubicBezTo>
                  <a:cubicBezTo>
                    <a:pt x="44613" y="53067"/>
                    <a:pt x="43684" y="52698"/>
                    <a:pt x="42732" y="52317"/>
                  </a:cubicBezTo>
                  <a:cubicBezTo>
                    <a:pt x="42339" y="52150"/>
                    <a:pt x="42220" y="52150"/>
                    <a:pt x="41779" y="52340"/>
                  </a:cubicBezTo>
                  <a:cubicBezTo>
                    <a:pt x="43149" y="52805"/>
                    <a:pt x="44482" y="53269"/>
                    <a:pt x="45839" y="53721"/>
                  </a:cubicBezTo>
                  <a:cubicBezTo>
                    <a:pt x="45827" y="53757"/>
                    <a:pt x="45827" y="53805"/>
                    <a:pt x="45804" y="53829"/>
                  </a:cubicBezTo>
                  <a:cubicBezTo>
                    <a:pt x="45673" y="53805"/>
                    <a:pt x="45530" y="53781"/>
                    <a:pt x="45387" y="53745"/>
                  </a:cubicBezTo>
                  <a:cubicBezTo>
                    <a:pt x="44125" y="53329"/>
                    <a:pt x="42863" y="52876"/>
                    <a:pt x="41601" y="52471"/>
                  </a:cubicBezTo>
                  <a:cubicBezTo>
                    <a:pt x="41363" y="52400"/>
                    <a:pt x="41077" y="52436"/>
                    <a:pt x="40827" y="52400"/>
                  </a:cubicBezTo>
                  <a:cubicBezTo>
                    <a:pt x="40827" y="52448"/>
                    <a:pt x="40803" y="52471"/>
                    <a:pt x="40803" y="52519"/>
                  </a:cubicBezTo>
                  <a:cubicBezTo>
                    <a:pt x="41625" y="52924"/>
                    <a:pt x="42517" y="53186"/>
                    <a:pt x="43291" y="53698"/>
                  </a:cubicBezTo>
                  <a:cubicBezTo>
                    <a:pt x="43149" y="53721"/>
                    <a:pt x="43006" y="53710"/>
                    <a:pt x="42887" y="53662"/>
                  </a:cubicBezTo>
                  <a:cubicBezTo>
                    <a:pt x="42053" y="53329"/>
                    <a:pt x="41244" y="52983"/>
                    <a:pt x="40422" y="52638"/>
                  </a:cubicBezTo>
                  <a:cubicBezTo>
                    <a:pt x="40267" y="52578"/>
                    <a:pt x="40089" y="52590"/>
                    <a:pt x="39910" y="52567"/>
                  </a:cubicBezTo>
                  <a:cubicBezTo>
                    <a:pt x="39910" y="52590"/>
                    <a:pt x="39898" y="52638"/>
                    <a:pt x="39898" y="52674"/>
                  </a:cubicBezTo>
                  <a:cubicBezTo>
                    <a:pt x="41208" y="53150"/>
                    <a:pt x="42517" y="53638"/>
                    <a:pt x="43839" y="54114"/>
                  </a:cubicBezTo>
                  <a:cubicBezTo>
                    <a:pt x="43839" y="54162"/>
                    <a:pt x="43827" y="54198"/>
                    <a:pt x="43827" y="54245"/>
                  </a:cubicBezTo>
                  <a:cubicBezTo>
                    <a:pt x="43684" y="54257"/>
                    <a:pt x="43541" y="54257"/>
                    <a:pt x="43363" y="54281"/>
                  </a:cubicBezTo>
                  <a:cubicBezTo>
                    <a:pt x="43541" y="54364"/>
                    <a:pt x="43696" y="54424"/>
                    <a:pt x="43839" y="54495"/>
                  </a:cubicBezTo>
                  <a:cubicBezTo>
                    <a:pt x="43827" y="54543"/>
                    <a:pt x="43827" y="54579"/>
                    <a:pt x="43815" y="54614"/>
                  </a:cubicBezTo>
                  <a:cubicBezTo>
                    <a:pt x="43637" y="54591"/>
                    <a:pt x="43458" y="54579"/>
                    <a:pt x="43291" y="54519"/>
                  </a:cubicBezTo>
                  <a:cubicBezTo>
                    <a:pt x="41839" y="53983"/>
                    <a:pt x="40374" y="53448"/>
                    <a:pt x="38922" y="52924"/>
                  </a:cubicBezTo>
                  <a:cubicBezTo>
                    <a:pt x="38767" y="52864"/>
                    <a:pt x="38588" y="52876"/>
                    <a:pt x="38446" y="52852"/>
                  </a:cubicBezTo>
                  <a:cubicBezTo>
                    <a:pt x="40243" y="53567"/>
                    <a:pt x="42089" y="54114"/>
                    <a:pt x="43827" y="54936"/>
                  </a:cubicBezTo>
                  <a:cubicBezTo>
                    <a:pt x="43684" y="54948"/>
                    <a:pt x="43541" y="54912"/>
                    <a:pt x="43422" y="54876"/>
                  </a:cubicBezTo>
                  <a:cubicBezTo>
                    <a:pt x="41684" y="54257"/>
                    <a:pt x="39946" y="53650"/>
                    <a:pt x="38207" y="53055"/>
                  </a:cubicBezTo>
                  <a:cubicBezTo>
                    <a:pt x="38029" y="52995"/>
                    <a:pt x="37826" y="52995"/>
                    <a:pt x="37648" y="52983"/>
                  </a:cubicBezTo>
                  <a:cubicBezTo>
                    <a:pt x="37636" y="53007"/>
                    <a:pt x="37636" y="53043"/>
                    <a:pt x="37636" y="53067"/>
                  </a:cubicBezTo>
                  <a:cubicBezTo>
                    <a:pt x="37743" y="53114"/>
                    <a:pt x="37826" y="53174"/>
                    <a:pt x="37934" y="53210"/>
                  </a:cubicBezTo>
                  <a:cubicBezTo>
                    <a:pt x="39517" y="53745"/>
                    <a:pt x="41017" y="54531"/>
                    <a:pt x="42648" y="54900"/>
                  </a:cubicBezTo>
                  <a:cubicBezTo>
                    <a:pt x="43113" y="55007"/>
                    <a:pt x="43541" y="55210"/>
                    <a:pt x="43994" y="55376"/>
                  </a:cubicBezTo>
                  <a:cubicBezTo>
                    <a:pt x="44101" y="55412"/>
                    <a:pt x="44232" y="55424"/>
                    <a:pt x="44315" y="55388"/>
                  </a:cubicBezTo>
                  <a:cubicBezTo>
                    <a:pt x="44577" y="55257"/>
                    <a:pt x="44815" y="55091"/>
                    <a:pt x="45089" y="54936"/>
                  </a:cubicBezTo>
                  <a:cubicBezTo>
                    <a:pt x="44815" y="54781"/>
                    <a:pt x="44553" y="54650"/>
                    <a:pt x="44303" y="54531"/>
                  </a:cubicBezTo>
                  <a:cubicBezTo>
                    <a:pt x="44315" y="54483"/>
                    <a:pt x="44351" y="54436"/>
                    <a:pt x="44363" y="54400"/>
                  </a:cubicBezTo>
                  <a:cubicBezTo>
                    <a:pt x="44553" y="54483"/>
                    <a:pt x="44732" y="54579"/>
                    <a:pt x="44934" y="54650"/>
                  </a:cubicBezTo>
                  <a:cubicBezTo>
                    <a:pt x="45113" y="54710"/>
                    <a:pt x="45304" y="54948"/>
                    <a:pt x="45482" y="54650"/>
                  </a:cubicBezTo>
                  <a:cubicBezTo>
                    <a:pt x="45030" y="54495"/>
                    <a:pt x="44601" y="54353"/>
                    <a:pt x="44172" y="54198"/>
                  </a:cubicBezTo>
                  <a:cubicBezTo>
                    <a:pt x="44184" y="54138"/>
                    <a:pt x="44220" y="54102"/>
                    <a:pt x="44232" y="54043"/>
                  </a:cubicBezTo>
                  <a:cubicBezTo>
                    <a:pt x="44434" y="54102"/>
                    <a:pt x="44673" y="54126"/>
                    <a:pt x="44851" y="54233"/>
                  </a:cubicBezTo>
                  <a:cubicBezTo>
                    <a:pt x="45506" y="54591"/>
                    <a:pt x="46066" y="54472"/>
                    <a:pt x="46625" y="54019"/>
                  </a:cubicBezTo>
                  <a:cubicBezTo>
                    <a:pt x="47066" y="53650"/>
                    <a:pt x="47542" y="53400"/>
                    <a:pt x="47982" y="53138"/>
                  </a:cubicBezTo>
                  <a:cubicBezTo>
                    <a:pt x="48042" y="53102"/>
                    <a:pt x="48137" y="53090"/>
                    <a:pt x="48197" y="53043"/>
                  </a:cubicBezTo>
                  <a:cubicBezTo>
                    <a:pt x="49768" y="52114"/>
                    <a:pt x="51328" y="51197"/>
                    <a:pt x="52900" y="50257"/>
                  </a:cubicBezTo>
                  <a:cubicBezTo>
                    <a:pt x="52935" y="50233"/>
                    <a:pt x="52983" y="50185"/>
                    <a:pt x="53031" y="50138"/>
                  </a:cubicBezTo>
                  <a:cubicBezTo>
                    <a:pt x="53019" y="50126"/>
                    <a:pt x="53019" y="50102"/>
                    <a:pt x="52995" y="50078"/>
                  </a:cubicBezTo>
                  <a:cubicBezTo>
                    <a:pt x="51269" y="50423"/>
                    <a:pt x="49542" y="50769"/>
                    <a:pt x="47816" y="51090"/>
                  </a:cubicBezTo>
                  <a:lnTo>
                    <a:pt x="47816" y="51162"/>
                  </a:lnTo>
                  <a:lnTo>
                    <a:pt x="48887" y="51614"/>
                  </a:lnTo>
                  <a:cubicBezTo>
                    <a:pt x="48280" y="51650"/>
                    <a:pt x="47816" y="51066"/>
                    <a:pt x="47078" y="51257"/>
                  </a:cubicBezTo>
                  <a:cubicBezTo>
                    <a:pt x="47685" y="51495"/>
                    <a:pt x="48221" y="51697"/>
                    <a:pt x="48744" y="51900"/>
                  </a:cubicBezTo>
                  <a:cubicBezTo>
                    <a:pt x="48733" y="51924"/>
                    <a:pt x="48709" y="51971"/>
                    <a:pt x="48697" y="51995"/>
                  </a:cubicBezTo>
                  <a:cubicBezTo>
                    <a:pt x="48161" y="51805"/>
                    <a:pt x="47625" y="51590"/>
                    <a:pt x="47078" y="51400"/>
                  </a:cubicBezTo>
                  <a:cubicBezTo>
                    <a:pt x="46863" y="51328"/>
                    <a:pt x="46649" y="51352"/>
                    <a:pt x="46423" y="51316"/>
                  </a:cubicBezTo>
                  <a:cubicBezTo>
                    <a:pt x="46411" y="51352"/>
                    <a:pt x="46411" y="51388"/>
                    <a:pt x="46411" y="51424"/>
                  </a:cubicBezTo>
                  <a:cubicBezTo>
                    <a:pt x="47006" y="51650"/>
                    <a:pt x="47601" y="51888"/>
                    <a:pt x="48197" y="52102"/>
                  </a:cubicBezTo>
                  <a:cubicBezTo>
                    <a:pt x="48173" y="52138"/>
                    <a:pt x="48173" y="52162"/>
                    <a:pt x="48161" y="52209"/>
                  </a:cubicBezTo>
                  <a:cubicBezTo>
                    <a:pt x="48042" y="52186"/>
                    <a:pt x="47935" y="52162"/>
                    <a:pt x="47816" y="52126"/>
                  </a:cubicBezTo>
                  <a:cubicBezTo>
                    <a:pt x="47304" y="51924"/>
                    <a:pt x="46780" y="51721"/>
                    <a:pt x="46256" y="51543"/>
                  </a:cubicBezTo>
                  <a:cubicBezTo>
                    <a:pt x="46089" y="51483"/>
                    <a:pt x="45911" y="51495"/>
                    <a:pt x="45732" y="51471"/>
                  </a:cubicBezTo>
                  <a:cubicBezTo>
                    <a:pt x="45732" y="51495"/>
                    <a:pt x="45720" y="51531"/>
                    <a:pt x="45720" y="51555"/>
                  </a:cubicBezTo>
                  <a:cubicBezTo>
                    <a:pt x="46494" y="51852"/>
                    <a:pt x="47268" y="52138"/>
                    <a:pt x="48042" y="52436"/>
                  </a:cubicBezTo>
                  <a:cubicBezTo>
                    <a:pt x="48030" y="52459"/>
                    <a:pt x="48018" y="52507"/>
                    <a:pt x="48018" y="52543"/>
                  </a:cubicBezTo>
                  <a:cubicBezTo>
                    <a:pt x="47875" y="52507"/>
                    <a:pt x="47732" y="52495"/>
                    <a:pt x="47613" y="52436"/>
                  </a:cubicBezTo>
                  <a:cubicBezTo>
                    <a:pt x="46923" y="52186"/>
                    <a:pt x="46244" y="51912"/>
                    <a:pt x="45554" y="51674"/>
                  </a:cubicBezTo>
                  <a:cubicBezTo>
                    <a:pt x="45351" y="51602"/>
                    <a:pt x="45113" y="51626"/>
                    <a:pt x="44899" y="51614"/>
                  </a:cubicBezTo>
                  <a:cubicBezTo>
                    <a:pt x="44899" y="51650"/>
                    <a:pt x="44899" y="51686"/>
                    <a:pt x="44887" y="51721"/>
                  </a:cubicBezTo>
                  <a:cubicBezTo>
                    <a:pt x="44982" y="51769"/>
                    <a:pt x="45065" y="51805"/>
                    <a:pt x="45173" y="51840"/>
                  </a:cubicBezTo>
                  <a:lnTo>
                    <a:pt x="47721" y="52864"/>
                  </a:lnTo>
                  <a:cubicBezTo>
                    <a:pt x="47816" y="52936"/>
                    <a:pt x="47899" y="53043"/>
                    <a:pt x="47982" y="53138"/>
                  </a:cubicBezTo>
                  <a:close/>
                  <a:moveTo>
                    <a:pt x="4525" y="25873"/>
                  </a:moveTo>
                  <a:cubicBezTo>
                    <a:pt x="4334" y="25825"/>
                    <a:pt x="4156" y="25766"/>
                    <a:pt x="3965" y="25718"/>
                  </a:cubicBezTo>
                  <a:cubicBezTo>
                    <a:pt x="3941" y="25766"/>
                    <a:pt x="3929" y="25789"/>
                    <a:pt x="3917" y="25837"/>
                  </a:cubicBezTo>
                  <a:cubicBezTo>
                    <a:pt x="4048" y="25944"/>
                    <a:pt x="4191" y="26051"/>
                    <a:pt x="4334" y="26147"/>
                  </a:cubicBezTo>
                  <a:cubicBezTo>
                    <a:pt x="4310" y="26182"/>
                    <a:pt x="4310" y="26206"/>
                    <a:pt x="4298" y="26242"/>
                  </a:cubicBezTo>
                  <a:cubicBezTo>
                    <a:pt x="3917" y="26004"/>
                    <a:pt x="3525" y="25706"/>
                    <a:pt x="3096" y="26111"/>
                  </a:cubicBezTo>
                  <a:cubicBezTo>
                    <a:pt x="7418" y="28647"/>
                    <a:pt x="11716" y="31195"/>
                    <a:pt x="16026" y="33743"/>
                  </a:cubicBezTo>
                  <a:cubicBezTo>
                    <a:pt x="15169" y="32386"/>
                    <a:pt x="13585" y="32016"/>
                    <a:pt x="12442" y="31052"/>
                  </a:cubicBezTo>
                  <a:cubicBezTo>
                    <a:pt x="12454" y="31016"/>
                    <a:pt x="12478" y="30992"/>
                    <a:pt x="12490" y="30969"/>
                  </a:cubicBezTo>
                  <a:cubicBezTo>
                    <a:pt x="13335" y="31493"/>
                    <a:pt x="14204" y="32005"/>
                    <a:pt x="15050" y="32516"/>
                  </a:cubicBezTo>
                  <a:cubicBezTo>
                    <a:pt x="15074" y="32493"/>
                    <a:pt x="15085" y="32457"/>
                    <a:pt x="15121" y="32433"/>
                  </a:cubicBezTo>
                  <a:cubicBezTo>
                    <a:pt x="14859" y="32207"/>
                    <a:pt x="14597" y="31981"/>
                    <a:pt x="14347" y="31766"/>
                  </a:cubicBezTo>
                  <a:cubicBezTo>
                    <a:pt x="14395" y="31778"/>
                    <a:pt x="14466" y="31790"/>
                    <a:pt x="14538" y="31802"/>
                  </a:cubicBezTo>
                  <a:cubicBezTo>
                    <a:pt x="14574" y="31778"/>
                    <a:pt x="14585" y="31731"/>
                    <a:pt x="14621" y="31707"/>
                  </a:cubicBezTo>
                  <a:cubicBezTo>
                    <a:pt x="14359" y="31493"/>
                    <a:pt x="14121" y="31243"/>
                    <a:pt x="13847" y="31064"/>
                  </a:cubicBezTo>
                  <a:cubicBezTo>
                    <a:pt x="13323" y="30719"/>
                    <a:pt x="12752" y="30433"/>
                    <a:pt x="12216" y="30111"/>
                  </a:cubicBezTo>
                  <a:cubicBezTo>
                    <a:pt x="12145" y="30064"/>
                    <a:pt x="12073" y="30004"/>
                    <a:pt x="12014" y="29945"/>
                  </a:cubicBezTo>
                  <a:cubicBezTo>
                    <a:pt x="12026" y="29933"/>
                    <a:pt x="12037" y="29897"/>
                    <a:pt x="12061" y="29885"/>
                  </a:cubicBezTo>
                  <a:cubicBezTo>
                    <a:pt x="12680" y="30242"/>
                    <a:pt x="13288" y="30600"/>
                    <a:pt x="13919" y="30957"/>
                  </a:cubicBezTo>
                  <a:cubicBezTo>
                    <a:pt x="13931" y="30933"/>
                    <a:pt x="13966" y="30885"/>
                    <a:pt x="13978" y="30850"/>
                  </a:cubicBezTo>
                  <a:cubicBezTo>
                    <a:pt x="13288" y="30219"/>
                    <a:pt x="12383" y="29921"/>
                    <a:pt x="11656" y="29349"/>
                  </a:cubicBezTo>
                  <a:lnTo>
                    <a:pt x="11704" y="29266"/>
                  </a:lnTo>
                  <a:cubicBezTo>
                    <a:pt x="12276" y="29588"/>
                    <a:pt x="12859" y="29921"/>
                    <a:pt x="13431" y="30254"/>
                  </a:cubicBezTo>
                  <a:cubicBezTo>
                    <a:pt x="13097" y="29635"/>
                    <a:pt x="12788" y="29040"/>
                    <a:pt x="12121" y="28706"/>
                  </a:cubicBezTo>
                  <a:cubicBezTo>
                    <a:pt x="11561" y="28445"/>
                    <a:pt x="11049" y="28111"/>
                    <a:pt x="10513" y="27814"/>
                  </a:cubicBezTo>
                  <a:cubicBezTo>
                    <a:pt x="10406" y="27754"/>
                    <a:pt x="10335" y="27683"/>
                    <a:pt x="10240" y="27623"/>
                  </a:cubicBezTo>
                  <a:cubicBezTo>
                    <a:pt x="10252" y="27599"/>
                    <a:pt x="10287" y="27563"/>
                    <a:pt x="10299" y="27540"/>
                  </a:cubicBezTo>
                  <a:cubicBezTo>
                    <a:pt x="11002" y="27921"/>
                    <a:pt x="11704" y="28325"/>
                    <a:pt x="12418" y="28706"/>
                  </a:cubicBezTo>
                  <a:cubicBezTo>
                    <a:pt x="12311" y="28456"/>
                    <a:pt x="12157" y="28230"/>
                    <a:pt x="12026" y="28028"/>
                  </a:cubicBezTo>
                  <a:cubicBezTo>
                    <a:pt x="11287" y="26921"/>
                    <a:pt x="10549" y="25837"/>
                    <a:pt x="9811" y="24730"/>
                  </a:cubicBezTo>
                  <a:cubicBezTo>
                    <a:pt x="9704" y="24599"/>
                    <a:pt x="9621" y="24456"/>
                    <a:pt x="9501" y="24289"/>
                  </a:cubicBezTo>
                  <a:cubicBezTo>
                    <a:pt x="9394" y="24313"/>
                    <a:pt x="9275" y="24361"/>
                    <a:pt x="9168" y="24396"/>
                  </a:cubicBezTo>
                  <a:lnTo>
                    <a:pt x="9168" y="24480"/>
                  </a:lnTo>
                  <a:cubicBezTo>
                    <a:pt x="9370" y="24551"/>
                    <a:pt x="9597" y="24646"/>
                    <a:pt x="9811" y="24718"/>
                  </a:cubicBezTo>
                  <a:cubicBezTo>
                    <a:pt x="9763" y="24908"/>
                    <a:pt x="9680" y="24908"/>
                    <a:pt x="9513" y="24825"/>
                  </a:cubicBezTo>
                  <a:cubicBezTo>
                    <a:pt x="9287" y="24694"/>
                    <a:pt x="9049" y="24575"/>
                    <a:pt x="8823" y="24456"/>
                  </a:cubicBezTo>
                  <a:cubicBezTo>
                    <a:pt x="8811" y="24480"/>
                    <a:pt x="8799" y="24516"/>
                    <a:pt x="8775" y="24527"/>
                  </a:cubicBezTo>
                  <a:cubicBezTo>
                    <a:pt x="9132" y="24730"/>
                    <a:pt x="9478" y="24944"/>
                    <a:pt x="9835" y="25147"/>
                  </a:cubicBezTo>
                  <a:lnTo>
                    <a:pt x="9799" y="25242"/>
                  </a:lnTo>
                  <a:cubicBezTo>
                    <a:pt x="9240" y="25111"/>
                    <a:pt x="8859" y="24551"/>
                    <a:pt x="8216" y="24670"/>
                  </a:cubicBezTo>
                  <a:lnTo>
                    <a:pt x="10621" y="26194"/>
                  </a:lnTo>
                  <a:cubicBezTo>
                    <a:pt x="10597" y="26242"/>
                    <a:pt x="10585" y="26266"/>
                    <a:pt x="10549" y="26313"/>
                  </a:cubicBezTo>
                  <a:cubicBezTo>
                    <a:pt x="10466" y="26254"/>
                    <a:pt x="10359" y="26194"/>
                    <a:pt x="10263" y="26135"/>
                  </a:cubicBezTo>
                  <a:cubicBezTo>
                    <a:pt x="9549" y="25706"/>
                    <a:pt x="8859" y="25254"/>
                    <a:pt x="8132" y="24825"/>
                  </a:cubicBezTo>
                  <a:cubicBezTo>
                    <a:pt x="7989" y="24754"/>
                    <a:pt x="7811" y="24766"/>
                    <a:pt x="7668" y="24718"/>
                  </a:cubicBezTo>
                  <a:cubicBezTo>
                    <a:pt x="7644" y="24754"/>
                    <a:pt x="7644" y="24777"/>
                    <a:pt x="7632" y="24813"/>
                  </a:cubicBezTo>
                  <a:cubicBezTo>
                    <a:pt x="7977" y="25087"/>
                    <a:pt x="8430" y="25242"/>
                    <a:pt x="8704" y="25611"/>
                  </a:cubicBezTo>
                  <a:cubicBezTo>
                    <a:pt x="8323" y="25444"/>
                    <a:pt x="7977" y="25206"/>
                    <a:pt x="7608" y="25016"/>
                  </a:cubicBezTo>
                  <a:cubicBezTo>
                    <a:pt x="7430" y="24932"/>
                    <a:pt x="7204" y="24932"/>
                    <a:pt x="7013" y="24897"/>
                  </a:cubicBezTo>
                  <a:lnTo>
                    <a:pt x="6965" y="25027"/>
                  </a:lnTo>
                  <a:cubicBezTo>
                    <a:pt x="8454" y="25909"/>
                    <a:pt x="9954" y="26790"/>
                    <a:pt x="11442" y="27671"/>
                  </a:cubicBezTo>
                  <a:lnTo>
                    <a:pt x="11406" y="27754"/>
                  </a:lnTo>
                  <a:cubicBezTo>
                    <a:pt x="11299" y="27706"/>
                    <a:pt x="11180" y="27671"/>
                    <a:pt x="11085" y="27611"/>
                  </a:cubicBezTo>
                  <a:cubicBezTo>
                    <a:pt x="9728" y="26801"/>
                    <a:pt x="8358" y="26004"/>
                    <a:pt x="7013" y="25206"/>
                  </a:cubicBezTo>
                  <a:cubicBezTo>
                    <a:pt x="6882" y="25135"/>
                    <a:pt x="6715" y="25123"/>
                    <a:pt x="6561" y="25075"/>
                  </a:cubicBezTo>
                  <a:cubicBezTo>
                    <a:pt x="6549" y="25123"/>
                    <a:pt x="6537" y="25147"/>
                    <a:pt x="6525" y="25194"/>
                  </a:cubicBezTo>
                  <a:cubicBezTo>
                    <a:pt x="6858" y="25408"/>
                    <a:pt x="7215" y="25623"/>
                    <a:pt x="7561" y="25837"/>
                  </a:cubicBezTo>
                  <a:cubicBezTo>
                    <a:pt x="7549" y="25861"/>
                    <a:pt x="7513" y="25897"/>
                    <a:pt x="7501" y="25932"/>
                  </a:cubicBezTo>
                  <a:cubicBezTo>
                    <a:pt x="7239" y="25778"/>
                    <a:pt x="6965" y="25635"/>
                    <a:pt x="6703" y="25468"/>
                  </a:cubicBezTo>
                  <a:cubicBezTo>
                    <a:pt x="6430" y="25301"/>
                    <a:pt x="6180" y="25111"/>
                    <a:pt x="5822" y="25373"/>
                  </a:cubicBezTo>
                  <a:cubicBezTo>
                    <a:pt x="7037" y="26135"/>
                    <a:pt x="8251" y="26897"/>
                    <a:pt x="9466" y="27635"/>
                  </a:cubicBezTo>
                  <a:cubicBezTo>
                    <a:pt x="9454" y="27671"/>
                    <a:pt x="9442" y="27683"/>
                    <a:pt x="9418" y="27706"/>
                  </a:cubicBezTo>
                  <a:cubicBezTo>
                    <a:pt x="9335" y="27671"/>
                    <a:pt x="9240" y="27635"/>
                    <a:pt x="9168" y="27587"/>
                  </a:cubicBezTo>
                  <a:cubicBezTo>
                    <a:pt x="8085" y="26921"/>
                    <a:pt x="7001" y="26254"/>
                    <a:pt x="5930" y="25551"/>
                  </a:cubicBezTo>
                  <a:cubicBezTo>
                    <a:pt x="5703" y="25408"/>
                    <a:pt x="5489" y="25349"/>
                    <a:pt x="5239" y="25492"/>
                  </a:cubicBezTo>
                  <a:cubicBezTo>
                    <a:pt x="5834" y="25861"/>
                    <a:pt x="6418" y="26218"/>
                    <a:pt x="7001" y="26599"/>
                  </a:cubicBezTo>
                  <a:cubicBezTo>
                    <a:pt x="6977" y="26623"/>
                    <a:pt x="6954" y="26659"/>
                    <a:pt x="6942" y="26682"/>
                  </a:cubicBezTo>
                  <a:cubicBezTo>
                    <a:pt x="6406" y="26361"/>
                    <a:pt x="5870" y="26063"/>
                    <a:pt x="5346" y="25718"/>
                  </a:cubicBezTo>
                  <a:cubicBezTo>
                    <a:pt x="5037" y="25492"/>
                    <a:pt x="4763" y="25563"/>
                    <a:pt x="4441" y="25682"/>
                  </a:cubicBezTo>
                  <a:cubicBezTo>
                    <a:pt x="4501" y="25766"/>
                    <a:pt x="4525" y="25801"/>
                    <a:pt x="4572" y="25849"/>
                  </a:cubicBezTo>
                  <a:cubicBezTo>
                    <a:pt x="4537" y="25849"/>
                    <a:pt x="4525" y="25873"/>
                    <a:pt x="4525" y="25873"/>
                  </a:cubicBezTo>
                  <a:close/>
                  <a:moveTo>
                    <a:pt x="40815" y="54876"/>
                  </a:moveTo>
                  <a:lnTo>
                    <a:pt x="40815" y="54876"/>
                  </a:lnTo>
                  <a:cubicBezTo>
                    <a:pt x="40720" y="54829"/>
                    <a:pt x="40636" y="54781"/>
                    <a:pt x="40470" y="54698"/>
                  </a:cubicBezTo>
                  <a:cubicBezTo>
                    <a:pt x="39839" y="55793"/>
                    <a:pt x="39219" y="56853"/>
                    <a:pt x="38612" y="57924"/>
                  </a:cubicBezTo>
                  <a:cubicBezTo>
                    <a:pt x="38577" y="57912"/>
                    <a:pt x="38529" y="57877"/>
                    <a:pt x="38505" y="57865"/>
                  </a:cubicBezTo>
                  <a:cubicBezTo>
                    <a:pt x="39112" y="56805"/>
                    <a:pt x="39720" y="55734"/>
                    <a:pt x="40339" y="54686"/>
                  </a:cubicBezTo>
                  <a:cubicBezTo>
                    <a:pt x="40243" y="54745"/>
                    <a:pt x="40172" y="54817"/>
                    <a:pt x="40112" y="54900"/>
                  </a:cubicBezTo>
                  <a:cubicBezTo>
                    <a:pt x="39624" y="55698"/>
                    <a:pt x="39124" y="56484"/>
                    <a:pt x="38636" y="57258"/>
                  </a:cubicBezTo>
                  <a:cubicBezTo>
                    <a:pt x="38517" y="57448"/>
                    <a:pt x="38291" y="57579"/>
                    <a:pt x="38231" y="57781"/>
                  </a:cubicBezTo>
                  <a:cubicBezTo>
                    <a:pt x="37576" y="59627"/>
                    <a:pt x="37029" y="61496"/>
                    <a:pt x="37529" y="63496"/>
                  </a:cubicBezTo>
                  <a:lnTo>
                    <a:pt x="37529" y="62008"/>
                  </a:lnTo>
                  <a:lnTo>
                    <a:pt x="37636" y="62008"/>
                  </a:lnTo>
                  <a:lnTo>
                    <a:pt x="37636" y="63699"/>
                  </a:lnTo>
                  <a:lnTo>
                    <a:pt x="37767" y="63699"/>
                  </a:lnTo>
                  <a:lnTo>
                    <a:pt x="37767" y="62258"/>
                  </a:lnTo>
                  <a:cubicBezTo>
                    <a:pt x="37874" y="62770"/>
                    <a:pt x="37791" y="63294"/>
                    <a:pt x="37910" y="63806"/>
                  </a:cubicBezTo>
                  <a:lnTo>
                    <a:pt x="38041" y="63806"/>
                  </a:lnTo>
                  <a:lnTo>
                    <a:pt x="38041" y="62258"/>
                  </a:lnTo>
                  <a:lnTo>
                    <a:pt x="38112" y="62258"/>
                  </a:lnTo>
                  <a:cubicBezTo>
                    <a:pt x="38148" y="62806"/>
                    <a:pt x="38172" y="63377"/>
                    <a:pt x="38207" y="63925"/>
                  </a:cubicBezTo>
                  <a:cubicBezTo>
                    <a:pt x="38243" y="63925"/>
                    <a:pt x="38279" y="63925"/>
                    <a:pt x="38326" y="63913"/>
                  </a:cubicBezTo>
                  <a:cubicBezTo>
                    <a:pt x="38291" y="63377"/>
                    <a:pt x="38267" y="62818"/>
                    <a:pt x="38231" y="62282"/>
                  </a:cubicBezTo>
                  <a:lnTo>
                    <a:pt x="38338" y="62282"/>
                  </a:lnTo>
                  <a:cubicBezTo>
                    <a:pt x="38398" y="62854"/>
                    <a:pt x="38446" y="63413"/>
                    <a:pt x="38505" y="63985"/>
                  </a:cubicBezTo>
                  <a:lnTo>
                    <a:pt x="38588" y="63985"/>
                  </a:lnTo>
                  <a:lnTo>
                    <a:pt x="38588" y="62377"/>
                  </a:lnTo>
                  <a:cubicBezTo>
                    <a:pt x="38648" y="62865"/>
                    <a:pt x="38684" y="63377"/>
                    <a:pt x="38707" y="63866"/>
                  </a:cubicBezTo>
                  <a:cubicBezTo>
                    <a:pt x="38707" y="63973"/>
                    <a:pt x="38779" y="64068"/>
                    <a:pt x="38827" y="64175"/>
                  </a:cubicBezTo>
                  <a:cubicBezTo>
                    <a:pt x="38862" y="64163"/>
                    <a:pt x="38898" y="64163"/>
                    <a:pt x="38934" y="64151"/>
                  </a:cubicBezTo>
                  <a:cubicBezTo>
                    <a:pt x="38898" y="63520"/>
                    <a:pt x="38874" y="62901"/>
                    <a:pt x="38838" y="62258"/>
                  </a:cubicBezTo>
                  <a:lnTo>
                    <a:pt x="38898" y="62258"/>
                  </a:lnTo>
                  <a:cubicBezTo>
                    <a:pt x="38958" y="62925"/>
                    <a:pt x="39005" y="63580"/>
                    <a:pt x="39065" y="64247"/>
                  </a:cubicBezTo>
                  <a:cubicBezTo>
                    <a:pt x="39100" y="64247"/>
                    <a:pt x="39136" y="64235"/>
                    <a:pt x="39172" y="64235"/>
                  </a:cubicBezTo>
                  <a:lnTo>
                    <a:pt x="39172" y="62318"/>
                  </a:lnTo>
                  <a:cubicBezTo>
                    <a:pt x="39243" y="62889"/>
                    <a:pt x="39255" y="63473"/>
                    <a:pt x="39303" y="64044"/>
                  </a:cubicBezTo>
                  <a:cubicBezTo>
                    <a:pt x="39315" y="64163"/>
                    <a:pt x="39410" y="64270"/>
                    <a:pt x="39469" y="64378"/>
                  </a:cubicBezTo>
                  <a:lnTo>
                    <a:pt x="39553" y="64342"/>
                  </a:lnTo>
                  <a:cubicBezTo>
                    <a:pt x="39481" y="63556"/>
                    <a:pt x="39410" y="62746"/>
                    <a:pt x="39339" y="61961"/>
                  </a:cubicBezTo>
                  <a:cubicBezTo>
                    <a:pt x="39362" y="61961"/>
                    <a:pt x="39398" y="61961"/>
                    <a:pt x="39422" y="61937"/>
                  </a:cubicBezTo>
                  <a:cubicBezTo>
                    <a:pt x="39446" y="62056"/>
                    <a:pt x="39458" y="62199"/>
                    <a:pt x="39469" y="62318"/>
                  </a:cubicBezTo>
                  <a:cubicBezTo>
                    <a:pt x="39541" y="62949"/>
                    <a:pt x="39600" y="63580"/>
                    <a:pt x="39696" y="64223"/>
                  </a:cubicBezTo>
                  <a:cubicBezTo>
                    <a:pt x="39708" y="64318"/>
                    <a:pt x="39767" y="64413"/>
                    <a:pt x="39815" y="64520"/>
                  </a:cubicBezTo>
                  <a:cubicBezTo>
                    <a:pt x="39839" y="64497"/>
                    <a:pt x="39874" y="64497"/>
                    <a:pt x="39886" y="64485"/>
                  </a:cubicBezTo>
                  <a:cubicBezTo>
                    <a:pt x="39815" y="63639"/>
                    <a:pt x="39731" y="62794"/>
                    <a:pt x="39660" y="61961"/>
                  </a:cubicBezTo>
                  <a:cubicBezTo>
                    <a:pt x="39696" y="61961"/>
                    <a:pt x="39731" y="61961"/>
                    <a:pt x="39767" y="61937"/>
                  </a:cubicBezTo>
                  <a:cubicBezTo>
                    <a:pt x="39779" y="62092"/>
                    <a:pt x="39803" y="62223"/>
                    <a:pt x="39815" y="62377"/>
                  </a:cubicBezTo>
                  <a:cubicBezTo>
                    <a:pt x="39874" y="63008"/>
                    <a:pt x="39934" y="63639"/>
                    <a:pt x="39993" y="64282"/>
                  </a:cubicBezTo>
                  <a:cubicBezTo>
                    <a:pt x="40017" y="64556"/>
                    <a:pt x="40029" y="64556"/>
                    <a:pt x="40303" y="64604"/>
                  </a:cubicBezTo>
                  <a:cubicBezTo>
                    <a:pt x="40184" y="63782"/>
                    <a:pt x="40053" y="62973"/>
                    <a:pt x="39934" y="62151"/>
                  </a:cubicBezTo>
                  <a:cubicBezTo>
                    <a:pt x="39958" y="62151"/>
                    <a:pt x="39970" y="62139"/>
                    <a:pt x="40005" y="62139"/>
                  </a:cubicBezTo>
                  <a:cubicBezTo>
                    <a:pt x="40148" y="62996"/>
                    <a:pt x="40303" y="63866"/>
                    <a:pt x="40470" y="64723"/>
                  </a:cubicBezTo>
                  <a:cubicBezTo>
                    <a:pt x="40505" y="64723"/>
                    <a:pt x="40541" y="64711"/>
                    <a:pt x="40589" y="64711"/>
                  </a:cubicBezTo>
                  <a:lnTo>
                    <a:pt x="40362" y="62258"/>
                  </a:lnTo>
                  <a:cubicBezTo>
                    <a:pt x="40410" y="62258"/>
                    <a:pt x="40446" y="62234"/>
                    <a:pt x="40493" y="62234"/>
                  </a:cubicBezTo>
                  <a:cubicBezTo>
                    <a:pt x="40505" y="62330"/>
                    <a:pt x="40529" y="62401"/>
                    <a:pt x="40541" y="62496"/>
                  </a:cubicBezTo>
                  <a:cubicBezTo>
                    <a:pt x="40612" y="63175"/>
                    <a:pt x="40684" y="63877"/>
                    <a:pt x="40779" y="64556"/>
                  </a:cubicBezTo>
                  <a:cubicBezTo>
                    <a:pt x="40791" y="64663"/>
                    <a:pt x="40886" y="64770"/>
                    <a:pt x="40946" y="64878"/>
                  </a:cubicBezTo>
                  <a:lnTo>
                    <a:pt x="41029" y="64830"/>
                  </a:lnTo>
                  <a:cubicBezTo>
                    <a:pt x="40886" y="63961"/>
                    <a:pt x="40720" y="63115"/>
                    <a:pt x="40565" y="62258"/>
                  </a:cubicBezTo>
                  <a:cubicBezTo>
                    <a:pt x="40601" y="62258"/>
                    <a:pt x="40648" y="62234"/>
                    <a:pt x="40672" y="62234"/>
                  </a:cubicBezTo>
                  <a:cubicBezTo>
                    <a:pt x="40910" y="63151"/>
                    <a:pt x="40958" y="64116"/>
                    <a:pt x="41303" y="65009"/>
                  </a:cubicBezTo>
                  <a:cubicBezTo>
                    <a:pt x="41327" y="64997"/>
                    <a:pt x="41363" y="64997"/>
                    <a:pt x="41386" y="64997"/>
                  </a:cubicBezTo>
                  <a:cubicBezTo>
                    <a:pt x="41244" y="64235"/>
                    <a:pt x="41089" y="63461"/>
                    <a:pt x="40946" y="62699"/>
                  </a:cubicBezTo>
                  <a:cubicBezTo>
                    <a:pt x="41172" y="63413"/>
                    <a:pt x="41327" y="64128"/>
                    <a:pt x="41505" y="64842"/>
                  </a:cubicBezTo>
                  <a:cubicBezTo>
                    <a:pt x="41541" y="64973"/>
                    <a:pt x="41672" y="65080"/>
                    <a:pt x="41767" y="65187"/>
                  </a:cubicBezTo>
                  <a:cubicBezTo>
                    <a:pt x="41791" y="65151"/>
                    <a:pt x="41827" y="65140"/>
                    <a:pt x="41863" y="65116"/>
                  </a:cubicBezTo>
                  <a:cubicBezTo>
                    <a:pt x="41803" y="64794"/>
                    <a:pt x="41732" y="64485"/>
                    <a:pt x="41684" y="64163"/>
                  </a:cubicBezTo>
                  <a:cubicBezTo>
                    <a:pt x="41625" y="63830"/>
                    <a:pt x="41589" y="63520"/>
                    <a:pt x="41553" y="63187"/>
                  </a:cubicBezTo>
                  <a:cubicBezTo>
                    <a:pt x="41541" y="62889"/>
                    <a:pt x="41553" y="62580"/>
                    <a:pt x="41553" y="62270"/>
                  </a:cubicBezTo>
                  <a:cubicBezTo>
                    <a:pt x="41660" y="62568"/>
                    <a:pt x="41672" y="62877"/>
                    <a:pt x="41708" y="63187"/>
                  </a:cubicBezTo>
                  <a:cubicBezTo>
                    <a:pt x="41732" y="63508"/>
                    <a:pt x="41791" y="63806"/>
                    <a:pt x="41839" y="64116"/>
                  </a:cubicBezTo>
                  <a:cubicBezTo>
                    <a:pt x="41351" y="61080"/>
                    <a:pt x="42625" y="58532"/>
                    <a:pt x="44030" y="56007"/>
                  </a:cubicBezTo>
                  <a:cubicBezTo>
                    <a:pt x="43911" y="56138"/>
                    <a:pt x="43791" y="56281"/>
                    <a:pt x="43672" y="56424"/>
                  </a:cubicBezTo>
                  <a:cubicBezTo>
                    <a:pt x="43649" y="56400"/>
                    <a:pt x="43637" y="56400"/>
                    <a:pt x="43625" y="56388"/>
                  </a:cubicBezTo>
                  <a:cubicBezTo>
                    <a:pt x="43708" y="56257"/>
                    <a:pt x="43791" y="56103"/>
                    <a:pt x="43875" y="55972"/>
                  </a:cubicBezTo>
                  <a:lnTo>
                    <a:pt x="43815" y="55912"/>
                  </a:lnTo>
                  <a:cubicBezTo>
                    <a:pt x="43744" y="55984"/>
                    <a:pt x="43637" y="56043"/>
                    <a:pt x="43577" y="56138"/>
                  </a:cubicBezTo>
                  <a:cubicBezTo>
                    <a:pt x="42970" y="57234"/>
                    <a:pt x="42363" y="58341"/>
                    <a:pt x="41744" y="59460"/>
                  </a:cubicBezTo>
                  <a:cubicBezTo>
                    <a:pt x="41684" y="59556"/>
                    <a:pt x="41648" y="59651"/>
                    <a:pt x="41589" y="59758"/>
                  </a:cubicBezTo>
                  <a:cubicBezTo>
                    <a:pt x="41541" y="59722"/>
                    <a:pt x="41505" y="59710"/>
                    <a:pt x="41470" y="59675"/>
                  </a:cubicBezTo>
                  <a:lnTo>
                    <a:pt x="43077" y="56508"/>
                  </a:lnTo>
                  <a:cubicBezTo>
                    <a:pt x="43041" y="56496"/>
                    <a:pt x="43029" y="56484"/>
                    <a:pt x="42994" y="56460"/>
                  </a:cubicBezTo>
                  <a:cubicBezTo>
                    <a:pt x="42458" y="57400"/>
                    <a:pt x="41922" y="58329"/>
                    <a:pt x="41386" y="59258"/>
                  </a:cubicBezTo>
                  <a:cubicBezTo>
                    <a:pt x="41363" y="59246"/>
                    <a:pt x="41327" y="59234"/>
                    <a:pt x="41315" y="59222"/>
                  </a:cubicBezTo>
                  <a:cubicBezTo>
                    <a:pt x="41386" y="59044"/>
                    <a:pt x="41565" y="58805"/>
                    <a:pt x="41505" y="58698"/>
                  </a:cubicBezTo>
                  <a:cubicBezTo>
                    <a:pt x="41374" y="58472"/>
                    <a:pt x="41494" y="58341"/>
                    <a:pt x="41565" y="58186"/>
                  </a:cubicBezTo>
                  <a:cubicBezTo>
                    <a:pt x="41982" y="57389"/>
                    <a:pt x="42434" y="56603"/>
                    <a:pt x="42863" y="55805"/>
                  </a:cubicBezTo>
                  <a:cubicBezTo>
                    <a:pt x="42898" y="55746"/>
                    <a:pt x="42910" y="55674"/>
                    <a:pt x="42922" y="55615"/>
                  </a:cubicBezTo>
                  <a:lnTo>
                    <a:pt x="42839" y="55567"/>
                  </a:lnTo>
                  <a:cubicBezTo>
                    <a:pt x="42732" y="55710"/>
                    <a:pt x="42625" y="55853"/>
                    <a:pt x="42517" y="55984"/>
                  </a:cubicBezTo>
                  <a:cubicBezTo>
                    <a:pt x="42506" y="55972"/>
                    <a:pt x="42494" y="55972"/>
                    <a:pt x="42482" y="55960"/>
                  </a:cubicBezTo>
                  <a:cubicBezTo>
                    <a:pt x="42541" y="55829"/>
                    <a:pt x="42613" y="55674"/>
                    <a:pt x="42672" y="55543"/>
                  </a:cubicBezTo>
                  <a:cubicBezTo>
                    <a:pt x="42637" y="55531"/>
                    <a:pt x="42613" y="55495"/>
                    <a:pt x="42565" y="55484"/>
                  </a:cubicBezTo>
                  <a:cubicBezTo>
                    <a:pt x="42196" y="55912"/>
                    <a:pt x="42017" y="56496"/>
                    <a:pt x="41708" y="56972"/>
                  </a:cubicBezTo>
                  <a:cubicBezTo>
                    <a:pt x="41672" y="56960"/>
                    <a:pt x="41625" y="56924"/>
                    <a:pt x="41601" y="56912"/>
                  </a:cubicBezTo>
                  <a:cubicBezTo>
                    <a:pt x="41851" y="56424"/>
                    <a:pt x="42101" y="55912"/>
                    <a:pt x="42363" y="55424"/>
                  </a:cubicBezTo>
                  <a:cubicBezTo>
                    <a:pt x="42327" y="55412"/>
                    <a:pt x="42279" y="55388"/>
                    <a:pt x="42256" y="55376"/>
                  </a:cubicBezTo>
                  <a:cubicBezTo>
                    <a:pt x="41494" y="56305"/>
                    <a:pt x="41172" y="57460"/>
                    <a:pt x="40648" y="58520"/>
                  </a:cubicBezTo>
                  <a:cubicBezTo>
                    <a:pt x="40601" y="58508"/>
                    <a:pt x="40553" y="58472"/>
                    <a:pt x="40517" y="58460"/>
                  </a:cubicBezTo>
                  <a:cubicBezTo>
                    <a:pt x="41017" y="57424"/>
                    <a:pt x="41505" y="56365"/>
                    <a:pt x="42065" y="55234"/>
                  </a:cubicBezTo>
                  <a:cubicBezTo>
                    <a:pt x="41946" y="55341"/>
                    <a:pt x="41839" y="55400"/>
                    <a:pt x="41791" y="55484"/>
                  </a:cubicBezTo>
                  <a:cubicBezTo>
                    <a:pt x="41386" y="56246"/>
                    <a:pt x="40993" y="57008"/>
                    <a:pt x="40601" y="57758"/>
                  </a:cubicBezTo>
                  <a:cubicBezTo>
                    <a:pt x="40553" y="57853"/>
                    <a:pt x="40493" y="57948"/>
                    <a:pt x="40434" y="58043"/>
                  </a:cubicBezTo>
                  <a:cubicBezTo>
                    <a:pt x="40410" y="58032"/>
                    <a:pt x="40362" y="57996"/>
                    <a:pt x="40339" y="57984"/>
                  </a:cubicBezTo>
                  <a:cubicBezTo>
                    <a:pt x="40815" y="57055"/>
                    <a:pt x="41291" y="56138"/>
                    <a:pt x="41767" y="55198"/>
                  </a:cubicBezTo>
                  <a:cubicBezTo>
                    <a:pt x="41732" y="55186"/>
                    <a:pt x="41720" y="55174"/>
                    <a:pt x="41684" y="55162"/>
                  </a:cubicBezTo>
                  <a:cubicBezTo>
                    <a:pt x="41077" y="55900"/>
                    <a:pt x="40755" y="56829"/>
                    <a:pt x="40255" y="57639"/>
                  </a:cubicBezTo>
                  <a:cubicBezTo>
                    <a:pt x="40231" y="57627"/>
                    <a:pt x="40184" y="57603"/>
                    <a:pt x="40160" y="57579"/>
                  </a:cubicBezTo>
                  <a:cubicBezTo>
                    <a:pt x="40601" y="56746"/>
                    <a:pt x="41053" y="55936"/>
                    <a:pt x="41482" y="55114"/>
                  </a:cubicBezTo>
                  <a:cubicBezTo>
                    <a:pt x="41446" y="55103"/>
                    <a:pt x="41410" y="55067"/>
                    <a:pt x="41374" y="55055"/>
                  </a:cubicBezTo>
                  <a:cubicBezTo>
                    <a:pt x="40791" y="56067"/>
                    <a:pt x="40220" y="57067"/>
                    <a:pt x="39648" y="58079"/>
                  </a:cubicBezTo>
                  <a:cubicBezTo>
                    <a:pt x="39612" y="58055"/>
                    <a:pt x="39577" y="58032"/>
                    <a:pt x="39541" y="58020"/>
                  </a:cubicBezTo>
                  <a:cubicBezTo>
                    <a:pt x="40112" y="57019"/>
                    <a:pt x="40672" y="56007"/>
                    <a:pt x="41244" y="55007"/>
                  </a:cubicBezTo>
                  <a:cubicBezTo>
                    <a:pt x="40374" y="55912"/>
                    <a:pt x="39839" y="57031"/>
                    <a:pt x="39172" y="58055"/>
                  </a:cubicBezTo>
                  <a:cubicBezTo>
                    <a:pt x="39172" y="57936"/>
                    <a:pt x="39208" y="57853"/>
                    <a:pt x="39255" y="57758"/>
                  </a:cubicBezTo>
                  <a:cubicBezTo>
                    <a:pt x="39815" y="56865"/>
                    <a:pt x="40362" y="55996"/>
                    <a:pt x="40910" y="55103"/>
                  </a:cubicBezTo>
                  <a:cubicBezTo>
                    <a:pt x="40993" y="54995"/>
                    <a:pt x="41077" y="54888"/>
                    <a:pt x="40815" y="54876"/>
                  </a:cubicBezTo>
                  <a:close/>
                  <a:moveTo>
                    <a:pt x="5894" y="44923"/>
                  </a:moveTo>
                  <a:lnTo>
                    <a:pt x="5894" y="44923"/>
                  </a:lnTo>
                  <a:cubicBezTo>
                    <a:pt x="5691" y="44863"/>
                    <a:pt x="5477" y="44804"/>
                    <a:pt x="5239" y="44708"/>
                  </a:cubicBezTo>
                  <a:cubicBezTo>
                    <a:pt x="5037" y="45542"/>
                    <a:pt x="4858" y="46328"/>
                    <a:pt x="4656" y="47125"/>
                  </a:cubicBezTo>
                  <a:cubicBezTo>
                    <a:pt x="4632" y="47102"/>
                    <a:pt x="4596" y="47102"/>
                    <a:pt x="4572" y="47102"/>
                  </a:cubicBezTo>
                  <a:cubicBezTo>
                    <a:pt x="4763" y="46304"/>
                    <a:pt x="4953" y="45494"/>
                    <a:pt x="5132" y="44756"/>
                  </a:cubicBezTo>
                  <a:cubicBezTo>
                    <a:pt x="4953" y="44661"/>
                    <a:pt x="4834" y="44589"/>
                    <a:pt x="4632" y="44482"/>
                  </a:cubicBezTo>
                  <a:cubicBezTo>
                    <a:pt x="4394" y="45709"/>
                    <a:pt x="4167" y="46852"/>
                    <a:pt x="3929" y="48018"/>
                  </a:cubicBezTo>
                  <a:cubicBezTo>
                    <a:pt x="3906" y="47852"/>
                    <a:pt x="3906" y="47697"/>
                    <a:pt x="3929" y="47566"/>
                  </a:cubicBezTo>
                  <a:cubicBezTo>
                    <a:pt x="4120" y="46625"/>
                    <a:pt x="4334" y="45673"/>
                    <a:pt x="4513" y="44744"/>
                  </a:cubicBezTo>
                  <a:cubicBezTo>
                    <a:pt x="4525" y="44637"/>
                    <a:pt x="4477" y="44530"/>
                    <a:pt x="4453" y="44423"/>
                  </a:cubicBezTo>
                  <a:cubicBezTo>
                    <a:pt x="4406" y="44423"/>
                    <a:pt x="4358" y="44447"/>
                    <a:pt x="4334" y="44447"/>
                  </a:cubicBezTo>
                  <a:cubicBezTo>
                    <a:pt x="4144" y="45220"/>
                    <a:pt x="3941" y="46006"/>
                    <a:pt x="3751" y="46780"/>
                  </a:cubicBezTo>
                  <a:cubicBezTo>
                    <a:pt x="3727" y="46768"/>
                    <a:pt x="3691" y="46768"/>
                    <a:pt x="3644" y="46744"/>
                  </a:cubicBezTo>
                  <a:cubicBezTo>
                    <a:pt x="3846" y="45959"/>
                    <a:pt x="4036" y="45185"/>
                    <a:pt x="4215" y="44399"/>
                  </a:cubicBezTo>
                  <a:cubicBezTo>
                    <a:pt x="4084" y="44351"/>
                    <a:pt x="3941" y="44292"/>
                    <a:pt x="3786" y="44244"/>
                  </a:cubicBezTo>
                  <a:cubicBezTo>
                    <a:pt x="3667" y="44756"/>
                    <a:pt x="3560" y="45220"/>
                    <a:pt x="3453" y="45697"/>
                  </a:cubicBezTo>
                  <a:cubicBezTo>
                    <a:pt x="3465" y="45256"/>
                    <a:pt x="3572" y="44839"/>
                    <a:pt x="3644" y="44423"/>
                  </a:cubicBezTo>
                  <a:cubicBezTo>
                    <a:pt x="3667" y="44339"/>
                    <a:pt x="3620" y="44244"/>
                    <a:pt x="3608" y="44161"/>
                  </a:cubicBezTo>
                  <a:cubicBezTo>
                    <a:pt x="3548" y="44220"/>
                    <a:pt x="3441" y="44268"/>
                    <a:pt x="3429" y="44339"/>
                  </a:cubicBezTo>
                  <a:cubicBezTo>
                    <a:pt x="3322" y="44685"/>
                    <a:pt x="3227" y="45018"/>
                    <a:pt x="3144" y="45375"/>
                  </a:cubicBezTo>
                  <a:cubicBezTo>
                    <a:pt x="2989" y="46018"/>
                    <a:pt x="2858" y="46649"/>
                    <a:pt x="2715" y="47280"/>
                  </a:cubicBezTo>
                  <a:cubicBezTo>
                    <a:pt x="2667" y="47221"/>
                    <a:pt x="2655" y="47185"/>
                    <a:pt x="2667" y="47149"/>
                  </a:cubicBezTo>
                  <a:cubicBezTo>
                    <a:pt x="2893" y="46209"/>
                    <a:pt x="3096" y="45280"/>
                    <a:pt x="3334" y="44339"/>
                  </a:cubicBezTo>
                  <a:cubicBezTo>
                    <a:pt x="3382" y="44125"/>
                    <a:pt x="3382" y="43994"/>
                    <a:pt x="3084" y="44030"/>
                  </a:cubicBezTo>
                  <a:cubicBezTo>
                    <a:pt x="2834" y="45054"/>
                    <a:pt x="2572" y="46090"/>
                    <a:pt x="2322" y="47137"/>
                  </a:cubicBezTo>
                  <a:cubicBezTo>
                    <a:pt x="2298" y="47137"/>
                    <a:pt x="2262" y="47125"/>
                    <a:pt x="2239" y="47125"/>
                  </a:cubicBezTo>
                  <a:cubicBezTo>
                    <a:pt x="2251" y="47018"/>
                    <a:pt x="2251" y="46911"/>
                    <a:pt x="2262" y="46828"/>
                  </a:cubicBezTo>
                  <a:cubicBezTo>
                    <a:pt x="2477" y="45959"/>
                    <a:pt x="2679" y="45078"/>
                    <a:pt x="2905" y="44220"/>
                  </a:cubicBezTo>
                  <a:cubicBezTo>
                    <a:pt x="2965" y="43994"/>
                    <a:pt x="2977" y="43863"/>
                    <a:pt x="2620" y="43863"/>
                  </a:cubicBezTo>
                  <a:cubicBezTo>
                    <a:pt x="2370" y="45113"/>
                    <a:pt x="2096" y="46363"/>
                    <a:pt x="1834" y="47614"/>
                  </a:cubicBezTo>
                  <a:cubicBezTo>
                    <a:pt x="1786" y="47602"/>
                    <a:pt x="1762" y="47602"/>
                    <a:pt x="1715" y="47578"/>
                  </a:cubicBezTo>
                  <a:cubicBezTo>
                    <a:pt x="1977" y="46304"/>
                    <a:pt x="2239" y="45018"/>
                    <a:pt x="2501" y="43756"/>
                  </a:cubicBezTo>
                  <a:cubicBezTo>
                    <a:pt x="2441" y="43744"/>
                    <a:pt x="2393" y="43744"/>
                    <a:pt x="2334" y="43732"/>
                  </a:cubicBezTo>
                  <a:cubicBezTo>
                    <a:pt x="2084" y="44994"/>
                    <a:pt x="1846" y="46268"/>
                    <a:pt x="1596" y="47542"/>
                  </a:cubicBezTo>
                  <a:cubicBezTo>
                    <a:pt x="1536" y="47483"/>
                    <a:pt x="1536" y="47423"/>
                    <a:pt x="1548" y="47364"/>
                  </a:cubicBezTo>
                  <a:cubicBezTo>
                    <a:pt x="1774" y="46209"/>
                    <a:pt x="2001" y="45078"/>
                    <a:pt x="2215" y="43935"/>
                  </a:cubicBezTo>
                  <a:cubicBezTo>
                    <a:pt x="2239" y="43827"/>
                    <a:pt x="2215" y="43732"/>
                    <a:pt x="2215" y="43637"/>
                  </a:cubicBezTo>
                  <a:lnTo>
                    <a:pt x="2084" y="43637"/>
                  </a:lnTo>
                  <a:cubicBezTo>
                    <a:pt x="1846" y="44935"/>
                    <a:pt x="1608" y="46232"/>
                    <a:pt x="1381" y="47518"/>
                  </a:cubicBezTo>
                  <a:cubicBezTo>
                    <a:pt x="1358" y="47518"/>
                    <a:pt x="1322" y="47506"/>
                    <a:pt x="1298" y="47506"/>
                  </a:cubicBezTo>
                  <a:cubicBezTo>
                    <a:pt x="1310" y="47340"/>
                    <a:pt x="1322" y="47161"/>
                    <a:pt x="1358" y="47006"/>
                  </a:cubicBezTo>
                  <a:cubicBezTo>
                    <a:pt x="1548" y="45947"/>
                    <a:pt x="1762" y="44875"/>
                    <a:pt x="1941" y="43815"/>
                  </a:cubicBezTo>
                  <a:cubicBezTo>
                    <a:pt x="1953" y="43732"/>
                    <a:pt x="1893" y="43613"/>
                    <a:pt x="1881" y="43506"/>
                  </a:cubicBezTo>
                  <a:cubicBezTo>
                    <a:pt x="1822" y="43506"/>
                    <a:pt x="1762" y="43518"/>
                    <a:pt x="1703" y="43518"/>
                  </a:cubicBezTo>
                  <a:cubicBezTo>
                    <a:pt x="1489" y="44875"/>
                    <a:pt x="1262" y="46232"/>
                    <a:pt x="1060" y="47578"/>
                  </a:cubicBezTo>
                  <a:cubicBezTo>
                    <a:pt x="1072" y="46185"/>
                    <a:pt x="1358" y="44816"/>
                    <a:pt x="1667" y="43434"/>
                  </a:cubicBezTo>
                  <a:cubicBezTo>
                    <a:pt x="1560" y="43387"/>
                    <a:pt x="1477" y="43339"/>
                    <a:pt x="1310" y="43280"/>
                  </a:cubicBezTo>
                  <a:cubicBezTo>
                    <a:pt x="1191" y="44661"/>
                    <a:pt x="1072" y="46006"/>
                    <a:pt x="953" y="47328"/>
                  </a:cubicBezTo>
                  <a:lnTo>
                    <a:pt x="846" y="47328"/>
                  </a:lnTo>
                  <a:lnTo>
                    <a:pt x="893" y="46209"/>
                  </a:lnTo>
                  <a:cubicBezTo>
                    <a:pt x="810" y="46566"/>
                    <a:pt x="750" y="46947"/>
                    <a:pt x="715" y="47316"/>
                  </a:cubicBezTo>
                  <a:cubicBezTo>
                    <a:pt x="691" y="47673"/>
                    <a:pt x="691" y="48030"/>
                    <a:pt x="667" y="48399"/>
                  </a:cubicBezTo>
                  <a:cubicBezTo>
                    <a:pt x="655" y="48757"/>
                    <a:pt x="643" y="49114"/>
                    <a:pt x="607" y="49471"/>
                  </a:cubicBezTo>
                  <a:lnTo>
                    <a:pt x="655" y="49471"/>
                  </a:lnTo>
                  <a:cubicBezTo>
                    <a:pt x="691" y="49388"/>
                    <a:pt x="715" y="49280"/>
                    <a:pt x="762" y="49173"/>
                  </a:cubicBezTo>
                  <a:lnTo>
                    <a:pt x="762" y="51852"/>
                  </a:lnTo>
                  <a:lnTo>
                    <a:pt x="774" y="51852"/>
                  </a:lnTo>
                  <a:cubicBezTo>
                    <a:pt x="846" y="50828"/>
                    <a:pt x="929" y="49816"/>
                    <a:pt x="1012" y="48792"/>
                  </a:cubicBezTo>
                  <a:lnTo>
                    <a:pt x="1108" y="48792"/>
                  </a:lnTo>
                  <a:cubicBezTo>
                    <a:pt x="1024" y="49923"/>
                    <a:pt x="965" y="51054"/>
                    <a:pt x="893" y="52162"/>
                  </a:cubicBezTo>
                  <a:cubicBezTo>
                    <a:pt x="941" y="52162"/>
                    <a:pt x="1000" y="52162"/>
                    <a:pt x="1048" y="52186"/>
                  </a:cubicBezTo>
                  <a:cubicBezTo>
                    <a:pt x="1119" y="51150"/>
                    <a:pt x="1191" y="50138"/>
                    <a:pt x="1262" y="49114"/>
                  </a:cubicBezTo>
                  <a:cubicBezTo>
                    <a:pt x="1298" y="49114"/>
                    <a:pt x="1346" y="49114"/>
                    <a:pt x="1369" y="49126"/>
                  </a:cubicBezTo>
                  <a:lnTo>
                    <a:pt x="1369" y="49364"/>
                  </a:lnTo>
                  <a:cubicBezTo>
                    <a:pt x="1310" y="50233"/>
                    <a:pt x="1250" y="51114"/>
                    <a:pt x="1191" y="51971"/>
                  </a:cubicBezTo>
                  <a:cubicBezTo>
                    <a:pt x="1191" y="52090"/>
                    <a:pt x="1239" y="52209"/>
                    <a:pt x="1262" y="52328"/>
                  </a:cubicBezTo>
                  <a:cubicBezTo>
                    <a:pt x="1298" y="52317"/>
                    <a:pt x="1322" y="52317"/>
                    <a:pt x="1358" y="52305"/>
                  </a:cubicBezTo>
                  <a:cubicBezTo>
                    <a:pt x="1429" y="51150"/>
                    <a:pt x="1489" y="50007"/>
                    <a:pt x="1560" y="48864"/>
                  </a:cubicBezTo>
                  <a:lnTo>
                    <a:pt x="1667" y="48864"/>
                  </a:lnTo>
                  <a:cubicBezTo>
                    <a:pt x="1584" y="50042"/>
                    <a:pt x="1465" y="51209"/>
                    <a:pt x="1536" y="52388"/>
                  </a:cubicBezTo>
                  <a:lnTo>
                    <a:pt x="1667" y="52388"/>
                  </a:lnTo>
                  <a:cubicBezTo>
                    <a:pt x="1715" y="51412"/>
                    <a:pt x="1762" y="50423"/>
                    <a:pt x="1822" y="49447"/>
                  </a:cubicBezTo>
                  <a:lnTo>
                    <a:pt x="1917" y="49447"/>
                  </a:lnTo>
                  <a:cubicBezTo>
                    <a:pt x="1917" y="49471"/>
                    <a:pt x="1941" y="49507"/>
                    <a:pt x="1941" y="49542"/>
                  </a:cubicBezTo>
                  <a:lnTo>
                    <a:pt x="1798" y="52221"/>
                  </a:lnTo>
                  <a:cubicBezTo>
                    <a:pt x="1798" y="52328"/>
                    <a:pt x="1858" y="52424"/>
                    <a:pt x="1893" y="52519"/>
                  </a:cubicBezTo>
                  <a:cubicBezTo>
                    <a:pt x="1917" y="52519"/>
                    <a:pt x="1965" y="52507"/>
                    <a:pt x="2001" y="52507"/>
                  </a:cubicBezTo>
                  <a:cubicBezTo>
                    <a:pt x="2024" y="51412"/>
                    <a:pt x="2012" y="50292"/>
                    <a:pt x="2274" y="49221"/>
                  </a:cubicBezTo>
                  <a:cubicBezTo>
                    <a:pt x="2322" y="49280"/>
                    <a:pt x="2310" y="49340"/>
                    <a:pt x="2310" y="49388"/>
                  </a:cubicBezTo>
                  <a:cubicBezTo>
                    <a:pt x="2251" y="50364"/>
                    <a:pt x="2191" y="51352"/>
                    <a:pt x="2143" y="52340"/>
                  </a:cubicBezTo>
                  <a:cubicBezTo>
                    <a:pt x="2143" y="52448"/>
                    <a:pt x="2215" y="52543"/>
                    <a:pt x="2262" y="52638"/>
                  </a:cubicBezTo>
                  <a:cubicBezTo>
                    <a:pt x="2298" y="52626"/>
                    <a:pt x="2322" y="52626"/>
                    <a:pt x="2358" y="52614"/>
                  </a:cubicBezTo>
                  <a:cubicBezTo>
                    <a:pt x="2370" y="51531"/>
                    <a:pt x="2239" y="50423"/>
                    <a:pt x="2512" y="49340"/>
                  </a:cubicBezTo>
                  <a:cubicBezTo>
                    <a:pt x="2560" y="49423"/>
                    <a:pt x="2560" y="49519"/>
                    <a:pt x="2548" y="49602"/>
                  </a:cubicBezTo>
                  <a:lnTo>
                    <a:pt x="2501" y="52424"/>
                  </a:lnTo>
                  <a:cubicBezTo>
                    <a:pt x="2501" y="52578"/>
                    <a:pt x="2489" y="52781"/>
                    <a:pt x="2774" y="52757"/>
                  </a:cubicBezTo>
                  <a:cubicBezTo>
                    <a:pt x="2715" y="51674"/>
                    <a:pt x="2620" y="50590"/>
                    <a:pt x="2893" y="49519"/>
                  </a:cubicBezTo>
                  <a:cubicBezTo>
                    <a:pt x="2917" y="49650"/>
                    <a:pt x="2905" y="49769"/>
                    <a:pt x="2905" y="49888"/>
                  </a:cubicBezTo>
                  <a:lnTo>
                    <a:pt x="2905" y="52602"/>
                  </a:lnTo>
                  <a:cubicBezTo>
                    <a:pt x="2905" y="52698"/>
                    <a:pt x="3013" y="52817"/>
                    <a:pt x="3048" y="52924"/>
                  </a:cubicBezTo>
                  <a:cubicBezTo>
                    <a:pt x="3108" y="52424"/>
                    <a:pt x="3108" y="51947"/>
                    <a:pt x="3108" y="51471"/>
                  </a:cubicBezTo>
                  <a:cubicBezTo>
                    <a:pt x="3096" y="50281"/>
                    <a:pt x="3096" y="50281"/>
                    <a:pt x="3274" y="50066"/>
                  </a:cubicBezTo>
                  <a:cubicBezTo>
                    <a:pt x="3227" y="51066"/>
                    <a:pt x="3251" y="52031"/>
                    <a:pt x="3429" y="52983"/>
                  </a:cubicBezTo>
                  <a:cubicBezTo>
                    <a:pt x="3441" y="51947"/>
                    <a:pt x="3429" y="50888"/>
                    <a:pt x="3548" y="49864"/>
                  </a:cubicBezTo>
                  <a:cubicBezTo>
                    <a:pt x="3584" y="50054"/>
                    <a:pt x="3584" y="50233"/>
                    <a:pt x="3584" y="50412"/>
                  </a:cubicBezTo>
                  <a:cubicBezTo>
                    <a:pt x="3608" y="51233"/>
                    <a:pt x="3620" y="52031"/>
                    <a:pt x="3644" y="52852"/>
                  </a:cubicBezTo>
                  <a:cubicBezTo>
                    <a:pt x="3667" y="53090"/>
                    <a:pt x="3679" y="53090"/>
                    <a:pt x="3917" y="53090"/>
                  </a:cubicBezTo>
                  <a:cubicBezTo>
                    <a:pt x="3858" y="52328"/>
                    <a:pt x="3786" y="51555"/>
                    <a:pt x="3727" y="50793"/>
                  </a:cubicBezTo>
                  <a:cubicBezTo>
                    <a:pt x="3763" y="50793"/>
                    <a:pt x="3810" y="50793"/>
                    <a:pt x="3858" y="50781"/>
                  </a:cubicBezTo>
                  <a:cubicBezTo>
                    <a:pt x="3870" y="50888"/>
                    <a:pt x="3870" y="51007"/>
                    <a:pt x="3882" y="51114"/>
                  </a:cubicBezTo>
                  <a:cubicBezTo>
                    <a:pt x="3965" y="51733"/>
                    <a:pt x="4025" y="52364"/>
                    <a:pt x="4096" y="52971"/>
                  </a:cubicBezTo>
                  <a:cubicBezTo>
                    <a:pt x="4108" y="53079"/>
                    <a:pt x="4215" y="53162"/>
                    <a:pt x="4275" y="53269"/>
                  </a:cubicBezTo>
                  <a:lnTo>
                    <a:pt x="4358" y="53221"/>
                  </a:lnTo>
                  <a:cubicBezTo>
                    <a:pt x="4287" y="52424"/>
                    <a:pt x="4096" y="51614"/>
                    <a:pt x="4203" y="50781"/>
                  </a:cubicBezTo>
                  <a:cubicBezTo>
                    <a:pt x="4322" y="51555"/>
                    <a:pt x="4417" y="52317"/>
                    <a:pt x="4525" y="53090"/>
                  </a:cubicBezTo>
                  <a:cubicBezTo>
                    <a:pt x="4537" y="53198"/>
                    <a:pt x="4644" y="53293"/>
                    <a:pt x="4703" y="53400"/>
                  </a:cubicBezTo>
                  <a:lnTo>
                    <a:pt x="4798" y="53352"/>
                  </a:lnTo>
                  <a:cubicBezTo>
                    <a:pt x="4703" y="52543"/>
                    <a:pt x="4417" y="51721"/>
                    <a:pt x="4537" y="50888"/>
                  </a:cubicBezTo>
                  <a:cubicBezTo>
                    <a:pt x="4632" y="51293"/>
                    <a:pt x="4679" y="51686"/>
                    <a:pt x="4739" y="52090"/>
                  </a:cubicBezTo>
                  <a:cubicBezTo>
                    <a:pt x="4798" y="52495"/>
                    <a:pt x="4870" y="52900"/>
                    <a:pt x="4953" y="53281"/>
                  </a:cubicBezTo>
                  <a:cubicBezTo>
                    <a:pt x="4977" y="53376"/>
                    <a:pt x="5108" y="53448"/>
                    <a:pt x="5168" y="53519"/>
                  </a:cubicBezTo>
                  <a:cubicBezTo>
                    <a:pt x="5072" y="52721"/>
                    <a:pt x="4989" y="51947"/>
                    <a:pt x="4882" y="51185"/>
                  </a:cubicBezTo>
                  <a:cubicBezTo>
                    <a:pt x="4929" y="51185"/>
                    <a:pt x="4953" y="51174"/>
                    <a:pt x="5001" y="51174"/>
                  </a:cubicBezTo>
                  <a:cubicBezTo>
                    <a:pt x="5037" y="51555"/>
                    <a:pt x="5049" y="51924"/>
                    <a:pt x="5096" y="52305"/>
                  </a:cubicBezTo>
                  <a:cubicBezTo>
                    <a:pt x="5132" y="52674"/>
                    <a:pt x="5227" y="53031"/>
                    <a:pt x="5299" y="53400"/>
                  </a:cubicBezTo>
                  <a:cubicBezTo>
                    <a:pt x="5334" y="53388"/>
                    <a:pt x="5358" y="53388"/>
                    <a:pt x="5406" y="53376"/>
                  </a:cubicBezTo>
                  <a:cubicBezTo>
                    <a:pt x="4941" y="50519"/>
                    <a:pt x="5287" y="47745"/>
                    <a:pt x="6203" y="45006"/>
                  </a:cubicBezTo>
                  <a:cubicBezTo>
                    <a:pt x="6072" y="44982"/>
                    <a:pt x="5989" y="44947"/>
                    <a:pt x="5894" y="44923"/>
                  </a:cubicBezTo>
                  <a:close/>
                  <a:moveTo>
                    <a:pt x="16609" y="24825"/>
                  </a:moveTo>
                  <a:lnTo>
                    <a:pt x="16609" y="24825"/>
                  </a:lnTo>
                  <a:cubicBezTo>
                    <a:pt x="16407" y="24742"/>
                    <a:pt x="16193" y="24635"/>
                    <a:pt x="15978" y="24527"/>
                  </a:cubicBezTo>
                  <a:cubicBezTo>
                    <a:pt x="16300" y="25135"/>
                    <a:pt x="16681" y="25670"/>
                    <a:pt x="17014" y="26230"/>
                  </a:cubicBezTo>
                  <a:cubicBezTo>
                    <a:pt x="17312" y="26718"/>
                    <a:pt x="17562" y="27242"/>
                    <a:pt x="17824" y="27754"/>
                  </a:cubicBezTo>
                  <a:cubicBezTo>
                    <a:pt x="17848" y="27802"/>
                    <a:pt x="17824" y="27861"/>
                    <a:pt x="17812" y="27980"/>
                  </a:cubicBezTo>
                  <a:cubicBezTo>
                    <a:pt x="17705" y="27861"/>
                    <a:pt x="17645" y="27802"/>
                    <a:pt x="17610" y="27730"/>
                  </a:cubicBezTo>
                  <a:cubicBezTo>
                    <a:pt x="17014" y="26730"/>
                    <a:pt x="16395" y="25730"/>
                    <a:pt x="15847" y="24706"/>
                  </a:cubicBezTo>
                  <a:cubicBezTo>
                    <a:pt x="15681" y="24408"/>
                    <a:pt x="15490" y="24361"/>
                    <a:pt x="15193" y="24313"/>
                  </a:cubicBezTo>
                  <a:cubicBezTo>
                    <a:pt x="15550" y="24861"/>
                    <a:pt x="15883" y="25361"/>
                    <a:pt x="16205" y="25849"/>
                  </a:cubicBezTo>
                  <a:cubicBezTo>
                    <a:pt x="16098" y="25849"/>
                    <a:pt x="16038" y="25825"/>
                    <a:pt x="16014" y="25766"/>
                  </a:cubicBezTo>
                  <a:cubicBezTo>
                    <a:pt x="15705" y="25313"/>
                    <a:pt x="15407" y="24849"/>
                    <a:pt x="15085" y="24408"/>
                  </a:cubicBezTo>
                  <a:cubicBezTo>
                    <a:pt x="14990" y="24254"/>
                    <a:pt x="14812" y="24135"/>
                    <a:pt x="14657" y="24015"/>
                  </a:cubicBezTo>
                  <a:lnTo>
                    <a:pt x="14574" y="24111"/>
                  </a:lnTo>
                  <a:cubicBezTo>
                    <a:pt x="14978" y="24706"/>
                    <a:pt x="15383" y="25289"/>
                    <a:pt x="15836" y="25920"/>
                  </a:cubicBezTo>
                  <a:cubicBezTo>
                    <a:pt x="15717" y="25920"/>
                    <a:pt x="15669" y="25920"/>
                    <a:pt x="15657" y="25909"/>
                  </a:cubicBezTo>
                  <a:cubicBezTo>
                    <a:pt x="15205" y="25313"/>
                    <a:pt x="14776" y="24718"/>
                    <a:pt x="14335" y="24123"/>
                  </a:cubicBezTo>
                  <a:cubicBezTo>
                    <a:pt x="14252" y="24039"/>
                    <a:pt x="14181" y="23896"/>
                    <a:pt x="14073" y="23873"/>
                  </a:cubicBezTo>
                  <a:cubicBezTo>
                    <a:pt x="13264" y="23563"/>
                    <a:pt x="12454" y="23265"/>
                    <a:pt x="11633" y="22968"/>
                  </a:cubicBezTo>
                  <a:cubicBezTo>
                    <a:pt x="11585" y="22944"/>
                    <a:pt x="11514" y="22944"/>
                    <a:pt x="11395" y="22932"/>
                  </a:cubicBezTo>
                  <a:cubicBezTo>
                    <a:pt x="11859" y="23646"/>
                    <a:pt x="12311" y="24313"/>
                    <a:pt x="12788" y="25063"/>
                  </a:cubicBezTo>
                  <a:cubicBezTo>
                    <a:pt x="12645" y="25016"/>
                    <a:pt x="12609" y="25016"/>
                    <a:pt x="12609" y="25004"/>
                  </a:cubicBezTo>
                  <a:cubicBezTo>
                    <a:pt x="12157" y="24337"/>
                    <a:pt x="11728" y="23658"/>
                    <a:pt x="11287" y="22992"/>
                  </a:cubicBezTo>
                  <a:cubicBezTo>
                    <a:pt x="11192" y="22861"/>
                    <a:pt x="11073" y="22765"/>
                    <a:pt x="10966" y="22646"/>
                  </a:cubicBezTo>
                  <a:lnTo>
                    <a:pt x="10883" y="22741"/>
                  </a:lnTo>
                  <a:cubicBezTo>
                    <a:pt x="11311" y="23408"/>
                    <a:pt x="11740" y="24075"/>
                    <a:pt x="12204" y="24789"/>
                  </a:cubicBezTo>
                  <a:lnTo>
                    <a:pt x="11966" y="24789"/>
                  </a:lnTo>
                  <a:cubicBezTo>
                    <a:pt x="13835" y="27611"/>
                    <a:pt x="15705" y="30421"/>
                    <a:pt x="17562" y="33219"/>
                  </a:cubicBezTo>
                  <a:cubicBezTo>
                    <a:pt x="17681" y="33398"/>
                    <a:pt x="17812" y="33469"/>
                    <a:pt x="18026" y="33445"/>
                  </a:cubicBezTo>
                  <a:cubicBezTo>
                    <a:pt x="19134" y="33338"/>
                    <a:pt x="20241" y="33278"/>
                    <a:pt x="21360" y="33148"/>
                  </a:cubicBezTo>
                  <a:cubicBezTo>
                    <a:pt x="25384" y="32624"/>
                    <a:pt x="29433" y="32088"/>
                    <a:pt x="33469" y="31552"/>
                  </a:cubicBezTo>
                  <a:cubicBezTo>
                    <a:pt x="33897" y="31493"/>
                    <a:pt x="34338" y="31445"/>
                    <a:pt x="34755" y="31409"/>
                  </a:cubicBezTo>
                  <a:cubicBezTo>
                    <a:pt x="34647" y="31302"/>
                    <a:pt x="34540" y="31254"/>
                    <a:pt x="34433" y="31207"/>
                  </a:cubicBezTo>
                  <a:cubicBezTo>
                    <a:pt x="31933" y="30302"/>
                    <a:pt x="29456" y="29397"/>
                    <a:pt x="26956" y="28504"/>
                  </a:cubicBezTo>
                  <a:cubicBezTo>
                    <a:pt x="26444" y="28325"/>
                    <a:pt x="25920" y="28147"/>
                    <a:pt x="25420" y="27968"/>
                  </a:cubicBezTo>
                  <a:lnTo>
                    <a:pt x="25432" y="27980"/>
                  </a:lnTo>
                  <a:cubicBezTo>
                    <a:pt x="24801" y="27742"/>
                    <a:pt x="24158" y="27492"/>
                    <a:pt x="23420" y="27206"/>
                  </a:cubicBezTo>
                  <a:cubicBezTo>
                    <a:pt x="23622" y="27671"/>
                    <a:pt x="23777" y="28040"/>
                    <a:pt x="23932" y="28397"/>
                  </a:cubicBezTo>
                  <a:cubicBezTo>
                    <a:pt x="23777" y="28230"/>
                    <a:pt x="23646" y="28052"/>
                    <a:pt x="23598" y="27861"/>
                  </a:cubicBezTo>
                  <a:cubicBezTo>
                    <a:pt x="23467" y="27278"/>
                    <a:pt x="23086" y="27028"/>
                    <a:pt x="22527" y="26873"/>
                  </a:cubicBezTo>
                  <a:cubicBezTo>
                    <a:pt x="22074" y="26754"/>
                    <a:pt x="21634" y="26563"/>
                    <a:pt x="21122" y="26385"/>
                  </a:cubicBezTo>
                  <a:cubicBezTo>
                    <a:pt x="21455" y="26980"/>
                    <a:pt x="21777" y="27516"/>
                    <a:pt x="22074" y="28040"/>
                  </a:cubicBezTo>
                  <a:lnTo>
                    <a:pt x="21979" y="28087"/>
                  </a:lnTo>
                  <a:cubicBezTo>
                    <a:pt x="21860" y="27885"/>
                    <a:pt x="21729" y="27718"/>
                    <a:pt x="21634" y="27516"/>
                  </a:cubicBezTo>
                  <a:cubicBezTo>
                    <a:pt x="21277" y="26647"/>
                    <a:pt x="20705" y="26028"/>
                    <a:pt x="19717" y="25885"/>
                  </a:cubicBezTo>
                  <a:cubicBezTo>
                    <a:pt x="19527" y="25849"/>
                    <a:pt x="19348" y="25754"/>
                    <a:pt x="19169" y="25670"/>
                  </a:cubicBezTo>
                  <a:cubicBezTo>
                    <a:pt x="18586" y="25468"/>
                    <a:pt x="18003" y="25254"/>
                    <a:pt x="17312" y="25004"/>
                  </a:cubicBezTo>
                  <a:cubicBezTo>
                    <a:pt x="17502" y="25373"/>
                    <a:pt x="17645" y="25659"/>
                    <a:pt x="17800" y="25932"/>
                  </a:cubicBezTo>
                  <a:cubicBezTo>
                    <a:pt x="17586" y="25718"/>
                    <a:pt x="17443" y="25480"/>
                    <a:pt x="17324" y="25230"/>
                  </a:cubicBezTo>
                  <a:cubicBezTo>
                    <a:pt x="17181" y="24944"/>
                    <a:pt x="16943" y="24837"/>
                    <a:pt x="16609" y="24825"/>
                  </a:cubicBezTo>
                  <a:close/>
                  <a:moveTo>
                    <a:pt x="25956" y="8025"/>
                  </a:moveTo>
                  <a:cubicBezTo>
                    <a:pt x="25777" y="8085"/>
                    <a:pt x="25587" y="8156"/>
                    <a:pt x="25408" y="8216"/>
                  </a:cubicBezTo>
                  <a:cubicBezTo>
                    <a:pt x="23825" y="8680"/>
                    <a:pt x="22253" y="9145"/>
                    <a:pt x="20670" y="9621"/>
                  </a:cubicBezTo>
                  <a:cubicBezTo>
                    <a:pt x="20670" y="9645"/>
                    <a:pt x="20670" y="9668"/>
                    <a:pt x="20658" y="9692"/>
                  </a:cubicBezTo>
                  <a:cubicBezTo>
                    <a:pt x="21348" y="9954"/>
                    <a:pt x="22039" y="10240"/>
                    <a:pt x="22729" y="10514"/>
                  </a:cubicBezTo>
                  <a:cubicBezTo>
                    <a:pt x="22717" y="10538"/>
                    <a:pt x="22717" y="10561"/>
                    <a:pt x="22694" y="10597"/>
                  </a:cubicBezTo>
                  <a:lnTo>
                    <a:pt x="22384" y="10514"/>
                  </a:lnTo>
                  <a:cubicBezTo>
                    <a:pt x="21908" y="10311"/>
                    <a:pt x="21420" y="10180"/>
                    <a:pt x="20967" y="9930"/>
                  </a:cubicBezTo>
                  <a:cubicBezTo>
                    <a:pt x="20419" y="9621"/>
                    <a:pt x="19955" y="9823"/>
                    <a:pt x="19360" y="10049"/>
                  </a:cubicBezTo>
                  <a:lnTo>
                    <a:pt x="21003" y="10704"/>
                  </a:lnTo>
                  <a:cubicBezTo>
                    <a:pt x="20979" y="10728"/>
                    <a:pt x="20967" y="10776"/>
                    <a:pt x="20955" y="10811"/>
                  </a:cubicBezTo>
                  <a:cubicBezTo>
                    <a:pt x="20872" y="10776"/>
                    <a:pt x="20765" y="10764"/>
                    <a:pt x="20670" y="10728"/>
                  </a:cubicBezTo>
                  <a:cubicBezTo>
                    <a:pt x="20253" y="10561"/>
                    <a:pt x="19836" y="10430"/>
                    <a:pt x="19455" y="10240"/>
                  </a:cubicBezTo>
                  <a:cubicBezTo>
                    <a:pt x="19193" y="10121"/>
                    <a:pt x="18979" y="10121"/>
                    <a:pt x="18729" y="10192"/>
                  </a:cubicBezTo>
                  <a:cubicBezTo>
                    <a:pt x="16502" y="10823"/>
                    <a:pt x="14276" y="11442"/>
                    <a:pt x="12061" y="12073"/>
                  </a:cubicBezTo>
                  <a:cubicBezTo>
                    <a:pt x="11240" y="12300"/>
                    <a:pt x="10418" y="12550"/>
                    <a:pt x="9537" y="12800"/>
                  </a:cubicBezTo>
                  <a:cubicBezTo>
                    <a:pt x="10597" y="13276"/>
                    <a:pt x="11597" y="13705"/>
                    <a:pt x="12573" y="14133"/>
                  </a:cubicBezTo>
                  <a:cubicBezTo>
                    <a:pt x="12561" y="14181"/>
                    <a:pt x="12538" y="14229"/>
                    <a:pt x="12514" y="14288"/>
                  </a:cubicBezTo>
                  <a:cubicBezTo>
                    <a:pt x="12418" y="14240"/>
                    <a:pt x="12299" y="14217"/>
                    <a:pt x="12192" y="14169"/>
                  </a:cubicBezTo>
                  <a:cubicBezTo>
                    <a:pt x="11299" y="13776"/>
                    <a:pt x="10406" y="13371"/>
                    <a:pt x="9513" y="12990"/>
                  </a:cubicBezTo>
                  <a:cubicBezTo>
                    <a:pt x="9359" y="12931"/>
                    <a:pt x="9156" y="12919"/>
                    <a:pt x="8989" y="12966"/>
                  </a:cubicBezTo>
                  <a:cubicBezTo>
                    <a:pt x="8192" y="13157"/>
                    <a:pt x="7394" y="13383"/>
                    <a:pt x="6596" y="13586"/>
                  </a:cubicBezTo>
                  <a:cubicBezTo>
                    <a:pt x="6525" y="13609"/>
                    <a:pt x="6442" y="13645"/>
                    <a:pt x="6287" y="13705"/>
                  </a:cubicBezTo>
                  <a:cubicBezTo>
                    <a:pt x="8347" y="14562"/>
                    <a:pt x="10311" y="15419"/>
                    <a:pt x="12323" y="16169"/>
                  </a:cubicBezTo>
                  <a:cubicBezTo>
                    <a:pt x="17121" y="17908"/>
                    <a:pt x="21920" y="19574"/>
                    <a:pt x="26718" y="21265"/>
                  </a:cubicBezTo>
                  <a:cubicBezTo>
                    <a:pt x="30004" y="22432"/>
                    <a:pt x="33290" y="23623"/>
                    <a:pt x="36505" y="24992"/>
                  </a:cubicBezTo>
                  <a:cubicBezTo>
                    <a:pt x="37791" y="25528"/>
                    <a:pt x="39148" y="25885"/>
                    <a:pt x="40470" y="26313"/>
                  </a:cubicBezTo>
                  <a:cubicBezTo>
                    <a:pt x="40958" y="26480"/>
                    <a:pt x="41446" y="26444"/>
                    <a:pt x="41970" y="26266"/>
                  </a:cubicBezTo>
                  <a:cubicBezTo>
                    <a:pt x="43387" y="25778"/>
                    <a:pt x="44815" y="25337"/>
                    <a:pt x="46232" y="24873"/>
                  </a:cubicBezTo>
                  <a:cubicBezTo>
                    <a:pt x="47185" y="24563"/>
                    <a:pt x="48137" y="24230"/>
                    <a:pt x="49125" y="23884"/>
                  </a:cubicBezTo>
                  <a:cubicBezTo>
                    <a:pt x="48506" y="23623"/>
                    <a:pt x="47935" y="23373"/>
                    <a:pt x="47363" y="23146"/>
                  </a:cubicBezTo>
                  <a:cubicBezTo>
                    <a:pt x="47197" y="23087"/>
                    <a:pt x="46970" y="23075"/>
                    <a:pt x="46804" y="23111"/>
                  </a:cubicBezTo>
                  <a:cubicBezTo>
                    <a:pt x="45839" y="23396"/>
                    <a:pt x="44875" y="23694"/>
                    <a:pt x="43911" y="23992"/>
                  </a:cubicBezTo>
                  <a:cubicBezTo>
                    <a:pt x="43613" y="24087"/>
                    <a:pt x="43327" y="24182"/>
                    <a:pt x="42934" y="24301"/>
                  </a:cubicBezTo>
                  <a:cubicBezTo>
                    <a:pt x="43315" y="24349"/>
                    <a:pt x="43589" y="24385"/>
                    <a:pt x="43863" y="24408"/>
                  </a:cubicBezTo>
                  <a:cubicBezTo>
                    <a:pt x="43744" y="24504"/>
                    <a:pt x="43625" y="24504"/>
                    <a:pt x="43518" y="24504"/>
                  </a:cubicBezTo>
                  <a:cubicBezTo>
                    <a:pt x="42863" y="24420"/>
                    <a:pt x="42208" y="24396"/>
                    <a:pt x="41601" y="24742"/>
                  </a:cubicBezTo>
                  <a:cubicBezTo>
                    <a:pt x="41327" y="24885"/>
                    <a:pt x="41029" y="24837"/>
                    <a:pt x="40732" y="24742"/>
                  </a:cubicBezTo>
                  <a:cubicBezTo>
                    <a:pt x="35755" y="22872"/>
                    <a:pt x="30766" y="21051"/>
                    <a:pt x="25789" y="19182"/>
                  </a:cubicBezTo>
                  <a:cubicBezTo>
                    <a:pt x="21503" y="17574"/>
                    <a:pt x="17252" y="15943"/>
                    <a:pt x="12978" y="14324"/>
                  </a:cubicBezTo>
                  <a:cubicBezTo>
                    <a:pt x="12859" y="14276"/>
                    <a:pt x="12752" y="14205"/>
                    <a:pt x="12609" y="14109"/>
                  </a:cubicBezTo>
                  <a:cubicBezTo>
                    <a:pt x="12859" y="13990"/>
                    <a:pt x="13050" y="13883"/>
                    <a:pt x="13252" y="13788"/>
                  </a:cubicBezTo>
                  <a:lnTo>
                    <a:pt x="13252" y="13788"/>
                  </a:lnTo>
                  <a:cubicBezTo>
                    <a:pt x="13514" y="13681"/>
                    <a:pt x="13788" y="13574"/>
                    <a:pt x="14085" y="13443"/>
                  </a:cubicBezTo>
                  <a:cubicBezTo>
                    <a:pt x="13252" y="13097"/>
                    <a:pt x="12430" y="12776"/>
                    <a:pt x="11621" y="12431"/>
                  </a:cubicBezTo>
                  <a:cubicBezTo>
                    <a:pt x="11645" y="12395"/>
                    <a:pt x="11656" y="12359"/>
                    <a:pt x="11668" y="12324"/>
                  </a:cubicBezTo>
                  <a:cubicBezTo>
                    <a:pt x="11740" y="12359"/>
                    <a:pt x="11835" y="12371"/>
                    <a:pt x="11907" y="12395"/>
                  </a:cubicBezTo>
                  <a:cubicBezTo>
                    <a:pt x="12669" y="12693"/>
                    <a:pt x="13407" y="12990"/>
                    <a:pt x="14181" y="13276"/>
                  </a:cubicBezTo>
                  <a:cubicBezTo>
                    <a:pt x="14347" y="13336"/>
                    <a:pt x="14538" y="13288"/>
                    <a:pt x="14716" y="13288"/>
                  </a:cubicBezTo>
                  <a:lnTo>
                    <a:pt x="14716" y="13205"/>
                  </a:lnTo>
                  <a:cubicBezTo>
                    <a:pt x="14443" y="13086"/>
                    <a:pt x="14145" y="12966"/>
                    <a:pt x="13859" y="12835"/>
                  </a:cubicBezTo>
                  <a:cubicBezTo>
                    <a:pt x="13585" y="12716"/>
                    <a:pt x="13311" y="12597"/>
                    <a:pt x="13038" y="12478"/>
                  </a:cubicBezTo>
                  <a:cubicBezTo>
                    <a:pt x="13050" y="12443"/>
                    <a:pt x="13073" y="12395"/>
                    <a:pt x="13085" y="12371"/>
                  </a:cubicBezTo>
                  <a:cubicBezTo>
                    <a:pt x="13264" y="12431"/>
                    <a:pt x="13454" y="12478"/>
                    <a:pt x="13621" y="12574"/>
                  </a:cubicBezTo>
                  <a:cubicBezTo>
                    <a:pt x="14621" y="13193"/>
                    <a:pt x="15633" y="13157"/>
                    <a:pt x="16681" y="12728"/>
                  </a:cubicBezTo>
                  <a:cubicBezTo>
                    <a:pt x="17383" y="12443"/>
                    <a:pt x="18133" y="12264"/>
                    <a:pt x="18872" y="12038"/>
                  </a:cubicBezTo>
                  <a:cubicBezTo>
                    <a:pt x="18800" y="11966"/>
                    <a:pt x="18753" y="11919"/>
                    <a:pt x="18788" y="11943"/>
                  </a:cubicBezTo>
                  <a:cubicBezTo>
                    <a:pt x="18991" y="11919"/>
                    <a:pt x="19241" y="11954"/>
                    <a:pt x="19467" y="11883"/>
                  </a:cubicBezTo>
                  <a:cubicBezTo>
                    <a:pt x="20812" y="11490"/>
                    <a:pt x="22134" y="11073"/>
                    <a:pt x="23456" y="10657"/>
                  </a:cubicBezTo>
                  <a:cubicBezTo>
                    <a:pt x="23646" y="10597"/>
                    <a:pt x="23860" y="10538"/>
                    <a:pt x="24146" y="10454"/>
                  </a:cubicBezTo>
                  <a:cubicBezTo>
                    <a:pt x="23325" y="10097"/>
                    <a:pt x="22598" y="9764"/>
                    <a:pt x="21801" y="9418"/>
                  </a:cubicBezTo>
                  <a:cubicBezTo>
                    <a:pt x="21908" y="9395"/>
                    <a:pt x="21943" y="9383"/>
                    <a:pt x="21955" y="9383"/>
                  </a:cubicBezTo>
                  <a:cubicBezTo>
                    <a:pt x="22694" y="9692"/>
                    <a:pt x="23432" y="10002"/>
                    <a:pt x="24158" y="10311"/>
                  </a:cubicBezTo>
                  <a:cubicBezTo>
                    <a:pt x="24218" y="10347"/>
                    <a:pt x="24289" y="10395"/>
                    <a:pt x="24349" y="10371"/>
                  </a:cubicBezTo>
                  <a:cubicBezTo>
                    <a:pt x="24646" y="10288"/>
                    <a:pt x="24932" y="10192"/>
                    <a:pt x="25301" y="10073"/>
                  </a:cubicBezTo>
                  <a:cubicBezTo>
                    <a:pt x="24872" y="9895"/>
                    <a:pt x="24527" y="9752"/>
                    <a:pt x="24170" y="9621"/>
                  </a:cubicBezTo>
                  <a:cubicBezTo>
                    <a:pt x="24182" y="9573"/>
                    <a:pt x="24206" y="9526"/>
                    <a:pt x="24229" y="9478"/>
                  </a:cubicBezTo>
                  <a:cubicBezTo>
                    <a:pt x="24587" y="9597"/>
                    <a:pt x="24932" y="9740"/>
                    <a:pt x="25289" y="9859"/>
                  </a:cubicBezTo>
                  <a:cubicBezTo>
                    <a:pt x="25420" y="9895"/>
                    <a:pt x="25587" y="9978"/>
                    <a:pt x="25718" y="9942"/>
                  </a:cubicBezTo>
                  <a:cubicBezTo>
                    <a:pt x="26492" y="9740"/>
                    <a:pt x="27254" y="9502"/>
                    <a:pt x="28075" y="9264"/>
                  </a:cubicBezTo>
                  <a:cubicBezTo>
                    <a:pt x="27432" y="8930"/>
                    <a:pt x="26849" y="8645"/>
                    <a:pt x="26265" y="8335"/>
                  </a:cubicBezTo>
                  <a:cubicBezTo>
                    <a:pt x="26146" y="8287"/>
                    <a:pt x="26063" y="8144"/>
                    <a:pt x="25956" y="8025"/>
                  </a:cubicBezTo>
                  <a:lnTo>
                    <a:pt x="28099" y="9097"/>
                  </a:lnTo>
                  <a:cubicBezTo>
                    <a:pt x="28170" y="9121"/>
                    <a:pt x="28266" y="9180"/>
                    <a:pt x="28325" y="9168"/>
                  </a:cubicBezTo>
                  <a:cubicBezTo>
                    <a:pt x="29004" y="8978"/>
                    <a:pt x="29694" y="8764"/>
                    <a:pt x="30456" y="8561"/>
                  </a:cubicBezTo>
                  <a:cubicBezTo>
                    <a:pt x="30254" y="8466"/>
                    <a:pt x="30135" y="8430"/>
                    <a:pt x="30040" y="8383"/>
                  </a:cubicBezTo>
                  <a:cubicBezTo>
                    <a:pt x="29814" y="8275"/>
                    <a:pt x="29599" y="8156"/>
                    <a:pt x="29385" y="8037"/>
                  </a:cubicBezTo>
                  <a:lnTo>
                    <a:pt x="29385" y="7978"/>
                  </a:lnTo>
                  <a:cubicBezTo>
                    <a:pt x="29385" y="7966"/>
                    <a:pt x="29397" y="7966"/>
                    <a:pt x="29409" y="7966"/>
                  </a:cubicBezTo>
                  <a:cubicBezTo>
                    <a:pt x="29683" y="8061"/>
                    <a:pt x="29944" y="8156"/>
                    <a:pt x="30218" y="8264"/>
                  </a:cubicBezTo>
                  <a:cubicBezTo>
                    <a:pt x="30766" y="8478"/>
                    <a:pt x="31302" y="8430"/>
                    <a:pt x="31838" y="8097"/>
                  </a:cubicBezTo>
                  <a:cubicBezTo>
                    <a:pt x="31480" y="7966"/>
                    <a:pt x="31135" y="7823"/>
                    <a:pt x="30790" y="7692"/>
                  </a:cubicBezTo>
                  <a:lnTo>
                    <a:pt x="30837" y="7561"/>
                  </a:lnTo>
                  <a:cubicBezTo>
                    <a:pt x="31242" y="7716"/>
                    <a:pt x="31647" y="7966"/>
                    <a:pt x="32064" y="7978"/>
                  </a:cubicBezTo>
                  <a:cubicBezTo>
                    <a:pt x="32481" y="8013"/>
                    <a:pt x="32921" y="7811"/>
                    <a:pt x="33338" y="7716"/>
                  </a:cubicBezTo>
                  <a:cubicBezTo>
                    <a:pt x="33338" y="7680"/>
                    <a:pt x="33326" y="7656"/>
                    <a:pt x="33326" y="7621"/>
                  </a:cubicBezTo>
                  <a:cubicBezTo>
                    <a:pt x="32659" y="7382"/>
                    <a:pt x="31969" y="7132"/>
                    <a:pt x="31302" y="6894"/>
                  </a:cubicBezTo>
                  <a:cubicBezTo>
                    <a:pt x="31314" y="6859"/>
                    <a:pt x="31314" y="6835"/>
                    <a:pt x="31326" y="6799"/>
                  </a:cubicBezTo>
                  <a:cubicBezTo>
                    <a:pt x="31445" y="6835"/>
                    <a:pt x="31564" y="6859"/>
                    <a:pt x="31683" y="6906"/>
                  </a:cubicBezTo>
                  <a:cubicBezTo>
                    <a:pt x="32278" y="7109"/>
                    <a:pt x="32862" y="7323"/>
                    <a:pt x="33457" y="7525"/>
                  </a:cubicBezTo>
                  <a:cubicBezTo>
                    <a:pt x="33814" y="7644"/>
                    <a:pt x="34397" y="7430"/>
                    <a:pt x="34481" y="7192"/>
                  </a:cubicBezTo>
                  <a:cubicBezTo>
                    <a:pt x="34671" y="7192"/>
                    <a:pt x="34862" y="7228"/>
                    <a:pt x="35017" y="7192"/>
                  </a:cubicBezTo>
                  <a:cubicBezTo>
                    <a:pt x="36767" y="6680"/>
                    <a:pt x="38493" y="6156"/>
                    <a:pt x="40220" y="5620"/>
                  </a:cubicBezTo>
                  <a:cubicBezTo>
                    <a:pt x="41124" y="5346"/>
                    <a:pt x="42017" y="5013"/>
                    <a:pt x="42934" y="4704"/>
                  </a:cubicBezTo>
                  <a:cubicBezTo>
                    <a:pt x="42625" y="4549"/>
                    <a:pt x="42363" y="4418"/>
                    <a:pt x="42077" y="4299"/>
                  </a:cubicBezTo>
                  <a:cubicBezTo>
                    <a:pt x="42089" y="4251"/>
                    <a:pt x="42125" y="4215"/>
                    <a:pt x="42136" y="4156"/>
                  </a:cubicBezTo>
                  <a:cubicBezTo>
                    <a:pt x="42458" y="4287"/>
                    <a:pt x="42779" y="4465"/>
                    <a:pt x="43113" y="4525"/>
                  </a:cubicBezTo>
                  <a:cubicBezTo>
                    <a:pt x="43458" y="4573"/>
                    <a:pt x="43815" y="4477"/>
                    <a:pt x="44172" y="4454"/>
                  </a:cubicBezTo>
                  <a:lnTo>
                    <a:pt x="44172" y="4358"/>
                  </a:lnTo>
                  <a:cubicBezTo>
                    <a:pt x="43922" y="4215"/>
                    <a:pt x="43672" y="4061"/>
                    <a:pt x="43410" y="3930"/>
                  </a:cubicBezTo>
                  <a:cubicBezTo>
                    <a:pt x="43434" y="3882"/>
                    <a:pt x="43458" y="3822"/>
                    <a:pt x="43470" y="3775"/>
                  </a:cubicBezTo>
                  <a:cubicBezTo>
                    <a:pt x="44101" y="4049"/>
                    <a:pt x="44696" y="4549"/>
                    <a:pt x="45363" y="4013"/>
                  </a:cubicBezTo>
                  <a:cubicBezTo>
                    <a:pt x="45196" y="3918"/>
                    <a:pt x="45042" y="3799"/>
                    <a:pt x="44875" y="3692"/>
                  </a:cubicBezTo>
                  <a:cubicBezTo>
                    <a:pt x="44887" y="3644"/>
                    <a:pt x="44899" y="3584"/>
                    <a:pt x="44923" y="3549"/>
                  </a:cubicBezTo>
                  <a:cubicBezTo>
                    <a:pt x="45542" y="4108"/>
                    <a:pt x="46173" y="3965"/>
                    <a:pt x="46828" y="3668"/>
                  </a:cubicBezTo>
                  <a:cubicBezTo>
                    <a:pt x="46625" y="3549"/>
                    <a:pt x="46447" y="3430"/>
                    <a:pt x="46256" y="3311"/>
                  </a:cubicBezTo>
                  <a:cubicBezTo>
                    <a:pt x="46685" y="3275"/>
                    <a:pt x="46970" y="3715"/>
                    <a:pt x="47447" y="3549"/>
                  </a:cubicBezTo>
                  <a:cubicBezTo>
                    <a:pt x="47840" y="3394"/>
                    <a:pt x="48256" y="3322"/>
                    <a:pt x="48709" y="3191"/>
                  </a:cubicBezTo>
                  <a:cubicBezTo>
                    <a:pt x="48137" y="2894"/>
                    <a:pt x="47625" y="2632"/>
                    <a:pt x="47137" y="2382"/>
                  </a:cubicBezTo>
                  <a:cubicBezTo>
                    <a:pt x="47149" y="2334"/>
                    <a:pt x="47185" y="2310"/>
                    <a:pt x="47197" y="2263"/>
                  </a:cubicBezTo>
                  <a:cubicBezTo>
                    <a:pt x="47280" y="2287"/>
                    <a:pt x="47375" y="2334"/>
                    <a:pt x="47459" y="2370"/>
                  </a:cubicBezTo>
                  <a:cubicBezTo>
                    <a:pt x="47792" y="2525"/>
                    <a:pt x="48113" y="2703"/>
                    <a:pt x="48459" y="2858"/>
                  </a:cubicBezTo>
                  <a:cubicBezTo>
                    <a:pt x="49006" y="3108"/>
                    <a:pt x="49637" y="3037"/>
                    <a:pt x="50161" y="2632"/>
                  </a:cubicBezTo>
                  <a:cubicBezTo>
                    <a:pt x="49590" y="2346"/>
                    <a:pt x="49042" y="2084"/>
                    <a:pt x="48483" y="1810"/>
                  </a:cubicBezTo>
                  <a:cubicBezTo>
                    <a:pt x="48506" y="1787"/>
                    <a:pt x="48518" y="1739"/>
                    <a:pt x="48530" y="1715"/>
                  </a:cubicBezTo>
                  <a:cubicBezTo>
                    <a:pt x="48637" y="1763"/>
                    <a:pt x="48744" y="1787"/>
                    <a:pt x="48828" y="1834"/>
                  </a:cubicBezTo>
                  <a:cubicBezTo>
                    <a:pt x="49221" y="2013"/>
                    <a:pt x="49602" y="2203"/>
                    <a:pt x="49995" y="2394"/>
                  </a:cubicBezTo>
                  <a:cubicBezTo>
                    <a:pt x="50530" y="2656"/>
                    <a:pt x="50530" y="2656"/>
                    <a:pt x="50602" y="2072"/>
                  </a:cubicBezTo>
                  <a:cubicBezTo>
                    <a:pt x="50328" y="1941"/>
                    <a:pt x="50066" y="1787"/>
                    <a:pt x="49780" y="1656"/>
                  </a:cubicBezTo>
                  <a:cubicBezTo>
                    <a:pt x="49828" y="1608"/>
                    <a:pt x="49840" y="1584"/>
                    <a:pt x="49840" y="1596"/>
                  </a:cubicBezTo>
                  <a:cubicBezTo>
                    <a:pt x="49887" y="1608"/>
                    <a:pt x="49935" y="1608"/>
                    <a:pt x="49971" y="1620"/>
                  </a:cubicBezTo>
                  <a:cubicBezTo>
                    <a:pt x="50530" y="1965"/>
                    <a:pt x="51126" y="2120"/>
                    <a:pt x="51745" y="2144"/>
                  </a:cubicBezTo>
                  <a:cubicBezTo>
                    <a:pt x="51923" y="2156"/>
                    <a:pt x="52114" y="2191"/>
                    <a:pt x="52293" y="2227"/>
                  </a:cubicBezTo>
                  <a:cubicBezTo>
                    <a:pt x="54174" y="2668"/>
                    <a:pt x="56043" y="3084"/>
                    <a:pt x="57924" y="3561"/>
                  </a:cubicBezTo>
                  <a:cubicBezTo>
                    <a:pt x="61163" y="4394"/>
                    <a:pt x="64401" y="5323"/>
                    <a:pt x="67652" y="6073"/>
                  </a:cubicBezTo>
                  <a:cubicBezTo>
                    <a:pt x="72855" y="7263"/>
                    <a:pt x="78046" y="8442"/>
                    <a:pt x="83189" y="9776"/>
                  </a:cubicBezTo>
                  <a:cubicBezTo>
                    <a:pt x="83535" y="9871"/>
                    <a:pt x="83892" y="9871"/>
                    <a:pt x="84249" y="9907"/>
                  </a:cubicBezTo>
                  <a:cubicBezTo>
                    <a:pt x="84320" y="9930"/>
                    <a:pt x="84416" y="9966"/>
                    <a:pt x="84439" y="10014"/>
                  </a:cubicBezTo>
                  <a:cubicBezTo>
                    <a:pt x="84475" y="10073"/>
                    <a:pt x="84463" y="10192"/>
                    <a:pt x="84416" y="10228"/>
                  </a:cubicBezTo>
                  <a:cubicBezTo>
                    <a:pt x="84297" y="10311"/>
                    <a:pt x="84166" y="10407"/>
                    <a:pt x="84011" y="10442"/>
                  </a:cubicBezTo>
                  <a:cubicBezTo>
                    <a:pt x="83773" y="10538"/>
                    <a:pt x="83535" y="10597"/>
                    <a:pt x="83296" y="10680"/>
                  </a:cubicBezTo>
                  <a:lnTo>
                    <a:pt x="83308" y="10680"/>
                  </a:lnTo>
                  <a:cubicBezTo>
                    <a:pt x="82832" y="10847"/>
                    <a:pt x="82344" y="11002"/>
                    <a:pt x="81808" y="11181"/>
                  </a:cubicBezTo>
                  <a:cubicBezTo>
                    <a:pt x="81987" y="11252"/>
                    <a:pt x="82082" y="11300"/>
                    <a:pt x="82141" y="11323"/>
                  </a:cubicBezTo>
                  <a:cubicBezTo>
                    <a:pt x="81725" y="11371"/>
                    <a:pt x="81308" y="11419"/>
                    <a:pt x="80868" y="11478"/>
                  </a:cubicBezTo>
                  <a:lnTo>
                    <a:pt x="80868" y="11633"/>
                  </a:lnTo>
                  <a:cubicBezTo>
                    <a:pt x="81510" y="11752"/>
                    <a:pt x="82153" y="11895"/>
                    <a:pt x="82796" y="12014"/>
                  </a:cubicBezTo>
                  <a:cubicBezTo>
                    <a:pt x="82653" y="12085"/>
                    <a:pt x="82522" y="12109"/>
                    <a:pt x="82403" y="12085"/>
                  </a:cubicBezTo>
                  <a:cubicBezTo>
                    <a:pt x="81856" y="11978"/>
                    <a:pt x="81320" y="11859"/>
                    <a:pt x="80772" y="11776"/>
                  </a:cubicBezTo>
                  <a:cubicBezTo>
                    <a:pt x="80606" y="11740"/>
                    <a:pt x="80427" y="11740"/>
                    <a:pt x="80260" y="11788"/>
                  </a:cubicBezTo>
                  <a:cubicBezTo>
                    <a:pt x="79653" y="11966"/>
                    <a:pt x="79058" y="12157"/>
                    <a:pt x="78451" y="12347"/>
                  </a:cubicBezTo>
                  <a:cubicBezTo>
                    <a:pt x="78343" y="12383"/>
                    <a:pt x="78248" y="12407"/>
                    <a:pt x="78117" y="12454"/>
                  </a:cubicBezTo>
                  <a:cubicBezTo>
                    <a:pt x="78343" y="12585"/>
                    <a:pt x="78534" y="12693"/>
                    <a:pt x="78712" y="12812"/>
                  </a:cubicBezTo>
                  <a:cubicBezTo>
                    <a:pt x="78308" y="12788"/>
                    <a:pt x="77950" y="12609"/>
                    <a:pt x="77593" y="12609"/>
                  </a:cubicBezTo>
                  <a:cubicBezTo>
                    <a:pt x="77224" y="12621"/>
                    <a:pt x="76855" y="12812"/>
                    <a:pt x="76391" y="12943"/>
                  </a:cubicBezTo>
                  <a:cubicBezTo>
                    <a:pt x="77165" y="13181"/>
                    <a:pt x="77820" y="13383"/>
                    <a:pt x="78486" y="13586"/>
                  </a:cubicBezTo>
                  <a:cubicBezTo>
                    <a:pt x="78474" y="13621"/>
                    <a:pt x="78474" y="13657"/>
                    <a:pt x="78462" y="13693"/>
                  </a:cubicBezTo>
                  <a:cubicBezTo>
                    <a:pt x="78355" y="13681"/>
                    <a:pt x="78248" y="13681"/>
                    <a:pt x="78153" y="13645"/>
                  </a:cubicBezTo>
                  <a:cubicBezTo>
                    <a:pt x="77689" y="13514"/>
                    <a:pt x="77236" y="13395"/>
                    <a:pt x="76784" y="13240"/>
                  </a:cubicBezTo>
                  <a:cubicBezTo>
                    <a:pt x="76081" y="13038"/>
                    <a:pt x="75629" y="13097"/>
                    <a:pt x="74902" y="13514"/>
                  </a:cubicBezTo>
                  <a:cubicBezTo>
                    <a:pt x="75784" y="13740"/>
                    <a:pt x="76617" y="13943"/>
                    <a:pt x="77439" y="14157"/>
                  </a:cubicBezTo>
                  <a:lnTo>
                    <a:pt x="77439" y="14252"/>
                  </a:lnTo>
                  <a:cubicBezTo>
                    <a:pt x="77296" y="14276"/>
                    <a:pt x="77153" y="14300"/>
                    <a:pt x="77034" y="14276"/>
                  </a:cubicBezTo>
                  <a:cubicBezTo>
                    <a:pt x="76260" y="14074"/>
                    <a:pt x="75486" y="13871"/>
                    <a:pt x="74712" y="13693"/>
                  </a:cubicBezTo>
                  <a:cubicBezTo>
                    <a:pt x="74533" y="13645"/>
                    <a:pt x="74307" y="13633"/>
                    <a:pt x="74140" y="13693"/>
                  </a:cubicBezTo>
                  <a:cubicBezTo>
                    <a:pt x="73045" y="14050"/>
                    <a:pt x="71938" y="14443"/>
                    <a:pt x="70854" y="14812"/>
                  </a:cubicBezTo>
                  <a:cubicBezTo>
                    <a:pt x="70771" y="14836"/>
                    <a:pt x="70676" y="14871"/>
                    <a:pt x="70557" y="14919"/>
                  </a:cubicBezTo>
                  <a:cubicBezTo>
                    <a:pt x="70771" y="15002"/>
                    <a:pt x="70950" y="15062"/>
                    <a:pt x="71128" y="15133"/>
                  </a:cubicBezTo>
                  <a:cubicBezTo>
                    <a:pt x="71104" y="15169"/>
                    <a:pt x="71104" y="15193"/>
                    <a:pt x="71092" y="15229"/>
                  </a:cubicBezTo>
                  <a:cubicBezTo>
                    <a:pt x="70783" y="15169"/>
                    <a:pt x="70473" y="15038"/>
                    <a:pt x="70176" y="15062"/>
                  </a:cubicBezTo>
                  <a:cubicBezTo>
                    <a:pt x="69914" y="15086"/>
                    <a:pt x="69557" y="15121"/>
                    <a:pt x="69461" y="15348"/>
                  </a:cubicBezTo>
                  <a:cubicBezTo>
                    <a:pt x="69045" y="15467"/>
                    <a:pt x="68664" y="15562"/>
                    <a:pt x="68295" y="15669"/>
                  </a:cubicBezTo>
                  <a:cubicBezTo>
                    <a:pt x="68295" y="15705"/>
                    <a:pt x="68283" y="15741"/>
                    <a:pt x="68283" y="15776"/>
                  </a:cubicBezTo>
                  <a:cubicBezTo>
                    <a:pt x="68759" y="16038"/>
                    <a:pt x="69223" y="16312"/>
                    <a:pt x="69699" y="16598"/>
                  </a:cubicBezTo>
                  <a:cubicBezTo>
                    <a:pt x="69723" y="16610"/>
                    <a:pt x="69735" y="16634"/>
                    <a:pt x="69771" y="16669"/>
                  </a:cubicBezTo>
                  <a:cubicBezTo>
                    <a:pt x="69640" y="16681"/>
                    <a:pt x="69521" y="16657"/>
                    <a:pt x="69414" y="16610"/>
                  </a:cubicBezTo>
                  <a:cubicBezTo>
                    <a:pt x="68949" y="16407"/>
                    <a:pt x="68485" y="16181"/>
                    <a:pt x="68033" y="15955"/>
                  </a:cubicBezTo>
                  <a:cubicBezTo>
                    <a:pt x="67925" y="15907"/>
                    <a:pt x="67794" y="15848"/>
                    <a:pt x="67699" y="15883"/>
                  </a:cubicBezTo>
                  <a:cubicBezTo>
                    <a:pt x="67175" y="16026"/>
                    <a:pt x="66675" y="16229"/>
                    <a:pt x="66068" y="16419"/>
                  </a:cubicBezTo>
                  <a:cubicBezTo>
                    <a:pt x="66794" y="16765"/>
                    <a:pt x="67413" y="17062"/>
                    <a:pt x="68044" y="17372"/>
                  </a:cubicBezTo>
                  <a:cubicBezTo>
                    <a:pt x="67890" y="17396"/>
                    <a:pt x="67771" y="17372"/>
                    <a:pt x="67675" y="17324"/>
                  </a:cubicBezTo>
                  <a:cubicBezTo>
                    <a:pt x="67175" y="17098"/>
                    <a:pt x="66687" y="16860"/>
                    <a:pt x="66187" y="16634"/>
                  </a:cubicBezTo>
                  <a:cubicBezTo>
                    <a:pt x="65925" y="16515"/>
                    <a:pt x="65354" y="16598"/>
                    <a:pt x="65151" y="16788"/>
                  </a:cubicBezTo>
                  <a:cubicBezTo>
                    <a:pt x="65127" y="16812"/>
                    <a:pt x="65139" y="16872"/>
                    <a:pt x="65139" y="16931"/>
                  </a:cubicBezTo>
                  <a:cubicBezTo>
                    <a:pt x="65127" y="16907"/>
                    <a:pt x="65127" y="16872"/>
                    <a:pt x="65116" y="16836"/>
                  </a:cubicBezTo>
                  <a:cubicBezTo>
                    <a:pt x="64723" y="16955"/>
                    <a:pt x="64342" y="17074"/>
                    <a:pt x="63877" y="17217"/>
                  </a:cubicBezTo>
                  <a:cubicBezTo>
                    <a:pt x="64127" y="17348"/>
                    <a:pt x="64306" y="17443"/>
                    <a:pt x="64473" y="17538"/>
                  </a:cubicBezTo>
                  <a:cubicBezTo>
                    <a:pt x="64639" y="17622"/>
                    <a:pt x="64818" y="17693"/>
                    <a:pt x="64973" y="17777"/>
                  </a:cubicBezTo>
                  <a:cubicBezTo>
                    <a:pt x="64961" y="17800"/>
                    <a:pt x="64949" y="17848"/>
                    <a:pt x="64937" y="17872"/>
                  </a:cubicBezTo>
                  <a:cubicBezTo>
                    <a:pt x="64699" y="17777"/>
                    <a:pt x="64461" y="17681"/>
                    <a:pt x="64223" y="17574"/>
                  </a:cubicBezTo>
                  <a:cubicBezTo>
                    <a:pt x="63639" y="17300"/>
                    <a:pt x="63353" y="17312"/>
                    <a:pt x="62758" y="17717"/>
                  </a:cubicBezTo>
                  <a:cubicBezTo>
                    <a:pt x="63330" y="17955"/>
                    <a:pt x="63865" y="18193"/>
                    <a:pt x="64401" y="18431"/>
                  </a:cubicBezTo>
                  <a:cubicBezTo>
                    <a:pt x="64377" y="18455"/>
                    <a:pt x="64377" y="18491"/>
                    <a:pt x="64365" y="18515"/>
                  </a:cubicBezTo>
                  <a:cubicBezTo>
                    <a:pt x="64246" y="18491"/>
                    <a:pt x="64127" y="18467"/>
                    <a:pt x="64020" y="18431"/>
                  </a:cubicBezTo>
                  <a:cubicBezTo>
                    <a:pt x="63663" y="18277"/>
                    <a:pt x="63294" y="18158"/>
                    <a:pt x="62972" y="17979"/>
                  </a:cubicBezTo>
                  <a:cubicBezTo>
                    <a:pt x="62568" y="17753"/>
                    <a:pt x="62210" y="17777"/>
                    <a:pt x="61818" y="18027"/>
                  </a:cubicBezTo>
                  <a:cubicBezTo>
                    <a:pt x="62210" y="18217"/>
                    <a:pt x="62580" y="18431"/>
                    <a:pt x="62972" y="18622"/>
                  </a:cubicBezTo>
                  <a:cubicBezTo>
                    <a:pt x="62949" y="18670"/>
                    <a:pt x="62925" y="18705"/>
                    <a:pt x="62913" y="18741"/>
                  </a:cubicBezTo>
                  <a:cubicBezTo>
                    <a:pt x="62580" y="18586"/>
                    <a:pt x="62234" y="18455"/>
                    <a:pt x="61913" y="18312"/>
                  </a:cubicBezTo>
                  <a:cubicBezTo>
                    <a:pt x="61425" y="18086"/>
                    <a:pt x="61377" y="18086"/>
                    <a:pt x="60829" y="18431"/>
                  </a:cubicBezTo>
                  <a:cubicBezTo>
                    <a:pt x="61365" y="18646"/>
                    <a:pt x="61877" y="18872"/>
                    <a:pt x="62389" y="19086"/>
                  </a:cubicBezTo>
                  <a:cubicBezTo>
                    <a:pt x="62389" y="19110"/>
                    <a:pt x="62377" y="19146"/>
                    <a:pt x="62377" y="19170"/>
                  </a:cubicBezTo>
                  <a:cubicBezTo>
                    <a:pt x="62234" y="19158"/>
                    <a:pt x="62091" y="19170"/>
                    <a:pt x="61960" y="19110"/>
                  </a:cubicBezTo>
                  <a:cubicBezTo>
                    <a:pt x="61567" y="18967"/>
                    <a:pt x="61186" y="18812"/>
                    <a:pt x="60805" y="18622"/>
                  </a:cubicBezTo>
                  <a:cubicBezTo>
                    <a:pt x="60603" y="18515"/>
                    <a:pt x="60436" y="18503"/>
                    <a:pt x="60210" y="18574"/>
                  </a:cubicBezTo>
                  <a:cubicBezTo>
                    <a:pt x="59722" y="18765"/>
                    <a:pt x="59234" y="18920"/>
                    <a:pt x="58746" y="19098"/>
                  </a:cubicBezTo>
                  <a:cubicBezTo>
                    <a:pt x="57329" y="19598"/>
                    <a:pt x="55912" y="20110"/>
                    <a:pt x="54483" y="20610"/>
                  </a:cubicBezTo>
                  <a:lnTo>
                    <a:pt x="54495" y="20598"/>
                  </a:lnTo>
                  <a:cubicBezTo>
                    <a:pt x="53662" y="20872"/>
                    <a:pt x="52816" y="21134"/>
                    <a:pt x="51983" y="21408"/>
                  </a:cubicBezTo>
                  <a:cubicBezTo>
                    <a:pt x="52078" y="21491"/>
                    <a:pt x="52138" y="21491"/>
                    <a:pt x="52197" y="21527"/>
                  </a:cubicBezTo>
                  <a:cubicBezTo>
                    <a:pt x="52257" y="21539"/>
                    <a:pt x="52293" y="21563"/>
                    <a:pt x="52340" y="21587"/>
                  </a:cubicBezTo>
                  <a:cubicBezTo>
                    <a:pt x="51257" y="21408"/>
                    <a:pt x="50376" y="22075"/>
                    <a:pt x="49411" y="22313"/>
                  </a:cubicBezTo>
                  <a:cubicBezTo>
                    <a:pt x="50054" y="22491"/>
                    <a:pt x="50685" y="22611"/>
                    <a:pt x="51316" y="22789"/>
                  </a:cubicBezTo>
                  <a:cubicBezTo>
                    <a:pt x="52054" y="22992"/>
                    <a:pt x="52685" y="22730"/>
                    <a:pt x="53424" y="22408"/>
                  </a:cubicBezTo>
                  <a:cubicBezTo>
                    <a:pt x="52650" y="22313"/>
                    <a:pt x="51971" y="22265"/>
                    <a:pt x="51328" y="21979"/>
                  </a:cubicBezTo>
                  <a:cubicBezTo>
                    <a:pt x="51816" y="22015"/>
                    <a:pt x="52281" y="22134"/>
                    <a:pt x="52769" y="22182"/>
                  </a:cubicBezTo>
                  <a:cubicBezTo>
                    <a:pt x="53233" y="22218"/>
                    <a:pt x="53721" y="22301"/>
                    <a:pt x="54138" y="22182"/>
                  </a:cubicBezTo>
                  <a:cubicBezTo>
                    <a:pt x="55900" y="21658"/>
                    <a:pt x="57627" y="21027"/>
                    <a:pt x="59365" y="20479"/>
                  </a:cubicBezTo>
                  <a:cubicBezTo>
                    <a:pt x="62615" y="19455"/>
                    <a:pt x="65842" y="18443"/>
                    <a:pt x="69080" y="17419"/>
                  </a:cubicBezTo>
                  <a:cubicBezTo>
                    <a:pt x="69199" y="17372"/>
                    <a:pt x="69318" y="17324"/>
                    <a:pt x="69485" y="17265"/>
                  </a:cubicBezTo>
                  <a:cubicBezTo>
                    <a:pt x="68866" y="17003"/>
                    <a:pt x="68295" y="16776"/>
                    <a:pt x="67747" y="16538"/>
                  </a:cubicBezTo>
                  <a:lnTo>
                    <a:pt x="67794" y="16443"/>
                  </a:lnTo>
                  <a:cubicBezTo>
                    <a:pt x="68342" y="16669"/>
                    <a:pt x="68878" y="16896"/>
                    <a:pt x="69426" y="17086"/>
                  </a:cubicBezTo>
                  <a:cubicBezTo>
                    <a:pt x="69604" y="17146"/>
                    <a:pt x="69842" y="17157"/>
                    <a:pt x="70021" y="17098"/>
                  </a:cubicBezTo>
                  <a:cubicBezTo>
                    <a:pt x="72509" y="16264"/>
                    <a:pt x="74974" y="15407"/>
                    <a:pt x="77462" y="14562"/>
                  </a:cubicBezTo>
                  <a:cubicBezTo>
                    <a:pt x="80713" y="13419"/>
                    <a:pt x="83951" y="12300"/>
                    <a:pt x="87178" y="11145"/>
                  </a:cubicBezTo>
                  <a:cubicBezTo>
                    <a:pt x="88095" y="10823"/>
                    <a:pt x="88988" y="10454"/>
                    <a:pt x="90000" y="10049"/>
                  </a:cubicBezTo>
                  <a:cubicBezTo>
                    <a:pt x="89738" y="9978"/>
                    <a:pt x="89595" y="9918"/>
                    <a:pt x="89428" y="9883"/>
                  </a:cubicBezTo>
                  <a:cubicBezTo>
                    <a:pt x="88368" y="9692"/>
                    <a:pt x="87297" y="9526"/>
                    <a:pt x="86249" y="9287"/>
                  </a:cubicBezTo>
                  <a:cubicBezTo>
                    <a:pt x="82558" y="8442"/>
                    <a:pt x="78843" y="7597"/>
                    <a:pt x="75176" y="6704"/>
                  </a:cubicBezTo>
                  <a:cubicBezTo>
                    <a:pt x="70664" y="5597"/>
                    <a:pt x="66163" y="4442"/>
                    <a:pt x="61675" y="3287"/>
                  </a:cubicBezTo>
                  <a:cubicBezTo>
                    <a:pt x="58162" y="2418"/>
                    <a:pt x="54650" y="1525"/>
                    <a:pt x="51138" y="655"/>
                  </a:cubicBezTo>
                  <a:cubicBezTo>
                    <a:pt x="50911" y="596"/>
                    <a:pt x="50626" y="655"/>
                    <a:pt x="50411" y="727"/>
                  </a:cubicBezTo>
                  <a:cubicBezTo>
                    <a:pt x="49649" y="989"/>
                    <a:pt x="48899" y="1286"/>
                    <a:pt x="48149" y="1525"/>
                  </a:cubicBezTo>
                  <a:cubicBezTo>
                    <a:pt x="46161" y="2120"/>
                    <a:pt x="44184" y="2679"/>
                    <a:pt x="42208" y="3263"/>
                  </a:cubicBezTo>
                  <a:cubicBezTo>
                    <a:pt x="38041" y="4477"/>
                    <a:pt x="33885" y="5716"/>
                    <a:pt x="29730" y="6954"/>
                  </a:cubicBezTo>
                  <a:cubicBezTo>
                    <a:pt x="29182" y="7121"/>
                    <a:pt x="28647" y="7299"/>
                    <a:pt x="28099" y="7478"/>
                  </a:cubicBezTo>
                  <a:cubicBezTo>
                    <a:pt x="28099" y="7513"/>
                    <a:pt x="28087" y="7549"/>
                    <a:pt x="28087" y="7597"/>
                  </a:cubicBezTo>
                  <a:cubicBezTo>
                    <a:pt x="28516" y="7752"/>
                    <a:pt x="28944" y="7930"/>
                    <a:pt x="29373" y="8097"/>
                  </a:cubicBezTo>
                  <a:cubicBezTo>
                    <a:pt x="29349" y="8347"/>
                    <a:pt x="29194" y="8264"/>
                    <a:pt x="29075" y="8204"/>
                  </a:cubicBezTo>
                  <a:cubicBezTo>
                    <a:pt x="28718" y="8037"/>
                    <a:pt x="28385" y="7847"/>
                    <a:pt x="28004" y="7692"/>
                  </a:cubicBezTo>
                  <a:cubicBezTo>
                    <a:pt x="27909" y="7656"/>
                    <a:pt x="27754" y="7609"/>
                    <a:pt x="27647" y="7632"/>
                  </a:cubicBezTo>
                  <a:cubicBezTo>
                    <a:pt x="27373" y="7692"/>
                    <a:pt x="27099" y="7799"/>
                    <a:pt x="26754" y="7906"/>
                  </a:cubicBezTo>
                  <a:cubicBezTo>
                    <a:pt x="27456" y="8168"/>
                    <a:pt x="28111" y="8430"/>
                    <a:pt x="28766" y="8668"/>
                  </a:cubicBezTo>
                  <a:cubicBezTo>
                    <a:pt x="28754" y="8692"/>
                    <a:pt x="28754" y="8728"/>
                    <a:pt x="28742" y="8764"/>
                  </a:cubicBezTo>
                  <a:cubicBezTo>
                    <a:pt x="28635" y="8740"/>
                    <a:pt x="28516" y="8740"/>
                    <a:pt x="28409" y="8692"/>
                  </a:cubicBezTo>
                  <a:cubicBezTo>
                    <a:pt x="28028" y="8561"/>
                    <a:pt x="27623" y="8430"/>
                    <a:pt x="27230" y="8264"/>
                  </a:cubicBezTo>
                  <a:cubicBezTo>
                    <a:pt x="26837" y="8013"/>
                    <a:pt x="26420" y="7859"/>
                    <a:pt x="25956" y="8025"/>
                  </a:cubicBezTo>
                  <a:close/>
                  <a:moveTo>
                    <a:pt x="18003" y="37839"/>
                  </a:moveTo>
                  <a:cubicBezTo>
                    <a:pt x="17919" y="37755"/>
                    <a:pt x="17848" y="37672"/>
                    <a:pt x="17741" y="37612"/>
                  </a:cubicBezTo>
                  <a:cubicBezTo>
                    <a:pt x="16252" y="36707"/>
                    <a:pt x="14776" y="35791"/>
                    <a:pt x="13276" y="34922"/>
                  </a:cubicBezTo>
                  <a:cubicBezTo>
                    <a:pt x="10216" y="33136"/>
                    <a:pt x="7132" y="31362"/>
                    <a:pt x="4048" y="29588"/>
                  </a:cubicBezTo>
                  <a:cubicBezTo>
                    <a:pt x="3751" y="29421"/>
                    <a:pt x="3465" y="29218"/>
                    <a:pt x="3191" y="29040"/>
                  </a:cubicBezTo>
                  <a:lnTo>
                    <a:pt x="3108" y="29111"/>
                  </a:lnTo>
                  <a:cubicBezTo>
                    <a:pt x="3191" y="29207"/>
                    <a:pt x="3251" y="29302"/>
                    <a:pt x="3322" y="29349"/>
                  </a:cubicBezTo>
                  <a:cubicBezTo>
                    <a:pt x="4179" y="29897"/>
                    <a:pt x="5049" y="30481"/>
                    <a:pt x="5941" y="31004"/>
                  </a:cubicBezTo>
                  <a:cubicBezTo>
                    <a:pt x="8013" y="32207"/>
                    <a:pt x="10097" y="33374"/>
                    <a:pt x="12180" y="34564"/>
                  </a:cubicBezTo>
                  <a:cubicBezTo>
                    <a:pt x="13812" y="35493"/>
                    <a:pt x="15466" y="36434"/>
                    <a:pt x="17098" y="37374"/>
                  </a:cubicBezTo>
                  <a:cubicBezTo>
                    <a:pt x="17395" y="37541"/>
                    <a:pt x="17681" y="37696"/>
                    <a:pt x="17979" y="37874"/>
                  </a:cubicBezTo>
                  <a:cubicBezTo>
                    <a:pt x="19538" y="38767"/>
                    <a:pt x="21098" y="39684"/>
                    <a:pt x="22670" y="40577"/>
                  </a:cubicBezTo>
                  <a:cubicBezTo>
                    <a:pt x="19276" y="38970"/>
                    <a:pt x="16098" y="36946"/>
                    <a:pt x="12847" y="35112"/>
                  </a:cubicBezTo>
                  <a:cubicBezTo>
                    <a:pt x="9549" y="33267"/>
                    <a:pt x="6311" y="31362"/>
                    <a:pt x="3036" y="29468"/>
                  </a:cubicBezTo>
                  <a:cubicBezTo>
                    <a:pt x="3024" y="29528"/>
                    <a:pt x="2989" y="29623"/>
                    <a:pt x="2965" y="29707"/>
                  </a:cubicBezTo>
                  <a:cubicBezTo>
                    <a:pt x="5322" y="31076"/>
                    <a:pt x="7668" y="32433"/>
                    <a:pt x="10002" y="33790"/>
                  </a:cubicBezTo>
                  <a:cubicBezTo>
                    <a:pt x="12752" y="35374"/>
                    <a:pt x="15490" y="37005"/>
                    <a:pt x="18276" y="38529"/>
                  </a:cubicBezTo>
                  <a:cubicBezTo>
                    <a:pt x="21574" y="40363"/>
                    <a:pt x="24932" y="42137"/>
                    <a:pt x="28266" y="43935"/>
                  </a:cubicBezTo>
                  <a:cubicBezTo>
                    <a:pt x="28397" y="44006"/>
                    <a:pt x="28563" y="44066"/>
                    <a:pt x="28706" y="44066"/>
                  </a:cubicBezTo>
                  <a:cubicBezTo>
                    <a:pt x="30052" y="44030"/>
                    <a:pt x="31397" y="43982"/>
                    <a:pt x="32707" y="43613"/>
                  </a:cubicBezTo>
                  <a:cubicBezTo>
                    <a:pt x="34528" y="43101"/>
                    <a:pt x="36326" y="42577"/>
                    <a:pt x="38112" y="42006"/>
                  </a:cubicBezTo>
                  <a:cubicBezTo>
                    <a:pt x="42434" y="40589"/>
                    <a:pt x="46732" y="39101"/>
                    <a:pt x="51066" y="37696"/>
                  </a:cubicBezTo>
                  <a:cubicBezTo>
                    <a:pt x="57079" y="35767"/>
                    <a:pt x="63115" y="33874"/>
                    <a:pt x="69140" y="31981"/>
                  </a:cubicBezTo>
                  <a:cubicBezTo>
                    <a:pt x="70354" y="31600"/>
                    <a:pt x="71569" y="31266"/>
                    <a:pt x="72771" y="30909"/>
                  </a:cubicBezTo>
                  <a:cubicBezTo>
                    <a:pt x="73271" y="30766"/>
                    <a:pt x="73533" y="30373"/>
                    <a:pt x="73414" y="29945"/>
                  </a:cubicBezTo>
                  <a:cubicBezTo>
                    <a:pt x="68390" y="31707"/>
                    <a:pt x="63413" y="33683"/>
                    <a:pt x="58234" y="34993"/>
                  </a:cubicBezTo>
                  <a:cubicBezTo>
                    <a:pt x="60615" y="34160"/>
                    <a:pt x="63032" y="33398"/>
                    <a:pt x="65425" y="32564"/>
                  </a:cubicBezTo>
                  <a:cubicBezTo>
                    <a:pt x="67818" y="31731"/>
                    <a:pt x="70188" y="30826"/>
                    <a:pt x="72581" y="29957"/>
                  </a:cubicBezTo>
                  <a:cubicBezTo>
                    <a:pt x="72569" y="29933"/>
                    <a:pt x="72569" y="29885"/>
                    <a:pt x="72557" y="29838"/>
                  </a:cubicBezTo>
                  <a:cubicBezTo>
                    <a:pt x="71926" y="29980"/>
                    <a:pt x="71307" y="30052"/>
                    <a:pt x="70711" y="30242"/>
                  </a:cubicBezTo>
                  <a:cubicBezTo>
                    <a:pt x="69009" y="30790"/>
                    <a:pt x="67330" y="31421"/>
                    <a:pt x="65651" y="31981"/>
                  </a:cubicBezTo>
                  <a:cubicBezTo>
                    <a:pt x="63163" y="32814"/>
                    <a:pt x="60675" y="33636"/>
                    <a:pt x="58186" y="34469"/>
                  </a:cubicBezTo>
                  <a:cubicBezTo>
                    <a:pt x="58067" y="34517"/>
                    <a:pt x="57948" y="34517"/>
                    <a:pt x="57817" y="34541"/>
                  </a:cubicBezTo>
                  <a:cubicBezTo>
                    <a:pt x="57805" y="34517"/>
                    <a:pt x="57805" y="34469"/>
                    <a:pt x="57793" y="34445"/>
                  </a:cubicBezTo>
                  <a:cubicBezTo>
                    <a:pt x="61996" y="33017"/>
                    <a:pt x="66199" y="31588"/>
                    <a:pt x="70390" y="30159"/>
                  </a:cubicBezTo>
                  <a:cubicBezTo>
                    <a:pt x="70378" y="30100"/>
                    <a:pt x="70366" y="30052"/>
                    <a:pt x="70354" y="29992"/>
                  </a:cubicBezTo>
                  <a:cubicBezTo>
                    <a:pt x="69711" y="30171"/>
                    <a:pt x="69057" y="30314"/>
                    <a:pt x="68414" y="30516"/>
                  </a:cubicBezTo>
                  <a:cubicBezTo>
                    <a:pt x="64770" y="31659"/>
                    <a:pt x="61103" y="32802"/>
                    <a:pt x="57460" y="33945"/>
                  </a:cubicBezTo>
                  <a:cubicBezTo>
                    <a:pt x="57329" y="33993"/>
                    <a:pt x="57198" y="34005"/>
                    <a:pt x="57055" y="34029"/>
                  </a:cubicBezTo>
                  <a:cubicBezTo>
                    <a:pt x="57043" y="33981"/>
                    <a:pt x="57043" y="33933"/>
                    <a:pt x="57031" y="33874"/>
                  </a:cubicBezTo>
                  <a:cubicBezTo>
                    <a:pt x="58924" y="33290"/>
                    <a:pt x="60829" y="32731"/>
                    <a:pt x="62699" y="32135"/>
                  </a:cubicBezTo>
                  <a:cubicBezTo>
                    <a:pt x="64604" y="31528"/>
                    <a:pt x="66485" y="30885"/>
                    <a:pt x="68390" y="30254"/>
                  </a:cubicBezTo>
                  <a:cubicBezTo>
                    <a:pt x="68366" y="30230"/>
                    <a:pt x="68366" y="30195"/>
                    <a:pt x="68354" y="30183"/>
                  </a:cubicBezTo>
                  <a:cubicBezTo>
                    <a:pt x="67509" y="30409"/>
                    <a:pt x="66604" y="30219"/>
                    <a:pt x="65747" y="30647"/>
                  </a:cubicBezTo>
                  <a:cubicBezTo>
                    <a:pt x="65211" y="30933"/>
                    <a:pt x="64592" y="31028"/>
                    <a:pt x="63996" y="31207"/>
                  </a:cubicBezTo>
                  <a:cubicBezTo>
                    <a:pt x="61639" y="31945"/>
                    <a:pt x="59293" y="32659"/>
                    <a:pt x="56936" y="33386"/>
                  </a:cubicBezTo>
                  <a:cubicBezTo>
                    <a:pt x="56817" y="33409"/>
                    <a:pt x="56698" y="33433"/>
                    <a:pt x="56579" y="33445"/>
                  </a:cubicBezTo>
                  <a:lnTo>
                    <a:pt x="56579" y="33386"/>
                  </a:lnTo>
                  <a:cubicBezTo>
                    <a:pt x="59615" y="32445"/>
                    <a:pt x="62639" y="31493"/>
                    <a:pt x="65675" y="30552"/>
                  </a:cubicBezTo>
                  <a:cubicBezTo>
                    <a:pt x="65675" y="30528"/>
                    <a:pt x="65663" y="30492"/>
                    <a:pt x="65663" y="30469"/>
                  </a:cubicBezTo>
                  <a:cubicBezTo>
                    <a:pt x="64758" y="30540"/>
                    <a:pt x="63865" y="30611"/>
                    <a:pt x="62949" y="30707"/>
                  </a:cubicBezTo>
                  <a:cubicBezTo>
                    <a:pt x="62496" y="30754"/>
                    <a:pt x="62020" y="30766"/>
                    <a:pt x="61579" y="30897"/>
                  </a:cubicBezTo>
                  <a:cubicBezTo>
                    <a:pt x="58936" y="31743"/>
                    <a:pt x="56305" y="32624"/>
                    <a:pt x="53662" y="33517"/>
                  </a:cubicBezTo>
                  <a:cubicBezTo>
                    <a:pt x="48161" y="35398"/>
                    <a:pt x="42672" y="37267"/>
                    <a:pt x="37172" y="39172"/>
                  </a:cubicBezTo>
                  <a:cubicBezTo>
                    <a:pt x="36040" y="39565"/>
                    <a:pt x="34897" y="39898"/>
                    <a:pt x="33766" y="40315"/>
                  </a:cubicBezTo>
                  <a:cubicBezTo>
                    <a:pt x="32731" y="40708"/>
                    <a:pt x="31576" y="40779"/>
                    <a:pt x="30468" y="41006"/>
                  </a:cubicBezTo>
                  <a:cubicBezTo>
                    <a:pt x="30373" y="41018"/>
                    <a:pt x="30266" y="41006"/>
                    <a:pt x="30183" y="41006"/>
                  </a:cubicBezTo>
                  <a:lnTo>
                    <a:pt x="30183" y="40898"/>
                  </a:lnTo>
                  <a:lnTo>
                    <a:pt x="31254" y="40720"/>
                  </a:lnTo>
                  <a:cubicBezTo>
                    <a:pt x="31159" y="40672"/>
                    <a:pt x="31064" y="40672"/>
                    <a:pt x="30968" y="40672"/>
                  </a:cubicBezTo>
                  <a:cubicBezTo>
                    <a:pt x="29873" y="40696"/>
                    <a:pt x="28778" y="40732"/>
                    <a:pt x="27742" y="40232"/>
                  </a:cubicBezTo>
                  <a:cubicBezTo>
                    <a:pt x="26575" y="39660"/>
                    <a:pt x="25349" y="39279"/>
                    <a:pt x="24194" y="38696"/>
                  </a:cubicBezTo>
                  <a:cubicBezTo>
                    <a:pt x="22444" y="37839"/>
                    <a:pt x="20741" y="36850"/>
                    <a:pt x="18991" y="35969"/>
                  </a:cubicBezTo>
                  <a:cubicBezTo>
                    <a:pt x="18753" y="35850"/>
                    <a:pt x="18348" y="35874"/>
                    <a:pt x="18110" y="35993"/>
                  </a:cubicBezTo>
                  <a:cubicBezTo>
                    <a:pt x="17812" y="36124"/>
                    <a:pt x="17705" y="36029"/>
                    <a:pt x="17586" y="35826"/>
                  </a:cubicBezTo>
                  <a:cubicBezTo>
                    <a:pt x="17395" y="35469"/>
                    <a:pt x="17169" y="35195"/>
                    <a:pt x="16752" y="35005"/>
                  </a:cubicBezTo>
                  <a:cubicBezTo>
                    <a:pt x="12645" y="33028"/>
                    <a:pt x="8716" y="30731"/>
                    <a:pt x="4810" y="28433"/>
                  </a:cubicBezTo>
                  <a:cubicBezTo>
                    <a:pt x="4310" y="28147"/>
                    <a:pt x="3834" y="27837"/>
                    <a:pt x="3346" y="27516"/>
                  </a:cubicBezTo>
                  <a:cubicBezTo>
                    <a:pt x="3239" y="27790"/>
                    <a:pt x="3441" y="27861"/>
                    <a:pt x="3596" y="27956"/>
                  </a:cubicBezTo>
                  <a:cubicBezTo>
                    <a:pt x="6620" y="29695"/>
                    <a:pt x="9644" y="31421"/>
                    <a:pt x="12669" y="33148"/>
                  </a:cubicBezTo>
                  <a:cubicBezTo>
                    <a:pt x="12764" y="33207"/>
                    <a:pt x="12871" y="33278"/>
                    <a:pt x="12978" y="33338"/>
                  </a:cubicBezTo>
                  <a:cubicBezTo>
                    <a:pt x="12942" y="33386"/>
                    <a:pt x="12919" y="33433"/>
                    <a:pt x="12907" y="33457"/>
                  </a:cubicBezTo>
                  <a:cubicBezTo>
                    <a:pt x="9716" y="31647"/>
                    <a:pt x="6549" y="29838"/>
                    <a:pt x="3358" y="28028"/>
                  </a:cubicBezTo>
                  <a:cubicBezTo>
                    <a:pt x="3346" y="28052"/>
                    <a:pt x="3322" y="28099"/>
                    <a:pt x="3298" y="28135"/>
                  </a:cubicBezTo>
                  <a:cubicBezTo>
                    <a:pt x="5144" y="29278"/>
                    <a:pt x="6989" y="30433"/>
                    <a:pt x="8859" y="31588"/>
                  </a:cubicBezTo>
                  <a:cubicBezTo>
                    <a:pt x="8835" y="31612"/>
                    <a:pt x="8811" y="31659"/>
                    <a:pt x="8799" y="31683"/>
                  </a:cubicBezTo>
                  <a:cubicBezTo>
                    <a:pt x="6977" y="30576"/>
                    <a:pt x="5168" y="29445"/>
                    <a:pt x="3346" y="28325"/>
                  </a:cubicBezTo>
                  <a:cubicBezTo>
                    <a:pt x="3322" y="28337"/>
                    <a:pt x="3298" y="28349"/>
                    <a:pt x="3274" y="28373"/>
                  </a:cubicBezTo>
                  <a:cubicBezTo>
                    <a:pt x="3322" y="28468"/>
                    <a:pt x="3346" y="28576"/>
                    <a:pt x="3405" y="28671"/>
                  </a:cubicBezTo>
                  <a:cubicBezTo>
                    <a:pt x="3465" y="28742"/>
                    <a:pt x="3560" y="28754"/>
                    <a:pt x="3644" y="28814"/>
                  </a:cubicBezTo>
                  <a:cubicBezTo>
                    <a:pt x="4120" y="29123"/>
                    <a:pt x="4608" y="29421"/>
                    <a:pt x="5084" y="29742"/>
                  </a:cubicBezTo>
                  <a:cubicBezTo>
                    <a:pt x="5072" y="29766"/>
                    <a:pt x="5049" y="29802"/>
                    <a:pt x="5025" y="29826"/>
                  </a:cubicBezTo>
                  <a:cubicBezTo>
                    <a:pt x="4453" y="29468"/>
                    <a:pt x="3870" y="29099"/>
                    <a:pt x="3274" y="28742"/>
                  </a:cubicBezTo>
                  <a:lnTo>
                    <a:pt x="3179" y="28873"/>
                  </a:lnTo>
                  <a:cubicBezTo>
                    <a:pt x="3382" y="29004"/>
                    <a:pt x="3572" y="29159"/>
                    <a:pt x="3775" y="29278"/>
                  </a:cubicBezTo>
                  <a:cubicBezTo>
                    <a:pt x="5239" y="30123"/>
                    <a:pt x="6692" y="30969"/>
                    <a:pt x="8144" y="31802"/>
                  </a:cubicBezTo>
                  <a:cubicBezTo>
                    <a:pt x="10787" y="33338"/>
                    <a:pt x="13454" y="34874"/>
                    <a:pt x="16086" y="36422"/>
                  </a:cubicBezTo>
                  <a:cubicBezTo>
                    <a:pt x="16717" y="36791"/>
                    <a:pt x="17312" y="37208"/>
                    <a:pt x="17919" y="37624"/>
                  </a:cubicBezTo>
                  <a:cubicBezTo>
                    <a:pt x="17979" y="37660"/>
                    <a:pt x="17979" y="37755"/>
                    <a:pt x="18003" y="37839"/>
                  </a:cubicBezTo>
                  <a:close/>
                  <a:moveTo>
                    <a:pt x="48613" y="20753"/>
                  </a:moveTo>
                  <a:cubicBezTo>
                    <a:pt x="48625" y="20706"/>
                    <a:pt x="48625" y="20670"/>
                    <a:pt x="48637" y="20634"/>
                  </a:cubicBezTo>
                  <a:cubicBezTo>
                    <a:pt x="48744" y="20646"/>
                    <a:pt x="48852" y="20658"/>
                    <a:pt x="48947" y="20694"/>
                  </a:cubicBezTo>
                  <a:cubicBezTo>
                    <a:pt x="49518" y="20836"/>
                    <a:pt x="50102" y="20967"/>
                    <a:pt x="50661" y="21134"/>
                  </a:cubicBezTo>
                  <a:cubicBezTo>
                    <a:pt x="51114" y="21265"/>
                    <a:pt x="51435" y="21039"/>
                    <a:pt x="51864" y="20896"/>
                  </a:cubicBezTo>
                  <a:cubicBezTo>
                    <a:pt x="51054" y="20610"/>
                    <a:pt x="50292" y="20396"/>
                    <a:pt x="49637" y="19944"/>
                  </a:cubicBezTo>
                  <a:cubicBezTo>
                    <a:pt x="49756" y="19932"/>
                    <a:pt x="49864" y="19979"/>
                    <a:pt x="49959" y="20015"/>
                  </a:cubicBezTo>
                  <a:cubicBezTo>
                    <a:pt x="50602" y="20253"/>
                    <a:pt x="51245" y="20515"/>
                    <a:pt x="51888" y="20729"/>
                  </a:cubicBezTo>
                  <a:cubicBezTo>
                    <a:pt x="52031" y="20777"/>
                    <a:pt x="52209" y="20789"/>
                    <a:pt x="52364" y="20729"/>
                  </a:cubicBezTo>
                  <a:cubicBezTo>
                    <a:pt x="54781" y="19920"/>
                    <a:pt x="57210" y="19086"/>
                    <a:pt x="59639" y="18253"/>
                  </a:cubicBezTo>
                  <a:cubicBezTo>
                    <a:pt x="59746" y="18217"/>
                    <a:pt x="59829" y="18158"/>
                    <a:pt x="59960" y="18110"/>
                  </a:cubicBezTo>
                  <a:cubicBezTo>
                    <a:pt x="59651" y="17919"/>
                    <a:pt x="59389" y="17753"/>
                    <a:pt x="59115" y="17610"/>
                  </a:cubicBezTo>
                  <a:cubicBezTo>
                    <a:pt x="59127" y="17562"/>
                    <a:pt x="59162" y="17515"/>
                    <a:pt x="59174" y="17491"/>
                  </a:cubicBezTo>
                  <a:cubicBezTo>
                    <a:pt x="59270" y="17503"/>
                    <a:pt x="59353" y="17515"/>
                    <a:pt x="59424" y="17562"/>
                  </a:cubicBezTo>
                  <a:cubicBezTo>
                    <a:pt x="59627" y="17658"/>
                    <a:pt x="59817" y="17741"/>
                    <a:pt x="59984" y="17860"/>
                  </a:cubicBezTo>
                  <a:cubicBezTo>
                    <a:pt x="60305" y="18098"/>
                    <a:pt x="60555" y="17931"/>
                    <a:pt x="60853" y="17777"/>
                  </a:cubicBezTo>
                  <a:cubicBezTo>
                    <a:pt x="60651" y="17658"/>
                    <a:pt x="60484" y="17550"/>
                    <a:pt x="60317" y="17455"/>
                  </a:cubicBezTo>
                  <a:cubicBezTo>
                    <a:pt x="60341" y="17419"/>
                    <a:pt x="60353" y="17372"/>
                    <a:pt x="60353" y="17324"/>
                  </a:cubicBezTo>
                  <a:cubicBezTo>
                    <a:pt x="60841" y="17455"/>
                    <a:pt x="61317" y="17896"/>
                    <a:pt x="61806" y="17396"/>
                  </a:cubicBezTo>
                  <a:cubicBezTo>
                    <a:pt x="61294" y="17134"/>
                    <a:pt x="60770" y="16860"/>
                    <a:pt x="60246" y="16586"/>
                  </a:cubicBezTo>
                  <a:cubicBezTo>
                    <a:pt x="60258" y="16538"/>
                    <a:pt x="60294" y="16503"/>
                    <a:pt x="60305" y="16467"/>
                  </a:cubicBezTo>
                  <a:cubicBezTo>
                    <a:pt x="60377" y="16491"/>
                    <a:pt x="60472" y="16503"/>
                    <a:pt x="60544" y="16550"/>
                  </a:cubicBezTo>
                  <a:cubicBezTo>
                    <a:pt x="60877" y="16717"/>
                    <a:pt x="61210" y="16848"/>
                    <a:pt x="61496" y="17062"/>
                  </a:cubicBezTo>
                  <a:cubicBezTo>
                    <a:pt x="62079" y="17479"/>
                    <a:pt x="62568" y="17205"/>
                    <a:pt x="63139" y="16955"/>
                  </a:cubicBezTo>
                  <a:cubicBezTo>
                    <a:pt x="62913" y="16824"/>
                    <a:pt x="62734" y="16717"/>
                    <a:pt x="62556" y="16598"/>
                  </a:cubicBezTo>
                  <a:lnTo>
                    <a:pt x="62603" y="16503"/>
                  </a:lnTo>
                  <a:cubicBezTo>
                    <a:pt x="62865" y="16622"/>
                    <a:pt x="63151" y="16836"/>
                    <a:pt x="63413" y="16836"/>
                  </a:cubicBezTo>
                  <a:cubicBezTo>
                    <a:pt x="63711" y="16836"/>
                    <a:pt x="64032" y="16645"/>
                    <a:pt x="64365" y="16503"/>
                  </a:cubicBezTo>
                  <a:cubicBezTo>
                    <a:pt x="63937" y="16253"/>
                    <a:pt x="63556" y="16014"/>
                    <a:pt x="63163" y="15776"/>
                  </a:cubicBezTo>
                  <a:cubicBezTo>
                    <a:pt x="63175" y="15753"/>
                    <a:pt x="63199" y="15717"/>
                    <a:pt x="63222" y="15693"/>
                  </a:cubicBezTo>
                  <a:cubicBezTo>
                    <a:pt x="63592" y="15895"/>
                    <a:pt x="63949" y="16122"/>
                    <a:pt x="64330" y="16324"/>
                  </a:cubicBezTo>
                  <a:cubicBezTo>
                    <a:pt x="64413" y="16372"/>
                    <a:pt x="64544" y="16431"/>
                    <a:pt x="64639" y="16407"/>
                  </a:cubicBezTo>
                  <a:cubicBezTo>
                    <a:pt x="65139" y="16241"/>
                    <a:pt x="65639" y="16050"/>
                    <a:pt x="66211" y="15836"/>
                  </a:cubicBezTo>
                  <a:cubicBezTo>
                    <a:pt x="65318" y="15372"/>
                    <a:pt x="64508" y="14955"/>
                    <a:pt x="63770" y="14574"/>
                  </a:cubicBezTo>
                  <a:cubicBezTo>
                    <a:pt x="63520" y="14717"/>
                    <a:pt x="63353" y="14860"/>
                    <a:pt x="63151" y="14919"/>
                  </a:cubicBezTo>
                  <a:cubicBezTo>
                    <a:pt x="62365" y="15169"/>
                    <a:pt x="61567" y="15395"/>
                    <a:pt x="60782" y="15610"/>
                  </a:cubicBezTo>
                  <a:cubicBezTo>
                    <a:pt x="60532" y="15693"/>
                    <a:pt x="60353" y="15669"/>
                    <a:pt x="60305" y="15360"/>
                  </a:cubicBezTo>
                  <a:cubicBezTo>
                    <a:pt x="60305" y="15312"/>
                    <a:pt x="60234" y="15241"/>
                    <a:pt x="60186" y="15229"/>
                  </a:cubicBezTo>
                  <a:cubicBezTo>
                    <a:pt x="59960" y="15133"/>
                    <a:pt x="59746" y="15050"/>
                    <a:pt x="59520" y="15002"/>
                  </a:cubicBezTo>
                  <a:cubicBezTo>
                    <a:pt x="58972" y="14871"/>
                    <a:pt x="58400" y="14752"/>
                    <a:pt x="57817" y="14633"/>
                  </a:cubicBezTo>
                  <a:cubicBezTo>
                    <a:pt x="57817" y="14621"/>
                    <a:pt x="57853" y="14562"/>
                    <a:pt x="57912" y="14443"/>
                  </a:cubicBezTo>
                  <a:lnTo>
                    <a:pt x="56888" y="14443"/>
                  </a:lnTo>
                  <a:lnTo>
                    <a:pt x="56888" y="14383"/>
                  </a:lnTo>
                  <a:cubicBezTo>
                    <a:pt x="56960" y="14348"/>
                    <a:pt x="57043" y="14324"/>
                    <a:pt x="57126" y="14276"/>
                  </a:cubicBezTo>
                  <a:cubicBezTo>
                    <a:pt x="57126" y="14240"/>
                    <a:pt x="57103" y="14205"/>
                    <a:pt x="57103" y="14169"/>
                  </a:cubicBezTo>
                  <a:cubicBezTo>
                    <a:pt x="56650" y="14229"/>
                    <a:pt x="56186" y="14288"/>
                    <a:pt x="55733" y="14348"/>
                  </a:cubicBezTo>
                  <a:cubicBezTo>
                    <a:pt x="55722" y="14324"/>
                    <a:pt x="55722" y="14276"/>
                    <a:pt x="55710" y="14240"/>
                  </a:cubicBezTo>
                  <a:cubicBezTo>
                    <a:pt x="55912" y="14181"/>
                    <a:pt x="56126" y="14109"/>
                    <a:pt x="56329" y="14050"/>
                  </a:cubicBezTo>
                  <a:cubicBezTo>
                    <a:pt x="56317" y="14026"/>
                    <a:pt x="56317" y="13978"/>
                    <a:pt x="56305" y="13943"/>
                  </a:cubicBezTo>
                  <a:cubicBezTo>
                    <a:pt x="55912" y="14002"/>
                    <a:pt x="55519" y="14050"/>
                    <a:pt x="55126" y="14109"/>
                  </a:cubicBezTo>
                  <a:cubicBezTo>
                    <a:pt x="55126" y="14086"/>
                    <a:pt x="55114" y="14038"/>
                    <a:pt x="55114" y="14002"/>
                  </a:cubicBezTo>
                  <a:cubicBezTo>
                    <a:pt x="55293" y="13943"/>
                    <a:pt x="55483" y="13907"/>
                    <a:pt x="55662" y="13848"/>
                  </a:cubicBezTo>
                  <a:cubicBezTo>
                    <a:pt x="55662" y="13812"/>
                    <a:pt x="55650" y="13800"/>
                    <a:pt x="55650" y="13764"/>
                  </a:cubicBezTo>
                  <a:cubicBezTo>
                    <a:pt x="55400" y="13812"/>
                    <a:pt x="55162" y="13848"/>
                    <a:pt x="54900" y="13883"/>
                  </a:cubicBezTo>
                  <a:cubicBezTo>
                    <a:pt x="54888" y="13859"/>
                    <a:pt x="54888" y="13824"/>
                    <a:pt x="54876" y="13812"/>
                  </a:cubicBezTo>
                  <a:cubicBezTo>
                    <a:pt x="54948" y="13752"/>
                    <a:pt x="55019" y="13705"/>
                    <a:pt x="55174" y="13586"/>
                  </a:cubicBezTo>
                  <a:cubicBezTo>
                    <a:pt x="54864" y="13562"/>
                    <a:pt x="54590" y="13586"/>
                    <a:pt x="54364" y="13514"/>
                  </a:cubicBezTo>
                  <a:cubicBezTo>
                    <a:pt x="53995" y="13407"/>
                    <a:pt x="53650" y="13228"/>
                    <a:pt x="53281" y="13109"/>
                  </a:cubicBezTo>
                  <a:cubicBezTo>
                    <a:pt x="53197" y="13086"/>
                    <a:pt x="53078" y="13109"/>
                    <a:pt x="52983" y="13109"/>
                  </a:cubicBezTo>
                  <a:cubicBezTo>
                    <a:pt x="52912" y="13109"/>
                    <a:pt x="52793" y="13145"/>
                    <a:pt x="52793" y="13133"/>
                  </a:cubicBezTo>
                  <a:cubicBezTo>
                    <a:pt x="52721" y="12835"/>
                    <a:pt x="52447" y="12907"/>
                    <a:pt x="52257" y="12847"/>
                  </a:cubicBezTo>
                  <a:cubicBezTo>
                    <a:pt x="51388" y="12574"/>
                    <a:pt x="50530" y="12312"/>
                    <a:pt x="49685" y="12014"/>
                  </a:cubicBezTo>
                  <a:cubicBezTo>
                    <a:pt x="49125" y="11823"/>
                    <a:pt x="48590" y="11669"/>
                    <a:pt x="48042" y="11954"/>
                  </a:cubicBezTo>
                  <a:cubicBezTo>
                    <a:pt x="47982" y="11978"/>
                    <a:pt x="47911" y="11954"/>
                    <a:pt x="47840" y="11943"/>
                  </a:cubicBezTo>
                  <a:cubicBezTo>
                    <a:pt x="47840" y="11907"/>
                    <a:pt x="47816" y="11883"/>
                    <a:pt x="47816" y="11859"/>
                  </a:cubicBezTo>
                  <a:cubicBezTo>
                    <a:pt x="47994" y="11788"/>
                    <a:pt x="48173" y="11728"/>
                    <a:pt x="48435" y="11645"/>
                  </a:cubicBezTo>
                  <a:cubicBezTo>
                    <a:pt x="47935" y="11490"/>
                    <a:pt x="47518" y="11300"/>
                    <a:pt x="47089" y="11252"/>
                  </a:cubicBezTo>
                  <a:cubicBezTo>
                    <a:pt x="46673" y="11204"/>
                    <a:pt x="46244" y="11300"/>
                    <a:pt x="45816" y="11347"/>
                  </a:cubicBezTo>
                  <a:cubicBezTo>
                    <a:pt x="45816" y="11311"/>
                    <a:pt x="45792" y="11300"/>
                    <a:pt x="45792" y="11264"/>
                  </a:cubicBezTo>
                  <a:cubicBezTo>
                    <a:pt x="45994" y="11204"/>
                    <a:pt x="46173" y="11133"/>
                    <a:pt x="46363" y="11073"/>
                  </a:cubicBezTo>
                  <a:lnTo>
                    <a:pt x="46363" y="10990"/>
                  </a:lnTo>
                  <a:cubicBezTo>
                    <a:pt x="46030" y="10942"/>
                    <a:pt x="45708" y="10895"/>
                    <a:pt x="45435" y="10847"/>
                  </a:cubicBezTo>
                  <a:cubicBezTo>
                    <a:pt x="45292" y="10752"/>
                    <a:pt x="45173" y="10609"/>
                    <a:pt x="45042" y="10585"/>
                  </a:cubicBezTo>
                  <a:cubicBezTo>
                    <a:pt x="44649" y="10490"/>
                    <a:pt x="44327" y="10311"/>
                    <a:pt x="43970" y="10180"/>
                  </a:cubicBezTo>
                  <a:cubicBezTo>
                    <a:pt x="43637" y="10061"/>
                    <a:pt x="43315" y="9942"/>
                    <a:pt x="42982" y="9835"/>
                  </a:cubicBezTo>
                  <a:cubicBezTo>
                    <a:pt x="42160" y="9573"/>
                    <a:pt x="41339" y="9299"/>
                    <a:pt x="40541" y="9026"/>
                  </a:cubicBezTo>
                  <a:cubicBezTo>
                    <a:pt x="40410" y="8978"/>
                    <a:pt x="40303" y="8871"/>
                    <a:pt x="40184" y="8799"/>
                  </a:cubicBezTo>
                  <a:cubicBezTo>
                    <a:pt x="40291" y="8704"/>
                    <a:pt x="40398" y="8549"/>
                    <a:pt x="40517" y="8514"/>
                  </a:cubicBezTo>
                  <a:cubicBezTo>
                    <a:pt x="41422" y="8287"/>
                    <a:pt x="42339" y="8085"/>
                    <a:pt x="43256" y="7871"/>
                  </a:cubicBezTo>
                  <a:cubicBezTo>
                    <a:pt x="43339" y="7859"/>
                    <a:pt x="43434" y="7871"/>
                    <a:pt x="43518" y="7894"/>
                  </a:cubicBezTo>
                  <a:cubicBezTo>
                    <a:pt x="44422" y="8144"/>
                    <a:pt x="45268" y="8585"/>
                    <a:pt x="46244" y="8668"/>
                  </a:cubicBezTo>
                  <a:cubicBezTo>
                    <a:pt x="46268" y="8668"/>
                    <a:pt x="46304" y="8704"/>
                    <a:pt x="46316" y="8728"/>
                  </a:cubicBezTo>
                  <a:cubicBezTo>
                    <a:pt x="46423" y="8799"/>
                    <a:pt x="46506" y="8906"/>
                    <a:pt x="46625" y="8942"/>
                  </a:cubicBezTo>
                  <a:cubicBezTo>
                    <a:pt x="47947" y="9383"/>
                    <a:pt x="49268" y="9823"/>
                    <a:pt x="50602" y="10228"/>
                  </a:cubicBezTo>
                  <a:cubicBezTo>
                    <a:pt x="50840" y="10299"/>
                    <a:pt x="51114" y="10276"/>
                    <a:pt x="51376" y="10276"/>
                  </a:cubicBezTo>
                  <a:cubicBezTo>
                    <a:pt x="51566" y="10252"/>
                    <a:pt x="51769" y="10192"/>
                    <a:pt x="51947" y="10169"/>
                  </a:cubicBezTo>
                  <a:cubicBezTo>
                    <a:pt x="51959" y="10216"/>
                    <a:pt x="51959" y="10252"/>
                    <a:pt x="51971" y="10288"/>
                  </a:cubicBezTo>
                  <a:cubicBezTo>
                    <a:pt x="51769" y="10347"/>
                    <a:pt x="51554" y="10407"/>
                    <a:pt x="51364" y="10466"/>
                  </a:cubicBezTo>
                  <a:cubicBezTo>
                    <a:pt x="51888" y="10907"/>
                    <a:pt x="52423" y="10419"/>
                    <a:pt x="52935" y="10478"/>
                  </a:cubicBezTo>
                  <a:cubicBezTo>
                    <a:pt x="52959" y="10526"/>
                    <a:pt x="52959" y="10550"/>
                    <a:pt x="52971" y="10597"/>
                  </a:cubicBezTo>
                  <a:cubicBezTo>
                    <a:pt x="52757" y="10669"/>
                    <a:pt x="52566" y="10752"/>
                    <a:pt x="52340" y="10835"/>
                  </a:cubicBezTo>
                  <a:cubicBezTo>
                    <a:pt x="52435" y="10871"/>
                    <a:pt x="52495" y="10907"/>
                    <a:pt x="52554" y="10931"/>
                  </a:cubicBezTo>
                  <a:cubicBezTo>
                    <a:pt x="53495" y="11264"/>
                    <a:pt x="54471" y="11466"/>
                    <a:pt x="55412" y="11800"/>
                  </a:cubicBezTo>
                  <a:cubicBezTo>
                    <a:pt x="55841" y="11966"/>
                    <a:pt x="56317" y="12014"/>
                    <a:pt x="56781" y="12121"/>
                  </a:cubicBezTo>
                  <a:cubicBezTo>
                    <a:pt x="56805" y="12121"/>
                    <a:pt x="56853" y="12133"/>
                    <a:pt x="56865" y="12157"/>
                  </a:cubicBezTo>
                  <a:cubicBezTo>
                    <a:pt x="57138" y="12490"/>
                    <a:pt x="57484" y="12431"/>
                    <a:pt x="57817" y="12371"/>
                  </a:cubicBezTo>
                  <a:cubicBezTo>
                    <a:pt x="57960" y="12359"/>
                    <a:pt x="58103" y="12335"/>
                    <a:pt x="58234" y="12324"/>
                  </a:cubicBezTo>
                  <a:cubicBezTo>
                    <a:pt x="58234" y="12359"/>
                    <a:pt x="58234" y="12371"/>
                    <a:pt x="58258" y="12395"/>
                  </a:cubicBezTo>
                  <a:cubicBezTo>
                    <a:pt x="58150" y="12443"/>
                    <a:pt x="58031" y="12490"/>
                    <a:pt x="57924" y="12538"/>
                  </a:cubicBezTo>
                  <a:cubicBezTo>
                    <a:pt x="57936" y="12562"/>
                    <a:pt x="57936" y="12597"/>
                    <a:pt x="57960" y="12621"/>
                  </a:cubicBezTo>
                  <a:lnTo>
                    <a:pt x="59389" y="12359"/>
                  </a:lnTo>
                  <a:cubicBezTo>
                    <a:pt x="59401" y="12395"/>
                    <a:pt x="59401" y="12443"/>
                    <a:pt x="59412" y="12490"/>
                  </a:cubicBezTo>
                  <a:cubicBezTo>
                    <a:pt x="59127" y="12562"/>
                    <a:pt x="58829" y="12633"/>
                    <a:pt x="58531" y="12716"/>
                  </a:cubicBezTo>
                  <a:cubicBezTo>
                    <a:pt x="58531" y="12740"/>
                    <a:pt x="58531" y="12776"/>
                    <a:pt x="58555" y="12812"/>
                  </a:cubicBezTo>
                  <a:cubicBezTo>
                    <a:pt x="58829" y="12812"/>
                    <a:pt x="59115" y="12859"/>
                    <a:pt x="59389" y="12800"/>
                  </a:cubicBezTo>
                  <a:cubicBezTo>
                    <a:pt x="59710" y="12740"/>
                    <a:pt x="59651" y="12871"/>
                    <a:pt x="59579" y="13074"/>
                  </a:cubicBezTo>
                  <a:lnTo>
                    <a:pt x="62079" y="13871"/>
                  </a:lnTo>
                  <a:cubicBezTo>
                    <a:pt x="62425" y="13978"/>
                    <a:pt x="62734" y="13978"/>
                    <a:pt x="63044" y="13764"/>
                  </a:cubicBezTo>
                  <a:cubicBezTo>
                    <a:pt x="63270" y="13621"/>
                    <a:pt x="63520" y="13752"/>
                    <a:pt x="63508" y="14026"/>
                  </a:cubicBezTo>
                  <a:cubicBezTo>
                    <a:pt x="63496" y="14240"/>
                    <a:pt x="63627" y="14383"/>
                    <a:pt x="63794" y="14455"/>
                  </a:cubicBezTo>
                  <a:lnTo>
                    <a:pt x="66199" y="15705"/>
                  </a:lnTo>
                  <a:cubicBezTo>
                    <a:pt x="66306" y="15753"/>
                    <a:pt x="66425" y="15824"/>
                    <a:pt x="66509" y="15812"/>
                  </a:cubicBezTo>
                  <a:cubicBezTo>
                    <a:pt x="66830" y="15717"/>
                    <a:pt x="67140" y="15598"/>
                    <a:pt x="67509" y="15479"/>
                  </a:cubicBezTo>
                  <a:cubicBezTo>
                    <a:pt x="66949" y="15169"/>
                    <a:pt x="66437" y="14883"/>
                    <a:pt x="65937" y="14621"/>
                  </a:cubicBezTo>
                  <a:cubicBezTo>
                    <a:pt x="65949" y="14586"/>
                    <a:pt x="65973" y="14538"/>
                    <a:pt x="65997" y="14514"/>
                  </a:cubicBezTo>
                  <a:cubicBezTo>
                    <a:pt x="66425" y="14740"/>
                    <a:pt x="66866" y="14931"/>
                    <a:pt x="67259" y="15193"/>
                  </a:cubicBezTo>
                  <a:cubicBezTo>
                    <a:pt x="67747" y="15526"/>
                    <a:pt x="68140" y="15288"/>
                    <a:pt x="68640" y="15121"/>
                  </a:cubicBezTo>
                  <a:cubicBezTo>
                    <a:pt x="67759" y="14705"/>
                    <a:pt x="66961" y="14336"/>
                    <a:pt x="66175" y="13943"/>
                  </a:cubicBezTo>
                  <a:cubicBezTo>
                    <a:pt x="66306" y="13919"/>
                    <a:pt x="66413" y="13943"/>
                    <a:pt x="66509" y="14002"/>
                  </a:cubicBezTo>
                  <a:cubicBezTo>
                    <a:pt x="67140" y="14300"/>
                    <a:pt x="67794" y="14574"/>
                    <a:pt x="68390" y="14919"/>
                  </a:cubicBezTo>
                  <a:cubicBezTo>
                    <a:pt x="68830" y="15169"/>
                    <a:pt x="69164" y="14955"/>
                    <a:pt x="69568" y="14776"/>
                  </a:cubicBezTo>
                  <a:cubicBezTo>
                    <a:pt x="68806" y="14467"/>
                    <a:pt x="68104" y="14169"/>
                    <a:pt x="67390" y="13871"/>
                  </a:cubicBezTo>
                  <a:cubicBezTo>
                    <a:pt x="67402" y="13824"/>
                    <a:pt x="67425" y="13788"/>
                    <a:pt x="67449" y="13740"/>
                  </a:cubicBezTo>
                  <a:cubicBezTo>
                    <a:pt x="67556" y="13764"/>
                    <a:pt x="67663" y="13812"/>
                    <a:pt x="67747" y="13848"/>
                  </a:cubicBezTo>
                  <a:cubicBezTo>
                    <a:pt x="68211" y="14038"/>
                    <a:pt x="68687" y="14205"/>
                    <a:pt x="69128" y="14407"/>
                  </a:cubicBezTo>
                  <a:cubicBezTo>
                    <a:pt x="69616" y="14645"/>
                    <a:pt x="70080" y="14693"/>
                    <a:pt x="70592" y="14443"/>
                  </a:cubicBezTo>
                  <a:cubicBezTo>
                    <a:pt x="70890" y="14288"/>
                    <a:pt x="71223" y="14240"/>
                    <a:pt x="71545" y="14121"/>
                  </a:cubicBezTo>
                  <a:cubicBezTo>
                    <a:pt x="72259" y="13871"/>
                    <a:pt x="72986" y="13621"/>
                    <a:pt x="73748" y="13336"/>
                  </a:cubicBezTo>
                  <a:cubicBezTo>
                    <a:pt x="73652" y="13288"/>
                    <a:pt x="73629" y="13276"/>
                    <a:pt x="73593" y="13252"/>
                  </a:cubicBezTo>
                  <a:cubicBezTo>
                    <a:pt x="73509" y="13169"/>
                    <a:pt x="73414" y="13086"/>
                    <a:pt x="73331" y="12990"/>
                  </a:cubicBezTo>
                  <a:cubicBezTo>
                    <a:pt x="73450" y="12990"/>
                    <a:pt x="73581" y="12990"/>
                    <a:pt x="73700" y="13014"/>
                  </a:cubicBezTo>
                  <a:cubicBezTo>
                    <a:pt x="73902" y="13038"/>
                    <a:pt x="74140" y="13169"/>
                    <a:pt x="74331" y="13133"/>
                  </a:cubicBezTo>
                  <a:cubicBezTo>
                    <a:pt x="75272" y="12847"/>
                    <a:pt x="76212" y="12538"/>
                    <a:pt x="77200" y="12216"/>
                  </a:cubicBezTo>
                  <a:cubicBezTo>
                    <a:pt x="76498" y="11740"/>
                    <a:pt x="75736" y="11538"/>
                    <a:pt x="74962" y="11347"/>
                  </a:cubicBezTo>
                  <a:cubicBezTo>
                    <a:pt x="74140" y="11133"/>
                    <a:pt x="73355" y="10835"/>
                    <a:pt x="72557" y="10585"/>
                  </a:cubicBezTo>
                  <a:cubicBezTo>
                    <a:pt x="72462" y="10550"/>
                    <a:pt x="72402" y="10490"/>
                    <a:pt x="72319" y="10430"/>
                  </a:cubicBezTo>
                  <a:lnTo>
                    <a:pt x="72355" y="10347"/>
                  </a:lnTo>
                  <a:cubicBezTo>
                    <a:pt x="72855" y="10454"/>
                    <a:pt x="73295" y="10764"/>
                    <a:pt x="73843" y="10692"/>
                  </a:cubicBezTo>
                  <a:cubicBezTo>
                    <a:pt x="74105" y="10657"/>
                    <a:pt x="74379" y="10835"/>
                    <a:pt x="74641" y="10942"/>
                  </a:cubicBezTo>
                  <a:cubicBezTo>
                    <a:pt x="74772" y="11002"/>
                    <a:pt x="74879" y="11133"/>
                    <a:pt x="75010" y="11181"/>
                  </a:cubicBezTo>
                  <a:cubicBezTo>
                    <a:pt x="75545" y="11359"/>
                    <a:pt x="76105" y="11502"/>
                    <a:pt x="76641" y="11704"/>
                  </a:cubicBezTo>
                  <a:cubicBezTo>
                    <a:pt x="76974" y="11823"/>
                    <a:pt x="77284" y="12121"/>
                    <a:pt x="77581" y="12085"/>
                  </a:cubicBezTo>
                  <a:cubicBezTo>
                    <a:pt x="78189" y="12026"/>
                    <a:pt x="78772" y="11788"/>
                    <a:pt x="79367" y="11621"/>
                  </a:cubicBezTo>
                  <a:cubicBezTo>
                    <a:pt x="79367" y="11609"/>
                    <a:pt x="79355" y="11585"/>
                    <a:pt x="79355" y="11562"/>
                  </a:cubicBezTo>
                  <a:cubicBezTo>
                    <a:pt x="78951" y="11466"/>
                    <a:pt x="78534" y="11359"/>
                    <a:pt x="78129" y="11252"/>
                  </a:cubicBezTo>
                  <a:cubicBezTo>
                    <a:pt x="78153" y="11204"/>
                    <a:pt x="78165" y="11169"/>
                    <a:pt x="78165" y="11133"/>
                  </a:cubicBezTo>
                  <a:cubicBezTo>
                    <a:pt x="78629" y="11240"/>
                    <a:pt x="79070" y="11371"/>
                    <a:pt x="79534" y="11466"/>
                  </a:cubicBezTo>
                  <a:cubicBezTo>
                    <a:pt x="80034" y="11550"/>
                    <a:pt x="80439" y="11240"/>
                    <a:pt x="80891" y="11121"/>
                  </a:cubicBezTo>
                  <a:cubicBezTo>
                    <a:pt x="79844" y="10454"/>
                    <a:pt x="78665" y="10371"/>
                    <a:pt x="77581" y="10049"/>
                  </a:cubicBezTo>
                  <a:cubicBezTo>
                    <a:pt x="77641" y="10014"/>
                    <a:pt x="77700" y="10002"/>
                    <a:pt x="77760" y="10014"/>
                  </a:cubicBezTo>
                  <a:cubicBezTo>
                    <a:pt x="78451" y="10157"/>
                    <a:pt x="79129" y="10288"/>
                    <a:pt x="79820" y="10430"/>
                  </a:cubicBezTo>
                  <a:cubicBezTo>
                    <a:pt x="79879" y="10454"/>
                    <a:pt x="79939" y="10490"/>
                    <a:pt x="79998" y="10526"/>
                  </a:cubicBezTo>
                  <a:cubicBezTo>
                    <a:pt x="80415" y="10692"/>
                    <a:pt x="80856" y="11002"/>
                    <a:pt x="81260" y="10954"/>
                  </a:cubicBezTo>
                  <a:cubicBezTo>
                    <a:pt x="81903" y="10883"/>
                    <a:pt x="82522" y="10550"/>
                    <a:pt x="83154" y="10335"/>
                  </a:cubicBezTo>
                  <a:cubicBezTo>
                    <a:pt x="82653" y="10133"/>
                    <a:pt x="82177" y="10038"/>
                    <a:pt x="81701" y="9883"/>
                  </a:cubicBezTo>
                  <a:cubicBezTo>
                    <a:pt x="80629" y="9573"/>
                    <a:pt x="79522" y="9442"/>
                    <a:pt x="78427" y="9145"/>
                  </a:cubicBezTo>
                  <a:cubicBezTo>
                    <a:pt x="75807" y="8430"/>
                    <a:pt x="73164" y="7847"/>
                    <a:pt x="70497" y="7275"/>
                  </a:cubicBezTo>
                  <a:cubicBezTo>
                    <a:pt x="66032" y="6311"/>
                    <a:pt x="61627" y="5096"/>
                    <a:pt x="57210" y="3918"/>
                  </a:cubicBezTo>
                  <a:cubicBezTo>
                    <a:pt x="55329" y="3406"/>
                    <a:pt x="53471" y="2906"/>
                    <a:pt x="51542" y="2691"/>
                  </a:cubicBezTo>
                  <a:cubicBezTo>
                    <a:pt x="51376" y="2679"/>
                    <a:pt x="51209" y="2739"/>
                    <a:pt x="51007" y="2787"/>
                  </a:cubicBezTo>
                  <a:cubicBezTo>
                    <a:pt x="51090" y="2906"/>
                    <a:pt x="51126" y="2953"/>
                    <a:pt x="51185" y="3025"/>
                  </a:cubicBezTo>
                  <a:cubicBezTo>
                    <a:pt x="50685" y="2930"/>
                    <a:pt x="50685" y="2930"/>
                    <a:pt x="49661" y="3394"/>
                  </a:cubicBezTo>
                  <a:cubicBezTo>
                    <a:pt x="49899" y="3465"/>
                    <a:pt x="50114" y="3549"/>
                    <a:pt x="50316" y="3620"/>
                  </a:cubicBezTo>
                  <a:lnTo>
                    <a:pt x="50316" y="3799"/>
                  </a:lnTo>
                  <a:cubicBezTo>
                    <a:pt x="49459" y="3263"/>
                    <a:pt x="48709" y="3727"/>
                    <a:pt x="47828" y="3942"/>
                  </a:cubicBezTo>
                  <a:cubicBezTo>
                    <a:pt x="48352" y="4168"/>
                    <a:pt x="48780" y="4346"/>
                    <a:pt x="49221" y="4537"/>
                  </a:cubicBezTo>
                  <a:cubicBezTo>
                    <a:pt x="49197" y="4584"/>
                    <a:pt x="49185" y="4632"/>
                    <a:pt x="49173" y="4656"/>
                  </a:cubicBezTo>
                  <a:cubicBezTo>
                    <a:pt x="48840" y="4525"/>
                    <a:pt x="48483" y="4454"/>
                    <a:pt x="48209" y="4263"/>
                  </a:cubicBezTo>
                  <a:cubicBezTo>
                    <a:pt x="47613" y="3882"/>
                    <a:pt x="47089" y="4168"/>
                    <a:pt x="46435" y="4346"/>
                  </a:cubicBezTo>
                  <a:cubicBezTo>
                    <a:pt x="47113" y="4632"/>
                    <a:pt x="47709" y="4882"/>
                    <a:pt x="48304" y="5132"/>
                  </a:cubicBezTo>
                  <a:cubicBezTo>
                    <a:pt x="48161" y="5180"/>
                    <a:pt x="48006" y="5180"/>
                    <a:pt x="47875" y="5132"/>
                  </a:cubicBezTo>
                  <a:cubicBezTo>
                    <a:pt x="47470" y="4989"/>
                    <a:pt x="47054" y="4858"/>
                    <a:pt x="46685" y="4632"/>
                  </a:cubicBezTo>
                  <a:cubicBezTo>
                    <a:pt x="46244" y="4382"/>
                    <a:pt x="45839" y="4442"/>
                    <a:pt x="45351" y="4680"/>
                  </a:cubicBezTo>
                  <a:cubicBezTo>
                    <a:pt x="46030" y="4942"/>
                    <a:pt x="46661" y="5192"/>
                    <a:pt x="47292" y="5454"/>
                  </a:cubicBezTo>
                  <a:cubicBezTo>
                    <a:pt x="47280" y="5477"/>
                    <a:pt x="47280" y="5513"/>
                    <a:pt x="47268" y="5537"/>
                  </a:cubicBezTo>
                  <a:cubicBezTo>
                    <a:pt x="47137" y="5513"/>
                    <a:pt x="46982" y="5513"/>
                    <a:pt x="46851" y="5466"/>
                  </a:cubicBezTo>
                  <a:lnTo>
                    <a:pt x="45423" y="4930"/>
                  </a:lnTo>
                  <a:cubicBezTo>
                    <a:pt x="44934" y="4739"/>
                    <a:pt x="44732" y="4751"/>
                    <a:pt x="44220" y="5037"/>
                  </a:cubicBezTo>
                  <a:cubicBezTo>
                    <a:pt x="44851" y="5251"/>
                    <a:pt x="45446" y="5466"/>
                    <a:pt x="46066" y="5668"/>
                  </a:cubicBezTo>
                  <a:cubicBezTo>
                    <a:pt x="45899" y="5727"/>
                    <a:pt x="45720" y="5751"/>
                    <a:pt x="45565" y="5704"/>
                  </a:cubicBezTo>
                  <a:cubicBezTo>
                    <a:pt x="45125" y="5573"/>
                    <a:pt x="44673" y="5418"/>
                    <a:pt x="44256" y="5251"/>
                  </a:cubicBezTo>
                  <a:cubicBezTo>
                    <a:pt x="43946" y="5132"/>
                    <a:pt x="43684" y="5120"/>
                    <a:pt x="43351" y="5227"/>
                  </a:cubicBezTo>
                  <a:cubicBezTo>
                    <a:pt x="40803" y="6025"/>
                    <a:pt x="38267" y="6823"/>
                    <a:pt x="35719" y="7621"/>
                  </a:cubicBezTo>
                  <a:cubicBezTo>
                    <a:pt x="35683" y="7632"/>
                    <a:pt x="35659" y="7668"/>
                    <a:pt x="35588" y="7716"/>
                  </a:cubicBezTo>
                  <a:cubicBezTo>
                    <a:pt x="36219" y="7990"/>
                    <a:pt x="36838" y="8264"/>
                    <a:pt x="37445" y="8549"/>
                  </a:cubicBezTo>
                  <a:lnTo>
                    <a:pt x="37398" y="8680"/>
                  </a:lnTo>
                  <a:cubicBezTo>
                    <a:pt x="37291" y="8668"/>
                    <a:pt x="37195" y="8645"/>
                    <a:pt x="37088" y="8609"/>
                  </a:cubicBezTo>
                  <a:cubicBezTo>
                    <a:pt x="36612" y="8406"/>
                    <a:pt x="36124" y="8252"/>
                    <a:pt x="35683" y="7978"/>
                  </a:cubicBezTo>
                  <a:cubicBezTo>
                    <a:pt x="35255" y="7728"/>
                    <a:pt x="34897" y="7847"/>
                    <a:pt x="34457" y="8037"/>
                  </a:cubicBezTo>
                  <a:cubicBezTo>
                    <a:pt x="35243" y="8466"/>
                    <a:pt x="35981" y="8871"/>
                    <a:pt x="36731" y="9276"/>
                  </a:cubicBezTo>
                  <a:lnTo>
                    <a:pt x="36683" y="9407"/>
                  </a:lnTo>
                  <a:cubicBezTo>
                    <a:pt x="36576" y="9383"/>
                    <a:pt x="36469" y="9383"/>
                    <a:pt x="36374" y="9335"/>
                  </a:cubicBezTo>
                  <a:cubicBezTo>
                    <a:pt x="35707" y="8978"/>
                    <a:pt x="35017" y="8609"/>
                    <a:pt x="34350" y="8252"/>
                  </a:cubicBezTo>
                  <a:cubicBezTo>
                    <a:pt x="34243" y="8204"/>
                    <a:pt x="34124" y="8133"/>
                    <a:pt x="34040" y="8144"/>
                  </a:cubicBezTo>
                  <a:cubicBezTo>
                    <a:pt x="33743" y="8216"/>
                    <a:pt x="33445" y="8323"/>
                    <a:pt x="33064" y="8442"/>
                  </a:cubicBezTo>
                  <a:cubicBezTo>
                    <a:pt x="33302" y="8514"/>
                    <a:pt x="33457" y="8561"/>
                    <a:pt x="33600" y="8609"/>
                  </a:cubicBezTo>
                  <a:cubicBezTo>
                    <a:pt x="33600" y="8645"/>
                    <a:pt x="33600" y="8680"/>
                    <a:pt x="33588" y="8728"/>
                  </a:cubicBezTo>
                  <a:cubicBezTo>
                    <a:pt x="32933" y="8466"/>
                    <a:pt x="32326" y="8561"/>
                    <a:pt x="31671" y="8918"/>
                  </a:cubicBezTo>
                  <a:cubicBezTo>
                    <a:pt x="32135" y="9061"/>
                    <a:pt x="32564" y="9216"/>
                    <a:pt x="32981" y="9347"/>
                  </a:cubicBezTo>
                  <a:cubicBezTo>
                    <a:pt x="32885" y="9407"/>
                    <a:pt x="32814" y="9418"/>
                    <a:pt x="32742" y="9407"/>
                  </a:cubicBezTo>
                  <a:cubicBezTo>
                    <a:pt x="32350" y="9299"/>
                    <a:pt x="31969" y="9168"/>
                    <a:pt x="31576" y="9061"/>
                  </a:cubicBezTo>
                  <a:cubicBezTo>
                    <a:pt x="31421" y="9026"/>
                    <a:pt x="31207" y="9002"/>
                    <a:pt x="31040" y="9049"/>
                  </a:cubicBezTo>
                  <a:cubicBezTo>
                    <a:pt x="30242" y="9276"/>
                    <a:pt x="29433" y="9514"/>
                    <a:pt x="28635" y="9752"/>
                  </a:cubicBezTo>
                  <a:cubicBezTo>
                    <a:pt x="27932" y="9954"/>
                    <a:pt x="27254" y="10180"/>
                    <a:pt x="26480" y="10419"/>
                  </a:cubicBezTo>
                  <a:cubicBezTo>
                    <a:pt x="26849" y="10585"/>
                    <a:pt x="27147" y="10704"/>
                    <a:pt x="27444" y="10835"/>
                  </a:cubicBezTo>
                  <a:cubicBezTo>
                    <a:pt x="27432" y="10883"/>
                    <a:pt x="27397" y="10931"/>
                    <a:pt x="27385" y="10966"/>
                  </a:cubicBezTo>
                  <a:cubicBezTo>
                    <a:pt x="27111" y="10883"/>
                    <a:pt x="26837" y="10823"/>
                    <a:pt x="26599" y="10704"/>
                  </a:cubicBezTo>
                  <a:cubicBezTo>
                    <a:pt x="26254" y="10538"/>
                    <a:pt x="25944" y="10550"/>
                    <a:pt x="25599" y="10669"/>
                  </a:cubicBezTo>
                  <a:lnTo>
                    <a:pt x="16181" y="13526"/>
                  </a:lnTo>
                  <a:cubicBezTo>
                    <a:pt x="15478" y="13740"/>
                    <a:pt x="14764" y="13943"/>
                    <a:pt x="14014" y="14169"/>
                  </a:cubicBezTo>
                  <a:cubicBezTo>
                    <a:pt x="15347" y="14860"/>
                    <a:pt x="40505" y="24361"/>
                    <a:pt x="41279" y="24504"/>
                  </a:cubicBezTo>
                  <a:cubicBezTo>
                    <a:pt x="41505" y="24396"/>
                    <a:pt x="41636" y="24325"/>
                    <a:pt x="41779" y="24289"/>
                  </a:cubicBezTo>
                  <a:cubicBezTo>
                    <a:pt x="42279" y="24146"/>
                    <a:pt x="42768" y="23992"/>
                    <a:pt x="43351" y="23825"/>
                  </a:cubicBezTo>
                  <a:cubicBezTo>
                    <a:pt x="42232" y="23503"/>
                    <a:pt x="41208" y="23218"/>
                    <a:pt x="40184" y="22920"/>
                  </a:cubicBezTo>
                  <a:cubicBezTo>
                    <a:pt x="40196" y="22896"/>
                    <a:pt x="40196" y="22849"/>
                    <a:pt x="40208" y="22813"/>
                  </a:cubicBezTo>
                  <a:cubicBezTo>
                    <a:pt x="40327" y="22849"/>
                    <a:pt x="40446" y="22872"/>
                    <a:pt x="40553" y="22920"/>
                  </a:cubicBezTo>
                  <a:cubicBezTo>
                    <a:pt x="41446" y="23170"/>
                    <a:pt x="42339" y="23444"/>
                    <a:pt x="43232" y="23682"/>
                  </a:cubicBezTo>
                  <a:cubicBezTo>
                    <a:pt x="43422" y="23742"/>
                    <a:pt x="43684" y="23730"/>
                    <a:pt x="43875" y="23670"/>
                  </a:cubicBezTo>
                  <a:cubicBezTo>
                    <a:pt x="46077" y="22968"/>
                    <a:pt x="48268" y="22265"/>
                    <a:pt x="50471" y="21551"/>
                  </a:cubicBezTo>
                  <a:cubicBezTo>
                    <a:pt x="50507" y="21539"/>
                    <a:pt x="50554" y="21491"/>
                    <a:pt x="50614" y="21468"/>
                  </a:cubicBezTo>
                  <a:cubicBezTo>
                    <a:pt x="49923" y="21110"/>
                    <a:pt x="49268" y="20932"/>
                    <a:pt x="48613" y="20753"/>
                  </a:cubicBezTo>
                  <a:close/>
                  <a:moveTo>
                    <a:pt x="85606" y="36076"/>
                  </a:moveTo>
                  <a:cubicBezTo>
                    <a:pt x="85594" y="36065"/>
                    <a:pt x="85535" y="36005"/>
                    <a:pt x="85475" y="35969"/>
                  </a:cubicBezTo>
                  <a:cubicBezTo>
                    <a:pt x="84868" y="35553"/>
                    <a:pt x="84237" y="35136"/>
                    <a:pt x="83630" y="34719"/>
                  </a:cubicBezTo>
                  <a:cubicBezTo>
                    <a:pt x="81189" y="33052"/>
                    <a:pt x="78760" y="31385"/>
                    <a:pt x="76319" y="29742"/>
                  </a:cubicBezTo>
                  <a:cubicBezTo>
                    <a:pt x="76236" y="29683"/>
                    <a:pt x="76117" y="29695"/>
                    <a:pt x="75974" y="29659"/>
                  </a:cubicBezTo>
                  <a:cubicBezTo>
                    <a:pt x="76069" y="30671"/>
                    <a:pt x="75581" y="31254"/>
                    <a:pt x="74783" y="31600"/>
                  </a:cubicBezTo>
                  <a:cubicBezTo>
                    <a:pt x="74307" y="31802"/>
                    <a:pt x="73855" y="32028"/>
                    <a:pt x="73331" y="32183"/>
                  </a:cubicBezTo>
                  <a:cubicBezTo>
                    <a:pt x="71664" y="32671"/>
                    <a:pt x="70009" y="33231"/>
                    <a:pt x="68378" y="33802"/>
                  </a:cubicBezTo>
                  <a:cubicBezTo>
                    <a:pt x="65878" y="34648"/>
                    <a:pt x="63389" y="35553"/>
                    <a:pt x="60877" y="36374"/>
                  </a:cubicBezTo>
                  <a:cubicBezTo>
                    <a:pt x="59591" y="36791"/>
                    <a:pt x="58281" y="37088"/>
                    <a:pt x="56984" y="37493"/>
                  </a:cubicBezTo>
                  <a:cubicBezTo>
                    <a:pt x="55722" y="37898"/>
                    <a:pt x="54412" y="38136"/>
                    <a:pt x="53221" y="38803"/>
                  </a:cubicBezTo>
                  <a:cubicBezTo>
                    <a:pt x="52793" y="39053"/>
                    <a:pt x="52269" y="39172"/>
                    <a:pt x="51792" y="39327"/>
                  </a:cubicBezTo>
                  <a:cubicBezTo>
                    <a:pt x="50078" y="39863"/>
                    <a:pt x="48375" y="40339"/>
                    <a:pt x="46673" y="40898"/>
                  </a:cubicBezTo>
                  <a:cubicBezTo>
                    <a:pt x="44506" y="41625"/>
                    <a:pt x="42339" y="42422"/>
                    <a:pt x="40172" y="43173"/>
                  </a:cubicBezTo>
                  <a:cubicBezTo>
                    <a:pt x="40065" y="43208"/>
                    <a:pt x="39946" y="43232"/>
                    <a:pt x="39839" y="43268"/>
                  </a:cubicBezTo>
                  <a:cubicBezTo>
                    <a:pt x="39827" y="43232"/>
                    <a:pt x="39827" y="43196"/>
                    <a:pt x="39815" y="43161"/>
                  </a:cubicBezTo>
                  <a:cubicBezTo>
                    <a:pt x="41232" y="42672"/>
                    <a:pt x="42637" y="42161"/>
                    <a:pt x="44053" y="41684"/>
                  </a:cubicBezTo>
                  <a:cubicBezTo>
                    <a:pt x="45470" y="41196"/>
                    <a:pt x="46887" y="40708"/>
                    <a:pt x="48316" y="40244"/>
                  </a:cubicBezTo>
                  <a:cubicBezTo>
                    <a:pt x="49721" y="39779"/>
                    <a:pt x="51173" y="39363"/>
                    <a:pt x="52578" y="38934"/>
                  </a:cubicBezTo>
                  <a:cubicBezTo>
                    <a:pt x="47578" y="40101"/>
                    <a:pt x="42779" y="41899"/>
                    <a:pt x="37934" y="43589"/>
                  </a:cubicBezTo>
                  <a:cubicBezTo>
                    <a:pt x="37815" y="43637"/>
                    <a:pt x="37695" y="43685"/>
                    <a:pt x="37541" y="43744"/>
                  </a:cubicBezTo>
                  <a:cubicBezTo>
                    <a:pt x="37624" y="43756"/>
                    <a:pt x="37660" y="43768"/>
                    <a:pt x="37684" y="43756"/>
                  </a:cubicBezTo>
                  <a:cubicBezTo>
                    <a:pt x="39124" y="43565"/>
                    <a:pt x="40589" y="43387"/>
                    <a:pt x="42029" y="43173"/>
                  </a:cubicBezTo>
                  <a:cubicBezTo>
                    <a:pt x="45363" y="42696"/>
                    <a:pt x="48697" y="42220"/>
                    <a:pt x="52031" y="41732"/>
                  </a:cubicBezTo>
                  <a:cubicBezTo>
                    <a:pt x="53519" y="41506"/>
                    <a:pt x="54995" y="41327"/>
                    <a:pt x="56472" y="41065"/>
                  </a:cubicBezTo>
                  <a:cubicBezTo>
                    <a:pt x="59031" y="40601"/>
                    <a:pt x="61567" y="40065"/>
                    <a:pt x="64127" y="39625"/>
                  </a:cubicBezTo>
                  <a:cubicBezTo>
                    <a:pt x="66735" y="39160"/>
                    <a:pt x="69354" y="38743"/>
                    <a:pt x="71962" y="38303"/>
                  </a:cubicBezTo>
                  <a:cubicBezTo>
                    <a:pt x="76534" y="37565"/>
                    <a:pt x="81070" y="36827"/>
                    <a:pt x="85606" y="36076"/>
                  </a:cubicBezTo>
                  <a:close/>
                  <a:moveTo>
                    <a:pt x="30540" y="36255"/>
                  </a:moveTo>
                  <a:cubicBezTo>
                    <a:pt x="30540" y="36291"/>
                    <a:pt x="30528" y="36326"/>
                    <a:pt x="30528" y="36362"/>
                  </a:cubicBezTo>
                  <a:cubicBezTo>
                    <a:pt x="30397" y="36326"/>
                    <a:pt x="30254" y="36315"/>
                    <a:pt x="30135" y="36267"/>
                  </a:cubicBezTo>
                  <a:cubicBezTo>
                    <a:pt x="29230" y="35886"/>
                    <a:pt x="28325" y="35493"/>
                    <a:pt x="27420" y="35100"/>
                  </a:cubicBezTo>
                  <a:cubicBezTo>
                    <a:pt x="27325" y="35053"/>
                    <a:pt x="27218" y="34993"/>
                    <a:pt x="27123" y="34993"/>
                  </a:cubicBezTo>
                  <a:cubicBezTo>
                    <a:pt x="26408" y="35053"/>
                    <a:pt x="25694" y="35124"/>
                    <a:pt x="24980" y="35195"/>
                  </a:cubicBezTo>
                  <a:lnTo>
                    <a:pt x="24980" y="35255"/>
                  </a:lnTo>
                  <a:cubicBezTo>
                    <a:pt x="25480" y="35469"/>
                    <a:pt x="25992" y="35684"/>
                    <a:pt x="26492" y="35898"/>
                  </a:cubicBezTo>
                  <a:cubicBezTo>
                    <a:pt x="26480" y="35945"/>
                    <a:pt x="26468" y="35969"/>
                    <a:pt x="26444" y="36017"/>
                  </a:cubicBezTo>
                  <a:cubicBezTo>
                    <a:pt x="26373" y="36005"/>
                    <a:pt x="26301" y="36005"/>
                    <a:pt x="26242" y="35969"/>
                  </a:cubicBezTo>
                  <a:cubicBezTo>
                    <a:pt x="25718" y="35767"/>
                    <a:pt x="25218" y="35553"/>
                    <a:pt x="24682" y="35362"/>
                  </a:cubicBezTo>
                  <a:cubicBezTo>
                    <a:pt x="24468" y="35291"/>
                    <a:pt x="24229" y="35291"/>
                    <a:pt x="24003" y="35243"/>
                  </a:cubicBezTo>
                  <a:cubicBezTo>
                    <a:pt x="23991" y="35291"/>
                    <a:pt x="23991" y="35314"/>
                    <a:pt x="23979" y="35362"/>
                  </a:cubicBezTo>
                  <a:lnTo>
                    <a:pt x="27682" y="36969"/>
                  </a:lnTo>
                  <a:lnTo>
                    <a:pt x="27635" y="37100"/>
                  </a:lnTo>
                  <a:cubicBezTo>
                    <a:pt x="27504" y="37077"/>
                    <a:pt x="27373" y="37041"/>
                    <a:pt x="27242" y="36993"/>
                  </a:cubicBezTo>
                  <a:cubicBezTo>
                    <a:pt x="26051" y="36493"/>
                    <a:pt x="24872" y="35969"/>
                    <a:pt x="23682" y="35481"/>
                  </a:cubicBezTo>
                  <a:cubicBezTo>
                    <a:pt x="23467" y="35386"/>
                    <a:pt x="23206" y="35410"/>
                    <a:pt x="22979" y="35362"/>
                  </a:cubicBezTo>
                  <a:cubicBezTo>
                    <a:pt x="22967" y="35410"/>
                    <a:pt x="22956" y="35457"/>
                    <a:pt x="22956" y="35493"/>
                  </a:cubicBezTo>
                  <a:cubicBezTo>
                    <a:pt x="24896" y="36374"/>
                    <a:pt x="26837" y="37267"/>
                    <a:pt x="28790" y="38148"/>
                  </a:cubicBezTo>
                  <a:cubicBezTo>
                    <a:pt x="28766" y="38184"/>
                    <a:pt x="28754" y="38220"/>
                    <a:pt x="28742" y="38267"/>
                  </a:cubicBezTo>
                  <a:cubicBezTo>
                    <a:pt x="28635" y="38220"/>
                    <a:pt x="28516" y="38208"/>
                    <a:pt x="28409" y="38148"/>
                  </a:cubicBezTo>
                  <a:cubicBezTo>
                    <a:pt x="26551" y="37291"/>
                    <a:pt x="24706" y="36434"/>
                    <a:pt x="22848" y="35588"/>
                  </a:cubicBezTo>
                  <a:cubicBezTo>
                    <a:pt x="22670" y="35493"/>
                    <a:pt x="22444" y="35493"/>
                    <a:pt x="22241" y="35457"/>
                  </a:cubicBezTo>
                  <a:lnTo>
                    <a:pt x="22194" y="35588"/>
                  </a:lnTo>
                  <a:cubicBezTo>
                    <a:pt x="23682" y="36267"/>
                    <a:pt x="25170" y="36946"/>
                    <a:pt x="26658" y="37624"/>
                  </a:cubicBezTo>
                  <a:cubicBezTo>
                    <a:pt x="26646" y="37648"/>
                    <a:pt x="26623" y="37684"/>
                    <a:pt x="26611" y="37731"/>
                  </a:cubicBezTo>
                  <a:cubicBezTo>
                    <a:pt x="26444" y="37672"/>
                    <a:pt x="26265" y="37624"/>
                    <a:pt x="26111" y="37553"/>
                  </a:cubicBezTo>
                  <a:cubicBezTo>
                    <a:pt x="24753" y="36922"/>
                    <a:pt x="23396" y="36279"/>
                    <a:pt x="22027" y="35672"/>
                  </a:cubicBezTo>
                  <a:cubicBezTo>
                    <a:pt x="21824" y="35588"/>
                    <a:pt x="21586" y="35588"/>
                    <a:pt x="21360" y="35541"/>
                  </a:cubicBezTo>
                  <a:cubicBezTo>
                    <a:pt x="21348" y="35588"/>
                    <a:pt x="21348" y="35612"/>
                    <a:pt x="21324" y="35660"/>
                  </a:cubicBezTo>
                  <a:cubicBezTo>
                    <a:pt x="21955" y="35981"/>
                    <a:pt x="22575" y="36303"/>
                    <a:pt x="23206" y="36624"/>
                  </a:cubicBezTo>
                  <a:cubicBezTo>
                    <a:pt x="23194" y="36672"/>
                    <a:pt x="23170" y="36696"/>
                    <a:pt x="23158" y="36743"/>
                  </a:cubicBezTo>
                  <a:cubicBezTo>
                    <a:pt x="23039" y="36719"/>
                    <a:pt x="22908" y="36696"/>
                    <a:pt x="22801" y="36648"/>
                  </a:cubicBezTo>
                  <a:cubicBezTo>
                    <a:pt x="22194" y="36350"/>
                    <a:pt x="21598" y="36029"/>
                    <a:pt x="21003" y="35731"/>
                  </a:cubicBezTo>
                  <a:cubicBezTo>
                    <a:pt x="20872" y="35672"/>
                    <a:pt x="20705" y="35660"/>
                    <a:pt x="20539" y="35624"/>
                  </a:cubicBezTo>
                  <a:cubicBezTo>
                    <a:pt x="20527" y="35660"/>
                    <a:pt x="20527" y="35684"/>
                    <a:pt x="20515" y="35731"/>
                  </a:cubicBezTo>
                  <a:cubicBezTo>
                    <a:pt x="21777" y="36350"/>
                    <a:pt x="23039" y="36958"/>
                    <a:pt x="24289" y="37553"/>
                  </a:cubicBezTo>
                  <a:cubicBezTo>
                    <a:pt x="24277" y="37589"/>
                    <a:pt x="24265" y="37624"/>
                    <a:pt x="24241" y="37672"/>
                  </a:cubicBezTo>
                  <a:cubicBezTo>
                    <a:pt x="24099" y="37624"/>
                    <a:pt x="23944" y="37589"/>
                    <a:pt x="23813" y="37541"/>
                  </a:cubicBezTo>
                  <a:cubicBezTo>
                    <a:pt x="22622" y="36981"/>
                    <a:pt x="21443" y="36422"/>
                    <a:pt x="20253" y="35850"/>
                  </a:cubicBezTo>
                  <a:cubicBezTo>
                    <a:pt x="20122" y="35791"/>
                    <a:pt x="19991" y="35767"/>
                    <a:pt x="19836" y="35731"/>
                  </a:cubicBezTo>
                  <a:cubicBezTo>
                    <a:pt x="20122" y="35969"/>
                    <a:pt x="20431" y="36124"/>
                    <a:pt x="20729" y="36303"/>
                  </a:cubicBezTo>
                  <a:cubicBezTo>
                    <a:pt x="22741" y="37493"/>
                    <a:pt x="24861" y="38470"/>
                    <a:pt x="27004" y="39398"/>
                  </a:cubicBezTo>
                  <a:cubicBezTo>
                    <a:pt x="27313" y="39529"/>
                    <a:pt x="27635" y="39672"/>
                    <a:pt x="27980" y="39744"/>
                  </a:cubicBezTo>
                  <a:cubicBezTo>
                    <a:pt x="29718" y="40077"/>
                    <a:pt x="31445" y="40041"/>
                    <a:pt x="33159" y="39541"/>
                  </a:cubicBezTo>
                  <a:cubicBezTo>
                    <a:pt x="34933" y="39041"/>
                    <a:pt x="36683" y="38470"/>
                    <a:pt x="38446" y="37922"/>
                  </a:cubicBezTo>
                  <a:cubicBezTo>
                    <a:pt x="38969" y="37755"/>
                    <a:pt x="39481" y="37565"/>
                    <a:pt x="40112" y="37362"/>
                  </a:cubicBezTo>
                  <a:cubicBezTo>
                    <a:pt x="39577" y="37136"/>
                    <a:pt x="39148" y="36958"/>
                    <a:pt x="38707" y="36779"/>
                  </a:cubicBezTo>
                  <a:cubicBezTo>
                    <a:pt x="38731" y="36743"/>
                    <a:pt x="38743" y="36707"/>
                    <a:pt x="38755" y="36672"/>
                  </a:cubicBezTo>
                  <a:cubicBezTo>
                    <a:pt x="38850" y="36707"/>
                    <a:pt x="38934" y="36719"/>
                    <a:pt x="39029" y="36743"/>
                  </a:cubicBezTo>
                  <a:cubicBezTo>
                    <a:pt x="39339" y="36862"/>
                    <a:pt x="39648" y="37005"/>
                    <a:pt x="39958" y="37124"/>
                  </a:cubicBezTo>
                  <a:cubicBezTo>
                    <a:pt x="40398" y="37279"/>
                    <a:pt x="40541" y="37267"/>
                    <a:pt x="40970" y="36981"/>
                  </a:cubicBezTo>
                  <a:cubicBezTo>
                    <a:pt x="40172" y="36600"/>
                    <a:pt x="39386" y="36231"/>
                    <a:pt x="38588" y="35850"/>
                  </a:cubicBezTo>
                  <a:cubicBezTo>
                    <a:pt x="38612" y="35815"/>
                    <a:pt x="38636" y="35767"/>
                    <a:pt x="38648" y="35731"/>
                  </a:cubicBezTo>
                  <a:cubicBezTo>
                    <a:pt x="38755" y="35767"/>
                    <a:pt x="38862" y="35815"/>
                    <a:pt x="38946" y="35838"/>
                  </a:cubicBezTo>
                  <a:cubicBezTo>
                    <a:pt x="39624" y="36148"/>
                    <a:pt x="40303" y="36446"/>
                    <a:pt x="40958" y="36791"/>
                  </a:cubicBezTo>
                  <a:cubicBezTo>
                    <a:pt x="41374" y="37017"/>
                    <a:pt x="41684" y="36779"/>
                    <a:pt x="42077" y="36660"/>
                  </a:cubicBezTo>
                  <a:cubicBezTo>
                    <a:pt x="41470" y="36350"/>
                    <a:pt x="40910" y="36076"/>
                    <a:pt x="40362" y="35791"/>
                  </a:cubicBezTo>
                  <a:cubicBezTo>
                    <a:pt x="40374" y="35755"/>
                    <a:pt x="40410" y="35719"/>
                    <a:pt x="40422" y="35672"/>
                  </a:cubicBezTo>
                  <a:cubicBezTo>
                    <a:pt x="40517" y="35707"/>
                    <a:pt x="40601" y="35755"/>
                    <a:pt x="40696" y="35791"/>
                  </a:cubicBezTo>
                  <a:cubicBezTo>
                    <a:pt x="41053" y="35969"/>
                    <a:pt x="41434" y="36124"/>
                    <a:pt x="41779" y="36350"/>
                  </a:cubicBezTo>
                  <a:cubicBezTo>
                    <a:pt x="42256" y="36660"/>
                    <a:pt x="42684" y="36517"/>
                    <a:pt x="43149" y="36267"/>
                  </a:cubicBezTo>
                  <a:cubicBezTo>
                    <a:pt x="42779" y="36124"/>
                    <a:pt x="42434" y="35993"/>
                    <a:pt x="42089" y="35838"/>
                  </a:cubicBezTo>
                  <a:cubicBezTo>
                    <a:pt x="42101" y="35815"/>
                    <a:pt x="42125" y="35767"/>
                    <a:pt x="42136" y="35731"/>
                  </a:cubicBezTo>
                  <a:cubicBezTo>
                    <a:pt x="42422" y="35838"/>
                    <a:pt x="42720" y="35934"/>
                    <a:pt x="42982" y="36065"/>
                  </a:cubicBezTo>
                  <a:cubicBezTo>
                    <a:pt x="43399" y="36291"/>
                    <a:pt x="43744" y="36112"/>
                    <a:pt x="44113" y="35934"/>
                  </a:cubicBezTo>
                  <a:cubicBezTo>
                    <a:pt x="43827" y="35815"/>
                    <a:pt x="43577" y="35707"/>
                    <a:pt x="43327" y="35588"/>
                  </a:cubicBezTo>
                  <a:cubicBezTo>
                    <a:pt x="43589" y="35612"/>
                    <a:pt x="43827" y="35719"/>
                    <a:pt x="44089" y="35791"/>
                  </a:cubicBezTo>
                  <a:cubicBezTo>
                    <a:pt x="44220" y="35838"/>
                    <a:pt x="44387" y="35850"/>
                    <a:pt x="44506" y="35815"/>
                  </a:cubicBezTo>
                  <a:cubicBezTo>
                    <a:pt x="48983" y="34291"/>
                    <a:pt x="53459" y="32755"/>
                    <a:pt x="57936" y="31231"/>
                  </a:cubicBezTo>
                  <a:cubicBezTo>
                    <a:pt x="58031" y="31195"/>
                    <a:pt x="58103" y="31147"/>
                    <a:pt x="58198" y="31123"/>
                  </a:cubicBezTo>
                  <a:cubicBezTo>
                    <a:pt x="58198" y="31112"/>
                    <a:pt x="58174" y="31088"/>
                    <a:pt x="58174" y="31076"/>
                  </a:cubicBezTo>
                  <a:cubicBezTo>
                    <a:pt x="56626" y="31183"/>
                    <a:pt x="55079" y="31302"/>
                    <a:pt x="53531" y="31409"/>
                  </a:cubicBezTo>
                  <a:lnTo>
                    <a:pt x="53531" y="31457"/>
                  </a:lnTo>
                  <a:cubicBezTo>
                    <a:pt x="53805" y="31600"/>
                    <a:pt x="54067" y="31719"/>
                    <a:pt x="54340" y="31850"/>
                  </a:cubicBezTo>
                  <a:cubicBezTo>
                    <a:pt x="54031" y="31802"/>
                    <a:pt x="53745" y="31707"/>
                    <a:pt x="53471" y="31564"/>
                  </a:cubicBezTo>
                  <a:cubicBezTo>
                    <a:pt x="53197" y="31421"/>
                    <a:pt x="52900" y="31385"/>
                    <a:pt x="52519" y="31493"/>
                  </a:cubicBezTo>
                  <a:cubicBezTo>
                    <a:pt x="52864" y="31659"/>
                    <a:pt x="53138" y="31790"/>
                    <a:pt x="53412" y="31921"/>
                  </a:cubicBezTo>
                  <a:cubicBezTo>
                    <a:pt x="52793" y="31885"/>
                    <a:pt x="52304" y="31314"/>
                    <a:pt x="51554" y="31552"/>
                  </a:cubicBezTo>
                  <a:cubicBezTo>
                    <a:pt x="51983" y="31778"/>
                    <a:pt x="52376" y="31981"/>
                    <a:pt x="52745" y="32195"/>
                  </a:cubicBezTo>
                  <a:cubicBezTo>
                    <a:pt x="52733" y="32219"/>
                    <a:pt x="52721" y="32266"/>
                    <a:pt x="52685" y="32302"/>
                  </a:cubicBezTo>
                  <a:cubicBezTo>
                    <a:pt x="52340" y="32124"/>
                    <a:pt x="51983" y="31969"/>
                    <a:pt x="51661" y="31778"/>
                  </a:cubicBezTo>
                  <a:cubicBezTo>
                    <a:pt x="51292" y="31552"/>
                    <a:pt x="50911" y="31528"/>
                    <a:pt x="50411" y="31612"/>
                  </a:cubicBezTo>
                  <a:cubicBezTo>
                    <a:pt x="51019" y="31969"/>
                    <a:pt x="51554" y="32278"/>
                    <a:pt x="52090" y="32576"/>
                  </a:cubicBezTo>
                  <a:lnTo>
                    <a:pt x="52042" y="32671"/>
                  </a:lnTo>
                  <a:cubicBezTo>
                    <a:pt x="51947" y="32624"/>
                    <a:pt x="51828" y="32600"/>
                    <a:pt x="51721" y="32552"/>
                  </a:cubicBezTo>
                  <a:cubicBezTo>
                    <a:pt x="51292" y="32314"/>
                    <a:pt x="50852" y="32088"/>
                    <a:pt x="50459" y="31802"/>
                  </a:cubicBezTo>
                  <a:cubicBezTo>
                    <a:pt x="50042" y="31504"/>
                    <a:pt x="49602" y="31659"/>
                    <a:pt x="49173" y="31719"/>
                  </a:cubicBezTo>
                  <a:cubicBezTo>
                    <a:pt x="49876" y="32112"/>
                    <a:pt x="50554" y="32516"/>
                    <a:pt x="51257" y="32921"/>
                  </a:cubicBezTo>
                  <a:lnTo>
                    <a:pt x="51209" y="33017"/>
                  </a:lnTo>
                  <a:cubicBezTo>
                    <a:pt x="51114" y="32969"/>
                    <a:pt x="50995" y="32921"/>
                    <a:pt x="50899" y="32874"/>
                  </a:cubicBezTo>
                  <a:cubicBezTo>
                    <a:pt x="50411" y="32612"/>
                    <a:pt x="49899" y="32362"/>
                    <a:pt x="49459" y="32040"/>
                  </a:cubicBezTo>
                  <a:cubicBezTo>
                    <a:pt x="49006" y="31731"/>
                    <a:pt x="48590" y="31707"/>
                    <a:pt x="48137" y="32040"/>
                  </a:cubicBezTo>
                  <a:cubicBezTo>
                    <a:pt x="48756" y="32386"/>
                    <a:pt x="49387" y="32731"/>
                    <a:pt x="49995" y="33076"/>
                  </a:cubicBezTo>
                  <a:cubicBezTo>
                    <a:pt x="49983" y="33100"/>
                    <a:pt x="49959" y="33124"/>
                    <a:pt x="49959" y="33159"/>
                  </a:cubicBezTo>
                  <a:cubicBezTo>
                    <a:pt x="49864" y="33112"/>
                    <a:pt x="49745" y="33088"/>
                    <a:pt x="49637" y="33028"/>
                  </a:cubicBezTo>
                  <a:cubicBezTo>
                    <a:pt x="49161" y="32778"/>
                    <a:pt x="48673" y="32516"/>
                    <a:pt x="48185" y="32255"/>
                  </a:cubicBezTo>
                  <a:cubicBezTo>
                    <a:pt x="47947" y="32124"/>
                    <a:pt x="47756" y="32088"/>
                    <a:pt x="47506" y="32278"/>
                  </a:cubicBezTo>
                  <a:cubicBezTo>
                    <a:pt x="47756" y="32433"/>
                    <a:pt x="47994" y="32576"/>
                    <a:pt x="48232" y="32731"/>
                  </a:cubicBezTo>
                  <a:cubicBezTo>
                    <a:pt x="47947" y="32659"/>
                    <a:pt x="47709" y="32540"/>
                    <a:pt x="47470" y="32397"/>
                  </a:cubicBezTo>
                  <a:cubicBezTo>
                    <a:pt x="47173" y="32243"/>
                    <a:pt x="46970" y="32457"/>
                    <a:pt x="46637" y="32540"/>
                  </a:cubicBezTo>
                  <a:cubicBezTo>
                    <a:pt x="47197" y="32814"/>
                    <a:pt x="47637" y="33052"/>
                    <a:pt x="48090" y="33278"/>
                  </a:cubicBezTo>
                  <a:lnTo>
                    <a:pt x="48042" y="33374"/>
                  </a:lnTo>
                  <a:cubicBezTo>
                    <a:pt x="47649" y="33171"/>
                    <a:pt x="47256" y="33017"/>
                    <a:pt x="46863" y="32790"/>
                  </a:cubicBezTo>
                  <a:cubicBezTo>
                    <a:pt x="46554" y="32612"/>
                    <a:pt x="46292" y="32600"/>
                    <a:pt x="45970" y="32802"/>
                  </a:cubicBezTo>
                  <a:lnTo>
                    <a:pt x="47673" y="33790"/>
                  </a:lnTo>
                  <a:lnTo>
                    <a:pt x="47625" y="33874"/>
                  </a:lnTo>
                  <a:cubicBezTo>
                    <a:pt x="47518" y="33826"/>
                    <a:pt x="47435" y="33802"/>
                    <a:pt x="47328" y="33755"/>
                  </a:cubicBezTo>
                  <a:cubicBezTo>
                    <a:pt x="46947" y="33552"/>
                    <a:pt x="46554" y="33326"/>
                    <a:pt x="46173" y="33100"/>
                  </a:cubicBezTo>
                  <a:cubicBezTo>
                    <a:pt x="45637" y="32802"/>
                    <a:pt x="45601" y="32802"/>
                    <a:pt x="45006" y="33112"/>
                  </a:cubicBezTo>
                  <a:cubicBezTo>
                    <a:pt x="45637" y="33445"/>
                    <a:pt x="46244" y="33767"/>
                    <a:pt x="46851" y="34088"/>
                  </a:cubicBezTo>
                  <a:cubicBezTo>
                    <a:pt x="46839" y="34112"/>
                    <a:pt x="46839" y="34148"/>
                    <a:pt x="46828" y="34171"/>
                  </a:cubicBezTo>
                  <a:cubicBezTo>
                    <a:pt x="46708" y="34148"/>
                    <a:pt x="46566" y="34124"/>
                    <a:pt x="46470" y="34064"/>
                  </a:cubicBezTo>
                  <a:cubicBezTo>
                    <a:pt x="45970" y="33814"/>
                    <a:pt x="45482" y="33529"/>
                    <a:pt x="44994" y="33290"/>
                  </a:cubicBezTo>
                  <a:cubicBezTo>
                    <a:pt x="44815" y="33207"/>
                    <a:pt x="44601" y="33207"/>
                    <a:pt x="44411" y="33159"/>
                  </a:cubicBezTo>
                  <a:cubicBezTo>
                    <a:pt x="44399" y="33207"/>
                    <a:pt x="44387" y="33231"/>
                    <a:pt x="44387" y="33278"/>
                  </a:cubicBezTo>
                  <a:cubicBezTo>
                    <a:pt x="44625" y="33445"/>
                    <a:pt x="44863" y="33588"/>
                    <a:pt x="45101" y="33755"/>
                  </a:cubicBezTo>
                  <a:cubicBezTo>
                    <a:pt x="44565" y="33743"/>
                    <a:pt x="44161" y="33040"/>
                    <a:pt x="43530" y="33552"/>
                  </a:cubicBezTo>
                  <a:cubicBezTo>
                    <a:pt x="44172" y="33862"/>
                    <a:pt x="44780" y="34171"/>
                    <a:pt x="45411" y="34481"/>
                  </a:cubicBezTo>
                  <a:cubicBezTo>
                    <a:pt x="45399" y="34517"/>
                    <a:pt x="45375" y="34564"/>
                    <a:pt x="45363" y="34588"/>
                  </a:cubicBezTo>
                  <a:cubicBezTo>
                    <a:pt x="45244" y="34541"/>
                    <a:pt x="45113" y="34517"/>
                    <a:pt x="44994" y="34469"/>
                  </a:cubicBezTo>
                  <a:cubicBezTo>
                    <a:pt x="44482" y="34219"/>
                    <a:pt x="43970" y="33981"/>
                    <a:pt x="43470" y="33707"/>
                  </a:cubicBezTo>
                  <a:cubicBezTo>
                    <a:pt x="43160" y="33529"/>
                    <a:pt x="42898" y="33636"/>
                    <a:pt x="42565" y="33755"/>
                  </a:cubicBezTo>
                  <a:cubicBezTo>
                    <a:pt x="43041" y="33981"/>
                    <a:pt x="43458" y="34183"/>
                    <a:pt x="43875" y="34398"/>
                  </a:cubicBezTo>
                  <a:cubicBezTo>
                    <a:pt x="43863" y="34421"/>
                    <a:pt x="43839" y="34469"/>
                    <a:pt x="43827" y="34505"/>
                  </a:cubicBezTo>
                  <a:cubicBezTo>
                    <a:pt x="43089" y="34386"/>
                    <a:pt x="42494" y="33695"/>
                    <a:pt x="41565" y="33862"/>
                  </a:cubicBezTo>
                  <a:cubicBezTo>
                    <a:pt x="42291" y="34219"/>
                    <a:pt x="42934" y="34529"/>
                    <a:pt x="43577" y="34838"/>
                  </a:cubicBezTo>
                  <a:lnTo>
                    <a:pt x="43530" y="34981"/>
                  </a:lnTo>
                  <a:cubicBezTo>
                    <a:pt x="43410" y="34945"/>
                    <a:pt x="43268" y="34922"/>
                    <a:pt x="43160" y="34874"/>
                  </a:cubicBezTo>
                  <a:cubicBezTo>
                    <a:pt x="42267" y="34445"/>
                    <a:pt x="41374" y="33993"/>
                    <a:pt x="40470" y="33564"/>
                  </a:cubicBezTo>
                  <a:cubicBezTo>
                    <a:pt x="40303" y="33493"/>
                    <a:pt x="40101" y="33517"/>
                    <a:pt x="39898" y="33493"/>
                  </a:cubicBezTo>
                  <a:cubicBezTo>
                    <a:pt x="39898" y="33517"/>
                    <a:pt x="39886" y="33564"/>
                    <a:pt x="39886" y="33588"/>
                  </a:cubicBezTo>
                  <a:cubicBezTo>
                    <a:pt x="40398" y="33862"/>
                    <a:pt x="40910" y="34124"/>
                    <a:pt x="41422" y="34398"/>
                  </a:cubicBezTo>
                  <a:cubicBezTo>
                    <a:pt x="41398" y="34445"/>
                    <a:pt x="41386" y="34469"/>
                    <a:pt x="41363" y="34517"/>
                  </a:cubicBezTo>
                  <a:cubicBezTo>
                    <a:pt x="41255" y="34469"/>
                    <a:pt x="41172" y="34445"/>
                    <a:pt x="41065" y="34398"/>
                  </a:cubicBezTo>
                  <a:cubicBezTo>
                    <a:pt x="40636" y="34183"/>
                    <a:pt x="40184" y="33969"/>
                    <a:pt x="39755" y="33743"/>
                  </a:cubicBezTo>
                  <a:cubicBezTo>
                    <a:pt x="39398" y="33564"/>
                    <a:pt x="39350" y="33564"/>
                    <a:pt x="38934" y="33743"/>
                  </a:cubicBezTo>
                  <a:cubicBezTo>
                    <a:pt x="39839" y="34148"/>
                    <a:pt x="40732" y="34541"/>
                    <a:pt x="41613" y="34945"/>
                  </a:cubicBezTo>
                  <a:lnTo>
                    <a:pt x="41565" y="35041"/>
                  </a:lnTo>
                  <a:cubicBezTo>
                    <a:pt x="41446" y="34993"/>
                    <a:pt x="41315" y="34957"/>
                    <a:pt x="41196" y="34922"/>
                  </a:cubicBezTo>
                  <a:cubicBezTo>
                    <a:pt x="40482" y="34588"/>
                    <a:pt x="39743" y="34291"/>
                    <a:pt x="39041" y="33933"/>
                  </a:cubicBezTo>
                  <a:cubicBezTo>
                    <a:pt x="38636" y="33731"/>
                    <a:pt x="38267" y="33731"/>
                    <a:pt x="37791" y="33874"/>
                  </a:cubicBezTo>
                  <a:cubicBezTo>
                    <a:pt x="39100" y="34421"/>
                    <a:pt x="40351" y="34945"/>
                    <a:pt x="41613" y="35469"/>
                  </a:cubicBezTo>
                  <a:cubicBezTo>
                    <a:pt x="41601" y="35517"/>
                    <a:pt x="41589" y="35541"/>
                    <a:pt x="41565" y="35588"/>
                  </a:cubicBezTo>
                  <a:cubicBezTo>
                    <a:pt x="41434" y="35541"/>
                    <a:pt x="41291" y="35517"/>
                    <a:pt x="41148" y="35457"/>
                  </a:cubicBezTo>
                  <a:cubicBezTo>
                    <a:pt x="40005" y="34981"/>
                    <a:pt x="38862" y="34481"/>
                    <a:pt x="37719" y="34029"/>
                  </a:cubicBezTo>
                  <a:cubicBezTo>
                    <a:pt x="37457" y="33921"/>
                    <a:pt x="37148" y="33933"/>
                    <a:pt x="36862" y="33886"/>
                  </a:cubicBezTo>
                  <a:cubicBezTo>
                    <a:pt x="36850" y="33933"/>
                    <a:pt x="36850" y="33981"/>
                    <a:pt x="36838" y="34029"/>
                  </a:cubicBezTo>
                  <a:cubicBezTo>
                    <a:pt x="37362" y="34279"/>
                    <a:pt x="37874" y="34517"/>
                    <a:pt x="38386" y="34767"/>
                  </a:cubicBezTo>
                  <a:cubicBezTo>
                    <a:pt x="38374" y="34802"/>
                    <a:pt x="38350" y="34826"/>
                    <a:pt x="38338" y="34874"/>
                  </a:cubicBezTo>
                  <a:cubicBezTo>
                    <a:pt x="37957" y="34695"/>
                    <a:pt x="37517" y="34541"/>
                    <a:pt x="37160" y="34302"/>
                  </a:cubicBezTo>
                  <a:cubicBezTo>
                    <a:pt x="36612" y="33969"/>
                    <a:pt x="36064" y="34005"/>
                    <a:pt x="35457" y="34207"/>
                  </a:cubicBezTo>
                  <a:cubicBezTo>
                    <a:pt x="36410" y="34576"/>
                    <a:pt x="37374" y="34933"/>
                    <a:pt x="38326" y="35303"/>
                  </a:cubicBezTo>
                  <a:cubicBezTo>
                    <a:pt x="38315" y="35338"/>
                    <a:pt x="38315" y="35362"/>
                    <a:pt x="38291" y="35398"/>
                  </a:cubicBezTo>
                  <a:cubicBezTo>
                    <a:pt x="38219" y="35374"/>
                    <a:pt x="38148" y="35374"/>
                    <a:pt x="38088" y="35362"/>
                  </a:cubicBezTo>
                  <a:cubicBezTo>
                    <a:pt x="37303" y="35064"/>
                    <a:pt x="36493" y="34802"/>
                    <a:pt x="35707" y="34457"/>
                  </a:cubicBezTo>
                  <a:cubicBezTo>
                    <a:pt x="35255" y="34267"/>
                    <a:pt x="34826" y="34148"/>
                    <a:pt x="34338" y="34231"/>
                  </a:cubicBezTo>
                  <a:cubicBezTo>
                    <a:pt x="33731" y="34338"/>
                    <a:pt x="33112" y="34386"/>
                    <a:pt x="32421" y="34469"/>
                  </a:cubicBezTo>
                  <a:cubicBezTo>
                    <a:pt x="32719" y="34648"/>
                    <a:pt x="32921" y="34767"/>
                    <a:pt x="33135" y="34898"/>
                  </a:cubicBezTo>
                  <a:lnTo>
                    <a:pt x="33088" y="34993"/>
                  </a:lnTo>
                  <a:cubicBezTo>
                    <a:pt x="32909" y="34898"/>
                    <a:pt x="32731" y="34838"/>
                    <a:pt x="32564" y="34743"/>
                  </a:cubicBezTo>
                  <a:cubicBezTo>
                    <a:pt x="32254" y="34529"/>
                    <a:pt x="31945" y="34481"/>
                    <a:pt x="31564" y="34564"/>
                  </a:cubicBezTo>
                  <a:cubicBezTo>
                    <a:pt x="31230" y="34624"/>
                    <a:pt x="30861" y="34636"/>
                    <a:pt x="30528" y="34660"/>
                  </a:cubicBezTo>
                  <a:lnTo>
                    <a:pt x="30040" y="34707"/>
                  </a:lnTo>
                  <a:lnTo>
                    <a:pt x="30040" y="34767"/>
                  </a:lnTo>
                  <a:cubicBezTo>
                    <a:pt x="30397" y="34922"/>
                    <a:pt x="30730" y="35064"/>
                    <a:pt x="31087" y="35195"/>
                  </a:cubicBezTo>
                  <a:cubicBezTo>
                    <a:pt x="31076" y="35231"/>
                    <a:pt x="31076" y="35255"/>
                    <a:pt x="31064" y="35291"/>
                  </a:cubicBezTo>
                  <a:cubicBezTo>
                    <a:pt x="30290" y="35100"/>
                    <a:pt x="29587" y="34481"/>
                    <a:pt x="28682" y="34862"/>
                  </a:cubicBezTo>
                  <a:cubicBezTo>
                    <a:pt x="29230" y="35076"/>
                    <a:pt x="29742" y="35291"/>
                    <a:pt x="30254" y="35493"/>
                  </a:cubicBezTo>
                  <a:cubicBezTo>
                    <a:pt x="30778" y="35707"/>
                    <a:pt x="31314" y="35934"/>
                    <a:pt x="31838" y="36148"/>
                  </a:cubicBezTo>
                  <a:cubicBezTo>
                    <a:pt x="32326" y="36362"/>
                    <a:pt x="32850" y="36529"/>
                    <a:pt x="33278" y="36838"/>
                  </a:cubicBezTo>
                  <a:cubicBezTo>
                    <a:pt x="33147" y="36850"/>
                    <a:pt x="33028" y="36827"/>
                    <a:pt x="32909" y="36779"/>
                  </a:cubicBezTo>
                  <a:cubicBezTo>
                    <a:pt x="31421" y="36184"/>
                    <a:pt x="29944" y="35553"/>
                    <a:pt x="28456" y="34981"/>
                  </a:cubicBezTo>
                  <a:cubicBezTo>
                    <a:pt x="28218" y="34886"/>
                    <a:pt x="27932" y="34898"/>
                    <a:pt x="27670" y="34874"/>
                  </a:cubicBezTo>
                  <a:cubicBezTo>
                    <a:pt x="27670" y="34922"/>
                    <a:pt x="27658" y="34945"/>
                    <a:pt x="27658" y="34993"/>
                  </a:cubicBezTo>
                  <a:cubicBezTo>
                    <a:pt x="28587" y="35410"/>
                    <a:pt x="29575" y="35826"/>
                    <a:pt x="30540" y="36255"/>
                  </a:cubicBezTo>
                  <a:close/>
                  <a:moveTo>
                    <a:pt x="84427" y="42327"/>
                  </a:moveTo>
                  <a:cubicBezTo>
                    <a:pt x="82856" y="42530"/>
                    <a:pt x="81320" y="42756"/>
                    <a:pt x="79772" y="42923"/>
                  </a:cubicBezTo>
                  <a:cubicBezTo>
                    <a:pt x="76450" y="43268"/>
                    <a:pt x="73140" y="43565"/>
                    <a:pt x="69878" y="44304"/>
                  </a:cubicBezTo>
                  <a:cubicBezTo>
                    <a:pt x="69819" y="44316"/>
                    <a:pt x="69747" y="44304"/>
                    <a:pt x="69664" y="44292"/>
                  </a:cubicBezTo>
                  <a:cubicBezTo>
                    <a:pt x="69664" y="44256"/>
                    <a:pt x="69652" y="44232"/>
                    <a:pt x="69652" y="44196"/>
                  </a:cubicBezTo>
                  <a:cubicBezTo>
                    <a:pt x="69830" y="44137"/>
                    <a:pt x="70009" y="44066"/>
                    <a:pt x="70283" y="43982"/>
                  </a:cubicBezTo>
                  <a:cubicBezTo>
                    <a:pt x="69295" y="44125"/>
                    <a:pt x="68414" y="44280"/>
                    <a:pt x="67544" y="44399"/>
                  </a:cubicBezTo>
                  <a:cubicBezTo>
                    <a:pt x="65699" y="44649"/>
                    <a:pt x="63853" y="44839"/>
                    <a:pt x="62020" y="45125"/>
                  </a:cubicBezTo>
                  <a:cubicBezTo>
                    <a:pt x="58770" y="45625"/>
                    <a:pt x="55531" y="46185"/>
                    <a:pt x="52304" y="46733"/>
                  </a:cubicBezTo>
                  <a:cubicBezTo>
                    <a:pt x="50757" y="46994"/>
                    <a:pt x="49221" y="47328"/>
                    <a:pt x="47685" y="47578"/>
                  </a:cubicBezTo>
                  <a:cubicBezTo>
                    <a:pt x="44280" y="48126"/>
                    <a:pt x="40851" y="48649"/>
                    <a:pt x="37434" y="49197"/>
                  </a:cubicBezTo>
                  <a:cubicBezTo>
                    <a:pt x="34064" y="49733"/>
                    <a:pt x="30718" y="50304"/>
                    <a:pt x="27361" y="50840"/>
                  </a:cubicBezTo>
                  <a:cubicBezTo>
                    <a:pt x="24813" y="51257"/>
                    <a:pt x="22265" y="51638"/>
                    <a:pt x="19717" y="52043"/>
                  </a:cubicBezTo>
                  <a:cubicBezTo>
                    <a:pt x="19265" y="52114"/>
                    <a:pt x="19229" y="52162"/>
                    <a:pt x="19300" y="52626"/>
                  </a:cubicBezTo>
                  <a:cubicBezTo>
                    <a:pt x="19419" y="52614"/>
                    <a:pt x="19527" y="52590"/>
                    <a:pt x="19646" y="52578"/>
                  </a:cubicBezTo>
                  <a:cubicBezTo>
                    <a:pt x="20693" y="52400"/>
                    <a:pt x="21729" y="52197"/>
                    <a:pt x="22777" y="52055"/>
                  </a:cubicBezTo>
                  <a:cubicBezTo>
                    <a:pt x="24658" y="51816"/>
                    <a:pt x="26563" y="51674"/>
                    <a:pt x="28444" y="51400"/>
                  </a:cubicBezTo>
                  <a:cubicBezTo>
                    <a:pt x="31707" y="50924"/>
                    <a:pt x="34957" y="50376"/>
                    <a:pt x="38207" y="49852"/>
                  </a:cubicBezTo>
                  <a:cubicBezTo>
                    <a:pt x="38672" y="49781"/>
                    <a:pt x="39124" y="49709"/>
                    <a:pt x="39577" y="49638"/>
                  </a:cubicBezTo>
                  <a:cubicBezTo>
                    <a:pt x="39589" y="49661"/>
                    <a:pt x="39589" y="49697"/>
                    <a:pt x="39600" y="49733"/>
                  </a:cubicBezTo>
                  <a:cubicBezTo>
                    <a:pt x="39469" y="49769"/>
                    <a:pt x="39339" y="49816"/>
                    <a:pt x="39184" y="49828"/>
                  </a:cubicBezTo>
                  <a:cubicBezTo>
                    <a:pt x="37303" y="50162"/>
                    <a:pt x="35409" y="50435"/>
                    <a:pt x="33528" y="50793"/>
                  </a:cubicBezTo>
                  <a:cubicBezTo>
                    <a:pt x="30790" y="51305"/>
                    <a:pt x="28039" y="51721"/>
                    <a:pt x="25277" y="52019"/>
                  </a:cubicBezTo>
                  <a:cubicBezTo>
                    <a:pt x="23325" y="52221"/>
                    <a:pt x="21384" y="52555"/>
                    <a:pt x="19443" y="52817"/>
                  </a:cubicBezTo>
                  <a:cubicBezTo>
                    <a:pt x="19348" y="52840"/>
                    <a:pt x="19217" y="52888"/>
                    <a:pt x="19205" y="52948"/>
                  </a:cubicBezTo>
                  <a:cubicBezTo>
                    <a:pt x="19122" y="53210"/>
                    <a:pt x="19086" y="53483"/>
                    <a:pt x="19026" y="53769"/>
                  </a:cubicBezTo>
                  <a:cubicBezTo>
                    <a:pt x="19205" y="53745"/>
                    <a:pt x="19336" y="53710"/>
                    <a:pt x="19467" y="53698"/>
                  </a:cubicBezTo>
                  <a:cubicBezTo>
                    <a:pt x="22444" y="53186"/>
                    <a:pt x="25420" y="52686"/>
                    <a:pt x="28397" y="52197"/>
                  </a:cubicBezTo>
                  <a:cubicBezTo>
                    <a:pt x="30837" y="51793"/>
                    <a:pt x="33290" y="51495"/>
                    <a:pt x="35719" y="51031"/>
                  </a:cubicBezTo>
                  <a:cubicBezTo>
                    <a:pt x="40934" y="50054"/>
                    <a:pt x="46125" y="48971"/>
                    <a:pt x="51328" y="47983"/>
                  </a:cubicBezTo>
                  <a:cubicBezTo>
                    <a:pt x="53436" y="47578"/>
                    <a:pt x="55543" y="47316"/>
                    <a:pt x="57674" y="47042"/>
                  </a:cubicBezTo>
                  <a:cubicBezTo>
                    <a:pt x="60174" y="46721"/>
                    <a:pt x="62675" y="46447"/>
                    <a:pt x="65175" y="46137"/>
                  </a:cubicBezTo>
                  <a:cubicBezTo>
                    <a:pt x="65520" y="46090"/>
                    <a:pt x="65830" y="45887"/>
                    <a:pt x="66175" y="45875"/>
                  </a:cubicBezTo>
                  <a:cubicBezTo>
                    <a:pt x="68473" y="45792"/>
                    <a:pt x="70735" y="45339"/>
                    <a:pt x="72986" y="44887"/>
                  </a:cubicBezTo>
                  <a:cubicBezTo>
                    <a:pt x="76367" y="44232"/>
                    <a:pt x="79760" y="43732"/>
                    <a:pt x="83154" y="43256"/>
                  </a:cubicBezTo>
                  <a:cubicBezTo>
                    <a:pt x="83570" y="43196"/>
                    <a:pt x="83987" y="43137"/>
                    <a:pt x="84332" y="43089"/>
                  </a:cubicBezTo>
                  <a:cubicBezTo>
                    <a:pt x="84368" y="42792"/>
                    <a:pt x="84404" y="42542"/>
                    <a:pt x="84427" y="42327"/>
                  </a:cubicBezTo>
                  <a:close/>
                  <a:moveTo>
                    <a:pt x="73926" y="22194"/>
                  </a:moveTo>
                  <a:cubicBezTo>
                    <a:pt x="74355" y="22730"/>
                    <a:pt x="74772" y="23230"/>
                    <a:pt x="75176" y="23754"/>
                  </a:cubicBezTo>
                  <a:cubicBezTo>
                    <a:pt x="75141" y="23789"/>
                    <a:pt x="75117" y="23801"/>
                    <a:pt x="75069" y="23825"/>
                  </a:cubicBezTo>
                  <a:cubicBezTo>
                    <a:pt x="74712" y="23396"/>
                    <a:pt x="74331" y="22980"/>
                    <a:pt x="73998" y="22515"/>
                  </a:cubicBezTo>
                  <a:cubicBezTo>
                    <a:pt x="73771" y="22194"/>
                    <a:pt x="73569" y="22218"/>
                    <a:pt x="73236" y="22444"/>
                  </a:cubicBezTo>
                  <a:cubicBezTo>
                    <a:pt x="73998" y="23134"/>
                    <a:pt x="74736" y="23789"/>
                    <a:pt x="75474" y="24456"/>
                  </a:cubicBezTo>
                  <a:cubicBezTo>
                    <a:pt x="75307" y="24408"/>
                    <a:pt x="75188" y="24337"/>
                    <a:pt x="75081" y="24242"/>
                  </a:cubicBezTo>
                  <a:lnTo>
                    <a:pt x="73295" y="22634"/>
                  </a:lnTo>
                  <a:cubicBezTo>
                    <a:pt x="73224" y="22563"/>
                    <a:pt x="73093" y="22456"/>
                    <a:pt x="73009" y="22491"/>
                  </a:cubicBezTo>
                  <a:cubicBezTo>
                    <a:pt x="72712" y="22575"/>
                    <a:pt x="72414" y="22694"/>
                    <a:pt x="72105" y="22813"/>
                  </a:cubicBezTo>
                  <a:cubicBezTo>
                    <a:pt x="72521" y="23396"/>
                    <a:pt x="72914" y="23944"/>
                    <a:pt x="73295" y="24480"/>
                  </a:cubicBezTo>
                  <a:cubicBezTo>
                    <a:pt x="73248" y="24516"/>
                    <a:pt x="73224" y="24539"/>
                    <a:pt x="73176" y="24575"/>
                  </a:cubicBezTo>
                  <a:cubicBezTo>
                    <a:pt x="73105" y="24504"/>
                    <a:pt x="73033" y="24420"/>
                    <a:pt x="72974" y="24337"/>
                  </a:cubicBezTo>
                  <a:cubicBezTo>
                    <a:pt x="72676" y="23920"/>
                    <a:pt x="72355" y="23515"/>
                    <a:pt x="72057" y="23099"/>
                  </a:cubicBezTo>
                  <a:cubicBezTo>
                    <a:pt x="71866" y="22825"/>
                    <a:pt x="71854" y="22825"/>
                    <a:pt x="71557" y="23051"/>
                  </a:cubicBezTo>
                  <a:cubicBezTo>
                    <a:pt x="71866" y="23420"/>
                    <a:pt x="72188" y="23777"/>
                    <a:pt x="72497" y="24158"/>
                  </a:cubicBezTo>
                  <a:lnTo>
                    <a:pt x="72414" y="24230"/>
                  </a:lnTo>
                  <a:cubicBezTo>
                    <a:pt x="72331" y="24158"/>
                    <a:pt x="72224" y="24075"/>
                    <a:pt x="72152" y="23992"/>
                  </a:cubicBezTo>
                  <a:cubicBezTo>
                    <a:pt x="71950" y="23765"/>
                    <a:pt x="71735" y="23539"/>
                    <a:pt x="71557" y="23301"/>
                  </a:cubicBezTo>
                  <a:cubicBezTo>
                    <a:pt x="71402" y="23099"/>
                    <a:pt x="71259" y="23051"/>
                    <a:pt x="71033" y="23170"/>
                  </a:cubicBezTo>
                  <a:cubicBezTo>
                    <a:pt x="70914" y="23230"/>
                    <a:pt x="70795" y="23265"/>
                    <a:pt x="70652" y="23325"/>
                  </a:cubicBezTo>
                  <a:cubicBezTo>
                    <a:pt x="71128" y="23777"/>
                    <a:pt x="71604" y="24230"/>
                    <a:pt x="72057" y="24658"/>
                  </a:cubicBezTo>
                  <a:cubicBezTo>
                    <a:pt x="72045" y="24694"/>
                    <a:pt x="72021" y="24706"/>
                    <a:pt x="71997" y="24730"/>
                  </a:cubicBezTo>
                  <a:cubicBezTo>
                    <a:pt x="71914" y="24658"/>
                    <a:pt x="71807" y="24599"/>
                    <a:pt x="71724" y="24527"/>
                  </a:cubicBezTo>
                  <a:cubicBezTo>
                    <a:pt x="71426" y="24254"/>
                    <a:pt x="71140" y="23992"/>
                    <a:pt x="70854" y="23718"/>
                  </a:cubicBezTo>
                  <a:cubicBezTo>
                    <a:pt x="70426" y="23325"/>
                    <a:pt x="70426" y="23325"/>
                    <a:pt x="69783" y="23670"/>
                  </a:cubicBezTo>
                  <a:cubicBezTo>
                    <a:pt x="69961" y="23801"/>
                    <a:pt x="70116" y="23920"/>
                    <a:pt x="70259" y="24039"/>
                  </a:cubicBezTo>
                  <a:cubicBezTo>
                    <a:pt x="70128" y="23980"/>
                    <a:pt x="70021" y="23873"/>
                    <a:pt x="69902" y="23801"/>
                  </a:cubicBezTo>
                  <a:cubicBezTo>
                    <a:pt x="69819" y="23742"/>
                    <a:pt x="69699" y="23646"/>
                    <a:pt x="69628" y="23682"/>
                  </a:cubicBezTo>
                  <a:cubicBezTo>
                    <a:pt x="69187" y="23813"/>
                    <a:pt x="68771" y="23992"/>
                    <a:pt x="68295" y="24170"/>
                  </a:cubicBezTo>
                  <a:cubicBezTo>
                    <a:pt x="68937" y="24754"/>
                    <a:pt x="69533" y="25289"/>
                    <a:pt x="70116" y="25825"/>
                  </a:cubicBezTo>
                  <a:cubicBezTo>
                    <a:pt x="70080" y="25849"/>
                    <a:pt x="70069" y="25885"/>
                    <a:pt x="70045" y="25909"/>
                  </a:cubicBezTo>
                  <a:cubicBezTo>
                    <a:pt x="69938" y="25837"/>
                    <a:pt x="69830" y="25778"/>
                    <a:pt x="69747" y="25706"/>
                  </a:cubicBezTo>
                  <a:cubicBezTo>
                    <a:pt x="69247" y="25278"/>
                    <a:pt x="68771" y="24837"/>
                    <a:pt x="68271" y="24420"/>
                  </a:cubicBezTo>
                  <a:cubicBezTo>
                    <a:pt x="68164" y="24349"/>
                    <a:pt x="67973" y="24301"/>
                    <a:pt x="67854" y="24337"/>
                  </a:cubicBezTo>
                  <a:cubicBezTo>
                    <a:pt x="67402" y="24468"/>
                    <a:pt x="66961" y="24646"/>
                    <a:pt x="66532" y="24825"/>
                  </a:cubicBezTo>
                  <a:cubicBezTo>
                    <a:pt x="66139" y="24980"/>
                    <a:pt x="66116" y="25111"/>
                    <a:pt x="66437" y="25361"/>
                  </a:cubicBezTo>
                  <a:cubicBezTo>
                    <a:pt x="66925" y="25730"/>
                    <a:pt x="67449" y="26111"/>
                    <a:pt x="67937" y="26468"/>
                  </a:cubicBezTo>
                  <a:cubicBezTo>
                    <a:pt x="67342" y="26170"/>
                    <a:pt x="66782" y="25825"/>
                    <a:pt x="66235" y="25432"/>
                  </a:cubicBezTo>
                  <a:cubicBezTo>
                    <a:pt x="65794" y="25135"/>
                    <a:pt x="65473" y="25111"/>
                    <a:pt x="65056" y="25420"/>
                  </a:cubicBezTo>
                  <a:cubicBezTo>
                    <a:pt x="65413" y="25670"/>
                    <a:pt x="65770" y="25909"/>
                    <a:pt x="66128" y="26170"/>
                  </a:cubicBezTo>
                  <a:cubicBezTo>
                    <a:pt x="66116" y="26194"/>
                    <a:pt x="66092" y="26206"/>
                    <a:pt x="66068" y="26242"/>
                  </a:cubicBezTo>
                  <a:cubicBezTo>
                    <a:pt x="65723" y="26016"/>
                    <a:pt x="65377" y="25778"/>
                    <a:pt x="65020" y="25575"/>
                  </a:cubicBezTo>
                  <a:cubicBezTo>
                    <a:pt x="64937" y="25516"/>
                    <a:pt x="64806" y="25480"/>
                    <a:pt x="64711" y="25492"/>
                  </a:cubicBezTo>
                  <a:cubicBezTo>
                    <a:pt x="64461" y="25575"/>
                    <a:pt x="64223" y="25670"/>
                    <a:pt x="63925" y="25789"/>
                  </a:cubicBezTo>
                  <a:cubicBezTo>
                    <a:pt x="64342" y="26063"/>
                    <a:pt x="64699" y="26301"/>
                    <a:pt x="65056" y="26540"/>
                  </a:cubicBezTo>
                  <a:cubicBezTo>
                    <a:pt x="65044" y="26563"/>
                    <a:pt x="65008" y="26599"/>
                    <a:pt x="64996" y="26623"/>
                  </a:cubicBezTo>
                  <a:cubicBezTo>
                    <a:pt x="64687" y="26432"/>
                    <a:pt x="64342" y="26254"/>
                    <a:pt x="64044" y="26051"/>
                  </a:cubicBezTo>
                  <a:cubicBezTo>
                    <a:pt x="63818" y="25885"/>
                    <a:pt x="63627" y="25885"/>
                    <a:pt x="63377" y="25968"/>
                  </a:cubicBezTo>
                  <a:cubicBezTo>
                    <a:pt x="62425" y="26349"/>
                    <a:pt x="61472" y="26682"/>
                    <a:pt x="60520" y="27063"/>
                  </a:cubicBezTo>
                  <a:cubicBezTo>
                    <a:pt x="59924" y="27278"/>
                    <a:pt x="59341" y="27516"/>
                    <a:pt x="58686" y="27790"/>
                  </a:cubicBezTo>
                  <a:cubicBezTo>
                    <a:pt x="60496" y="27623"/>
                    <a:pt x="62222" y="27444"/>
                    <a:pt x="63973" y="27313"/>
                  </a:cubicBezTo>
                  <a:cubicBezTo>
                    <a:pt x="65163" y="27206"/>
                    <a:pt x="66366" y="27182"/>
                    <a:pt x="67556" y="27087"/>
                  </a:cubicBezTo>
                  <a:cubicBezTo>
                    <a:pt x="69461" y="26921"/>
                    <a:pt x="71366" y="26742"/>
                    <a:pt x="73283" y="26563"/>
                  </a:cubicBezTo>
                  <a:cubicBezTo>
                    <a:pt x="75105" y="26409"/>
                    <a:pt x="76915" y="26254"/>
                    <a:pt x="78736" y="26051"/>
                  </a:cubicBezTo>
                  <a:cubicBezTo>
                    <a:pt x="81058" y="25766"/>
                    <a:pt x="83356" y="25420"/>
                    <a:pt x="85666" y="25111"/>
                  </a:cubicBezTo>
                  <a:cubicBezTo>
                    <a:pt x="86059" y="25051"/>
                    <a:pt x="86428" y="24992"/>
                    <a:pt x="86844" y="24932"/>
                  </a:cubicBezTo>
                  <a:cubicBezTo>
                    <a:pt x="84451" y="23265"/>
                    <a:pt x="82106" y="21622"/>
                    <a:pt x="79760" y="19991"/>
                  </a:cubicBezTo>
                  <a:cubicBezTo>
                    <a:pt x="79725" y="20015"/>
                    <a:pt x="79713" y="20051"/>
                    <a:pt x="79689" y="20098"/>
                  </a:cubicBezTo>
                  <a:cubicBezTo>
                    <a:pt x="80201" y="20491"/>
                    <a:pt x="80713" y="20896"/>
                    <a:pt x="81213" y="21301"/>
                  </a:cubicBezTo>
                  <a:cubicBezTo>
                    <a:pt x="81296" y="21360"/>
                    <a:pt x="81320" y="21491"/>
                    <a:pt x="81379" y="21598"/>
                  </a:cubicBezTo>
                  <a:cubicBezTo>
                    <a:pt x="81260" y="21587"/>
                    <a:pt x="81118" y="21622"/>
                    <a:pt x="81022" y="21563"/>
                  </a:cubicBezTo>
                  <a:cubicBezTo>
                    <a:pt x="80546" y="21206"/>
                    <a:pt x="80070" y="20872"/>
                    <a:pt x="79629" y="20467"/>
                  </a:cubicBezTo>
                  <a:cubicBezTo>
                    <a:pt x="79332" y="20182"/>
                    <a:pt x="79058" y="20170"/>
                    <a:pt x="78736" y="20432"/>
                  </a:cubicBezTo>
                  <a:cubicBezTo>
                    <a:pt x="79403" y="20908"/>
                    <a:pt x="80082" y="21384"/>
                    <a:pt x="80760" y="21860"/>
                  </a:cubicBezTo>
                  <a:cubicBezTo>
                    <a:pt x="80737" y="21896"/>
                    <a:pt x="80713" y="21920"/>
                    <a:pt x="80701" y="21956"/>
                  </a:cubicBezTo>
                  <a:cubicBezTo>
                    <a:pt x="80320" y="21706"/>
                    <a:pt x="79963" y="21444"/>
                    <a:pt x="79582" y="21206"/>
                  </a:cubicBezTo>
                  <a:cubicBezTo>
                    <a:pt x="79213" y="20967"/>
                    <a:pt x="78891" y="20634"/>
                    <a:pt x="78415" y="20586"/>
                  </a:cubicBezTo>
                  <a:lnTo>
                    <a:pt x="80344" y="22146"/>
                  </a:lnTo>
                  <a:cubicBezTo>
                    <a:pt x="80308" y="22182"/>
                    <a:pt x="80284" y="22218"/>
                    <a:pt x="80248" y="22253"/>
                  </a:cubicBezTo>
                  <a:cubicBezTo>
                    <a:pt x="80141" y="22182"/>
                    <a:pt x="80058" y="22122"/>
                    <a:pt x="79963" y="22039"/>
                  </a:cubicBezTo>
                  <a:cubicBezTo>
                    <a:pt x="79427" y="21622"/>
                    <a:pt x="78891" y="21194"/>
                    <a:pt x="78343" y="20777"/>
                  </a:cubicBezTo>
                  <a:cubicBezTo>
                    <a:pt x="78141" y="20634"/>
                    <a:pt x="78141" y="20634"/>
                    <a:pt x="77903" y="20813"/>
                  </a:cubicBezTo>
                  <a:cubicBezTo>
                    <a:pt x="78462" y="21265"/>
                    <a:pt x="79034" y="21718"/>
                    <a:pt x="79582" y="22158"/>
                  </a:cubicBezTo>
                  <a:cubicBezTo>
                    <a:pt x="79451" y="22158"/>
                    <a:pt x="79367" y="22122"/>
                    <a:pt x="79296" y="22063"/>
                  </a:cubicBezTo>
                  <a:cubicBezTo>
                    <a:pt x="78832" y="21682"/>
                    <a:pt x="78379" y="21313"/>
                    <a:pt x="77903" y="20956"/>
                  </a:cubicBezTo>
                  <a:cubicBezTo>
                    <a:pt x="77808" y="20896"/>
                    <a:pt x="77689" y="20872"/>
                    <a:pt x="77581" y="20825"/>
                  </a:cubicBezTo>
                  <a:cubicBezTo>
                    <a:pt x="77569" y="20848"/>
                    <a:pt x="77558" y="20896"/>
                    <a:pt x="77522" y="20932"/>
                  </a:cubicBezTo>
                  <a:cubicBezTo>
                    <a:pt x="78117" y="21432"/>
                    <a:pt x="78736" y="21944"/>
                    <a:pt x="79332" y="22456"/>
                  </a:cubicBezTo>
                  <a:cubicBezTo>
                    <a:pt x="79296" y="22491"/>
                    <a:pt x="79272" y="22539"/>
                    <a:pt x="79236" y="22563"/>
                  </a:cubicBezTo>
                  <a:cubicBezTo>
                    <a:pt x="79129" y="22491"/>
                    <a:pt x="79034" y="22432"/>
                    <a:pt x="78939" y="22337"/>
                  </a:cubicBezTo>
                  <a:cubicBezTo>
                    <a:pt x="78439" y="21920"/>
                    <a:pt x="77939" y="21503"/>
                    <a:pt x="77439" y="21110"/>
                  </a:cubicBezTo>
                  <a:cubicBezTo>
                    <a:pt x="77343" y="21051"/>
                    <a:pt x="77212" y="21051"/>
                    <a:pt x="77105" y="21015"/>
                  </a:cubicBezTo>
                  <a:cubicBezTo>
                    <a:pt x="77093" y="21051"/>
                    <a:pt x="77093" y="21075"/>
                    <a:pt x="77081" y="21110"/>
                  </a:cubicBezTo>
                  <a:cubicBezTo>
                    <a:pt x="77724" y="21682"/>
                    <a:pt x="78379" y="22253"/>
                    <a:pt x="79034" y="22837"/>
                  </a:cubicBezTo>
                  <a:cubicBezTo>
                    <a:pt x="78998" y="22861"/>
                    <a:pt x="78986" y="22896"/>
                    <a:pt x="78951" y="22908"/>
                  </a:cubicBezTo>
                  <a:lnTo>
                    <a:pt x="78820" y="22813"/>
                  </a:lnTo>
                  <a:cubicBezTo>
                    <a:pt x="78284" y="22337"/>
                    <a:pt x="77736" y="21860"/>
                    <a:pt x="77200" y="21384"/>
                  </a:cubicBezTo>
                  <a:cubicBezTo>
                    <a:pt x="76843" y="21075"/>
                    <a:pt x="76772" y="21075"/>
                    <a:pt x="76367" y="21360"/>
                  </a:cubicBezTo>
                  <a:cubicBezTo>
                    <a:pt x="77046" y="21944"/>
                    <a:pt x="77748" y="22539"/>
                    <a:pt x="78439" y="23111"/>
                  </a:cubicBezTo>
                  <a:cubicBezTo>
                    <a:pt x="78403" y="23146"/>
                    <a:pt x="78379" y="23170"/>
                    <a:pt x="78355" y="23206"/>
                  </a:cubicBezTo>
                  <a:cubicBezTo>
                    <a:pt x="78272" y="23146"/>
                    <a:pt x="78201" y="23075"/>
                    <a:pt x="78105" y="23015"/>
                  </a:cubicBezTo>
                  <a:cubicBezTo>
                    <a:pt x="77510" y="22515"/>
                    <a:pt x="76927" y="22027"/>
                    <a:pt x="76331" y="21539"/>
                  </a:cubicBezTo>
                  <a:cubicBezTo>
                    <a:pt x="76260" y="21479"/>
                    <a:pt x="76129" y="21408"/>
                    <a:pt x="76034" y="21420"/>
                  </a:cubicBezTo>
                  <a:cubicBezTo>
                    <a:pt x="75593" y="21551"/>
                    <a:pt x="75141" y="21729"/>
                    <a:pt x="74688" y="21896"/>
                  </a:cubicBezTo>
                  <a:cubicBezTo>
                    <a:pt x="75962" y="23087"/>
                    <a:pt x="77212" y="24242"/>
                    <a:pt x="78451" y="25408"/>
                  </a:cubicBezTo>
                  <a:cubicBezTo>
                    <a:pt x="78272" y="25349"/>
                    <a:pt x="78117" y="25254"/>
                    <a:pt x="77986" y="25135"/>
                  </a:cubicBezTo>
                  <a:cubicBezTo>
                    <a:pt x="76950" y="24206"/>
                    <a:pt x="75903" y="23253"/>
                    <a:pt x="74867" y="22313"/>
                  </a:cubicBezTo>
                  <a:cubicBezTo>
                    <a:pt x="74510" y="21884"/>
                    <a:pt x="74510" y="21884"/>
                    <a:pt x="73926" y="22194"/>
                  </a:cubicBezTo>
                  <a:close/>
                  <a:moveTo>
                    <a:pt x="29266" y="45447"/>
                  </a:moveTo>
                  <a:cubicBezTo>
                    <a:pt x="28278" y="45149"/>
                    <a:pt x="27230" y="44947"/>
                    <a:pt x="26289" y="44542"/>
                  </a:cubicBezTo>
                  <a:cubicBezTo>
                    <a:pt x="25111" y="44042"/>
                    <a:pt x="24003" y="43351"/>
                    <a:pt x="22872" y="42744"/>
                  </a:cubicBezTo>
                  <a:cubicBezTo>
                    <a:pt x="19098" y="40708"/>
                    <a:pt x="15312" y="38660"/>
                    <a:pt x="11537" y="36636"/>
                  </a:cubicBezTo>
                  <a:cubicBezTo>
                    <a:pt x="10966" y="36326"/>
                    <a:pt x="10394" y="36065"/>
                    <a:pt x="9811" y="35767"/>
                  </a:cubicBezTo>
                  <a:cubicBezTo>
                    <a:pt x="9823" y="35862"/>
                    <a:pt x="9882" y="35922"/>
                    <a:pt x="9930" y="35969"/>
                  </a:cubicBezTo>
                  <a:cubicBezTo>
                    <a:pt x="11918" y="38398"/>
                    <a:pt x="13907" y="40827"/>
                    <a:pt x="15895" y="43232"/>
                  </a:cubicBezTo>
                  <a:cubicBezTo>
                    <a:pt x="16848" y="44399"/>
                    <a:pt x="17812" y="45566"/>
                    <a:pt x="18765" y="46733"/>
                  </a:cubicBezTo>
                  <a:cubicBezTo>
                    <a:pt x="18955" y="46959"/>
                    <a:pt x="19157" y="47114"/>
                    <a:pt x="19467" y="46911"/>
                  </a:cubicBezTo>
                  <a:cubicBezTo>
                    <a:pt x="19562" y="46852"/>
                    <a:pt x="19657" y="46840"/>
                    <a:pt x="19765" y="46816"/>
                  </a:cubicBezTo>
                  <a:cubicBezTo>
                    <a:pt x="21443" y="46566"/>
                    <a:pt x="23134" y="46304"/>
                    <a:pt x="24825" y="46042"/>
                  </a:cubicBezTo>
                  <a:cubicBezTo>
                    <a:pt x="26313" y="45851"/>
                    <a:pt x="27813" y="45661"/>
                    <a:pt x="29266" y="45447"/>
                  </a:cubicBezTo>
                  <a:close/>
                  <a:moveTo>
                    <a:pt x="60948" y="44304"/>
                  </a:moveTo>
                  <a:cubicBezTo>
                    <a:pt x="60246" y="44268"/>
                    <a:pt x="40148" y="47221"/>
                    <a:pt x="38707" y="47840"/>
                  </a:cubicBezTo>
                  <a:cubicBezTo>
                    <a:pt x="43518" y="47090"/>
                    <a:pt x="48328" y="46387"/>
                    <a:pt x="53162" y="45875"/>
                  </a:cubicBezTo>
                  <a:cubicBezTo>
                    <a:pt x="47506" y="46733"/>
                    <a:pt x="41839" y="47495"/>
                    <a:pt x="36195" y="48471"/>
                  </a:cubicBezTo>
                  <a:cubicBezTo>
                    <a:pt x="30576" y="49459"/>
                    <a:pt x="24980" y="50673"/>
                    <a:pt x="19384" y="51781"/>
                  </a:cubicBezTo>
                  <a:cubicBezTo>
                    <a:pt x="19455" y="51852"/>
                    <a:pt x="19527" y="51840"/>
                    <a:pt x="19586" y="51840"/>
                  </a:cubicBezTo>
                  <a:cubicBezTo>
                    <a:pt x="21491" y="51543"/>
                    <a:pt x="23396" y="51257"/>
                    <a:pt x="25301" y="50947"/>
                  </a:cubicBezTo>
                  <a:cubicBezTo>
                    <a:pt x="27849" y="50543"/>
                    <a:pt x="30397" y="50126"/>
                    <a:pt x="32933" y="49709"/>
                  </a:cubicBezTo>
                  <a:cubicBezTo>
                    <a:pt x="35243" y="49340"/>
                    <a:pt x="37529" y="48947"/>
                    <a:pt x="39839" y="48578"/>
                  </a:cubicBezTo>
                  <a:cubicBezTo>
                    <a:pt x="42458" y="48161"/>
                    <a:pt x="45089" y="47756"/>
                    <a:pt x="47709" y="47328"/>
                  </a:cubicBezTo>
                  <a:cubicBezTo>
                    <a:pt x="48935" y="47125"/>
                    <a:pt x="50149" y="46840"/>
                    <a:pt x="51376" y="46625"/>
                  </a:cubicBezTo>
                  <a:cubicBezTo>
                    <a:pt x="53936" y="46197"/>
                    <a:pt x="56507" y="45792"/>
                    <a:pt x="59067" y="45399"/>
                  </a:cubicBezTo>
                  <a:cubicBezTo>
                    <a:pt x="60889" y="45101"/>
                    <a:pt x="62722" y="44804"/>
                    <a:pt x="64532" y="44518"/>
                  </a:cubicBezTo>
                  <a:cubicBezTo>
                    <a:pt x="66425" y="44232"/>
                    <a:pt x="68342" y="44054"/>
                    <a:pt x="70223" y="43708"/>
                  </a:cubicBezTo>
                  <a:cubicBezTo>
                    <a:pt x="73402" y="43113"/>
                    <a:pt x="76605" y="42672"/>
                    <a:pt x="79820" y="42220"/>
                  </a:cubicBezTo>
                  <a:cubicBezTo>
                    <a:pt x="81272" y="42018"/>
                    <a:pt x="82725" y="41720"/>
                    <a:pt x="84166" y="41446"/>
                  </a:cubicBezTo>
                  <a:cubicBezTo>
                    <a:pt x="84249" y="41434"/>
                    <a:pt x="84332" y="41315"/>
                    <a:pt x="84404" y="41244"/>
                  </a:cubicBezTo>
                  <a:cubicBezTo>
                    <a:pt x="84368" y="41208"/>
                    <a:pt x="84356" y="41184"/>
                    <a:pt x="84332" y="41172"/>
                  </a:cubicBezTo>
                  <a:cubicBezTo>
                    <a:pt x="75641" y="42399"/>
                    <a:pt x="66925" y="43625"/>
                    <a:pt x="58234" y="44863"/>
                  </a:cubicBezTo>
                  <a:cubicBezTo>
                    <a:pt x="58234" y="44828"/>
                    <a:pt x="58222" y="44804"/>
                    <a:pt x="58222" y="44768"/>
                  </a:cubicBezTo>
                  <a:cubicBezTo>
                    <a:pt x="59127" y="44601"/>
                    <a:pt x="60008" y="44458"/>
                    <a:pt x="60948" y="44304"/>
                  </a:cubicBezTo>
                  <a:close/>
                  <a:moveTo>
                    <a:pt x="11109" y="52078"/>
                  </a:moveTo>
                  <a:cubicBezTo>
                    <a:pt x="11073" y="52055"/>
                    <a:pt x="11025" y="52055"/>
                    <a:pt x="11002" y="52043"/>
                  </a:cubicBezTo>
                  <a:cubicBezTo>
                    <a:pt x="11014" y="51936"/>
                    <a:pt x="11025" y="51816"/>
                    <a:pt x="11061" y="51721"/>
                  </a:cubicBezTo>
                  <a:cubicBezTo>
                    <a:pt x="11359" y="50602"/>
                    <a:pt x="11633" y="49471"/>
                    <a:pt x="11954" y="48352"/>
                  </a:cubicBezTo>
                  <a:cubicBezTo>
                    <a:pt x="12014" y="48114"/>
                    <a:pt x="11978" y="47971"/>
                    <a:pt x="11728" y="47828"/>
                  </a:cubicBezTo>
                  <a:cubicBezTo>
                    <a:pt x="11549" y="48578"/>
                    <a:pt x="11371" y="49280"/>
                    <a:pt x="11204" y="49995"/>
                  </a:cubicBezTo>
                  <a:cubicBezTo>
                    <a:pt x="11037" y="50685"/>
                    <a:pt x="10894" y="51400"/>
                    <a:pt x="10728" y="52150"/>
                  </a:cubicBezTo>
                  <a:cubicBezTo>
                    <a:pt x="10633" y="52090"/>
                    <a:pt x="10597" y="52078"/>
                    <a:pt x="10597" y="52055"/>
                  </a:cubicBezTo>
                  <a:cubicBezTo>
                    <a:pt x="10585" y="51995"/>
                    <a:pt x="10573" y="51936"/>
                    <a:pt x="10585" y="51900"/>
                  </a:cubicBezTo>
                  <a:cubicBezTo>
                    <a:pt x="10906" y="50590"/>
                    <a:pt x="11228" y="49257"/>
                    <a:pt x="11561" y="47947"/>
                  </a:cubicBezTo>
                  <a:cubicBezTo>
                    <a:pt x="11645" y="47697"/>
                    <a:pt x="11621" y="47530"/>
                    <a:pt x="11406" y="47399"/>
                  </a:cubicBezTo>
                  <a:cubicBezTo>
                    <a:pt x="10752" y="49019"/>
                    <a:pt x="10013" y="53900"/>
                    <a:pt x="10287" y="54876"/>
                  </a:cubicBezTo>
                  <a:lnTo>
                    <a:pt x="10644" y="52912"/>
                  </a:lnTo>
                  <a:cubicBezTo>
                    <a:pt x="10692" y="52912"/>
                    <a:pt x="10716" y="52924"/>
                    <a:pt x="10764" y="52924"/>
                  </a:cubicBezTo>
                  <a:cubicBezTo>
                    <a:pt x="10740" y="53031"/>
                    <a:pt x="10728" y="53150"/>
                    <a:pt x="10716" y="53245"/>
                  </a:cubicBezTo>
                  <a:cubicBezTo>
                    <a:pt x="10621" y="53817"/>
                    <a:pt x="10549" y="54376"/>
                    <a:pt x="10466" y="54936"/>
                  </a:cubicBezTo>
                  <a:cubicBezTo>
                    <a:pt x="10430" y="55126"/>
                    <a:pt x="10478" y="55245"/>
                    <a:pt x="10716" y="55210"/>
                  </a:cubicBezTo>
                  <a:cubicBezTo>
                    <a:pt x="10835" y="54495"/>
                    <a:pt x="10966" y="53781"/>
                    <a:pt x="11085" y="53067"/>
                  </a:cubicBezTo>
                  <a:cubicBezTo>
                    <a:pt x="11121" y="53067"/>
                    <a:pt x="11145" y="53090"/>
                    <a:pt x="11192" y="53090"/>
                  </a:cubicBezTo>
                  <a:cubicBezTo>
                    <a:pt x="11085" y="53817"/>
                    <a:pt x="10966" y="54543"/>
                    <a:pt x="10859" y="55269"/>
                  </a:cubicBezTo>
                  <a:cubicBezTo>
                    <a:pt x="11014" y="55317"/>
                    <a:pt x="11121" y="55353"/>
                    <a:pt x="11240" y="55388"/>
                  </a:cubicBezTo>
                  <a:cubicBezTo>
                    <a:pt x="11359" y="54781"/>
                    <a:pt x="11454" y="54222"/>
                    <a:pt x="11561" y="53638"/>
                  </a:cubicBezTo>
                  <a:cubicBezTo>
                    <a:pt x="11585" y="53638"/>
                    <a:pt x="11609" y="53650"/>
                    <a:pt x="11621" y="53650"/>
                  </a:cubicBezTo>
                  <a:lnTo>
                    <a:pt x="11359" y="55436"/>
                  </a:lnTo>
                  <a:cubicBezTo>
                    <a:pt x="11395" y="55448"/>
                    <a:pt x="11442" y="55448"/>
                    <a:pt x="11502" y="55472"/>
                  </a:cubicBezTo>
                  <a:cubicBezTo>
                    <a:pt x="11621" y="54829"/>
                    <a:pt x="11740" y="54174"/>
                    <a:pt x="11859" y="53531"/>
                  </a:cubicBezTo>
                  <a:cubicBezTo>
                    <a:pt x="11895" y="53531"/>
                    <a:pt x="11930" y="53543"/>
                    <a:pt x="11966" y="53543"/>
                  </a:cubicBezTo>
                  <a:lnTo>
                    <a:pt x="11918" y="53900"/>
                  </a:lnTo>
                  <a:cubicBezTo>
                    <a:pt x="11847" y="54376"/>
                    <a:pt x="11776" y="54841"/>
                    <a:pt x="11692" y="55317"/>
                  </a:cubicBezTo>
                  <a:cubicBezTo>
                    <a:pt x="11668" y="55543"/>
                    <a:pt x="11668" y="55543"/>
                    <a:pt x="11918" y="55567"/>
                  </a:cubicBezTo>
                  <a:cubicBezTo>
                    <a:pt x="11990" y="55019"/>
                    <a:pt x="12085" y="54472"/>
                    <a:pt x="12157" y="53924"/>
                  </a:cubicBezTo>
                  <a:cubicBezTo>
                    <a:pt x="12192" y="53924"/>
                    <a:pt x="12216" y="53936"/>
                    <a:pt x="12252" y="53936"/>
                  </a:cubicBezTo>
                  <a:cubicBezTo>
                    <a:pt x="12252" y="54007"/>
                    <a:pt x="12252" y="54079"/>
                    <a:pt x="12228" y="54162"/>
                  </a:cubicBezTo>
                  <a:cubicBezTo>
                    <a:pt x="12192" y="54591"/>
                    <a:pt x="12109" y="55031"/>
                    <a:pt x="12085" y="55472"/>
                  </a:cubicBezTo>
                  <a:cubicBezTo>
                    <a:pt x="12085" y="55555"/>
                    <a:pt x="12192" y="55662"/>
                    <a:pt x="12228" y="55769"/>
                  </a:cubicBezTo>
                  <a:cubicBezTo>
                    <a:pt x="12264" y="55746"/>
                    <a:pt x="12311" y="55734"/>
                    <a:pt x="12335" y="55722"/>
                  </a:cubicBezTo>
                  <a:cubicBezTo>
                    <a:pt x="12395" y="55126"/>
                    <a:pt x="12454" y="54543"/>
                    <a:pt x="12514" y="53948"/>
                  </a:cubicBezTo>
                  <a:cubicBezTo>
                    <a:pt x="12549" y="54483"/>
                    <a:pt x="12502" y="55019"/>
                    <a:pt x="12466" y="55555"/>
                  </a:cubicBezTo>
                  <a:cubicBezTo>
                    <a:pt x="12466" y="55650"/>
                    <a:pt x="12514" y="55781"/>
                    <a:pt x="12585" y="55841"/>
                  </a:cubicBezTo>
                  <a:cubicBezTo>
                    <a:pt x="12704" y="55912"/>
                    <a:pt x="12859" y="55924"/>
                    <a:pt x="12990" y="55972"/>
                  </a:cubicBezTo>
                  <a:cubicBezTo>
                    <a:pt x="15740" y="56817"/>
                    <a:pt x="18514" y="57686"/>
                    <a:pt x="21265" y="58532"/>
                  </a:cubicBezTo>
                  <a:cubicBezTo>
                    <a:pt x="21360" y="58567"/>
                    <a:pt x="21443" y="58567"/>
                    <a:pt x="21503" y="58579"/>
                  </a:cubicBezTo>
                  <a:cubicBezTo>
                    <a:pt x="21920" y="57531"/>
                    <a:pt x="22324" y="56543"/>
                    <a:pt x="22729" y="55543"/>
                  </a:cubicBezTo>
                  <a:cubicBezTo>
                    <a:pt x="22146" y="55448"/>
                    <a:pt x="21753" y="55674"/>
                    <a:pt x="21610" y="56281"/>
                  </a:cubicBezTo>
                  <a:cubicBezTo>
                    <a:pt x="21551" y="56519"/>
                    <a:pt x="21420" y="56758"/>
                    <a:pt x="21312" y="56984"/>
                  </a:cubicBezTo>
                  <a:lnTo>
                    <a:pt x="21086" y="57472"/>
                  </a:lnTo>
                  <a:lnTo>
                    <a:pt x="21003" y="57436"/>
                  </a:lnTo>
                  <a:cubicBezTo>
                    <a:pt x="21253" y="56841"/>
                    <a:pt x="21503" y="56257"/>
                    <a:pt x="21753" y="55662"/>
                  </a:cubicBezTo>
                  <a:cubicBezTo>
                    <a:pt x="21420" y="55495"/>
                    <a:pt x="21432" y="55865"/>
                    <a:pt x="21253" y="56031"/>
                  </a:cubicBezTo>
                  <a:cubicBezTo>
                    <a:pt x="21277" y="55888"/>
                    <a:pt x="21301" y="55793"/>
                    <a:pt x="21312" y="55710"/>
                  </a:cubicBezTo>
                  <a:cubicBezTo>
                    <a:pt x="21277" y="55686"/>
                    <a:pt x="21253" y="55662"/>
                    <a:pt x="21217" y="55650"/>
                  </a:cubicBezTo>
                  <a:cubicBezTo>
                    <a:pt x="21134" y="55734"/>
                    <a:pt x="21027" y="55829"/>
                    <a:pt x="20955" y="55924"/>
                  </a:cubicBezTo>
                  <a:cubicBezTo>
                    <a:pt x="20681" y="56388"/>
                    <a:pt x="20443" y="56865"/>
                    <a:pt x="20193" y="57341"/>
                  </a:cubicBezTo>
                  <a:lnTo>
                    <a:pt x="20110" y="57305"/>
                  </a:lnTo>
                  <a:cubicBezTo>
                    <a:pt x="20372" y="56781"/>
                    <a:pt x="20658" y="56269"/>
                    <a:pt x="20943" y="55722"/>
                  </a:cubicBezTo>
                  <a:cubicBezTo>
                    <a:pt x="20681" y="55734"/>
                    <a:pt x="20479" y="55757"/>
                    <a:pt x="20265" y="55781"/>
                  </a:cubicBezTo>
                  <a:cubicBezTo>
                    <a:pt x="20062" y="55817"/>
                    <a:pt x="19848" y="55841"/>
                    <a:pt x="19657" y="55865"/>
                  </a:cubicBezTo>
                  <a:cubicBezTo>
                    <a:pt x="19122" y="55960"/>
                    <a:pt x="18538" y="56007"/>
                    <a:pt x="18538" y="56758"/>
                  </a:cubicBezTo>
                  <a:cubicBezTo>
                    <a:pt x="18562" y="56508"/>
                    <a:pt x="18574" y="56257"/>
                    <a:pt x="18574" y="56007"/>
                  </a:cubicBezTo>
                  <a:lnTo>
                    <a:pt x="18455" y="56007"/>
                  </a:lnTo>
                  <a:cubicBezTo>
                    <a:pt x="18419" y="56162"/>
                    <a:pt x="18395" y="56341"/>
                    <a:pt x="18348" y="56508"/>
                  </a:cubicBezTo>
                  <a:cubicBezTo>
                    <a:pt x="18229" y="56246"/>
                    <a:pt x="18467" y="55900"/>
                    <a:pt x="18122" y="55674"/>
                  </a:cubicBezTo>
                  <a:cubicBezTo>
                    <a:pt x="18062" y="55948"/>
                    <a:pt x="18003" y="56210"/>
                    <a:pt x="17967" y="56484"/>
                  </a:cubicBezTo>
                  <a:cubicBezTo>
                    <a:pt x="17800" y="56067"/>
                    <a:pt x="18205" y="55615"/>
                    <a:pt x="17788" y="55186"/>
                  </a:cubicBezTo>
                  <a:cubicBezTo>
                    <a:pt x="17705" y="55591"/>
                    <a:pt x="17645" y="55948"/>
                    <a:pt x="17586" y="56281"/>
                  </a:cubicBezTo>
                  <a:cubicBezTo>
                    <a:pt x="17431" y="55793"/>
                    <a:pt x="17812" y="55293"/>
                    <a:pt x="17443" y="54829"/>
                  </a:cubicBezTo>
                  <a:cubicBezTo>
                    <a:pt x="17348" y="55305"/>
                    <a:pt x="17252" y="55769"/>
                    <a:pt x="17157" y="56246"/>
                  </a:cubicBezTo>
                  <a:cubicBezTo>
                    <a:pt x="17110" y="55650"/>
                    <a:pt x="17371" y="55079"/>
                    <a:pt x="17324" y="54495"/>
                  </a:cubicBezTo>
                  <a:cubicBezTo>
                    <a:pt x="17288" y="54495"/>
                    <a:pt x="17252" y="54483"/>
                    <a:pt x="17217" y="54483"/>
                  </a:cubicBezTo>
                  <a:lnTo>
                    <a:pt x="16990" y="56043"/>
                  </a:lnTo>
                  <a:cubicBezTo>
                    <a:pt x="16967" y="56043"/>
                    <a:pt x="16919" y="56031"/>
                    <a:pt x="16895" y="56031"/>
                  </a:cubicBezTo>
                  <a:cubicBezTo>
                    <a:pt x="16967" y="55531"/>
                    <a:pt x="17038" y="55031"/>
                    <a:pt x="17098" y="54531"/>
                  </a:cubicBezTo>
                  <a:cubicBezTo>
                    <a:pt x="17110" y="54400"/>
                    <a:pt x="17050" y="54233"/>
                    <a:pt x="17026" y="54102"/>
                  </a:cubicBezTo>
                  <a:cubicBezTo>
                    <a:pt x="16979" y="54102"/>
                    <a:pt x="16955" y="54114"/>
                    <a:pt x="16907" y="54114"/>
                  </a:cubicBezTo>
                  <a:lnTo>
                    <a:pt x="16598" y="55853"/>
                  </a:lnTo>
                  <a:cubicBezTo>
                    <a:pt x="16562" y="55853"/>
                    <a:pt x="16514" y="55841"/>
                    <a:pt x="16490" y="55841"/>
                  </a:cubicBezTo>
                  <a:cubicBezTo>
                    <a:pt x="16574" y="55293"/>
                    <a:pt x="16681" y="54757"/>
                    <a:pt x="16776" y="54198"/>
                  </a:cubicBezTo>
                  <a:cubicBezTo>
                    <a:pt x="16836" y="53864"/>
                    <a:pt x="16812" y="53817"/>
                    <a:pt x="16514" y="53602"/>
                  </a:cubicBezTo>
                  <a:cubicBezTo>
                    <a:pt x="16395" y="54293"/>
                    <a:pt x="16276" y="54960"/>
                    <a:pt x="16181" y="55626"/>
                  </a:cubicBezTo>
                  <a:cubicBezTo>
                    <a:pt x="16145" y="55626"/>
                    <a:pt x="16098" y="55615"/>
                    <a:pt x="16074" y="55615"/>
                  </a:cubicBezTo>
                  <a:cubicBezTo>
                    <a:pt x="16181" y="54960"/>
                    <a:pt x="16276" y="54293"/>
                    <a:pt x="16419" y="53638"/>
                  </a:cubicBezTo>
                  <a:cubicBezTo>
                    <a:pt x="16455" y="53412"/>
                    <a:pt x="16419" y="53269"/>
                    <a:pt x="16193" y="53162"/>
                  </a:cubicBezTo>
                  <a:cubicBezTo>
                    <a:pt x="16062" y="53864"/>
                    <a:pt x="15943" y="54543"/>
                    <a:pt x="15824" y="55234"/>
                  </a:cubicBezTo>
                  <a:cubicBezTo>
                    <a:pt x="15764" y="55138"/>
                    <a:pt x="15740" y="55055"/>
                    <a:pt x="15764" y="54960"/>
                  </a:cubicBezTo>
                  <a:cubicBezTo>
                    <a:pt x="15847" y="54400"/>
                    <a:pt x="15943" y="53829"/>
                    <a:pt x="16074" y="53281"/>
                  </a:cubicBezTo>
                  <a:cubicBezTo>
                    <a:pt x="16133" y="52995"/>
                    <a:pt x="16038" y="52829"/>
                    <a:pt x="15800" y="52638"/>
                  </a:cubicBezTo>
                  <a:cubicBezTo>
                    <a:pt x="15609" y="53471"/>
                    <a:pt x="15443" y="54281"/>
                    <a:pt x="15264" y="55067"/>
                  </a:cubicBezTo>
                  <a:cubicBezTo>
                    <a:pt x="15240" y="55067"/>
                    <a:pt x="15205" y="55055"/>
                    <a:pt x="15181" y="55055"/>
                  </a:cubicBezTo>
                  <a:cubicBezTo>
                    <a:pt x="15371" y="54174"/>
                    <a:pt x="15550" y="53305"/>
                    <a:pt x="15740" y="52436"/>
                  </a:cubicBezTo>
                  <a:cubicBezTo>
                    <a:pt x="15705" y="52412"/>
                    <a:pt x="15657" y="52412"/>
                    <a:pt x="15597" y="52400"/>
                  </a:cubicBezTo>
                  <a:lnTo>
                    <a:pt x="14931" y="54674"/>
                  </a:lnTo>
                  <a:cubicBezTo>
                    <a:pt x="14895" y="54662"/>
                    <a:pt x="14847" y="54662"/>
                    <a:pt x="14824" y="54650"/>
                  </a:cubicBezTo>
                  <a:cubicBezTo>
                    <a:pt x="14847" y="54543"/>
                    <a:pt x="14871" y="54436"/>
                    <a:pt x="14895" y="54341"/>
                  </a:cubicBezTo>
                  <a:lnTo>
                    <a:pt x="15431" y="52507"/>
                  </a:lnTo>
                  <a:cubicBezTo>
                    <a:pt x="15526" y="52174"/>
                    <a:pt x="15526" y="52150"/>
                    <a:pt x="15193" y="51924"/>
                  </a:cubicBezTo>
                  <a:cubicBezTo>
                    <a:pt x="14955" y="52709"/>
                    <a:pt x="14716" y="53507"/>
                    <a:pt x="14466" y="54293"/>
                  </a:cubicBezTo>
                  <a:cubicBezTo>
                    <a:pt x="14431" y="54281"/>
                    <a:pt x="14407" y="54281"/>
                    <a:pt x="14359" y="54257"/>
                  </a:cubicBezTo>
                  <a:cubicBezTo>
                    <a:pt x="14395" y="54162"/>
                    <a:pt x="14407" y="54055"/>
                    <a:pt x="14431" y="53948"/>
                  </a:cubicBezTo>
                  <a:cubicBezTo>
                    <a:pt x="14633" y="53293"/>
                    <a:pt x="14824" y="52638"/>
                    <a:pt x="15026" y="51983"/>
                  </a:cubicBezTo>
                  <a:cubicBezTo>
                    <a:pt x="15085" y="51793"/>
                    <a:pt x="15121" y="51626"/>
                    <a:pt x="14883" y="51519"/>
                  </a:cubicBezTo>
                  <a:cubicBezTo>
                    <a:pt x="14633" y="52459"/>
                    <a:pt x="14359" y="53388"/>
                    <a:pt x="14109" y="54305"/>
                  </a:cubicBezTo>
                  <a:cubicBezTo>
                    <a:pt x="14073" y="54293"/>
                    <a:pt x="14038" y="54293"/>
                    <a:pt x="14002" y="54281"/>
                  </a:cubicBezTo>
                  <a:cubicBezTo>
                    <a:pt x="14014" y="54174"/>
                    <a:pt x="14038" y="54055"/>
                    <a:pt x="14062" y="53948"/>
                  </a:cubicBezTo>
                  <a:cubicBezTo>
                    <a:pt x="14288" y="53162"/>
                    <a:pt x="14514" y="52352"/>
                    <a:pt x="14716" y="51566"/>
                  </a:cubicBezTo>
                  <a:cubicBezTo>
                    <a:pt x="14752" y="51459"/>
                    <a:pt x="14764" y="51328"/>
                    <a:pt x="14704" y="51257"/>
                  </a:cubicBezTo>
                  <a:cubicBezTo>
                    <a:pt x="14550" y="51043"/>
                    <a:pt x="14371" y="50864"/>
                    <a:pt x="14169" y="50650"/>
                  </a:cubicBezTo>
                  <a:cubicBezTo>
                    <a:pt x="13871" y="51864"/>
                    <a:pt x="13585" y="53031"/>
                    <a:pt x="13323" y="54174"/>
                  </a:cubicBezTo>
                  <a:cubicBezTo>
                    <a:pt x="13264" y="54067"/>
                    <a:pt x="13240" y="53960"/>
                    <a:pt x="13276" y="53864"/>
                  </a:cubicBezTo>
                  <a:cubicBezTo>
                    <a:pt x="13502" y="52912"/>
                    <a:pt x="13704" y="51936"/>
                    <a:pt x="13990" y="50983"/>
                  </a:cubicBezTo>
                  <a:cubicBezTo>
                    <a:pt x="14109" y="50590"/>
                    <a:pt x="14038" y="50328"/>
                    <a:pt x="13692" y="50114"/>
                  </a:cubicBezTo>
                  <a:cubicBezTo>
                    <a:pt x="13466" y="50983"/>
                    <a:pt x="13264" y="51852"/>
                    <a:pt x="13038" y="52709"/>
                  </a:cubicBezTo>
                  <a:cubicBezTo>
                    <a:pt x="13002" y="52709"/>
                    <a:pt x="12978" y="52698"/>
                    <a:pt x="12942" y="52698"/>
                  </a:cubicBezTo>
                  <a:cubicBezTo>
                    <a:pt x="12966" y="52626"/>
                    <a:pt x="12966" y="52531"/>
                    <a:pt x="12978" y="52459"/>
                  </a:cubicBezTo>
                  <a:cubicBezTo>
                    <a:pt x="13169" y="51697"/>
                    <a:pt x="13383" y="50924"/>
                    <a:pt x="13561" y="50173"/>
                  </a:cubicBezTo>
                  <a:cubicBezTo>
                    <a:pt x="13585" y="50031"/>
                    <a:pt x="13526" y="49888"/>
                    <a:pt x="13514" y="49733"/>
                  </a:cubicBezTo>
                  <a:cubicBezTo>
                    <a:pt x="13466" y="49733"/>
                    <a:pt x="13419" y="49733"/>
                    <a:pt x="13383" y="49757"/>
                  </a:cubicBezTo>
                  <a:cubicBezTo>
                    <a:pt x="13240" y="50316"/>
                    <a:pt x="13097" y="50900"/>
                    <a:pt x="12966" y="51459"/>
                  </a:cubicBezTo>
                  <a:cubicBezTo>
                    <a:pt x="12930" y="51447"/>
                    <a:pt x="12883" y="51447"/>
                    <a:pt x="12859" y="51435"/>
                  </a:cubicBezTo>
                  <a:cubicBezTo>
                    <a:pt x="12930" y="50769"/>
                    <a:pt x="13228" y="50126"/>
                    <a:pt x="13264" y="49459"/>
                  </a:cubicBezTo>
                  <a:cubicBezTo>
                    <a:pt x="13216" y="49459"/>
                    <a:pt x="13169" y="49435"/>
                    <a:pt x="13121" y="49423"/>
                  </a:cubicBezTo>
                  <a:cubicBezTo>
                    <a:pt x="13026" y="49900"/>
                    <a:pt x="12919" y="50388"/>
                    <a:pt x="12811" y="50864"/>
                  </a:cubicBezTo>
                  <a:cubicBezTo>
                    <a:pt x="12669" y="50257"/>
                    <a:pt x="13061" y="49697"/>
                    <a:pt x="12966" y="49102"/>
                  </a:cubicBezTo>
                  <a:cubicBezTo>
                    <a:pt x="12919" y="49102"/>
                    <a:pt x="12871" y="49078"/>
                    <a:pt x="12811" y="49078"/>
                  </a:cubicBezTo>
                  <a:cubicBezTo>
                    <a:pt x="12466" y="50471"/>
                    <a:pt x="12133" y="51864"/>
                    <a:pt x="11776" y="53245"/>
                  </a:cubicBezTo>
                  <a:cubicBezTo>
                    <a:pt x="11728" y="53233"/>
                    <a:pt x="11680" y="53233"/>
                    <a:pt x="11656" y="53221"/>
                  </a:cubicBezTo>
                  <a:cubicBezTo>
                    <a:pt x="11668" y="53114"/>
                    <a:pt x="11680" y="53007"/>
                    <a:pt x="11716" y="52912"/>
                  </a:cubicBezTo>
                  <a:cubicBezTo>
                    <a:pt x="12037" y="51626"/>
                    <a:pt x="12371" y="50352"/>
                    <a:pt x="12680" y="49054"/>
                  </a:cubicBezTo>
                  <a:cubicBezTo>
                    <a:pt x="12704" y="48935"/>
                    <a:pt x="12633" y="48780"/>
                    <a:pt x="12621" y="48649"/>
                  </a:cubicBezTo>
                  <a:lnTo>
                    <a:pt x="12502" y="48649"/>
                  </a:lnTo>
                  <a:cubicBezTo>
                    <a:pt x="12157" y="49769"/>
                    <a:pt x="11811" y="50900"/>
                    <a:pt x="11478" y="52019"/>
                  </a:cubicBezTo>
                  <a:cubicBezTo>
                    <a:pt x="11442" y="51995"/>
                    <a:pt x="11418" y="51995"/>
                    <a:pt x="11383" y="51983"/>
                  </a:cubicBezTo>
                  <a:cubicBezTo>
                    <a:pt x="11418" y="51876"/>
                    <a:pt x="11430" y="51793"/>
                    <a:pt x="11454" y="51686"/>
                  </a:cubicBezTo>
                  <a:cubicBezTo>
                    <a:pt x="11752" y="50709"/>
                    <a:pt x="12049" y="49709"/>
                    <a:pt x="12371" y="48721"/>
                  </a:cubicBezTo>
                  <a:cubicBezTo>
                    <a:pt x="12442" y="48507"/>
                    <a:pt x="12407" y="48352"/>
                    <a:pt x="12157" y="48221"/>
                  </a:cubicBezTo>
                  <a:cubicBezTo>
                    <a:pt x="11776" y="49542"/>
                    <a:pt x="11442" y="50804"/>
                    <a:pt x="11109" y="52078"/>
                  </a:cubicBezTo>
                  <a:close/>
                  <a:moveTo>
                    <a:pt x="27694" y="59234"/>
                  </a:moveTo>
                  <a:lnTo>
                    <a:pt x="27778" y="59234"/>
                  </a:lnTo>
                  <a:cubicBezTo>
                    <a:pt x="27742" y="59544"/>
                    <a:pt x="27718" y="59841"/>
                    <a:pt x="27670" y="60163"/>
                  </a:cubicBezTo>
                  <a:cubicBezTo>
                    <a:pt x="27635" y="60413"/>
                    <a:pt x="27730" y="60484"/>
                    <a:pt x="27968" y="60460"/>
                  </a:cubicBezTo>
                  <a:cubicBezTo>
                    <a:pt x="28051" y="59901"/>
                    <a:pt x="28147" y="59353"/>
                    <a:pt x="28218" y="58817"/>
                  </a:cubicBezTo>
                  <a:cubicBezTo>
                    <a:pt x="28266" y="58817"/>
                    <a:pt x="28290" y="58829"/>
                    <a:pt x="28337" y="58829"/>
                  </a:cubicBezTo>
                  <a:cubicBezTo>
                    <a:pt x="28278" y="59294"/>
                    <a:pt x="28230" y="59770"/>
                    <a:pt x="28159" y="60234"/>
                  </a:cubicBezTo>
                  <a:cubicBezTo>
                    <a:pt x="28111" y="60496"/>
                    <a:pt x="28182" y="60639"/>
                    <a:pt x="28468" y="60615"/>
                  </a:cubicBezTo>
                  <a:cubicBezTo>
                    <a:pt x="28540" y="59984"/>
                    <a:pt x="28623" y="59329"/>
                    <a:pt x="28694" y="58686"/>
                  </a:cubicBezTo>
                  <a:cubicBezTo>
                    <a:pt x="28718" y="58686"/>
                    <a:pt x="28754" y="58698"/>
                    <a:pt x="28778" y="58698"/>
                  </a:cubicBezTo>
                  <a:cubicBezTo>
                    <a:pt x="28742" y="59270"/>
                    <a:pt x="28694" y="59829"/>
                    <a:pt x="28635" y="60401"/>
                  </a:cubicBezTo>
                  <a:cubicBezTo>
                    <a:pt x="28599" y="60663"/>
                    <a:pt x="28694" y="60794"/>
                    <a:pt x="28992" y="60770"/>
                  </a:cubicBezTo>
                  <a:cubicBezTo>
                    <a:pt x="29040" y="60008"/>
                    <a:pt x="29063" y="59246"/>
                    <a:pt x="29099" y="58496"/>
                  </a:cubicBezTo>
                  <a:cubicBezTo>
                    <a:pt x="29111" y="59186"/>
                    <a:pt x="29111" y="59889"/>
                    <a:pt x="29111" y="60579"/>
                  </a:cubicBezTo>
                  <a:cubicBezTo>
                    <a:pt x="29111" y="60794"/>
                    <a:pt x="29182" y="60913"/>
                    <a:pt x="29444" y="60901"/>
                  </a:cubicBezTo>
                  <a:cubicBezTo>
                    <a:pt x="29409" y="60115"/>
                    <a:pt x="29361" y="59341"/>
                    <a:pt x="29337" y="58567"/>
                  </a:cubicBezTo>
                  <a:cubicBezTo>
                    <a:pt x="29361" y="58567"/>
                    <a:pt x="29397" y="58567"/>
                    <a:pt x="29444" y="58555"/>
                  </a:cubicBezTo>
                  <a:cubicBezTo>
                    <a:pt x="29456" y="58639"/>
                    <a:pt x="29468" y="58710"/>
                    <a:pt x="29468" y="58805"/>
                  </a:cubicBezTo>
                  <a:cubicBezTo>
                    <a:pt x="29504" y="59448"/>
                    <a:pt x="29528" y="60079"/>
                    <a:pt x="29575" y="60722"/>
                  </a:cubicBezTo>
                  <a:cubicBezTo>
                    <a:pt x="29587" y="60841"/>
                    <a:pt x="29683" y="60949"/>
                    <a:pt x="29742" y="61068"/>
                  </a:cubicBezTo>
                  <a:cubicBezTo>
                    <a:pt x="29754" y="61056"/>
                    <a:pt x="29778" y="61032"/>
                    <a:pt x="29802" y="61020"/>
                  </a:cubicBezTo>
                  <a:lnTo>
                    <a:pt x="29802" y="58222"/>
                  </a:lnTo>
                  <a:cubicBezTo>
                    <a:pt x="29861" y="58329"/>
                    <a:pt x="29861" y="58436"/>
                    <a:pt x="29861" y="58555"/>
                  </a:cubicBezTo>
                  <a:cubicBezTo>
                    <a:pt x="29885" y="59329"/>
                    <a:pt x="29921" y="60115"/>
                    <a:pt x="29956" y="60889"/>
                  </a:cubicBezTo>
                  <a:cubicBezTo>
                    <a:pt x="29956" y="60996"/>
                    <a:pt x="30040" y="61091"/>
                    <a:pt x="30075" y="61187"/>
                  </a:cubicBezTo>
                  <a:cubicBezTo>
                    <a:pt x="30111" y="61175"/>
                    <a:pt x="30159" y="61151"/>
                    <a:pt x="30183" y="61151"/>
                  </a:cubicBezTo>
                  <a:lnTo>
                    <a:pt x="30183" y="57984"/>
                  </a:lnTo>
                  <a:lnTo>
                    <a:pt x="30278" y="57984"/>
                  </a:lnTo>
                  <a:lnTo>
                    <a:pt x="30278" y="58317"/>
                  </a:lnTo>
                  <a:lnTo>
                    <a:pt x="30314" y="60996"/>
                  </a:lnTo>
                  <a:cubicBezTo>
                    <a:pt x="30314" y="61175"/>
                    <a:pt x="30349" y="61318"/>
                    <a:pt x="30599" y="61270"/>
                  </a:cubicBezTo>
                  <a:cubicBezTo>
                    <a:pt x="30552" y="60044"/>
                    <a:pt x="30528" y="58805"/>
                    <a:pt x="30671" y="57567"/>
                  </a:cubicBezTo>
                  <a:cubicBezTo>
                    <a:pt x="30718" y="58829"/>
                    <a:pt x="30659" y="60103"/>
                    <a:pt x="30778" y="61365"/>
                  </a:cubicBezTo>
                  <a:lnTo>
                    <a:pt x="30957" y="61365"/>
                  </a:lnTo>
                  <a:lnTo>
                    <a:pt x="30957" y="57996"/>
                  </a:lnTo>
                  <a:lnTo>
                    <a:pt x="31052" y="57996"/>
                  </a:lnTo>
                  <a:lnTo>
                    <a:pt x="31052" y="59353"/>
                  </a:lnTo>
                  <a:cubicBezTo>
                    <a:pt x="31266" y="57448"/>
                    <a:pt x="31945" y="55698"/>
                    <a:pt x="32742" y="53972"/>
                  </a:cubicBezTo>
                  <a:cubicBezTo>
                    <a:pt x="31849" y="54888"/>
                    <a:pt x="31588" y="56091"/>
                    <a:pt x="31183" y="57258"/>
                  </a:cubicBezTo>
                  <a:cubicBezTo>
                    <a:pt x="31361" y="56091"/>
                    <a:pt x="31659" y="54984"/>
                    <a:pt x="32433" y="54043"/>
                  </a:cubicBezTo>
                  <a:cubicBezTo>
                    <a:pt x="32040" y="53995"/>
                    <a:pt x="31885" y="54174"/>
                    <a:pt x="31778" y="54472"/>
                  </a:cubicBezTo>
                  <a:cubicBezTo>
                    <a:pt x="31504" y="55257"/>
                    <a:pt x="31230" y="56055"/>
                    <a:pt x="30945" y="56841"/>
                  </a:cubicBezTo>
                  <a:cubicBezTo>
                    <a:pt x="30909" y="56948"/>
                    <a:pt x="30873" y="57031"/>
                    <a:pt x="30837" y="57127"/>
                  </a:cubicBezTo>
                  <a:cubicBezTo>
                    <a:pt x="30790" y="57103"/>
                    <a:pt x="30766" y="57091"/>
                    <a:pt x="30718" y="57079"/>
                  </a:cubicBezTo>
                  <a:cubicBezTo>
                    <a:pt x="30873" y="56067"/>
                    <a:pt x="31290" y="55126"/>
                    <a:pt x="31623" y="54162"/>
                  </a:cubicBezTo>
                  <a:cubicBezTo>
                    <a:pt x="31111" y="55019"/>
                    <a:pt x="30885" y="56007"/>
                    <a:pt x="30528" y="56924"/>
                  </a:cubicBezTo>
                  <a:cubicBezTo>
                    <a:pt x="30480" y="56912"/>
                    <a:pt x="30433" y="56900"/>
                    <a:pt x="30373" y="56889"/>
                  </a:cubicBezTo>
                  <a:lnTo>
                    <a:pt x="31266" y="54245"/>
                  </a:lnTo>
                  <a:lnTo>
                    <a:pt x="31183" y="54210"/>
                  </a:lnTo>
                  <a:cubicBezTo>
                    <a:pt x="31111" y="54329"/>
                    <a:pt x="31004" y="54412"/>
                    <a:pt x="30968" y="54543"/>
                  </a:cubicBezTo>
                  <a:cubicBezTo>
                    <a:pt x="30718" y="55341"/>
                    <a:pt x="30480" y="56127"/>
                    <a:pt x="30242" y="56900"/>
                  </a:cubicBezTo>
                  <a:cubicBezTo>
                    <a:pt x="30218" y="56972"/>
                    <a:pt x="30183" y="57031"/>
                    <a:pt x="30135" y="57103"/>
                  </a:cubicBezTo>
                  <a:lnTo>
                    <a:pt x="30004" y="57067"/>
                  </a:lnTo>
                  <a:lnTo>
                    <a:pt x="30814" y="54341"/>
                  </a:lnTo>
                  <a:cubicBezTo>
                    <a:pt x="30778" y="54329"/>
                    <a:pt x="30754" y="54305"/>
                    <a:pt x="30718" y="54305"/>
                  </a:cubicBezTo>
                  <a:cubicBezTo>
                    <a:pt x="30456" y="55007"/>
                    <a:pt x="30183" y="55722"/>
                    <a:pt x="29933" y="56424"/>
                  </a:cubicBezTo>
                  <a:cubicBezTo>
                    <a:pt x="29897" y="56412"/>
                    <a:pt x="29873" y="56412"/>
                    <a:pt x="29837" y="56388"/>
                  </a:cubicBezTo>
                  <a:cubicBezTo>
                    <a:pt x="30075" y="55722"/>
                    <a:pt x="30314" y="55067"/>
                    <a:pt x="30552" y="54400"/>
                  </a:cubicBezTo>
                  <a:cubicBezTo>
                    <a:pt x="30528" y="54388"/>
                    <a:pt x="30492" y="54388"/>
                    <a:pt x="30468" y="54364"/>
                  </a:cubicBezTo>
                  <a:cubicBezTo>
                    <a:pt x="29825" y="55495"/>
                    <a:pt x="29540" y="56769"/>
                    <a:pt x="29123" y="57984"/>
                  </a:cubicBezTo>
                  <a:cubicBezTo>
                    <a:pt x="29087" y="57972"/>
                    <a:pt x="29028" y="57960"/>
                    <a:pt x="28980" y="57924"/>
                  </a:cubicBezTo>
                  <a:cubicBezTo>
                    <a:pt x="29385" y="56769"/>
                    <a:pt x="29766" y="55603"/>
                    <a:pt x="30195" y="54388"/>
                  </a:cubicBezTo>
                  <a:cubicBezTo>
                    <a:pt x="29480" y="55543"/>
                    <a:pt x="29052" y="56781"/>
                    <a:pt x="28647" y="58020"/>
                  </a:cubicBezTo>
                  <a:cubicBezTo>
                    <a:pt x="28587" y="57984"/>
                    <a:pt x="28528" y="57972"/>
                    <a:pt x="28468" y="57936"/>
                  </a:cubicBezTo>
                  <a:cubicBezTo>
                    <a:pt x="28944" y="56793"/>
                    <a:pt x="29409" y="55650"/>
                    <a:pt x="29885" y="54507"/>
                  </a:cubicBezTo>
                  <a:cubicBezTo>
                    <a:pt x="29635" y="54448"/>
                    <a:pt x="29504" y="54567"/>
                    <a:pt x="29409" y="54817"/>
                  </a:cubicBezTo>
                  <a:cubicBezTo>
                    <a:pt x="29159" y="55579"/>
                    <a:pt x="28873" y="56317"/>
                    <a:pt x="28611" y="57079"/>
                  </a:cubicBezTo>
                  <a:cubicBezTo>
                    <a:pt x="28575" y="57162"/>
                    <a:pt x="28528" y="57258"/>
                    <a:pt x="28492" y="57341"/>
                  </a:cubicBezTo>
                  <a:cubicBezTo>
                    <a:pt x="28456" y="57329"/>
                    <a:pt x="28444" y="57317"/>
                    <a:pt x="28409" y="57317"/>
                  </a:cubicBezTo>
                  <a:cubicBezTo>
                    <a:pt x="28730" y="56412"/>
                    <a:pt x="29040" y="55519"/>
                    <a:pt x="29349" y="54603"/>
                  </a:cubicBezTo>
                  <a:cubicBezTo>
                    <a:pt x="29325" y="54579"/>
                    <a:pt x="29290" y="54567"/>
                    <a:pt x="29266" y="54531"/>
                  </a:cubicBezTo>
                  <a:cubicBezTo>
                    <a:pt x="29171" y="54638"/>
                    <a:pt x="29028" y="54745"/>
                    <a:pt x="28980" y="54864"/>
                  </a:cubicBezTo>
                  <a:cubicBezTo>
                    <a:pt x="28813" y="55341"/>
                    <a:pt x="28682" y="55841"/>
                    <a:pt x="28528" y="56317"/>
                  </a:cubicBezTo>
                  <a:cubicBezTo>
                    <a:pt x="28504" y="56412"/>
                    <a:pt x="28456" y="56508"/>
                    <a:pt x="28432" y="56603"/>
                  </a:cubicBezTo>
                  <a:lnTo>
                    <a:pt x="28290" y="56555"/>
                  </a:lnTo>
                  <a:cubicBezTo>
                    <a:pt x="28468" y="55936"/>
                    <a:pt x="28671" y="55293"/>
                    <a:pt x="28849" y="54650"/>
                  </a:cubicBezTo>
                  <a:cubicBezTo>
                    <a:pt x="28611" y="54698"/>
                    <a:pt x="28373" y="54757"/>
                    <a:pt x="28111" y="54757"/>
                  </a:cubicBezTo>
                  <a:cubicBezTo>
                    <a:pt x="27873" y="54757"/>
                    <a:pt x="27778" y="54876"/>
                    <a:pt x="27694" y="55079"/>
                  </a:cubicBezTo>
                  <a:cubicBezTo>
                    <a:pt x="27551" y="55519"/>
                    <a:pt x="27373" y="55948"/>
                    <a:pt x="27206" y="56377"/>
                  </a:cubicBezTo>
                  <a:cubicBezTo>
                    <a:pt x="27158" y="56496"/>
                    <a:pt x="27099" y="56615"/>
                    <a:pt x="27063" y="56734"/>
                  </a:cubicBezTo>
                  <a:cubicBezTo>
                    <a:pt x="27027" y="56722"/>
                    <a:pt x="26980" y="56710"/>
                    <a:pt x="26956" y="56686"/>
                  </a:cubicBezTo>
                  <a:cubicBezTo>
                    <a:pt x="27182" y="56079"/>
                    <a:pt x="27420" y="55484"/>
                    <a:pt x="27670" y="54829"/>
                  </a:cubicBezTo>
                  <a:cubicBezTo>
                    <a:pt x="27027" y="54936"/>
                    <a:pt x="26432" y="55043"/>
                    <a:pt x="25837" y="55103"/>
                  </a:cubicBezTo>
                  <a:cubicBezTo>
                    <a:pt x="25527" y="55126"/>
                    <a:pt x="25361" y="55257"/>
                    <a:pt x="25253" y="55543"/>
                  </a:cubicBezTo>
                  <a:cubicBezTo>
                    <a:pt x="24944" y="56365"/>
                    <a:pt x="24599" y="57186"/>
                    <a:pt x="24277" y="57996"/>
                  </a:cubicBezTo>
                  <a:cubicBezTo>
                    <a:pt x="24229" y="58103"/>
                    <a:pt x="24182" y="58222"/>
                    <a:pt x="24146" y="58329"/>
                  </a:cubicBezTo>
                  <a:cubicBezTo>
                    <a:pt x="24110" y="58317"/>
                    <a:pt x="24063" y="58293"/>
                    <a:pt x="24039" y="58282"/>
                  </a:cubicBezTo>
                  <a:cubicBezTo>
                    <a:pt x="24325" y="57222"/>
                    <a:pt x="24765" y="56210"/>
                    <a:pt x="25277" y="55186"/>
                  </a:cubicBezTo>
                  <a:cubicBezTo>
                    <a:pt x="25122" y="55222"/>
                    <a:pt x="25015" y="55257"/>
                    <a:pt x="24920" y="55245"/>
                  </a:cubicBezTo>
                  <a:cubicBezTo>
                    <a:pt x="24515" y="55198"/>
                    <a:pt x="24325" y="55436"/>
                    <a:pt x="24170" y="55781"/>
                  </a:cubicBezTo>
                  <a:cubicBezTo>
                    <a:pt x="23813" y="56650"/>
                    <a:pt x="23444" y="57508"/>
                    <a:pt x="23086" y="58389"/>
                  </a:cubicBezTo>
                  <a:cubicBezTo>
                    <a:pt x="23039" y="58496"/>
                    <a:pt x="22991" y="58579"/>
                    <a:pt x="22967" y="58686"/>
                  </a:cubicBezTo>
                  <a:cubicBezTo>
                    <a:pt x="22920" y="58674"/>
                    <a:pt x="22872" y="58651"/>
                    <a:pt x="22848" y="58627"/>
                  </a:cubicBezTo>
                  <a:lnTo>
                    <a:pt x="24229" y="55365"/>
                  </a:lnTo>
                  <a:cubicBezTo>
                    <a:pt x="24218" y="55341"/>
                    <a:pt x="24206" y="55305"/>
                    <a:pt x="24182" y="55293"/>
                  </a:cubicBezTo>
                  <a:cubicBezTo>
                    <a:pt x="24003" y="55412"/>
                    <a:pt x="23741" y="55484"/>
                    <a:pt x="23682" y="55650"/>
                  </a:cubicBezTo>
                  <a:cubicBezTo>
                    <a:pt x="23265" y="56722"/>
                    <a:pt x="22908" y="57817"/>
                    <a:pt x="22503" y="58948"/>
                  </a:cubicBezTo>
                  <a:cubicBezTo>
                    <a:pt x="23313" y="59186"/>
                    <a:pt x="24027" y="59401"/>
                    <a:pt x="24753" y="59627"/>
                  </a:cubicBezTo>
                  <a:cubicBezTo>
                    <a:pt x="25253" y="58198"/>
                    <a:pt x="25658" y="56769"/>
                    <a:pt x="26385" y="55472"/>
                  </a:cubicBezTo>
                  <a:cubicBezTo>
                    <a:pt x="25884" y="56853"/>
                    <a:pt x="25361" y="58234"/>
                    <a:pt x="24837" y="59651"/>
                  </a:cubicBezTo>
                  <a:cubicBezTo>
                    <a:pt x="25051" y="59710"/>
                    <a:pt x="25182" y="59758"/>
                    <a:pt x="25337" y="59782"/>
                  </a:cubicBezTo>
                  <a:cubicBezTo>
                    <a:pt x="25539" y="58996"/>
                    <a:pt x="25718" y="58234"/>
                    <a:pt x="25932" y="57496"/>
                  </a:cubicBezTo>
                  <a:cubicBezTo>
                    <a:pt x="26254" y="56329"/>
                    <a:pt x="26611" y="55662"/>
                    <a:pt x="27004" y="55436"/>
                  </a:cubicBezTo>
                  <a:cubicBezTo>
                    <a:pt x="26111" y="56793"/>
                    <a:pt x="25825" y="58317"/>
                    <a:pt x="25492" y="59817"/>
                  </a:cubicBezTo>
                  <a:cubicBezTo>
                    <a:pt x="25706" y="59937"/>
                    <a:pt x="25825" y="59925"/>
                    <a:pt x="25849" y="59698"/>
                  </a:cubicBezTo>
                  <a:cubicBezTo>
                    <a:pt x="25884" y="59484"/>
                    <a:pt x="25944" y="59294"/>
                    <a:pt x="26004" y="59091"/>
                  </a:cubicBezTo>
                  <a:cubicBezTo>
                    <a:pt x="26075" y="58817"/>
                    <a:pt x="26146" y="58555"/>
                    <a:pt x="26206" y="58293"/>
                  </a:cubicBezTo>
                  <a:cubicBezTo>
                    <a:pt x="26242" y="58317"/>
                    <a:pt x="26265" y="58317"/>
                    <a:pt x="26313" y="58329"/>
                  </a:cubicBezTo>
                  <a:cubicBezTo>
                    <a:pt x="26194" y="58877"/>
                    <a:pt x="26075" y="59413"/>
                    <a:pt x="25944" y="59984"/>
                  </a:cubicBezTo>
                  <a:cubicBezTo>
                    <a:pt x="26146" y="60044"/>
                    <a:pt x="26325" y="60079"/>
                    <a:pt x="26527" y="60139"/>
                  </a:cubicBezTo>
                  <a:cubicBezTo>
                    <a:pt x="26599" y="59770"/>
                    <a:pt x="26670" y="59425"/>
                    <a:pt x="26730" y="59103"/>
                  </a:cubicBezTo>
                  <a:cubicBezTo>
                    <a:pt x="26766" y="59103"/>
                    <a:pt x="26777" y="59115"/>
                    <a:pt x="26801" y="59115"/>
                  </a:cubicBezTo>
                  <a:cubicBezTo>
                    <a:pt x="26742" y="59460"/>
                    <a:pt x="26682" y="59817"/>
                    <a:pt x="26611" y="60187"/>
                  </a:cubicBezTo>
                  <a:cubicBezTo>
                    <a:pt x="26789" y="60246"/>
                    <a:pt x="26956" y="60294"/>
                    <a:pt x="27147" y="60353"/>
                  </a:cubicBezTo>
                  <a:cubicBezTo>
                    <a:pt x="27158" y="60222"/>
                    <a:pt x="27182" y="60115"/>
                    <a:pt x="27206" y="59937"/>
                  </a:cubicBezTo>
                  <a:cubicBezTo>
                    <a:pt x="27266" y="60198"/>
                    <a:pt x="27135" y="60484"/>
                    <a:pt x="27516" y="60425"/>
                  </a:cubicBezTo>
                  <a:cubicBezTo>
                    <a:pt x="27599" y="59960"/>
                    <a:pt x="27658" y="59603"/>
                    <a:pt x="27694" y="59234"/>
                  </a:cubicBezTo>
                  <a:close/>
                  <a:moveTo>
                    <a:pt x="20134" y="48566"/>
                  </a:moveTo>
                  <a:cubicBezTo>
                    <a:pt x="20753" y="48459"/>
                    <a:pt x="21324" y="48387"/>
                    <a:pt x="21908" y="48280"/>
                  </a:cubicBezTo>
                  <a:cubicBezTo>
                    <a:pt x="24634" y="47792"/>
                    <a:pt x="27337" y="47280"/>
                    <a:pt x="30064" y="46792"/>
                  </a:cubicBezTo>
                  <a:cubicBezTo>
                    <a:pt x="33385" y="46185"/>
                    <a:pt x="36719" y="45601"/>
                    <a:pt x="40041" y="44982"/>
                  </a:cubicBezTo>
                  <a:cubicBezTo>
                    <a:pt x="41827" y="44649"/>
                    <a:pt x="43613" y="44232"/>
                    <a:pt x="45399" y="43935"/>
                  </a:cubicBezTo>
                  <a:cubicBezTo>
                    <a:pt x="47256" y="43625"/>
                    <a:pt x="49149" y="43399"/>
                    <a:pt x="51007" y="43101"/>
                  </a:cubicBezTo>
                  <a:cubicBezTo>
                    <a:pt x="52757" y="42815"/>
                    <a:pt x="54507" y="42494"/>
                    <a:pt x="56257" y="42208"/>
                  </a:cubicBezTo>
                  <a:cubicBezTo>
                    <a:pt x="59651" y="41660"/>
                    <a:pt x="63044" y="41125"/>
                    <a:pt x="66437" y="40601"/>
                  </a:cubicBezTo>
                  <a:cubicBezTo>
                    <a:pt x="68187" y="40339"/>
                    <a:pt x="69949" y="40053"/>
                    <a:pt x="71700" y="39803"/>
                  </a:cubicBezTo>
                  <a:cubicBezTo>
                    <a:pt x="74676" y="39363"/>
                    <a:pt x="77653" y="38946"/>
                    <a:pt x="80629" y="38505"/>
                  </a:cubicBezTo>
                  <a:cubicBezTo>
                    <a:pt x="81856" y="38327"/>
                    <a:pt x="83070" y="38101"/>
                    <a:pt x="84320" y="37874"/>
                  </a:cubicBezTo>
                  <a:cubicBezTo>
                    <a:pt x="84308" y="37731"/>
                    <a:pt x="84308" y="37624"/>
                    <a:pt x="84297" y="37493"/>
                  </a:cubicBezTo>
                  <a:cubicBezTo>
                    <a:pt x="83785" y="37565"/>
                    <a:pt x="83344" y="37624"/>
                    <a:pt x="82880" y="37696"/>
                  </a:cubicBezTo>
                  <a:cubicBezTo>
                    <a:pt x="79558" y="38220"/>
                    <a:pt x="76260" y="38767"/>
                    <a:pt x="72938" y="39267"/>
                  </a:cubicBezTo>
                  <a:cubicBezTo>
                    <a:pt x="70711" y="39589"/>
                    <a:pt x="68449" y="39803"/>
                    <a:pt x="66211" y="40136"/>
                  </a:cubicBezTo>
                  <a:cubicBezTo>
                    <a:pt x="62889" y="40648"/>
                    <a:pt x="59591" y="41184"/>
                    <a:pt x="56281" y="41768"/>
                  </a:cubicBezTo>
                  <a:cubicBezTo>
                    <a:pt x="53757" y="42196"/>
                    <a:pt x="51257" y="42744"/>
                    <a:pt x="48721" y="43173"/>
                  </a:cubicBezTo>
                  <a:cubicBezTo>
                    <a:pt x="45232" y="43768"/>
                    <a:pt x="41720" y="44292"/>
                    <a:pt x="38207" y="44851"/>
                  </a:cubicBezTo>
                  <a:cubicBezTo>
                    <a:pt x="34719" y="45423"/>
                    <a:pt x="31242" y="45994"/>
                    <a:pt x="27766" y="46602"/>
                  </a:cubicBezTo>
                  <a:cubicBezTo>
                    <a:pt x="25384" y="47018"/>
                    <a:pt x="23039" y="47518"/>
                    <a:pt x="20658" y="47971"/>
                  </a:cubicBezTo>
                  <a:cubicBezTo>
                    <a:pt x="20241" y="48018"/>
                    <a:pt x="20122" y="48197"/>
                    <a:pt x="20134" y="48566"/>
                  </a:cubicBezTo>
                  <a:close/>
                  <a:moveTo>
                    <a:pt x="84297" y="38112"/>
                  </a:moveTo>
                  <a:cubicBezTo>
                    <a:pt x="84166" y="38136"/>
                    <a:pt x="84070" y="38148"/>
                    <a:pt x="83975" y="38160"/>
                  </a:cubicBezTo>
                  <a:cubicBezTo>
                    <a:pt x="82975" y="38339"/>
                    <a:pt x="81987" y="38529"/>
                    <a:pt x="80998" y="38684"/>
                  </a:cubicBezTo>
                  <a:cubicBezTo>
                    <a:pt x="79784" y="38863"/>
                    <a:pt x="78570" y="38946"/>
                    <a:pt x="77367" y="39124"/>
                  </a:cubicBezTo>
                  <a:cubicBezTo>
                    <a:pt x="73390" y="39744"/>
                    <a:pt x="69426" y="40363"/>
                    <a:pt x="65461" y="40994"/>
                  </a:cubicBezTo>
                  <a:cubicBezTo>
                    <a:pt x="62520" y="41446"/>
                    <a:pt x="59579" y="41899"/>
                    <a:pt x="56650" y="42375"/>
                  </a:cubicBezTo>
                  <a:cubicBezTo>
                    <a:pt x="54983" y="42637"/>
                    <a:pt x="53328" y="42958"/>
                    <a:pt x="51673" y="43220"/>
                  </a:cubicBezTo>
                  <a:cubicBezTo>
                    <a:pt x="49578" y="43554"/>
                    <a:pt x="47459" y="43815"/>
                    <a:pt x="45375" y="44185"/>
                  </a:cubicBezTo>
                  <a:cubicBezTo>
                    <a:pt x="42970" y="44625"/>
                    <a:pt x="40577" y="45137"/>
                    <a:pt x="38172" y="45590"/>
                  </a:cubicBezTo>
                  <a:cubicBezTo>
                    <a:pt x="35362" y="46125"/>
                    <a:pt x="32540" y="46613"/>
                    <a:pt x="29718" y="47125"/>
                  </a:cubicBezTo>
                  <a:cubicBezTo>
                    <a:pt x="26706" y="47661"/>
                    <a:pt x="23694" y="48197"/>
                    <a:pt x="20670" y="48721"/>
                  </a:cubicBezTo>
                  <a:cubicBezTo>
                    <a:pt x="20015" y="48840"/>
                    <a:pt x="19884" y="48983"/>
                    <a:pt x="19919" y="49578"/>
                  </a:cubicBezTo>
                  <a:cubicBezTo>
                    <a:pt x="20848" y="49423"/>
                    <a:pt x="21789" y="49292"/>
                    <a:pt x="22729" y="49102"/>
                  </a:cubicBezTo>
                  <a:cubicBezTo>
                    <a:pt x="25349" y="48566"/>
                    <a:pt x="27968" y="47995"/>
                    <a:pt x="30587" y="47435"/>
                  </a:cubicBezTo>
                  <a:cubicBezTo>
                    <a:pt x="32992" y="46911"/>
                    <a:pt x="35374" y="46340"/>
                    <a:pt x="37803" y="45887"/>
                  </a:cubicBezTo>
                  <a:cubicBezTo>
                    <a:pt x="40422" y="45399"/>
                    <a:pt x="43077" y="44994"/>
                    <a:pt x="45708" y="44554"/>
                  </a:cubicBezTo>
                  <a:cubicBezTo>
                    <a:pt x="48173" y="44149"/>
                    <a:pt x="50649" y="43696"/>
                    <a:pt x="53114" y="43315"/>
                  </a:cubicBezTo>
                  <a:cubicBezTo>
                    <a:pt x="57496" y="42613"/>
                    <a:pt x="61889" y="41958"/>
                    <a:pt x="66259" y="41279"/>
                  </a:cubicBezTo>
                  <a:cubicBezTo>
                    <a:pt x="69092" y="40851"/>
                    <a:pt x="71902" y="40410"/>
                    <a:pt x="74724" y="39994"/>
                  </a:cubicBezTo>
                  <a:cubicBezTo>
                    <a:pt x="76950" y="39660"/>
                    <a:pt x="79165" y="39363"/>
                    <a:pt x="81379" y="39053"/>
                  </a:cubicBezTo>
                  <a:cubicBezTo>
                    <a:pt x="82368" y="38898"/>
                    <a:pt x="83344" y="38743"/>
                    <a:pt x="84344" y="38577"/>
                  </a:cubicBezTo>
                  <a:cubicBezTo>
                    <a:pt x="84308" y="38386"/>
                    <a:pt x="84308" y="38267"/>
                    <a:pt x="84297" y="38112"/>
                  </a:cubicBezTo>
                  <a:close/>
                  <a:moveTo>
                    <a:pt x="88380" y="14991"/>
                  </a:moveTo>
                  <a:cubicBezTo>
                    <a:pt x="88357" y="14955"/>
                    <a:pt x="88357" y="14931"/>
                    <a:pt x="88345" y="14895"/>
                  </a:cubicBezTo>
                  <a:cubicBezTo>
                    <a:pt x="88285" y="14919"/>
                    <a:pt x="88214" y="14931"/>
                    <a:pt x="88154" y="14955"/>
                  </a:cubicBezTo>
                  <a:cubicBezTo>
                    <a:pt x="86904" y="15360"/>
                    <a:pt x="85666" y="15776"/>
                    <a:pt x="84404" y="16169"/>
                  </a:cubicBezTo>
                  <a:cubicBezTo>
                    <a:pt x="79808" y="17574"/>
                    <a:pt x="75236" y="19110"/>
                    <a:pt x="70759" y="20884"/>
                  </a:cubicBezTo>
                  <a:cubicBezTo>
                    <a:pt x="65318" y="23039"/>
                    <a:pt x="59841" y="25075"/>
                    <a:pt x="54293" y="26909"/>
                  </a:cubicBezTo>
                  <a:cubicBezTo>
                    <a:pt x="51352" y="27873"/>
                    <a:pt x="48471" y="29099"/>
                    <a:pt x="45565" y="30219"/>
                  </a:cubicBezTo>
                  <a:cubicBezTo>
                    <a:pt x="44399" y="30671"/>
                    <a:pt x="43220" y="31147"/>
                    <a:pt x="42053" y="31624"/>
                  </a:cubicBezTo>
                  <a:cubicBezTo>
                    <a:pt x="41958" y="31671"/>
                    <a:pt x="41863" y="31802"/>
                    <a:pt x="41779" y="31897"/>
                  </a:cubicBezTo>
                  <a:cubicBezTo>
                    <a:pt x="41803" y="31921"/>
                    <a:pt x="41815" y="31957"/>
                    <a:pt x="41851" y="31981"/>
                  </a:cubicBezTo>
                  <a:cubicBezTo>
                    <a:pt x="42648" y="31719"/>
                    <a:pt x="43470" y="31445"/>
                    <a:pt x="44280" y="31171"/>
                  </a:cubicBezTo>
                  <a:cubicBezTo>
                    <a:pt x="45387" y="30778"/>
                    <a:pt x="46506" y="30409"/>
                    <a:pt x="47625" y="29992"/>
                  </a:cubicBezTo>
                  <a:cubicBezTo>
                    <a:pt x="53400" y="27861"/>
                    <a:pt x="59174" y="25706"/>
                    <a:pt x="64949" y="23575"/>
                  </a:cubicBezTo>
                  <a:cubicBezTo>
                    <a:pt x="68044" y="22444"/>
                    <a:pt x="71164" y="21420"/>
                    <a:pt x="74260" y="20289"/>
                  </a:cubicBezTo>
                  <a:cubicBezTo>
                    <a:pt x="77891" y="18967"/>
                    <a:pt x="81499" y="17574"/>
                    <a:pt x="85118" y="16229"/>
                  </a:cubicBezTo>
                  <a:cubicBezTo>
                    <a:pt x="86213" y="15836"/>
                    <a:pt x="87309" y="15407"/>
                    <a:pt x="88380" y="14991"/>
                  </a:cubicBezTo>
                  <a:close/>
                  <a:moveTo>
                    <a:pt x="84308" y="38803"/>
                  </a:moveTo>
                  <a:cubicBezTo>
                    <a:pt x="84189" y="38815"/>
                    <a:pt x="84094" y="38827"/>
                    <a:pt x="83975" y="38851"/>
                  </a:cubicBezTo>
                  <a:cubicBezTo>
                    <a:pt x="81237" y="39267"/>
                    <a:pt x="78498" y="39684"/>
                    <a:pt x="75736" y="40077"/>
                  </a:cubicBezTo>
                  <a:cubicBezTo>
                    <a:pt x="74105" y="40315"/>
                    <a:pt x="72462" y="40494"/>
                    <a:pt x="70842" y="40756"/>
                  </a:cubicBezTo>
                  <a:cubicBezTo>
                    <a:pt x="67961" y="41208"/>
                    <a:pt x="65068" y="41720"/>
                    <a:pt x="62187" y="42184"/>
                  </a:cubicBezTo>
                  <a:cubicBezTo>
                    <a:pt x="59329" y="42625"/>
                    <a:pt x="56472" y="43018"/>
                    <a:pt x="53614" y="43470"/>
                  </a:cubicBezTo>
                  <a:cubicBezTo>
                    <a:pt x="50114" y="44042"/>
                    <a:pt x="46625" y="44649"/>
                    <a:pt x="43149" y="45244"/>
                  </a:cubicBezTo>
                  <a:cubicBezTo>
                    <a:pt x="41089" y="45590"/>
                    <a:pt x="39041" y="45887"/>
                    <a:pt x="37005" y="46268"/>
                  </a:cubicBezTo>
                  <a:cubicBezTo>
                    <a:pt x="34528" y="46744"/>
                    <a:pt x="32076" y="47328"/>
                    <a:pt x="29623" y="47864"/>
                  </a:cubicBezTo>
                  <a:cubicBezTo>
                    <a:pt x="28825" y="48030"/>
                    <a:pt x="28051" y="48209"/>
                    <a:pt x="27266" y="48387"/>
                  </a:cubicBezTo>
                  <a:cubicBezTo>
                    <a:pt x="27397" y="48447"/>
                    <a:pt x="27504" y="48435"/>
                    <a:pt x="27623" y="48399"/>
                  </a:cubicBezTo>
                  <a:cubicBezTo>
                    <a:pt x="28671" y="48173"/>
                    <a:pt x="29706" y="47923"/>
                    <a:pt x="30766" y="47756"/>
                  </a:cubicBezTo>
                  <a:cubicBezTo>
                    <a:pt x="32742" y="47447"/>
                    <a:pt x="34743" y="47221"/>
                    <a:pt x="36731" y="46899"/>
                  </a:cubicBezTo>
                  <a:cubicBezTo>
                    <a:pt x="40874" y="46209"/>
                    <a:pt x="45006" y="45470"/>
                    <a:pt x="49149" y="44756"/>
                  </a:cubicBezTo>
                  <a:cubicBezTo>
                    <a:pt x="52376" y="44208"/>
                    <a:pt x="55614" y="43649"/>
                    <a:pt x="58853" y="43089"/>
                  </a:cubicBezTo>
                  <a:cubicBezTo>
                    <a:pt x="61139" y="42684"/>
                    <a:pt x="63413" y="42256"/>
                    <a:pt x="65711" y="41887"/>
                  </a:cubicBezTo>
                  <a:cubicBezTo>
                    <a:pt x="67735" y="41553"/>
                    <a:pt x="69771" y="41291"/>
                    <a:pt x="71807" y="40994"/>
                  </a:cubicBezTo>
                  <a:cubicBezTo>
                    <a:pt x="73569" y="40732"/>
                    <a:pt x="75319" y="40482"/>
                    <a:pt x="77081" y="40220"/>
                  </a:cubicBezTo>
                  <a:cubicBezTo>
                    <a:pt x="79451" y="39863"/>
                    <a:pt x="81796" y="39470"/>
                    <a:pt x="84166" y="39113"/>
                  </a:cubicBezTo>
                  <a:cubicBezTo>
                    <a:pt x="84368" y="39089"/>
                    <a:pt x="84392" y="38993"/>
                    <a:pt x="84308" y="38803"/>
                  </a:cubicBezTo>
                  <a:close/>
                  <a:moveTo>
                    <a:pt x="42006" y="29766"/>
                  </a:moveTo>
                  <a:cubicBezTo>
                    <a:pt x="42613" y="29564"/>
                    <a:pt x="43208" y="29349"/>
                    <a:pt x="43803" y="29147"/>
                  </a:cubicBezTo>
                  <a:cubicBezTo>
                    <a:pt x="48256" y="27611"/>
                    <a:pt x="52733" y="26147"/>
                    <a:pt x="57150" y="24516"/>
                  </a:cubicBezTo>
                  <a:cubicBezTo>
                    <a:pt x="63377" y="22206"/>
                    <a:pt x="69533" y="19729"/>
                    <a:pt x="75843" y="17681"/>
                  </a:cubicBezTo>
                  <a:cubicBezTo>
                    <a:pt x="78165" y="16919"/>
                    <a:pt x="80463" y="16122"/>
                    <a:pt x="82761" y="15336"/>
                  </a:cubicBezTo>
                  <a:cubicBezTo>
                    <a:pt x="83654" y="15038"/>
                    <a:pt x="84547" y="14740"/>
                    <a:pt x="85463" y="14479"/>
                  </a:cubicBezTo>
                  <a:cubicBezTo>
                    <a:pt x="86416" y="14217"/>
                    <a:pt x="87392" y="13990"/>
                    <a:pt x="88380" y="13752"/>
                  </a:cubicBezTo>
                  <a:cubicBezTo>
                    <a:pt x="88357" y="13645"/>
                    <a:pt x="88357" y="13550"/>
                    <a:pt x="88345" y="13431"/>
                  </a:cubicBezTo>
                  <a:cubicBezTo>
                    <a:pt x="88237" y="13443"/>
                    <a:pt x="88166" y="13455"/>
                    <a:pt x="88095" y="13490"/>
                  </a:cubicBezTo>
                  <a:cubicBezTo>
                    <a:pt x="87202" y="13740"/>
                    <a:pt x="86309" y="13990"/>
                    <a:pt x="85416" y="14264"/>
                  </a:cubicBezTo>
                  <a:cubicBezTo>
                    <a:pt x="80820" y="15586"/>
                    <a:pt x="76212" y="16955"/>
                    <a:pt x="71724" y="18586"/>
                  </a:cubicBezTo>
                  <a:cubicBezTo>
                    <a:pt x="67985" y="19944"/>
                    <a:pt x="64270" y="21372"/>
                    <a:pt x="60532" y="22741"/>
                  </a:cubicBezTo>
                  <a:cubicBezTo>
                    <a:pt x="57341" y="23920"/>
                    <a:pt x="54150" y="25063"/>
                    <a:pt x="50947" y="26206"/>
                  </a:cubicBezTo>
                  <a:cubicBezTo>
                    <a:pt x="48054" y="27242"/>
                    <a:pt x="45173" y="28254"/>
                    <a:pt x="42279" y="29266"/>
                  </a:cubicBezTo>
                  <a:cubicBezTo>
                    <a:pt x="42006" y="29349"/>
                    <a:pt x="41898" y="29468"/>
                    <a:pt x="42006" y="29766"/>
                  </a:cubicBezTo>
                  <a:close/>
                  <a:moveTo>
                    <a:pt x="41494" y="30588"/>
                  </a:moveTo>
                  <a:cubicBezTo>
                    <a:pt x="41446" y="30433"/>
                    <a:pt x="41446" y="30338"/>
                    <a:pt x="41422" y="30314"/>
                  </a:cubicBezTo>
                  <a:cubicBezTo>
                    <a:pt x="29444" y="25825"/>
                    <a:pt x="17562" y="21075"/>
                    <a:pt x="5465" y="16896"/>
                  </a:cubicBezTo>
                  <a:cubicBezTo>
                    <a:pt x="5525" y="16979"/>
                    <a:pt x="5608" y="17038"/>
                    <a:pt x="5703" y="17074"/>
                  </a:cubicBezTo>
                  <a:cubicBezTo>
                    <a:pt x="8608" y="18158"/>
                    <a:pt x="11502" y="19217"/>
                    <a:pt x="14407" y="20313"/>
                  </a:cubicBezTo>
                  <a:cubicBezTo>
                    <a:pt x="17955" y="21658"/>
                    <a:pt x="21491" y="23027"/>
                    <a:pt x="25039" y="24385"/>
                  </a:cubicBezTo>
                  <a:cubicBezTo>
                    <a:pt x="25099" y="24396"/>
                    <a:pt x="25146" y="24408"/>
                    <a:pt x="25194" y="24456"/>
                  </a:cubicBezTo>
                  <a:cubicBezTo>
                    <a:pt x="25230" y="24480"/>
                    <a:pt x="25253" y="24563"/>
                    <a:pt x="25242" y="24587"/>
                  </a:cubicBezTo>
                  <a:cubicBezTo>
                    <a:pt x="25230" y="24611"/>
                    <a:pt x="25146" y="24646"/>
                    <a:pt x="25111" y="24646"/>
                  </a:cubicBezTo>
                  <a:cubicBezTo>
                    <a:pt x="25039" y="24635"/>
                    <a:pt x="24956" y="24599"/>
                    <a:pt x="24872" y="24575"/>
                  </a:cubicBezTo>
                  <a:cubicBezTo>
                    <a:pt x="23194" y="23944"/>
                    <a:pt x="21503" y="23301"/>
                    <a:pt x="19824" y="22682"/>
                  </a:cubicBezTo>
                  <a:cubicBezTo>
                    <a:pt x="15157" y="20920"/>
                    <a:pt x="10466" y="19158"/>
                    <a:pt x="5787" y="17396"/>
                  </a:cubicBezTo>
                  <a:cubicBezTo>
                    <a:pt x="5703" y="17372"/>
                    <a:pt x="5608" y="17336"/>
                    <a:pt x="5525" y="17324"/>
                  </a:cubicBezTo>
                  <a:cubicBezTo>
                    <a:pt x="5549" y="17431"/>
                    <a:pt x="5596" y="17491"/>
                    <a:pt x="5668" y="17503"/>
                  </a:cubicBezTo>
                  <a:cubicBezTo>
                    <a:pt x="6025" y="17646"/>
                    <a:pt x="6382" y="17800"/>
                    <a:pt x="6739" y="17931"/>
                  </a:cubicBezTo>
                  <a:cubicBezTo>
                    <a:pt x="9954" y="19182"/>
                    <a:pt x="13157" y="20432"/>
                    <a:pt x="16371" y="21682"/>
                  </a:cubicBezTo>
                  <a:cubicBezTo>
                    <a:pt x="19015" y="22706"/>
                    <a:pt x="21670" y="23754"/>
                    <a:pt x="24313" y="24754"/>
                  </a:cubicBezTo>
                  <a:cubicBezTo>
                    <a:pt x="26611" y="25611"/>
                    <a:pt x="28897" y="26444"/>
                    <a:pt x="31195" y="27290"/>
                  </a:cubicBezTo>
                  <a:cubicBezTo>
                    <a:pt x="34481" y="28516"/>
                    <a:pt x="37791" y="29730"/>
                    <a:pt x="41077" y="30957"/>
                  </a:cubicBezTo>
                  <a:cubicBezTo>
                    <a:pt x="41184" y="31004"/>
                    <a:pt x="41315" y="30945"/>
                    <a:pt x="41434" y="30945"/>
                  </a:cubicBezTo>
                  <a:cubicBezTo>
                    <a:pt x="41422" y="30921"/>
                    <a:pt x="41422" y="30909"/>
                    <a:pt x="41398" y="30885"/>
                  </a:cubicBezTo>
                  <a:cubicBezTo>
                    <a:pt x="36207" y="28873"/>
                    <a:pt x="31004" y="26861"/>
                    <a:pt x="25801" y="24873"/>
                  </a:cubicBezTo>
                  <a:cubicBezTo>
                    <a:pt x="25825" y="24813"/>
                    <a:pt x="25849" y="24766"/>
                    <a:pt x="25861" y="24706"/>
                  </a:cubicBezTo>
                  <a:cubicBezTo>
                    <a:pt x="28504" y="25539"/>
                    <a:pt x="31016" y="26659"/>
                    <a:pt x="33588" y="27671"/>
                  </a:cubicBezTo>
                  <a:cubicBezTo>
                    <a:pt x="36183" y="28647"/>
                    <a:pt x="38755" y="29707"/>
                    <a:pt x="41494" y="30588"/>
                  </a:cubicBezTo>
                  <a:close/>
                  <a:moveTo>
                    <a:pt x="71212" y="47161"/>
                  </a:moveTo>
                  <a:cubicBezTo>
                    <a:pt x="71212" y="47149"/>
                    <a:pt x="71212" y="47125"/>
                    <a:pt x="71200" y="47102"/>
                  </a:cubicBezTo>
                  <a:cubicBezTo>
                    <a:pt x="70676" y="47209"/>
                    <a:pt x="70116" y="47221"/>
                    <a:pt x="69616" y="47435"/>
                  </a:cubicBezTo>
                  <a:cubicBezTo>
                    <a:pt x="68509" y="47911"/>
                    <a:pt x="67425" y="48411"/>
                    <a:pt x="66366" y="48995"/>
                  </a:cubicBezTo>
                  <a:cubicBezTo>
                    <a:pt x="61925" y="51388"/>
                    <a:pt x="57496" y="53805"/>
                    <a:pt x="53055" y="56234"/>
                  </a:cubicBezTo>
                  <a:cubicBezTo>
                    <a:pt x="50042" y="57877"/>
                    <a:pt x="47030" y="59579"/>
                    <a:pt x="44006" y="61234"/>
                  </a:cubicBezTo>
                  <a:cubicBezTo>
                    <a:pt x="43613" y="61449"/>
                    <a:pt x="43625" y="61711"/>
                    <a:pt x="43684" y="62068"/>
                  </a:cubicBezTo>
                  <a:cubicBezTo>
                    <a:pt x="52876" y="57091"/>
                    <a:pt x="62044" y="52126"/>
                    <a:pt x="71212" y="47161"/>
                  </a:cubicBezTo>
                  <a:close/>
                  <a:moveTo>
                    <a:pt x="33731" y="53757"/>
                  </a:moveTo>
                  <a:cubicBezTo>
                    <a:pt x="33635" y="53757"/>
                    <a:pt x="33540" y="53745"/>
                    <a:pt x="33528" y="53757"/>
                  </a:cubicBezTo>
                  <a:cubicBezTo>
                    <a:pt x="33278" y="54210"/>
                    <a:pt x="33028" y="54662"/>
                    <a:pt x="32778" y="55114"/>
                  </a:cubicBezTo>
                  <a:cubicBezTo>
                    <a:pt x="32754" y="55114"/>
                    <a:pt x="32742" y="55103"/>
                    <a:pt x="32731" y="55103"/>
                  </a:cubicBezTo>
                  <a:lnTo>
                    <a:pt x="33266" y="53852"/>
                  </a:lnTo>
                  <a:cubicBezTo>
                    <a:pt x="33147" y="53876"/>
                    <a:pt x="33100" y="53936"/>
                    <a:pt x="33076" y="54007"/>
                  </a:cubicBezTo>
                  <a:cubicBezTo>
                    <a:pt x="32326" y="55579"/>
                    <a:pt x="31719" y="57162"/>
                    <a:pt x="31492" y="58889"/>
                  </a:cubicBezTo>
                  <a:cubicBezTo>
                    <a:pt x="31385" y="59627"/>
                    <a:pt x="31373" y="60365"/>
                    <a:pt x="31349" y="61115"/>
                  </a:cubicBezTo>
                  <a:cubicBezTo>
                    <a:pt x="31349" y="61258"/>
                    <a:pt x="31421" y="61508"/>
                    <a:pt x="31528" y="61544"/>
                  </a:cubicBezTo>
                  <a:cubicBezTo>
                    <a:pt x="32302" y="61818"/>
                    <a:pt x="33088" y="62068"/>
                    <a:pt x="33874" y="62318"/>
                  </a:cubicBezTo>
                  <a:cubicBezTo>
                    <a:pt x="33576" y="59008"/>
                    <a:pt x="34469" y="56055"/>
                    <a:pt x="36231" y="53281"/>
                  </a:cubicBezTo>
                  <a:cubicBezTo>
                    <a:pt x="36195" y="53245"/>
                    <a:pt x="36148" y="53233"/>
                    <a:pt x="36124" y="53210"/>
                  </a:cubicBezTo>
                  <a:cubicBezTo>
                    <a:pt x="36005" y="53329"/>
                    <a:pt x="35862" y="53448"/>
                    <a:pt x="35731" y="53567"/>
                  </a:cubicBezTo>
                  <a:lnTo>
                    <a:pt x="35779" y="53340"/>
                  </a:lnTo>
                  <a:cubicBezTo>
                    <a:pt x="35731" y="53329"/>
                    <a:pt x="35707" y="53293"/>
                    <a:pt x="35659" y="53281"/>
                  </a:cubicBezTo>
                  <a:cubicBezTo>
                    <a:pt x="35350" y="53781"/>
                    <a:pt x="35052" y="54293"/>
                    <a:pt x="34731" y="54805"/>
                  </a:cubicBezTo>
                  <a:lnTo>
                    <a:pt x="34647" y="54757"/>
                  </a:lnTo>
                  <a:cubicBezTo>
                    <a:pt x="34886" y="54329"/>
                    <a:pt x="35136" y="53876"/>
                    <a:pt x="35374" y="53448"/>
                  </a:cubicBezTo>
                  <a:lnTo>
                    <a:pt x="35290" y="53400"/>
                  </a:lnTo>
                  <a:cubicBezTo>
                    <a:pt x="34790" y="53769"/>
                    <a:pt x="34719" y="54424"/>
                    <a:pt x="34302" y="54841"/>
                  </a:cubicBezTo>
                  <a:lnTo>
                    <a:pt x="34969" y="53555"/>
                  </a:lnTo>
                  <a:cubicBezTo>
                    <a:pt x="34945" y="53531"/>
                    <a:pt x="34909" y="53507"/>
                    <a:pt x="34886" y="53495"/>
                  </a:cubicBezTo>
                  <a:cubicBezTo>
                    <a:pt x="34469" y="53852"/>
                    <a:pt x="34397" y="54460"/>
                    <a:pt x="34040" y="54864"/>
                  </a:cubicBezTo>
                  <a:lnTo>
                    <a:pt x="33945" y="54817"/>
                  </a:lnTo>
                  <a:cubicBezTo>
                    <a:pt x="34135" y="54424"/>
                    <a:pt x="34350" y="54043"/>
                    <a:pt x="34540" y="53638"/>
                  </a:cubicBezTo>
                  <a:cubicBezTo>
                    <a:pt x="34516" y="53614"/>
                    <a:pt x="34469" y="53591"/>
                    <a:pt x="34433" y="53567"/>
                  </a:cubicBezTo>
                  <a:cubicBezTo>
                    <a:pt x="34076" y="53995"/>
                    <a:pt x="33885" y="54519"/>
                    <a:pt x="33624" y="54995"/>
                  </a:cubicBezTo>
                  <a:lnTo>
                    <a:pt x="33528" y="54948"/>
                  </a:lnTo>
                  <a:cubicBezTo>
                    <a:pt x="33743" y="54531"/>
                    <a:pt x="33957" y="54114"/>
                    <a:pt x="34171" y="53698"/>
                  </a:cubicBezTo>
                  <a:cubicBezTo>
                    <a:pt x="33576" y="53876"/>
                    <a:pt x="33624" y="54567"/>
                    <a:pt x="33207" y="54888"/>
                  </a:cubicBezTo>
                  <a:cubicBezTo>
                    <a:pt x="33350" y="54519"/>
                    <a:pt x="33528" y="54162"/>
                    <a:pt x="33731" y="53757"/>
                  </a:cubicBezTo>
                  <a:close/>
                  <a:moveTo>
                    <a:pt x="41982" y="27968"/>
                  </a:moveTo>
                  <a:cubicBezTo>
                    <a:pt x="42089" y="27933"/>
                    <a:pt x="42160" y="27921"/>
                    <a:pt x="42220" y="27897"/>
                  </a:cubicBezTo>
                  <a:cubicBezTo>
                    <a:pt x="45946" y="26706"/>
                    <a:pt x="49685" y="25551"/>
                    <a:pt x="53388" y="24301"/>
                  </a:cubicBezTo>
                  <a:cubicBezTo>
                    <a:pt x="59234" y="22325"/>
                    <a:pt x="65056" y="20277"/>
                    <a:pt x="70878" y="18253"/>
                  </a:cubicBezTo>
                  <a:cubicBezTo>
                    <a:pt x="74391" y="17026"/>
                    <a:pt x="77903" y="15776"/>
                    <a:pt x="81415" y="14574"/>
                  </a:cubicBezTo>
                  <a:cubicBezTo>
                    <a:pt x="83582" y="13824"/>
                    <a:pt x="85761" y="13097"/>
                    <a:pt x="87940" y="12371"/>
                  </a:cubicBezTo>
                  <a:cubicBezTo>
                    <a:pt x="88118" y="12312"/>
                    <a:pt x="88333" y="12276"/>
                    <a:pt x="88166" y="11978"/>
                  </a:cubicBezTo>
                  <a:cubicBezTo>
                    <a:pt x="87618" y="12133"/>
                    <a:pt x="87047" y="12264"/>
                    <a:pt x="86499" y="12443"/>
                  </a:cubicBezTo>
                  <a:cubicBezTo>
                    <a:pt x="83451" y="13407"/>
                    <a:pt x="80451" y="14526"/>
                    <a:pt x="77450" y="15645"/>
                  </a:cubicBezTo>
                  <a:cubicBezTo>
                    <a:pt x="73486" y="17122"/>
                    <a:pt x="69485" y="18455"/>
                    <a:pt x="65485" y="19777"/>
                  </a:cubicBezTo>
                  <a:cubicBezTo>
                    <a:pt x="58377" y="22134"/>
                    <a:pt x="51245" y="24444"/>
                    <a:pt x="44113" y="26766"/>
                  </a:cubicBezTo>
                  <a:cubicBezTo>
                    <a:pt x="43399" y="27004"/>
                    <a:pt x="42684" y="27242"/>
                    <a:pt x="41982" y="27456"/>
                  </a:cubicBezTo>
                  <a:close/>
                  <a:moveTo>
                    <a:pt x="41946" y="30754"/>
                  </a:moveTo>
                  <a:cubicBezTo>
                    <a:pt x="42029" y="30719"/>
                    <a:pt x="42101" y="30707"/>
                    <a:pt x="42160" y="30671"/>
                  </a:cubicBezTo>
                  <a:cubicBezTo>
                    <a:pt x="44542" y="29814"/>
                    <a:pt x="46947" y="28968"/>
                    <a:pt x="49328" y="28075"/>
                  </a:cubicBezTo>
                  <a:cubicBezTo>
                    <a:pt x="53614" y="26468"/>
                    <a:pt x="57912" y="24873"/>
                    <a:pt x="62163" y="23194"/>
                  </a:cubicBezTo>
                  <a:cubicBezTo>
                    <a:pt x="66711" y="21384"/>
                    <a:pt x="71295" y="19693"/>
                    <a:pt x="75950" y="18229"/>
                  </a:cubicBezTo>
                  <a:cubicBezTo>
                    <a:pt x="80022" y="16955"/>
                    <a:pt x="84118" y="15681"/>
                    <a:pt x="88214" y="14419"/>
                  </a:cubicBezTo>
                  <a:cubicBezTo>
                    <a:pt x="88404" y="14359"/>
                    <a:pt x="88499" y="14288"/>
                    <a:pt x="88357" y="14074"/>
                  </a:cubicBezTo>
                  <a:cubicBezTo>
                    <a:pt x="88285" y="14074"/>
                    <a:pt x="88214" y="14074"/>
                    <a:pt x="88154" y="14098"/>
                  </a:cubicBezTo>
                  <a:cubicBezTo>
                    <a:pt x="86975" y="14371"/>
                    <a:pt x="85797" y="14621"/>
                    <a:pt x="84642" y="14991"/>
                  </a:cubicBezTo>
                  <a:cubicBezTo>
                    <a:pt x="83237" y="15419"/>
                    <a:pt x="81903" y="15979"/>
                    <a:pt x="80498" y="16443"/>
                  </a:cubicBezTo>
                  <a:cubicBezTo>
                    <a:pt x="78379" y="17157"/>
                    <a:pt x="76200" y="17765"/>
                    <a:pt x="74069" y="18515"/>
                  </a:cubicBezTo>
                  <a:cubicBezTo>
                    <a:pt x="70128" y="19896"/>
                    <a:pt x="66211" y="21325"/>
                    <a:pt x="62282" y="22777"/>
                  </a:cubicBezTo>
                  <a:cubicBezTo>
                    <a:pt x="58817" y="24051"/>
                    <a:pt x="55400" y="25408"/>
                    <a:pt x="51923" y="26659"/>
                  </a:cubicBezTo>
                  <a:cubicBezTo>
                    <a:pt x="48780" y="27778"/>
                    <a:pt x="45613" y="28790"/>
                    <a:pt x="42458" y="29861"/>
                  </a:cubicBezTo>
                  <a:cubicBezTo>
                    <a:pt x="41886" y="30052"/>
                    <a:pt x="41886" y="30064"/>
                    <a:pt x="41946" y="30754"/>
                  </a:cubicBezTo>
                  <a:close/>
                  <a:moveTo>
                    <a:pt x="88118" y="11311"/>
                  </a:moveTo>
                  <a:cubicBezTo>
                    <a:pt x="87987" y="11359"/>
                    <a:pt x="87916" y="11383"/>
                    <a:pt x="87845" y="11419"/>
                  </a:cubicBezTo>
                  <a:cubicBezTo>
                    <a:pt x="84713" y="12550"/>
                    <a:pt x="81618" y="13705"/>
                    <a:pt x="78474" y="14812"/>
                  </a:cubicBezTo>
                  <a:cubicBezTo>
                    <a:pt x="74569" y="16181"/>
                    <a:pt x="70640" y="17538"/>
                    <a:pt x="66687" y="18824"/>
                  </a:cubicBezTo>
                  <a:cubicBezTo>
                    <a:pt x="62401" y="20229"/>
                    <a:pt x="58079" y="21527"/>
                    <a:pt x="53793" y="22908"/>
                  </a:cubicBezTo>
                  <a:cubicBezTo>
                    <a:pt x="49947" y="24146"/>
                    <a:pt x="46125" y="25456"/>
                    <a:pt x="42291" y="26718"/>
                  </a:cubicBezTo>
                  <a:cubicBezTo>
                    <a:pt x="41994" y="26825"/>
                    <a:pt x="41982" y="26980"/>
                    <a:pt x="42041" y="27254"/>
                  </a:cubicBezTo>
                  <a:cubicBezTo>
                    <a:pt x="43160" y="26885"/>
                    <a:pt x="44256" y="26504"/>
                    <a:pt x="45363" y="26147"/>
                  </a:cubicBezTo>
                  <a:cubicBezTo>
                    <a:pt x="52233" y="23920"/>
                    <a:pt x="59115" y="21706"/>
                    <a:pt x="65973" y="19443"/>
                  </a:cubicBezTo>
                  <a:cubicBezTo>
                    <a:pt x="69795" y="18169"/>
                    <a:pt x="73629" y="16907"/>
                    <a:pt x="77391" y="15491"/>
                  </a:cubicBezTo>
                  <a:cubicBezTo>
                    <a:pt x="80213" y="14443"/>
                    <a:pt x="83034" y="13383"/>
                    <a:pt x="85904" y="12443"/>
                  </a:cubicBezTo>
                  <a:cubicBezTo>
                    <a:pt x="86642" y="12204"/>
                    <a:pt x="87404" y="12014"/>
                    <a:pt x="88190" y="11788"/>
                  </a:cubicBezTo>
                  <a:cubicBezTo>
                    <a:pt x="88154" y="11621"/>
                    <a:pt x="88142" y="11490"/>
                    <a:pt x="88118" y="11311"/>
                  </a:cubicBezTo>
                  <a:close/>
                  <a:moveTo>
                    <a:pt x="84404" y="39410"/>
                  </a:moveTo>
                  <a:cubicBezTo>
                    <a:pt x="84368" y="39386"/>
                    <a:pt x="84344" y="39351"/>
                    <a:pt x="84332" y="39327"/>
                  </a:cubicBezTo>
                  <a:cubicBezTo>
                    <a:pt x="71569" y="41363"/>
                    <a:pt x="58758" y="43101"/>
                    <a:pt x="46077" y="45601"/>
                  </a:cubicBezTo>
                  <a:cubicBezTo>
                    <a:pt x="46197" y="45601"/>
                    <a:pt x="46304" y="45590"/>
                    <a:pt x="46423" y="45566"/>
                  </a:cubicBezTo>
                  <a:cubicBezTo>
                    <a:pt x="47518" y="45423"/>
                    <a:pt x="48625" y="45256"/>
                    <a:pt x="49721" y="45113"/>
                  </a:cubicBezTo>
                  <a:cubicBezTo>
                    <a:pt x="52197" y="44792"/>
                    <a:pt x="54650" y="44518"/>
                    <a:pt x="57126" y="44161"/>
                  </a:cubicBezTo>
                  <a:cubicBezTo>
                    <a:pt x="59115" y="43875"/>
                    <a:pt x="61115" y="43482"/>
                    <a:pt x="63091" y="43161"/>
                  </a:cubicBezTo>
                  <a:cubicBezTo>
                    <a:pt x="66806" y="42530"/>
                    <a:pt x="70533" y="41934"/>
                    <a:pt x="74248" y="41303"/>
                  </a:cubicBezTo>
                  <a:cubicBezTo>
                    <a:pt x="76331" y="40946"/>
                    <a:pt x="78403" y="40553"/>
                    <a:pt x="80487" y="40196"/>
                  </a:cubicBezTo>
                  <a:cubicBezTo>
                    <a:pt x="81689" y="39994"/>
                    <a:pt x="82915" y="39791"/>
                    <a:pt x="84130" y="39589"/>
                  </a:cubicBezTo>
                  <a:cubicBezTo>
                    <a:pt x="84225" y="39577"/>
                    <a:pt x="84308" y="39470"/>
                    <a:pt x="84404" y="39410"/>
                  </a:cubicBezTo>
                  <a:close/>
                  <a:moveTo>
                    <a:pt x="43696" y="60627"/>
                  </a:moveTo>
                  <a:cubicBezTo>
                    <a:pt x="43827" y="60556"/>
                    <a:pt x="43934" y="60520"/>
                    <a:pt x="44030" y="60448"/>
                  </a:cubicBezTo>
                  <a:cubicBezTo>
                    <a:pt x="46768" y="58817"/>
                    <a:pt x="49506" y="57174"/>
                    <a:pt x="52257" y="55555"/>
                  </a:cubicBezTo>
                  <a:cubicBezTo>
                    <a:pt x="54162" y="54436"/>
                    <a:pt x="56091" y="53340"/>
                    <a:pt x="58031" y="52281"/>
                  </a:cubicBezTo>
                  <a:cubicBezTo>
                    <a:pt x="60615" y="50852"/>
                    <a:pt x="63234" y="49471"/>
                    <a:pt x="65842" y="48078"/>
                  </a:cubicBezTo>
                  <a:cubicBezTo>
                    <a:pt x="65949" y="48018"/>
                    <a:pt x="66044" y="47935"/>
                    <a:pt x="66139" y="47876"/>
                  </a:cubicBezTo>
                  <a:cubicBezTo>
                    <a:pt x="65639" y="47876"/>
                    <a:pt x="65151" y="47923"/>
                    <a:pt x="64687" y="47995"/>
                  </a:cubicBezTo>
                  <a:cubicBezTo>
                    <a:pt x="64175" y="48090"/>
                    <a:pt x="63615" y="48102"/>
                    <a:pt x="63163" y="48340"/>
                  </a:cubicBezTo>
                  <a:cubicBezTo>
                    <a:pt x="61210" y="49400"/>
                    <a:pt x="59305" y="50507"/>
                    <a:pt x="57388" y="51626"/>
                  </a:cubicBezTo>
                  <a:cubicBezTo>
                    <a:pt x="54281" y="53436"/>
                    <a:pt x="51185" y="55234"/>
                    <a:pt x="48090" y="57031"/>
                  </a:cubicBezTo>
                  <a:cubicBezTo>
                    <a:pt x="46744" y="57817"/>
                    <a:pt x="45399" y="58591"/>
                    <a:pt x="44053" y="59377"/>
                  </a:cubicBezTo>
                  <a:cubicBezTo>
                    <a:pt x="43922" y="59460"/>
                    <a:pt x="43815" y="59603"/>
                    <a:pt x="43696" y="59722"/>
                  </a:cubicBezTo>
                  <a:cubicBezTo>
                    <a:pt x="43732" y="59758"/>
                    <a:pt x="43744" y="59782"/>
                    <a:pt x="43768" y="59817"/>
                  </a:cubicBezTo>
                  <a:cubicBezTo>
                    <a:pt x="43851" y="59782"/>
                    <a:pt x="43911" y="59758"/>
                    <a:pt x="43982" y="59710"/>
                  </a:cubicBezTo>
                  <a:cubicBezTo>
                    <a:pt x="46399" y="58329"/>
                    <a:pt x="48875" y="56984"/>
                    <a:pt x="51257" y="55531"/>
                  </a:cubicBezTo>
                  <a:cubicBezTo>
                    <a:pt x="55162" y="53150"/>
                    <a:pt x="59115" y="50852"/>
                    <a:pt x="63199" y="48768"/>
                  </a:cubicBezTo>
                  <a:cubicBezTo>
                    <a:pt x="63615" y="48542"/>
                    <a:pt x="64044" y="48352"/>
                    <a:pt x="64473" y="48149"/>
                  </a:cubicBezTo>
                  <a:cubicBezTo>
                    <a:pt x="64532" y="48114"/>
                    <a:pt x="64604" y="48161"/>
                    <a:pt x="64687" y="48161"/>
                  </a:cubicBezTo>
                  <a:cubicBezTo>
                    <a:pt x="64651" y="48233"/>
                    <a:pt x="64639" y="48328"/>
                    <a:pt x="64592" y="48387"/>
                  </a:cubicBezTo>
                  <a:cubicBezTo>
                    <a:pt x="64544" y="48423"/>
                    <a:pt x="64473" y="48447"/>
                    <a:pt x="64413" y="48471"/>
                  </a:cubicBezTo>
                  <a:cubicBezTo>
                    <a:pt x="61484" y="50066"/>
                    <a:pt x="58519" y="51566"/>
                    <a:pt x="55650" y="53245"/>
                  </a:cubicBezTo>
                  <a:cubicBezTo>
                    <a:pt x="51745" y="55531"/>
                    <a:pt x="47923" y="57936"/>
                    <a:pt x="43946" y="60067"/>
                  </a:cubicBezTo>
                  <a:cubicBezTo>
                    <a:pt x="43744" y="60198"/>
                    <a:pt x="43649" y="60353"/>
                    <a:pt x="43696" y="60627"/>
                  </a:cubicBezTo>
                  <a:close/>
                  <a:moveTo>
                    <a:pt x="6049" y="14288"/>
                  </a:moveTo>
                  <a:cubicBezTo>
                    <a:pt x="6049" y="14336"/>
                    <a:pt x="6025" y="14395"/>
                    <a:pt x="6025" y="14443"/>
                  </a:cubicBezTo>
                  <a:cubicBezTo>
                    <a:pt x="11847" y="16907"/>
                    <a:pt x="17812" y="18979"/>
                    <a:pt x="23694" y="21289"/>
                  </a:cubicBezTo>
                  <a:cubicBezTo>
                    <a:pt x="29587" y="23587"/>
                    <a:pt x="35588" y="25551"/>
                    <a:pt x="41529" y="27861"/>
                  </a:cubicBezTo>
                  <a:lnTo>
                    <a:pt x="41529" y="27123"/>
                  </a:lnTo>
                  <a:cubicBezTo>
                    <a:pt x="41065" y="27028"/>
                    <a:pt x="40612" y="26968"/>
                    <a:pt x="40184" y="26861"/>
                  </a:cubicBezTo>
                  <a:cubicBezTo>
                    <a:pt x="38350" y="26385"/>
                    <a:pt x="36612" y="25647"/>
                    <a:pt x="34838" y="24980"/>
                  </a:cubicBezTo>
                  <a:cubicBezTo>
                    <a:pt x="29992" y="23134"/>
                    <a:pt x="25122" y="21372"/>
                    <a:pt x="20253" y="19586"/>
                  </a:cubicBezTo>
                  <a:cubicBezTo>
                    <a:pt x="16848" y="18336"/>
                    <a:pt x="13431" y="17146"/>
                    <a:pt x="10013" y="15883"/>
                  </a:cubicBezTo>
                  <a:cubicBezTo>
                    <a:pt x="8799" y="15431"/>
                    <a:pt x="7632" y="14860"/>
                    <a:pt x="6430" y="14348"/>
                  </a:cubicBezTo>
                  <a:cubicBezTo>
                    <a:pt x="6322" y="14300"/>
                    <a:pt x="6180" y="14300"/>
                    <a:pt x="6049" y="14288"/>
                  </a:cubicBezTo>
                  <a:close/>
                  <a:moveTo>
                    <a:pt x="5549" y="17777"/>
                  </a:moveTo>
                  <a:cubicBezTo>
                    <a:pt x="5525" y="18324"/>
                    <a:pt x="5608" y="18491"/>
                    <a:pt x="5941" y="18610"/>
                  </a:cubicBezTo>
                  <a:cubicBezTo>
                    <a:pt x="9097" y="19717"/>
                    <a:pt x="12252" y="20813"/>
                    <a:pt x="15371" y="21968"/>
                  </a:cubicBezTo>
                  <a:cubicBezTo>
                    <a:pt x="19455" y="23468"/>
                    <a:pt x="23503" y="25051"/>
                    <a:pt x="27575" y="26599"/>
                  </a:cubicBezTo>
                  <a:cubicBezTo>
                    <a:pt x="31266" y="27992"/>
                    <a:pt x="34957" y="29361"/>
                    <a:pt x="38648" y="30766"/>
                  </a:cubicBezTo>
                  <a:cubicBezTo>
                    <a:pt x="39541" y="31088"/>
                    <a:pt x="40422" y="31469"/>
                    <a:pt x="41410" y="31850"/>
                  </a:cubicBezTo>
                  <a:cubicBezTo>
                    <a:pt x="41351" y="31624"/>
                    <a:pt x="41363" y="31409"/>
                    <a:pt x="41267" y="31362"/>
                  </a:cubicBezTo>
                  <a:cubicBezTo>
                    <a:pt x="41005" y="31195"/>
                    <a:pt x="40696" y="31088"/>
                    <a:pt x="40398" y="30969"/>
                  </a:cubicBezTo>
                  <a:cubicBezTo>
                    <a:pt x="39708" y="30719"/>
                    <a:pt x="39005" y="30492"/>
                    <a:pt x="38326" y="30242"/>
                  </a:cubicBezTo>
                  <a:cubicBezTo>
                    <a:pt x="34707" y="28873"/>
                    <a:pt x="31076" y="27492"/>
                    <a:pt x="27456" y="26123"/>
                  </a:cubicBezTo>
                  <a:cubicBezTo>
                    <a:pt x="24087" y="24861"/>
                    <a:pt x="20705" y="23623"/>
                    <a:pt x="17324" y="22325"/>
                  </a:cubicBezTo>
                  <a:cubicBezTo>
                    <a:pt x="13502" y="20872"/>
                    <a:pt x="9692" y="19360"/>
                    <a:pt x="5882" y="17896"/>
                  </a:cubicBezTo>
                  <a:cubicBezTo>
                    <a:pt x="5775" y="17836"/>
                    <a:pt x="5668" y="17800"/>
                    <a:pt x="5549" y="17777"/>
                  </a:cubicBezTo>
                  <a:close/>
                  <a:moveTo>
                    <a:pt x="8251" y="45709"/>
                  </a:moveTo>
                  <a:lnTo>
                    <a:pt x="8156" y="45613"/>
                  </a:lnTo>
                  <a:cubicBezTo>
                    <a:pt x="8085" y="45673"/>
                    <a:pt x="7977" y="45732"/>
                    <a:pt x="7954" y="45804"/>
                  </a:cubicBezTo>
                  <a:cubicBezTo>
                    <a:pt x="7668" y="46482"/>
                    <a:pt x="7394" y="47161"/>
                    <a:pt x="7120" y="47828"/>
                  </a:cubicBezTo>
                  <a:cubicBezTo>
                    <a:pt x="7073" y="47923"/>
                    <a:pt x="7013" y="48018"/>
                    <a:pt x="6965" y="48102"/>
                  </a:cubicBezTo>
                  <a:cubicBezTo>
                    <a:pt x="6918" y="48090"/>
                    <a:pt x="6894" y="48066"/>
                    <a:pt x="6846" y="48042"/>
                  </a:cubicBezTo>
                  <a:cubicBezTo>
                    <a:pt x="7168" y="47209"/>
                    <a:pt x="7513" y="46375"/>
                    <a:pt x="7846" y="45542"/>
                  </a:cubicBezTo>
                  <a:cubicBezTo>
                    <a:pt x="7799" y="45506"/>
                    <a:pt x="7763" y="45494"/>
                    <a:pt x="7727" y="45470"/>
                  </a:cubicBezTo>
                  <a:cubicBezTo>
                    <a:pt x="7668" y="45554"/>
                    <a:pt x="7573" y="45637"/>
                    <a:pt x="7549" y="45720"/>
                  </a:cubicBezTo>
                  <a:cubicBezTo>
                    <a:pt x="7287" y="46411"/>
                    <a:pt x="7073" y="47102"/>
                    <a:pt x="6823" y="47792"/>
                  </a:cubicBezTo>
                  <a:cubicBezTo>
                    <a:pt x="6787" y="47899"/>
                    <a:pt x="6715" y="47983"/>
                    <a:pt x="6668" y="48090"/>
                  </a:cubicBezTo>
                  <a:cubicBezTo>
                    <a:pt x="6620" y="48078"/>
                    <a:pt x="6573" y="48054"/>
                    <a:pt x="6537" y="48030"/>
                  </a:cubicBezTo>
                  <a:cubicBezTo>
                    <a:pt x="6834" y="47149"/>
                    <a:pt x="7144" y="46292"/>
                    <a:pt x="7454" y="45375"/>
                  </a:cubicBezTo>
                  <a:cubicBezTo>
                    <a:pt x="7287" y="45339"/>
                    <a:pt x="7156" y="45292"/>
                    <a:pt x="6989" y="45244"/>
                  </a:cubicBezTo>
                  <a:cubicBezTo>
                    <a:pt x="6751" y="46030"/>
                    <a:pt x="6537" y="46768"/>
                    <a:pt x="6322" y="47506"/>
                  </a:cubicBezTo>
                  <a:cubicBezTo>
                    <a:pt x="6275" y="47495"/>
                    <a:pt x="6227" y="47483"/>
                    <a:pt x="6180" y="47459"/>
                  </a:cubicBezTo>
                  <a:cubicBezTo>
                    <a:pt x="6394" y="46709"/>
                    <a:pt x="6608" y="45959"/>
                    <a:pt x="6834" y="45185"/>
                  </a:cubicBezTo>
                  <a:cubicBezTo>
                    <a:pt x="6715" y="45161"/>
                    <a:pt x="6620" y="45125"/>
                    <a:pt x="6537" y="45101"/>
                  </a:cubicBezTo>
                  <a:cubicBezTo>
                    <a:pt x="6501" y="45125"/>
                    <a:pt x="6489" y="45161"/>
                    <a:pt x="6489" y="45173"/>
                  </a:cubicBezTo>
                  <a:cubicBezTo>
                    <a:pt x="5656" y="47625"/>
                    <a:pt x="5358" y="50138"/>
                    <a:pt x="5596" y="52721"/>
                  </a:cubicBezTo>
                  <a:cubicBezTo>
                    <a:pt x="5620" y="53031"/>
                    <a:pt x="5727" y="53340"/>
                    <a:pt x="5799" y="53650"/>
                  </a:cubicBezTo>
                  <a:cubicBezTo>
                    <a:pt x="5822" y="53650"/>
                    <a:pt x="5846" y="53638"/>
                    <a:pt x="5858" y="53638"/>
                  </a:cubicBezTo>
                  <a:lnTo>
                    <a:pt x="5858" y="51150"/>
                  </a:lnTo>
                  <a:cubicBezTo>
                    <a:pt x="5941" y="51257"/>
                    <a:pt x="5977" y="51376"/>
                    <a:pt x="5977" y="51483"/>
                  </a:cubicBezTo>
                  <a:cubicBezTo>
                    <a:pt x="6013" y="52043"/>
                    <a:pt x="6037" y="52614"/>
                    <a:pt x="6061" y="53198"/>
                  </a:cubicBezTo>
                  <a:cubicBezTo>
                    <a:pt x="6072" y="53769"/>
                    <a:pt x="6072" y="53769"/>
                    <a:pt x="6680" y="53888"/>
                  </a:cubicBezTo>
                  <a:cubicBezTo>
                    <a:pt x="6620" y="53221"/>
                    <a:pt x="6573" y="52567"/>
                    <a:pt x="6513" y="51900"/>
                  </a:cubicBezTo>
                  <a:cubicBezTo>
                    <a:pt x="6549" y="51900"/>
                    <a:pt x="6573" y="51888"/>
                    <a:pt x="6608" y="51888"/>
                  </a:cubicBezTo>
                  <a:cubicBezTo>
                    <a:pt x="6620" y="51959"/>
                    <a:pt x="6668" y="52043"/>
                    <a:pt x="6668" y="52126"/>
                  </a:cubicBezTo>
                  <a:cubicBezTo>
                    <a:pt x="6727" y="52662"/>
                    <a:pt x="6775" y="53174"/>
                    <a:pt x="6811" y="53710"/>
                  </a:cubicBezTo>
                  <a:cubicBezTo>
                    <a:pt x="6834" y="53936"/>
                    <a:pt x="6906" y="54031"/>
                    <a:pt x="7144" y="53995"/>
                  </a:cubicBezTo>
                  <a:cubicBezTo>
                    <a:pt x="7156" y="52602"/>
                    <a:pt x="7096" y="51185"/>
                    <a:pt x="7465" y="49816"/>
                  </a:cubicBezTo>
                  <a:cubicBezTo>
                    <a:pt x="7846" y="48459"/>
                    <a:pt x="8287" y="47137"/>
                    <a:pt x="8692" y="45792"/>
                  </a:cubicBezTo>
                  <a:cubicBezTo>
                    <a:pt x="8513" y="45673"/>
                    <a:pt x="8418" y="45756"/>
                    <a:pt x="8347" y="45947"/>
                  </a:cubicBezTo>
                  <a:cubicBezTo>
                    <a:pt x="8097" y="46613"/>
                    <a:pt x="7846" y="47280"/>
                    <a:pt x="7573" y="47959"/>
                  </a:cubicBezTo>
                  <a:cubicBezTo>
                    <a:pt x="7525" y="48054"/>
                    <a:pt x="7465" y="48161"/>
                    <a:pt x="7406" y="48257"/>
                  </a:cubicBezTo>
                  <a:cubicBezTo>
                    <a:pt x="7370" y="48233"/>
                    <a:pt x="7323" y="48209"/>
                    <a:pt x="7263" y="48197"/>
                  </a:cubicBezTo>
                  <a:cubicBezTo>
                    <a:pt x="7549" y="47387"/>
                    <a:pt x="7930" y="46554"/>
                    <a:pt x="8251" y="45709"/>
                  </a:cubicBezTo>
                  <a:close/>
                  <a:moveTo>
                    <a:pt x="39720" y="54353"/>
                  </a:moveTo>
                  <a:cubicBezTo>
                    <a:pt x="39327" y="54269"/>
                    <a:pt x="38981" y="54186"/>
                    <a:pt x="38636" y="54091"/>
                  </a:cubicBezTo>
                  <a:cubicBezTo>
                    <a:pt x="38172" y="53948"/>
                    <a:pt x="38148" y="53924"/>
                    <a:pt x="37934" y="54341"/>
                  </a:cubicBezTo>
                  <a:cubicBezTo>
                    <a:pt x="37374" y="55519"/>
                    <a:pt x="36791" y="56686"/>
                    <a:pt x="36302" y="57901"/>
                  </a:cubicBezTo>
                  <a:cubicBezTo>
                    <a:pt x="35993" y="58651"/>
                    <a:pt x="35826" y="59460"/>
                    <a:pt x="35600" y="60246"/>
                  </a:cubicBezTo>
                  <a:cubicBezTo>
                    <a:pt x="35636" y="60258"/>
                    <a:pt x="35648" y="60258"/>
                    <a:pt x="35671" y="60282"/>
                  </a:cubicBezTo>
                  <a:cubicBezTo>
                    <a:pt x="35731" y="60127"/>
                    <a:pt x="35790" y="59960"/>
                    <a:pt x="35850" y="59817"/>
                  </a:cubicBezTo>
                  <a:cubicBezTo>
                    <a:pt x="35886" y="59829"/>
                    <a:pt x="35910" y="59829"/>
                    <a:pt x="35945" y="59841"/>
                  </a:cubicBezTo>
                  <a:cubicBezTo>
                    <a:pt x="35898" y="60056"/>
                    <a:pt x="35838" y="60282"/>
                    <a:pt x="35790" y="60484"/>
                  </a:cubicBezTo>
                  <a:cubicBezTo>
                    <a:pt x="35719" y="60829"/>
                    <a:pt x="35707" y="61210"/>
                    <a:pt x="35540" y="61532"/>
                  </a:cubicBezTo>
                  <a:cubicBezTo>
                    <a:pt x="35302" y="61984"/>
                    <a:pt x="35481" y="62425"/>
                    <a:pt x="35481" y="62865"/>
                  </a:cubicBezTo>
                  <a:cubicBezTo>
                    <a:pt x="35481" y="62901"/>
                    <a:pt x="35552" y="62961"/>
                    <a:pt x="35600" y="62973"/>
                  </a:cubicBezTo>
                  <a:cubicBezTo>
                    <a:pt x="36112" y="63163"/>
                    <a:pt x="36612" y="63354"/>
                    <a:pt x="37160" y="63568"/>
                  </a:cubicBezTo>
                  <a:cubicBezTo>
                    <a:pt x="36945" y="61901"/>
                    <a:pt x="37160" y="60318"/>
                    <a:pt x="37624" y="58746"/>
                  </a:cubicBezTo>
                  <a:cubicBezTo>
                    <a:pt x="38088" y="57198"/>
                    <a:pt x="38696" y="55722"/>
                    <a:pt x="39720" y="54353"/>
                  </a:cubicBezTo>
                  <a:close/>
                  <a:moveTo>
                    <a:pt x="43756" y="63056"/>
                  </a:moveTo>
                  <a:lnTo>
                    <a:pt x="43970" y="62961"/>
                  </a:lnTo>
                  <a:cubicBezTo>
                    <a:pt x="45732" y="61925"/>
                    <a:pt x="47494" y="60889"/>
                    <a:pt x="49280" y="59901"/>
                  </a:cubicBezTo>
                  <a:cubicBezTo>
                    <a:pt x="53197" y="57746"/>
                    <a:pt x="57138" y="55615"/>
                    <a:pt x="61067" y="53471"/>
                  </a:cubicBezTo>
                  <a:cubicBezTo>
                    <a:pt x="64163" y="51793"/>
                    <a:pt x="67247" y="50078"/>
                    <a:pt x="70342" y="48387"/>
                  </a:cubicBezTo>
                  <a:cubicBezTo>
                    <a:pt x="71128" y="47947"/>
                    <a:pt x="71890" y="47506"/>
                    <a:pt x="72664" y="47054"/>
                  </a:cubicBezTo>
                  <a:cubicBezTo>
                    <a:pt x="72700" y="47030"/>
                    <a:pt x="72736" y="46994"/>
                    <a:pt x="72759" y="46959"/>
                  </a:cubicBezTo>
                  <a:cubicBezTo>
                    <a:pt x="72497" y="46959"/>
                    <a:pt x="72224" y="46983"/>
                    <a:pt x="72021" y="47090"/>
                  </a:cubicBezTo>
                  <a:cubicBezTo>
                    <a:pt x="67818" y="49352"/>
                    <a:pt x="63639" y="51638"/>
                    <a:pt x="59448" y="53900"/>
                  </a:cubicBezTo>
                  <a:cubicBezTo>
                    <a:pt x="54352" y="56638"/>
                    <a:pt x="49268" y="59377"/>
                    <a:pt x="44184" y="62115"/>
                  </a:cubicBezTo>
                  <a:cubicBezTo>
                    <a:pt x="43613" y="62437"/>
                    <a:pt x="43672" y="62258"/>
                    <a:pt x="43756" y="63056"/>
                  </a:cubicBezTo>
                  <a:close/>
                  <a:moveTo>
                    <a:pt x="5691" y="14931"/>
                  </a:moveTo>
                  <a:cubicBezTo>
                    <a:pt x="6132" y="15121"/>
                    <a:pt x="6549" y="15300"/>
                    <a:pt x="6965" y="15467"/>
                  </a:cubicBezTo>
                  <a:lnTo>
                    <a:pt x="15490" y="18860"/>
                  </a:lnTo>
                  <a:cubicBezTo>
                    <a:pt x="18848" y="20182"/>
                    <a:pt x="22170" y="21503"/>
                    <a:pt x="25539" y="22789"/>
                  </a:cubicBezTo>
                  <a:cubicBezTo>
                    <a:pt x="30123" y="24539"/>
                    <a:pt x="34874" y="25813"/>
                    <a:pt x="39446" y="27599"/>
                  </a:cubicBezTo>
                  <a:cubicBezTo>
                    <a:pt x="40112" y="27861"/>
                    <a:pt x="40791" y="28135"/>
                    <a:pt x="41494" y="28397"/>
                  </a:cubicBezTo>
                  <a:cubicBezTo>
                    <a:pt x="41541" y="28171"/>
                    <a:pt x="41565" y="28016"/>
                    <a:pt x="41303" y="27921"/>
                  </a:cubicBezTo>
                  <a:cubicBezTo>
                    <a:pt x="39481" y="27254"/>
                    <a:pt x="37684" y="26551"/>
                    <a:pt x="35850" y="25909"/>
                  </a:cubicBezTo>
                  <a:cubicBezTo>
                    <a:pt x="34195" y="25349"/>
                    <a:pt x="32492" y="24920"/>
                    <a:pt x="30849" y="24325"/>
                  </a:cubicBezTo>
                  <a:cubicBezTo>
                    <a:pt x="27647" y="23146"/>
                    <a:pt x="24480" y="21896"/>
                    <a:pt x="21301" y="20670"/>
                  </a:cubicBezTo>
                  <a:cubicBezTo>
                    <a:pt x="16836" y="18967"/>
                    <a:pt x="12347" y="17253"/>
                    <a:pt x="7882" y="15526"/>
                  </a:cubicBezTo>
                  <a:cubicBezTo>
                    <a:pt x="7204" y="15252"/>
                    <a:pt x="6537" y="14943"/>
                    <a:pt x="5834" y="14645"/>
                  </a:cubicBezTo>
                  <a:cubicBezTo>
                    <a:pt x="5775" y="14752"/>
                    <a:pt x="5727" y="14836"/>
                    <a:pt x="5691" y="14931"/>
                  </a:cubicBezTo>
                  <a:close/>
                  <a:moveTo>
                    <a:pt x="19765" y="51233"/>
                  </a:moveTo>
                  <a:cubicBezTo>
                    <a:pt x="19753" y="51174"/>
                    <a:pt x="19753" y="51114"/>
                    <a:pt x="19741" y="51054"/>
                  </a:cubicBezTo>
                  <a:cubicBezTo>
                    <a:pt x="19955" y="50995"/>
                    <a:pt x="20169" y="50935"/>
                    <a:pt x="20384" y="50900"/>
                  </a:cubicBezTo>
                  <a:cubicBezTo>
                    <a:pt x="22265" y="50590"/>
                    <a:pt x="24158" y="50304"/>
                    <a:pt x="26015" y="49947"/>
                  </a:cubicBezTo>
                  <a:cubicBezTo>
                    <a:pt x="30611" y="49066"/>
                    <a:pt x="35231" y="48161"/>
                    <a:pt x="39827" y="47268"/>
                  </a:cubicBezTo>
                  <a:cubicBezTo>
                    <a:pt x="44637" y="46328"/>
                    <a:pt x="49483" y="45637"/>
                    <a:pt x="54340" y="44958"/>
                  </a:cubicBezTo>
                  <a:cubicBezTo>
                    <a:pt x="55233" y="44839"/>
                    <a:pt x="56126" y="44685"/>
                    <a:pt x="57019" y="44530"/>
                  </a:cubicBezTo>
                  <a:cubicBezTo>
                    <a:pt x="56865" y="44470"/>
                    <a:pt x="56734" y="44482"/>
                    <a:pt x="56603" y="44506"/>
                  </a:cubicBezTo>
                  <a:cubicBezTo>
                    <a:pt x="55305" y="44685"/>
                    <a:pt x="53995" y="44851"/>
                    <a:pt x="52697" y="45018"/>
                  </a:cubicBezTo>
                  <a:cubicBezTo>
                    <a:pt x="50471" y="45304"/>
                    <a:pt x="48221" y="45506"/>
                    <a:pt x="46006" y="45899"/>
                  </a:cubicBezTo>
                  <a:cubicBezTo>
                    <a:pt x="41922" y="46590"/>
                    <a:pt x="37874" y="47387"/>
                    <a:pt x="33814" y="48126"/>
                  </a:cubicBezTo>
                  <a:cubicBezTo>
                    <a:pt x="31671" y="48518"/>
                    <a:pt x="29516" y="48911"/>
                    <a:pt x="27349" y="49221"/>
                  </a:cubicBezTo>
                  <a:cubicBezTo>
                    <a:pt x="24825" y="49578"/>
                    <a:pt x="22313" y="50007"/>
                    <a:pt x="19824" y="50590"/>
                  </a:cubicBezTo>
                  <a:cubicBezTo>
                    <a:pt x="19729" y="50602"/>
                    <a:pt x="19598" y="50697"/>
                    <a:pt x="19586" y="50769"/>
                  </a:cubicBezTo>
                  <a:cubicBezTo>
                    <a:pt x="19491" y="51019"/>
                    <a:pt x="19467" y="51293"/>
                    <a:pt x="19396" y="51626"/>
                  </a:cubicBezTo>
                  <a:cubicBezTo>
                    <a:pt x="21420" y="51209"/>
                    <a:pt x="23384" y="50804"/>
                    <a:pt x="25325" y="50423"/>
                  </a:cubicBezTo>
                  <a:cubicBezTo>
                    <a:pt x="24396" y="50483"/>
                    <a:pt x="23456" y="50614"/>
                    <a:pt x="22527" y="50769"/>
                  </a:cubicBezTo>
                  <a:cubicBezTo>
                    <a:pt x="21598" y="50900"/>
                    <a:pt x="20670" y="51066"/>
                    <a:pt x="19765" y="51233"/>
                  </a:cubicBezTo>
                  <a:close/>
                  <a:moveTo>
                    <a:pt x="78046" y="17896"/>
                  </a:moveTo>
                  <a:cubicBezTo>
                    <a:pt x="78046" y="17872"/>
                    <a:pt x="78034" y="17848"/>
                    <a:pt x="78034" y="17836"/>
                  </a:cubicBezTo>
                  <a:cubicBezTo>
                    <a:pt x="77903" y="17860"/>
                    <a:pt x="77748" y="17908"/>
                    <a:pt x="77617" y="17931"/>
                  </a:cubicBezTo>
                  <a:cubicBezTo>
                    <a:pt x="73581" y="19158"/>
                    <a:pt x="69604" y="20551"/>
                    <a:pt x="65675" y="22063"/>
                  </a:cubicBezTo>
                  <a:cubicBezTo>
                    <a:pt x="61008" y="23849"/>
                    <a:pt x="56317" y="25659"/>
                    <a:pt x="51650" y="27433"/>
                  </a:cubicBezTo>
                  <a:cubicBezTo>
                    <a:pt x="48471" y="28623"/>
                    <a:pt x="45292" y="29778"/>
                    <a:pt x="42125" y="30945"/>
                  </a:cubicBezTo>
                  <a:cubicBezTo>
                    <a:pt x="41851" y="31028"/>
                    <a:pt x="41886" y="31207"/>
                    <a:pt x="41898" y="31409"/>
                  </a:cubicBezTo>
                  <a:lnTo>
                    <a:pt x="45339" y="30064"/>
                  </a:lnTo>
                  <a:cubicBezTo>
                    <a:pt x="48018" y="29028"/>
                    <a:pt x="50649" y="27909"/>
                    <a:pt x="53352" y="26980"/>
                  </a:cubicBezTo>
                  <a:cubicBezTo>
                    <a:pt x="57305" y="25635"/>
                    <a:pt x="61258" y="24361"/>
                    <a:pt x="65139" y="22849"/>
                  </a:cubicBezTo>
                  <a:cubicBezTo>
                    <a:pt x="69092" y="21313"/>
                    <a:pt x="73045" y="19801"/>
                    <a:pt x="76986" y="18277"/>
                  </a:cubicBezTo>
                  <a:cubicBezTo>
                    <a:pt x="77319" y="18146"/>
                    <a:pt x="77689" y="18027"/>
                    <a:pt x="78046" y="17896"/>
                  </a:cubicBezTo>
                  <a:close/>
                  <a:moveTo>
                    <a:pt x="41446" y="29528"/>
                  </a:moveTo>
                  <a:cubicBezTo>
                    <a:pt x="41589" y="29230"/>
                    <a:pt x="41434" y="29159"/>
                    <a:pt x="41244" y="29099"/>
                  </a:cubicBezTo>
                  <a:cubicBezTo>
                    <a:pt x="40053" y="28671"/>
                    <a:pt x="38850" y="28218"/>
                    <a:pt x="37660" y="27754"/>
                  </a:cubicBezTo>
                  <a:cubicBezTo>
                    <a:pt x="37136" y="27563"/>
                    <a:pt x="36648" y="27302"/>
                    <a:pt x="36124" y="27123"/>
                  </a:cubicBezTo>
                  <a:cubicBezTo>
                    <a:pt x="34171" y="26432"/>
                    <a:pt x="32207" y="25789"/>
                    <a:pt x="30278" y="25099"/>
                  </a:cubicBezTo>
                  <a:cubicBezTo>
                    <a:pt x="26408" y="23682"/>
                    <a:pt x="22563" y="22218"/>
                    <a:pt x="18693" y="20777"/>
                  </a:cubicBezTo>
                  <a:cubicBezTo>
                    <a:pt x="14443" y="19182"/>
                    <a:pt x="10073" y="17872"/>
                    <a:pt x="5882" y="16110"/>
                  </a:cubicBezTo>
                  <a:cubicBezTo>
                    <a:pt x="5751" y="16050"/>
                    <a:pt x="5608" y="16003"/>
                    <a:pt x="5477" y="15955"/>
                  </a:cubicBezTo>
                  <a:cubicBezTo>
                    <a:pt x="5394" y="16205"/>
                    <a:pt x="5465" y="16324"/>
                    <a:pt x="5691" y="16407"/>
                  </a:cubicBezTo>
                  <a:cubicBezTo>
                    <a:pt x="7144" y="16919"/>
                    <a:pt x="8585" y="17455"/>
                    <a:pt x="10037" y="17979"/>
                  </a:cubicBezTo>
                  <a:cubicBezTo>
                    <a:pt x="14181" y="19479"/>
                    <a:pt x="18348" y="20967"/>
                    <a:pt x="22491" y="22491"/>
                  </a:cubicBezTo>
                  <a:cubicBezTo>
                    <a:pt x="25515" y="23611"/>
                    <a:pt x="28504" y="24766"/>
                    <a:pt x="31504" y="25885"/>
                  </a:cubicBezTo>
                  <a:cubicBezTo>
                    <a:pt x="33088" y="26468"/>
                    <a:pt x="34695" y="26968"/>
                    <a:pt x="36267" y="27552"/>
                  </a:cubicBezTo>
                  <a:cubicBezTo>
                    <a:pt x="37493" y="27992"/>
                    <a:pt x="38672" y="28552"/>
                    <a:pt x="39886" y="29028"/>
                  </a:cubicBezTo>
                  <a:cubicBezTo>
                    <a:pt x="40398" y="29218"/>
                    <a:pt x="40934" y="29361"/>
                    <a:pt x="41446" y="29528"/>
                  </a:cubicBezTo>
                  <a:close/>
                  <a:moveTo>
                    <a:pt x="53412" y="29885"/>
                  </a:moveTo>
                  <a:cubicBezTo>
                    <a:pt x="64663" y="29361"/>
                    <a:pt x="75879" y="28111"/>
                    <a:pt x="87094" y="26921"/>
                  </a:cubicBezTo>
                  <a:cubicBezTo>
                    <a:pt x="86952" y="26825"/>
                    <a:pt x="86797" y="26718"/>
                    <a:pt x="86654" y="26718"/>
                  </a:cubicBezTo>
                  <a:cubicBezTo>
                    <a:pt x="85821" y="26742"/>
                    <a:pt x="84987" y="26790"/>
                    <a:pt x="84154" y="26861"/>
                  </a:cubicBezTo>
                  <a:cubicBezTo>
                    <a:pt x="82487" y="27028"/>
                    <a:pt x="80832" y="27218"/>
                    <a:pt x="79165" y="27373"/>
                  </a:cubicBezTo>
                  <a:cubicBezTo>
                    <a:pt x="76796" y="27599"/>
                    <a:pt x="74414" y="27790"/>
                    <a:pt x="72045" y="28028"/>
                  </a:cubicBezTo>
                  <a:cubicBezTo>
                    <a:pt x="69187" y="28325"/>
                    <a:pt x="66354" y="28706"/>
                    <a:pt x="63508" y="28980"/>
                  </a:cubicBezTo>
                  <a:cubicBezTo>
                    <a:pt x="60282" y="29290"/>
                    <a:pt x="57043" y="29528"/>
                    <a:pt x="53817" y="29814"/>
                  </a:cubicBezTo>
                  <a:cubicBezTo>
                    <a:pt x="53686" y="29838"/>
                    <a:pt x="53555" y="29873"/>
                    <a:pt x="53412" y="29885"/>
                  </a:cubicBezTo>
                  <a:close/>
                  <a:moveTo>
                    <a:pt x="9930" y="54995"/>
                  </a:moveTo>
                  <a:cubicBezTo>
                    <a:pt x="9930" y="54698"/>
                    <a:pt x="9918" y="54400"/>
                    <a:pt x="9930" y="54114"/>
                  </a:cubicBezTo>
                  <a:cubicBezTo>
                    <a:pt x="10037" y="52019"/>
                    <a:pt x="10287" y="49935"/>
                    <a:pt x="10990" y="47923"/>
                  </a:cubicBezTo>
                  <a:cubicBezTo>
                    <a:pt x="11204" y="47268"/>
                    <a:pt x="11061" y="46840"/>
                    <a:pt x="10597" y="46399"/>
                  </a:cubicBezTo>
                  <a:cubicBezTo>
                    <a:pt x="10394" y="46209"/>
                    <a:pt x="10287" y="46221"/>
                    <a:pt x="10216" y="46482"/>
                  </a:cubicBezTo>
                  <a:cubicBezTo>
                    <a:pt x="10037" y="47030"/>
                    <a:pt x="9823" y="47578"/>
                    <a:pt x="9704" y="48149"/>
                  </a:cubicBezTo>
                  <a:cubicBezTo>
                    <a:pt x="9275" y="50042"/>
                    <a:pt x="9061" y="51947"/>
                    <a:pt x="9061" y="53876"/>
                  </a:cubicBezTo>
                  <a:cubicBezTo>
                    <a:pt x="9061" y="54757"/>
                    <a:pt x="9049" y="54757"/>
                    <a:pt x="9894" y="55007"/>
                  </a:cubicBezTo>
                  <a:cubicBezTo>
                    <a:pt x="9894" y="54995"/>
                    <a:pt x="9918" y="54995"/>
                    <a:pt x="9930" y="54995"/>
                  </a:cubicBezTo>
                  <a:close/>
                  <a:moveTo>
                    <a:pt x="42017" y="28826"/>
                  </a:moveTo>
                  <a:cubicBezTo>
                    <a:pt x="49983" y="26063"/>
                    <a:pt x="57912" y="23289"/>
                    <a:pt x="65782" y="20336"/>
                  </a:cubicBezTo>
                  <a:cubicBezTo>
                    <a:pt x="65651" y="20313"/>
                    <a:pt x="65532" y="20348"/>
                    <a:pt x="65413" y="20396"/>
                  </a:cubicBezTo>
                  <a:cubicBezTo>
                    <a:pt x="62853" y="21253"/>
                    <a:pt x="60282" y="22087"/>
                    <a:pt x="57734" y="22980"/>
                  </a:cubicBezTo>
                  <a:cubicBezTo>
                    <a:pt x="52638" y="24766"/>
                    <a:pt x="47554" y="26551"/>
                    <a:pt x="42387" y="28064"/>
                  </a:cubicBezTo>
                  <a:cubicBezTo>
                    <a:pt x="41922" y="28206"/>
                    <a:pt x="41946" y="28206"/>
                    <a:pt x="42017" y="28826"/>
                  </a:cubicBezTo>
                  <a:close/>
                  <a:moveTo>
                    <a:pt x="4167" y="32540"/>
                  </a:moveTo>
                  <a:cubicBezTo>
                    <a:pt x="3989" y="32933"/>
                    <a:pt x="4108" y="33207"/>
                    <a:pt x="4346" y="33469"/>
                  </a:cubicBezTo>
                  <a:cubicBezTo>
                    <a:pt x="4894" y="34112"/>
                    <a:pt x="5418" y="34779"/>
                    <a:pt x="5953" y="35434"/>
                  </a:cubicBezTo>
                  <a:cubicBezTo>
                    <a:pt x="7120" y="36898"/>
                    <a:pt x="8251" y="38351"/>
                    <a:pt x="9418" y="39803"/>
                  </a:cubicBezTo>
                  <a:cubicBezTo>
                    <a:pt x="11109" y="41851"/>
                    <a:pt x="12871" y="43815"/>
                    <a:pt x="14478" y="45911"/>
                  </a:cubicBezTo>
                  <a:cubicBezTo>
                    <a:pt x="15883" y="47745"/>
                    <a:pt x="17133" y="49709"/>
                    <a:pt x="18443" y="51602"/>
                  </a:cubicBezTo>
                  <a:cubicBezTo>
                    <a:pt x="18526" y="51733"/>
                    <a:pt x="18634" y="51864"/>
                    <a:pt x="18741" y="52007"/>
                  </a:cubicBezTo>
                  <a:lnTo>
                    <a:pt x="18872" y="51959"/>
                  </a:lnTo>
                  <a:cubicBezTo>
                    <a:pt x="18848" y="51793"/>
                    <a:pt x="18848" y="51602"/>
                    <a:pt x="18753" y="51471"/>
                  </a:cubicBezTo>
                  <a:cubicBezTo>
                    <a:pt x="18348" y="50852"/>
                    <a:pt x="17919" y="50257"/>
                    <a:pt x="17491" y="49685"/>
                  </a:cubicBezTo>
                  <a:cubicBezTo>
                    <a:pt x="16252" y="47971"/>
                    <a:pt x="15062" y="46209"/>
                    <a:pt x="13764" y="44542"/>
                  </a:cubicBezTo>
                  <a:cubicBezTo>
                    <a:pt x="11133" y="41184"/>
                    <a:pt x="8430" y="37874"/>
                    <a:pt x="5751" y="34541"/>
                  </a:cubicBezTo>
                  <a:cubicBezTo>
                    <a:pt x="5215" y="33910"/>
                    <a:pt x="4703" y="33219"/>
                    <a:pt x="4167" y="32540"/>
                  </a:cubicBezTo>
                  <a:close/>
                  <a:moveTo>
                    <a:pt x="68616" y="47483"/>
                  </a:moveTo>
                  <a:cubicBezTo>
                    <a:pt x="68271" y="47518"/>
                    <a:pt x="67961" y="47578"/>
                    <a:pt x="67628" y="47590"/>
                  </a:cubicBezTo>
                  <a:cubicBezTo>
                    <a:pt x="67152" y="47625"/>
                    <a:pt x="66747" y="47804"/>
                    <a:pt x="66330" y="48042"/>
                  </a:cubicBezTo>
                  <a:cubicBezTo>
                    <a:pt x="64115" y="49316"/>
                    <a:pt x="61877" y="50590"/>
                    <a:pt x="59639" y="51816"/>
                  </a:cubicBezTo>
                  <a:cubicBezTo>
                    <a:pt x="58174" y="52626"/>
                    <a:pt x="56674" y="53305"/>
                    <a:pt x="55245" y="54138"/>
                  </a:cubicBezTo>
                  <a:cubicBezTo>
                    <a:pt x="52459" y="55769"/>
                    <a:pt x="49721" y="57448"/>
                    <a:pt x="46970" y="59103"/>
                  </a:cubicBezTo>
                  <a:cubicBezTo>
                    <a:pt x="46911" y="59127"/>
                    <a:pt x="46863" y="59175"/>
                    <a:pt x="46816" y="59198"/>
                  </a:cubicBezTo>
                  <a:cubicBezTo>
                    <a:pt x="54067" y="55305"/>
                    <a:pt x="61234" y="51209"/>
                    <a:pt x="68616" y="47483"/>
                  </a:cubicBezTo>
                  <a:close/>
                  <a:moveTo>
                    <a:pt x="5882" y="33433"/>
                  </a:moveTo>
                  <a:cubicBezTo>
                    <a:pt x="5846" y="33457"/>
                    <a:pt x="5822" y="33493"/>
                    <a:pt x="5787" y="33505"/>
                  </a:cubicBezTo>
                  <a:cubicBezTo>
                    <a:pt x="6144" y="33921"/>
                    <a:pt x="6537" y="34338"/>
                    <a:pt x="6882" y="34767"/>
                  </a:cubicBezTo>
                  <a:cubicBezTo>
                    <a:pt x="9418" y="37922"/>
                    <a:pt x="11966" y="41077"/>
                    <a:pt x="14478" y="44256"/>
                  </a:cubicBezTo>
                  <a:cubicBezTo>
                    <a:pt x="15514" y="45554"/>
                    <a:pt x="16443" y="46911"/>
                    <a:pt x="17431" y="48233"/>
                  </a:cubicBezTo>
                  <a:cubicBezTo>
                    <a:pt x="17491" y="48316"/>
                    <a:pt x="17610" y="48459"/>
                    <a:pt x="17633" y="48447"/>
                  </a:cubicBezTo>
                  <a:cubicBezTo>
                    <a:pt x="17872" y="48292"/>
                    <a:pt x="17919" y="48530"/>
                    <a:pt x="17991" y="48638"/>
                  </a:cubicBezTo>
                  <a:lnTo>
                    <a:pt x="19193" y="50197"/>
                  </a:lnTo>
                  <a:cubicBezTo>
                    <a:pt x="19229" y="50185"/>
                    <a:pt x="19276" y="50162"/>
                    <a:pt x="19300" y="50138"/>
                  </a:cubicBezTo>
                  <a:cubicBezTo>
                    <a:pt x="19241" y="49995"/>
                    <a:pt x="19217" y="49840"/>
                    <a:pt x="19122" y="49709"/>
                  </a:cubicBezTo>
                  <a:cubicBezTo>
                    <a:pt x="18336" y="48614"/>
                    <a:pt x="17550" y="47495"/>
                    <a:pt x="16740" y="46399"/>
                  </a:cubicBezTo>
                  <a:cubicBezTo>
                    <a:pt x="15621" y="44887"/>
                    <a:pt x="14514" y="43351"/>
                    <a:pt x="13347" y="41851"/>
                  </a:cubicBezTo>
                  <a:cubicBezTo>
                    <a:pt x="11907" y="39958"/>
                    <a:pt x="10442" y="38112"/>
                    <a:pt x="8989" y="36243"/>
                  </a:cubicBezTo>
                  <a:cubicBezTo>
                    <a:pt x="8751" y="35922"/>
                    <a:pt x="8513" y="35600"/>
                    <a:pt x="8287" y="35267"/>
                  </a:cubicBezTo>
                  <a:cubicBezTo>
                    <a:pt x="8263" y="35291"/>
                    <a:pt x="8227" y="35314"/>
                    <a:pt x="8204" y="35326"/>
                  </a:cubicBezTo>
                  <a:cubicBezTo>
                    <a:pt x="8859" y="36315"/>
                    <a:pt x="9466" y="37350"/>
                    <a:pt x="10180" y="38291"/>
                  </a:cubicBezTo>
                  <a:cubicBezTo>
                    <a:pt x="11752" y="40351"/>
                    <a:pt x="13395" y="42351"/>
                    <a:pt x="15002" y="44375"/>
                  </a:cubicBezTo>
                  <a:cubicBezTo>
                    <a:pt x="15074" y="44482"/>
                    <a:pt x="15133" y="44589"/>
                    <a:pt x="15205" y="44708"/>
                  </a:cubicBezTo>
                  <a:cubicBezTo>
                    <a:pt x="15181" y="44744"/>
                    <a:pt x="15145" y="44756"/>
                    <a:pt x="15121" y="44780"/>
                  </a:cubicBezTo>
                  <a:cubicBezTo>
                    <a:pt x="15026" y="44697"/>
                    <a:pt x="14943" y="44589"/>
                    <a:pt x="14871" y="44506"/>
                  </a:cubicBezTo>
                  <a:lnTo>
                    <a:pt x="11252" y="39946"/>
                  </a:lnTo>
                  <a:cubicBezTo>
                    <a:pt x="9656" y="37958"/>
                    <a:pt x="8061" y="35969"/>
                    <a:pt x="6477" y="33993"/>
                  </a:cubicBezTo>
                  <a:cubicBezTo>
                    <a:pt x="6311" y="33767"/>
                    <a:pt x="6084" y="33612"/>
                    <a:pt x="5882" y="33433"/>
                  </a:cubicBezTo>
                  <a:close/>
                  <a:moveTo>
                    <a:pt x="65294" y="43649"/>
                  </a:moveTo>
                  <a:cubicBezTo>
                    <a:pt x="71652" y="42756"/>
                    <a:pt x="78022" y="41863"/>
                    <a:pt x="84368" y="40970"/>
                  </a:cubicBezTo>
                  <a:lnTo>
                    <a:pt x="84368" y="40517"/>
                  </a:lnTo>
                  <a:cubicBezTo>
                    <a:pt x="77974" y="41315"/>
                    <a:pt x="71604" y="42303"/>
                    <a:pt x="65294" y="43649"/>
                  </a:cubicBezTo>
                  <a:close/>
                  <a:moveTo>
                    <a:pt x="18741" y="50721"/>
                  </a:moveTo>
                  <a:cubicBezTo>
                    <a:pt x="18645" y="50495"/>
                    <a:pt x="18634" y="50316"/>
                    <a:pt x="18526" y="50185"/>
                  </a:cubicBezTo>
                  <a:cubicBezTo>
                    <a:pt x="17502" y="48745"/>
                    <a:pt x="16502" y="47268"/>
                    <a:pt x="15431" y="45851"/>
                  </a:cubicBezTo>
                  <a:cubicBezTo>
                    <a:pt x="14395" y="44482"/>
                    <a:pt x="13288" y="43173"/>
                    <a:pt x="12216" y="41827"/>
                  </a:cubicBezTo>
                  <a:cubicBezTo>
                    <a:pt x="10716" y="39898"/>
                    <a:pt x="9228" y="37981"/>
                    <a:pt x="7716" y="36065"/>
                  </a:cubicBezTo>
                  <a:cubicBezTo>
                    <a:pt x="6977" y="35136"/>
                    <a:pt x="6227" y="34243"/>
                    <a:pt x="5465" y="33350"/>
                  </a:cubicBezTo>
                  <a:cubicBezTo>
                    <a:pt x="5239" y="33100"/>
                    <a:pt x="4977" y="32874"/>
                    <a:pt x="4715" y="32659"/>
                  </a:cubicBezTo>
                  <a:lnTo>
                    <a:pt x="4632" y="32743"/>
                  </a:lnTo>
                  <a:cubicBezTo>
                    <a:pt x="5453" y="33790"/>
                    <a:pt x="6263" y="34826"/>
                    <a:pt x="7096" y="35850"/>
                  </a:cubicBezTo>
                  <a:cubicBezTo>
                    <a:pt x="8930" y="38160"/>
                    <a:pt x="10752" y="40494"/>
                    <a:pt x="12621" y="42768"/>
                  </a:cubicBezTo>
                  <a:cubicBezTo>
                    <a:pt x="14264" y="44768"/>
                    <a:pt x="15871" y="46780"/>
                    <a:pt x="17300" y="48935"/>
                  </a:cubicBezTo>
                  <a:cubicBezTo>
                    <a:pt x="17812" y="49721"/>
                    <a:pt x="18384" y="50495"/>
                    <a:pt x="18931" y="51305"/>
                  </a:cubicBezTo>
                  <a:cubicBezTo>
                    <a:pt x="19098" y="50888"/>
                    <a:pt x="19062" y="50828"/>
                    <a:pt x="18741" y="50721"/>
                  </a:cubicBezTo>
                  <a:close/>
                  <a:moveTo>
                    <a:pt x="8918" y="46733"/>
                  </a:moveTo>
                  <a:cubicBezTo>
                    <a:pt x="8906" y="46733"/>
                    <a:pt x="8870" y="46721"/>
                    <a:pt x="8859" y="46721"/>
                  </a:cubicBezTo>
                  <a:cubicBezTo>
                    <a:pt x="8692" y="47268"/>
                    <a:pt x="8561" y="47828"/>
                    <a:pt x="8370" y="48387"/>
                  </a:cubicBezTo>
                  <a:cubicBezTo>
                    <a:pt x="8108" y="49114"/>
                    <a:pt x="8168" y="49935"/>
                    <a:pt x="7668" y="50590"/>
                  </a:cubicBezTo>
                  <a:cubicBezTo>
                    <a:pt x="7620" y="51745"/>
                    <a:pt x="7561" y="52912"/>
                    <a:pt x="7537" y="54055"/>
                  </a:cubicBezTo>
                  <a:cubicBezTo>
                    <a:pt x="7537" y="54114"/>
                    <a:pt x="7620" y="54186"/>
                    <a:pt x="7668" y="54257"/>
                  </a:cubicBezTo>
                  <a:cubicBezTo>
                    <a:pt x="7692" y="54245"/>
                    <a:pt x="7716" y="54233"/>
                    <a:pt x="7739" y="54233"/>
                  </a:cubicBezTo>
                  <a:lnTo>
                    <a:pt x="7739" y="52614"/>
                  </a:lnTo>
                  <a:cubicBezTo>
                    <a:pt x="7799" y="53114"/>
                    <a:pt x="7811" y="53626"/>
                    <a:pt x="7858" y="54126"/>
                  </a:cubicBezTo>
                  <a:cubicBezTo>
                    <a:pt x="7870" y="54233"/>
                    <a:pt x="7977" y="54317"/>
                    <a:pt x="8049" y="54412"/>
                  </a:cubicBezTo>
                  <a:cubicBezTo>
                    <a:pt x="8085" y="54400"/>
                    <a:pt x="8097" y="54364"/>
                    <a:pt x="8132" y="54353"/>
                  </a:cubicBezTo>
                  <a:cubicBezTo>
                    <a:pt x="8085" y="53876"/>
                    <a:pt x="8037" y="53400"/>
                    <a:pt x="7989" y="52912"/>
                  </a:cubicBezTo>
                  <a:cubicBezTo>
                    <a:pt x="8085" y="53186"/>
                    <a:pt x="8108" y="53471"/>
                    <a:pt x="8144" y="53757"/>
                  </a:cubicBezTo>
                  <a:cubicBezTo>
                    <a:pt x="8227" y="54424"/>
                    <a:pt x="8227" y="54424"/>
                    <a:pt x="8454" y="54436"/>
                  </a:cubicBezTo>
                  <a:cubicBezTo>
                    <a:pt x="8430" y="53948"/>
                    <a:pt x="8394" y="53460"/>
                    <a:pt x="8382" y="52971"/>
                  </a:cubicBezTo>
                  <a:cubicBezTo>
                    <a:pt x="8561" y="53483"/>
                    <a:pt x="8406" y="54067"/>
                    <a:pt x="8680" y="54591"/>
                  </a:cubicBezTo>
                  <a:cubicBezTo>
                    <a:pt x="8728" y="51745"/>
                    <a:pt x="8966" y="48971"/>
                    <a:pt x="9918" y="46256"/>
                  </a:cubicBezTo>
                  <a:cubicBezTo>
                    <a:pt x="9275" y="47530"/>
                    <a:pt x="9109" y="48947"/>
                    <a:pt x="8811" y="50316"/>
                  </a:cubicBezTo>
                  <a:cubicBezTo>
                    <a:pt x="8787" y="50185"/>
                    <a:pt x="8787" y="50054"/>
                    <a:pt x="8799" y="49935"/>
                  </a:cubicBezTo>
                  <a:cubicBezTo>
                    <a:pt x="9085" y="48745"/>
                    <a:pt x="9359" y="47566"/>
                    <a:pt x="9632" y="46387"/>
                  </a:cubicBezTo>
                  <a:cubicBezTo>
                    <a:pt x="9644" y="46316"/>
                    <a:pt x="9621" y="46221"/>
                    <a:pt x="9597" y="46137"/>
                  </a:cubicBezTo>
                  <a:cubicBezTo>
                    <a:pt x="9573" y="46137"/>
                    <a:pt x="9525" y="46149"/>
                    <a:pt x="9501" y="46149"/>
                  </a:cubicBezTo>
                  <a:cubicBezTo>
                    <a:pt x="8966" y="47471"/>
                    <a:pt x="8811" y="48888"/>
                    <a:pt x="8585" y="50269"/>
                  </a:cubicBezTo>
                  <a:cubicBezTo>
                    <a:pt x="8549" y="50257"/>
                    <a:pt x="8501" y="50257"/>
                    <a:pt x="8442" y="50245"/>
                  </a:cubicBezTo>
                  <a:cubicBezTo>
                    <a:pt x="8632" y="49138"/>
                    <a:pt x="8823" y="48030"/>
                    <a:pt x="9037" y="46923"/>
                  </a:cubicBezTo>
                  <a:cubicBezTo>
                    <a:pt x="9025" y="46923"/>
                    <a:pt x="9001" y="46923"/>
                    <a:pt x="9001" y="46911"/>
                  </a:cubicBezTo>
                  <a:cubicBezTo>
                    <a:pt x="8728" y="47995"/>
                    <a:pt x="8442" y="49102"/>
                    <a:pt x="8156" y="50185"/>
                  </a:cubicBezTo>
                  <a:cubicBezTo>
                    <a:pt x="8132" y="50173"/>
                    <a:pt x="8085" y="50173"/>
                    <a:pt x="8049" y="50150"/>
                  </a:cubicBezTo>
                  <a:cubicBezTo>
                    <a:pt x="8347" y="49007"/>
                    <a:pt x="8632" y="47876"/>
                    <a:pt x="8918" y="46733"/>
                  </a:cubicBezTo>
                  <a:close/>
                  <a:moveTo>
                    <a:pt x="62722" y="48328"/>
                  </a:moveTo>
                  <a:cubicBezTo>
                    <a:pt x="62091" y="48352"/>
                    <a:pt x="61710" y="48459"/>
                    <a:pt x="61186" y="48757"/>
                  </a:cubicBezTo>
                  <a:cubicBezTo>
                    <a:pt x="55471" y="52102"/>
                    <a:pt x="49756" y="55472"/>
                    <a:pt x="44053" y="58817"/>
                  </a:cubicBezTo>
                  <a:cubicBezTo>
                    <a:pt x="43970" y="58865"/>
                    <a:pt x="43911" y="58948"/>
                    <a:pt x="43851" y="59008"/>
                  </a:cubicBezTo>
                  <a:lnTo>
                    <a:pt x="43887" y="59055"/>
                  </a:lnTo>
                  <a:cubicBezTo>
                    <a:pt x="50173" y="55484"/>
                    <a:pt x="56448" y="51900"/>
                    <a:pt x="62722" y="48328"/>
                  </a:cubicBezTo>
                  <a:close/>
                  <a:moveTo>
                    <a:pt x="19681" y="50185"/>
                  </a:moveTo>
                  <a:cubicBezTo>
                    <a:pt x="19693" y="50233"/>
                    <a:pt x="19693" y="50257"/>
                    <a:pt x="19705" y="50304"/>
                  </a:cubicBezTo>
                  <a:cubicBezTo>
                    <a:pt x="19836" y="50269"/>
                    <a:pt x="19979" y="50257"/>
                    <a:pt x="20110" y="50233"/>
                  </a:cubicBezTo>
                  <a:cubicBezTo>
                    <a:pt x="21170" y="50007"/>
                    <a:pt x="22205" y="49757"/>
                    <a:pt x="23277" y="49578"/>
                  </a:cubicBezTo>
                  <a:cubicBezTo>
                    <a:pt x="25099" y="49280"/>
                    <a:pt x="26908" y="49090"/>
                    <a:pt x="28730" y="48768"/>
                  </a:cubicBezTo>
                  <a:cubicBezTo>
                    <a:pt x="32683" y="48090"/>
                    <a:pt x="36624" y="47340"/>
                    <a:pt x="40577" y="46625"/>
                  </a:cubicBezTo>
                  <a:cubicBezTo>
                    <a:pt x="41363" y="46482"/>
                    <a:pt x="42148" y="46304"/>
                    <a:pt x="42934" y="46137"/>
                  </a:cubicBezTo>
                  <a:cubicBezTo>
                    <a:pt x="42815" y="46090"/>
                    <a:pt x="42696" y="46113"/>
                    <a:pt x="42601" y="46125"/>
                  </a:cubicBezTo>
                  <a:cubicBezTo>
                    <a:pt x="40589" y="46471"/>
                    <a:pt x="38577" y="46828"/>
                    <a:pt x="36552" y="47137"/>
                  </a:cubicBezTo>
                  <a:cubicBezTo>
                    <a:pt x="33921" y="47542"/>
                    <a:pt x="31254" y="47804"/>
                    <a:pt x="28647" y="48387"/>
                  </a:cubicBezTo>
                  <a:cubicBezTo>
                    <a:pt x="25789" y="49007"/>
                    <a:pt x="22920" y="49519"/>
                    <a:pt x="20050" y="50078"/>
                  </a:cubicBezTo>
                  <a:cubicBezTo>
                    <a:pt x="19919" y="50078"/>
                    <a:pt x="19788" y="50138"/>
                    <a:pt x="19681" y="50185"/>
                  </a:cubicBezTo>
                  <a:close/>
                  <a:moveTo>
                    <a:pt x="58793" y="49054"/>
                  </a:moveTo>
                  <a:cubicBezTo>
                    <a:pt x="58770" y="49042"/>
                    <a:pt x="58770" y="49019"/>
                    <a:pt x="58758" y="49007"/>
                  </a:cubicBezTo>
                  <a:cubicBezTo>
                    <a:pt x="58627" y="49042"/>
                    <a:pt x="58472" y="49054"/>
                    <a:pt x="58353" y="49114"/>
                  </a:cubicBezTo>
                  <a:cubicBezTo>
                    <a:pt x="57472" y="49578"/>
                    <a:pt x="56603" y="50019"/>
                    <a:pt x="55745" y="50519"/>
                  </a:cubicBezTo>
                  <a:cubicBezTo>
                    <a:pt x="52078" y="52614"/>
                    <a:pt x="48411" y="54710"/>
                    <a:pt x="44756" y="56805"/>
                  </a:cubicBezTo>
                  <a:cubicBezTo>
                    <a:pt x="44434" y="56984"/>
                    <a:pt x="44280" y="57258"/>
                    <a:pt x="44268" y="57686"/>
                  </a:cubicBezTo>
                  <a:cubicBezTo>
                    <a:pt x="45994" y="56710"/>
                    <a:pt x="47732" y="55781"/>
                    <a:pt x="49423" y="54769"/>
                  </a:cubicBezTo>
                  <a:cubicBezTo>
                    <a:pt x="51864" y="53293"/>
                    <a:pt x="54281" y="51757"/>
                    <a:pt x="56710" y="50257"/>
                  </a:cubicBezTo>
                  <a:cubicBezTo>
                    <a:pt x="57388" y="49840"/>
                    <a:pt x="58103" y="49459"/>
                    <a:pt x="58793" y="49054"/>
                  </a:cubicBezTo>
                  <a:close/>
                  <a:moveTo>
                    <a:pt x="18336" y="52150"/>
                  </a:moveTo>
                  <a:cubicBezTo>
                    <a:pt x="18372" y="52138"/>
                    <a:pt x="18407" y="52114"/>
                    <a:pt x="18443" y="52102"/>
                  </a:cubicBezTo>
                  <a:cubicBezTo>
                    <a:pt x="18407" y="52031"/>
                    <a:pt x="18395" y="51959"/>
                    <a:pt x="18372" y="51900"/>
                  </a:cubicBezTo>
                  <a:cubicBezTo>
                    <a:pt x="18205" y="51626"/>
                    <a:pt x="18026" y="51376"/>
                    <a:pt x="17848" y="51126"/>
                  </a:cubicBezTo>
                  <a:cubicBezTo>
                    <a:pt x="15990" y="48411"/>
                    <a:pt x="14157" y="45697"/>
                    <a:pt x="12014" y="43196"/>
                  </a:cubicBezTo>
                  <a:cubicBezTo>
                    <a:pt x="10513" y="41434"/>
                    <a:pt x="9037" y="39636"/>
                    <a:pt x="7561" y="37839"/>
                  </a:cubicBezTo>
                  <a:cubicBezTo>
                    <a:pt x="6442" y="36469"/>
                    <a:pt x="5346" y="35064"/>
                    <a:pt x="4239" y="33671"/>
                  </a:cubicBezTo>
                  <a:cubicBezTo>
                    <a:pt x="4179" y="33588"/>
                    <a:pt x="4156" y="33517"/>
                    <a:pt x="4108" y="33445"/>
                  </a:cubicBezTo>
                  <a:cubicBezTo>
                    <a:pt x="4060" y="33469"/>
                    <a:pt x="4001" y="33505"/>
                    <a:pt x="3965" y="33529"/>
                  </a:cubicBezTo>
                  <a:cubicBezTo>
                    <a:pt x="4025" y="33731"/>
                    <a:pt x="4025" y="33969"/>
                    <a:pt x="4144" y="34112"/>
                  </a:cubicBezTo>
                  <a:cubicBezTo>
                    <a:pt x="5310" y="35541"/>
                    <a:pt x="6489" y="37005"/>
                    <a:pt x="7716" y="38386"/>
                  </a:cubicBezTo>
                  <a:cubicBezTo>
                    <a:pt x="11014" y="42089"/>
                    <a:pt x="13978" y="46066"/>
                    <a:pt x="16895" y="50078"/>
                  </a:cubicBezTo>
                  <a:cubicBezTo>
                    <a:pt x="17383" y="50757"/>
                    <a:pt x="17860" y="51447"/>
                    <a:pt x="18336" y="52150"/>
                  </a:cubicBezTo>
                  <a:close/>
                  <a:moveTo>
                    <a:pt x="20348" y="47745"/>
                  </a:moveTo>
                  <a:cubicBezTo>
                    <a:pt x="29349" y="45851"/>
                    <a:pt x="38446" y="44458"/>
                    <a:pt x="47518" y="43042"/>
                  </a:cubicBezTo>
                  <a:cubicBezTo>
                    <a:pt x="47387" y="43030"/>
                    <a:pt x="47268" y="43030"/>
                    <a:pt x="47149" y="43042"/>
                  </a:cubicBezTo>
                  <a:cubicBezTo>
                    <a:pt x="45661" y="43232"/>
                    <a:pt x="44184" y="43446"/>
                    <a:pt x="42696" y="43649"/>
                  </a:cubicBezTo>
                  <a:cubicBezTo>
                    <a:pt x="40553" y="43946"/>
                    <a:pt x="38398" y="44220"/>
                    <a:pt x="36255" y="44542"/>
                  </a:cubicBezTo>
                  <a:cubicBezTo>
                    <a:pt x="35040" y="44744"/>
                    <a:pt x="33814" y="45042"/>
                    <a:pt x="32611" y="45280"/>
                  </a:cubicBezTo>
                  <a:cubicBezTo>
                    <a:pt x="28682" y="46006"/>
                    <a:pt x="24718" y="46613"/>
                    <a:pt x="20765" y="47256"/>
                  </a:cubicBezTo>
                  <a:cubicBezTo>
                    <a:pt x="20431" y="47304"/>
                    <a:pt x="20312" y="47399"/>
                    <a:pt x="20348" y="47745"/>
                  </a:cubicBezTo>
                  <a:close/>
                  <a:moveTo>
                    <a:pt x="67461" y="39601"/>
                  </a:moveTo>
                  <a:cubicBezTo>
                    <a:pt x="73093" y="38982"/>
                    <a:pt x="78689" y="38089"/>
                    <a:pt x="84285" y="37124"/>
                  </a:cubicBezTo>
                  <a:cubicBezTo>
                    <a:pt x="84273" y="37005"/>
                    <a:pt x="84249" y="36898"/>
                    <a:pt x="84237" y="36719"/>
                  </a:cubicBezTo>
                  <a:cubicBezTo>
                    <a:pt x="78629" y="37696"/>
                    <a:pt x="73045" y="38648"/>
                    <a:pt x="67461" y="39601"/>
                  </a:cubicBezTo>
                  <a:close/>
                  <a:moveTo>
                    <a:pt x="18562" y="53269"/>
                  </a:moveTo>
                  <a:cubicBezTo>
                    <a:pt x="18598" y="53245"/>
                    <a:pt x="18634" y="53233"/>
                    <a:pt x="18681" y="53221"/>
                  </a:cubicBezTo>
                  <a:cubicBezTo>
                    <a:pt x="18622" y="53079"/>
                    <a:pt x="18586" y="52912"/>
                    <a:pt x="18514" y="52793"/>
                  </a:cubicBezTo>
                  <a:cubicBezTo>
                    <a:pt x="18050" y="52126"/>
                    <a:pt x="17574" y="51471"/>
                    <a:pt x="17086" y="50816"/>
                  </a:cubicBezTo>
                  <a:cubicBezTo>
                    <a:pt x="14824" y="47804"/>
                    <a:pt x="12621" y="44756"/>
                    <a:pt x="10287" y="41803"/>
                  </a:cubicBezTo>
                  <a:cubicBezTo>
                    <a:pt x="8299" y="39303"/>
                    <a:pt x="6192" y="36922"/>
                    <a:pt x="4156" y="34505"/>
                  </a:cubicBezTo>
                  <a:lnTo>
                    <a:pt x="4013" y="34362"/>
                  </a:lnTo>
                  <a:cubicBezTo>
                    <a:pt x="4048" y="34541"/>
                    <a:pt x="4120" y="34695"/>
                    <a:pt x="4227" y="34826"/>
                  </a:cubicBezTo>
                  <a:cubicBezTo>
                    <a:pt x="6334" y="37434"/>
                    <a:pt x="8454" y="40041"/>
                    <a:pt x="10549" y="42661"/>
                  </a:cubicBezTo>
                  <a:cubicBezTo>
                    <a:pt x="12311" y="44839"/>
                    <a:pt x="14062" y="47042"/>
                    <a:pt x="15776" y="49280"/>
                  </a:cubicBezTo>
                  <a:cubicBezTo>
                    <a:pt x="16740" y="50554"/>
                    <a:pt x="17633" y="51924"/>
                    <a:pt x="18562" y="53269"/>
                  </a:cubicBezTo>
                  <a:close/>
                  <a:moveTo>
                    <a:pt x="57400" y="49292"/>
                  </a:moveTo>
                  <a:cubicBezTo>
                    <a:pt x="57400" y="49280"/>
                    <a:pt x="57388" y="49245"/>
                    <a:pt x="57388" y="49233"/>
                  </a:cubicBezTo>
                  <a:cubicBezTo>
                    <a:pt x="57019" y="49340"/>
                    <a:pt x="56614" y="49388"/>
                    <a:pt x="56269" y="49542"/>
                  </a:cubicBezTo>
                  <a:cubicBezTo>
                    <a:pt x="55198" y="50102"/>
                    <a:pt x="54150" y="50673"/>
                    <a:pt x="53102" y="51293"/>
                  </a:cubicBezTo>
                  <a:cubicBezTo>
                    <a:pt x="50554" y="52781"/>
                    <a:pt x="48102" y="54412"/>
                    <a:pt x="45435" y="55698"/>
                  </a:cubicBezTo>
                  <a:cubicBezTo>
                    <a:pt x="45184" y="55817"/>
                    <a:pt x="45018" y="56115"/>
                    <a:pt x="44815" y="56317"/>
                  </a:cubicBezTo>
                  <a:cubicBezTo>
                    <a:pt x="44839" y="56365"/>
                    <a:pt x="44887" y="56412"/>
                    <a:pt x="44923" y="56436"/>
                  </a:cubicBezTo>
                  <a:cubicBezTo>
                    <a:pt x="49090" y="54055"/>
                    <a:pt x="53233" y="51674"/>
                    <a:pt x="57400" y="49292"/>
                  </a:cubicBezTo>
                  <a:close/>
                  <a:moveTo>
                    <a:pt x="75676" y="28992"/>
                  </a:moveTo>
                  <a:lnTo>
                    <a:pt x="75414" y="28992"/>
                  </a:lnTo>
                  <a:cubicBezTo>
                    <a:pt x="74129" y="29064"/>
                    <a:pt x="72843" y="29123"/>
                    <a:pt x="71557" y="29218"/>
                  </a:cubicBezTo>
                  <a:cubicBezTo>
                    <a:pt x="69295" y="29385"/>
                    <a:pt x="67044" y="29564"/>
                    <a:pt x="64782" y="29742"/>
                  </a:cubicBezTo>
                  <a:cubicBezTo>
                    <a:pt x="62841" y="29885"/>
                    <a:pt x="60901" y="30052"/>
                    <a:pt x="58948" y="30183"/>
                  </a:cubicBezTo>
                  <a:cubicBezTo>
                    <a:pt x="58650" y="30195"/>
                    <a:pt x="58341" y="30040"/>
                    <a:pt x="58043" y="30064"/>
                  </a:cubicBezTo>
                  <a:cubicBezTo>
                    <a:pt x="56150" y="30171"/>
                    <a:pt x="54269" y="30290"/>
                    <a:pt x="52376" y="30421"/>
                  </a:cubicBezTo>
                  <a:cubicBezTo>
                    <a:pt x="52090" y="30433"/>
                    <a:pt x="51816" y="30564"/>
                    <a:pt x="51554" y="30659"/>
                  </a:cubicBezTo>
                  <a:cubicBezTo>
                    <a:pt x="52995" y="30540"/>
                    <a:pt x="54412" y="30350"/>
                    <a:pt x="55841" y="30350"/>
                  </a:cubicBezTo>
                  <a:cubicBezTo>
                    <a:pt x="55841" y="30373"/>
                    <a:pt x="55841" y="30421"/>
                    <a:pt x="55852" y="30445"/>
                  </a:cubicBezTo>
                  <a:cubicBezTo>
                    <a:pt x="54459" y="30588"/>
                    <a:pt x="53066" y="30731"/>
                    <a:pt x="51685" y="30862"/>
                  </a:cubicBezTo>
                  <a:cubicBezTo>
                    <a:pt x="51685" y="30909"/>
                    <a:pt x="51685" y="30945"/>
                    <a:pt x="51709" y="30992"/>
                  </a:cubicBezTo>
                  <a:cubicBezTo>
                    <a:pt x="59651" y="30314"/>
                    <a:pt x="67616" y="29659"/>
                    <a:pt x="75676" y="28992"/>
                  </a:cubicBezTo>
                  <a:close/>
                  <a:moveTo>
                    <a:pt x="3144" y="26801"/>
                  </a:moveTo>
                  <a:cubicBezTo>
                    <a:pt x="3120" y="26825"/>
                    <a:pt x="3096" y="26825"/>
                    <a:pt x="3084" y="26837"/>
                  </a:cubicBezTo>
                  <a:cubicBezTo>
                    <a:pt x="3215" y="27016"/>
                    <a:pt x="3322" y="27242"/>
                    <a:pt x="3501" y="27337"/>
                  </a:cubicBezTo>
                  <a:cubicBezTo>
                    <a:pt x="4929" y="28206"/>
                    <a:pt x="6370" y="29052"/>
                    <a:pt x="7835" y="29873"/>
                  </a:cubicBezTo>
                  <a:cubicBezTo>
                    <a:pt x="10752" y="31504"/>
                    <a:pt x="13692" y="33124"/>
                    <a:pt x="16621" y="34767"/>
                  </a:cubicBezTo>
                  <a:cubicBezTo>
                    <a:pt x="16740" y="34826"/>
                    <a:pt x="16860" y="34886"/>
                    <a:pt x="16979" y="34933"/>
                  </a:cubicBezTo>
                  <a:lnTo>
                    <a:pt x="17026" y="34838"/>
                  </a:lnTo>
                  <a:close/>
                  <a:moveTo>
                    <a:pt x="73021" y="28730"/>
                  </a:moveTo>
                  <a:cubicBezTo>
                    <a:pt x="78046" y="28647"/>
                    <a:pt x="83034" y="27909"/>
                    <a:pt x="88047" y="27552"/>
                  </a:cubicBezTo>
                  <a:cubicBezTo>
                    <a:pt x="87821" y="27397"/>
                    <a:pt x="87571" y="27218"/>
                    <a:pt x="87345" y="27242"/>
                  </a:cubicBezTo>
                  <a:cubicBezTo>
                    <a:pt x="86380" y="27290"/>
                    <a:pt x="85428" y="27397"/>
                    <a:pt x="84475" y="27504"/>
                  </a:cubicBezTo>
                  <a:cubicBezTo>
                    <a:pt x="82784" y="27694"/>
                    <a:pt x="81082" y="27909"/>
                    <a:pt x="79391" y="28087"/>
                  </a:cubicBezTo>
                  <a:cubicBezTo>
                    <a:pt x="77260" y="28325"/>
                    <a:pt x="75129" y="28516"/>
                    <a:pt x="73021" y="28730"/>
                  </a:cubicBezTo>
                  <a:close/>
                  <a:moveTo>
                    <a:pt x="18050" y="20313"/>
                  </a:moveTo>
                  <a:cubicBezTo>
                    <a:pt x="18074" y="20289"/>
                    <a:pt x="18098" y="20241"/>
                    <a:pt x="18110" y="20217"/>
                  </a:cubicBezTo>
                  <a:cubicBezTo>
                    <a:pt x="13931" y="18550"/>
                    <a:pt x="9751" y="16896"/>
                    <a:pt x="5537" y="15217"/>
                  </a:cubicBezTo>
                  <a:cubicBezTo>
                    <a:pt x="5513" y="15383"/>
                    <a:pt x="5489" y="15526"/>
                    <a:pt x="5465" y="15729"/>
                  </a:cubicBezTo>
                  <a:cubicBezTo>
                    <a:pt x="9656" y="17265"/>
                    <a:pt x="13859" y="18789"/>
                    <a:pt x="18050" y="20313"/>
                  </a:cubicBezTo>
                  <a:close/>
                  <a:moveTo>
                    <a:pt x="3965" y="34898"/>
                  </a:moveTo>
                  <a:cubicBezTo>
                    <a:pt x="3917" y="35231"/>
                    <a:pt x="3965" y="35481"/>
                    <a:pt x="4203" y="35672"/>
                  </a:cubicBezTo>
                  <a:cubicBezTo>
                    <a:pt x="4358" y="35826"/>
                    <a:pt x="4513" y="35993"/>
                    <a:pt x="4644" y="36172"/>
                  </a:cubicBezTo>
                  <a:cubicBezTo>
                    <a:pt x="7192" y="39220"/>
                    <a:pt x="9775" y="42232"/>
                    <a:pt x="12252" y="45339"/>
                  </a:cubicBezTo>
                  <a:cubicBezTo>
                    <a:pt x="13907" y="47399"/>
                    <a:pt x="15371" y="49602"/>
                    <a:pt x="16955" y="51733"/>
                  </a:cubicBezTo>
                  <a:cubicBezTo>
                    <a:pt x="17395" y="52328"/>
                    <a:pt x="17872" y="52912"/>
                    <a:pt x="18324" y="53483"/>
                  </a:cubicBezTo>
                  <a:cubicBezTo>
                    <a:pt x="18348" y="53471"/>
                    <a:pt x="18384" y="53448"/>
                    <a:pt x="18395" y="53436"/>
                  </a:cubicBezTo>
                  <a:lnTo>
                    <a:pt x="18264" y="53210"/>
                  </a:lnTo>
                  <a:cubicBezTo>
                    <a:pt x="17371" y="51959"/>
                    <a:pt x="16526" y="50673"/>
                    <a:pt x="15586" y="49471"/>
                  </a:cubicBezTo>
                  <a:cubicBezTo>
                    <a:pt x="13800" y="47149"/>
                    <a:pt x="11966" y="44851"/>
                    <a:pt x="10156" y="42577"/>
                  </a:cubicBezTo>
                  <a:cubicBezTo>
                    <a:pt x="8132" y="40017"/>
                    <a:pt x="6061" y="37481"/>
                    <a:pt x="3965" y="34898"/>
                  </a:cubicBezTo>
                  <a:close/>
                  <a:moveTo>
                    <a:pt x="41446" y="30064"/>
                  </a:moveTo>
                  <a:cubicBezTo>
                    <a:pt x="41553" y="29826"/>
                    <a:pt x="41482" y="29742"/>
                    <a:pt x="41255" y="29671"/>
                  </a:cubicBezTo>
                  <a:cubicBezTo>
                    <a:pt x="40708" y="29528"/>
                    <a:pt x="40160" y="29361"/>
                    <a:pt x="39636" y="29171"/>
                  </a:cubicBezTo>
                  <a:cubicBezTo>
                    <a:pt x="36957" y="28111"/>
                    <a:pt x="34290" y="27063"/>
                    <a:pt x="31552" y="26147"/>
                  </a:cubicBezTo>
                  <a:cubicBezTo>
                    <a:pt x="28444" y="25111"/>
                    <a:pt x="25408" y="23861"/>
                    <a:pt x="22336" y="22694"/>
                  </a:cubicBezTo>
                  <a:cubicBezTo>
                    <a:pt x="22063" y="22599"/>
                    <a:pt x="21765" y="22491"/>
                    <a:pt x="21479" y="22384"/>
                  </a:cubicBezTo>
                  <a:cubicBezTo>
                    <a:pt x="21467" y="22408"/>
                    <a:pt x="21443" y="22456"/>
                    <a:pt x="21432" y="22491"/>
                  </a:cubicBezTo>
                  <a:cubicBezTo>
                    <a:pt x="28099" y="25004"/>
                    <a:pt x="34767" y="27540"/>
                    <a:pt x="41446" y="30064"/>
                  </a:cubicBezTo>
                  <a:close/>
                  <a:moveTo>
                    <a:pt x="86273" y="26420"/>
                  </a:moveTo>
                  <a:cubicBezTo>
                    <a:pt x="86297" y="26385"/>
                    <a:pt x="86309" y="26373"/>
                    <a:pt x="86321" y="26349"/>
                  </a:cubicBezTo>
                  <a:cubicBezTo>
                    <a:pt x="86094" y="26290"/>
                    <a:pt x="85880" y="26147"/>
                    <a:pt x="85666" y="26170"/>
                  </a:cubicBezTo>
                  <a:cubicBezTo>
                    <a:pt x="84035" y="26266"/>
                    <a:pt x="82380" y="26361"/>
                    <a:pt x="80737" y="26528"/>
                  </a:cubicBezTo>
                  <a:cubicBezTo>
                    <a:pt x="79141" y="26682"/>
                    <a:pt x="77569" y="26968"/>
                    <a:pt x="75998" y="27194"/>
                  </a:cubicBezTo>
                  <a:cubicBezTo>
                    <a:pt x="75164" y="27313"/>
                    <a:pt x="74307" y="27433"/>
                    <a:pt x="73474" y="27552"/>
                  </a:cubicBezTo>
                  <a:cubicBezTo>
                    <a:pt x="73509" y="27587"/>
                    <a:pt x="73557" y="27611"/>
                    <a:pt x="73581" y="27611"/>
                  </a:cubicBezTo>
                  <a:cubicBezTo>
                    <a:pt x="77808" y="27206"/>
                    <a:pt x="82034" y="26825"/>
                    <a:pt x="86273" y="26420"/>
                  </a:cubicBezTo>
                  <a:close/>
                  <a:moveTo>
                    <a:pt x="38100" y="32564"/>
                  </a:moveTo>
                  <a:cubicBezTo>
                    <a:pt x="37815" y="32505"/>
                    <a:pt x="37624" y="32421"/>
                    <a:pt x="37434" y="32433"/>
                  </a:cubicBezTo>
                  <a:cubicBezTo>
                    <a:pt x="35981" y="32612"/>
                    <a:pt x="34564" y="32802"/>
                    <a:pt x="33112" y="33017"/>
                  </a:cubicBezTo>
                  <a:cubicBezTo>
                    <a:pt x="30016" y="33457"/>
                    <a:pt x="26932" y="33921"/>
                    <a:pt x="23860" y="34362"/>
                  </a:cubicBezTo>
                  <a:cubicBezTo>
                    <a:pt x="22694" y="34529"/>
                    <a:pt x="21515" y="34660"/>
                    <a:pt x="20265" y="34814"/>
                  </a:cubicBezTo>
                  <a:cubicBezTo>
                    <a:pt x="21146" y="34922"/>
                    <a:pt x="37386" y="32838"/>
                    <a:pt x="38100" y="32564"/>
                  </a:cubicBezTo>
                  <a:close/>
                  <a:moveTo>
                    <a:pt x="50221" y="54674"/>
                  </a:moveTo>
                  <a:cubicBezTo>
                    <a:pt x="50233" y="54698"/>
                    <a:pt x="50245" y="54722"/>
                    <a:pt x="50245" y="54734"/>
                  </a:cubicBezTo>
                  <a:cubicBezTo>
                    <a:pt x="53733" y="52733"/>
                    <a:pt x="57222" y="50721"/>
                    <a:pt x="60710" y="48709"/>
                  </a:cubicBezTo>
                  <a:cubicBezTo>
                    <a:pt x="60698" y="48673"/>
                    <a:pt x="60675" y="48638"/>
                    <a:pt x="60663" y="48590"/>
                  </a:cubicBezTo>
                  <a:cubicBezTo>
                    <a:pt x="60174" y="48757"/>
                    <a:pt x="59627" y="48852"/>
                    <a:pt x="59186" y="49114"/>
                  </a:cubicBezTo>
                  <a:cubicBezTo>
                    <a:pt x="56436" y="50781"/>
                    <a:pt x="53697" y="52495"/>
                    <a:pt x="50959" y="54186"/>
                  </a:cubicBezTo>
                  <a:cubicBezTo>
                    <a:pt x="50709" y="54353"/>
                    <a:pt x="50471" y="54519"/>
                    <a:pt x="50221" y="54674"/>
                  </a:cubicBezTo>
                  <a:close/>
                  <a:moveTo>
                    <a:pt x="18455" y="34600"/>
                  </a:moveTo>
                  <a:cubicBezTo>
                    <a:pt x="18491" y="34648"/>
                    <a:pt x="18503" y="34731"/>
                    <a:pt x="18514" y="34719"/>
                  </a:cubicBezTo>
                  <a:cubicBezTo>
                    <a:pt x="24599" y="34112"/>
                    <a:pt x="30623" y="33171"/>
                    <a:pt x="36683" y="32207"/>
                  </a:cubicBezTo>
                  <a:cubicBezTo>
                    <a:pt x="36672" y="31909"/>
                    <a:pt x="36445" y="31969"/>
                    <a:pt x="36267" y="32005"/>
                  </a:cubicBezTo>
                  <a:cubicBezTo>
                    <a:pt x="33552" y="32445"/>
                    <a:pt x="30826" y="32909"/>
                    <a:pt x="28099" y="33338"/>
                  </a:cubicBezTo>
                  <a:cubicBezTo>
                    <a:pt x="26313" y="33624"/>
                    <a:pt x="24515" y="33850"/>
                    <a:pt x="22729" y="34088"/>
                  </a:cubicBezTo>
                  <a:cubicBezTo>
                    <a:pt x="21301" y="34279"/>
                    <a:pt x="19884" y="34445"/>
                    <a:pt x="18455" y="34600"/>
                  </a:cubicBezTo>
                  <a:close/>
                  <a:moveTo>
                    <a:pt x="41470" y="28921"/>
                  </a:moveTo>
                  <a:cubicBezTo>
                    <a:pt x="41494" y="28885"/>
                    <a:pt x="41505" y="28849"/>
                    <a:pt x="41541" y="28814"/>
                  </a:cubicBezTo>
                  <a:cubicBezTo>
                    <a:pt x="41434" y="28730"/>
                    <a:pt x="41363" y="28611"/>
                    <a:pt x="41244" y="28576"/>
                  </a:cubicBezTo>
                  <a:cubicBezTo>
                    <a:pt x="39100" y="27754"/>
                    <a:pt x="36969" y="26909"/>
                    <a:pt x="34802" y="26147"/>
                  </a:cubicBezTo>
                  <a:cubicBezTo>
                    <a:pt x="32671" y="25408"/>
                    <a:pt x="30492" y="24754"/>
                    <a:pt x="28349" y="24039"/>
                  </a:cubicBezTo>
                  <a:cubicBezTo>
                    <a:pt x="27682" y="23813"/>
                    <a:pt x="27027" y="23575"/>
                    <a:pt x="26361" y="23337"/>
                  </a:cubicBezTo>
                  <a:cubicBezTo>
                    <a:pt x="30837" y="25158"/>
                    <a:pt x="35529" y="26444"/>
                    <a:pt x="39946" y="28445"/>
                  </a:cubicBezTo>
                  <a:cubicBezTo>
                    <a:pt x="40434" y="28647"/>
                    <a:pt x="40958" y="28766"/>
                    <a:pt x="41470" y="28921"/>
                  </a:cubicBezTo>
                  <a:close/>
                  <a:moveTo>
                    <a:pt x="55793" y="28909"/>
                  </a:moveTo>
                  <a:cubicBezTo>
                    <a:pt x="55793" y="28933"/>
                    <a:pt x="55817" y="28980"/>
                    <a:pt x="55817" y="29004"/>
                  </a:cubicBezTo>
                  <a:cubicBezTo>
                    <a:pt x="56924" y="28921"/>
                    <a:pt x="58055" y="28849"/>
                    <a:pt x="59174" y="28754"/>
                  </a:cubicBezTo>
                  <a:cubicBezTo>
                    <a:pt x="59174" y="28802"/>
                    <a:pt x="59186" y="28849"/>
                    <a:pt x="59186" y="28885"/>
                  </a:cubicBezTo>
                  <a:cubicBezTo>
                    <a:pt x="58698" y="28933"/>
                    <a:pt x="58222" y="28968"/>
                    <a:pt x="57734" y="29004"/>
                  </a:cubicBezTo>
                  <a:cubicBezTo>
                    <a:pt x="57246" y="29052"/>
                    <a:pt x="56734" y="29111"/>
                    <a:pt x="56245" y="29147"/>
                  </a:cubicBezTo>
                  <a:cubicBezTo>
                    <a:pt x="55174" y="29218"/>
                    <a:pt x="55043" y="29230"/>
                    <a:pt x="54840" y="29504"/>
                  </a:cubicBezTo>
                  <a:lnTo>
                    <a:pt x="67521" y="28337"/>
                  </a:lnTo>
                  <a:cubicBezTo>
                    <a:pt x="67342" y="28242"/>
                    <a:pt x="67163" y="28242"/>
                    <a:pt x="67009" y="28266"/>
                  </a:cubicBezTo>
                  <a:cubicBezTo>
                    <a:pt x="65354" y="28361"/>
                    <a:pt x="63687" y="28504"/>
                    <a:pt x="62032" y="28587"/>
                  </a:cubicBezTo>
                  <a:cubicBezTo>
                    <a:pt x="60222" y="28683"/>
                    <a:pt x="58412" y="28742"/>
                    <a:pt x="56603" y="28814"/>
                  </a:cubicBezTo>
                  <a:cubicBezTo>
                    <a:pt x="56317" y="28814"/>
                    <a:pt x="56055" y="28873"/>
                    <a:pt x="55793" y="28909"/>
                  </a:cubicBezTo>
                  <a:close/>
                  <a:moveTo>
                    <a:pt x="8132" y="43637"/>
                  </a:moveTo>
                  <a:cubicBezTo>
                    <a:pt x="8156" y="43613"/>
                    <a:pt x="8168" y="43577"/>
                    <a:pt x="8204" y="43530"/>
                  </a:cubicBezTo>
                  <a:cubicBezTo>
                    <a:pt x="8025" y="43411"/>
                    <a:pt x="7846" y="43232"/>
                    <a:pt x="7656" y="43173"/>
                  </a:cubicBezTo>
                  <a:cubicBezTo>
                    <a:pt x="6084" y="42768"/>
                    <a:pt x="4525" y="42399"/>
                    <a:pt x="2965" y="42030"/>
                  </a:cubicBezTo>
                  <a:cubicBezTo>
                    <a:pt x="2477" y="41910"/>
                    <a:pt x="2298" y="41994"/>
                    <a:pt x="2072" y="42458"/>
                  </a:cubicBezTo>
                  <a:cubicBezTo>
                    <a:pt x="4298" y="43065"/>
                    <a:pt x="6537" y="43661"/>
                    <a:pt x="8763" y="44280"/>
                  </a:cubicBezTo>
                  <a:cubicBezTo>
                    <a:pt x="8644" y="44149"/>
                    <a:pt x="8513" y="44006"/>
                    <a:pt x="8347" y="43946"/>
                  </a:cubicBezTo>
                  <a:cubicBezTo>
                    <a:pt x="7811" y="43756"/>
                    <a:pt x="7275" y="43565"/>
                    <a:pt x="6727" y="43423"/>
                  </a:cubicBezTo>
                  <a:cubicBezTo>
                    <a:pt x="5370" y="43089"/>
                    <a:pt x="4025" y="42792"/>
                    <a:pt x="2667" y="42458"/>
                  </a:cubicBezTo>
                  <a:cubicBezTo>
                    <a:pt x="2548" y="42434"/>
                    <a:pt x="2429" y="42375"/>
                    <a:pt x="2215" y="42291"/>
                  </a:cubicBezTo>
                  <a:cubicBezTo>
                    <a:pt x="2370" y="42232"/>
                    <a:pt x="2417" y="42208"/>
                    <a:pt x="2441" y="42220"/>
                  </a:cubicBezTo>
                  <a:cubicBezTo>
                    <a:pt x="4358" y="42577"/>
                    <a:pt x="6263" y="42994"/>
                    <a:pt x="8132" y="43637"/>
                  </a:cubicBezTo>
                  <a:close/>
                  <a:moveTo>
                    <a:pt x="88333" y="13074"/>
                  </a:moveTo>
                  <a:cubicBezTo>
                    <a:pt x="88297" y="13038"/>
                    <a:pt x="88285" y="12990"/>
                    <a:pt x="88261" y="12966"/>
                  </a:cubicBezTo>
                  <a:cubicBezTo>
                    <a:pt x="85094" y="13919"/>
                    <a:pt x="81927" y="14860"/>
                    <a:pt x="78772" y="15824"/>
                  </a:cubicBezTo>
                  <a:cubicBezTo>
                    <a:pt x="75617" y="16788"/>
                    <a:pt x="72486" y="17812"/>
                    <a:pt x="69438" y="19158"/>
                  </a:cubicBezTo>
                  <a:cubicBezTo>
                    <a:pt x="69521" y="19158"/>
                    <a:pt x="69592" y="19122"/>
                    <a:pt x="69664" y="19110"/>
                  </a:cubicBezTo>
                  <a:cubicBezTo>
                    <a:pt x="70842" y="18693"/>
                    <a:pt x="71997" y="18265"/>
                    <a:pt x="73176" y="17872"/>
                  </a:cubicBezTo>
                  <a:cubicBezTo>
                    <a:pt x="76807" y="16681"/>
                    <a:pt x="80451" y="15491"/>
                    <a:pt x="84082" y="14336"/>
                  </a:cubicBezTo>
                  <a:cubicBezTo>
                    <a:pt x="85380" y="13919"/>
                    <a:pt x="86690" y="13597"/>
                    <a:pt x="87999" y="13228"/>
                  </a:cubicBezTo>
                  <a:cubicBezTo>
                    <a:pt x="88142" y="13205"/>
                    <a:pt x="88226" y="13109"/>
                    <a:pt x="88333" y="13074"/>
                  </a:cubicBezTo>
                  <a:close/>
                  <a:moveTo>
                    <a:pt x="48375" y="22634"/>
                  </a:moveTo>
                  <a:cubicBezTo>
                    <a:pt x="48947" y="22861"/>
                    <a:pt x="49471" y="23075"/>
                    <a:pt x="49995" y="23277"/>
                  </a:cubicBezTo>
                  <a:cubicBezTo>
                    <a:pt x="49864" y="23325"/>
                    <a:pt x="49756" y="23313"/>
                    <a:pt x="49637" y="23277"/>
                  </a:cubicBezTo>
                  <a:cubicBezTo>
                    <a:pt x="49280" y="23146"/>
                    <a:pt x="48887" y="23039"/>
                    <a:pt x="48566" y="22861"/>
                  </a:cubicBezTo>
                  <a:cubicBezTo>
                    <a:pt x="48149" y="22622"/>
                    <a:pt x="47804" y="22789"/>
                    <a:pt x="47399" y="22956"/>
                  </a:cubicBezTo>
                  <a:cubicBezTo>
                    <a:pt x="48042" y="23253"/>
                    <a:pt x="48637" y="23551"/>
                    <a:pt x="49233" y="23825"/>
                  </a:cubicBezTo>
                  <a:cubicBezTo>
                    <a:pt x="49268" y="23849"/>
                    <a:pt x="49328" y="23825"/>
                    <a:pt x="49364" y="23813"/>
                  </a:cubicBezTo>
                  <a:cubicBezTo>
                    <a:pt x="50149" y="23551"/>
                    <a:pt x="50947" y="23277"/>
                    <a:pt x="51757" y="22992"/>
                  </a:cubicBezTo>
                  <a:cubicBezTo>
                    <a:pt x="50971" y="22813"/>
                    <a:pt x="50233" y="22670"/>
                    <a:pt x="49518" y="22480"/>
                  </a:cubicBezTo>
                  <a:cubicBezTo>
                    <a:pt x="49114" y="22360"/>
                    <a:pt x="48768" y="22420"/>
                    <a:pt x="48375" y="22634"/>
                  </a:cubicBezTo>
                  <a:close/>
                  <a:moveTo>
                    <a:pt x="72807" y="41803"/>
                  </a:moveTo>
                  <a:cubicBezTo>
                    <a:pt x="72807" y="41827"/>
                    <a:pt x="72807" y="41851"/>
                    <a:pt x="72819" y="41863"/>
                  </a:cubicBezTo>
                  <a:cubicBezTo>
                    <a:pt x="76677" y="41315"/>
                    <a:pt x="80522" y="40767"/>
                    <a:pt x="84368" y="40232"/>
                  </a:cubicBezTo>
                  <a:lnTo>
                    <a:pt x="84368" y="39815"/>
                  </a:lnTo>
                  <a:cubicBezTo>
                    <a:pt x="80487" y="40482"/>
                    <a:pt x="76653" y="41148"/>
                    <a:pt x="72807" y="41803"/>
                  </a:cubicBezTo>
                  <a:close/>
                  <a:moveTo>
                    <a:pt x="57698" y="44339"/>
                  </a:moveTo>
                  <a:cubicBezTo>
                    <a:pt x="62329" y="43935"/>
                    <a:pt x="66913" y="43101"/>
                    <a:pt x="71473" y="42161"/>
                  </a:cubicBezTo>
                  <a:cubicBezTo>
                    <a:pt x="71473" y="42137"/>
                    <a:pt x="71450" y="42101"/>
                    <a:pt x="71450" y="42077"/>
                  </a:cubicBezTo>
                  <a:cubicBezTo>
                    <a:pt x="66866" y="42839"/>
                    <a:pt x="62282" y="43589"/>
                    <a:pt x="57698" y="44339"/>
                  </a:cubicBezTo>
                  <a:close/>
                  <a:moveTo>
                    <a:pt x="88523" y="28028"/>
                  </a:moveTo>
                  <a:cubicBezTo>
                    <a:pt x="88523" y="27980"/>
                    <a:pt x="88523" y="27956"/>
                    <a:pt x="88535" y="27909"/>
                  </a:cubicBezTo>
                  <a:cubicBezTo>
                    <a:pt x="88214" y="27683"/>
                    <a:pt x="78296" y="28528"/>
                    <a:pt x="76855" y="28992"/>
                  </a:cubicBezTo>
                  <a:cubicBezTo>
                    <a:pt x="80737" y="28671"/>
                    <a:pt x="84630" y="28349"/>
                    <a:pt x="88523" y="28028"/>
                  </a:cubicBezTo>
                  <a:close/>
                  <a:moveTo>
                    <a:pt x="74724" y="43208"/>
                  </a:moveTo>
                  <a:cubicBezTo>
                    <a:pt x="77915" y="42756"/>
                    <a:pt x="81153" y="42803"/>
                    <a:pt x="84285" y="42077"/>
                  </a:cubicBezTo>
                  <a:cubicBezTo>
                    <a:pt x="84297" y="41922"/>
                    <a:pt x="84332" y="41803"/>
                    <a:pt x="84332" y="41744"/>
                  </a:cubicBezTo>
                  <a:cubicBezTo>
                    <a:pt x="81129" y="42220"/>
                    <a:pt x="77927" y="42720"/>
                    <a:pt x="74724" y="43208"/>
                  </a:cubicBezTo>
                  <a:close/>
                  <a:moveTo>
                    <a:pt x="32326" y="32421"/>
                  </a:moveTo>
                  <a:cubicBezTo>
                    <a:pt x="27563" y="32838"/>
                    <a:pt x="22872" y="33802"/>
                    <a:pt x="18098" y="34160"/>
                  </a:cubicBezTo>
                  <a:cubicBezTo>
                    <a:pt x="18169" y="34231"/>
                    <a:pt x="18264" y="34338"/>
                    <a:pt x="18336" y="34326"/>
                  </a:cubicBezTo>
                  <a:cubicBezTo>
                    <a:pt x="18872" y="34279"/>
                    <a:pt x="19396" y="34207"/>
                    <a:pt x="19931" y="34124"/>
                  </a:cubicBezTo>
                  <a:cubicBezTo>
                    <a:pt x="22372" y="33814"/>
                    <a:pt x="24813" y="33517"/>
                    <a:pt x="27254" y="33171"/>
                  </a:cubicBezTo>
                  <a:cubicBezTo>
                    <a:pt x="28944" y="32933"/>
                    <a:pt x="30635" y="32671"/>
                    <a:pt x="32326" y="32421"/>
                  </a:cubicBezTo>
                  <a:close/>
                  <a:moveTo>
                    <a:pt x="19538" y="49007"/>
                  </a:moveTo>
                  <a:cubicBezTo>
                    <a:pt x="19717" y="48745"/>
                    <a:pt x="19646" y="48566"/>
                    <a:pt x="19479" y="48352"/>
                  </a:cubicBezTo>
                  <a:cubicBezTo>
                    <a:pt x="17669" y="46197"/>
                    <a:pt x="15847" y="44030"/>
                    <a:pt x="14038" y="41863"/>
                  </a:cubicBezTo>
                  <a:cubicBezTo>
                    <a:pt x="14026" y="41851"/>
                    <a:pt x="13990" y="41851"/>
                    <a:pt x="13966" y="41851"/>
                  </a:cubicBezTo>
                  <a:cubicBezTo>
                    <a:pt x="13942" y="41863"/>
                    <a:pt x="13931" y="41887"/>
                    <a:pt x="13919" y="41910"/>
                  </a:cubicBezTo>
                  <a:cubicBezTo>
                    <a:pt x="15788" y="44280"/>
                    <a:pt x="17657" y="46625"/>
                    <a:pt x="19538" y="49007"/>
                  </a:cubicBezTo>
                  <a:close/>
                  <a:moveTo>
                    <a:pt x="74105" y="27159"/>
                  </a:moveTo>
                  <a:cubicBezTo>
                    <a:pt x="69283" y="27563"/>
                    <a:pt x="64485" y="27956"/>
                    <a:pt x="59698" y="28337"/>
                  </a:cubicBezTo>
                  <a:cubicBezTo>
                    <a:pt x="64508" y="28171"/>
                    <a:pt x="69295" y="27873"/>
                    <a:pt x="74105" y="27159"/>
                  </a:cubicBezTo>
                  <a:close/>
                  <a:moveTo>
                    <a:pt x="30790" y="33886"/>
                  </a:moveTo>
                  <a:cubicBezTo>
                    <a:pt x="30790" y="33921"/>
                    <a:pt x="30790" y="33945"/>
                    <a:pt x="30814" y="33981"/>
                  </a:cubicBezTo>
                  <a:cubicBezTo>
                    <a:pt x="33624" y="33695"/>
                    <a:pt x="36433" y="33409"/>
                    <a:pt x="39231" y="33136"/>
                  </a:cubicBezTo>
                  <a:cubicBezTo>
                    <a:pt x="38934" y="32897"/>
                    <a:pt x="38648" y="32790"/>
                    <a:pt x="38291" y="32850"/>
                  </a:cubicBezTo>
                  <a:cubicBezTo>
                    <a:pt x="36660" y="33088"/>
                    <a:pt x="35040" y="33314"/>
                    <a:pt x="33397" y="33529"/>
                  </a:cubicBezTo>
                  <a:cubicBezTo>
                    <a:pt x="32540" y="33648"/>
                    <a:pt x="31659" y="33767"/>
                    <a:pt x="30790" y="33886"/>
                  </a:cubicBezTo>
                  <a:close/>
                  <a:moveTo>
                    <a:pt x="31242" y="52400"/>
                  </a:moveTo>
                  <a:cubicBezTo>
                    <a:pt x="31230" y="52340"/>
                    <a:pt x="31230" y="52293"/>
                    <a:pt x="31207" y="52245"/>
                  </a:cubicBezTo>
                  <a:cubicBezTo>
                    <a:pt x="27480" y="52817"/>
                    <a:pt x="23741" y="53412"/>
                    <a:pt x="20003" y="53995"/>
                  </a:cubicBezTo>
                  <a:cubicBezTo>
                    <a:pt x="20015" y="54043"/>
                    <a:pt x="20015" y="54079"/>
                    <a:pt x="20015" y="54126"/>
                  </a:cubicBezTo>
                  <a:cubicBezTo>
                    <a:pt x="23765" y="53555"/>
                    <a:pt x="27504" y="52983"/>
                    <a:pt x="31242" y="52400"/>
                  </a:cubicBezTo>
                  <a:close/>
                  <a:moveTo>
                    <a:pt x="46947" y="54472"/>
                  </a:moveTo>
                  <a:cubicBezTo>
                    <a:pt x="46959" y="54507"/>
                    <a:pt x="46970" y="54519"/>
                    <a:pt x="46982" y="54543"/>
                  </a:cubicBezTo>
                  <a:cubicBezTo>
                    <a:pt x="49768" y="52912"/>
                    <a:pt x="52566" y="51293"/>
                    <a:pt x="55317" y="49673"/>
                  </a:cubicBezTo>
                  <a:cubicBezTo>
                    <a:pt x="54864" y="49697"/>
                    <a:pt x="54483" y="49935"/>
                    <a:pt x="54055" y="50197"/>
                  </a:cubicBezTo>
                  <a:cubicBezTo>
                    <a:pt x="51804" y="51602"/>
                    <a:pt x="49506" y="52936"/>
                    <a:pt x="47220" y="54293"/>
                  </a:cubicBezTo>
                  <a:cubicBezTo>
                    <a:pt x="47137" y="54341"/>
                    <a:pt x="47030" y="54400"/>
                    <a:pt x="46947" y="54472"/>
                  </a:cubicBezTo>
                  <a:close/>
                  <a:moveTo>
                    <a:pt x="51507" y="38327"/>
                  </a:moveTo>
                  <a:cubicBezTo>
                    <a:pt x="52519" y="38196"/>
                    <a:pt x="57984" y="36076"/>
                    <a:pt x="58865" y="35529"/>
                  </a:cubicBezTo>
                  <a:cubicBezTo>
                    <a:pt x="58734" y="35576"/>
                    <a:pt x="58674" y="35576"/>
                    <a:pt x="58627" y="35600"/>
                  </a:cubicBezTo>
                  <a:cubicBezTo>
                    <a:pt x="57662" y="35957"/>
                    <a:pt x="56686" y="36326"/>
                    <a:pt x="55722" y="36684"/>
                  </a:cubicBezTo>
                  <a:cubicBezTo>
                    <a:pt x="54328" y="37219"/>
                    <a:pt x="52924" y="37779"/>
                    <a:pt x="51507" y="38327"/>
                  </a:cubicBezTo>
                  <a:close/>
                  <a:moveTo>
                    <a:pt x="84427" y="43708"/>
                  </a:moveTo>
                  <a:cubicBezTo>
                    <a:pt x="84427" y="43673"/>
                    <a:pt x="84416" y="43613"/>
                    <a:pt x="84416" y="43565"/>
                  </a:cubicBezTo>
                  <a:cubicBezTo>
                    <a:pt x="81689" y="43946"/>
                    <a:pt x="78951" y="44327"/>
                    <a:pt x="76236" y="44708"/>
                  </a:cubicBezTo>
                  <a:cubicBezTo>
                    <a:pt x="76248" y="44756"/>
                    <a:pt x="76248" y="44816"/>
                    <a:pt x="76248" y="44863"/>
                  </a:cubicBezTo>
                  <a:cubicBezTo>
                    <a:pt x="78986" y="44470"/>
                    <a:pt x="81713" y="44101"/>
                    <a:pt x="84427" y="43708"/>
                  </a:cubicBezTo>
                  <a:close/>
                  <a:moveTo>
                    <a:pt x="41779" y="50912"/>
                  </a:moveTo>
                  <a:cubicBezTo>
                    <a:pt x="41779" y="50959"/>
                    <a:pt x="41791" y="50995"/>
                    <a:pt x="41791" y="51031"/>
                  </a:cubicBezTo>
                  <a:cubicBezTo>
                    <a:pt x="43625" y="50721"/>
                    <a:pt x="45470" y="50412"/>
                    <a:pt x="47304" y="50102"/>
                  </a:cubicBezTo>
                  <a:cubicBezTo>
                    <a:pt x="47304" y="50066"/>
                    <a:pt x="47280" y="50042"/>
                    <a:pt x="47280" y="50007"/>
                  </a:cubicBezTo>
                  <a:cubicBezTo>
                    <a:pt x="46661" y="50042"/>
                    <a:pt x="46018" y="49888"/>
                    <a:pt x="45399" y="50126"/>
                  </a:cubicBezTo>
                  <a:cubicBezTo>
                    <a:pt x="45280" y="50173"/>
                    <a:pt x="45137" y="50185"/>
                    <a:pt x="45018" y="50197"/>
                  </a:cubicBezTo>
                  <a:cubicBezTo>
                    <a:pt x="43946" y="50435"/>
                    <a:pt x="42863" y="50673"/>
                    <a:pt x="41779" y="50912"/>
                  </a:cubicBezTo>
                  <a:close/>
                  <a:moveTo>
                    <a:pt x="23360" y="54698"/>
                  </a:moveTo>
                  <a:cubicBezTo>
                    <a:pt x="23360" y="54734"/>
                    <a:pt x="23384" y="54781"/>
                    <a:pt x="23384" y="54829"/>
                  </a:cubicBezTo>
                  <a:lnTo>
                    <a:pt x="31326" y="53626"/>
                  </a:lnTo>
                  <a:cubicBezTo>
                    <a:pt x="31314" y="53567"/>
                    <a:pt x="31314" y="53519"/>
                    <a:pt x="31302" y="53460"/>
                  </a:cubicBezTo>
                  <a:cubicBezTo>
                    <a:pt x="28671" y="53876"/>
                    <a:pt x="26015" y="54281"/>
                    <a:pt x="23360" y="54698"/>
                  </a:cubicBezTo>
                  <a:close/>
                  <a:moveTo>
                    <a:pt x="4929" y="18491"/>
                  </a:moveTo>
                  <a:cubicBezTo>
                    <a:pt x="4977" y="18491"/>
                    <a:pt x="5013" y="18491"/>
                    <a:pt x="5060" y="18467"/>
                  </a:cubicBezTo>
                  <a:lnTo>
                    <a:pt x="5060" y="18193"/>
                  </a:lnTo>
                  <a:cubicBezTo>
                    <a:pt x="5037" y="17598"/>
                    <a:pt x="4989" y="17015"/>
                    <a:pt x="4989" y="16419"/>
                  </a:cubicBezTo>
                  <a:cubicBezTo>
                    <a:pt x="4965" y="15574"/>
                    <a:pt x="5108" y="14752"/>
                    <a:pt x="5680" y="14086"/>
                  </a:cubicBezTo>
                  <a:cubicBezTo>
                    <a:pt x="5108" y="14169"/>
                    <a:pt x="4775" y="14514"/>
                    <a:pt x="4751" y="15169"/>
                  </a:cubicBezTo>
                  <a:cubicBezTo>
                    <a:pt x="4715" y="15895"/>
                    <a:pt x="4727" y="16622"/>
                    <a:pt x="4763" y="17360"/>
                  </a:cubicBezTo>
                  <a:cubicBezTo>
                    <a:pt x="4775" y="17741"/>
                    <a:pt x="4870" y="18110"/>
                    <a:pt x="4929" y="18491"/>
                  </a:cubicBezTo>
                  <a:close/>
                  <a:moveTo>
                    <a:pt x="57400" y="23682"/>
                  </a:moveTo>
                  <a:cubicBezTo>
                    <a:pt x="57388" y="23646"/>
                    <a:pt x="57365" y="23623"/>
                    <a:pt x="57341" y="23575"/>
                  </a:cubicBezTo>
                  <a:cubicBezTo>
                    <a:pt x="54102" y="24754"/>
                    <a:pt x="50852" y="25932"/>
                    <a:pt x="47613" y="27087"/>
                  </a:cubicBezTo>
                  <a:cubicBezTo>
                    <a:pt x="47625" y="27123"/>
                    <a:pt x="47637" y="27159"/>
                    <a:pt x="47661" y="27194"/>
                  </a:cubicBezTo>
                  <a:cubicBezTo>
                    <a:pt x="50899" y="26028"/>
                    <a:pt x="54150" y="24861"/>
                    <a:pt x="57400" y="23682"/>
                  </a:cubicBezTo>
                  <a:close/>
                  <a:moveTo>
                    <a:pt x="43970" y="58436"/>
                  </a:moveTo>
                  <a:cubicBezTo>
                    <a:pt x="43994" y="58460"/>
                    <a:pt x="44030" y="58508"/>
                    <a:pt x="44053" y="58532"/>
                  </a:cubicBezTo>
                  <a:cubicBezTo>
                    <a:pt x="45589" y="57603"/>
                    <a:pt x="47125" y="56650"/>
                    <a:pt x="48673" y="55698"/>
                  </a:cubicBezTo>
                  <a:cubicBezTo>
                    <a:pt x="48625" y="55662"/>
                    <a:pt x="48613" y="55650"/>
                    <a:pt x="48613" y="55650"/>
                  </a:cubicBezTo>
                  <a:cubicBezTo>
                    <a:pt x="47137" y="56472"/>
                    <a:pt x="45673" y="57270"/>
                    <a:pt x="44208" y="58103"/>
                  </a:cubicBezTo>
                  <a:cubicBezTo>
                    <a:pt x="44101" y="58162"/>
                    <a:pt x="44053" y="58329"/>
                    <a:pt x="43970" y="58436"/>
                  </a:cubicBezTo>
                  <a:close/>
                  <a:moveTo>
                    <a:pt x="64365" y="33862"/>
                  </a:moveTo>
                  <a:cubicBezTo>
                    <a:pt x="62722" y="34267"/>
                    <a:pt x="61079" y="34707"/>
                    <a:pt x="59662" y="35719"/>
                  </a:cubicBezTo>
                  <a:cubicBezTo>
                    <a:pt x="59686" y="35719"/>
                    <a:pt x="59686" y="35731"/>
                    <a:pt x="59698" y="35731"/>
                  </a:cubicBezTo>
                  <a:cubicBezTo>
                    <a:pt x="60936" y="35374"/>
                    <a:pt x="62044" y="34648"/>
                    <a:pt x="63330" y="34398"/>
                  </a:cubicBezTo>
                  <a:cubicBezTo>
                    <a:pt x="63687" y="34338"/>
                    <a:pt x="64008" y="34052"/>
                    <a:pt x="64365" y="33862"/>
                  </a:cubicBezTo>
                  <a:close/>
                  <a:moveTo>
                    <a:pt x="88297" y="12538"/>
                  </a:moveTo>
                  <a:cubicBezTo>
                    <a:pt x="88273" y="12502"/>
                    <a:pt x="88261" y="12478"/>
                    <a:pt x="88226" y="12443"/>
                  </a:cubicBezTo>
                  <a:cubicBezTo>
                    <a:pt x="86428" y="13050"/>
                    <a:pt x="84642" y="13669"/>
                    <a:pt x="82844" y="14276"/>
                  </a:cubicBezTo>
                  <a:cubicBezTo>
                    <a:pt x="82856" y="14300"/>
                    <a:pt x="82868" y="14348"/>
                    <a:pt x="82868" y="14383"/>
                  </a:cubicBezTo>
                  <a:cubicBezTo>
                    <a:pt x="84630" y="13824"/>
                    <a:pt x="86380" y="13288"/>
                    <a:pt x="88118" y="12740"/>
                  </a:cubicBezTo>
                  <a:cubicBezTo>
                    <a:pt x="88202" y="12728"/>
                    <a:pt x="88237" y="12609"/>
                    <a:pt x="88297" y="12538"/>
                  </a:cubicBezTo>
                  <a:close/>
                  <a:moveTo>
                    <a:pt x="23551" y="55376"/>
                  </a:moveTo>
                  <a:cubicBezTo>
                    <a:pt x="23444" y="55460"/>
                    <a:pt x="23313" y="55495"/>
                    <a:pt x="23277" y="55567"/>
                  </a:cubicBezTo>
                  <a:cubicBezTo>
                    <a:pt x="22860" y="56615"/>
                    <a:pt x="22479" y="57651"/>
                    <a:pt x="22063" y="58734"/>
                  </a:cubicBezTo>
                  <a:cubicBezTo>
                    <a:pt x="22205" y="58770"/>
                    <a:pt x="22313" y="58817"/>
                    <a:pt x="22396" y="58841"/>
                  </a:cubicBezTo>
                  <a:cubicBezTo>
                    <a:pt x="22765" y="57698"/>
                    <a:pt x="23146" y="56591"/>
                    <a:pt x="23551" y="55376"/>
                  </a:cubicBezTo>
                  <a:close/>
                  <a:moveTo>
                    <a:pt x="8799" y="21777"/>
                  </a:moveTo>
                  <a:lnTo>
                    <a:pt x="8668" y="21860"/>
                  </a:lnTo>
                  <a:lnTo>
                    <a:pt x="12145" y="27182"/>
                  </a:lnTo>
                  <a:cubicBezTo>
                    <a:pt x="12180" y="27159"/>
                    <a:pt x="12204" y="27147"/>
                    <a:pt x="12240" y="27123"/>
                  </a:cubicBezTo>
                  <a:cubicBezTo>
                    <a:pt x="11109" y="25313"/>
                    <a:pt x="9954" y="23527"/>
                    <a:pt x="8799" y="21777"/>
                  </a:cubicBezTo>
                  <a:close/>
                  <a:moveTo>
                    <a:pt x="23134" y="55519"/>
                  </a:moveTo>
                  <a:lnTo>
                    <a:pt x="23075" y="55460"/>
                  </a:lnTo>
                  <a:cubicBezTo>
                    <a:pt x="22991" y="55531"/>
                    <a:pt x="22896" y="55567"/>
                    <a:pt x="22848" y="55662"/>
                  </a:cubicBezTo>
                  <a:cubicBezTo>
                    <a:pt x="22432" y="56627"/>
                    <a:pt x="22027" y="57603"/>
                    <a:pt x="21622" y="58567"/>
                  </a:cubicBezTo>
                  <a:cubicBezTo>
                    <a:pt x="21658" y="58603"/>
                    <a:pt x="21682" y="58639"/>
                    <a:pt x="21717" y="58686"/>
                  </a:cubicBezTo>
                  <a:cubicBezTo>
                    <a:pt x="21801" y="58651"/>
                    <a:pt x="21967" y="58639"/>
                    <a:pt x="22003" y="58567"/>
                  </a:cubicBezTo>
                  <a:cubicBezTo>
                    <a:pt x="22384" y="57555"/>
                    <a:pt x="22753" y="56531"/>
                    <a:pt x="23134" y="55519"/>
                  </a:cubicBezTo>
                  <a:close/>
                  <a:moveTo>
                    <a:pt x="3346" y="41256"/>
                  </a:moveTo>
                  <a:lnTo>
                    <a:pt x="3346" y="41363"/>
                  </a:lnTo>
                  <a:cubicBezTo>
                    <a:pt x="4537" y="41625"/>
                    <a:pt x="5727" y="41875"/>
                    <a:pt x="6918" y="42149"/>
                  </a:cubicBezTo>
                  <a:cubicBezTo>
                    <a:pt x="6942" y="42125"/>
                    <a:pt x="6954" y="42101"/>
                    <a:pt x="6965" y="42077"/>
                  </a:cubicBezTo>
                  <a:cubicBezTo>
                    <a:pt x="6799" y="41970"/>
                    <a:pt x="6656" y="41791"/>
                    <a:pt x="6489" y="41768"/>
                  </a:cubicBezTo>
                  <a:cubicBezTo>
                    <a:pt x="5537" y="41565"/>
                    <a:pt x="4584" y="41410"/>
                    <a:pt x="3620" y="41232"/>
                  </a:cubicBezTo>
                  <a:cubicBezTo>
                    <a:pt x="3548" y="41232"/>
                    <a:pt x="3441" y="41256"/>
                    <a:pt x="3346" y="41256"/>
                  </a:cubicBezTo>
                  <a:close/>
                  <a:moveTo>
                    <a:pt x="17086" y="46268"/>
                  </a:moveTo>
                  <a:cubicBezTo>
                    <a:pt x="17062" y="46304"/>
                    <a:pt x="17026" y="46316"/>
                    <a:pt x="17014" y="46340"/>
                  </a:cubicBezTo>
                  <a:cubicBezTo>
                    <a:pt x="17800" y="47435"/>
                    <a:pt x="18574" y="48518"/>
                    <a:pt x="19360" y="49602"/>
                  </a:cubicBezTo>
                  <a:cubicBezTo>
                    <a:pt x="19407" y="49590"/>
                    <a:pt x="19443" y="49578"/>
                    <a:pt x="19479" y="49566"/>
                  </a:cubicBezTo>
                  <a:cubicBezTo>
                    <a:pt x="19443" y="49411"/>
                    <a:pt x="19407" y="49269"/>
                    <a:pt x="19348" y="49114"/>
                  </a:cubicBezTo>
                  <a:cubicBezTo>
                    <a:pt x="19336" y="49066"/>
                    <a:pt x="19288" y="49042"/>
                    <a:pt x="19276" y="48995"/>
                  </a:cubicBezTo>
                  <a:cubicBezTo>
                    <a:pt x="18526" y="48090"/>
                    <a:pt x="17812" y="47185"/>
                    <a:pt x="17086" y="46268"/>
                  </a:cubicBezTo>
                  <a:close/>
                  <a:moveTo>
                    <a:pt x="45768" y="10133"/>
                  </a:moveTo>
                  <a:cubicBezTo>
                    <a:pt x="46530" y="10633"/>
                    <a:pt x="47209" y="10073"/>
                    <a:pt x="47923" y="9990"/>
                  </a:cubicBezTo>
                  <a:cubicBezTo>
                    <a:pt x="47161" y="9502"/>
                    <a:pt x="46482" y="10049"/>
                    <a:pt x="45768" y="10133"/>
                  </a:cubicBezTo>
                  <a:close/>
                  <a:moveTo>
                    <a:pt x="4239" y="31552"/>
                  </a:moveTo>
                  <a:cubicBezTo>
                    <a:pt x="5096" y="32207"/>
                    <a:pt x="6001" y="32433"/>
                    <a:pt x="6894" y="32612"/>
                  </a:cubicBezTo>
                  <a:cubicBezTo>
                    <a:pt x="6203" y="31885"/>
                    <a:pt x="5239" y="31802"/>
                    <a:pt x="4239" y="31552"/>
                  </a:cubicBezTo>
                  <a:close/>
                  <a:moveTo>
                    <a:pt x="22146" y="41553"/>
                  </a:moveTo>
                  <a:cubicBezTo>
                    <a:pt x="23170" y="42303"/>
                    <a:pt x="24408" y="42553"/>
                    <a:pt x="25575" y="42982"/>
                  </a:cubicBezTo>
                  <a:cubicBezTo>
                    <a:pt x="24539" y="42280"/>
                    <a:pt x="23325" y="41982"/>
                    <a:pt x="22146" y="41553"/>
                  </a:cubicBezTo>
                  <a:close/>
                  <a:moveTo>
                    <a:pt x="74331" y="46709"/>
                  </a:moveTo>
                  <a:cubicBezTo>
                    <a:pt x="73855" y="46744"/>
                    <a:pt x="73414" y="46804"/>
                    <a:pt x="72997" y="47125"/>
                  </a:cubicBezTo>
                  <a:cubicBezTo>
                    <a:pt x="72426" y="47566"/>
                    <a:pt x="71724" y="47864"/>
                    <a:pt x="71081" y="48233"/>
                  </a:cubicBezTo>
                  <a:cubicBezTo>
                    <a:pt x="71092" y="48268"/>
                    <a:pt x="71116" y="48316"/>
                    <a:pt x="71140" y="48340"/>
                  </a:cubicBezTo>
                  <a:cubicBezTo>
                    <a:pt x="72200" y="47804"/>
                    <a:pt x="73271" y="47256"/>
                    <a:pt x="74331" y="46709"/>
                  </a:cubicBezTo>
                  <a:close/>
                  <a:moveTo>
                    <a:pt x="73462" y="30897"/>
                  </a:moveTo>
                  <a:cubicBezTo>
                    <a:pt x="73938" y="30611"/>
                    <a:pt x="74391" y="30361"/>
                    <a:pt x="74819" y="30100"/>
                  </a:cubicBezTo>
                  <a:cubicBezTo>
                    <a:pt x="74902" y="30040"/>
                    <a:pt x="74926" y="29897"/>
                    <a:pt x="75010" y="29742"/>
                  </a:cubicBezTo>
                  <a:cubicBezTo>
                    <a:pt x="74533" y="29766"/>
                    <a:pt x="74164" y="29802"/>
                    <a:pt x="73759" y="29826"/>
                  </a:cubicBezTo>
                  <a:cubicBezTo>
                    <a:pt x="73771" y="29980"/>
                    <a:pt x="73795" y="30064"/>
                    <a:pt x="73807" y="30183"/>
                  </a:cubicBezTo>
                  <a:cubicBezTo>
                    <a:pt x="74105" y="30052"/>
                    <a:pt x="74355" y="29945"/>
                    <a:pt x="74605" y="29826"/>
                  </a:cubicBezTo>
                  <a:lnTo>
                    <a:pt x="74652" y="29921"/>
                  </a:lnTo>
                  <a:cubicBezTo>
                    <a:pt x="74224" y="30171"/>
                    <a:pt x="73640" y="30278"/>
                    <a:pt x="73462" y="30897"/>
                  </a:cubicBezTo>
                  <a:close/>
                  <a:moveTo>
                    <a:pt x="3310" y="41672"/>
                  </a:moveTo>
                  <a:cubicBezTo>
                    <a:pt x="3286" y="41708"/>
                    <a:pt x="3286" y="41744"/>
                    <a:pt x="3274" y="41780"/>
                  </a:cubicBezTo>
                  <a:cubicBezTo>
                    <a:pt x="4644" y="42101"/>
                    <a:pt x="6001" y="42434"/>
                    <a:pt x="7370" y="42756"/>
                  </a:cubicBezTo>
                  <a:cubicBezTo>
                    <a:pt x="7382" y="42720"/>
                    <a:pt x="7394" y="42661"/>
                    <a:pt x="7394" y="42613"/>
                  </a:cubicBezTo>
                  <a:cubicBezTo>
                    <a:pt x="6061" y="42220"/>
                    <a:pt x="4679" y="41958"/>
                    <a:pt x="3310" y="41672"/>
                  </a:cubicBezTo>
                  <a:close/>
                  <a:moveTo>
                    <a:pt x="8620" y="34207"/>
                  </a:moveTo>
                  <a:cubicBezTo>
                    <a:pt x="9537" y="34767"/>
                    <a:pt x="10597" y="34922"/>
                    <a:pt x="11597" y="35255"/>
                  </a:cubicBezTo>
                  <a:cubicBezTo>
                    <a:pt x="11121" y="34874"/>
                    <a:pt x="9621" y="34338"/>
                    <a:pt x="8620" y="34207"/>
                  </a:cubicBezTo>
                  <a:close/>
                  <a:moveTo>
                    <a:pt x="48494" y="48923"/>
                  </a:moveTo>
                  <a:cubicBezTo>
                    <a:pt x="48494" y="48947"/>
                    <a:pt x="48494" y="48983"/>
                    <a:pt x="48506" y="49007"/>
                  </a:cubicBezTo>
                  <a:cubicBezTo>
                    <a:pt x="50769" y="48626"/>
                    <a:pt x="53031" y="48233"/>
                    <a:pt x="55305" y="47852"/>
                  </a:cubicBezTo>
                  <a:cubicBezTo>
                    <a:pt x="55305" y="47816"/>
                    <a:pt x="55293" y="47792"/>
                    <a:pt x="55293" y="47756"/>
                  </a:cubicBezTo>
                  <a:cubicBezTo>
                    <a:pt x="53019" y="48161"/>
                    <a:pt x="50757" y="48554"/>
                    <a:pt x="48494" y="48923"/>
                  </a:cubicBezTo>
                  <a:close/>
                  <a:moveTo>
                    <a:pt x="52316" y="12300"/>
                  </a:moveTo>
                  <a:cubicBezTo>
                    <a:pt x="53114" y="12669"/>
                    <a:pt x="53757" y="12133"/>
                    <a:pt x="54567" y="12050"/>
                  </a:cubicBezTo>
                  <a:cubicBezTo>
                    <a:pt x="53924" y="11788"/>
                    <a:pt x="53578" y="11823"/>
                    <a:pt x="52316" y="12300"/>
                  </a:cubicBezTo>
                  <a:close/>
                  <a:moveTo>
                    <a:pt x="40172" y="41744"/>
                  </a:moveTo>
                  <a:cubicBezTo>
                    <a:pt x="39279" y="41910"/>
                    <a:pt x="37005" y="42923"/>
                    <a:pt x="36505" y="43363"/>
                  </a:cubicBezTo>
                  <a:cubicBezTo>
                    <a:pt x="37731" y="42839"/>
                    <a:pt x="38946" y="42303"/>
                    <a:pt x="40172" y="41744"/>
                  </a:cubicBezTo>
                  <a:close/>
                  <a:moveTo>
                    <a:pt x="48709" y="11073"/>
                  </a:moveTo>
                  <a:cubicBezTo>
                    <a:pt x="49245" y="11371"/>
                    <a:pt x="49887" y="11300"/>
                    <a:pt x="50757" y="10847"/>
                  </a:cubicBezTo>
                  <a:cubicBezTo>
                    <a:pt x="50042" y="10466"/>
                    <a:pt x="49447" y="11026"/>
                    <a:pt x="48709" y="11073"/>
                  </a:cubicBezTo>
                  <a:close/>
                  <a:moveTo>
                    <a:pt x="44708" y="9764"/>
                  </a:moveTo>
                  <a:cubicBezTo>
                    <a:pt x="45435" y="10192"/>
                    <a:pt x="46054" y="9645"/>
                    <a:pt x="46732" y="9573"/>
                  </a:cubicBezTo>
                  <a:cubicBezTo>
                    <a:pt x="46006" y="9156"/>
                    <a:pt x="45375" y="9704"/>
                    <a:pt x="44708" y="9764"/>
                  </a:cubicBezTo>
                  <a:close/>
                  <a:moveTo>
                    <a:pt x="19038" y="24944"/>
                  </a:moveTo>
                  <a:cubicBezTo>
                    <a:pt x="18395" y="24337"/>
                    <a:pt x="17907" y="23563"/>
                    <a:pt x="17062" y="23230"/>
                  </a:cubicBezTo>
                  <a:cubicBezTo>
                    <a:pt x="17693" y="23825"/>
                    <a:pt x="18217" y="24563"/>
                    <a:pt x="19038" y="24944"/>
                  </a:cubicBezTo>
                  <a:close/>
                  <a:moveTo>
                    <a:pt x="22122" y="26063"/>
                  </a:moveTo>
                  <a:cubicBezTo>
                    <a:pt x="21408" y="25456"/>
                    <a:pt x="20824" y="24682"/>
                    <a:pt x="19931" y="24301"/>
                  </a:cubicBezTo>
                  <a:cubicBezTo>
                    <a:pt x="20670" y="24861"/>
                    <a:pt x="21181" y="25718"/>
                    <a:pt x="22122" y="26063"/>
                  </a:cubicBezTo>
                  <a:close/>
                  <a:moveTo>
                    <a:pt x="48923" y="10299"/>
                  </a:moveTo>
                  <a:cubicBezTo>
                    <a:pt x="48590" y="9990"/>
                    <a:pt x="48256" y="10180"/>
                    <a:pt x="47911" y="10252"/>
                  </a:cubicBezTo>
                  <a:cubicBezTo>
                    <a:pt x="47566" y="10335"/>
                    <a:pt x="47244" y="10419"/>
                    <a:pt x="46839" y="10526"/>
                  </a:cubicBezTo>
                  <a:cubicBezTo>
                    <a:pt x="47435" y="10764"/>
                    <a:pt x="47959" y="10704"/>
                    <a:pt x="48923" y="10299"/>
                  </a:cubicBezTo>
                  <a:close/>
                  <a:moveTo>
                    <a:pt x="65723" y="33814"/>
                  </a:moveTo>
                  <a:cubicBezTo>
                    <a:pt x="65735" y="33850"/>
                    <a:pt x="65770" y="33886"/>
                    <a:pt x="65782" y="33921"/>
                  </a:cubicBezTo>
                  <a:cubicBezTo>
                    <a:pt x="67044" y="33374"/>
                    <a:pt x="68330" y="32802"/>
                    <a:pt x="69592" y="32255"/>
                  </a:cubicBezTo>
                  <a:cubicBezTo>
                    <a:pt x="69580" y="32207"/>
                    <a:pt x="69568" y="32159"/>
                    <a:pt x="69533" y="32135"/>
                  </a:cubicBezTo>
                  <a:cubicBezTo>
                    <a:pt x="68271" y="32683"/>
                    <a:pt x="67009" y="33255"/>
                    <a:pt x="65723" y="33814"/>
                  </a:cubicBezTo>
                  <a:close/>
                  <a:moveTo>
                    <a:pt x="62210" y="14324"/>
                  </a:moveTo>
                  <a:cubicBezTo>
                    <a:pt x="61306" y="14050"/>
                    <a:pt x="60472" y="14479"/>
                    <a:pt x="59603" y="14621"/>
                  </a:cubicBezTo>
                  <a:cubicBezTo>
                    <a:pt x="60484" y="14693"/>
                    <a:pt x="61353" y="14455"/>
                    <a:pt x="62210" y="14324"/>
                  </a:cubicBezTo>
                  <a:close/>
                  <a:moveTo>
                    <a:pt x="45816" y="39994"/>
                  </a:moveTo>
                  <a:cubicBezTo>
                    <a:pt x="45827" y="40041"/>
                    <a:pt x="45851" y="40101"/>
                    <a:pt x="45875" y="40136"/>
                  </a:cubicBezTo>
                  <a:cubicBezTo>
                    <a:pt x="46970" y="39696"/>
                    <a:pt x="48078" y="39244"/>
                    <a:pt x="49173" y="38791"/>
                  </a:cubicBezTo>
                  <a:lnTo>
                    <a:pt x="49125" y="38648"/>
                  </a:lnTo>
                  <a:cubicBezTo>
                    <a:pt x="48030" y="39101"/>
                    <a:pt x="46923" y="39541"/>
                    <a:pt x="45816" y="39994"/>
                  </a:cubicBezTo>
                  <a:close/>
                  <a:moveTo>
                    <a:pt x="45518" y="40053"/>
                  </a:moveTo>
                  <a:cubicBezTo>
                    <a:pt x="45494" y="40006"/>
                    <a:pt x="45470" y="39946"/>
                    <a:pt x="45458" y="39898"/>
                  </a:cubicBezTo>
                  <a:lnTo>
                    <a:pt x="42101" y="41327"/>
                  </a:lnTo>
                  <a:cubicBezTo>
                    <a:pt x="42125" y="41375"/>
                    <a:pt x="42136" y="41410"/>
                    <a:pt x="42148" y="41446"/>
                  </a:cubicBezTo>
                  <a:cubicBezTo>
                    <a:pt x="43268" y="40994"/>
                    <a:pt x="44387" y="40517"/>
                    <a:pt x="45518" y="40053"/>
                  </a:cubicBezTo>
                  <a:close/>
                  <a:moveTo>
                    <a:pt x="8585" y="20170"/>
                  </a:moveTo>
                  <a:cubicBezTo>
                    <a:pt x="9240" y="20706"/>
                    <a:pt x="9716" y="21468"/>
                    <a:pt x="10525" y="21825"/>
                  </a:cubicBezTo>
                  <a:cubicBezTo>
                    <a:pt x="9882" y="21253"/>
                    <a:pt x="9454" y="20467"/>
                    <a:pt x="8585" y="20170"/>
                  </a:cubicBezTo>
                  <a:close/>
                  <a:moveTo>
                    <a:pt x="41982" y="8859"/>
                  </a:moveTo>
                  <a:cubicBezTo>
                    <a:pt x="42756" y="9287"/>
                    <a:pt x="43387" y="8740"/>
                    <a:pt x="44089" y="8609"/>
                  </a:cubicBezTo>
                  <a:cubicBezTo>
                    <a:pt x="43351" y="8454"/>
                    <a:pt x="42684" y="8752"/>
                    <a:pt x="41982" y="8859"/>
                  </a:cubicBezTo>
                  <a:close/>
                  <a:moveTo>
                    <a:pt x="55602" y="13276"/>
                  </a:moveTo>
                  <a:cubicBezTo>
                    <a:pt x="56388" y="13526"/>
                    <a:pt x="57103" y="13097"/>
                    <a:pt x="57865" y="12990"/>
                  </a:cubicBezTo>
                  <a:cubicBezTo>
                    <a:pt x="57067" y="12728"/>
                    <a:pt x="56364" y="13193"/>
                    <a:pt x="55602" y="13276"/>
                  </a:cubicBezTo>
                  <a:close/>
                  <a:moveTo>
                    <a:pt x="5572" y="31766"/>
                  </a:moveTo>
                  <a:cubicBezTo>
                    <a:pt x="5013" y="31326"/>
                    <a:pt x="4001" y="30992"/>
                    <a:pt x="3489" y="31064"/>
                  </a:cubicBezTo>
                  <a:cubicBezTo>
                    <a:pt x="3882" y="31409"/>
                    <a:pt x="4572" y="31624"/>
                    <a:pt x="5572" y="31766"/>
                  </a:cubicBezTo>
                  <a:close/>
                  <a:moveTo>
                    <a:pt x="47935" y="10847"/>
                  </a:moveTo>
                  <a:cubicBezTo>
                    <a:pt x="48328" y="11073"/>
                    <a:pt x="49387" y="10895"/>
                    <a:pt x="49828" y="10550"/>
                  </a:cubicBezTo>
                  <a:cubicBezTo>
                    <a:pt x="49411" y="10407"/>
                    <a:pt x="48768" y="10514"/>
                    <a:pt x="47935" y="10847"/>
                  </a:cubicBezTo>
                  <a:close/>
                  <a:moveTo>
                    <a:pt x="14716" y="19824"/>
                  </a:moveTo>
                  <a:cubicBezTo>
                    <a:pt x="14704" y="19860"/>
                    <a:pt x="14693" y="19884"/>
                    <a:pt x="14693" y="19932"/>
                  </a:cubicBezTo>
                  <a:cubicBezTo>
                    <a:pt x="16205" y="20491"/>
                    <a:pt x="17741" y="21063"/>
                    <a:pt x="19265" y="21646"/>
                  </a:cubicBezTo>
                  <a:cubicBezTo>
                    <a:pt x="19276" y="21610"/>
                    <a:pt x="19288" y="21587"/>
                    <a:pt x="19288" y="21551"/>
                  </a:cubicBezTo>
                  <a:cubicBezTo>
                    <a:pt x="17752" y="20956"/>
                    <a:pt x="16240" y="20396"/>
                    <a:pt x="14716" y="19824"/>
                  </a:cubicBezTo>
                  <a:close/>
                  <a:moveTo>
                    <a:pt x="26480" y="27623"/>
                  </a:moveTo>
                  <a:cubicBezTo>
                    <a:pt x="25837" y="27087"/>
                    <a:pt x="25396" y="26313"/>
                    <a:pt x="24539" y="26028"/>
                  </a:cubicBezTo>
                  <a:cubicBezTo>
                    <a:pt x="25182" y="26587"/>
                    <a:pt x="25670" y="27278"/>
                    <a:pt x="26480" y="27623"/>
                  </a:cubicBezTo>
                  <a:close/>
                  <a:moveTo>
                    <a:pt x="33981" y="44066"/>
                  </a:moveTo>
                  <a:cubicBezTo>
                    <a:pt x="35005" y="43923"/>
                    <a:pt x="35826" y="43351"/>
                    <a:pt x="36719" y="42934"/>
                  </a:cubicBezTo>
                  <a:cubicBezTo>
                    <a:pt x="36707" y="42911"/>
                    <a:pt x="36683" y="42863"/>
                    <a:pt x="36672" y="42827"/>
                  </a:cubicBezTo>
                  <a:cubicBezTo>
                    <a:pt x="35779" y="43232"/>
                    <a:pt x="34886" y="43649"/>
                    <a:pt x="33981" y="44066"/>
                  </a:cubicBezTo>
                  <a:close/>
                  <a:moveTo>
                    <a:pt x="45792" y="9240"/>
                  </a:moveTo>
                  <a:cubicBezTo>
                    <a:pt x="45351" y="9026"/>
                    <a:pt x="44363" y="9168"/>
                    <a:pt x="43815" y="9502"/>
                  </a:cubicBezTo>
                  <a:cubicBezTo>
                    <a:pt x="44518" y="9799"/>
                    <a:pt x="45077" y="9299"/>
                    <a:pt x="45792" y="9240"/>
                  </a:cubicBezTo>
                  <a:close/>
                  <a:moveTo>
                    <a:pt x="14145" y="23253"/>
                  </a:moveTo>
                  <a:lnTo>
                    <a:pt x="14240" y="23146"/>
                  </a:lnTo>
                  <a:cubicBezTo>
                    <a:pt x="13585" y="22634"/>
                    <a:pt x="13252" y="21765"/>
                    <a:pt x="12335" y="21527"/>
                  </a:cubicBezTo>
                  <a:cubicBezTo>
                    <a:pt x="12930" y="22099"/>
                    <a:pt x="13526" y="22670"/>
                    <a:pt x="14145" y="23253"/>
                  </a:cubicBezTo>
                  <a:close/>
                  <a:moveTo>
                    <a:pt x="30456" y="28314"/>
                  </a:moveTo>
                  <a:cubicBezTo>
                    <a:pt x="31099" y="28790"/>
                    <a:pt x="31611" y="29480"/>
                    <a:pt x="32445" y="29742"/>
                  </a:cubicBezTo>
                  <a:cubicBezTo>
                    <a:pt x="31790" y="29230"/>
                    <a:pt x="31290" y="28528"/>
                    <a:pt x="30456" y="28314"/>
                  </a:cubicBezTo>
                  <a:close/>
                  <a:moveTo>
                    <a:pt x="28147" y="27444"/>
                  </a:moveTo>
                  <a:cubicBezTo>
                    <a:pt x="29671" y="28873"/>
                    <a:pt x="29421" y="28790"/>
                    <a:pt x="30099" y="28885"/>
                  </a:cubicBezTo>
                  <a:cubicBezTo>
                    <a:pt x="29409" y="28397"/>
                    <a:pt x="28909" y="27754"/>
                    <a:pt x="28147" y="27444"/>
                  </a:cubicBezTo>
                  <a:close/>
                  <a:moveTo>
                    <a:pt x="29159" y="27837"/>
                  </a:moveTo>
                  <a:cubicBezTo>
                    <a:pt x="30254" y="28909"/>
                    <a:pt x="30718" y="29230"/>
                    <a:pt x="31135" y="29242"/>
                  </a:cubicBezTo>
                  <a:cubicBezTo>
                    <a:pt x="30278" y="28385"/>
                    <a:pt x="29647" y="27921"/>
                    <a:pt x="29159" y="27837"/>
                  </a:cubicBezTo>
                  <a:close/>
                  <a:moveTo>
                    <a:pt x="52459" y="37696"/>
                  </a:moveTo>
                  <a:cubicBezTo>
                    <a:pt x="52447" y="37660"/>
                    <a:pt x="52435" y="37624"/>
                    <a:pt x="52423" y="37577"/>
                  </a:cubicBezTo>
                  <a:cubicBezTo>
                    <a:pt x="51233" y="38089"/>
                    <a:pt x="50054" y="38589"/>
                    <a:pt x="48864" y="39101"/>
                  </a:cubicBezTo>
                  <a:cubicBezTo>
                    <a:pt x="48875" y="39124"/>
                    <a:pt x="48875" y="39160"/>
                    <a:pt x="48887" y="39184"/>
                  </a:cubicBezTo>
                  <a:cubicBezTo>
                    <a:pt x="48947" y="39172"/>
                    <a:pt x="48994" y="39160"/>
                    <a:pt x="49054" y="39160"/>
                  </a:cubicBezTo>
                  <a:cubicBezTo>
                    <a:pt x="49542" y="39148"/>
                    <a:pt x="49840" y="38755"/>
                    <a:pt x="50257" y="38589"/>
                  </a:cubicBezTo>
                  <a:cubicBezTo>
                    <a:pt x="51007" y="38291"/>
                    <a:pt x="51733" y="37993"/>
                    <a:pt x="52459" y="37696"/>
                  </a:cubicBezTo>
                  <a:close/>
                  <a:moveTo>
                    <a:pt x="25777" y="26504"/>
                  </a:moveTo>
                  <a:cubicBezTo>
                    <a:pt x="26789" y="27659"/>
                    <a:pt x="27194" y="27980"/>
                    <a:pt x="27718" y="28040"/>
                  </a:cubicBezTo>
                  <a:cubicBezTo>
                    <a:pt x="27039" y="27516"/>
                    <a:pt x="26539" y="26849"/>
                    <a:pt x="25777" y="26504"/>
                  </a:cubicBezTo>
                  <a:close/>
                  <a:moveTo>
                    <a:pt x="55376" y="12300"/>
                  </a:moveTo>
                  <a:cubicBezTo>
                    <a:pt x="54662" y="12050"/>
                    <a:pt x="54043" y="12478"/>
                    <a:pt x="53376" y="12609"/>
                  </a:cubicBezTo>
                  <a:cubicBezTo>
                    <a:pt x="54067" y="12800"/>
                    <a:pt x="54698" y="12395"/>
                    <a:pt x="55376" y="12300"/>
                  </a:cubicBezTo>
                  <a:close/>
                  <a:moveTo>
                    <a:pt x="33147" y="43935"/>
                  </a:moveTo>
                  <a:cubicBezTo>
                    <a:pt x="32266" y="44220"/>
                    <a:pt x="31373" y="44506"/>
                    <a:pt x="30492" y="44780"/>
                  </a:cubicBezTo>
                  <a:cubicBezTo>
                    <a:pt x="31528" y="44887"/>
                    <a:pt x="32314" y="44339"/>
                    <a:pt x="33147" y="43935"/>
                  </a:cubicBezTo>
                  <a:close/>
                  <a:moveTo>
                    <a:pt x="41601" y="58543"/>
                  </a:moveTo>
                  <a:cubicBezTo>
                    <a:pt x="42136" y="57627"/>
                    <a:pt x="42684" y="56722"/>
                    <a:pt x="43220" y="55793"/>
                  </a:cubicBezTo>
                  <a:cubicBezTo>
                    <a:pt x="43184" y="55781"/>
                    <a:pt x="43160" y="55769"/>
                    <a:pt x="43149" y="55757"/>
                  </a:cubicBezTo>
                  <a:cubicBezTo>
                    <a:pt x="42434" y="56555"/>
                    <a:pt x="42029" y="57567"/>
                    <a:pt x="41601" y="58543"/>
                  </a:cubicBezTo>
                  <a:close/>
                  <a:moveTo>
                    <a:pt x="20884" y="25635"/>
                  </a:moveTo>
                  <a:cubicBezTo>
                    <a:pt x="20277" y="25016"/>
                    <a:pt x="19681" y="24396"/>
                    <a:pt x="18931" y="23932"/>
                  </a:cubicBezTo>
                  <a:cubicBezTo>
                    <a:pt x="19574" y="24516"/>
                    <a:pt x="20062" y="25242"/>
                    <a:pt x="20884" y="25635"/>
                  </a:cubicBezTo>
                  <a:close/>
                  <a:moveTo>
                    <a:pt x="17026" y="24242"/>
                  </a:moveTo>
                  <a:cubicBezTo>
                    <a:pt x="16300" y="23349"/>
                    <a:pt x="15419" y="22575"/>
                    <a:pt x="15097" y="22551"/>
                  </a:cubicBezTo>
                  <a:cubicBezTo>
                    <a:pt x="15788" y="23099"/>
                    <a:pt x="16240" y="23873"/>
                    <a:pt x="17026" y="24242"/>
                  </a:cubicBezTo>
                  <a:close/>
                  <a:moveTo>
                    <a:pt x="51626" y="12050"/>
                  </a:moveTo>
                  <a:cubicBezTo>
                    <a:pt x="52281" y="12264"/>
                    <a:pt x="52840" y="11859"/>
                    <a:pt x="53447" y="11740"/>
                  </a:cubicBezTo>
                  <a:cubicBezTo>
                    <a:pt x="52793" y="11502"/>
                    <a:pt x="52245" y="11943"/>
                    <a:pt x="51626" y="12050"/>
                  </a:cubicBezTo>
                  <a:close/>
                  <a:moveTo>
                    <a:pt x="51447" y="49864"/>
                  </a:moveTo>
                  <a:cubicBezTo>
                    <a:pt x="51447" y="49828"/>
                    <a:pt x="51435" y="49781"/>
                    <a:pt x="51435" y="49757"/>
                  </a:cubicBezTo>
                  <a:cubicBezTo>
                    <a:pt x="49959" y="49995"/>
                    <a:pt x="48494" y="50245"/>
                    <a:pt x="47018" y="50483"/>
                  </a:cubicBezTo>
                  <a:cubicBezTo>
                    <a:pt x="47018" y="50507"/>
                    <a:pt x="47030" y="50531"/>
                    <a:pt x="47030" y="50554"/>
                  </a:cubicBezTo>
                  <a:cubicBezTo>
                    <a:pt x="48506" y="50340"/>
                    <a:pt x="49983" y="50102"/>
                    <a:pt x="51447" y="49864"/>
                  </a:cubicBezTo>
                  <a:close/>
                  <a:moveTo>
                    <a:pt x="13347" y="22920"/>
                  </a:moveTo>
                  <a:cubicBezTo>
                    <a:pt x="12728" y="22277"/>
                    <a:pt x="12145" y="21610"/>
                    <a:pt x="11406" y="21122"/>
                  </a:cubicBezTo>
                  <a:cubicBezTo>
                    <a:pt x="12037" y="21741"/>
                    <a:pt x="12597" y="22444"/>
                    <a:pt x="13347" y="22920"/>
                  </a:cubicBezTo>
                  <a:close/>
                  <a:moveTo>
                    <a:pt x="4263" y="40577"/>
                  </a:moveTo>
                  <a:cubicBezTo>
                    <a:pt x="4882" y="40708"/>
                    <a:pt x="5406" y="40827"/>
                    <a:pt x="5989" y="40946"/>
                  </a:cubicBezTo>
                  <a:cubicBezTo>
                    <a:pt x="5715" y="40529"/>
                    <a:pt x="4763" y="40303"/>
                    <a:pt x="4263" y="40577"/>
                  </a:cubicBezTo>
                  <a:close/>
                  <a:moveTo>
                    <a:pt x="6715" y="33028"/>
                  </a:moveTo>
                  <a:lnTo>
                    <a:pt x="6668" y="33159"/>
                  </a:lnTo>
                  <a:cubicBezTo>
                    <a:pt x="7501" y="33409"/>
                    <a:pt x="8335" y="33648"/>
                    <a:pt x="9168" y="33910"/>
                  </a:cubicBezTo>
                  <a:cubicBezTo>
                    <a:pt x="9180" y="33874"/>
                    <a:pt x="9180" y="33850"/>
                    <a:pt x="9204" y="33814"/>
                  </a:cubicBezTo>
                  <a:cubicBezTo>
                    <a:pt x="8430" y="33386"/>
                    <a:pt x="7537" y="33326"/>
                    <a:pt x="6715" y="33028"/>
                  </a:cubicBezTo>
                  <a:close/>
                  <a:moveTo>
                    <a:pt x="23015" y="26468"/>
                  </a:moveTo>
                  <a:cubicBezTo>
                    <a:pt x="23027" y="26432"/>
                    <a:pt x="23051" y="26420"/>
                    <a:pt x="23063" y="26385"/>
                  </a:cubicBezTo>
                  <a:cubicBezTo>
                    <a:pt x="22503" y="25670"/>
                    <a:pt x="21432" y="24813"/>
                    <a:pt x="21086" y="24777"/>
                  </a:cubicBezTo>
                  <a:cubicBezTo>
                    <a:pt x="21741" y="25349"/>
                    <a:pt x="22372" y="25897"/>
                    <a:pt x="23015" y="26468"/>
                  </a:cubicBezTo>
                  <a:close/>
                  <a:moveTo>
                    <a:pt x="24051" y="26801"/>
                  </a:moveTo>
                  <a:cubicBezTo>
                    <a:pt x="24087" y="26778"/>
                    <a:pt x="24110" y="26742"/>
                    <a:pt x="24146" y="26706"/>
                  </a:cubicBezTo>
                  <a:lnTo>
                    <a:pt x="22265" y="25099"/>
                  </a:lnTo>
                  <a:cubicBezTo>
                    <a:pt x="22229" y="25123"/>
                    <a:pt x="22205" y="25158"/>
                    <a:pt x="22194" y="25182"/>
                  </a:cubicBezTo>
                  <a:cubicBezTo>
                    <a:pt x="22860" y="25659"/>
                    <a:pt x="23313" y="26420"/>
                    <a:pt x="24051" y="26801"/>
                  </a:cubicBezTo>
                  <a:close/>
                  <a:moveTo>
                    <a:pt x="54864" y="13050"/>
                  </a:moveTo>
                  <a:cubicBezTo>
                    <a:pt x="55579" y="13216"/>
                    <a:pt x="56210" y="12871"/>
                    <a:pt x="56900" y="12740"/>
                  </a:cubicBezTo>
                  <a:cubicBezTo>
                    <a:pt x="56186" y="12633"/>
                    <a:pt x="55531" y="12907"/>
                    <a:pt x="54864" y="13050"/>
                  </a:cubicBezTo>
                  <a:close/>
                  <a:moveTo>
                    <a:pt x="69509" y="32505"/>
                  </a:moveTo>
                  <a:cubicBezTo>
                    <a:pt x="69521" y="32540"/>
                    <a:pt x="69545" y="32576"/>
                    <a:pt x="69568" y="32612"/>
                  </a:cubicBezTo>
                  <a:cubicBezTo>
                    <a:pt x="70414" y="32255"/>
                    <a:pt x="71271" y="31885"/>
                    <a:pt x="72128" y="31528"/>
                  </a:cubicBezTo>
                  <a:cubicBezTo>
                    <a:pt x="72045" y="31469"/>
                    <a:pt x="71985" y="31469"/>
                    <a:pt x="71926" y="31481"/>
                  </a:cubicBezTo>
                  <a:cubicBezTo>
                    <a:pt x="71497" y="31683"/>
                    <a:pt x="71009" y="31671"/>
                    <a:pt x="70604" y="32028"/>
                  </a:cubicBezTo>
                  <a:cubicBezTo>
                    <a:pt x="70342" y="32278"/>
                    <a:pt x="69878" y="32338"/>
                    <a:pt x="69509" y="32505"/>
                  </a:cubicBezTo>
                  <a:close/>
                  <a:moveTo>
                    <a:pt x="54174" y="12859"/>
                  </a:moveTo>
                  <a:cubicBezTo>
                    <a:pt x="54876" y="12955"/>
                    <a:pt x="55519" y="12681"/>
                    <a:pt x="56186" y="12538"/>
                  </a:cubicBezTo>
                  <a:cubicBezTo>
                    <a:pt x="55483" y="12371"/>
                    <a:pt x="54840" y="12728"/>
                    <a:pt x="54174" y="12859"/>
                  </a:cubicBezTo>
                  <a:close/>
                  <a:moveTo>
                    <a:pt x="7096" y="44530"/>
                  </a:moveTo>
                  <a:cubicBezTo>
                    <a:pt x="7120" y="44470"/>
                    <a:pt x="7132" y="44423"/>
                    <a:pt x="7144" y="44363"/>
                  </a:cubicBezTo>
                  <a:cubicBezTo>
                    <a:pt x="6227" y="44101"/>
                    <a:pt x="5299" y="43815"/>
                    <a:pt x="4358" y="43554"/>
                  </a:cubicBezTo>
                  <a:cubicBezTo>
                    <a:pt x="4346" y="43577"/>
                    <a:pt x="4346" y="43613"/>
                    <a:pt x="4334" y="43649"/>
                  </a:cubicBezTo>
                  <a:cubicBezTo>
                    <a:pt x="5275" y="43935"/>
                    <a:pt x="6180" y="44232"/>
                    <a:pt x="7096" y="44530"/>
                  </a:cubicBezTo>
                  <a:close/>
                  <a:moveTo>
                    <a:pt x="85821" y="25897"/>
                  </a:moveTo>
                  <a:cubicBezTo>
                    <a:pt x="85844" y="25849"/>
                    <a:pt x="85856" y="25801"/>
                    <a:pt x="85892" y="25778"/>
                  </a:cubicBezTo>
                  <a:cubicBezTo>
                    <a:pt x="85832" y="25718"/>
                    <a:pt x="85761" y="25599"/>
                    <a:pt x="85701" y="25599"/>
                  </a:cubicBezTo>
                  <a:cubicBezTo>
                    <a:pt x="85023" y="25670"/>
                    <a:pt x="84368" y="25778"/>
                    <a:pt x="83713" y="25885"/>
                  </a:cubicBezTo>
                  <a:cubicBezTo>
                    <a:pt x="83713" y="25885"/>
                    <a:pt x="83713" y="25897"/>
                    <a:pt x="83737" y="25897"/>
                  </a:cubicBezTo>
                  <a:close/>
                  <a:moveTo>
                    <a:pt x="44863" y="8883"/>
                  </a:moveTo>
                  <a:cubicBezTo>
                    <a:pt x="44220" y="8740"/>
                    <a:pt x="43672" y="9061"/>
                    <a:pt x="43077" y="9216"/>
                  </a:cubicBezTo>
                  <a:cubicBezTo>
                    <a:pt x="43708" y="9407"/>
                    <a:pt x="44268" y="9026"/>
                    <a:pt x="44863" y="8883"/>
                  </a:cubicBezTo>
                  <a:close/>
                  <a:moveTo>
                    <a:pt x="57103" y="36612"/>
                  </a:moveTo>
                  <a:cubicBezTo>
                    <a:pt x="57984" y="36446"/>
                    <a:pt x="58793" y="36207"/>
                    <a:pt x="59448" y="35600"/>
                  </a:cubicBezTo>
                  <a:cubicBezTo>
                    <a:pt x="58674" y="35945"/>
                    <a:pt x="57877" y="36267"/>
                    <a:pt x="57103" y="36612"/>
                  </a:cubicBezTo>
                  <a:close/>
                  <a:moveTo>
                    <a:pt x="57091" y="13764"/>
                  </a:moveTo>
                  <a:cubicBezTo>
                    <a:pt x="57865" y="13836"/>
                    <a:pt x="58591" y="13562"/>
                    <a:pt x="59341" y="13419"/>
                  </a:cubicBezTo>
                  <a:cubicBezTo>
                    <a:pt x="58567" y="13347"/>
                    <a:pt x="57841" y="13621"/>
                    <a:pt x="57091" y="13764"/>
                  </a:cubicBezTo>
                  <a:close/>
                  <a:moveTo>
                    <a:pt x="12859" y="36017"/>
                  </a:moveTo>
                  <a:cubicBezTo>
                    <a:pt x="12871" y="35969"/>
                    <a:pt x="12895" y="35945"/>
                    <a:pt x="12907" y="35898"/>
                  </a:cubicBezTo>
                  <a:cubicBezTo>
                    <a:pt x="12002" y="35612"/>
                    <a:pt x="11109" y="35314"/>
                    <a:pt x="10192" y="35029"/>
                  </a:cubicBezTo>
                  <a:lnTo>
                    <a:pt x="10156" y="35172"/>
                  </a:lnTo>
                  <a:cubicBezTo>
                    <a:pt x="11061" y="35457"/>
                    <a:pt x="11954" y="35731"/>
                    <a:pt x="12859" y="36017"/>
                  </a:cubicBezTo>
                  <a:close/>
                  <a:moveTo>
                    <a:pt x="25194" y="27218"/>
                  </a:moveTo>
                  <a:cubicBezTo>
                    <a:pt x="25230" y="27194"/>
                    <a:pt x="25242" y="27159"/>
                    <a:pt x="25277" y="27135"/>
                  </a:cubicBezTo>
                  <a:cubicBezTo>
                    <a:pt x="24622" y="26659"/>
                    <a:pt x="24182" y="25909"/>
                    <a:pt x="23372" y="25635"/>
                  </a:cubicBezTo>
                  <a:cubicBezTo>
                    <a:pt x="23991" y="26147"/>
                    <a:pt x="24599" y="26682"/>
                    <a:pt x="25194" y="27218"/>
                  </a:cubicBezTo>
                  <a:close/>
                  <a:moveTo>
                    <a:pt x="28754" y="28468"/>
                  </a:moveTo>
                  <a:cubicBezTo>
                    <a:pt x="28170" y="27968"/>
                    <a:pt x="27682" y="27337"/>
                    <a:pt x="26956" y="27016"/>
                  </a:cubicBezTo>
                  <a:cubicBezTo>
                    <a:pt x="27563" y="27504"/>
                    <a:pt x="28028" y="28159"/>
                    <a:pt x="28754" y="28468"/>
                  </a:cubicBezTo>
                  <a:close/>
                  <a:moveTo>
                    <a:pt x="61425" y="26087"/>
                  </a:moveTo>
                  <a:cubicBezTo>
                    <a:pt x="60722" y="26051"/>
                    <a:pt x="60020" y="25932"/>
                    <a:pt x="59353" y="26170"/>
                  </a:cubicBezTo>
                  <a:cubicBezTo>
                    <a:pt x="60055" y="26170"/>
                    <a:pt x="60758" y="26290"/>
                    <a:pt x="61425" y="26087"/>
                  </a:cubicBezTo>
                  <a:close/>
                  <a:moveTo>
                    <a:pt x="27730" y="44470"/>
                  </a:moveTo>
                  <a:lnTo>
                    <a:pt x="27778" y="44339"/>
                  </a:lnTo>
                  <a:cubicBezTo>
                    <a:pt x="26992" y="44054"/>
                    <a:pt x="26206" y="43768"/>
                    <a:pt x="25432" y="43494"/>
                  </a:cubicBezTo>
                  <a:cubicBezTo>
                    <a:pt x="25420" y="43530"/>
                    <a:pt x="25408" y="43577"/>
                    <a:pt x="25396" y="43613"/>
                  </a:cubicBezTo>
                  <a:cubicBezTo>
                    <a:pt x="26170" y="43911"/>
                    <a:pt x="26932" y="44185"/>
                    <a:pt x="27730" y="44470"/>
                  </a:cubicBezTo>
                  <a:close/>
                  <a:moveTo>
                    <a:pt x="42791" y="61746"/>
                  </a:moveTo>
                  <a:cubicBezTo>
                    <a:pt x="42696" y="62461"/>
                    <a:pt x="42577" y="63199"/>
                    <a:pt x="42827" y="63913"/>
                  </a:cubicBezTo>
                  <a:cubicBezTo>
                    <a:pt x="42958" y="63175"/>
                    <a:pt x="42803" y="62461"/>
                    <a:pt x="42791" y="61746"/>
                  </a:cubicBezTo>
                  <a:close/>
                  <a:moveTo>
                    <a:pt x="52150" y="11359"/>
                  </a:moveTo>
                  <a:cubicBezTo>
                    <a:pt x="51507" y="11252"/>
                    <a:pt x="50947" y="11502"/>
                    <a:pt x="50352" y="11669"/>
                  </a:cubicBezTo>
                  <a:cubicBezTo>
                    <a:pt x="50995" y="11800"/>
                    <a:pt x="51554" y="11478"/>
                    <a:pt x="52150" y="11359"/>
                  </a:cubicBezTo>
                  <a:close/>
                  <a:moveTo>
                    <a:pt x="15157" y="23575"/>
                  </a:moveTo>
                  <a:cubicBezTo>
                    <a:pt x="14597" y="23015"/>
                    <a:pt x="14050" y="22456"/>
                    <a:pt x="13502" y="21896"/>
                  </a:cubicBezTo>
                  <a:cubicBezTo>
                    <a:pt x="14050" y="22456"/>
                    <a:pt x="14454" y="23194"/>
                    <a:pt x="15157" y="23575"/>
                  </a:cubicBezTo>
                  <a:close/>
                  <a:moveTo>
                    <a:pt x="60698" y="13907"/>
                  </a:moveTo>
                  <a:cubicBezTo>
                    <a:pt x="60675" y="13859"/>
                    <a:pt x="60675" y="13800"/>
                    <a:pt x="60663" y="13752"/>
                  </a:cubicBezTo>
                  <a:cubicBezTo>
                    <a:pt x="59948" y="13907"/>
                    <a:pt x="59246" y="14038"/>
                    <a:pt x="58531" y="14181"/>
                  </a:cubicBezTo>
                  <a:cubicBezTo>
                    <a:pt x="58555" y="14240"/>
                    <a:pt x="58555" y="14288"/>
                    <a:pt x="58567" y="14348"/>
                  </a:cubicBezTo>
                  <a:cubicBezTo>
                    <a:pt x="59281" y="14205"/>
                    <a:pt x="59984" y="14050"/>
                    <a:pt x="60698" y="13907"/>
                  </a:cubicBezTo>
                  <a:close/>
                  <a:moveTo>
                    <a:pt x="29123" y="44661"/>
                  </a:moveTo>
                  <a:cubicBezTo>
                    <a:pt x="29933" y="44947"/>
                    <a:pt x="30587" y="44458"/>
                    <a:pt x="31290" y="44256"/>
                  </a:cubicBezTo>
                  <a:cubicBezTo>
                    <a:pt x="30552" y="44399"/>
                    <a:pt x="29837" y="44530"/>
                    <a:pt x="29123" y="44661"/>
                  </a:cubicBezTo>
                  <a:close/>
                  <a:moveTo>
                    <a:pt x="44649" y="28218"/>
                  </a:moveTo>
                  <a:cubicBezTo>
                    <a:pt x="43863" y="28290"/>
                    <a:pt x="42136" y="28909"/>
                    <a:pt x="41970" y="29159"/>
                  </a:cubicBezTo>
                  <a:cubicBezTo>
                    <a:pt x="42898" y="28826"/>
                    <a:pt x="43768" y="28516"/>
                    <a:pt x="44649" y="28218"/>
                  </a:cubicBezTo>
                  <a:close/>
                  <a:moveTo>
                    <a:pt x="6299" y="41422"/>
                  </a:moveTo>
                  <a:cubicBezTo>
                    <a:pt x="6299" y="41387"/>
                    <a:pt x="6311" y="41363"/>
                    <a:pt x="6311" y="41327"/>
                  </a:cubicBezTo>
                  <a:cubicBezTo>
                    <a:pt x="5477" y="41184"/>
                    <a:pt x="4679" y="40898"/>
                    <a:pt x="3846" y="40839"/>
                  </a:cubicBezTo>
                  <a:cubicBezTo>
                    <a:pt x="3846" y="40887"/>
                    <a:pt x="3822" y="40934"/>
                    <a:pt x="3822" y="40958"/>
                  </a:cubicBezTo>
                  <a:cubicBezTo>
                    <a:pt x="4644" y="41125"/>
                    <a:pt x="5477" y="41268"/>
                    <a:pt x="6299" y="41422"/>
                  </a:cubicBezTo>
                  <a:close/>
                  <a:moveTo>
                    <a:pt x="74807" y="20634"/>
                  </a:moveTo>
                  <a:cubicBezTo>
                    <a:pt x="75534" y="20836"/>
                    <a:pt x="76272" y="20789"/>
                    <a:pt x="76426" y="20634"/>
                  </a:cubicBezTo>
                  <a:close/>
                  <a:moveTo>
                    <a:pt x="7727" y="42018"/>
                  </a:moveTo>
                  <a:lnTo>
                    <a:pt x="7656" y="42089"/>
                  </a:lnTo>
                  <a:cubicBezTo>
                    <a:pt x="8287" y="42851"/>
                    <a:pt x="8930" y="43625"/>
                    <a:pt x="9573" y="44387"/>
                  </a:cubicBezTo>
                  <a:cubicBezTo>
                    <a:pt x="9597" y="44351"/>
                    <a:pt x="9632" y="44339"/>
                    <a:pt x="9656" y="44304"/>
                  </a:cubicBezTo>
                  <a:cubicBezTo>
                    <a:pt x="9025" y="43554"/>
                    <a:pt x="8382" y="42792"/>
                    <a:pt x="7727" y="42018"/>
                  </a:cubicBezTo>
                  <a:close/>
                  <a:moveTo>
                    <a:pt x="50495" y="49269"/>
                  </a:moveTo>
                  <a:cubicBezTo>
                    <a:pt x="50495" y="49233"/>
                    <a:pt x="50483" y="49209"/>
                    <a:pt x="50483" y="49185"/>
                  </a:cubicBezTo>
                  <a:cubicBezTo>
                    <a:pt x="49411" y="49352"/>
                    <a:pt x="48352" y="49530"/>
                    <a:pt x="47280" y="49697"/>
                  </a:cubicBezTo>
                  <a:cubicBezTo>
                    <a:pt x="47304" y="49757"/>
                    <a:pt x="47304" y="49804"/>
                    <a:pt x="47316" y="49864"/>
                  </a:cubicBezTo>
                  <a:cubicBezTo>
                    <a:pt x="47721" y="49757"/>
                    <a:pt x="48113" y="49638"/>
                    <a:pt x="48518" y="49566"/>
                  </a:cubicBezTo>
                  <a:cubicBezTo>
                    <a:pt x="49173" y="49459"/>
                    <a:pt x="49828" y="49364"/>
                    <a:pt x="50495" y="49269"/>
                  </a:cubicBezTo>
                  <a:close/>
                  <a:moveTo>
                    <a:pt x="27277" y="43935"/>
                  </a:moveTo>
                  <a:lnTo>
                    <a:pt x="27325" y="43851"/>
                  </a:lnTo>
                  <a:cubicBezTo>
                    <a:pt x="26325" y="43494"/>
                    <a:pt x="25313" y="43149"/>
                    <a:pt x="24313" y="42792"/>
                  </a:cubicBezTo>
                  <a:cubicBezTo>
                    <a:pt x="24301" y="42815"/>
                    <a:pt x="24301" y="42851"/>
                    <a:pt x="24289" y="42875"/>
                  </a:cubicBezTo>
                  <a:cubicBezTo>
                    <a:pt x="25194" y="43208"/>
                    <a:pt x="26087" y="43518"/>
                    <a:pt x="26992" y="43851"/>
                  </a:cubicBezTo>
                  <a:cubicBezTo>
                    <a:pt x="27087" y="43875"/>
                    <a:pt x="27194" y="43911"/>
                    <a:pt x="27277" y="43935"/>
                  </a:cubicBezTo>
                  <a:close/>
                  <a:moveTo>
                    <a:pt x="11264" y="22015"/>
                  </a:moveTo>
                  <a:cubicBezTo>
                    <a:pt x="11049" y="21622"/>
                    <a:pt x="9990" y="20610"/>
                    <a:pt x="9811" y="20527"/>
                  </a:cubicBezTo>
                  <a:cubicBezTo>
                    <a:pt x="10335" y="21063"/>
                    <a:pt x="10847" y="21587"/>
                    <a:pt x="11264" y="22015"/>
                  </a:cubicBezTo>
                  <a:close/>
                  <a:moveTo>
                    <a:pt x="34457" y="30552"/>
                  </a:moveTo>
                  <a:lnTo>
                    <a:pt x="34493" y="30469"/>
                  </a:lnTo>
                  <a:cubicBezTo>
                    <a:pt x="33945" y="30016"/>
                    <a:pt x="33409" y="29552"/>
                    <a:pt x="32862" y="29111"/>
                  </a:cubicBezTo>
                  <a:cubicBezTo>
                    <a:pt x="32826" y="29135"/>
                    <a:pt x="32802" y="29183"/>
                    <a:pt x="32766" y="29218"/>
                  </a:cubicBezTo>
                  <a:cubicBezTo>
                    <a:pt x="33385" y="29599"/>
                    <a:pt x="33766" y="30254"/>
                    <a:pt x="34457" y="30552"/>
                  </a:cubicBezTo>
                  <a:close/>
                  <a:moveTo>
                    <a:pt x="50995" y="11823"/>
                  </a:moveTo>
                  <a:cubicBezTo>
                    <a:pt x="50995" y="11847"/>
                    <a:pt x="51007" y="11895"/>
                    <a:pt x="51007" y="11919"/>
                  </a:cubicBezTo>
                  <a:cubicBezTo>
                    <a:pt x="51650" y="12026"/>
                    <a:pt x="52185" y="11681"/>
                    <a:pt x="52781" y="11585"/>
                  </a:cubicBezTo>
                  <a:cubicBezTo>
                    <a:pt x="52757" y="11538"/>
                    <a:pt x="52757" y="11490"/>
                    <a:pt x="52745" y="11442"/>
                  </a:cubicBezTo>
                  <a:cubicBezTo>
                    <a:pt x="52162" y="11562"/>
                    <a:pt x="51566" y="11704"/>
                    <a:pt x="50995" y="11823"/>
                  </a:cubicBezTo>
                  <a:close/>
                  <a:moveTo>
                    <a:pt x="49768" y="11454"/>
                  </a:moveTo>
                  <a:cubicBezTo>
                    <a:pt x="50376" y="11538"/>
                    <a:pt x="50911" y="11252"/>
                    <a:pt x="51483" y="11121"/>
                  </a:cubicBezTo>
                  <a:cubicBezTo>
                    <a:pt x="50876" y="10990"/>
                    <a:pt x="50352" y="11323"/>
                    <a:pt x="49768" y="11454"/>
                  </a:cubicBezTo>
                  <a:close/>
                  <a:moveTo>
                    <a:pt x="35469" y="30992"/>
                  </a:moveTo>
                  <a:lnTo>
                    <a:pt x="35540" y="30909"/>
                  </a:lnTo>
                  <a:cubicBezTo>
                    <a:pt x="34826" y="30159"/>
                    <a:pt x="34159" y="29623"/>
                    <a:pt x="33814" y="29588"/>
                  </a:cubicBezTo>
                  <a:cubicBezTo>
                    <a:pt x="34374" y="30064"/>
                    <a:pt x="34933" y="30528"/>
                    <a:pt x="35469" y="30992"/>
                  </a:cubicBezTo>
                  <a:close/>
                  <a:moveTo>
                    <a:pt x="19193" y="55079"/>
                  </a:moveTo>
                  <a:cubicBezTo>
                    <a:pt x="19193" y="55126"/>
                    <a:pt x="19217" y="55186"/>
                    <a:pt x="19217" y="55234"/>
                  </a:cubicBezTo>
                  <a:lnTo>
                    <a:pt x="21979" y="54781"/>
                  </a:lnTo>
                  <a:cubicBezTo>
                    <a:pt x="21979" y="54769"/>
                    <a:pt x="21979" y="54757"/>
                    <a:pt x="21967" y="54722"/>
                  </a:cubicBezTo>
                  <a:cubicBezTo>
                    <a:pt x="21062" y="54841"/>
                    <a:pt x="20122" y="54960"/>
                    <a:pt x="19193" y="55079"/>
                  </a:cubicBezTo>
                  <a:close/>
                  <a:moveTo>
                    <a:pt x="12359" y="22599"/>
                  </a:moveTo>
                  <a:cubicBezTo>
                    <a:pt x="12371" y="22563"/>
                    <a:pt x="12395" y="22539"/>
                    <a:pt x="12418" y="22515"/>
                  </a:cubicBezTo>
                  <a:cubicBezTo>
                    <a:pt x="11835" y="21956"/>
                    <a:pt x="11264" y="21408"/>
                    <a:pt x="10692" y="20836"/>
                  </a:cubicBezTo>
                  <a:lnTo>
                    <a:pt x="10609" y="20908"/>
                  </a:lnTo>
                  <a:cubicBezTo>
                    <a:pt x="11228" y="21432"/>
                    <a:pt x="11668" y="22146"/>
                    <a:pt x="12359" y="22599"/>
                  </a:cubicBezTo>
                  <a:close/>
                  <a:moveTo>
                    <a:pt x="34945" y="29897"/>
                  </a:moveTo>
                  <a:cubicBezTo>
                    <a:pt x="34921" y="29980"/>
                    <a:pt x="34897" y="30004"/>
                    <a:pt x="34921" y="30016"/>
                  </a:cubicBezTo>
                  <a:cubicBezTo>
                    <a:pt x="35469" y="30481"/>
                    <a:pt x="35945" y="31028"/>
                    <a:pt x="36564" y="31385"/>
                  </a:cubicBezTo>
                  <a:cubicBezTo>
                    <a:pt x="36588" y="31362"/>
                    <a:pt x="36612" y="31350"/>
                    <a:pt x="36624" y="31314"/>
                  </a:cubicBezTo>
                  <a:cubicBezTo>
                    <a:pt x="36064" y="30838"/>
                    <a:pt x="35517" y="30373"/>
                    <a:pt x="34945" y="29897"/>
                  </a:cubicBezTo>
                  <a:close/>
                  <a:moveTo>
                    <a:pt x="33326" y="30123"/>
                  </a:moveTo>
                  <a:cubicBezTo>
                    <a:pt x="33350" y="30100"/>
                    <a:pt x="33373" y="30064"/>
                    <a:pt x="33397" y="30040"/>
                  </a:cubicBezTo>
                  <a:cubicBezTo>
                    <a:pt x="32862" y="29623"/>
                    <a:pt x="32433" y="29087"/>
                    <a:pt x="31826" y="28742"/>
                  </a:cubicBezTo>
                  <a:cubicBezTo>
                    <a:pt x="31802" y="28766"/>
                    <a:pt x="31778" y="28790"/>
                    <a:pt x="31766" y="28814"/>
                  </a:cubicBezTo>
                  <a:cubicBezTo>
                    <a:pt x="32278" y="29266"/>
                    <a:pt x="32802" y="29695"/>
                    <a:pt x="33326" y="30123"/>
                  </a:cubicBezTo>
                  <a:close/>
                  <a:moveTo>
                    <a:pt x="58150" y="26563"/>
                  </a:moveTo>
                  <a:lnTo>
                    <a:pt x="60305" y="26563"/>
                  </a:lnTo>
                  <a:lnTo>
                    <a:pt x="60305" y="26444"/>
                  </a:lnTo>
                  <a:cubicBezTo>
                    <a:pt x="59591" y="26528"/>
                    <a:pt x="58877" y="26349"/>
                    <a:pt x="58150" y="26563"/>
                  </a:cubicBezTo>
                  <a:close/>
                  <a:moveTo>
                    <a:pt x="57912" y="13967"/>
                  </a:moveTo>
                  <a:cubicBezTo>
                    <a:pt x="57912" y="14002"/>
                    <a:pt x="57924" y="14050"/>
                    <a:pt x="57924" y="14098"/>
                  </a:cubicBezTo>
                  <a:cubicBezTo>
                    <a:pt x="58627" y="13967"/>
                    <a:pt x="59305" y="13812"/>
                    <a:pt x="60008" y="13681"/>
                  </a:cubicBezTo>
                  <a:cubicBezTo>
                    <a:pt x="60008" y="13645"/>
                    <a:pt x="59996" y="13597"/>
                    <a:pt x="59996" y="13574"/>
                  </a:cubicBezTo>
                  <a:cubicBezTo>
                    <a:pt x="59293" y="13705"/>
                    <a:pt x="58591" y="13824"/>
                    <a:pt x="57912" y="13967"/>
                  </a:cubicBezTo>
                  <a:close/>
                  <a:moveTo>
                    <a:pt x="39112" y="32374"/>
                  </a:moveTo>
                  <a:cubicBezTo>
                    <a:pt x="38636" y="31659"/>
                    <a:pt x="37815" y="30945"/>
                    <a:pt x="37553" y="30933"/>
                  </a:cubicBezTo>
                  <a:cubicBezTo>
                    <a:pt x="38076" y="31421"/>
                    <a:pt x="38588" y="31897"/>
                    <a:pt x="39112" y="32374"/>
                  </a:cubicBezTo>
                  <a:close/>
                  <a:moveTo>
                    <a:pt x="14109" y="29540"/>
                  </a:moveTo>
                  <a:cubicBezTo>
                    <a:pt x="14085" y="29576"/>
                    <a:pt x="14038" y="29599"/>
                    <a:pt x="14002" y="29635"/>
                  </a:cubicBezTo>
                  <a:cubicBezTo>
                    <a:pt x="14383" y="30219"/>
                    <a:pt x="14764" y="30790"/>
                    <a:pt x="15133" y="31373"/>
                  </a:cubicBezTo>
                  <a:cubicBezTo>
                    <a:pt x="15169" y="31350"/>
                    <a:pt x="15216" y="31326"/>
                    <a:pt x="15240" y="31302"/>
                  </a:cubicBezTo>
                  <a:cubicBezTo>
                    <a:pt x="14859" y="30707"/>
                    <a:pt x="14478" y="30123"/>
                    <a:pt x="14109" y="29540"/>
                  </a:cubicBezTo>
                  <a:close/>
                  <a:moveTo>
                    <a:pt x="4239" y="31052"/>
                  </a:moveTo>
                  <a:cubicBezTo>
                    <a:pt x="3858" y="30611"/>
                    <a:pt x="3346" y="30671"/>
                    <a:pt x="2858" y="30611"/>
                  </a:cubicBezTo>
                  <a:cubicBezTo>
                    <a:pt x="2846" y="30659"/>
                    <a:pt x="2846" y="30707"/>
                    <a:pt x="2834" y="30754"/>
                  </a:cubicBezTo>
                  <a:cubicBezTo>
                    <a:pt x="3310" y="30838"/>
                    <a:pt x="3763" y="30945"/>
                    <a:pt x="4239" y="31052"/>
                  </a:cubicBezTo>
                  <a:close/>
                  <a:moveTo>
                    <a:pt x="38529" y="31183"/>
                  </a:moveTo>
                  <a:cubicBezTo>
                    <a:pt x="38505" y="31207"/>
                    <a:pt x="38493" y="31243"/>
                    <a:pt x="38457" y="31266"/>
                  </a:cubicBezTo>
                  <a:cubicBezTo>
                    <a:pt x="38981" y="31766"/>
                    <a:pt x="39481" y="32255"/>
                    <a:pt x="40005" y="32743"/>
                  </a:cubicBezTo>
                  <a:cubicBezTo>
                    <a:pt x="40041" y="32719"/>
                    <a:pt x="40065" y="32683"/>
                    <a:pt x="40077" y="32647"/>
                  </a:cubicBezTo>
                  <a:cubicBezTo>
                    <a:pt x="39565" y="32147"/>
                    <a:pt x="39053" y="31659"/>
                    <a:pt x="38529" y="31183"/>
                  </a:cubicBezTo>
                  <a:close/>
                  <a:moveTo>
                    <a:pt x="38207" y="32040"/>
                  </a:moveTo>
                  <a:cubicBezTo>
                    <a:pt x="38231" y="32016"/>
                    <a:pt x="38267" y="31981"/>
                    <a:pt x="38291" y="31945"/>
                  </a:cubicBezTo>
                  <a:cubicBezTo>
                    <a:pt x="37791" y="31481"/>
                    <a:pt x="37279" y="31028"/>
                    <a:pt x="36779" y="30576"/>
                  </a:cubicBezTo>
                  <a:cubicBezTo>
                    <a:pt x="36743" y="30600"/>
                    <a:pt x="36731" y="30635"/>
                    <a:pt x="36707" y="30659"/>
                  </a:cubicBezTo>
                  <a:cubicBezTo>
                    <a:pt x="37219" y="31076"/>
                    <a:pt x="37636" y="31647"/>
                    <a:pt x="38207" y="32040"/>
                  </a:cubicBezTo>
                  <a:close/>
                  <a:moveTo>
                    <a:pt x="63830" y="24599"/>
                  </a:moveTo>
                  <a:cubicBezTo>
                    <a:pt x="64544" y="24563"/>
                    <a:pt x="65258" y="24504"/>
                    <a:pt x="65973" y="24456"/>
                  </a:cubicBezTo>
                  <a:lnTo>
                    <a:pt x="65973" y="24361"/>
                  </a:lnTo>
                  <a:cubicBezTo>
                    <a:pt x="65258" y="24456"/>
                    <a:pt x="64520" y="24242"/>
                    <a:pt x="63830" y="24599"/>
                  </a:cubicBezTo>
                  <a:close/>
                  <a:moveTo>
                    <a:pt x="65139" y="24063"/>
                  </a:moveTo>
                  <a:lnTo>
                    <a:pt x="67080" y="24063"/>
                  </a:lnTo>
                  <a:lnTo>
                    <a:pt x="67080" y="23980"/>
                  </a:lnTo>
                  <a:cubicBezTo>
                    <a:pt x="66437" y="24051"/>
                    <a:pt x="65794" y="23789"/>
                    <a:pt x="65139" y="24063"/>
                  </a:cubicBezTo>
                  <a:close/>
                  <a:moveTo>
                    <a:pt x="84642" y="15693"/>
                  </a:moveTo>
                  <a:cubicBezTo>
                    <a:pt x="84654" y="15717"/>
                    <a:pt x="84654" y="15753"/>
                    <a:pt x="84666" y="15764"/>
                  </a:cubicBezTo>
                  <a:cubicBezTo>
                    <a:pt x="85582" y="15479"/>
                    <a:pt x="86487" y="15181"/>
                    <a:pt x="87380" y="14895"/>
                  </a:cubicBezTo>
                  <a:cubicBezTo>
                    <a:pt x="87368" y="14871"/>
                    <a:pt x="87368" y="14836"/>
                    <a:pt x="87345" y="14812"/>
                  </a:cubicBezTo>
                  <a:cubicBezTo>
                    <a:pt x="86440" y="15110"/>
                    <a:pt x="85535" y="15395"/>
                    <a:pt x="84642" y="15693"/>
                  </a:cubicBezTo>
                  <a:close/>
                  <a:moveTo>
                    <a:pt x="65342" y="33731"/>
                  </a:moveTo>
                  <a:cubicBezTo>
                    <a:pt x="65318" y="33695"/>
                    <a:pt x="65306" y="33671"/>
                    <a:pt x="65306" y="33648"/>
                  </a:cubicBezTo>
                  <a:cubicBezTo>
                    <a:pt x="64651" y="33981"/>
                    <a:pt x="63996" y="34326"/>
                    <a:pt x="63342" y="34648"/>
                  </a:cubicBezTo>
                  <a:cubicBezTo>
                    <a:pt x="63353" y="34695"/>
                    <a:pt x="63389" y="34719"/>
                    <a:pt x="63401" y="34767"/>
                  </a:cubicBezTo>
                  <a:cubicBezTo>
                    <a:pt x="64044" y="34410"/>
                    <a:pt x="64699" y="34064"/>
                    <a:pt x="65342" y="33731"/>
                  </a:cubicBezTo>
                  <a:close/>
                  <a:moveTo>
                    <a:pt x="14300" y="22241"/>
                  </a:moveTo>
                  <a:cubicBezTo>
                    <a:pt x="14288" y="22241"/>
                    <a:pt x="14288" y="22253"/>
                    <a:pt x="14276" y="22253"/>
                  </a:cubicBezTo>
                  <a:lnTo>
                    <a:pt x="15967" y="23765"/>
                  </a:lnTo>
                  <a:lnTo>
                    <a:pt x="15907" y="23825"/>
                  </a:lnTo>
                  <a:cubicBezTo>
                    <a:pt x="15359" y="23289"/>
                    <a:pt x="14835" y="22753"/>
                    <a:pt x="14300" y="22241"/>
                  </a:cubicBezTo>
                  <a:close/>
                  <a:moveTo>
                    <a:pt x="59103" y="27016"/>
                  </a:moveTo>
                  <a:lnTo>
                    <a:pt x="59103" y="26909"/>
                  </a:lnTo>
                  <a:lnTo>
                    <a:pt x="57269" y="26909"/>
                  </a:lnTo>
                  <a:cubicBezTo>
                    <a:pt x="57877" y="26921"/>
                    <a:pt x="58496" y="27206"/>
                    <a:pt x="59103" y="27016"/>
                  </a:cubicBezTo>
                  <a:close/>
                  <a:moveTo>
                    <a:pt x="62008" y="25289"/>
                  </a:moveTo>
                  <a:cubicBezTo>
                    <a:pt x="63377" y="25468"/>
                    <a:pt x="63377" y="25468"/>
                    <a:pt x="63734" y="25218"/>
                  </a:cubicBezTo>
                  <a:cubicBezTo>
                    <a:pt x="63139" y="25242"/>
                    <a:pt x="62568" y="25278"/>
                    <a:pt x="62008" y="25289"/>
                  </a:cubicBezTo>
                  <a:close/>
                  <a:moveTo>
                    <a:pt x="47006" y="30731"/>
                  </a:moveTo>
                  <a:cubicBezTo>
                    <a:pt x="46982" y="30778"/>
                    <a:pt x="46970" y="30814"/>
                    <a:pt x="46970" y="30850"/>
                  </a:cubicBezTo>
                  <a:cubicBezTo>
                    <a:pt x="47387" y="31028"/>
                    <a:pt x="47804" y="31231"/>
                    <a:pt x="48232" y="31409"/>
                  </a:cubicBezTo>
                  <a:cubicBezTo>
                    <a:pt x="48256" y="31362"/>
                    <a:pt x="48268" y="31314"/>
                    <a:pt x="48292" y="31266"/>
                  </a:cubicBezTo>
                  <a:cubicBezTo>
                    <a:pt x="47851" y="31112"/>
                    <a:pt x="47482" y="30778"/>
                    <a:pt x="47006" y="30731"/>
                  </a:cubicBezTo>
                  <a:close/>
                  <a:moveTo>
                    <a:pt x="56555" y="13514"/>
                  </a:moveTo>
                  <a:cubicBezTo>
                    <a:pt x="56555" y="13538"/>
                    <a:pt x="56555" y="13586"/>
                    <a:pt x="56567" y="13621"/>
                  </a:cubicBezTo>
                  <a:cubicBezTo>
                    <a:pt x="57246" y="13490"/>
                    <a:pt x="57912" y="13371"/>
                    <a:pt x="58579" y="13228"/>
                  </a:cubicBezTo>
                  <a:cubicBezTo>
                    <a:pt x="58579" y="13181"/>
                    <a:pt x="58567" y="13157"/>
                    <a:pt x="58567" y="13109"/>
                  </a:cubicBezTo>
                  <a:cubicBezTo>
                    <a:pt x="57877" y="13264"/>
                    <a:pt x="57222" y="13383"/>
                    <a:pt x="56555" y="13514"/>
                  </a:cubicBezTo>
                  <a:close/>
                  <a:moveTo>
                    <a:pt x="16252" y="22908"/>
                  </a:moveTo>
                  <a:lnTo>
                    <a:pt x="16181" y="22980"/>
                  </a:lnTo>
                  <a:cubicBezTo>
                    <a:pt x="16729" y="23503"/>
                    <a:pt x="17276" y="24039"/>
                    <a:pt x="17836" y="24563"/>
                  </a:cubicBezTo>
                  <a:lnTo>
                    <a:pt x="17907" y="24480"/>
                  </a:lnTo>
                  <a:cubicBezTo>
                    <a:pt x="17360" y="23968"/>
                    <a:pt x="16800" y="23432"/>
                    <a:pt x="16252" y="22908"/>
                  </a:cubicBezTo>
                  <a:close/>
                  <a:moveTo>
                    <a:pt x="46173" y="32147"/>
                  </a:moveTo>
                  <a:cubicBezTo>
                    <a:pt x="46185" y="32100"/>
                    <a:pt x="46197" y="32052"/>
                    <a:pt x="46208" y="32028"/>
                  </a:cubicBezTo>
                  <a:cubicBezTo>
                    <a:pt x="45756" y="31838"/>
                    <a:pt x="45304" y="31659"/>
                    <a:pt x="44839" y="31457"/>
                  </a:cubicBezTo>
                  <a:cubicBezTo>
                    <a:pt x="44827" y="31504"/>
                    <a:pt x="44815" y="31540"/>
                    <a:pt x="44803" y="31588"/>
                  </a:cubicBezTo>
                  <a:cubicBezTo>
                    <a:pt x="45256" y="31731"/>
                    <a:pt x="45649" y="32088"/>
                    <a:pt x="46173" y="32147"/>
                  </a:cubicBezTo>
                  <a:close/>
                  <a:moveTo>
                    <a:pt x="45958" y="31064"/>
                  </a:moveTo>
                  <a:cubicBezTo>
                    <a:pt x="45946" y="31112"/>
                    <a:pt x="45911" y="31147"/>
                    <a:pt x="45899" y="31207"/>
                  </a:cubicBezTo>
                  <a:cubicBezTo>
                    <a:pt x="46351" y="31385"/>
                    <a:pt x="46792" y="31588"/>
                    <a:pt x="47220" y="31766"/>
                  </a:cubicBezTo>
                  <a:cubicBezTo>
                    <a:pt x="47244" y="31719"/>
                    <a:pt x="47256" y="31671"/>
                    <a:pt x="47268" y="31647"/>
                  </a:cubicBezTo>
                  <a:cubicBezTo>
                    <a:pt x="46839" y="31445"/>
                    <a:pt x="46411" y="31254"/>
                    <a:pt x="45958" y="31064"/>
                  </a:cubicBezTo>
                  <a:close/>
                  <a:moveTo>
                    <a:pt x="10454" y="37636"/>
                  </a:moveTo>
                  <a:cubicBezTo>
                    <a:pt x="10418" y="37660"/>
                    <a:pt x="10406" y="37672"/>
                    <a:pt x="10371" y="37696"/>
                  </a:cubicBezTo>
                  <a:cubicBezTo>
                    <a:pt x="10811" y="38267"/>
                    <a:pt x="11240" y="38827"/>
                    <a:pt x="11656" y="39398"/>
                  </a:cubicBezTo>
                  <a:cubicBezTo>
                    <a:pt x="11680" y="39374"/>
                    <a:pt x="11704" y="39363"/>
                    <a:pt x="11728" y="39339"/>
                  </a:cubicBezTo>
                  <a:cubicBezTo>
                    <a:pt x="11311" y="38767"/>
                    <a:pt x="10883" y="38208"/>
                    <a:pt x="10454" y="37636"/>
                  </a:cubicBezTo>
                  <a:close/>
                  <a:moveTo>
                    <a:pt x="60710" y="34981"/>
                  </a:moveTo>
                  <a:cubicBezTo>
                    <a:pt x="60698" y="34945"/>
                    <a:pt x="60675" y="34933"/>
                    <a:pt x="60663" y="34898"/>
                  </a:cubicBezTo>
                  <a:cubicBezTo>
                    <a:pt x="60365" y="35136"/>
                    <a:pt x="59782" y="34933"/>
                    <a:pt x="59686" y="35541"/>
                  </a:cubicBezTo>
                  <a:cubicBezTo>
                    <a:pt x="60020" y="35362"/>
                    <a:pt x="60365" y="35172"/>
                    <a:pt x="60710" y="34981"/>
                  </a:cubicBezTo>
                  <a:close/>
                  <a:moveTo>
                    <a:pt x="11466" y="24111"/>
                  </a:moveTo>
                  <a:cubicBezTo>
                    <a:pt x="11192" y="23527"/>
                    <a:pt x="10835" y="23015"/>
                    <a:pt x="10490" y="22491"/>
                  </a:cubicBezTo>
                  <a:cubicBezTo>
                    <a:pt x="10466" y="22515"/>
                    <a:pt x="10418" y="22539"/>
                    <a:pt x="10394" y="22563"/>
                  </a:cubicBezTo>
                  <a:cubicBezTo>
                    <a:pt x="10752" y="23075"/>
                    <a:pt x="11109" y="23587"/>
                    <a:pt x="11466" y="24111"/>
                  </a:cubicBezTo>
                  <a:close/>
                  <a:moveTo>
                    <a:pt x="72259" y="21658"/>
                  </a:moveTo>
                  <a:cubicBezTo>
                    <a:pt x="72736" y="21670"/>
                    <a:pt x="73236" y="21849"/>
                    <a:pt x="73736" y="21658"/>
                  </a:cubicBezTo>
                  <a:close/>
                  <a:moveTo>
                    <a:pt x="73914" y="21027"/>
                  </a:moveTo>
                  <a:lnTo>
                    <a:pt x="73914" y="21110"/>
                  </a:lnTo>
                  <a:lnTo>
                    <a:pt x="75295" y="21110"/>
                  </a:lnTo>
                  <a:lnTo>
                    <a:pt x="75295" y="21027"/>
                  </a:lnTo>
                  <a:close/>
                  <a:moveTo>
                    <a:pt x="60794" y="25551"/>
                  </a:moveTo>
                  <a:lnTo>
                    <a:pt x="60794" y="25694"/>
                  </a:lnTo>
                  <a:lnTo>
                    <a:pt x="62437" y="25694"/>
                  </a:lnTo>
                  <a:lnTo>
                    <a:pt x="62437" y="25659"/>
                  </a:lnTo>
                  <a:cubicBezTo>
                    <a:pt x="61901" y="25635"/>
                    <a:pt x="61353" y="25599"/>
                    <a:pt x="60794" y="25551"/>
                  </a:cubicBezTo>
                  <a:close/>
                  <a:moveTo>
                    <a:pt x="48733" y="31207"/>
                  </a:moveTo>
                  <a:cubicBezTo>
                    <a:pt x="48744" y="31171"/>
                    <a:pt x="48756" y="31123"/>
                    <a:pt x="48792" y="31076"/>
                  </a:cubicBezTo>
                  <a:cubicBezTo>
                    <a:pt x="48387" y="30885"/>
                    <a:pt x="47994" y="30671"/>
                    <a:pt x="47578" y="30528"/>
                  </a:cubicBezTo>
                  <a:cubicBezTo>
                    <a:pt x="47566" y="30576"/>
                    <a:pt x="47554" y="30600"/>
                    <a:pt x="47542" y="30647"/>
                  </a:cubicBezTo>
                  <a:cubicBezTo>
                    <a:pt x="47923" y="30838"/>
                    <a:pt x="48328" y="31028"/>
                    <a:pt x="48733" y="31207"/>
                  </a:cubicBezTo>
                  <a:close/>
                  <a:moveTo>
                    <a:pt x="8573" y="44935"/>
                  </a:moveTo>
                  <a:cubicBezTo>
                    <a:pt x="8263" y="44637"/>
                    <a:pt x="7477" y="44423"/>
                    <a:pt x="7239" y="44554"/>
                  </a:cubicBezTo>
                  <a:cubicBezTo>
                    <a:pt x="7716" y="44697"/>
                    <a:pt x="8144" y="44816"/>
                    <a:pt x="8573" y="44935"/>
                  </a:cubicBezTo>
                  <a:close/>
                  <a:moveTo>
                    <a:pt x="80796" y="19039"/>
                  </a:moveTo>
                  <a:cubicBezTo>
                    <a:pt x="80796" y="19003"/>
                    <a:pt x="80784" y="18967"/>
                    <a:pt x="80784" y="18931"/>
                  </a:cubicBezTo>
                  <a:cubicBezTo>
                    <a:pt x="80225" y="18967"/>
                    <a:pt x="79653" y="19003"/>
                    <a:pt x="79189" y="19039"/>
                  </a:cubicBezTo>
                  <a:close/>
                  <a:moveTo>
                    <a:pt x="68806" y="23325"/>
                  </a:moveTo>
                  <a:cubicBezTo>
                    <a:pt x="68806" y="23313"/>
                    <a:pt x="68806" y="23289"/>
                    <a:pt x="68818" y="23277"/>
                  </a:cubicBezTo>
                  <a:lnTo>
                    <a:pt x="67461" y="23277"/>
                  </a:lnTo>
                  <a:lnTo>
                    <a:pt x="67461" y="23325"/>
                  </a:lnTo>
                  <a:close/>
                  <a:moveTo>
                    <a:pt x="48137" y="30314"/>
                  </a:moveTo>
                  <a:cubicBezTo>
                    <a:pt x="48113" y="30361"/>
                    <a:pt x="48102" y="30397"/>
                    <a:pt x="48090" y="30433"/>
                  </a:cubicBezTo>
                  <a:cubicBezTo>
                    <a:pt x="48506" y="30611"/>
                    <a:pt x="48911" y="30814"/>
                    <a:pt x="49328" y="30992"/>
                  </a:cubicBezTo>
                  <a:cubicBezTo>
                    <a:pt x="49340" y="30945"/>
                    <a:pt x="49352" y="30897"/>
                    <a:pt x="49387" y="30873"/>
                  </a:cubicBezTo>
                  <a:cubicBezTo>
                    <a:pt x="48971" y="30671"/>
                    <a:pt x="48554" y="30492"/>
                    <a:pt x="48137" y="30314"/>
                  </a:cubicBezTo>
                  <a:close/>
                  <a:moveTo>
                    <a:pt x="60341" y="14800"/>
                  </a:moveTo>
                  <a:cubicBezTo>
                    <a:pt x="60341" y="14836"/>
                    <a:pt x="60353" y="14883"/>
                    <a:pt x="60353" y="14931"/>
                  </a:cubicBezTo>
                  <a:cubicBezTo>
                    <a:pt x="60853" y="14824"/>
                    <a:pt x="61377" y="14717"/>
                    <a:pt x="61889" y="14633"/>
                  </a:cubicBezTo>
                  <a:cubicBezTo>
                    <a:pt x="61889" y="14598"/>
                    <a:pt x="61889" y="14586"/>
                    <a:pt x="61865" y="14562"/>
                  </a:cubicBezTo>
                  <a:cubicBezTo>
                    <a:pt x="61365" y="14633"/>
                    <a:pt x="60841" y="14705"/>
                    <a:pt x="60341" y="14800"/>
                  </a:cubicBezTo>
                  <a:close/>
                  <a:moveTo>
                    <a:pt x="17848" y="39089"/>
                  </a:moveTo>
                  <a:cubicBezTo>
                    <a:pt x="17836" y="39113"/>
                    <a:pt x="17812" y="39148"/>
                    <a:pt x="17812" y="39172"/>
                  </a:cubicBezTo>
                  <a:cubicBezTo>
                    <a:pt x="18348" y="39363"/>
                    <a:pt x="18872" y="39565"/>
                    <a:pt x="19407" y="39744"/>
                  </a:cubicBezTo>
                  <a:cubicBezTo>
                    <a:pt x="19419" y="39708"/>
                    <a:pt x="19419" y="39684"/>
                    <a:pt x="19443" y="39648"/>
                  </a:cubicBezTo>
                  <a:cubicBezTo>
                    <a:pt x="18895" y="39470"/>
                    <a:pt x="18372" y="39279"/>
                    <a:pt x="17848" y="39089"/>
                  </a:cubicBezTo>
                  <a:close/>
                  <a:moveTo>
                    <a:pt x="15550" y="37660"/>
                  </a:moveTo>
                  <a:cubicBezTo>
                    <a:pt x="15574" y="37612"/>
                    <a:pt x="15586" y="37565"/>
                    <a:pt x="15586" y="37541"/>
                  </a:cubicBezTo>
                  <a:cubicBezTo>
                    <a:pt x="15074" y="37386"/>
                    <a:pt x="14585" y="37219"/>
                    <a:pt x="14085" y="37077"/>
                  </a:cubicBezTo>
                  <a:cubicBezTo>
                    <a:pt x="14062" y="37100"/>
                    <a:pt x="14062" y="37136"/>
                    <a:pt x="14050" y="37160"/>
                  </a:cubicBezTo>
                  <a:cubicBezTo>
                    <a:pt x="14562" y="37327"/>
                    <a:pt x="15062" y="37493"/>
                    <a:pt x="15550" y="37660"/>
                  </a:cubicBezTo>
                  <a:close/>
                  <a:moveTo>
                    <a:pt x="21015" y="40779"/>
                  </a:moveTo>
                  <a:cubicBezTo>
                    <a:pt x="21003" y="40791"/>
                    <a:pt x="20979" y="40827"/>
                    <a:pt x="20967" y="40839"/>
                  </a:cubicBezTo>
                  <a:cubicBezTo>
                    <a:pt x="21539" y="41065"/>
                    <a:pt x="22122" y="41279"/>
                    <a:pt x="22682" y="41506"/>
                  </a:cubicBezTo>
                  <a:cubicBezTo>
                    <a:pt x="22694" y="41482"/>
                    <a:pt x="22717" y="41446"/>
                    <a:pt x="22729" y="41410"/>
                  </a:cubicBezTo>
                  <a:cubicBezTo>
                    <a:pt x="22146" y="41196"/>
                    <a:pt x="21574" y="40994"/>
                    <a:pt x="21015" y="40779"/>
                  </a:cubicBezTo>
                  <a:close/>
                  <a:moveTo>
                    <a:pt x="2739" y="30076"/>
                  </a:moveTo>
                  <a:cubicBezTo>
                    <a:pt x="2667" y="30219"/>
                    <a:pt x="2620" y="30314"/>
                    <a:pt x="2560" y="30433"/>
                  </a:cubicBezTo>
                  <a:cubicBezTo>
                    <a:pt x="2858" y="30469"/>
                    <a:pt x="3108" y="30492"/>
                    <a:pt x="3370" y="30528"/>
                  </a:cubicBezTo>
                  <a:cubicBezTo>
                    <a:pt x="3382" y="30516"/>
                    <a:pt x="3382" y="30492"/>
                    <a:pt x="3394" y="30469"/>
                  </a:cubicBezTo>
                  <a:cubicBezTo>
                    <a:pt x="3191" y="30350"/>
                    <a:pt x="2989" y="30219"/>
                    <a:pt x="2739" y="30076"/>
                  </a:cubicBezTo>
                  <a:close/>
                  <a:moveTo>
                    <a:pt x="50721" y="30433"/>
                  </a:moveTo>
                  <a:cubicBezTo>
                    <a:pt x="50733" y="30397"/>
                    <a:pt x="50769" y="30338"/>
                    <a:pt x="50792" y="30290"/>
                  </a:cubicBezTo>
                  <a:cubicBezTo>
                    <a:pt x="50423" y="30123"/>
                    <a:pt x="50042" y="29957"/>
                    <a:pt x="49661" y="29814"/>
                  </a:cubicBezTo>
                  <a:cubicBezTo>
                    <a:pt x="49649" y="29838"/>
                    <a:pt x="49649" y="29861"/>
                    <a:pt x="49637" y="29885"/>
                  </a:cubicBezTo>
                  <a:cubicBezTo>
                    <a:pt x="49995" y="30064"/>
                    <a:pt x="50364" y="30254"/>
                    <a:pt x="50721" y="30433"/>
                  </a:cubicBezTo>
                  <a:close/>
                  <a:moveTo>
                    <a:pt x="61056" y="35422"/>
                  </a:moveTo>
                  <a:cubicBezTo>
                    <a:pt x="61067" y="35457"/>
                    <a:pt x="61079" y="35481"/>
                    <a:pt x="61115" y="35517"/>
                  </a:cubicBezTo>
                  <a:cubicBezTo>
                    <a:pt x="61567" y="35314"/>
                    <a:pt x="62020" y="35136"/>
                    <a:pt x="62484" y="34945"/>
                  </a:cubicBezTo>
                  <a:cubicBezTo>
                    <a:pt x="62460" y="34922"/>
                    <a:pt x="62449" y="34874"/>
                    <a:pt x="62437" y="34838"/>
                  </a:cubicBezTo>
                  <a:close/>
                  <a:moveTo>
                    <a:pt x="43172" y="32040"/>
                  </a:moveTo>
                  <a:cubicBezTo>
                    <a:pt x="43160" y="32076"/>
                    <a:pt x="43137" y="32100"/>
                    <a:pt x="43113" y="32135"/>
                  </a:cubicBezTo>
                  <a:cubicBezTo>
                    <a:pt x="43553" y="32326"/>
                    <a:pt x="43982" y="32516"/>
                    <a:pt x="44399" y="32731"/>
                  </a:cubicBezTo>
                  <a:cubicBezTo>
                    <a:pt x="44411" y="32695"/>
                    <a:pt x="44422" y="32659"/>
                    <a:pt x="44446" y="32624"/>
                  </a:cubicBezTo>
                  <a:cubicBezTo>
                    <a:pt x="44030" y="32421"/>
                    <a:pt x="43589" y="32219"/>
                    <a:pt x="43172" y="32040"/>
                  </a:cubicBezTo>
                  <a:close/>
                  <a:moveTo>
                    <a:pt x="53436" y="28337"/>
                  </a:moveTo>
                  <a:cubicBezTo>
                    <a:pt x="53436" y="28373"/>
                    <a:pt x="53436" y="28397"/>
                    <a:pt x="53412" y="28433"/>
                  </a:cubicBezTo>
                  <a:cubicBezTo>
                    <a:pt x="53936" y="28504"/>
                    <a:pt x="54436" y="28576"/>
                    <a:pt x="54960" y="28671"/>
                  </a:cubicBezTo>
                  <a:cubicBezTo>
                    <a:pt x="54960" y="28635"/>
                    <a:pt x="54983" y="28611"/>
                    <a:pt x="54983" y="28564"/>
                  </a:cubicBezTo>
                  <a:cubicBezTo>
                    <a:pt x="54459" y="28468"/>
                    <a:pt x="53936" y="28409"/>
                    <a:pt x="53436" y="28337"/>
                  </a:cubicBezTo>
                  <a:close/>
                  <a:moveTo>
                    <a:pt x="19348" y="54472"/>
                  </a:moveTo>
                  <a:cubicBezTo>
                    <a:pt x="19348" y="54507"/>
                    <a:pt x="19360" y="54531"/>
                    <a:pt x="19360" y="54567"/>
                  </a:cubicBezTo>
                  <a:cubicBezTo>
                    <a:pt x="19884" y="54483"/>
                    <a:pt x="20408" y="54424"/>
                    <a:pt x="20931" y="54353"/>
                  </a:cubicBezTo>
                  <a:cubicBezTo>
                    <a:pt x="20931" y="54329"/>
                    <a:pt x="20908" y="54281"/>
                    <a:pt x="20908" y="54245"/>
                  </a:cubicBezTo>
                  <a:cubicBezTo>
                    <a:pt x="20384" y="54341"/>
                    <a:pt x="19872" y="54400"/>
                    <a:pt x="19348" y="54472"/>
                  </a:cubicBezTo>
                  <a:close/>
                  <a:moveTo>
                    <a:pt x="19741" y="48376"/>
                  </a:moveTo>
                  <a:cubicBezTo>
                    <a:pt x="19812" y="47995"/>
                    <a:pt x="19574" y="47852"/>
                    <a:pt x="19443" y="47661"/>
                  </a:cubicBezTo>
                  <a:cubicBezTo>
                    <a:pt x="19407" y="47614"/>
                    <a:pt x="19288" y="47625"/>
                    <a:pt x="19146" y="47602"/>
                  </a:cubicBezTo>
                  <a:cubicBezTo>
                    <a:pt x="19360" y="47876"/>
                    <a:pt x="19527" y="48090"/>
                    <a:pt x="19741" y="48376"/>
                  </a:cubicBezTo>
                  <a:close/>
                  <a:moveTo>
                    <a:pt x="16669" y="38291"/>
                  </a:moveTo>
                  <a:cubicBezTo>
                    <a:pt x="16681" y="38267"/>
                    <a:pt x="16705" y="38220"/>
                    <a:pt x="16717" y="38196"/>
                  </a:cubicBezTo>
                  <a:cubicBezTo>
                    <a:pt x="16264" y="38053"/>
                    <a:pt x="15800" y="37910"/>
                    <a:pt x="15359" y="37779"/>
                  </a:cubicBezTo>
                  <a:cubicBezTo>
                    <a:pt x="15347" y="37803"/>
                    <a:pt x="15347" y="37839"/>
                    <a:pt x="15324" y="37862"/>
                  </a:cubicBezTo>
                  <a:cubicBezTo>
                    <a:pt x="15776" y="37993"/>
                    <a:pt x="16217" y="38148"/>
                    <a:pt x="16669" y="38291"/>
                  </a:cubicBezTo>
                  <a:close/>
                  <a:moveTo>
                    <a:pt x="55614" y="48102"/>
                  </a:moveTo>
                  <a:cubicBezTo>
                    <a:pt x="55317" y="48137"/>
                    <a:pt x="55043" y="48161"/>
                    <a:pt x="54745" y="48197"/>
                  </a:cubicBezTo>
                  <a:cubicBezTo>
                    <a:pt x="54829" y="48399"/>
                    <a:pt x="55281" y="48387"/>
                    <a:pt x="55614" y="48102"/>
                  </a:cubicBezTo>
                  <a:close/>
                  <a:moveTo>
                    <a:pt x="43160" y="33040"/>
                  </a:moveTo>
                  <a:cubicBezTo>
                    <a:pt x="43172" y="32993"/>
                    <a:pt x="43196" y="32945"/>
                    <a:pt x="43220" y="32909"/>
                  </a:cubicBezTo>
                  <a:cubicBezTo>
                    <a:pt x="42851" y="32731"/>
                    <a:pt x="42482" y="32564"/>
                    <a:pt x="42101" y="32386"/>
                  </a:cubicBezTo>
                  <a:cubicBezTo>
                    <a:pt x="42089" y="32421"/>
                    <a:pt x="42077" y="32457"/>
                    <a:pt x="42065" y="32493"/>
                  </a:cubicBezTo>
                  <a:cubicBezTo>
                    <a:pt x="42434" y="32683"/>
                    <a:pt x="42803" y="32862"/>
                    <a:pt x="43160" y="33040"/>
                  </a:cubicBezTo>
                  <a:close/>
                  <a:moveTo>
                    <a:pt x="54757" y="27802"/>
                  </a:moveTo>
                  <a:lnTo>
                    <a:pt x="54757" y="27921"/>
                  </a:lnTo>
                  <a:lnTo>
                    <a:pt x="56138" y="28016"/>
                  </a:lnTo>
                  <a:lnTo>
                    <a:pt x="56138" y="27968"/>
                  </a:lnTo>
                  <a:cubicBezTo>
                    <a:pt x="55674" y="27909"/>
                    <a:pt x="55221" y="27861"/>
                    <a:pt x="54757" y="27802"/>
                  </a:cubicBezTo>
                  <a:close/>
                  <a:moveTo>
                    <a:pt x="19003" y="50459"/>
                  </a:moveTo>
                  <a:cubicBezTo>
                    <a:pt x="19038" y="50423"/>
                    <a:pt x="19086" y="50400"/>
                    <a:pt x="19110" y="50364"/>
                  </a:cubicBezTo>
                  <a:cubicBezTo>
                    <a:pt x="18872" y="50054"/>
                    <a:pt x="18634" y="49757"/>
                    <a:pt x="18395" y="49435"/>
                  </a:cubicBezTo>
                  <a:cubicBezTo>
                    <a:pt x="18384" y="49459"/>
                    <a:pt x="18348" y="49471"/>
                    <a:pt x="18336" y="49483"/>
                  </a:cubicBezTo>
                  <a:cubicBezTo>
                    <a:pt x="18562" y="49816"/>
                    <a:pt x="18788" y="50138"/>
                    <a:pt x="19003" y="50459"/>
                  </a:cubicBezTo>
                  <a:close/>
                  <a:moveTo>
                    <a:pt x="34040" y="62282"/>
                  </a:moveTo>
                  <a:cubicBezTo>
                    <a:pt x="34052" y="62282"/>
                    <a:pt x="34064" y="62270"/>
                    <a:pt x="34076" y="62270"/>
                  </a:cubicBezTo>
                  <a:lnTo>
                    <a:pt x="34076" y="60425"/>
                  </a:lnTo>
                  <a:lnTo>
                    <a:pt x="34040" y="60425"/>
                  </a:lnTo>
                  <a:close/>
                  <a:moveTo>
                    <a:pt x="46494" y="30897"/>
                  </a:moveTo>
                  <a:cubicBezTo>
                    <a:pt x="46482" y="30933"/>
                    <a:pt x="46470" y="30957"/>
                    <a:pt x="46447" y="31004"/>
                  </a:cubicBezTo>
                  <a:cubicBezTo>
                    <a:pt x="46863" y="31183"/>
                    <a:pt x="47268" y="31362"/>
                    <a:pt x="47685" y="31552"/>
                  </a:cubicBezTo>
                  <a:cubicBezTo>
                    <a:pt x="47697" y="31528"/>
                    <a:pt x="47697" y="31493"/>
                    <a:pt x="47721" y="31481"/>
                  </a:cubicBezTo>
                  <a:cubicBezTo>
                    <a:pt x="47316" y="31290"/>
                    <a:pt x="46911" y="31088"/>
                    <a:pt x="46494" y="30897"/>
                  </a:cubicBezTo>
                  <a:close/>
                  <a:moveTo>
                    <a:pt x="3394" y="34207"/>
                  </a:moveTo>
                  <a:cubicBezTo>
                    <a:pt x="3346" y="34445"/>
                    <a:pt x="3310" y="34636"/>
                    <a:pt x="3274" y="34838"/>
                  </a:cubicBezTo>
                  <a:cubicBezTo>
                    <a:pt x="3215" y="35231"/>
                    <a:pt x="3215" y="35231"/>
                    <a:pt x="3394" y="35350"/>
                  </a:cubicBezTo>
                  <a:close/>
                  <a:moveTo>
                    <a:pt x="4751" y="40196"/>
                  </a:moveTo>
                  <a:cubicBezTo>
                    <a:pt x="5013" y="40232"/>
                    <a:pt x="5227" y="40244"/>
                    <a:pt x="5489" y="40256"/>
                  </a:cubicBezTo>
                  <a:cubicBezTo>
                    <a:pt x="5358" y="40077"/>
                    <a:pt x="5275" y="39982"/>
                    <a:pt x="5179" y="39863"/>
                  </a:cubicBezTo>
                  <a:cubicBezTo>
                    <a:pt x="5037" y="39982"/>
                    <a:pt x="4929" y="40065"/>
                    <a:pt x="4751" y="40196"/>
                  </a:cubicBezTo>
                  <a:close/>
                  <a:moveTo>
                    <a:pt x="48649" y="30159"/>
                  </a:moveTo>
                  <a:cubicBezTo>
                    <a:pt x="48637" y="30183"/>
                    <a:pt x="48625" y="30195"/>
                    <a:pt x="48613" y="30230"/>
                  </a:cubicBezTo>
                  <a:cubicBezTo>
                    <a:pt x="49030" y="30409"/>
                    <a:pt x="49447" y="30588"/>
                    <a:pt x="49864" y="30754"/>
                  </a:cubicBezTo>
                  <a:cubicBezTo>
                    <a:pt x="49876" y="30719"/>
                    <a:pt x="49887" y="30695"/>
                    <a:pt x="49887" y="30659"/>
                  </a:cubicBezTo>
                  <a:cubicBezTo>
                    <a:pt x="49471" y="30492"/>
                    <a:pt x="49054" y="30338"/>
                    <a:pt x="48649" y="30159"/>
                  </a:cubicBezTo>
                  <a:close/>
                  <a:moveTo>
                    <a:pt x="12609" y="36207"/>
                  </a:moveTo>
                  <a:cubicBezTo>
                    <a:pt x="12621" y="36184"/>
                    <a:pt x="12621" y="36148"/>
                    <a:pt x="12633" y="36112"/>
                  </a:cubicBezTo>
                  <a:lnTo>
                    <a:pt x="11526" y="35755"/>
                  </a:lnTo>
                  <a:cubicBezTo>
                    <a:pt x="11502" y="35779"/>
                    <a:pt x="11502" y="35815"/>
                    <a:pt x="11490" y="35850"/>
                  </a:cubicBezTo>
                  <a:close/>
                  <a:moveTo>
                    <a:pt x="3203" y="33278"/>
                  </a:moveTo>
                  <a:cubicBezTo>
                    <a:pt x="3144" y="33278"/>
                    <a:pt x="3096" y="33267"/>
                    <a:pt x="3036" y="33267"/>
                  </a:cubicBezTo>
                  <a:cubicBezTo>
                    <a:pt x="3013" y="33612"/>
                    <a:pt x="2965" y="33969"/>
                    <a:pt x="2929" y="34302"/>
                  </a:cubicBezTo>
                  <a:lnTo>
                    <a:pt x="2989" y="34302"/>
                  </a:lnTo>
                  <a:cubicBezTo>
                    <a:pt x="3048" y="33981"/>
                    <a:pt x="3132" y="33636"/>
                    <a:pt x="3203" y="33278"/>
                  </a:cubicBezTo>
                  <a:close/>
                  <a:moveTo>
                    <a:pt x="3132" y="32957"/>
                  </a:moveTo>
                  <a:cubicBezTo>
                    <a:pt x="3167" y="32969"/>
                    <a:pt x="3215" y="32969"/>
                    <a:pt x="3263" y="32981"/>
                  </a:cubicBezTo>
                  <a:cubicBezTo>
                    <a:pt x="3310" y="32636"/>
                    <a:pt x="3346" y="32314"/>
                    <a:pt x="3394" y="31969"/>
                  </a:cubicBezTo>
                  <a:cubicBezTo>
                    <a:pt x="3370" y="31969"/>
                    <a:pt x="3346" y="31969"/>
                    <a:pt x="3322" y="31957"/>
                  </a:cubicBezTo>
                  <a:cubicBezTo>
                    <a:pt x="3263" y="32302"/>
                    <a:pt x="3191" y="32624"/>
                    <a:pt x="3132" y="32957"/>
                  </a:cubicBezTo>
                  <a:close/>
                  <a:moveTo>
                    <a:pt x="79701" y="19420"/>
                  </a:moveTo>
                  <a:lnTo>
                    <a:pt x="79701" y="19396"/>
                  </a:lnTo>
                  <a:lnTo>
                    <a:pt x="78177" y="19396"/>
                  </a:lnTo>
                  <a:lnTo>
                    <a:pt x="78177" y="19420"/>
                  </a:lnTo>
                  <a:close/>
                  <a:moveTo>
                    <a:pt x="40339" y="41958"/>
                  </a:moveTo>
                  <a:cubicBezTo>
                    <a:pt x="40315" y="41922"/>
                    <a:pt x="40315" y="41910"/>
                    <a:pt x="40303" y="41875"/>
                  </a:cubicBezTo>
                  <a:cubicBezTo>
                    <a:pt x="39910" y="42041"/>
                    <a:pt x="39541" y="42220"/>
                    <a:pt x="39160" y="42387"/>
                  </a:cubicBezTo>
                  <a:lnTo>
                    <a:pt x="39196" y="42470"/>
                  </a:lnTo>
                  <a:cubicBezTo>
                    <a:pt x="39577" y="42303"/>
                    <a:pt x="39958" y="42137"/>
                    <a:pt x="40339" y="41958"/>
                  </a:cubicBezTo>
                  <a:close/>
                  <a:moveTo>
                    <a:pt x="78927" y="19705"/>
                  </a:moveTo>
                  <a:lnTo>
                    <a:pt x="78927" y="19693"/>
                  </a:lnTo>
                  <a:lnTo>
                    <a:pt x="77379" y="19693"/>
                  </a:lnTo>
                  <a:lnTo>
                    <a:pt x="77379" y="19705"/>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42"/>
            <p:cNvSpPr/>
            <p:nvPr/>
          </p:nvSpPr>
          <p:spPr>
            <a:xfrm>
              <a:off x="1903200" y="1561325"/>
              <a:ext cx="1328775" cy="450975"/>
            </a:xfrm>
            <a:custGeom>
              <a:rect b="b" l="l" r="r" t="t"/>
              <a:pathLst>
                <a:path extrusionOk="0" h="18039" w="53151">
                  <a:moveTo>
                    <a:pt x="53150" y="108"/>
                  </a:moveTo>
                  <a:cubicBezTo>
                    <a:pt x="52983" y="179"/>
                    <a:pt x="52817" y="275"/>
                    <a:pt x="52638" y="334"/>
                  </a:cubicBezTo>
                  <a:cubicBezTo>
                    <a:pt x="50947" y="953"/>
                    <a:pt x="49233" y="1537"/>
                    <a:pt x="47530" y="2192"/>
                  </a:cubicBezTo>
                  <a:cubicBezTo>
                    <a:pt x="44470" y="3370"/>
                    <a:pt x="41458" y="4704"/>
                    <a:pt x="38351" y="5763"/>
                  </a:cubicBezTo>
                  <a:cubicBezTo>
                    <a:pt x="30528" y="8395"/>
                    <a:pt x="22694" y="11038"/>
                    <a:pt x="14764" y="13336"/>
                  </a:cubicBezTo>
                  <a:cubicBezTo>
                    <a:pt x="10204" y="14657"/>
                    <a:pt x="5727" y="16241"/>
                    <a:pt x="1215" y="17705"/>
                  </a:cubicBezTo>
                  <a:cubicBezTo>
                    <a:pt x="905" y="17801"/>
                    <a:pt x="596" y="17896"/>
                    <a:pt x="298" y="18003"/>
                  </a:cubicBezTo>
                  <a:cubicBezTo>
                    <a:pt x="203" y="18027"/>
                    <a:pt x="120" y="18027"/>
                    <a:pt x="24" y="18039"/>
                  </a:cubicBezTo>
                  <a:cubicBezTo>
                    <a:pt x="12" y="18015"/>
                    <a:pt x="1" y="17967"/>
                    <a:pt x="1" y="17944"/>
                  </a:cubicBezTo>
                  <a:cubicBezTo>
                    <a:pt x="72" y="17896"/>
                    <a:pt x="167" y="17836"/>
                    <a:pt x="239" y="17801"/>
                  </a:cubicBezTo>
                  <a:cubicBezTo>
                    <a:pt x="5346" y="16158"/>
                    <a:pt x="10419" y="14384"/>
                    <a:pt x="15562" y="12848"/>
                  </a:cubicBezTo>
                  <a:cubicBezTo>
                    <a:pt x="24051" y="10324"/>
                    <a:pt x="32457" y="7549"/>
                    <a:pt x="40827" y="4668"/>
                  </a:cubicBezTo>
                  <a:cubicBezTo>
                    <a:pt x="43387" y="3775"/>
                    <a:pt x="45863" y="2644"/>
                    <a:pt x="48399" y="1656"/>
                  </a:cubicBezTo>
                  <a:cubicBezTo>
                    <a:pt x="49888" y="1072"/>
                    <a:pt x="51388" y="584"/>
                    <a:pt x="52888" y="48"/>
                  </a:cubicBezTo>
                  <a:cubicBezTo>
                    <a:pt x="52971" y="25"/>
                    <a:pt x="53055" y="25"/>
                    <a:pt x="53126" y="1"/>
                  </a:cubicBezTo>
                  <a:cubicBezTo>
                    <a:pt x="53114" y="37"/>
                    <a:pt x="53126" y="84"/>
                    <a:pt x="53150" y="10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42"/>
            <p:cNvSpPr/>
            <p:nvPr/>
          </p:nvSpPr>
          <p:spPr>
            <a:xfrm>
              <a:off x="1810025" y="3068950"/>
              <a:ext cx="1001650" cy="317925"/>
            </a:xfrm>
            <a:custGeom>
              <a:rect b="b" l="l" r="r" t="t"/>
              <a:pathLst>
                <a:path extrusionOk="0" h="12717" w="40066">
                  <a:moveTo>
                    <a:pt x="40042" y="12717"/>
                  </a:moveTo>
                  <a:cubicBezTo>
                    <a:pt x="39911" y="12705"/>
                    <a:pt x="39768" y="12681"/>
                    <a:pt x="39649" y="12657"/>
                  </a:cubicBezTo>
                  <a:cubicBezTo>
                    <a:pt x="36136" y="11669"/>
                    <a:pt x="32624" y="10645"/>
                    <a:pt x="29100" y="9704"/>
                  </a:cubicBezTo>
                  <a:cubicBezTo>
                    <a:pt x="24980" y="8609"/>
                    <a:pt x="20944" y="7252"/>
                    <a:pt x="16908" y="5883"/>
                  </a:cubicBezTo>
                  <a:cubicBezTo>
                    <a:pt x="11752" y="4132"/>
                    <a:pt x="6585" y="2311"/>
                    <a:pt x="1418" y="537"/>
                  </a:cubicBezTo>
                  <a:cubicBezTo>
                    <a:pt x="1061" y="418"/>
                    <a:pt x="691" y="334"/>
                    <a:pt x="322" y="227"/>
                  </a:cubicBezTo>
                  <a:cubicBezTo>
                    <a:pt x="215" y="203"/>
                    <a:pt x="108" y="156"/>
                    <a:pt x="1" y="120"/>
                  </a:cubicBezTo>
                  <a:cubicBezTo>
                    <a:pt x="1" y="84"/>
                    <a:pt x="25" y="37"/>
                    <a:pt x="25" y="1"/>
                  </a:cubicBezTo>
                  <a:cubicBezTo>
                    <a:pt x="144" y="25"/>
                    <a:pt x="263" y="1"/>
                    <a:pt x="358" y="37"/>
                  </a:cubicBezTo>
                  <a:cubicBezTo>
                    <a:pt x="1596" y="418"/>
                    <a:pt x="2847" y="799"/>
                    <a:pt x="4073" y="1215"/>
                  </a:cubicBezTo>
                  <a:cubicBezTo>
                    <a:pt x="8192" y="2608"/>
                    <a:pt x="12288" y="4049"/>
                    <a:pt x="16408" y="5454"/>
                  </a:cubicBezTo>
                  <a:cubicBezTo>
                    <a:pt x="19277" y="6430"/>
                    <a:pt x="22147" y="7430"/>
                    <a:pt x="25064" y="8311"/>
                  </a:cubicBezTo>
                  <a:cubicBezTo>
                    <a:pt x="28743" y="9431"/>
                    <a:pt x="32445" y="10407"/>
                    <a:pt x="36136" y="11467"/>
                  </a:cubicBezTo>
                  <a:cubicBezTo>
                    <a:pt x="37327" y="11812"/>
                    <a:pt x="38518" y="12145"/>
                    <a:pt x="39732" y="12491"/>
                  </a:cubicBezTo>
                  <a:cubicBezTo>
                    <a:pt x="39851" y="12526"/>
                    <a:pt x="39946" y="12562"/>
                    <a:pt x="40065" y="12610"/>
                  </a:cubicBezTo>
                  <a:cubicBezTo>
                    <a:pt x="40054" y="12621"/>
                    <a:pt x="40042" y="12669"/>
                    <a:pt x="40042" y="1271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42"/>
            <p:cNvSpPr/>
            <p:nvPr/>
          </p:nvSpPr>
          <p:spPr>
            <a:xfrm>
              <a:off x="2864625" y="2949900"/>
              <a:ext cx="767100" cy="417625"/>
            </a:xfrm>
            <a:custGeom>
              <a:rect b="b" l="l" r="r" t="t"/>
              <a:pathLst>
                <a:path extrusionOk="0" h="16705" w="30684">
                  <a:moveTo>
                    <a:pt x="1" y="16586"/>
                  </a:moveTo>
                  <a:cubicBezTo>
                    <a:pt x="108" y="16514"/>
                    <a:pt x="203" y="16419"/>
                    <a:pt x="322" y="16348"/>
                  </a:cubicBezTo>
                  <a:cubicBezTo>
                    <a:pt x="2275" y="15348"/>
                    <a:pt x="4251" y="14383"/>
                    <a:pt x="6180" y="13359"/>
                  </a:cubicBezTo>
                  <a:cubicBezTo>
                    <a:pt x="10859" y="10859"/>
                    <a:pt x="15538" y="8323"/>
                    <a:pt x="20194" y="5775"/>
                  </a:cubicBezTo>
                  <a:cubicBezTo>
                    <a:pt x="21599" y="5025"/>
                    <a:pt x="22908" y="4108"/>
                    <a:pt x="24290" y="3334"/>
                  </a:cubicBezTo>
                  <a:cubicBezTo>
                    <a:pt x="26337" y="2191"/>
                    <a:pt x="28445" y="1120"/>
                    <a:pt x="30528" y="24"/>
                  </a:cubicBezTo>
                  <a:cubicBezTo>
                    <a:pt x="30552" y="0"/>
                    <a:pt x="30612" y="0"/>
                    <a:pt x="30683" y="48"/>
                  </a:cubicBezTo>
                  <a:cubicBezTo>
                    <a:pt x="30588" y="108"/>
                    <a:pt x="30493" y="167"/>
                    <a:pt x="30386" y="215"/>
                  </a:cubicBezTo>
                  <a:cubicBezTo>
                    <a:pt x="28873" y="1001"/>
                    <a:pt x="27326" y="1774"/>
                    <a:pt x="25837" y="2608"/>
                  </a:cubicBezTo>
                  <a:cubicBezTo>
                    <a:pt x="24671" y="3251"/>
                    <a:pt x="23539" y="3977"/>
                    <a:pt x="22408" y="4680"/>
                  </a:cubicBezTo>
                  <a:cubicBezTo>
                    <a:pt x="19194" y="6668"/>
                    <a:pt x="15836" y="8418"/>
                    <a:pt x="12490" y="10180"/>
                  </a:cubicBezTo>
                  <a:cubicBezTo>
                    <a:pt x="10371" y="11299"/>
                    <a:pt x="8323" y="12526"/>
                    <a:pt x="6204" y="13633"/>
                  </a:cubicBezTo>
                  <a:cubicBezTo>
                    <a:pt x="4299" y="14645"/>
                    <a:pt x="2370" y="15598"/>
                    <a:pt x="441" y="16586"/>
                  </a:cubicBezTo>
                  <a:cubicBezTo>
                    <a:pt x="322" y="16645"/>
                    <a:pt x="191" y="16657"/>
                    <a:pt x="60" y="16705"/>
                  </a:cubicBezTo>
                  <a:cubicBezTo>
                    <a:pt x="48" y="16669"/>
                    <a:pt x="13" y="16633"/>
                    <a:pt x="1" y="1658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42"/>
            <p:cNvSpPr/>
            <p:nvPr/>
          </p:nvSpPr>
          <p:spPr>
            <a:xfrm>
              <a:off x="2095500" y="3146050"/>
              <a:ext cx="754275" cy="226250"/>
            </a:xfrm>
            <a:custGeom>
              <a:rect b="b" l="l" r="r" t="t"/>
              <a:pathLst>
                <a:path extrusionOk="0" h="9050" w="30171">
                  <a:moveTo>
                    <a:pt x="12" y="1"/>
                  </a:moveTo>
                  <a:cubicBezTo>
                    <a:pt x="71" y="1"/>
                    <a:pt x="155" y="1"/>
                    <a:pt x="214" y="12"/>
                  </a:cubicBezTo>
                  <a:cubicBezTo>
                    <a:pt x="4108" y="1167"/>
                    <a:pt x="8025" y="2310"/>
                    <a:pt x="11918" y="3465"/>
                  </a:cubicBezTo>
                  <a:cubicBezTo>
                    <a:pt x="14454" y="4227"/>
                    <a:pt x="17014" y="4894"/>
                    <a:pt x="19514" y="5775"/>
                  </a:cubicBezTo>
                  <a:cubicBezTo>
                    <a:pt x="22812" y="6942"/>
                    <a:pt x="26194" y="7871"/>
                    <a:pt x="29575" y="8811"/>
                  </a:cubicBezTo>
                  <a:cubicBezTo>
                    <a:pt x="29766" y="8871"/>
                    <a:pt x="29956" y="8906"/>
                    <a:pt x="30170" y="8966"/>
                  </a:cubicBezTo>
                  <a:cubicBezTo>
                    <a:pt x="30170" y="8990"/>
                    <a:pt x="30159" y="9026"/>
                    <a:pt x="30159" y="9049"/>
                  </a:cubicBezTo>
                  <a:cubicBezTo>
                    <a:pt x="29944" y="9026"/>
                    <a:pt x="29718" y="9002"/>
                    <a:pt x="29516" y="8942"/>
                  </a:cubicBezTo>
                  <a:cubicBezTo>
                    <a:pt x="26372" y="8168"/>
                    <a:pt x="23253" y="7335"/>
                    <a:pt x="20193" y="6251"/>
                  </a:cubicBezTo>
                  <a:cubicBezTo>
                    <a:pt x="17919" y="5454"/>
                    <a:pt x="15585" y="4835"/>
                    <a:pt x="13287" y="4120"/>
                  </a:cubicBezTo>
                  <a:cubicBezTo>
                    <a:pt x="10216" y="3168"/>
                    <a:pt x="7144" y="2179"/>
                    <a:pt x="4060" y="1227"/>
                  </a:cubicBezTo>
                  <a:cubicBezTo>
                    <a:pt x="2834" y="846"/>
                    <a:pt x="1584" y="536"/>
                    <a:pt x="345" y="191"/>
                  </a:cubicBezTo>
                  <a:cubicBezTo>
                    <a:pt x="226" y="167"/>
                    <a:pt x="119" y="108"/>
                    <a:pt x="12" y="72"/>
                  </a:cubicBezTo>
                  <a:cubicBezTo>
                    <a:pt x="0" y="48"/>
                    <a:pt x="0" y="36"/>
                    <a:pt x="1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42"/>
            <p:cNvSpPr/>
            <p:nvPr/>
          </p:nvSpPr>
          <p:spPr>
            <a:xfrm>
              <a:off x="2108275" y="3238025"/>
              <a:ext cx="735850" cy="215525"/>
            </a:xfrm>
            <a:custGeom>
              <a:rect b="b" l="l" r="r" t="t"/>
              <a:pathLst>
                <a:path extrusionOk="0" h="8621" w="29434">
                  <a:moveTo>
                    <a:pt x="29421" y="8621"/>
                  </a:moveTo>
                  <a:cubicBezTo>
                    <a:pt x="29326" y="8597"/>
                    <a:pt x="29231" y="8597"/>
                    <a:pt x="29136" y="8585"/>
                  </a:cubicBezTo>
                  <a:cubicBezTo>
                    <a:pt x="25135" y="7442"/>
                    <a:pt x="21135" y="6323"/>
                    <a:pt x="17122" y="5144"/>
                  </a:cubicBezTo>
                  <a:cubicBezTo>
                    <a:pt x="13003" y="3930"/>
                    <a:pt x="8895" y="2620"/>
                    <a:pt x="4787" y="1382"/>
                  </a:cubicBezTo>
                  <a:cubicBezTo>
                    <a:pt x="3287" y="941"/>
                    <a:pt x="1763" y="584"/>
                    <a:pt x="251" y="179"/>
                  </a:cubicBezTo>
                  <a:cubicBezTo>
                    <a:pt x="156" y="143"/>
                    <a:pt x="84" y="120"/>
                    <a:pt x="1" y="84"/>
                  </a:cubicBezTo>
                  <a:cubicBezTo>
                    <a:pt x="1" y="60"/>
                    <a:pt x="13" y="24"/>
                    <a:pt x="13" y="1"/>
                  </a:cubicBezTo>
                  <a:cubicBezTo>
                    <a:pt x="96" y="1"/>
                    <a:pt x="203" y="1"/>
                    <a:pt x="299" y="13"/>
                  </a:cubicBezTo>
                  <a:cubicBezTo>
                    <a:pt x="2704" y="667"/>
                    <a:pt x="5121" y="1298"/>
                    <a:pt x="7502" y="1989"/>
                  </a:cubicBezTo>
                  <a:cubicBezTo>
                    <a:pt x="12741" y="3549"/>
                    <a:pt x="17944" y="5156"/>
                    <a:pt x="23182" y="6728"/>
                  </a:cubicBezTo>
                  <a:cubicBezTo>
                    <a:pt x="25135" y="7299"/>
                    <a:pt x="27112" y="7823"/>
                    <a:pt x="29076" y="8359"/>
                  </a:cubicBezTo>
                  <a:cubicBezTo>
                    <a:pt x="29195" y="8395"/>
                    <a:pt x="29314" y="8430"/>
                    <a:pt x="29421" y="8478"/>
                  </a:cubicBezTo>
                  <a:cubicBezTo>
                    <a:pt x="29433" y="8525"/>
                    <a:pt x="29433" y="8573"/>
                    <a:pt x="29421" y="862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42"/>
            <p:cNvSpPr/>
            <p:nvPr/>
          </p:nvSpPr>
          <p:spPr>
            <a:xfrm>
              <a:off x="2544950" y="1598550"/>
              <a:ext cx="663200" cy="234575"/>
            </a:xfrm>
            <a:custGeom>
              <a:rect b="b" l="l" r="r" t="t"/>
              <a:pathLst>
                <a:path extrusionOk="0" h="9383" w="26528">
                  <a:moveTo>
                    <a:pt x="26528" y="0"/>
                  </a:moveTo>
                  <a:cubicBezTo>
                    <a:pt x="17848" y="3620"/>
                    <a:pt x="8966" y="6572"/>
                    <a:pt x="0" y="9382"/>
                  </a:cubicBezTo>
                  <a:cubicBezTo>
                    <a:pt x="120" y="9335"/>
                    <a:pt x="227" y="9275"/>
                    <a:pt x="346" y="9227"/>
                  </a:cubicBezTo>
                  <a:cubicBezTo>
                    <a:pt x="2703" y="8430"/>
                    <a:pt x="5049" y="7596"/>
                    <a:pt x="7430" y="6846"/>
                  </a:cubicBezTo>
                  <a:cubicBezTo>
                    <a:pt x="13324" y="5001"/>
                    <a:pt x="19062" y="2739"/>
                    <a:pt x="24837" y="560"/>
                  </a:cubicBezTo>
                  <a:cubicBezTo>
                    <a:pt x="25301" y="381"/>
                    <a:pt x="25766" y="226"/>
                    <a:pt x="26206" y="60"/>
                  </a:cubicBezTo>
                  <a:cubicBezTo>
                    <a:pt x="26313" y="36"/>
                    <a:pt x="26420" y="36"/>
                    <a:pt x="265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2"/>
            <p:cNvSpPr/>
            <p:nvPr/>
          </p:nvSpPr>
          <p:spPr>
            <a:xfrm>
              <a:off x="2944100" y="3136825"/>
              <a:ext cx="510225" cy="276550"/>
            </a:xfrm>
            <a:custGeom>
              <a:rect b="b" l="l" r="r" t="t"/>
              <a:pathLst>
                <a:path extrusionOk="0" h="11062" w="20409">
                  <a:moveTo>
                    <a:pt x="20408" y="0"/>
                  </a:moveTo>
                  <a:cubicBezTo>
                    <a:pt x="13729" y="3882"/>
                    <a:pt x="6954" y="7585"/>
                    <a:pt x="48" y="11061"/>
                  </a:cubicBezTo>
                  <a:cubicBezTo>
                    <a:pt x="36" y="11026"/>
                    <a:pt x="13" y="11014"/>
                    <a:pt x="1" y="1097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42"/>
            <p:cNvSpPr/>
            <p:nvPr/>
          </p:nvSpPr>
          <p:spPr>
            <a:xfrm>
              <a:off x="2867600" y="3208250"/>
              <a:ext cx="406025" cy="214050"/>
            </a:xfrm>
            <a:custGeom>
              <a:rect b="b" l="l" r="r" t="t"/>
              <a:pathLst>
                <a:path extrusionOk="0" h="8562" w="16241">
                  <a:moveTo>
                    <a:pt x="1" y="8562"/>
                  </a:moveTo>
                  <a:cubicBezTo>
                    <a:pt x="48" y="8443"/>
                    <a:pt x="48" y="8383"/>
                    <a:pt x="72" y="8359"/>
                  </a:cubicBezTo>
                  <a:cubicBezTo>
                    <a:pt x="5585" y="5859"/>
                    <a:pt x="10883" y="2918"/>
                    <a:pt x="16158" y="1"/>
                  </a:cubicBezTo>
                  <a:cubicBezTo>
                    <a:pt x="16193" y="25"/>
                    <a:pt x="16205" y="61"/>
                    <a:pt x="16241" y="84"/>
                  </a:cubicBezTo>
                  <a:cubicBezTo>
                    <a:pt x="16158" y="144"/>
                    <a:pt x="16098" y="227"/>
                    <a:pt x="16027" y="263"/>
                  </a:cubicBezTo>
                  <a:cubicBezTo>
                    <a:pt x="13241" y="1799"/>
                    <a:pt x="10478" y="3382"/>
                    <a:pt x="7668" y="4847"/>
                  </a:cubicBezTo>
                  <a:cubicBezTo>
                    <a:pt x="5263" y="6097"/>
                    <a:pt x="2811" y="7228"/>
                    <a:pt x="382" y="8419"/>
                  </a:cubicBezTo>
                  <a:cubicBezTo>
                    <a:pt x="298" y="8478"/>
                    <a:pt x="179" y="8502"/>
                    <a:pt x="1" y="856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42"/>
            <p:cNvSpPr/>
            <p:nvPr/>
          </p:nvSpPr>
          <p:spPr>
            <a:xfrm>
              <a:off x="2845275" y="3179100"/>
              <a:ext cx="420025" cy="217000"/>
            </a:xfrm>
            <a:custGeom>
              <a:rect b="b" l="l" r="r" t="t"/>
              <a:pathLst>
                <a:path extrusionOk="0" h="8680" w="16801">
                  <a:moveTo>
                    <a:pt x="16801" y="84"/>
                  </a:moveTo>
                  <a:cubicBezTo>
                    <a:pt x="11312" y="3108"/>
                    <a:pt x="5740" y="5989"/>
                    <a:pt x="72" y="8680"/>
                  </a:cubicBezTo>
                  <a:cubicBezTo>
                    <a:pt x="48" y="8632"/>
                    <a:pt x="13" y="8608"/>
                    <a:pt x="1" y="8561"/>
                  </a:cubicBezTo>
                  <a:cubicBezTo>
                    <a:pt x="60" y="8501"/>
                    <a:pt x="120" y="8442"/>
                    <a:pt x="191" y="8394"/>
                  </a:cubicBezTo>
                  <a:cubicBezTo>
                    <a:pt x="2680" y="7180"/>
                    <a:pt x="5192" y="6001"/>
                    <a:pt x="7668" y="4751"/>
                  </a:cubicBezTo>
                  <a:cubicBezTo>
                    <a:pt x="9585" y="3786"/>
                    <a:pt x="11443" y="2727"/>
                    <a:pt x="13348" y="1727"/>
                  </a:cubicBezTo>
                  <a:cubicBezTo>
                    <a:pt x="14407" y="1179"/>
                    <a:pt x="15479" y="631"/>
                    <a:pt x="16539" y="95"/>
                  </a:cubicBezTo>
                  <a:cubicBezTo>
                    <a:pt x="16610" y="48"/>
                    <a:pt x="16693" y="36"/>
                    <a:pt x="16777" y="0"/>
                  </a:cubicBezTo>
                  <a:cubicBezTo>
                    <a:pt x="16777" y="24"/>
                    <a:pt x="16789" y="48"/>
                    <a:pt x="16801" y="8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42"/>
            <p:cNvSpPr/>
            <p:nvPr/>
          </p:nvSpPr>
          <p:spPr>
            <a:xfrm>
              <a:off x="3340575" y="3010325"/>
              <a:ext cx="411400" cy="234875"/>
            </a:xfrm>
            <a:custGeom>
              <a:rect b="b" l="l" r="r" t="t"/>
              <a:pathLst>
                <a:path extrusionOk="0" h="9395" w="16456">
                  <a:moveTo>
                    <a:pt x="1" y="9311"/>
                  </a:moveTo>
                  <a:cubicBezTo>
                    <a:pt x="60" y="9251"/>
                    <a:pt x="108" y="9192"/>
                    <a:pt x="191" y="9168"/>
                  </a:cubicBezTo>
                  <a:cubicBezTo>
                    <a:pt x="5692" y="6251"/>
                    <a:pt x="11050" y="3084"/>
                    <a:pt x="16455" y="0"/>
                  </a:cubicBezTo>
                  <a:cubicBezTo>
                    <a:pt x="11050" y="3263"/>
                    <a:pt x="5692" y="6561"/>
                    <a:pt x="48" y="9394"/>
                  </a:cubicBezTo>
                  <a:cubicBezTo>
                    <a:pt x="37" y="9359"/>
                    <a:pt x="25" y="9335"/>
                    <a:pt x="1" y="931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42"/>
            <p:cNvSpPr/>
            <p:nvPr/>
          </p:nvSpPr>
          <p:spPr>
            <a:xfrm>
              <a:off x="2339575" y="3263025"/>
              <a:ext cx="458400" cy="136350"/>
            </a:xfrm>
            <a:custGeom>
              <a:rect b="b" l="l" r="r" t="t"/>
              <a:pathLst>
                <a:path extrusionOk="0" h="5454" w="18336">
                  <a:moveTo>
                    <a:pt x="18336" y="5454"/>
                  </a:moveTo>
                  <a:cubicBezTo>
                    <a:pt x="18229" y="5442"/>
                    <a:pt x="18110" y="5430"/>
                    <a:pt x="18014" y="5394"/>
                  </a:cubicBezTo>
                  <a:cubicBezTo>
                    <a:pt x="13061" y="4001"/>
                    <a:pt x="8132" y="2596"/>
                    <a:pt x="3203" y="1168"/>
                  </a:cubicBezTo>
                  <a:cubicBezTo>
                    <a:pt x="2191" y="870"/>
                    <a:pt x="1203" y="489"/>
                    <a:pt x="203" y="144"/>
                  </a:cubicBezTo>
                  <a:cubicBezTo>
                    <a:pt x="131" y="120"/>
                    <a:pt x="60" y="72"/>
                    <a:pt x="0" y="1"/>
                  </a:cubicBezTo>
                  <a:cubicBezTo>
                    <a:pt x="6049" y="2037"/>
                    <a:pt x="12299" y="3406"/>
                    <a:pt x="18336" y="545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42"/>
            <p:cNvSpPr/>
            <p:nvPr/>
          </p:nvSpPr>
          <p:spPr>
            <a:xfrm>
              <a:off x="2906000" y="3326725"/>
              <a:ext cx="277450" cy="148250"/>
            </a:xfrm>
            <a:custGeom>
              <a:rect b="b" l="l" r="r" t="t"/>
              <a:pathLst>
                <a:path extrusionOk="0" h="5930" w="11098">
                  <a:moveTo>
                    <a:pt x="1" y="5763"/>
                  </a:moveTo>
                  <a:cubicBezTo>
                    <a:pt x="3668" y="3846"/>
                    <a:pt x="7359" y="1929"/>
                    <a:pt x="11038" y="1"/>
                  </a:cubicBezTo>
                  <a:cubicBezTo>
                    <a:pt x="11050" y="36"/>
                    <a:pt x="11085" y="60"/>
                    <a:pt x="11097" y="84"/>
                  </a:cubicBezTo>
                  <a:cubicBezTo>
                    <a:pt x="11026" y="155"/>
                    <a:pt x="10966" y="251"/>
                    <a:pt x="10871" y="298"/>
                  </a:cubicBezTo>
                  <a:cubicBezTo>
                    <a:pt x="8966" y="1334"/>
                    <a:pt x="7085" y="2358"/>
                    <a:pt x="5180" y="3370"/>
                  </a:cubicBezTo>
                  <a:cubicBezTo>
                    <a:pt x="3668" y="4156"/>
                    <a:pt x="2144" y="4930"/>
                    <a:pt x="620" y="5704"/>
                  </a:cubicBezTo>
                  <a:cubicBezTo>
                    <a:pt x="441" y="5799"/>
                    <a:pt x="251" y="5859"/>
                    <a:pt x="60" y="5930"/>
                  </a:cubicBezTo>
                  <a:cubicBezTo>
                    <a:pt x="36" y="5859"/>
                    <a:pt x="25" y="5811"/>
                    <a:pt x="1" y="576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42"/>
            <p:cNvSpPr/>
            <p:nvPr/>
          </p:nvSpPr>
          <p:spPr>
            <a:xfrm>
              <a:off x="2482450" y="3326125"/>
              <a:ext cx="363450" cy="113450"/>
            </a:xfrm>
            <a:custGeom>
              <a:rect b="b" l="l" r="r" t="t"/>
              <a:pathLst>
                <a:path extrusionOk="0" h="4538" w="14538">
                  <a:moveTo>
                    <a:pt x="0" y="1"/>
                  </a:moveTo>
                  <a:cubicBezTo>
                    <a:pt x="4858" y="1477"/>
                    <a:pt x="9692" y="2930"/>
                    <a:pt x="14538" y="4406"/>
                  </a:cubicBezTo>
                  <a:cubicBezTo>
                    <a:pt x="14157" y="4537"/>
                    <a:pt x="1107" y="632"/>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42"/>
            <p:cNvSpPr/>
            <p:nvPr/>
          </p:nvSpPr>
          <p:spPr>
            <a:xfrm>
              <a:off x="2958700" y="3403825"/>
              <a:ext cx="223250" cy="131300"/>
            </a:xfrm>
            <a:custGeom>
              <a:rect b="b" l="l" r="r" t="t"/>
              <a:pathLst>
                <a:path extrusionOk="0" h="5252" w="8930">
                  <a:moveTo>
                    <a:pt x="8930" y="0"/>
                  </a:moveTo>
                  <a:cubicBezTo>
                    <a:pt x="8739" y="441"/>
                    <a:pt x="643" y="5227"/>
                    <a:pt x="0" y="5251"/>
                  </a:cubicBezTo>
                  <a:cubicBezTo>
                    <a:pt x="48" y="5180"/>
                    <a:pt x="72" y="5120"/>
                    <a:pt x="119" y="5096"/>
                  </a:cubicBezTo>
                  <a:cubicBezTo>
                    <a:pt x="3072" y="3394"/>
                    <a:pt x="6013" y="1703"/>
                    <a:pt x="893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42"/>
            <p:cNvSpPr/>
            <p:nvPr/>
          </p:nvSpPr>
          <p:spPr>
            <a:xfrm>
              <a:off x="3515000" y="3033250"/>
              <a:ext cx="281625" cy="158975"/>
            </a:xfrm>
            <a:custGeom>
              <a:rect b="b" l="l" r="r" t="t"/>
              <a:pathLst>
                <a:path extrusionOk="0" h="6359" w="11265">
                  <a:moveTo>
                    <a:pt x="1" y="6156"/>
                  </a:moveTo>
                  <a:cubicBezTo>
                    <a:pt x="3894" y="4370"/>
                    <a:pt x="7549" y="2096"/>
                    <a:pt x="11264" y="0"/>
                  </a:cubicBezTo>
                  <a:cubicBezTo>
                    <a:pt x="7585" y="2203"/>
                    <a:pt x="3990" y="4548"/>
                    <a:pt x="84" y="6358"/>
                  </a:cubicBezTo>
                  <a:cubicBezTo>
                    <a:pt x="60" y="6287"/>
                    <a:pt x="25" y="6215"/>
                    <a:pt x="1" y="615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42"/>
            <p:cNvSpPr/>
            <p:nvPr/>
          </p:nvSpPr>
          <p:spPr>
            <a:xfrm>
              <a:off x="3035475" y="3304100"/>
              <a:ext cx="273275" cy="153325"/>
            </a:xfrm>
            <a:custGeom>
              <a:rect b="b" l="l" r="r" t="t"/>
              <a:pathLst>
                <a:path extrusionOk="0" h="6133" w="10931">
                  <a:moveTo>
                    <a:pt x="10931" y="120"/>
                  </a:moveTo>
                  <a:cubicBezTo>
                    <a:pt x="7323" y="2132"/>
                    <a:pt x="3704" y="4132"/>
                    <a:pt x="84" y="6133"/>
                  </a:cubicBezTo>
                  <a:cubicBezTo>
                    <a:pt x="60" y="6097"/>
                    <a:pt x="25" y="6025"/>
                    <a:pt x="1" y="5990"/>
                  </a:cubicBezTo>
                  <a:cubicBezTo>
                    <a:pt x="3597" y="3942"/>
                    <a:pt x="7276" y="2072"/>
                    <a:pt x="10859" y="1"/>
                  </a:cubicBezTo>
                  <a:cubicBezTo>
                    <a:pt x="10895" y="48"/>
                    <a:pt x="10907" y="84"/>
                    <a:pt x="10931" y="1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42"/>
            <p:cNvSpPr/>
            <p:nvPr/>
          </p:nvSpPr>
          <p:spPr>
            <a:xfrm>
              <a:off x="3334025" y="3025500"/>
              <a:ext cx="242625" cy="147675"/>
            </a:xfrm>
            <a:custGeom>
              <a:rect b="b" l="l" r="r" t="t"/>
              <a:pathLst>
                <a:path extrusionOk="0" h="5907" w="9705">
                  <a:moveTo>
                    <a:pt x="1" y="5823"/>
                  </a:moveTo>
                  <a:cubicBezTo>
                    <a:pt x="3037" y="3572"/>
                    <a:pt x="6514" y="2025"/>
                    <a:pt x="9705" y="1"/>
                  </a:cubicBezTo>
                  <a:cubicBezTo>
                    <a:pt x="9621" y="60"/>
                    <a:pt x="9550" y="155"/>
                    <a:pt x="9443" y="191"/>
                  </a:cubicBezTo>
                  <a:cubicBezTo>
                    <a:pt x="8014" y="1060"/>
                    <a:pt x="6573" y="1906"/>
                    <a:pt x="5144" y="2763"/>
                  </a:cubicBezTo>
                  <a:cubicBezTo>
                    <a:pt x="3537" y="3751"/>
                    <a:pt x="1930" y="4763"/>
                    <a:pt x="322" y="5763"/>
                  </a:cubicBezTo>
                  <a:cubicBezTo>
                    <a:pt x="227" y="5799"/>
                    <a:pt x="156" y="5870"/>
                    <a:pt x="60" y="5906"/>
                  </a:cubicBezTo>
                  <a:cubicBezTo>
                    <a:pt x="49" y="5894"/>
                    <a:pt x="25" y="5870"/>
                    <a:pt x="1" y="582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42"/>
            <p:cNvSpPr/>
            <p:nvPr/>
          </p:nvSpPr>
          <p:spPr>
            <a:xfrm>
              <a:off x="3827250" y="2817450"/>
              <a:ext cx="231600" cy="166700"/>
            </a:xfrm>
            <a:custGeom>
              <a:rect b="b" l="l" r="r" t="t"/>
              <a:pathLst>
                <a:path extrusionOk="0" h="6668" w="9264">
                  <a:moveTo>
                    <a:pt x="9264" y="0"/>
                  </a:moveTo>
                  <a:cubicBezTo>
                    <a:pt x="9240" y="107"/>
                    <a:pt x="9240" y="238"/>
                    <a:pt x="9168" y="322"/>
                  </a:cubicBezTo>
                  <a:cubicBezTo>
                    <a:pt x="8895" y="560"/>
                    <a:pt x="8633" y="798"/>
                    <a:pt x="8335" y="1000"/>
                  </a:cubicBezTo>
                  <a:cubicBezTo>
                    <a:pt x="5632" y="2858"/>
                    <a:pt x="2953" y="4727"/>
                    <a:pt x="263" y="6584"/>
                  </a:cubicBezTo>
                  <a:cubicBezTo>
                    <a:pt x="203" y="6632"/>
                    <a:pt x="132" y="6644"/>
                    <a:pt x="60" y="6668"/>
                  </a:cubicBezTo>
                  <a:cubicBezTo>
                    <a:pt x="36" y="6644"/>
                    <a:pt x="24" y="6632"/>
                    <a:pt x="1" y="6596"/>
                  </a:cubicBezTo>
                  <a:cubicBezTo>
                    <a:pt x="96" y="6525"/>
                    <a:pt x="191" y="6453"/>
                    <a:pt x="298" y="6370"/>
                  </a:cubicBezTo>
                  <a:cubicBezTo>
                    <a:pt x="2656" y="4739"/>
                    <a:pt x="5037" y="3120"/>
                    <a:pt x="7406" y="1476"/>
                  </a:cubicBezTo>
                  <a:cubicBezTo>
                    <a:pt x="7930" y="1119"/>
                    <a:pt x="8406" y="714"/>
                    <a:pt x="8895" y="333"/>
                  </a:cubicBezTo>
                  <a:cubicBezTo>
                    <a:pt x="9002" y="238"/>
                    <a:pt x="9073" y="119"/>
                    <a:pt x="9168" y="24"/>
                  </a:cubicBezTo>
                  <a:cubicBezTo>
                    <a:pt x="9192" y="12"/>
                    <a:pt x="9240" y="12"/>
                    <a:pt x="926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42"/>
            <p:cNvSpPr/>
            <p:nvPr/>
          </p:nvSpPr>
          <p:spPr>
            <a:xfrm>
              <a:off x="3735575" y="2872800"/>
              <a:ext cx="198250" cy="108675"/>
            </a:xfrm>
            <a:custGeom>
              <a:rect b="b" l="l" r="r" t="t"/>
              <a:pathLst>
                <a:path extrusionOk="0" h="4347" w="7930">
                  <a:moveTo>
                    <a:pt x="7930" y="179"/>
                  </a:moveTo>
                  <a:cubicBezTo>
                    <a:pt x="5311" y="1572"/>
                    <a:pt x="2715" y="2965"/>
                    <a:pt x="84" y="4346"/>
                  </a:cubicBezTo>
                  <a:cubicBezTo>
                    <a:pt x="60" y="4299"/>
                    <a:pt x="36" y="4251"/>
                    <a:pt x="0" y="4192"/>
                  </a:cubicBezTo>
                  <a:cubicBezTo>
                    <a:pt x="2620" y="2787"/>
                    <a:pt x="5227" y="1406"/>
                    <a:pt x="784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42"/>
            <p:cNvSpPr/>
            <p:nvPr/>
          </p:nvSpPr>
          <p:spPr>
            <a:xfrm>
              <a:off x="3319750" y="3060625"/>
              <a:ext cx="171175" cy="85750"/>
            </a:xfrm>
            <a:custGeom>
              <a:rect b="b" l="l" r="r" t="t"/>
              <a:pathLst>
                <a:path extrusionOk="0" h="3430" w="6847">
                  <a:moveTo>
                    <a:pt x="0" y="3287"/>
                  </a:moveTo>
                  <a:cubicBezTo>
                    <a:pt x="2227" y="2096"/>
                    <a:pt x="4430" y="834"/>
                    <a:pt x="6847" y="1"/>
                  </a:cubicBezTo>
                  <a:cubicBezTo>
                    <a:pt x="4584" y="1143"/>
                    <a:pt x="2334" y="2286"/>
                    <a:pt x="72" y="3429"/>
                  </a:cubicBezTo>
                  <a:cubicBezTo>
                    <a:pt x="60" y="3382"/>
                    <a:pt x="24" y="3334"/>
                    <a:pt x="0" y="328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42"/>
            <p:cNvSpPr/>
            <p:nvPr/>
          </p:nvSpPr>
          <p:spPr>
            <a:xfrm>
              <a:off x="2751225" y="3444000"/>
              <a:ext cx="164325" cy="52725"/>
            </a:xfrm>
            <a:custGeom>
              <a:rect b="b" l="l" r="r" t="t"/>
              <a:pathLst>
                <a:path extrusionOk="0" h="2109" w="6573">
                  <a:moveTo>
                    <a:pt x="24" y="1"/>
                  </a:moveTo>
                  <a:cubicBezTo>
                    <a:pt x="2215" y="656"/>
                    <a:pt x="4382" y="1310"/>
                    <a:pt x="6573" y="1989"/>
                  </a:cubicBezTo>
                  <a:lnTo>
                    <a:pt x="6573" y="2072"/>
                  </a:lnTo>
                  <a:cubicBezTo>
                    <a:pt x="6454" y="2072"/>
                    <a:pt x="6335" y="2108"/>
                    <a:pt x="6251" y="2072"/>
                  </a:cubicBezTo>
                  <a:cubicBezTo>
                    <a:pt x="4227" y="1465"/>
                    <a:pt x="2203" y="858"/>
                    <a:pt x="191" y="239"/>
                  </a:cubicBezTo>
                  <a:cubicBezTo>
                    <a:pt x="120" y="227"/>
                    <a:pt x="60" y="167"/>
                    <a:pt x="0" y="120"/>
                  </a:cubicBezTo>
                  <a:cubicBezTo>
                    <a:pt x="0" y="84"/>
                    <a:pt x="12" y="48"/>
                    <a:pt x="2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42"/>
            <p:cNvSpPr/>
            <p:nvPr/>
          </p:nvSpPr>
          <p:spPr>
            <a:xfrm>
              <a:off x="2114250" y="3203500"/>
              <a:ext cx="186050" cy="53900"/>
            </a:xfrm>
            <a:custGeom>
              <a:rect b="b" l="l" r="r" t="t"/>
              <a:pathLst>
                <a:path extrusionOk="0" h="2156" w="7442">
                  <a:moveTo>
                    <a:pt x="0" y="96"/>
                  </a:moveTo>
                  <a:cubicBezTo>
                    <a:pt x="631" y="0"/>
                    <a:pt x="7072" y="1786"/>
                    <a:pt x="7442" y="2156"/>
                  </a:cubicBezTo>
                  <a:cubicBezTo>
                    <a:pt x="4905" y="1453"/>
                    <a:pt x="2453" y="786"/>
                    <a:pt x="0" y="9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42"/>
            <p:cNvSpPr/>
            <p:nvPr/>
          </p:nvSpPr>
          <p:spPr>
            <a:xfrm>
              <a:off x="3579600" y="2998725"/>
              <a:ext cx="109275" cy="64000"/>
            </a:xfrm>
            <a:custGeom>
              <a:rect b="b" l="l" r="r" t="t"/>
              <a:pathLst>
                <a:path extrusionOk="0" h="2560" w="4371">
                  <a:moveTo>
                    <a:pt x="1" y="2477"/>
                  </a:moveTo>
                  <a:cubicBezTo>
                    <a:pt x="1429" y="1655"/>
                    <a:pt x="2858" y="845"/>
                    <a:pt x="4370" y="0"/>
                  </a:cubicBezTo>
                  <a:cubicBezTo>
                    <a:pt x="4251" y="393"/>
                    <a:pt x="572" y="2500"/>
                    <a:pt x="60" y="2560"/>
                  </a:cubicBezTo>
                  <a:cubicBezTo>
                    <a:pt x="36" y="2536"/>
                    <a:pt x="24" y="2500"/>
                    <a:pt x="1" y="247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42"/>
            <p:cNvSpPr/>
            <p:nvPr/>
          </p:nvSpPr>
          <p:spPr>
            <a:xfrm>
              <a:off x="3680800" y="2853750"/>
              <a:ext cx="160175" cy="90825"/>
            </a:xfrm>
            <a:custGeom>
              <a:rect b="b" l="l" r="r" t="t"/>
              <a:pathLst>
                <a:path extrusionOk="0" h="3633" w="6407">
                  <a:moveTo>
                    <a:pt x="1" y="3513"/>
                  </a:moveTo>
                  <a:cubicBezTo>
                    <a:pt x="2120" y="2334"/>
                    <a:pt x="4227" y="1167"/>
                    <a:pt x="6347" y="1"/>
                  </a:cubicBezTo>
                  <a:cubicBezTo>
                    <a:pt x="6359" y="24"/>
                    <a:pt x="6394" y="72"/>
                    <a:pt x="6406" y="96"/>
                  </a:cubicBezTo>
                  <a:cubicBezTo>
                    <a:pt x="4287" y="1275"/>
                    <a:pt x="2191" y="2453"/>
                    <a:pt x="84" y="3632"/>
                  </a:cubicBezTo>
                  <a:cubicBezTo>
                    <a:pt x="48" y="3596"/>
                    <a:pt x="36" y="3549"/>
                    <a:pt x="1" y="351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42"/>
            <p:cNvSpPr/>
            <p:nvPr/>
          </p:nvSpPr>
          <p:spPr>
            <a:xfrm>
              <a:off x="2343725" y="3236250"/>
              <a:ext cx="181900" cy="55075"/>
            </a:xfrm>
            <a:custGeom>
              <a:rect b="b" l="l" r="r" t="t"/>
              <a:pathLst>
                <a:path extrusionOk="0" h="2203" w="7276">
                  <a:moveTo>
                    <a:pt x="7276" y="2203"/>
                  </a:moveTo>
                  <a:cubicBezTo>
                    <a:pt x="4799" y="1679"/>
                    <a:pt x="2382" y="929"/>
                    <a:pt x="1" y="0"/>
                  </a:cubicBezTo>
                  <a:cubicBezTo>
                    <a:pt x="2442" y="738"/>
                    <a:pt x="4870" y="1465"/>
                    <a:pt x="7276" y="22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42"/>
            <p:cNvSpPr/>
            <p:nvPr/>
          </p:nvSpPr>
          <p:spPr>
            <a:xfrm>
              <a:off x="3684975" y="2885300"/>
              <a:ext cx="125025" cy="78025"/>
            </a:xfrm>
            <a:custGeom>
              <a:rect b="b" l="l" r="r" t="t"/>
              <a:pathLst>
                <a:path extrusionOk="0" h="3121" w="5001">
                  <a:moveTo>
                    <a:pt x="5001" y="120"/>
                  </a:moveTo>
                  <a:cubicBezTo>
                    <a:pt x="3370" y="1120"/>
                    <a:pt x="1715" y="2132"/>
                    <a:pt x="72" y="3120"/>
                  </a:cubicBezTo>
                  <a:cubicBezTo>
                    <a:pt x="48" y="3084"/>
                    <a:pt x="12" y="3037"/>
                    <a:pt x="0" y="2989"/>
                  </a:cubicBezTo>
                  <a:cubicBezTo>
                    <a:pt x="1655" y="1989"/>
                    <a:pt x="3287" y="1001"/>
                    <a:pt x="4941" y="1"/>
                  </a:cubicBezTo>
                  <a:cubicBezTo>
                    <a:pt x="4953" y="48"/>
                    <a:pt x="4977" y="84"/>
                    <a:pt x="5001" y="1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42"/>
            <p:cNvSpPr/>
            <p:nvPr/>
          </p:nvSpPr>
          <p:spPr>
            <a:xfrm>
              <a:off x="3719200" y="2904950"/>
              <a:ext cx="112850" cy="61950"/>
            </a:xfrm>
            <a:custGeom>
              <a:rect b="b" l="l" r="r" t="t"/>
              <a:pathLst>
                <a:path extrusionOk="0" h="2478" w="4514">
                  <a:moveTo>
                    <a:pt x="1" y="2358"/>
                  </a:moveTo>
                  <a:cubicBezTo>
                    <a:pt x="1489" y="1560"/>
                    <a:pt x="2906" y="643"/>
                    <a:pt x="4465" y="1"/>
                  </a:cubicBezTo>
                  <a:cubicBezTo>
                    <a:pt x="4477" y="36"/>
                    <a:pt x="4501" y="48"/>
                    <a:pt x="4513" y="72"/>
                  </a:cubicBezTo>
                  <a:cubicBezTo>
                    <a:pt x="3037" y="882"/>
                    <a:pt x="1560" y="1679"/>
                    <a:pt x="72" y="2477"/>
                  </a:cubicBezTo>
                  <a:cubicBezTo>
                    <a:pt x="48" y="2441"/>
                    <a:pt x="13" y="2394"/>
                    <a:pt x="1" y="235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42"/>
            <p:cNvSpPr/>
            <p:nvPr/>
          </p:nvSpPr>
          <p:spPr>
            <a:xfrm>
              <a:off x="2320225" y="3322850"/>
              <a:ext cx="154500" cy="49450"/>
            </a:xfrm>
            <a:custGeom>
              <a:rect b="b" l="l" r="r" t="t"/>
              <a:pathLst>
                <a:path extrusionOk="0" h="1978" w="6180">
                  <a:moveTo>
                    <a:pt x="24" y="1"/>
                  </a:moveTo>
                  <a:cubicBezTo>
                    <a:pt x="2084" y="656"/>
                    <a:pt x="4120" y="1322"/>
                    <a:pt x="6180" y="1977"/>
                  </a:cubicBezTo>
                  <a:cubicBezTo>
                    <a:pt x="4048" y="1596"/>
                    <a:pt x="2048" y="727"/>
                    <a:pt x="0" y="108"/>
                  </a:cubicBezTo>
                  <a:cubicBezTo>
                    <a:pt x="0" y="60"/>
                    <a:pt x="12" y="25"/>
                    <a:pt x="2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42"/>
            <p:cNvSpPr/>
            <p:nvPr/>
          </p:nvSpPr>
          <p:spPr>
            <a:xfrm>
              <a:off x="3051250" y="3402925"/>
              <a:ext cx="109275" cy="66400"/>
            </a:xfrm>
            <a:custGeom>
              <a:rect b="b" l="l" r="r" t="t"/>
              <a:pathLst>
                <a:path extrusionOk="0" h="2656" w="4371">
                  <a:moveTo>
                    <a:pt x="4371" y="120"/>
                  </a:moveTo>
                  <a:lnTo>
                    <a:pt x="84" y="2656"/>
                  </a:lnTo>
                  <a:cubicBezTo>
                    <a:pt x="49" y="2620"/>
                    <a:pt x="37" y="2572"/>
                    <a:pt x="1" y="2525"/>
                  </a:cubicBezTo>
                  <a:cubicBezTo>
                    <a:pt x="1430" y="1679"/>
                    <a:pt x="2858" y="834"/>
                    <a:pt x="4287" y="1"/>
                  </a:cubicBezTo>
                  <a:cubicBezTo>
                    <a:pt x="4311" y="36"/>
                    <a:pt x="4335" y="84"/>
                    <a:pt x="4371" y="1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2"/>
            <p:cNvSpPr/>
            <p:nvPr/>
          </p:nvSpPr>
          <p:spPr>
            <a:xfrm>
              <a:off x="3084600" y="1635450"/>
              <a:ext cx="124150" cy="49425"/>
            </a:xfrm>
            <a:custGeom>
              <a:rect b="b" l="l" r="r" t="t"/>
              <a:pathLst>
                <a:path extrusionOk="0" h="1977" w="4966">
                  <a:moveTo>
                    <a:pt x="4965" y="120"/>
                  </a:moveTo>
                  <a:cubicBezTo>
                    <a:pt x="3334" y="751"/>
                    <a:pt x="1679" y="1358"/>
                    <a:pt x="36" y="1977"/>
                  </a:cubicBezTo>
                  <a:cubicBezTo>
                    <a:pt x="24" y="1941"/>
                    <a:pt x="12" y="1905"/>
                    <a:pt x="0" y="1858"/>
                  </a:cubicBezTo>
                  <a:cubicBezTo>
                    <a:pt x="1632" y="1239"/>
                    <a:pt x="3287" y="632"/>
                    <a:pt x="4918" y="0"/>
                  </a:cubicBezTo>
                  <a:cubicBezTo>
                    <a:pt x="4942" y="48"/>
                    <a:pt x="4953" y="72"/>
                    <a:pt x="4965" y="1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42"/>
            <p:cNvSpPr/>
            <p:nvPr/>
          </p:nvSpPr>
          <p:spPr>
            <a:xfrm>
              <a:off x="2900050" y="3343400"/>
              <a:ext cx="86350" cy="48250"/>
            </a:xfrm>
            <a:custGeom>
              <a:rect b="b" l="l" r="r" t="t"/>
              <a:pathLst>
                <a:path extrusionOk="0" h="1930" w="3454">
                  <a:moveTo>
                    <a:pt x="3453" y="131"/>
                  </a:moveTo>
                  <a:cubicBezTo>
                    <a:pt x="2334" y="727"/>
                    <a:pt x="1203" y="1334"/>
                    <a:pt x="72" y="1929"/>
                  </a:cubicBezTo>
                  <a:cubicBezTo>
                    <a:pt x="36" y="1882"/>
                    <a:pt x="24" y="1846"/>
                    <a:pt x="1" y="1798"/>
                  </a:cubicBezTo>
                  <a:cubicBezTo>
                    <a:pt x="1132" y="1203"/>
                    <a:pt x="2239" y="596"/>
                    <a:pt x="3370" y="0"/>
                  </a:cubicBezTo>
                  <a:cubicBezTo>
                    <a:pt x="3406" y="36"/>
                    <a:pt x="3430" y="84"/>
                    <a:pt x="3453" y="13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42"/>
            <p:cNvSpPr/>
            <p:nvPr/>
          </p:nvSpPr>
          <p:spPr>
            <a:xfrm>
              <a:off x="3356350" y="3205275"/>
              <a:ext cx="84875" cy="51225"/>
            </a:xfrm>
            <a:custGeom>
              <a:rect b="b" l="l" r="r" t="t"/>
              <a:pathLst>
                <a:path extrusionOk="0" h="2049" w="3395">
                  <a:moveTo>
                    <a:pt x="1" y="1954"/>
                  </a:moveTo>
                  <a:cubicBezTo>
                    <a:pt x="1120" y="1311"/>
                    <a:pt x="2227" y="656"/>
                    <a:pt x="3335" y="1"/>
                  </a:cubicBezTo>
                  <a:cubicBezTo>
                    <a:pt x="3358" y="25"/>
                    <a:pt x="3382" y="72"/>
                    <a:pt x="3394" y="108"/>
                  </a:cubicBezTo>
                  <a:cubicBezTo>
                    <a:pt x="2311" y="787"/>
                    <a:pt x="1192" y="1418"/>
                    <a:pt x="60" y="2049"/>
                  </a:cubicBezTo>
                  <a:cubicBezTo>
                    <a:pt x="49" y="2025"/>
                    <a:pt x="37" y="1977"/>
                    <a:pt x="1" y="195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42"/>
            <p:cNvSpPr/>
            <p:nvPr/>
          </p:nvSpPr>
          <p:spPr>
            <a:xfrm>
              <a:off x="3263200" y="3260650"/>
              <a:ext cx="72350" cy="41700"/>
            </a:xfrm>
            <a:custGeom>
              <a:rect b="b" l="l" r="r" t="t"/>
              <a:pathLst>
                <a:path extrusionOk="0" h="1668" w="2894">
                  <a:moveTo>
                    <a:pt x="0" y="1608"/>
                  </a:moveTo>
                  <a:cubicBezTo>
                    <a:pt x="929" y="1084"/>
                    <a:pt x="1870" y="572"/>
                    <a:pt x="2893" y="0"/>
                  </a:cubicBezTo>
                  <a:cubicBezTo>
                    <a:pt x="2739" y="346"/>
                    <a:pt x="369" y="1667"/>
                    <a:pt x="0" y="160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42"/>
            <p:cNvSpPr/>
            <p:nvPr/>
          </p:nvSpPr>
          <p:spPr>
            <a:xfrm>
              <a:off x="1971675" y="3147250"/>
              <a:ext cx="88425" cy="30075"/>
            </a:xfrm>
            <a:custGeom>
              <a:rect b="b" l="l" r="r" t="t"/>
              <a:pathLst>
                <a:path extrusionOk="0" h="1203" w="3537">
                  <a:moveTo>
                    <a:pt x="3500" y="1203"/>
                  </a:moveTo>
                  <a:cubicBezTo>
                    <a:pt x="2334" y="846"/>
                    <a:pt x="1155" y="488"/>
                    <a:pt x="0" y="131"/>
                  </a:cubicBezTo>
                  <a:lnTo>
                    <a:pt x="48" y="0"/>
                  </a:lnTo>
                  <a:cubicBezTo>
                    <a:pt x="1203" y="357"/>
                    <a:pt x="2381" y="703"/>
                    <a:pt x="3536" y="1060"/>
                  </a:cubicBezTo>
                  <a:cubicBezTo>
                    <a:pt x="3524" y="1096"/>
                    <a:pt x="3512" y="1155"/>
                    <a:pt x="3500" y="12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42"/>
            <p:cNvSpPr/>
            <p:nvPr/>
          </p:nvSpPr>
          <p:spPr>
            <a:xfrm>
              <a:off x="2916425" y="3438950"/>
              <a:ext cx="74725" cy="48825"/>
            </a:xfrm>
            <a:custGeom>
              <a:rect b="b" l="l" r="r" t="t"/>
              <a:pathLst>
                <a:path extrusionOk="0" h="1953" w="2989">
                  <a:moveTo>
                    <a:pt x="0" y="1810"/>
                  </a:moveTo>
                  <a:cubicBezTo>
                    <a:pt x="965" y="1203"/>
                    <a:pt x="1929" y="608"/>
                    <a:pt x="2894" y="0"/>
                  </a:cubicBezTo>
                  <a:lnTo>
                    <a:pt x="2989" y="131"/>
                  </a:lnTo>
                  <a:cubicBezTo>
                    <a:pt x="2025" y="739"/>
                    <a:pt x="1048" y="1334"/>
                    <a:pt x="84" y="1953"/>
                  </a:cubicBezTo>
                  <a:cubicBezTo>
                    <a:pt x="36" y="1893"/>
                    <a:pt x="12" y="1858"/>
                    <a:pt x="0" y="181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42"/>
            <p:cNvSpPr/>
            <p:nvPr/>
          </p:nvSpPr>
          <p:spPr>
            <a:xfrm>
              <a:off x="2972375" y="3367200"/>
              <a:ext cx="86350" cy="47075"/>
            </a:xfrm>
            <a:custGeom>
              <a:rect b="b" l="l" r="r" t="t"/>
              <a:pathLst>
                <a:path extrusionOk="0" h="1883" w="3454">
                  <a:moveTo>
                    <a:pt x="1" y="1882"/>
                  </a:moveTo>
                  <a:cubicBezTo>
                    <a:pt x="1132" y="1263"/>
                    <a:pt x="2263" y="632"/>
                    <a:pt x="3394" y="1"/>
                  </a:cubicBezTo>
                  <a:cubicBezTo>
                    <a:pt x="3418" y="25"/>
                    <a:pt x="3430" y="60"/>
                    <a:pt x="3454" y="96"/>
                  </a:cubicBezTo>
                  <a:cubicBezTo>
                    <a:pt x="2323" y="751"/>
                    <a:pt x="1239" y="1453"/>
                    <a:pt x="1" y="188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42"/>
            <p:cNvSpPr/>
            <p:nvPr/>
          </p:nvSpPr>
          <p:spPr>
            <a:xfrm>
              <a:off x="2510125" y="3376450"/>
              <a:ext cx="72050" cy="28875"/>
            </a:xfrm>
            <a:custGeom>
              <a:rect b="b" l="l" r="r" t="t"/>
              <a:pathLst>
                <a:path extrusionOk="0" h="1155" w="2882">
                  <a:moveTo>
                    <a:pt x="36" y="0"/>
                  </a:moveTo>
                  <a:cubicBezTo>
                    <a:pt x="989" y="345"/>
                    <a:pt x="1929" y="667"/>
                    <a:pt x="2882" y="1012"/>
                  </a:cubicBezTo>
                  <a:cubicBezTo>
                    <a:pt x="2870" y="1048"/>
                    <a:pt x="2846" y="1095"/>
                    <a:pt x="2834" y="1155"/>
                  </a:cubicBezTo>
                  <a:cubicBezTo>
                    <a:pt x="1882" y="822"/>
                    <a:pt x="953" y="488"/>
                    <a:pt x="0" y="143"/>
                  </a:cubicBezTo>
                  <a:cubicBezTo>
                    <a:pt x="0" y="83"/>
                    <a:pt x="24" y="48"/>
                    <a:pt x="3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42"/>
            <p:cNvSpPr/>
            <p:nvPr/>
          </p:nvSpPr>
          <p:spPr>
            <a:xfrm>
              <a:off x="3951375" y="2707000"/>
              <a:ext cx="87825" cy="62850"/>
            </a:xfrm>
            <a:custGeom>
              <a:rect b="b" l="l" r="r" t="t"/>
              <a:pathLst>
                <a:path extrusionOk="0" h="2514" w="3513">
                  <a:moveTo>
                    <a:pt x="0" y="2442"/>
                  </a:moveTo>
                  <a:cubicBezTo>
                    <a:pt x="1143" y="1620"/>
                    <a:pt x="2298" y="822"/>
                    <a:pt x="3453" y="1"/>
                  </a:cubicBezTo>
                  <a:cubicBezTo>
                    <a:pt x="3465" y="37"/>
                    <a:pt x="3501" y="60"/>
                    <a:pt x="3513" y="72"/>
                  </a:cubicBezTo>
                  <a:cubicBezTo>
                    <a:pt x="2370" y="894"/>
                    <a:pt x="1227" y="1715"/>
                    <a:pt x="96" y="2513"/>
                  </a:cubicBezTo>
                  <a:cubicBezTo>
                    <a:pt x="48" y="2501"/>
                    <a:pt x="12" y="2477"/>
                    <a:pt x="0" y="244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42"/>
            <p:cNvSpPr/>
            <p:nvPr/>
          </p:nvSpPr>
          <p:spPr>
            <a:xfrm>
              <a:off x="3953150" y="2785900"/>
              <a:ext cx="88725" cy="62525"/>
            </a:xfrm>
            <a:custGeom>
              <a:rect b="b" l="l" r="r" t="t"/>
              <a:pathLst>
                <a:path extrusionOk="0" h="2501" w="3549">
                  <a:moveTo>
                    <a:pt x="3549" y="0"/>
                  </a:moveTo>
                  <a:cubicBezTo>
                    <a:pt x="2489" y="1000"/>
                    <a:pt x="1227" y="1726"/>
                    <a:pt x="1" y="2500"/>
                  </a:cubicBezTo>
                  <a:cubicBezTo>
                    <a:pt x="1192" y="1667"/>
                    <a:pt x="2370" y="833"/>
                    <a:pt x="354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42"/>
            <p:cNvSpPr/>
            <p:nvPr/>
          </p:nvSpPr>
          <p:spPr>
            <a:xfrm>
              <a:off x="3911500" y="2704325"/>
              <a:ext cx="74425" cy="50625"/>
            </a:xfrm>
            <a:custGeom>
              <a:rect b="b" l="l" r="r" t="t"/>
              <a:pathLst>
                <a:path extrusionOk="0" h="2025" w="2977">
                  <a:moveTo>
                    <a:pt x="0" y="1953"/>
                  </a:moveTo>
                  <a:cubicBezTo>
                    <a:pt x="988" y="1299"/>
                    <a:pt x="1953" y="656"/>
                    <a:pt x="2941" y="1"/>
                  </a:cubicBezTo>
                  <a:cubicBezTo>
                    <a:pt x="2953" y="36"/>
                    <a:pt x="2965" y="48"/>
                    <a:pt x="2977" y="72"/>
                  </a:cubicBezTo>
                  <a:cubicBezTo>
                    <a:pt x="2012" y="727"/>
                    <a:pt x="1036" y="1370"/>
                    <a:pt x="60" y="2025"/>
                  </a:cubicBezTo>
                  <a:cubicBezTo>
                    <a:pt x="48" y="2013"/>
                    <a:pt x="24" y="1989"/>
                    <a:pt x="0" y="195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42"/>
            <p:cNvSpPr/>
            <p:nvPr/>
          </p:nvSpPr>
          <p:spPr>
            <a:xfrm>
              <a:off x="3947200" y="2627825"/>
              <a:ext cx="67000" cy="47950"/>
            </a:xfrm>
            <a:custGeom>
              <a:rect b="b" l="l" r="r" t="t"/>
              <a:pathLst>
                <a:path extrusionOk="0" h="1918" w="2680">
                  <a:moveTo>
                    <a:pt x="1" y="1870"/>
                  </a:moveTo>
                  <a:cubicBezTo>
                    <a:pt x="882" y="1251"/>
                    <a:pt x="1751" y="620"/>
                    <a:pt x="2620" y="1"/>
                  </a:cubicBezTo>
                  <a:cubicBezTo>
                    <a:pt x="2644" y="25"/>
                    <a:pt x="2668" y="60"/>
                    <a:pt x="2680" y="84"/>
                  </a:cubicBezTo>
                  <a:cubicBezTo>
                    <a:pt x="1811" y="703"/>
                    <a:pt x="918" y="1311"/>
                    <a:pt x="37" y="1918"/>
                  </a:cubicBezTo>
                  <a:cubicBezTo>
                    <a:pt x="37" y="1894"/>
                    <a:pt x="25" y="1894"/>
                    <a:pt x="1" y="187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42"/>
            <p:cNvSpPr/>
            <p:nvPr/>
          </p:nvSpPr>
          <p:spPr>
            <a:xfrm>
              <a:off x="3904650" y="2693625"/>
              <a:ext cx="52100" cy="32450"/>
            </a:xfrm>
            <a:custGeom>
              <a:rect b="b" l="l" r="r" t="t"/>
              <a:pathLst>
                <a:path extrusionOk="0" h="1298" w="2084">
                  <a:moveTo>
                    <a:pt x="0" y="1226"/>
                  </a:moveTo>
                  <a:cubicBezTo>
                    <a:pt x="679" y="822"/>
                    <a:pt x="1369" y="405"/>
                    <a:pt x="2036" y="0"/>
                  </a:cubicBezTo>
                  <a:cubicBezTo>
                    <a:pt x="2048" y="36"/>
                    <a:pt x="2060" y="48"/>
                    <a:pt x="2084" y="72"/>
                  </a:cubicBezTo>
                  <a:cubicBezTo>
                    <a:pt x="1393" y="476"/>
                    <a:pt x="726" y="893"/>
                    <a:pt x="36" y="1298"/>
                  </a:cubicBezTo>
                  <a:cubicBezTo>
                    <a:pt x="24" y="1286"/>
                    <a:pt x="12" y="1250"/>
                    <a:pt x="0" y="122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42"/>
            <p:cNvSpPr/>
            <p:nvPr/>
          </p:nvSpPr>
          <p:spPr>
            <a:xfrm>
              <a:off x="3907625" y="2674575"/>
              <a:ext cx="40800" cy="29175"/>
            </a:xfrm>
            <a:custGeom>
              <a:rect b="b" l="l" r="r" t="t"/>
              <a:pathLst>
                <a:path extrusionOk="0" h="1167" w="1632">
                  <a:moveTo>
                    <a:pt x="1631" y="36"/>
                  </a:moveTo>
                  <a:cubicBezTo>
                    <a:pt x="1108" y="405"/>
                    <a:pt x="572" y="798"/>
                    <a:pt x="60" y="1167"/>
                  </a:cubicBezTo>
                  <a:cubicBezTo>
                    <a:pt x="36" y="1131"/>
                    <a:pt x="12" y="1107"/>
                    <a:pt x="0" y="1072"/>
                  </a:cubicBezTo>
                  <a:lnTo>
                    <a:pt x="1608" y="0"/>
                  </a:lnTo>
                  <a:cubicBezTo>
                    <a:pt x="1608" y="24"/>
                    <a:pt x="1620" y="24"/>
                    <a:pt x="1631" y="3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2"/>
            <p:cNvSpPr/>
            <p:nvPr/>
          </p:nvSpPr>
          <p:spPr>
            <a:xfrm>
              <a:off x="2931600" y="1843225"/>
              <a:ext cx="630175" cy="200925"/>
            </a:xfrm>
            <a:custGeom>
              <a:rect b="b" l="l" r="r" t="t"/>
              <a:pathLst>
                <a:path extrusionOk="0" h="8037" w="25207">
                  <a:moveTo>
                    <a:pt x="17824" y="3774"/>
                  </a:moveTo>
                  <a:cubicBezTo>
                    <a:pt x="17848" y="3762"/>
                    <a:pt x="17801" y="3786"/>
                    <a:pt x="17729" y="3881"/>
                  </a:cubicBezTo>
                  <a:cubicBezTo>
                    <a:pt x="20229" y="4596"/>
                    <a:pt x="22694" y="5310"/>
                    <a:pt x="25206" y="6036"/>
                  </a:cubicBezTo>
                  <a:cubicBezTo>
                    <a:pt x="25004" y="6108"/>
                    <a:pt x="24837" y="6179"/>
                    <a:pt x="24706" y="6227"/>
                  </a:cubicBezTo>
                  <a:cubicBezTo>
                    <a:pt x="24778" y="6334"/>
                    <a:pt x="24944" y="6441"/>
                    <a:pt x="24932" y="6525"/>
                  </a:cubicBezTo>
                  <a:cubicBezTo>
                    <a:pt x="24909" y="6620"/>
                    <a:pt x="24766" y="6739"/>
                    <a:pt x="24647" y="6775"/>
                  </a:cubicBezTo>
                  <a:cubicBezTo>
                    <a:pt x="23349" y="7168"/>
                    <a:pt x="22039" y="7537"/>
                    <a:pt x="20729" y="7918"/>
                  </a:cubicBezTo>
                  <a:cubicBezTo>
                    <a:pt x="20551" y="7953"/>
                    <a:pt x="20360" y="8037"/>
                    <a:pt x="20265" y="7775"/>
                  </a:cubicBezTo>
                  <a:cubicBezTo>
                    <a:pt x="20253" y="7763"/>
                    <a:pt x="20241" y="7739"/>
                    <a:pt x="20229" y="7715"/>
                  </a:cubicBezTo>
                  <a:cubicBezTo>
                    <a:pt x="19729" y="7656"/>
                    <a:pt x="19313" y="7358"/>
                    <a:pt x="18836" y="7275"/>
                  </a:cubicBezTo>
                  <a:cubicBezTo>
                    <a:pt x="18336" y="7168"/>
                    <a:pt x="17824" y="7049"/>
                    <a:pt x="17324" y="6906"/>
                  </a:cubicBezTo>
                  <a:cubicBezTo>
                    <a:pt x="16622" y="6691"/>
                    <a:pt x="15943" y="6453"/>
                    <a:pt x="15253" y="6251"/>
                  </a:cubicBezTo>
                  <a:cubicBezTo>
                    <a:pt x="15110" y="6203"/>
                    <a:pt x="14943" y="6215"/>
                    <a:pt x="14776" y="6203"/>
                  </a:cubicBezTo>
                  <a:cubicBezTo>
                    <a:pt x="14729" y="6203"/>
                    <a:pt x="14669" y="6227"/>
                    <a:pt x="14645" y="6203"/>
                  </a:cubicBezTo>
                  <a:cubicBezTo>
                    <a:pt x="13205" y="5501"/>
                    <a:pt x="11597" y="5275"/>
                    <a:pt x="10085" y="4763"/>
                  </a:cubicBezTo>
                  <a:cubicBezTo>
                    <a:pt x="9871" y="4679"/>
                    <a:pt x="9645" y="4667"/>
                    <a:pt x="9419" y="4548"/>
                  </a:cubicBezTo>
                  <a:cubicBezTo>
                    <a:pt x="9240" y="4465"/>
                    <a:pt x="9002" y="4489"/>
                    <a:pt x="8776" y="4524"/>
                  </a:cubicBezTo>
                  <a:cubicBezTo>
                    <a:pt x="8573" y="4536"/>
                    <a:pt x="8383" y="4608"/>
                    <a:pt x="8168" y="4655"/>
                  </a:cubicBezTo>
                  <a:cubicBezTo>
                    <a:pt x="8156" y="4620"/>
                    <a:pt x="8145" y="4584"/>
                    <a:pt x="8121" y="4548"/>
                  </a:cubicBezTo>
                  <a:cubicBezTo>
                    <a:pt x="8276" y="4477"/>
                    <a:pt x="8418" y="4405"/>
                    <a:pt x="8633" y="4310"/>
                  </a:cubicBezTo>
                  <a:cubicBezTo>
                    <a:pt x="7406" y="3941"/>
                    <a:pt x="6240" y="3596"/>
                    <a:pt x="5061" y="3227"/>
                  </a:cubicBezTo>
                  <a:cubicBezTo>
                    <a:pt x="4132" y="2941"/>
                    <a:pt x="3227" y="2643"/>
                    <a:pt x="2322" y="2334"/>
                  </a:cubicBezTo>
                  <a:cubicBezTo>
                    <a:pt x="1953" y="2215"/>
                    <a:pt x="1572" y="2048"/>
                    <a:pt x="1191" y="1941"/>
                  </a:cubicBezTo>
                  <a:cubicBezTo>
                    <a:pt x="953" y="1881"/>
                    <a:pt x="679" y="1905"/>
                    <a:pt x="429" y="1869"/>
                  </a:cubicBezTo>
                  <a:cubicBezTo>
                    <a:pt x="310" y="1857"/>
                    <a:pt x="167" y="1798"/>
                    <a:pt x="108" y="1703"/>
                  </a:cubicBezTo>
                  <a:cubicBezTo>
                    <a:pt x="1" y="1512"/>
                    <a:pt x="179" y="1453"/>
                    <a:pt x="322" y="1405"/>
                  </a:cubicBezTo>
                  <a:cubicBezTo>
                    <a:pt x="834" y="1274"/>
                    <a:pt x="1334" y="1155"/>
                    <a:pt x="1834" y="1012"/>
                  </a:cubicBezTo>
                  <a:cubicBezTo>
                    <a:pt x="2918" y="691"/>
                    <a:pt x="4001" y="357"/>
                    <a:pt x="5085" y="36"/>
                  </a:cubicBezTo>
                  <a:cubicBezTo>
                    <a:pt x="5239" y="0"/>
                    <a:pt x="5406" y="12"/>
                    <a:pt x="5549" y="60"/>
                  </a:cubicBezTo>
                  <a:cubicBezTo>
                    <a:pt x="9359" y="1250"/>
                    <a:pt x="13157" y="2453"/>
                    <a:pt x="16967" y="3643"/>
                  </a:cubicBezTo>
                  <a:cubicBezTo>
                    <a:pt x="17265" y="3751"/>
                    <a:pt x="17562" y="3751"/>
                    <a:pt x="17824" y="3774"/>
                  </a:cubicBezTo>
                  <a:close/>
                  <a:moveTo>
                    <a:pt x="13217" y="3774"/>
                  </a:moveTo>
                  <a:cubicBezTo>
                    <a:pt x="13217" y="3822"/>
                    <a:pt x="13229" y="3846"/>
                    <a:pt x="13229" y="3893"/>
                  </a:cubicBezTo>
                  <a:cubicBezTo>
                    <a:pt x="12443" y="4060"/>
                    <a:pt x="11633" y="4239"/>
                    <a:pt x="10847" y="4393"/>
                  </a:cubicBezTo>
                  <a:cubicBezTo>
                    <a:pt x="11204" y="4620"/>
                    <a:pt x="11514" y="4715"/>
                    <a:pt x="11907" y="4560"/>
                  </a:cubicBezTo>
                  <a:cubicBezTo>
                    <a:pt x="12371" y="4382"/>
                    <a:pt x="12859" y="4262"/>
                    <a:pt x="13336" y="4132"/>
                  </a:cubicBezTo>
                  <a:cubicBezTo>
                    <a:pt x="13407" y="4120"/>
                    <a:pt x="13502" y="4132"/>
                    <a:pt x="13586" y="4132"/>
                  </a:cubicBezTo>
                  <a:cubicBezTo>
                    <a:pt x="13586" y="4179"/>
                    <a:pt x="13598" y="4203"/>
                    <a:pt x="13598" y="4251"/>
                  </a:cubicBezTo>
                  <a:cubicBezTo>
                    <a:pt x="13026" y="4417"/>
                    <a:pt x="12455" y="4596"/>
                    <a:pt x="11871" y="4763"/>
                  </a:cubicBezTo>
                  <a:cubicBezTo>
                    <a:pt x="11895" y="4786"/>
                    <a:pt x="11895" y="4822"/>
                    <a:pt x="11907" y="4858"/>
                  </a:cubicBezTo>
                  <a:cubicBezTo>
                    <a:pt x="12788" y="5036"/>
                    <a:pt x="13562" y="4465"/>
                    <a:pt x="14419" y="4501"/>
                  </a:cubicBezTo>
                  <a:cubicBezTo>
                    <a:pt x="13824" y="4667"/>
                    <a:pt x="13229" y="4834"/>
                    <a:pt x="12621" y="5001"/>
                  </a:cubicBezTo>
                  <a:cubicBezTo>
                    <a:pt x="13217" y="5310"/>
                    <a:pt x="13681" y="5370"/>
                    <a:pt x="14276" y="5203"/>
                  </a:cubicBezTo>
                  <a:cubicBezTo>
                    <a:pt x="15181" y="4953"/>
                    <a:pt x="16086" y="4727"/>
                    <a:pt x="16991" y="4477"/>
                  </a:cubicBezTo>
                  <a:cubicBezTo>
                    <a:pt x="17146" y="4429"/>
                    <a:pt x="17289" y="4382"/>
                    <a:pt x="17455" y="4346"/>
                  </a:cubicBezTo>
                  <a:cubicBezTo>
                    <a:pt x="17015" y="4120"/>
                    <a:pt x="16610" y="4120"/>
                    <a:pt x="16181" y="4262"/>
                  </a:cubicBezTo>
                  <a:cubicBezTo>
                    <a:pt x="15622" y="4465"/>
                    <a:pt x="15050" y="4608"/>
                    <a:pt x="14479" y="4774"/>
                  </a:cubicBezTo>
                  <a:cubicBezTo>
                    <a:pt x="14395" y="4798"/>
                    <a:pt x="14300" y="4822"/>
                    <a:pt x="14217" y="4846"/>
                  </a:cubicBezTo>
                  <a:cubicBezTo>
                    <a:pt x="14217" y="4822"/>
                    <a:pt x="14193" y="4798"/>
                    <a:pt x="14193" y="4774"/>
                  </a:cubicBezTo>
                  <a:cubicBezTo>
                    <a:pt x="14955" y="4548"/>
                    <a:pt x="15717" y="4310"/>
                    <a:pt x="16515" y="4072"/>
                  </a:cubicBezTo>
                  <a:cubicBezTo>
                    <a:pt x="16038" y="3870"/>
                    <a:pt x="15645" y="3810"/>
                    <a:pt x="15193" y="3965"/>
                  </a:cubicBezTo>
                  <a:cubicBezTo>
                    <a:pt x="14610" y="4179"/>
                    <a:pt x="14014" y="4322"/>
                    <a:pt x="13419" y="4501"/>
                  </a:cubicBezTo>
                  <a:cubicBezTo>
                    <a:pt x="13336" y="4536"/>
                    <a:pt x="13229" y="4548"/>
                    <a:pt x="13145" y="4560"/>
                  </a:cubicBezTo>
                  <a:cubicBezTo>
                    <a:pt x="13145" y="4536"/>
                    <a:pt x="13121" y="4524"/>
                    <a:pt x="13121" y="4489"/>
                  </a:cubicBezTo>
                  <a:cubicBezTo>
                    <a:pt x="13895" y="4251"/>
                    <a:pt x="14657" y="4012"/>
                    <a:pt x="15503" y="3751"/>
                  </a:cubicBezTo>
                  <a:cubicBezTo>
                    <a:pt x="14991" y="3584"/>
                    <a:pt x="14526" y="3453"/>
                    <a:pt x="14074" y="3298"/>
                  </a:cubicBezTo>
                  <a:cubicBezTo>
                    <a:pt x="13740" y="3179"/>
                    <a:pt x="13443" y="3155"/>
                    <a:pt x="13062" y="3286"/>
                  </a:cubicBezTo>
                  <a:cubicBezTo>
                    <a:pt x="12193" y="3596"/>
                    <a:pt x="11300" y="3822"/>
                    <a:pt x="10407" y="4072"/>
                  </a:cubicBezTo>
                  <a:cubicBezTo>
                    <a:pt x="10288" y="4108"/>
                    <a:pt x="10181" y="4143"/>
                    <a:pt x="10073" y="4179"/>
                  </a:cubicBezTo>
                  <a:cubicBezTo>
                    <a:pt x="10085" y="4227"/>
                    <a:pt x="10085" y="4251"/>
                    <a:pt x="10109" y="4298"/>
                  </a:cubicBezTo>
                  <a:cubicBezTo>
                    <a:pt x="10288" y="4286"/>
                    <a:pt x="10478" y="4298"/>
                    <a:pt x="10657" y="4251"/>
                  </a:cubicBezTo>
                  <a:cubicBezTo>
                    <a:pt x="11419" y="4084"/>
                    <a:pt x="12169" y="3905"/>
                    <a:pt x="12931" y="3751"/>
                  </a:cubicBezTo>
                  <a:cubicBezTo>
                    <a:pt x="13002" y="3727"/>
                    <a:pt x="13109" y="3762"/>
                    <a:pt x="13217" y="3774"/>
                  </a:cubicBezTo>
                  <a:close/>
                  <a:moveTo>
                    <a:pt x="13062" y="3060"/>
                  </a:moveTo>
                  <a:cubicBezTo>
                    <a:pt x="13062" y="3036"/>
                    <a:pt x="13062" y="3000"/>
                    <a:pt x="13086" y="2989"/>
                  </a:cubicBezTo>
                  <a:cubicBezTo>
                    <a:pt x="12883" y="2941"/>
                    <a:pt x="12681" y="2834"/>
                    <a:pt x="12502" y="2881"/>
                  </a:cubicBezTo>
                  <a:cubicBezTo>
                    <a:pt x="11800" y="3036"/>
                    <a:pt x="11097" y="3227"/>
                    <a:pt x="10407" y="3381"/>
                  </a:cubicBezTo>
                  <a:cubicBezTo>
                    <a:pt x="10347" y="3405"/>
                    <a:pt x="10264" y="3370"/>
                    <a:pt x="10204" y="3370"/>
                  </a:cubicBezTo>
                  <a:cubicBezTo>
                    <a:pt x="10204" y="3322"/>
                    <a:pt x="10192" y="3286"/>
                    <a:pt x="10192" y="3250"/>
                  </a:cubicBezTo>
                  <a:cubicBezTo>
                    <a:pt x="10835" y="3084"/>
                    <a:pt x="11454" y="2929"/>
                    <a:pt x="12169" y="2727"/>
                  </a:cubicBezTo>
                  <a:cubicBezTo>
                    <a:pt x="11502" y="2512"/>
                    <a:pt x="10895" y="2298"/>
                    <a:pt x="10300" y="2107"/>
                  </a:cubicBezTo>
                  <a:cubicBezTo>
                    <a:pt x="9942" y="1988"/>
                    <a:pt x="9609" y="1810"/>
                    <a:pt x="9192" y="2036"/>
                  </a:cubicBezTo>
                  <a:cubicBezTo>
                    <a:pt x="8835" y="2215"/>
                    <a:pt x="8395" y="2227"/>
                    <a:pt x="7990" y="2334"/>
                  </a:cubicBezTo>
                  <a:lnTo>
                    <a:pt x="5799" y="2869"/>
                  </a:lnTo>
                  <a:cubicBezTo>
                    <a:pt x="5799" y="2893"/>
                    <a:pt x="5799" y="2929"/>
                    <a:pt x="5823" y="2953"/>
                  </a:cubicBezTo>
                  <a:cubicBezTo>
                    <a:pt x="6025" y="2953"/>
                    <a:pt x="6251" y="3000"/>
                    <a:pt x="6454" y="2953"/>
                  </a:cubicBezTo>
                  <a:cubicBezTo>
                    <a:pt x="7204" y="2786"/>
                    <a:pt x="7942" y="2596"/>
                    <a:pt x="8692" y="2441"/>
                  </a:cubicBezTo>
                  <a:cubicBezTo>
                    <a:pt x="8764" y="2417"/>
                    <a:pt x="8859" y="2488"/>
                    <a:pt x="8942" y="2524"/>
                  </a:cubicBezTo>
                  <a:cubicBezTo>
                    <a:pt x="8871" y="2572"/>
                    <a:pt x="8811" y="2643"/>
                    <a:pt x="8740" y="2679"/>
                  </a:cubicBezTo>
                  <a:cubicBezTo>
                    <a:pt x="8597" y="2715"/>
                    <a:pt x="8466" y="2715"/>
                    <a:pt x="8335" y="2750"/>
                  </a:cubicBezTo>
                  <a:cubicBezTo>
                    <a:pt x="7787" y="2869"/>
                    <a:pt x="7252" y="3000"/>
                    <a:pt x="6692" y="3131"/>
                  </a:cubicBezTo>
                  <a:cubicBezTo>
                    <a:pt x="6692" y="3167"/>
                    <a:pt x="6692" y="3191"/>
                    <a:pt x="6716" y="3227"/>
                  </a:cubicBezTo>
                  <a:cubicBezTo>
                    <a:pt x="6930" y="3274"/>
                    <a:pt x="7168" y="3393"/>
                    <a:pt x="7383" y="3346"/>
                  </a:cubicBezTo>
                  <a:cubicBezTo>
                    <a:pt x="7740" y="3274"/>
                    <a:pt x="8085" y="3096"/>
                    <a:pt x="8442" y="3000"/>
                  </a:cubicBezTo>
                  <a:cubicBezTo>
                    <a:pt x="9157" y="2822"/>
                    <a:pt x="9871" y="2655"/>
                    <a:pt x="10597" y="2500"/>
                  </a:cubicBezTo>
                  <a:cubicBezTo>
                    <a:pt x="10609" y="2500"/>
                    <a:pt x="10621" y="2524"/>
                    <a:pt x="10621" y="2536"/>
                  </a:cubicBezTo>
                  <a:cubicBezTo>
                    <a:pt x="9657" y="2834"/>
                    <a:pt x="8680" y="3119"/>
                    <a:pt x="7704" y="3417"/>
                  </a:cubicBezTo>
                  <a:cubicBezTo>
                    <a:pt x="7704" y="3453"/>
                    <a:pt x="7728" y="3477"/>
                    <a:pt x="7728" y="3524"/>
                  </a:cubicBezTo>
                  <a:cubicBezTo>
                    <a:pt x="8442" y="3691"/>
                    <a:pt x="9097" y="3286"/>
                    <a:pt x="9788" y="3239"/>
                  </a:cubicBezTo>
                  <a:cubicBezTo>
                    <a:pt x="9811" y="3286"/>
                    <a:pt x="9823" y="3334"/>
                    <a:pt x="9823" y="3370"/>
                  </a:cubicBezTo>
                  <a:cubicBezTo>
                    <a:pt x="9407" y="3489"/>
                    <a:pt x="8990" y="3596"/>
                    <a:pt x="8561" y="3715"/>
                  </a:cubicBezTo>
                  <a:lnTo>
                    <a:pt x="8561" y="3810"/>
                  </a:lnTo>
                  <a:cubicBezTo>
                    <a:pt x="8942" y="3893"/>
                    <a:pt x="9371" y="4120"/>
                    <a:pt x="9716" y="4048"/>
                  </a:cubicBezTo>
                  <a:cubicBezTo>
                    <a:pt x="10835" y="3762"/>
                    <a:pt x="11955" y="3393"/>
                    <a:pt x="13062" y="3060"/>
                  </a:cubicBezTo>
                  <a:close/>
                  <a:moveTo>
                    <a:pt x="14193" y="5417"/>
                  </a:moveTo>
                  <a:lnTo>
                    <a:pt x="14193" y="5536"/>
                  </a:lnTo>
                  <a:cubicBezTo>
                    <a:pt x="14383" y="5513"/>
                    <a:pt x="14598" y="5536"/>
                    <a:pt x="14776" y="5489"/>
                  </a:cubicBezTo>
                  <a:cubicBezTo>
                    <a:pt x="15574" y="5286"/>
                    <a:pt x="16372" y="5084"/>
                    <a:pt x="17169" y="4870"/>
                  </a:cubicBezTo>
                  <a:cubicBezTo>
                    <a:pt x="17265" y="4858"/>
                    <a:pt x="17348" y="4870"/>
                    <a:pt x="17455" y="4870"/>
                  </a:cubicBezTo>
                  <a:cubicBezTo>
                    <a:pt x="17455" y="4917"/>
                    <a:pt x="17467" y="4965"/>
                    <a:pt x="17467" y="5013"/>
                  </a:cubicBezTo>
                  <a:cubicBezTo>
                    <a:pt x="16634" y="5215"/>
                    <a:pt x="15800" y="5441"/>
                    <a:pt x="14979" y="5644"/>
                  </a:cubicBezTo>
                  <a:cubicBezTo>
                    <a:pt x="14979" y="5691"/>
                    <a:pt x="14979" y="5727"/>
                    <a:pt x="15003" y="5763"/>
                  </a:cubicBezTo>
                  <a:cubicBezTo>
                    <a:pt x="15264" y="5763"/>
                    <a:pt x="15550" y="5810"/>
                    <a:pt x="15824" y="5751"/>
                  </a:cubicBezTo>
                  <a:cubicBezTo>
                    <a:pt x="16729" y="5548"/>
                    <a:pt x="17634" y="5286"/>
                    <a:pt x="18539" y="5072"/>
                  </a:cubicBezTo>
                  <a:cubicBezTo>
                    <a:pt x="18658" y="5036"/>
                    <a:pt x="18765" y="5036"/>
                    <a:pt x="18884" y="5024"/>
                  </a:cubicBezTo>
                  <a:cubicBezTo>
                    <a:pt x="18896" y="5072"/>
                    <a:pt x="18908" y="5132"/>
                    <a:pt x="18908" y="5167"/>
                  </a:cubicBezTo>
                  <a:cubicBezTo>
                    <a:pt x="17920" y="5429"/>
                    <a:pt x="16931" y="5691"/>
                    <a:pt x="15931" y="5941"/>
                  </a:cubicBezTo>
                  <a:cubicBezTo>
                    <a:pt x="15931" y="5977"/>
                    <a:pt x="15955" y="6025"/>
                    <a:pt x="15955" y="6048"/>
                  </a:cubicBezTo>
                  <a:cubicBezTo>
                    <a:pt x="16134" y="6036"/>
                    <a:pt x="16312" y="6048"/>
                    <a:pt x="16467" y="6001"/>
                  </a:cubicBezTo>
                  <a:cubicBezTo>
                    <a:pt x="17348" y="5751"/>
                    <a:pt x="18229" y="5465"/>
                    <a:pt x="19110" y="5203"/>
                  </a:cubicBezTo>
                  <a:cubicBezTo>
                    <a:pt x="19313" y="5144"/>
                    <a:pt x="19527" y="5072"/>
                    <a:pt x="19729" y="5013"/>
                  </a:cubicBezTo>
                  <a:cubicBezTo>
                    <a:pt x="19170" y="4786"/>
                    <a:pt x="18622" y="4620"/>
                    <a:pt x="18062" y="4477"/>
                  </a:cubicBezTo>
                  <a:cubicBezTo>
                    <a:pt x="17979" y="4441"/>
                    <a:pt x="17860" y="4453"/>
                    <a:pt x="17753" y="4489"/>
                  </a:cubicBezTo>
                  <a:cubicBezTo>
                    <a:pt x="16574" y="4786"/>
                    <a:pt x="15384" y="5096"/>
                    <a:pt x="14193" y="5417"/>
                  </a:cubicBezTo>
                  <a:close/>
                  <a:moveTo>
                    <a:pt x="3501" y="2107"/>
                  </a:moveTo>
                  <a:lnTo>
                    <a:pt x="3501" y="2215"/>
                  </a:lnTo>
                  <a:cubicBezTo>
                    <a:pt x="3704" y="2238"/>
                    <a:pt x="3930" y="2334"/>
                    <a:pt x="4120" y="2286"/>
                  </a:cubicBezTo>
                  <a:cubicBezTo>
                    <a:pt x="5406" y="2000"/>
                    <a:pt x="6668" y="1679"/>
                    <a:pt x="7930" y="1381"/>
                  </a:cubicBezTo>
                  <a:cubicBezTo>
                    <a:pt x="7680" y="1250"/>
                    <a:pt x="7383" y="1107"/>
                    <a:pt x="7133" y="1167"/>
                  </a:cubicBezTo>
                  <a:cubicBezTo>
                    <a:pt x="5906" y="1453"/>
                    <a:pt x="4704" y="1798"/>
                    <a:pt x="3501" y="2107"/>
                  </a:cubicBezTo>
                  <a:close/>
                  <a:moveTo>
                    <a:pt x="19003" y="6810"/>
                  </a:moveTo>
                  <a:cubicBezTo>
                    <a:pt x="19313" y="6989"/>
                    <a:pt x="19598" y="7096"/>
                    <a:pt x="19956" y="7001"/>
                  </a:cubicBezTo>
                  <a:cubicBezTo>
                    <a:pt x="21194" y="6691"/>
                    <a:pt x="22432" y="6429"/>
                    <a:pt x="23658" y="6132"/>
                  </a:cubicBezTo>
                  <a:lnTo>
                    <a:pt x="23658" y="6036"/>
                  </a:lnTo>
                  <a:cubicBezTo>
                    <a:pt x="23468" y="6025"/>
                    <a:pt x="23265" y="5965"/>
                    <a:pt x="23063" y="5989"/>
                  </a:cubicBezTo>
                  <a:cubicBezTo>
                    <a:pt x="22396" y="6096"/>
                    <a:pt x="21730" y="6227"/>
                    <a:pt x="21063" y="6370"/>
                  </a:cubicBezTo>
                  <a:cubicBezTo>
                    <a:pt x="20360" y="6513"/>
                    <a:pt x="19670" y="6668"/>
                    <a:pt x="19003" y="6810"/>
                  </a:cubicBezTo>
                  <a:close/>
                  <a:moveTo>
                    <a:pt x="17348" y="6346"/>
                  </a:moveTo>
                  <a:cubicBezTo>
                    <a:pt x="17348" y="6394"/>
                    <a:pt x="17348" y="6441"/>
                    <a:pt x="17372" y="6477"/>
                  </a:cubicBezTo>
                  <a:cubicBezTo>
                    <a:pt x="17670" y="6477"/>
                    <a:pt x="17979" y="6537"/>
                    <a:pt x="18265" y="6465"/>
                  </a:cubicBezTo>
                  <a:cubicBezTo>
                    <a:pt x="19253" y="6227"/>
                    <a:pt x="20241" y="5941"/>
                    <a:pt x="21218" y="5691"/>
                  </a:cubicBezTo>
                  <a:cubicBezTo>
                    <a:pt x="21384" y="5644"/>
                    <a:pt x="21551" y="5608"/>
                    <a:pt x="21730" y="5560"/>
                  </a:cubicBezTo>
                  <a:cubicBezTo>
                    <a:pt x="21730" y="5513"/>
                    <a:pt x="21718" y="5489"/>
                    <a:pt x="21718" y="5441"/>
                  </a:cubicBezTo>
                  <a:cubicBezTo>
                    <a:pt x="21396" y="5441"/>
                    <a:pt x="21075" y="5382"/>
                    <a:pt x="20789" y="5453"/>
                  </a:cubicBezTo>
                  <a:cubicBezTo>
                    <a:pt x="19789" y="5691"/>
                    <a:pt x="18813" y="5965"/>
                    <a:pt x="17824" y="6227"/>
                  </a:cubicBezTo>
                  <a:cubicBezTo>
                    <a:pt x="17646" y="6263"/>
                    <a:pt x="17503" y="6310"/>
                    <a:pt x="17348" y="6346"/>
                  </a:cubicBezTo>
                  <a:close/>
                  <a:moveTo>
                    <a:pt x="20670" y="5263"/>
                  </a:moveTo>
                  <a:cubicBezTo>
                    <a:pt x="20670" y="5215"/>
                    <a:pt x="20658" y="5155"/>
                    <a:pt x="20658" y="5120"/>
                  </a:cubicBezTo>
                  <a:cubicBezTo>
                    <a:pt x="20372" y="5132"/>
                    <a:pt x="20075" y="5084"/>
                    <a:pt x="19801" y="5155"/>
                  </a:cubicBezTo>
                  <a:cubicBezTo>
                    <a:pt x="18836" y="5429"/>
                    <a:pt x="17872" y="5727"/>
                    <a:pt x="16908" y="6025"/>
                  </a:cubicBezTo>
                  <a:cubicBezTo>
                    <a:pt x="16800" y="6048"/>
                    <a:pt x="16717" y="6096"/>
                    <a:pt x="16622" y="6132"/>
                  </a:cubicBezTo>
                  <a:cubicBezTo>
                    <a:pt x="16634" y="6167"/>
                    <a:pt x="16634" y="6203"/>
                    <a:pt x="16658" y="6251"/>
                  </a:cubicBezTo>
                  <a:cubicBezTo>
                    <a:pt x="16848" y="6227"/>
                    <a:pt x="17050" y="6251"/>
                    <a:pt x="17253" y="6203"/>
                  </a:cubicBezTo>
                  <a:cubicBezTo>
                    <a:pt x="18051" y="5989"/>
                    <a:pt x="18848" y="5751"/>
                    <a:pt x="19658" y="5536"/>
                  </a:cubicBezTo>
                  <a:cubicBezTo>
                    <a:pt x="19991" y="5453"/>
                    <a:pt x="20325" y="5370"/>
                    <a:pt x="20670" y="5263"/>
                  </a:cubicBezTo>
                  <a:close/>
                  <a:moveTo>
                    <a:pt x="24456" y="6322"/>
                  </a:moveTo>
                  <a:lnTo>
                    <a:pt x="24456" y="6263"/>
                  </a:lnTo>
                  <a:cubicBezTo>
                    <a:pt x="24313" y="6251"/>
                    <a:pt x="24182" y="6203"/>
                    <a:pt x="24063" y="6215"/>
                  </a:cubicBezTo>
                  <a:cubicBezTo>
                    <a:pt x="23801" y="6263"/>
                    <a:pt x="23527" y="6370"/>
                    <a:pt x="23265" y="6429"/>
                  </a:cubicBezTo>
                  <a:cubicBezTo>
                    <a:pt x="22218" y="6668"/>
                    <a:pt x="21182" y="6906"/>
                    <a:pt x="20122" y="7144"/>
                  </a:cubicBezTo>
                  <a:lnTo>
                    <a:pt x="20122" y="7263"/>
                  </a:lnTo>
                  <a:cubicBezTo>
                    <a:pt x="20372" y="7275"/>
                    <a:pt x="20646" y="7346"/>
                    <a:pt x="20860" y="7287"/>
                  </a:cubicBezTo>
                  <a:cubicBezTo>
                    <a:pt x="22075" y="6989"/>
                    <a:pt x="23265" y="6644"/>
                    <a:pt x="24456" y="6322"/>
                  </a:cubicBezTo>
                  <a:close/>
                  <a:moveTo>
                    <a:pt x="2275" y="1703"/>
                  </a:moveTo>
                  <a:cubicBezTo>
                    <a:pt x="2275" y="1738"/>
                    <a:pt x="2275" y="1762"/>
                    <a:pt x="2287" y="1798"/>
                  </a:cubicBezTo>
                  <a:cubicBezTo>
                    <a:pt x="2453" y="1786"/>
                    <a:pt x="2620" y="1810"/>
                    <a:pt x="2787" y="1762"/>
                  </a:cubicBezTo>
                  <a:cubicBezTo>
                    <a:pt x="3442" y="1584"/>
                    <a:pt x="4096" y="1381"/>
                    <a:pt x="4763" y="1203"/>
                  </a:cubicBezTo>
                  <a:cubicBezTo>
                    <a:pt x="5263" y="1072"/>
                    <a:pt x="5775" y="953"/>
                    <a:pt x="6275" y="810"/>
                  </a:cubicBezTo>
                  <a:lnTo>
                    <a:pt x="6275" y="726"/>
                  </a:lnTo>
                  <a:cubicBezTo>
                    <a:pt x="6097" y="703"/>
                    <a:pt x="5906" y="619"/>
                    <a:pt x="5763" y="667"/>
                  </a:cubicBezTo>
                  <a:cubicBezTo>
                    <a:pt x="4585" y="1024"/>
                    <a:pt x="3442" y="1369"/>
                    <a:pt x="2275" y="1703"/>
                  </a:cubicBezTo>
                  <a:close/>
                  <a:moveTo>
                    <a:pt x="8597" y="1607"/>
                  </a:moveTo>
                  <a:cubicBezTo>
                    <a:pt x="8585" y="1560"/>
                    <a:pt x="8585" y="1512"/>
                    <a:pt x="8573" y="1465"/>
                  </a:cubicBezTo>
                  <a:cubicBezTo>
                    <a:pt x="8359" y="1500"/>
                    <a:pt x="8145" y="1500"/>
                    <a:pt x="7930" y="1560"/>
                  </a:cubicBezTo>
                  <a:cubicBezTo>
                    <a:pt x="6740" y="1846"/>
                    <a:pt x="5537" y="2119"/>
                    <a:pt x="4346" y="2405"/>
                  </a:cubicBezTo>
                  <a:lnTo>
                    <a:pt x="4346" y="2512"/>
                  </a:lnTo>
                  <a:cubicBezTo>
                    <a:pt x="4513" y="2512"/>
                    <a:pt x="4668" y="2560"/>
                    <a:pt x="4835" y="2524"/>
                  </a:cubicBezTo>
                  <a:cubicBezTo>
                    <a:pt x="6097" y="2215"/>
                    <a:pt x="7347" y="1905"/>
                    <a:pt x="8597" y="1607"/>
                  </a:cubicBezTo>
                  <a:close/>
                  <a:moveTo>
                    <a:pt x="9252" y="1798"/>
                  </a:moveTo>
                  <a:cubicBezTo>
                    <a:pt x="8990" y="1667"/>
                    <a:pt x="5823" y="2310"/>
                    <a:pt x="5073" y="2703"/>
                  </a:cubicBezTo>
                  <a:cubicBezTo>
                    <a:pt x="5204" y="2738"/>
                    <a:pt x="5358" y="2762"/>
                    <a:pt x="5489" y="2738"/>
                  </a:cubicBezTo>
                  <a:cubicBezTo>
                    <a:pt x="6752" y="2417"/>
                    <a:pt x="8002" y="2107"/>
                    <a:pt x="9252" y="1798"/>
                  </a:cubicBezTo>
                  <a:close/>
                  <a:moveTo>
                    <a:pt x="22611" y="5810"/>
                  </a:moveTo>
                  <a:lnTo>
                    <a:pt x="22611" y="5691"/>
                  </a:lnTo>
                  <a:cubicBezTo>
                    <a:pt x="22396" y="5691"/>
                    <a:pt x="22194" y="5644"/>
                    <a:pt x="21992" y="5691"/>
                  </a:cubicBezTo>
                  <a:cubicBezTo>
                    <a:pt x="21337" y="5846"/>
                    <a:pt x="20694" y="6025"/>
                    <a:pt x="20039" y="6179"/>
                  </a:cubicBezTo>
                  <a:lnTo>
                    <a:pt x="18348" y="6632"/>
                  </a:lnTo>
                  <a:cubicBezTo>
                    <a:pt x="18348" y="6656"/>
                    <a:pt x="18360" y="6679"/>
                    <a:pt x="18360" y="6703"/>
                  </a:cubicBezTo>
                  <a:cubicBezTo>
                    <a:pt x="19777" y="6429"/>
                    <a:pt x="21194" y="6108"/>
                    <a:pt x="22611" y="5810"/>
                  </a:cubicBezTo>
                  <a:close/>
                  <a:moveTo>
                    <a:pt x="5025" y="369"/>
                  </a:moveTo>
                  <a:cubicBezTo>
                    <a:pt x="4811" y="500"/>
                    <a:pt x="4644" y="631"/>
                    <a:pt x="4466" y="691"/>
                  </a:cubicBezTo>
                  <a:cubicBezTo>
                    <a:pt x="3644" y="964"/>
                    <a:pt x="2811" y="1214"/>
                    <a:pt x="1977" y="1465"/>
                  </a:cubicBezTo>
                  <a:cubicBezTo>
                    <a:pt x="1918" y="1488"/>
                    <a:pt x="1858" y="1524"/>
                    <a:pt x="1799" y="1560"/>
                  </a:cubicBezTo>
                  <a:cubicBezTo>
                    <a:pt x="1810" y="1607"/>
                    <a:pt x="1834" y="1631"/>
                    <a:pt x="1846" y="1679"/>
                  </a:cubicBezTo>
                  <a:cubicBezTo>
                    <a:pt x="3061" y="1322"/>
                    <a:pt x="4287" y="953"/>
                    <a:pt x="5609" y="560"/>
                  </a:cubicBezTo>
                  <a:cubicBezTo>
                    <a:pt x="5454" y="500"/>
                    <a:pt x="5418" y="488"/>
                    <a:pt x="5370" y="476"/>
                  </a:cubicBezTo>
                  <a:cubicBezTo>
                    <a:pt x="5228" y="441"/>
                    <a:pt x="5085" y="393"/>
                    <a:pt x="5025" y="369"/>
                  </a:cubicBezTo>
                  <a:close/>
                  <a:moveTo>
                    <a:pt x="6894" y="1036"/>
                  </a:moveTo>
                  <a:cubicBezTo>
                    <a:pt x="6894" y="1012"/>
                    <a:pt x="6871" y="976"/>
                    <a:pt x="6859" y="953"/>
                  </a:cubicBezTo>
                  <a:cubicBezTo>
                    <a:pt x="5537" y="1155"/>
                    <a:pt x="4251" y="1572"/>
                    <a:pt x="2965" y="1929"/>
                  </a:cubicBezTo>
                  <a:cubicBezTo>
                    <a:pt x="2977" y="1976"/>
                    <a:pt x="2989" y="2024"/>
                    <a:pt x="2989" y="2084"/>
                  </a:cubicBezTo>
                  <a:cubicBezTo>
                    <a:pt x="4299" y="1715"/>
                    <a:pt x="5597" y="1381"/>
                    <a:pt x="6894" y="103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42"/>
            <p:cNvSpPr/>
            <p:nvPr/>
          </p:nvSpPr>
          <p:spPr>
            <a:xfrm>
              <a:off x="2758675" y="2213200"/>
              <a:ext cx="128000" cy="55100"/>
            </a:xfrm>
            <a:custGeom>
              <a:rect b="b" l="l" r="r" t="t"/>
              <a:pathLst>
                <a:path extrusionOk="0" h="2204" w="5120">
                  <a:moveTo>
                    <a:pt x="0" y="0"/>
                  </a:moveTo>
                  <a:cubicBezTo>
                    <a:pt x="1738" y="715"/>
                    <a:pt x="3453" y="1405"/>
                    <a:pt x="5120" y="2084"/>
                  </a:cubicBezTo>
                  <a:cubicBezTo>
                    <a:pt x="4775" y="2203"/>
                    <a:pt x="369" y="465"/>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42"/>
            <p:cNvSpPr/>
            <p:nvPr/>
          </p:nvSpPr>
          <p:spPr>
            <a:xfrm>
              <a:off x="2451175" y="2097125"/>
              <a:ext cx="83375" cy="47050"/>
            </a:xfrm>
            <a:custGeom>
              <a:rect b="b" l="l" r="r" t="t"/>
              <a:pathLst>
                <a:path extrusionOk="0" h="1882" w="3335">
                  <a:moveTo>
                    <a:pt x="1" y="0"/>
                  </a:moveTo>
                  <a:cubicBezTo>
                    <a:pt x="1120" y="572"/>
                    <a:pt x="2227" y="1155"/>
                    <a:pt x="3335" y="1715"/>
                  </a:cubicBezTo>
                  <a:cubicBezTo>
                    <a:pt x="3037" y="1881"/>
                    <a:pt x="132" y="381"/>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42"/>
            <p:cNvSpPr/>
            <p:nvPr/>
          </p:nvSpPr>
          <p:spPr>
            <a:xfrm>
              <a:off x="2656875" y="2198900"/>
              <a:ext cx="83350" cy="45575"/>
            </a:xfrm>
            <a:custGeom>
              <a:rect b="b" l="l" r="r" t="t"/>
              <a:pathLst>
                <a:path extrusionOk="0" h="1823" w="3334">
                  <a:moveTo>
                    <a:pt x="3334" y="1680"/>
                  </a:moveTo>
                  <a:cubicBezTo>
                    <a:pt x="2965" y="1823"/>
                    <a:pt x="250" y="442"/>
                    <a:pt x="0" y="1"/>
                  </a:cubicBezTo>
                  <a:cubicBezTo>
                    <a:pt x="1107" y="561"/>
                    <a:pt x="2227" y="1132"/>
                    <a:pt x="3334" y="168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42"/>
            <p:cNvSpPr/>
            <p:nvPr/>
          </p:nvSpPr>
          <p:spPr>
            <a:xfrm>
              <a:off x="2480650" y="2052475"/>
              <a:ext cx="68800" cy="39300"/>
            </a:xfrm>
            <a:custGeom>
              <a:rect b="b" l="l" r="r" t="t"/>
              <a:pathLst>
                <a:path extrusionOk="0" h="1572" w="2752">
                  <a:moveTo>
                    <a:pt x="48" y="0"/>
                  </a:moveTo>
                  <a:cubicBezTo>
                    <a:pt x="108" y="24"/>
                    <a:pt x="179" y="0"/>
                    <a:pt x="227" y="36"/>
                  </a:cubicBezTo>
                  <a:cubicBezTo>
                    <a:pt x="1001" y="453"/>
                    <a:pt x="1787" y="857"/>
                    <a:pt x="2561" y="1286"/>
                  </a:cubicBezTo>
                  <a:cubicBezTo>
                    <a:pt x="2644" y="1334"/>
                    <a:pt x="2692" y="1465"/>
                    <a:pt x="2751" y="1548"/>
                  </a:cubicBezTo>
                  <a:cubicBezTo>
                    <a:pt x="2644" y="1536"/>
                    <a:pt x="2525" y="1572"/>
                    <a:pt x="2441" y="1524"/>
                  </a:cubicBezTo>
                  <a:cubicBezTo>
                    <a:pt x="1715" y="1131"/>
                    <a:pt x="1001" y="738"/>
                    <a:pt x="286" y="333"/>
                  </a:cubicBezTo>
                  <a:cubicBezTo>
                    <a:pt x="179" y="274"/>
                    <a:pt x="84" y="167"/>
                    <a:pt x="1" y="83"/>
                  </a:cubicBezTo>
                  <a:cubicBezTo>
                    <a:pt x="25" y="48"/>
                    <a:pt x="25" y="36"/>
                    <a:pt x="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42"/>
            <p:cNvSpPr/>
            <p:nvPr/>
          </p:nvSpPr>
          <p:spPr>
            <a:xfrm>
              <a:off x="2283300" y="2025075"/>
              <a:ext cx="103625" cy="48250"/>
            </a:xfrm>
            <a:custGeom>
              <a:rect b="b" l="l" r="r" t="t"/>
              <a:pathLst>
                <a:path extrusionOk="0" h="1930" w="4145">
                  <a:moveTo>
                    <a:pt x="4049" y="1930"/>
                  </a:moveTo>
                  <a:cubicBezTo>
                    <a:pt x="2692" y="1334"/>
                    <a:pt x="1358" y="727"/>
                    <a:pt x="1" y="132"/>
                  </a:cubicBezTo>
                  <a:cubicBezTo>
                    <a:pt x="13" y="84"/>
                    <a:pt x="48" y="36"/>
                    <a:pt x="60" y="1"/>
                  </a:cubicBezTo>
                  <a:cubicBezTo>
                    <a:pt x="1418" y="596"/>
                    <a:pt x="2775" y="1168"/>
                    <a:pt x="4144" y="1775"/>
                  </a:cubicBezTo>
                  <a:cubicBezTo>
                    <a:pt x="4109" y="1810"/>
                    <a:pt x="4085" y="1870"/>
                    <a:pt x="4049" y="193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42"/>
            <p:cNvSpPr/>
            <p:nvPr/>
          </p:nvSpPr>
          <p:spPr>
            <a:xfrm>
              <a:off x="2264550" y="2056325"/>
              <a:ext cx="112550" cy="50925"/>
            </a:xfrm>
            <a:custGeom>
              <a:rect b="b" l="l" r="r" t="t"/>
              <a:pathLst>
                <a:path extrusionOk="0" h="2037" w="4502">
                  <a:moveTo>
                    <a:pt x="36" y="1"/>
                  </a:moveTo>
                  <a:cubicBezTo>
                    <a:pt x="1525" y="620"/>
                    <a:pt x="3013" y="1263"/>
                    <a:pt x="4501" y="1894"/>
                  </a:cubicBezTo>
                  <a:cubicBezTo>
                    <a:pt x="4489" y="1930"/>
                    <a:pt x="4466" y="1977"/>
                    <a:pt x="4442" y="2037"/>
                  </a:cubicBezTo>
                  <a:cubicBezTo>
                    <a:pt x="2954" y="1394"/>
                    <a:pt x="1489" y="775"/>
                    <a:pt x="1" y="132"/>
                  </a:cubicBezTo>
                  <a:cubicBezTo>
                    <a:pt x="1" y="72"/>
                    <a:pt x="25" y="37"/>
                    <a:pt x="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42"/>
            <p:cNvSpPr/>
            <p:nvPr/>
          </p:nvSpPr>
          <p:spPr>
            <a:xfrm>
              <a:off x="3049475" y="1808100"/>
              <a:ext cx="111350" cy="52400"/>
            </a:xfrm>
            <a:custGeom>
              <a:rect b="b" l="l" r="r" t="t"/>
              <a:pathLst>
                <a:path extrusionOk="0" h="2096" w="4454">
                  <a:moveTo>
                    <a:pt x="4453" y="2096"/>
                  </a:moveTo>
                  <a:cubicBezTo>
                    <a:pt x="2858" y="1667"/>
                    <a:pt x="1477" y="786"/>
                    <a:pt x="1" y="107"/>
                  </a:cubicBezTo>
                  <a:cubicBezTo>
                    <a:pt x="12" y="72"/>
                    <a:pt x="36" y="36"/>
                    <a:pt x="48" y="0"/>
                  </a:cubicBezTo>
                  <a:cubicBezTo>
                    <a:pt x="1501" y="691"/>
                    <a:pt x="2977" y="1405"/>
                    <a:pt x="4453" y="209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42"/>
            <p:cNvSpPr/>
            <p:nvPr/>
          </p:nvSpPr>
          <p:spPr>
            <a:xfrm>
              <a:off x="3619200" y="1933400"/>
              <a:ext cx="119075" cy="28300"/>
            </a:xfrm>
            <a:custGeom>
              <a:rect b="b" l="l" r="r" t="t"/>
              <a:pathLst>
                <a:path extrusionOk="0" h="1132" w="4763">
                  <a:moveTo>
                    <a:pt x="4751" y="1132"/>
                  </a:moveTo>
                  <a:cubicBezTo>
                    <a:pt x="4465" y="1072"/>
                    <a:pt x="4167" y="1036"/>
                    <a:pt x="3882" y="965"/>
                  </a:cubicBezTo>
                  <a:cubicBezTo>
                    <a:pt x="3346" y="870"/>
                    <a:pt x="2810" y="644"/>
                    <a:pt x="2274" y="655"/>
                  </a:cubicBezTo>
                  <a:cubicBezTo>
                    <a:pt x="1512" y="667"/>
                    <a:pt x="905" y="286"/>
                    <a:pt x="226" y="120"/>
                  </a:cubicBezTo>
                  <a:cubicBezTo>
                    <a:pt x="143" y="108"/>
                    <a:pt x="83" y="48"/>
                    <a:pt x="0" y="1"/>
                  </a:cubicBezTo>
                  <a:cubicBezTo>
                    <a:pt x="1607" y="346"/>
                    <a:pt x="3167" y="691"/>
                    <a:pt x="4751" y="1025"/>
                  </a:cubicBezTo>
                  <a:cubicBezTo>
                    <a:pt x="4763" y="1072"/>
                    <a:pt x="4751" y="1108"/>
                    <a:pt x="4751" y="113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2"/>
            <p:cNvSpPr/>
            <p:nvPr/>
          </p:nvSpPr>
          <p:spPr>
            <a:xfrm>
              <a:off x="2489275" y="1986975"/>
              <a:ext cx="67000" cy="32775"/>
            </a:xfrm>
            <a:custGeom>
              <a:rect b="b" l="l" r="r" t="t"/>
              <a:pathLst>
                <a:path extrusionOk="0" h="1311" w="2680">
                  <a:moveTo>
                    <a:pt x="72" y="1"/>
                  </a:moveTo>
                  <a:cubicBezTo>
                    <a:pt x="156" y="36"/>
                    <a:pt x="263" y="48"/>
                    <a:pt x="358" y="96"/>
                  </a:cubicBezTo>
                  <a:cubicBezTo>
                    <a:pt x="1061" y="406"/>
                    <a:pt x="1787" y="739"/>
                    <a:pt x="2489" y="1060"/>
                  </a:cubicBezTo>
                  <a:cubicBezTo>
                    <a:pt x="2573" y="1108"/>
                    <a:pt x="2608" y="1215"/>
                    <a:pt x="2680" y="1299"/>
                  </a:cubicBezTo>
                  <a:cubicBezTo>
                    <a:pt x="2585" y="1299"/>
                    <a:pt x="2477" y="1310"/>
                    <a:pt x="2394" y="1287"/>
                  </a:cubicBezTo>
                  <a:cubicBezTo>
                    <a:pt x="1668" y="953"/>
                    <a:pt x="953" y="620"/>
                    <a:pt x="215" y="275"/>
                  </a:cubicBezTo>
                  <a:cubicBezTo>
                    <a:pt x="144" y="227"/>
                    <a:pt x="72" y="167"/>
                    <a:pt x="1" y="120"/>
                  </a:cubicBezTo>
                  <a:cubicBezTo>
                    <a:pt x="37" y="84"/>
                    <a:pt x="61" y="48"/>
                    <a:pt x="7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42"/>
            <p:cNvSpPr/>
            <p:nvPr/>
          </p:nvSpPr>
          <p:spPr>
            <a:xfrm>
              <a:off x="2494650" y="1967050"/>
              <a:ext cx="83950" cy="46150"/>
            </a:xfrm>
            <a:custGeom>
              <a:rect b="b" l="l" r="r" t="t"/>
              <a:pathLst>
                <a:path extrusionOk="0" h="1846" w="3358">
                  <a:moveTo>
                    <a:pt x="0" y="0"/>
                  </a:moveTo>
                  <a:cubicBezTo>
                    <a:pt x="1119" y="583"/>
                    <a:pt x="2227" y="1143"/>
                    <a:pt x="3358" y="1726"/>
                  </a:cubicBezTo>
                  <a:cubicBezTo>
                    <a:pt x="3120" y="1845"/>
                    <a:pt x="346" y="441"/>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42"/>
            <p:cNvSpPr/>
            <p:nvPr/>
          </p:nvSpPr>
          <p:spPr>
            <a:xfrm>
              <a:off x="2664000" y="2131950"/>
              <a:ext cx="71175" cy="35150"/>
            </a:xfrm>
            <a:custGeom>
              <a:rect b="b" l="l" r="r" t="t"/>
              <a:pathLst>
                <a:path extrusionOk="0" h="1406" w="2847">
                  <a:moveTo>
                    <a:pt x="1" y="0"/>
                  </a:moveTo>
                  <a:cubicBezTo>
                    <a:pt x="942" y="417"/>
                    <a:pt x="1882" y="810"/>
                    <a:pt x="2847" y="1238"/>
                  </a:cubicBezTo>
                  <a:cubicBezTo>
                    <a:pt x="2513" y="1405"/>
                    <a:pt x="299" y="476"/>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42"/>
            <p:cNvSpPr/>
            <p:nvPr/>
          </p:nvSpPr>
          <p:spPr>
            <a:xfrm>
              <a:off x="3420350" y="1917925"/>
              <a:ext cx="69975" cy="26825"/>
            </a:xfrm>
            <a:custGeom>
              <a:rect b="b" l="l" r="r" t="t"/>
              <a:pathLst>
                <a:path extrusionOk="0" h="1073" w="2799">
                  <a:moveTo>
                    <a:pt x="2799" y="882"/>
                  </a:moveTo>
                  <a:cubicBezTo>
                    <a:pt x="2382" y="1072"/>
                    <a:pt x="215" y="405"/>
                    <a:pt x="1" y="1"/>
                  </a:cubicBezTo>
                  <a:cubicBezTo>
                    <a:pt x="929" y="298"/>
                    <a:pt x="1834" y="584"/>
                    <a:pt x="2799" y="88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42"/>
            <p:cNvSpPr/>
            <p:nvPr/>
          </p:nvSpPr>
          <p:spPr>
            <a:xfrm>
              <a:off x="2820275" y="2013175"/>
              <a:ext cx="70875" cy="40500"/>
            </a:xfrm>
            <a:custGeom>
              <a:rect b="b" l="l" r="r" t="t"/>
              <a:pathLst>
                <a:path extrusionOk="0" h="1620" w="2835">
                  <a:moveTo>
                    <a:pt x="60" y="0"/>
                  </a:moveTo>
                  <a:cubicBezTo>
                    <a:pt x="953" y="501"/>
                    <a:pt x="1858" y="1024"/>
                    <a:pt x="2834" y="1572"/>
                  </a:cubicBezTo>
                  <a:cubicBezTo>
                    <a:pt x="2668" y="1572"/>
                    <a:pt x="2549" y="1620"/>
                    <a:pt x="2453" y="1572"/>
                  </a:cubicBezTo>
                  <a:cubicBezTo>
                    <a:pt x="1644" y="1120"/>
                    <a:pt x="822" y="643"/>
                    <a:pt x="13" y="179"/>
                  </a:cubicBezTo>
                  <a:cubicBezTo>
                    <a:pt x="1" y="179"/>
                    <a:pt x="1" y="131"/>
                    <a:pt x="1" y="120"/>
                  </a:cubicBezTo>
                  <a:cubicBezTo>
                    <a:pt x="36" y="72"/>
                    <a:pt x="48" y="24"/>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42"/>
            <p:cNvSpPr/>
            <p:nvPr/>
          </p:nvSpPr>
          <p:spPr>
            <a:xfrm>
              <a:off x="2515175" y="2093250"/>
              <a:ext cx="90825" cy="49125"/>
            </a:xfrm>
            <a:custGeom>
              <a:rect b="b" l="l" r="r" t="t"/>
              <a:pathLst>
                <a:path extrusionOk="0" h="1965" w="3633">
                  <a:moveTo>
                    <a:pt x="60" y="0"/>
                  </a:moveTo>
                  <a:cubicBezTo>
                    <a:pt x="1251" y="607"/>
                    <a:pt x="2442" y="1203"/>
                    <a:pt x="3632" y="1810"/>
                  </a:cubicBezTo>
                  <a:cubicBezTo>
                    <a:pt x="3597" y="1858"/>
                    <a:pt x="3585" y="1917"/>
                    <a:pt x="3561" y="1965"/>
                  </a:cubicBezTo>
                  <a:cubicBezTo>
                    <a:pt x="2370" y="1346"/>
                    <a:pt x="1191" y="738"/>
                    <a:pt x="1" y="131"/>
                  </a:cubicBezTo>
                  <a:cubicBezTo>
                    <a:pt x="13" y="84"/>
                    <a:pt x="37" y="36"/>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42"/>
            <p:cNvSpPr/>
            <p:nvPr/>
          </p:nvSpPr>
          <p:spPr>
            <a:xfrm>
              <a:off x="2268725" y="2041150"/>
              <a:ext cx="72650" cy="31575"/>
            </a:xfrm>
            <a:custGeom>
              <a:rect b="b" l="l" r="r" t="t"/>
              <a:pathLst>
                <a:path extrusionOk="0" h="1263" w="2906">
                  <a:moveTo>
                    <a:pt x="36" y="1"/>
                  </a:moveTo>
                  <a:cubicBezTo>
                    <a:pt x="429" y="1"/>
                    <a:pt x="2834" y="977"/>
                    <a:pt x="2906" y="1263"/>
                  </a:cubicBezTo>
                  <a:cubicBezTo>
                    <a:pt x="1941" y="870"/>
                    <a:pt x="977" y="489"/>
                    <a:pt x="0" y="84"/>
                  </a:cubicBezTo>
                  <a:cubicBezTo>
                    <a:pt x="24" y="48"/>
                    <a:pt x="24" y="24"/>
                    <a:pt x="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42"/>
            <p:cNvSpPr/>
            <p:nvPr/>
          </p:nvSpPr>
          <p:spPr>
            <a:xfrm>
              <a:off x="2615200" y="2010800"/>
              <a:ext cx="58950" cy="24725"/>
            </a:xfrm>
            <a:custGeom>
              <a:rect b="b" l="l" r="r" t="t"/>
              <a:pathLst>
                <a:path extrusionOk="0" h="989" w="2358">
                  <a:moveTo>
                    <a:pt x="84" y="0"/>
                  </a:moveTo>
                  <a:cubicBezTo>
                    <a:pt x="215" y="48"/>
                    <a:pt x="346" y="72"/>
                    <a:pt x="477" y="119"/>
                  </a:cubicBezTo>
                  <a:cubicBezTo>
                    <a:pt x="1048" y="334"/>
                    <a:pt x="1608" y="536"/>
                    <a:pt x="2167" y="750"/>
                  </a:cubicBezTo>
                  <a:cubicBezTo>
                    <a:pt x="2239" y="774"/>
                    <a:pt x="2298" y="881"/>
                    <a:pt x="2358" y="941"/>
                  </a:cubicBezTo>
                  <a:cubicBezTo>
                    <a:pt x="2263" y="953"/>
                    <a:pt x="2167" y="988"/>
                    <a:pt x="2084" y="965"/>
                  </a:cubicBezTo>
                  <a:cubicBezTo>
                    <a:pt x="1465" y="727"/>
                    <a:pt x="834" y="500"/>
                    <a:pt x="215" y="238"/>
                  </a:cubicBezTo>
                  <a:cubicBezTo>
                    <a:pt x="131" y="215"/>
                    <a:pt x="84" y="155"/>
                    <a:pt x="0" y="107"/>
                  </a:cubicBezTo>
                  <a:cubicBezTo>
                    <a:pt x="36" y="72"/>
                    <a:pt x="48" y="36"/>
                    <a:pt x="8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42"/>
            <p:cNvSpPr/>
            <p:nvPr/>
          </p:nvSpPr>
          <p:spPr>
            <a:xfrm>
              <a:off x="2302650" y="2016150"/>
              <a:ext cx="107175" cy="46750"/>
            </a:xfrm>
            <a:custGeom>
              <a:rect b="b" l="l" r="r" t="t"/>
              <a:pathLst>
                <a:path extrusionOk="0" h="1870" w="4287">
                  <a:moveTo>
                    <a:pt x="4251" y="1870"/>
                  </a:moveTo>
                  <a:cubicBezTo>
                    <a:pt x="2834" y="1275"/>
                    <a:pt x="1418" y="703"/>
                    <a:pt x="1" y="108"/>
                  </a:cubicBezTo>
                  <a:cubicBezTo>
                    <a:pt x="25" y="72"/>
                    <a:pt x="36" y="24"/>
                    <a:pt x="48" y="1"/>
                  </a:cubicBezTo>
                  <a:cubicBezTo>
                    <a:pt x="1465" y="584"/>
                    <a:pt x="2870" y="1179"/>
                    <a:pt x="4287" y="1751"/>
                  </a:cubicBezTo>
                  <a:cubicBezTo>
                    <a:pt x="4275" y="1798"/>
                    <a:pt x="4263" y="1846"/>
                    <a:pt x="4251" y="187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42"/>
            <p:cNvSpPr/>
            <p:nvPr/>
          </p:nvSpPr>
          <p:spPr>
            <a:xfrm>
              <a:off x="3505200" y="1930425"/>
              <a:ext cx="63700" cy="20275"/>
            </a:xfrm>
            <a:custGeom>
              <a:rect b="b" l="l" r="r" t="t"/>
              <a:pathLst>
                <a:path extrusionOk="0" h="811" w="2548">
                  <a:moveTo>
                    <a:pt x="2548" y="739"/>
                  </a:moveTo>
                  <a:cubicBezTo>
                    <a:pt x="2369" y="751"/>
                    <a:pt x="2179" y="810"/>
                    <a:pt x="2000" y="763"/>
                  </a:cubicBezTo>
                  <a:cubicBezTo>
                    <a:pt x="1393" y="596"/>
                    <a:pt x="774" y="417"/>
                    <a:pt x="167" y="227"/>
                  </a:cubicBezTo>
                  <a:cubicBezTo>
                    <a:pt x="95" y="215"/>
                    <a:pt x="48" y="108"/>
                    <a:pt x="0" y="48"/>
                  </a:cubicBezTo>
                  <a:cubicBezTo>
                    <a:pt x="95" y="36"/>
                    <a:pt x="202" y="1"/>
                    <a:pt x="274" y="36"/>
                  </a:cubicBezTo>
                  <a:cubicBezTo>
                    <a:pt x="810" y="179"/>
                    <a:pt x="1334" y="358"/>
                    <a:pt x="1869" y="513"/>
                  </a:cubicBezTo>
                  <a:cubicBezTo>
                    <a:pt x="2072" y="572"/>
                    <a:pt x="2310" y="572"/>
                    <a:pt x="2536" y="596"/>
                  </a:cubicBezTo>
                  <a:cubicBezTo>
                    <a:pt x="2536" y="644"/>
                    <a:pt x="2536" y="691"/>
                    <a:pt x="2548" y="73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2"/>
            <p:cNvSpPr/>
            <p:nvPr/>
          </p:nvSpPr>
          <p:spPr>
            <a:xfrm>
              <a:off x="3548350" y="1981625"/>
              <a:ext cx="76825" cy="21450"/>
            </a:xfrm>
            <a:custGeom>
              <a:rect b="b" l="l" r="r" t="t"/>
              <a:pathLst>
                <a:path extrusionOk="0" h="858" w="3073">
                  <a:moveTo>
                    <a:pt x="3060" y="858"/>
                  </a:moveTo>
                  <a:cubicBezTo>
                    <a:pt x="2001" y="798"/>
                    <a:pt x="1001" y="441"/>
                    <a:pt x="0" y="131"/>
                  </a:cubicBezTo>
                  <a:cubicBezTo>
                    <a:pt x="24" y="84"/>
                    <a:pt x="24" y="36"/>
                    <a:pt x="36" y="0"/>
                  </a:cubicBezTo>
                  <a:cubicBezTo>
                    <a:pt x="1048" y="262"/>
                    <a:pt x="2060" y="512"/>
                    <a:pt x="3072" y="786"/>
                  </a:cubicBezTo>
                  <a:cubicBezTo>
                    <a:pt x="3072" y="798"/>
                    <a:pt x="3060" y="834"/>
                    <a:pt x="3060" y="85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42"/>
            <p:cNvSpPr/>
            <p:nvPr/>
          </p:nvSpPr>
          <p:spPr>
            <a:xfrm>
              <a:off x="2375275" y="2086100"/>
              <a:ext cx="74450" cy="38725"/>
            </a:xfrm>
            <a:custGeom>
              <a:rect b="b" l="l" r="r" t="t"/>
              <a:pathLst>
                <a:path extrusionOk="0" h="1549" w="2978">
                  <a:moveTo>
                    <a:pt x="72" y="1"/>
                  </a:moveTo>
                  <a:cubicBezTo>
                    <a:pt x="1049" y="465"/>
                    <a:pt x="2013" y="941"/>
                    <a:pt x="2977" y="1394"/>
                  </a:cubicBezTo>
                  <a:cubicBezTo>
                    <a:pt x="2942" y="1441"/>
                    <a:pt x="2930" y="1501"/>
                    <a:pt x="2906" y="1548"/>
                  </a:cubicBezTo>
                  <a:cubicBezTo>
                    <a:pt x="1942" y="1072"/>
                    <a:pt x="965" y="596"/>
                    <a:pt x="1" y="131"/>
                  </a:cubicBezTo>
                  <a:cubicBezTo>
                    <a:pt x="37" y="108"/>
                    <a:pt x="60" y="60"/>
                    <a:pt x="7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42"/>
            <p:cNvSpPr/>
            <p:nvPr/>
          </p:nvSpPr>
          <p:spPr>
            <a:xfrm>
              <a:off x="2658050" y="2149800"/>
              <a:ext cx="65825" cy="32175"/>
            </a:xfrm>
            <a:custGeom>
              <a:rect b="b" l="l" r="r" t="t"/>
              <a:pathLst>
                <a:path extrusionOk="0" h="1287" w="2633">
                  <a:moveTo>
                    <a:pt x="1" y="0"/>
                  </a:moveTo>
                  <a:cubicBezTo>
                    <a:pt x="906" y="417"/>
                    <a:pt x="1727" y="786"/>
                    <a:pt x="2632" y="1191"/>
                  </a:cubicBezTo>
                  <a:cubicBezTo>
                    <a:pt x="2192" y="1286"/>
                    <a:pt x="251" y="381"/>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42"/>
            <p:cNvSpPr/>
            <p:nvPr/>
          </p:nvSpPr>
          <p:spPr>
            <a:xfrm>
              <a:off x="2752725" y="2198025"/>
              <a:ext cx="77400" cy="28000"/>
            </a:xfrm>
            <a:custGeom>
              <a:rect b="b" l="l" r="r" t="t"/>
              <a:pathLst>
                <a:path extrusionOk="0" h="1120" w="3096">
                  <a:moveTo>
                    <a:pt x="36" y="0"/>
                  </a:moveTo>
                  <a:cubicBezTo>
                    <a:pt x="1048" y="346"/>
                    <a:pt x="2084" y="667"/>
                    <a:pt x="3096" y="1012"/>
                  </a:cubicBezTo>
                  <a:cubicBezTo>
                    <a:pt x="3072" y="1048"/>
                    <a:pt x="3072" y="1084"/>
                    <a:pt x="3060" y="1119"/>
                  </a:cubicBezTo>
                  <a:cubicBezTo>
                    <a:pt x="2000" y="905"/>
                    <a:pt x="1024" y="488"/>
                    <a:pt x="0" y="155"/>
                  </a:cubicBezTo>
                  <a:cubicBezTo>
                    <a:pt x="12" y="96"/>
                    <a:pt x="24" y="48"/>
                    <a:pt x="3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42"/>
            <p:cNvSpPr/>
            <p:nvPr/>
          </p:nvSpPr>
          <p:spPr>
            <a:xfrm>
              <a:off x="2856000" y="2194750"/>
              <a:ext cx="70275" cy="27400"/>
            </a:xfrm>
            <a:custGeom>
              <a:rect b="b" l="l" r="r" t="t"/>
              <a:pathLst>
                <a:path extrusionOk="0" h="1096" w="2811">
                  <a:moveTo>
                    <a:pt x="2787" y="1096"/>
                  </a:moveTo>
                  <a:cubicBezTo>
                    <a:pt x="1798" y="905"/>
                    <a:pt x="893" y="548"/>
                    <a:pt x="0" y="119"/>
                  </a:cubicBezTo>
                  <a:cubicBezTo>
                    <a:pt x="12" y="72"/>
                    <a:pt x="36" y="48"/>
                    <a:pt x="48" y="0"/>
                  </a:cubicBezTo>
                  <a:cubicBezTo>
                    <a:pt x="965" y="322"/>
                    <a:pt x="1894" y="667"/>
                    <a:pt x="2810" y="989"/>
                  </a:cubicBezTo>
                  <a:cubicBezTo>
                    <a:pt x="2798" y="1024"/>
                    <a:pt x="2787" y="1060"/>
                    <a:pt x="2787" y="109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42"/>
            <p:cNvSpPr/>
            <p:nvPr/>
          </p:nvSpPr>
          <p:spPr>
            <a:xfrm>
              <a:off x="3526625" y="1905125"/>
              <a:ext cx="69375" cy="23250"/>
            </a:xfrm>
            <a:custGeom>
              <a:rect b="b" l="l" r="r" t="t"/>
              <a:pathLst>
                <a:path extrusionOk="0" h="930" w="2775">
                  <a:moveTo>
                    <a:pt x="2739" y="929"/>
                  </a:moveTo>
                  <a:cubicBezTo>
                    <a:pt x="1822" y="679"/>
                    <a:pt x="905" y="417"/>
                    <a:pt x="0" y="167"/>
                  </a:cubicBezTo>
                  <a:cubicBezTo>
                    <a:pt x="12" y="108"/>
                    <a:pt x="24" y="48"/>
                    <a:pt x="36" y="1"/>
                  </a:cubicBezTo>
                  <a:cubicBezTo>
                    <a:pt x="953" y="251"/>
                    <a:pt x="1870" y="513"/>
                    <a:pt x="2774" y="763"/>
                  </a:cubicBezTo>
                  <a:cubicBezTo>
                    <a:pt x="2751" y="810"/>
                    <a:pt x="2751" y="870"/>
                    <a:pt x="2739" y="92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42"/>
            <p:cNvSpPr/>
            <p:nvPr/>
          </p:nvSpPr>
          <p:spPr>
            <a:xfrm>
              <a:off x="2371125" y="1989950"/>
              <a:ext cx="72650" cy="31875"/>
            </a:xfrm>
            <a:custGeom>
              <a:rect b="b" l="l" r="r" t="t"/>
              <a:pathLst>
                <a:path extrusionOk="0" h="1275" w="2906">
                  <a:moveTo>
                    <a:pt x="2846" y="1275"/>
                  </a:moveTo>
                  <a:cubicBezTo>
                    <a:pt x="1893" y="894"/>
                    <a:pt x="953" y="513"/>
                    <a:pt x="0" y="144"/>
                  </a:cubicBezTo>
                  <a:lnTo>
                    <a:pt x="48" y="1"/>
                  </a:lnTo>
                  <a:cubicBezTo>
                    <a:pt x="1000" y="382"/>
                    <a:pt x="1953" y="751"/>
                    <a:pt x="2905" y="1108"/>
                  </a:cubicBezTo>
                  <a:cubicBezTo>
                    <a:pt x="2882" y="1168"/>
                    <a:pt x="2858" y="1203"/>
                    <a:pt x="2846" y="127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42"/>
            <p:cNvSpPr/>
            <p:nvPr/>
          </p:nvSpPr>
          <p:spPr>
            <a:xfrm>
              <a:off x="2407425" y="1990250"/>
              <a:ext cx="74750" cy="28300"/>
            </a:xfrm>
            <a:custGeom>
              <a:rect b="b" l="l" r="r" t="t"/>
              <a:pathLst>
                <a:path extrusionOk="0" h="1132" w="2990">
                  <a:moveTo>
                    <a:pt x="25" y="1"/>
                  </a:moveTo>
                  <a:cubicBezTo>
                    <a:pt x="1013" y="334"/>
                    <a:pt x="1989" y="679"/>
                    <a:pt x="2989" y="1001"/>
                  </a:cubicBezTo>
                  <a:lnTo>
                    <a:pt x="2942" y="1132"/>
                  </a:lnTo>
                  <a:cubicBezTo>
                    <a:pt x="1941" y="858"/>
                    <a:pt x="977" y="477"/>
                    <a:pt x="1" y="155"/>
                  </a:cubicBezTo>
                  <a:cubicBezTo>
                    <a:pt x="13" y="108"/>
                    <a:pt x="13" y="48"/>
                    <a:pt x="2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42"/>
            <p:cNvSpPr/>
            <p:nvPr/>
          </p:nvSpPr>
          <p:spPr>
            <a:xfrm>
              <a:off x="2173175" y="2056925"/>
              <a:ext cx="55975" cy="28300"/>
            </a:xfrm>
            <a:custGeom>
              <a:rect b="b" l="l" r="r" t="t"/>
              <a:pathLst>
                <a:path extrusionOk="0" h="1132" w="2239">
                  <a:moveTo>
                    <a:pt x="48" y="1"/>
                  </a:moveTo>
                  <a:cubicBezTo>
                    <a:pt x="774" y="334"/>
                    <a:pt x="1501" y="656"/>
                    <a:pt x="2239" y="977"/>
                  </a:cubicBezTo>
                  <a:cubicBezTo>
                    <a:pt x="2013" y="1132"/>
                    <a:pt x="274" y="382"/>
                    <a:pt x="1" y="108"/>
                  </a:cubicBezTo>
                  <a:cubicBezTo>
                    <a:pt x="24" y="84"/>
                    <a:pt x="36" y="36"/>
                    <a:pt x="4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42"/>
            <p:cNvSpPr/>
            <p:nvPr/>
          </p:nvSpPr>
          <p:spPr>
            <a:xfrm>
              <a:off x="2470825" y="2085800"/>
              <a:ext cx="58975" cy="29800"/>
            </a:xfrm>
            <a:custGeom>
              <a:rect b="b" l="l" r="r" t="t"/>
              <a:pathLst>
                <a:path extrusionOk="0" h="1192" w="2359">
                  <a:moveTo>
                    <a:pt x="60" y="1"/>
                  </a:moveTo>
                  <a:cubicBezTo>
                    <a:pt x="822" y="334"/>
                    <a:pt x="1584" y="679"/>
                    <a:pt x="2358" y="1025"/>
                  </a:cubicBezTo>
                  <a:cubicBezTo>
                    <a:pt x="2323" y="1084"/>
                    <a:pt x="2311" y="1144"/>
                    <a:pt x="2287" y="1191"/>
                  </a:cubicBezTo>
                  <a:cubicBezTo>
                    <a:pt x="1525" y="846"/>
                    <a:pt x="763" y="489"/>
                    <a:pt x="1" y="143"/>
                  </a:cubicBezTo>
                  <a:cubicBezTo>
                    <a:pt x="25" y="96"/>
                    <a:pt x="37" y="60"/>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42"/>
            <p:cNvSpPr/>
            <p:nvPr/>
          </p:nvSpPr>
          <p:spPr>
            <a:xfrm>
              <a:off x="2635425" y="2081925"/>
              <a:ext cx="71475" cy="36350"/>
            </a:xfrm>
            <a:custGeom>
              <a:rect b="b" l="l" r="r" t="t"/>
              <a:pathLst>
                <a:path extrusionOk="0" h="1454" w="2859">
                  <a:moveTo>
                    <a:pt x="60" y="1"/>
                  </a:moveTo>
                  <a:cubicBezTo>
                    <a:pt x="1001" y="453"/>
                    <a:pt x="1918" y="882"/>
                    <a:pt x="2858" y="1322"/>
                  </a:cubicBezTo>
                  <a:cubicBezTo>
                    <a:pt x="2847" y="1370"/>
                    <a:pt x="2811" y="1418"/>
                    <a:pt x="2799" y="1453"/>
                  </a:cubicBezTo>
                  <a:cubicBezTo>
                    <a:pt x="1858" y="1013"/>
                    <a:pt x="942" y="584"/>
                    <a:pt x="1" y="132"/>
                  </a:cubicBezTo>
                  <a:cubicBezTo>
                    <a:pt x="13" y="108"/>
                    <a:pt x="49" y="48"/>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42"/>
            <p:cNvSpPr/>
            <p:nvPr/>
          </p:nvSpPr>
          <p:spPr>
            <a:xfrm>
              <a:off x="3227775" y="1875650"/>
              <a:ext cx="66100" cy="21750"/>
            </a:xfrm>
            <a:custGeom>
              <a:rect b="b" l="l" r="r" t="t"/>
              <a:pathLst>
                <a:path extrusionOk="0" h="870" w="2644">
                  <a:moveTo>
                    <a:pt x="2608" y="870"/>
                  </a:moveTo>
                  <a:cubicBezTo>
                    <a:pt x="1739" y="632"/>
                    <a:pt x="858" y="394"/>
                    <a:pt x="0" y="156"/>
                  </a:cubicBezTo>
                  <a:cubicBezTo>
                    <a:pt x="12" y="96"/>
                    <a:pt x="24" y="48"/>
                    <a:pt x="48" y="1"/>
                  </a:cubicBezTo>
                  <a:cubicBezTo>
                    <a:pt x="905" y="251"/>
                    <a:pt x="1786" y="477"/>
                    <a:pt x="2644" y="715"/>
                  </a:cubicBezTo>
                  <a:cubicBezTo>
                    <a:pt x="2644" y="763"/>
                    <a:pt x="2632" y="822"/>
                    <a:pt x="2608" y="87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42"/>
            <p:cNvSpPr/>
            <p:nvPr/>
          </p:nvSpPr>
          <p:spPr>
            <a:xfrm>
              <a:off x="2666400" y="2072700"/>
              <a:ext cx="69975" cy="36950"/>
            </a:xfrm>
            <a:custGeom>
              <a:rect b="b" l="l" r="r" t="t"/>
              <a:pathLst>
                <a:path extrusionOk="0" h="1478" w="2799">
                  <a:moveTo>
                    <a:pt x="60" y="1"/>
                  </a:moveTo>
                  <a:cubicBezTo>
                    <a:pt x="965" y="441"/>
                    <a:pt x="1881" y="906"/>
                    <a:pt x="2798" y="1358"/>
                  </a:cubicBezTo>
                  <a:cubicBezTo>
                    <a:pt x="2774" y="1394"/>
                    <a:pt x="2751" y="1429"/>
                    <a:pt x="2739" y="1477"/>
                  </a:cubicBezTo>
                  <a:cubicBezTo>
                    <a:pt x="1810" y="1025"/>
                    <a:pt x="905" y="584"/>
                    <a:pt x="0" y="132"/>
                  </a:cubicBezTo>
                  <a:cubicBezTo>
                    <a:pt x="12" y="84"/>
                    <a:pt x="24" y="48"/>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2"/>
            <p:cNvSpPr/>
            <p:nvPr/>
          </p:nvSpPr>
          <p:spPr>
            <a:xfrm>
              <a:off x="2676225" y="1981925"/>
              <a:ext cx="59550" cy="33050"/>
            </a:xfrm>
            <a:custGeom>
              <a:rect b="b" l="l" r="r" t="t"/>
              <a:pathLst>
                <a:path extrusionOk="0" h="1322" w="2382">
                  <a:moveTo>
                    <a:pt x="2310" y="1322"/>
                  </a:moveTo>
                  <a:cubicBezTo>
                    <a:pt x="1536" y="917"/>
                    <a:pt x="774" y="536"/>
                    <a:pt x="0" y="131"/>
                  </a:cubicBezTo>
                  <a:cubicBezTo>
                    <a:pt x="36" y="84"/>
                    <a:pt x="48" y="36"/>
                    <a:pt x="83" y="0"/>
                  </a:cubicBezTo>
                  <a:cubicBezTo>
                    <a:pt x="857" y="381"/>
                    <a:pt x="1631" y="786"/>
                    <a:pt x="2381" y="1179"/>
                  </a:cubicBezTo>
                  <a:cubicBezTo>
                    <a:pt x="2369" y="1215"/>
                    <a:pt x="2346" y="1274"/>
                    <a:pt x="2310" y="132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42"/>
            <p:cNvSpPr/>
            <p:nvPr/>
          </p:nvSpPr>
          <p:spPr>
            <a:xfrm>
              <a:off x="3455475" y="1946200"/>
              <a:ext cx="62825" cy="17000"/>
            </a:xfrm>
            <a:custGeom>
              <a:rect b="b" l="l" r="r" t="t"/>
              <a:pathLst>
                <a:path extrusionOk="0" h="680" w="2513">
                  <a:moveTo>
                    <a:pt x="2489" y="679"/>
                  </a:moveTo>
                  <a:cubicBezTo>
                    <a:pt x="1632" y="608"/>
                    <a:pt x="822" y="382"/>
                    <a:pt x="1" y="132"/>
                  </a:cubicBezTo>
                  <a:cubicBezTo>
                    <a:pt x="13" y="84"/>
                    <a:pt x="13" y="48"/>
                    <a:pt x="24" y="1"/>
                  </a:cubicBezTo>
                  <a:cubicBezTo>
                    <a:pt x="846" y="191"/>
                    <a:pt x="1679" y="370"/>
                    <a:pt x="2501" y="560"/>
                  </a:cubicBezTo>
                  <a:cubicBezTo>
                    <a:pt x="2513" y="608"/>
                    <a:pt x="2501" y="644"/>
                    <a:pt x="2489" y="67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42"/>
            <p:cNvSpPr/>
            <p:nvPr/>
          </p:nvSpPr>
          <p:spPr>
            <a:xfrm>
              <a:off x="2902425" y="2012575"/>
              <a:ext cx="63725" cy="29500"/>
            </a:xfrm>
            <a:custGeom>
              <a:rect b="b" l="l" r="r" t="t"/>
              <a:pathLst>
                <a:path extrusionOk="0" h="1180" w="2549">
                  <a:moveTo>
                    <a:pt x="37" y="1"/>
                  </a:moveTo>
                  <a:cubicBezTo>
                    <a:pt x="870" y="358"/>
                    <a:pt x="1703" y="727"/>
                    <a:pt x="2549" y="1060"/>
                  </a:cubicBezTo>
                  <a:cubicBezTo>
                    <a:pt x="2346" y="1179"/>
                    <a:pt x="513" y="489"/>
                    <a:pt x="1" y="108"/>
                  </a:cubicBezTo>
                  <a:cubicBezTo>
                    <a:pt x="1" y="84"/>
                    <a:pt x="25" y="36"/>
                    <a:pt x="3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42"/>
            <p:cNvSpPr/>
            <p:nvPr/>
          </p:nvSpPr>
          <p:spPr>
            <a:xfrm>
              <a:off x="3663250" y="1973000"/>
              <a:ext cx="48825" cy="27100"/>
            </a:xfrm>
            <a:custGeom>
              <a:rect b="b" l="l" r="r" t="t"/>
              <a:pathLst>
                <a:path extrusionOk="0" h="1084" w="1953">
                  <a:moveTo>
                    <a:pt x="1893" y="1084"/>
                  </a:moveTo>
                  <a:cubicBezTo>
                    <a:pt x="1286" y="774"/>
                    <a:pt x="679" y="476"/>
                    <a:pt x="0" y="131"/>
                  </a:cubicBezTo>
                  <a:cubicBezTo>
                    <a:pt x="250" y="0"/>
                    <a:pt x="1679" y="667"/>
                    <a:pt x="1953" y="953"/>
                  </a:cubicBezTo>
                  <a:cubicBezTo>
                    <a:pt x="1941" y="988"/>
                    <a:pt x="1917" y="1036"/>
                    <a:pt x="1893" y="108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42"/>
            <p:cNvSpPr/>
            <p:nvPr/>
          </p:nvSpPr>
          <p:spPr>
            <a:xfrm>
              <a:off x="3208425" y="1822675"/>
              <a:ext cx="64025" cy="29500"/>
            </a:xfrm>
            <a:custGeom>
              <a:rect b="b" l="l" r="r" t="t"/>
              <a:pathLst>
                <a:path extrusionOk="0" h="1180" w="2561">
                  <a:moveTo>
                    <a:pt x="2501" y="1179"/>
                  </a:moveTo>
                  <a:lnTo>
                    <a:pt x="0" y="143"/>
                  </a:lnTo>
                  <a:cubicBezTo>
                    <a:pt x="12" y="108"/>
                    <a:pt x="48" y="48"/>
                    <a:pt x="60" y="1"/>
                  </a:cubicBezTo>
                  <a:cubicBezTo>
                    <a:pt x="893" y="346"/>
                    <a:pt x="1727" y="679"/>
                    <a:pt x="2560" y="1036"/>
                  </a:cubicBezTo>
                  <a:cubicBezTo>
                    <a:pt x="2548" y="1084"/>
                    <a:pt x="2513" y="1132"/>
                    <a:pt x="2501" y="117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42"/>
            <p:cNvSpPr/>
            <p:nvPr/>
          </p:nvSpPr>
          <p:spPr>
            <a:xfrm>
              <a:off x="2375575" y="2026575"/>
              <a:ext cx="90525" cy="35450"/>
            </a:xfrm>
            <a:custGeom>
              <a:rect b="b" l="l" r="r" t="t"/>
              <a:pathLst>
                <a:path extrusionOk="0" h="1418" w="3621">
                  <a:moveTo>
                    <a:pt x="3596" y="1417"/>
                  </a:moveTo>
                  <a:cubicBezTo>
                    <a:pt x="2406" y="965"/>
                    <a:pt x="1191" y="536"/>
                    <a:pt x="1" y="84"/>
                  </a:cubicBezTo>
                  <a:cubicBezTo>
                    <a:pt x="25" y="60"/>
                    <a:pt x="37" y="24"/>
                    <a:pt x="37" y="0"/>
                  </a:cubicBezTo>
                  <a:cubicBezTo>
                    <a:pt x="1227" y="429"/>
                    <a:pt x="2430" y="858"/>
                    <a:pt x="3620" y="1310"/>
                  </a:cubicBezTo>
                  <a:cubicBezTo>
                    <a:pt x="3608" y="1322"/>
                    <a:pt x="3596" y="1369"/>
                    <a:pt x="3596" y="141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2"/>
            <p:cNvSpPr/>
            <p:nvPr/>
          </p:nvSpPr>
          <p:spPr>
            <a:xfrm>
              <a:off x="3609075" y="1946500"/>
              <a:ext cx="47650" cy="25025"/>
            </a:xfrm>
            <a:custGeom>
              <a:rect b="b" l="l" r="r" t="t"/>
              <a:pathLst>
                <a:path extrusionOk="0" h="1001" w="1906">
                  <a:moveTo>
                    <a:pt x="1905" y="882"/>
                  </a:moveTo>
                  <a:cubicBezTo>
                    <a:pt x="1548" y="1001"/>
                    <a:pt x="84" y="346"/>
                    <a:pt x="0" y="1"/>
                  </a:cubicBezTo>
                  <a:cubicBezTo>
                    <a:pt x="643" y="298"/>
                    <a:pt x="1262" y="596"/>
                    <a:pt x="1905" y="88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42"/>
            <p:cNvSpPr/>
            <p:nvPr/>
          </p:nvSpPr>
          <p:spPr>
            <a:xfrm>
              <a:off x="3205450" y="1842325"/>
              <a:ext cx="59250" cy="26800"/>
            </a:xfrm>
            <a:custGeom>
              <a:rect b="b" l="l" r="r" t="t"/>
              <a:pathLst>
                <a:path extrusionOk="0" h="1072" w="2370">
                  <a:moveTo>
                    <a:pt x="72" y="0"/>
                  </a:moveTo>
                  <a:cubicBezTo>
                    <a:pt x="834" y="310"/>
                    <a:pt x="1608" y="631"/>
                    <a:pt x="2370" y="929"/>
                  </a:cubicBezTo>
                  <a:cubicBezTo>
                    <a:pt x="2346" y="965"/>
                    <a:pt x="2322" y="1024"/>
                    <a:pt x="2310" y="1072"/>
                  </a:cubicBezTo>
                  <a:cubicBezTo>
                    <a:pt x="1536" y="774"/>
                    <a:pt x="774" y="465"/>
                    <a:pt x="0" y="167"/>
                  </a:cubicBezTo>
                  <a:cubicBezTo>
                    <a:pt x="24" y="107"/>
                    <a:pt x="60" y="48"/>
                    <a:pt x="7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42"/>
            <p:cNvSpPr/>
            <p:nvPr/>
          </p:nvSpPr>
          <p:spPr>
            <a:xfrm>
              <a:off x="2864925" y="2173900"/>
              <a:ext cx="75625" cy="33375"/>
            </a:xfrm>
            <a:custGeom>
              <a:rect b="b" l="l" r="r" t="t"/>
              <a:pathLst>
                <a:path extrusionOk="0" h="1335" w="3025">
                  <a:moveTo>
                    <a:pt x="2977" y="1334"/>
                  </a:moveTo>
                  <a:cubicBezTo>
                    <a:pt x="1977" y="941"/>
                    <a:pt x="1001" y="525"/>
                    <a:pt x="1" y="120"/>
                  </a:cubicBezTo>
                  <a:cubicBezTo>
                    <a:pt x="13" y="72"/>
                    <a:pt x="36" y="48"/>
                    <a:pt x="48" y="1"/>
                  </a:cubicBezTo>
                  <a:cubicBezTo>
                    <a:pt x="1048" y="406"/>
                    <a:pt x="2025" y="822"/>
                    <a:pt x="3025" y="1215"/>
                  </a:cubicBezTo>
                  <a:cubicBezTo>
                    <a:pt x="3013" y="1263"/>
                    <a:pt x="2989" y="1299"/>
                    <a:pt x="2977" y="133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42"/>
            <p:cNvSpPr/>
            <p:nvPr/>
          </p:nvSpPr>
          <p:spPr>
            <a:xfrm>
              <a:off x="2260675" y="2088175"/>
              <a:ext cx="71475" cy="32775"/>
            </a:xfrm>
            <a:custGeom>
              <a:rect b="b" l="l" r="r" t="t"/>
              <a:pathLst>
                <a:path extrusionOk="0" h="1311" w="2859">
                  <a:moveTo>
                    <a:pt x="49" y="1"/>
                  </a:moveTo>
                  <a:cubicBezTo>
                    <a:pt x="977" y="394"/>
                    <a:pt x="1918" y="799"/>
                    <a:pt x="2858" y="1180"/>
                  </a:cubicBezTo>
                  <a:cubicBezTo>
                    <a:pt x="2847" y="1227"/>
                    <a:pt x="2823" y="1275"/>
                    <a:pt x="2799" y="1311"/>
                  </a:cubicBezTo>
                  <a:cubicBezTo>
                    <a:pt x="1858" y="906"/>
                    <a:pt x="918" y="525"/>
                    <a:pt x="1" y="120"/>
                  </a:cubicBezTo>
                  <a:cubicBezTo>
                    <a:pt x="13" y="84"/>
                    <a:pt x="25" y="48"/>
                    <a:pt x="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2"/>
            <p:cNvSpPr/>
            <p:nvPr/>
          </p:nvSpPr>
          <p:spPr>
            <a:xfrm>
              <a:off x="2719075" y="2035200"/>
              <a:ext cx="47050" cy="27400"/>
            </a:xfrm>
            <a:custGeom>
              <a:rect b="b" l="l" r="r" t="t"/>
              <a:pathLst>
                <a:path extrusionOk="0" h="1096" w="1882">
                  <a:moveTo>
                    <a:pt x="1822" y="1096"/>
                  </a:moveTo>
                  <a:cubicBezTo>
                    <a:pt x="1203" y="774"/>
                    <a:pt x="608" y="429"/>
                    <a:pt x="1" y="96"/>
                  </a:cubicBezTo>
                  <a:cubicBezTo>
                    <a:pt x="251" y="1"/>
                    <a:pt x="1679" y="739"/>
                    <a:pt x="1882" y="1013"/>
                  </a:cubicBezTo>
                  <a:cubicBezTo>
                    <a:pt x="1858" y="1024"/>
                    <a:pt x="1834" y="1072"/>
                    <a:pt x="1822" y="109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42"/>
            <p:cNvSpPr/>
            <p:nvPr/>
          </p:nvSpPr>
          <p:spPr>
            <a:xfrm>
              <a:off x="2800625" y="2256950"/>
              <a:ext cx="62550" cy="23850"/>
            </a:xfrm>
            <a:custGeom>
              <a:rect b="b" l="l" r="r" t="t"/>
              <a:pathLst>
                <a:path extrusionOk="0" h="954" w="2502">
                  <a:moveTo>
                    <a:pt x="49" y="1"/>
                  </a:moveTo>
                  <a:lnTo>
                    <a:pt x="2501" y="846"/>
                  </a:lnTo>
                  <a:cubicBezTo>
                    <a:pt x="2489" y="870"/>
                    <a:pt x="2466" y="917"/>
                    <a:pt x="2466" y="953"/>
                  </a:cubicBezTo>
                  <a:cubicBezTo>
                    <a:pt x="1620" y="727"/>
                    <a:pt x="822" y="429"/>
                    <a:pt x="1" y="13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42"/>
            <p:cNvSpPr/>
            <p:nvPr/>
          </p:nvSpPr>
          <p:spPr>
            <a:xfrm>
              <a:off x="2200850" y="2044725"/>
              <a:ext cx="65225" cy="31575"/>
            </a:xfrm>
            <a:custGeom>
              <a:rect b="b" l="l" r="r" t="t"/>
              <a:pathLst>
                <a:path extrusionOk="0" h="1263" w="2609">
                  <a:moveTo>
                    <a:pt x="2549" y="1263"/>
                  </a:moveTo>
                  <a:cubicBezTo>
                    <a:pt x="1692" y="882"/>
                    <a:pt x="846" y="501"/>
                    <a:pt x="1" y="120"/>
                  </a:cubicBezTo>
                  <a:cubicBezTo>
                    <a:pt x="13" y="72"/>
                    <a:pt x="25" y="48"/>
                    <a:pt x="37" y="1"/>
                  </a:cubicBezTo>
                  <a:cubicBezTo>
                    <a:pt x="894" y="370"/>
                    <a:pt x="1751" y="751"/>
                    <a:pt x="2608" y="1132"/>
                  </a:cubicBezTo>
                  <a:cubicBezTo>
                    <a:pt x="2584" y="1179"/>
                    <a:pt x="2561" y="1227"/>
                    <a:pt x="2549" y="126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42"/>
            <p:cNvSpPr/>
            <p:nvPr/>
          </p:nvSpPr>
          <p:spPr>
            <a:xfrm>
              <a:off x="3056625" y="2180450"/>
              <a:ext cx="53300" cy="26225"/>
            </a:xfrm>
            <a:custGeom>
              <a:rect b="b" l="l" r="r" t="t"/>
              <a:pathLst>
                <a:path extrusionOk="0" h="1049" w="2132">
                  <a:moveTo>
                    <a:pt x="0" y="1"/>
                  </a:moveTo>
                  <a:cubicBezTo>
                    <a:pt x="703" y="334"/>
                    <a:pt x="1393" y="644"/>
                    <a:pt x="2132" y="989"/>
                  </a:cubicBezTo>
                  <a:cubicBezTo>
                    <a:pt x="1727" y="1049"/>
                    <a:pt x="238" y="382"/>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42"/>
            <p:cNvSpPr/>
            <p:nvPr/>
          </p:nvSpPr>
          <p:spPr>
            <a:xfrm>
              <a:off x="2964050" y="2153675"/>
              <a:ext cx="67000" cy="33650"/>
            </a:xfrm>
            <a:custGeom>
              <a:rect b="b" l="l" r="r" t="t"/>
              <a:pathLst>
                <a:path extrusionOk="0" h="1346" w="2680">
                  <a:moveTo>
                    <a:pt x="72" y="0"/>
                  </a:moveTo>
                  <a:cubicBezTo>
                    <a:pt x="929" y="405"/>
                    <a:pt x="1810" y="822"/>
                    <a:pt x="2679" y="1227"/>
                  </a:cubicBezTo>
                  <a:cubicBezTo>
                    <a:pt x="2656" y="1274"/>
                    <a:pt x="2644" y="1298"/>
                    <a:pt x="2620" y="1346"/>
                  </a:cubicBezTo>
                  <a:cubicBezTo>
                    <a:pt x="1739" y="941"/>
                    <a:pt x="870" y="536"/>
                    <a:pt x="0" y="143"/>
                  </a:cubicBezTo>
                  <a:cubicBezTo>
                    <a:pt x="24" y="84"/>
                    <a:pt x="36" y="36"/>
                    <a:pt x="7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42"/>
            <p:cNvSpPr/>
            <p:nvPr/>
          </p:nvSpPr>
          <p:spPr>
            <a:xfrm>
              <a:off x="2523825" y="1951850"/>
              <a:ext cx="36325" cy="19375"/>
            </a:xfrm>
            <a:custGeom>
              <a:rect b="b" l="l" r="r" t="t"/>
              <a:pathLst>
                <a:path extrusionOk="0" h="775" w="1453">
                  <a:moveTo>
                    <a:pt x="1453" y="715"/>
                  </a:moveTo>
                  <a:cubicBezTo>
                    <a:pt x="1334" y="727"/>
                    <a:pt x="1250" y="775"/>
                    <a:pt x="1191" y="739"/>
                  </a:cubicBezTo>
                  <a:cubicBezTo>
                    <a:pt x="822" y="572"/>
                    <a:pt x="464" y="418"/>
                    <a:pt x="83" y="239"/>
                  </a:cubicBezTo>
                  <a:cubicBezTo>
                    <a:pt x="48" y="215"/>
                    <a:pt x="24" y="132"/>
                    <a:pt x="0" y="72"/>
                  </a:cubicBezTo>
                  <a:cubicBezTo>
                    <a:pt x="60" y="48"/>
                    <a:pt x="131" y="1"/>
                    <a:pt x="167" y="13"/>
                  </a:cubicBezTo>
                  <a:cubicBezTo>
                    <a:pt x="548" y="179"/>
                    <a:pt x="941" y="370"/>
                    <a:pt x="1322" y="549"/>
                  </a:cubicBezTo>
                  <a:cubicBezTo>
                    <a:pt x="1357" y="560"/>
                    <a:pt x="1381" y="608"/>
                    <a:pt x="1453" y="71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42"/>
            <p:cNvSpPr/>
            <p:nvPr/>
          </p:nvSpPr>
          <p:spPr>
            <a:xfrm>
              <a:off x="2644375" y="2164075"/>
              <a:ext cx="65800" cy="35450"/>
            </a:xfrm>
            <a:custGeom>
              <a:rect b="b" l="l" r="r" t="t"/>
              <a:pathLst>
                <a:path extrusionOk="0" h="1418" w="2632">
                  <a:moveTo>
                    <a:pt x="60" y="1"/>
                  </a:moveTo>
                  <a:cubicBezTo>
                    <a:pt x="917" y="418"/>
                    <a:pt x="1786" y="858"/>
                    <a:pt x="2631" y="1287"/>
                  </a:cubicBezTo>
                  <a:cubicBezTo>
                    <a:pt x="2620" y="1334"/>
                    <a:pt x="2584" y="1370"/>
                    <a:pt x="2572" y="1418"/>
                  </a:cubicBezTo>
                  <a:cubicBezTo>
                    <a:pt x="1715" y="989"/>
                    <a:pt x="857" y="561"/>
                    <a:pt x="0" y="144"/>
                  </a:cubicBezTo>
                  <a:cubicBezTo>
                    <a:pt x="12" y="96"/>
                    <a:pt x="24" y="49"/>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42"/>
            <p:cNvSpPr/>
            <p:nvPr/>
          </p:nvSpPr>
          <p:spPr>
            <a:xfrm>
              <a:off x="2621150" y="2208425"/>
              <a:ext cx="61650" cy="34575"/>
            </a:xfrm>
            <a:custGeom>
              <a:rect b="b" l="l" r="r" t="t"/>
              <a:pathLst>
                <a:path extrusionOk="0" h="1383" w="2466">
                  <a:moveTo>
                    <a:pt x="60" y="1"/>
                  </a:moveTo>
                  <a:cubicBezTo>
                    <a:pt x="870" y="430"/>
                    <a:pt x="1667" y="870"/>
                    <a:pt x="2465" y="1287"/>
                  </a:cubicBezTo>
                  <a:cubicBezTo>
                    <a:pt x="2441" y="1311"/>
                    <a:pt x="2417" y="1358"/>
                    <a:pt x="2406" y="1382"/>
                  </a:cubicBezTo>
                  <a:cubicBezTo>
                    <a:pt x="1596" y="953"/>
                    <a:pt x="798" y="525"/>
                    <a:pt x="0" y="108"/>
                  </a:cubicBezTo>
                  <a:cubicBezTo>
                    <a:pt x="24" y="72"/>
                    <a:pt x="48" y="49"/>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42"/>
            <p:cNvSpPr/>
            <p:nvPr/>
          </p:nvSpPr>
          <p:spPr>
            <a:xfrm>
              <a:off x="2985175" y="2058125"/>
              <a:ext cx="52425" cy="17275"/>
            </a:xfrm>
            <a:custGeom>
              <a:rect b="b" l="l" r="r" t="t"/>
              <a:pathLst>
                <a:path extrusionOk="0" h="691" w="2097">
                  <a:moveTo>
                    <a:pt x="25" y="0"/>
                  </a:moveTo>
                  <a:cubicBezTo>
                    <a:pt x="715" y="191"/>
                    <a:pt x="1418" y="405"/>
                    <a:pt x="2096" y="596"/>
                  </a:cubicBezTo>
                  <a:cubicBezTo>
                    <a:pt x="2096" y="631"/>
                    <a:pt x="2084" y="655"/>
                    <a:pt x="2084" y="691"/>
                  </a:cubicBezTo>
                  <a:cubicBezTo>
                    <a:pt x="1358" y="608"/>
                    <a:pt x="668" y="369"/>
                    <a:pt x="1" y="131"/>
                  </a:cubicBezTo>
                  <a:cubicBezTo>
                    <a:pt x="1" y="72"/>
                    <a:pt x="13" y="36"/>
                    <a:pt x="2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2"/>
            <p:cNvSpPr/>
            <p:nvPr/>
          </p:nvSpPr>
          <p:spPr>
            <a:xfrm>
              <a:off x="2920300" y="2038775"/>
              <a:ext cx="55975" cy="20850"/>
            </a:xfrm>
            <a:custGeom>
              <a:rect b="b" l="l" r="r" t="t"/>
              <a:pathLst>
                <a:path extrusionOk="0" h="834" w="2239">
                  <a:moveTo>
                    <a:pt x="0" y="0"/>
                  </a:moveTo>
                  <a:cubicBezTo>
                    <a:pt x="738" y="250"/>
                    <a:pt x="1465" y="489"/>
                    <a:pt x="2239" y="739"/>
                  </a:cubicBezTo>
                  <a:cubicBezTo>
                    <a:pt x="1870" y="834"/>
                    <a:pt x="405" y="393"/>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42"/>
            <p:cNvSpPr/>
            <p:nvPr/>
          </p:nvSpPr>
          <p:spPr>
            <a:xfrm>
              <a:off x="3570675" y="2006025"/>
              <a:ext cx="50325" cy="16400"/>
            </a:xfrm>
            <a:custGeom>
              <a:rect b="b" l="l" r="r" t="t"/>
              <a:pathLst>
                <a:path extrusionOk="0" h="656" w="2013">
                  <a:moveTo>
                    <a:pt x="1989" y="656"/>
                  </a:moveTo>
                  <a:cubicBezTo>
                    <a:pt x="1334" y="489"/>
                    <a:pt x="655" y="334"/>
                    <a:pt x="0" y="156"/>
                  </a:cubicBezTo>
                  <a:cubicBezTo>
                    <a:pt x="24" y="108"/>
                    <a:pt x="36" y="48"/>
                    <a:pt x="48" y="1"/>
                  </a:cubicBezTo>
                  <a:cubicBezTo>
                    <a:pt x="703" y="167"/>
                    <a:pt x="1358" y="346"/>
                    <a:pt x="2013" y="513"/>
                  </a:cubicBezTo>
                  <a:cubicBezTo>
                    <a:pt x="2001" y="548"/>
                    <a:pt x="1989" y="596"/>
                    <a:pt x="1989" y="65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42"/>
            <p:cNvSpPr/>
            <p:nvPr/>
          </p:nvSpPr>
          <p:spPr>
            <a:xfrm>
              <a:off x="2352375" y="1999775"/>
              <a:ext cx="62525" cy="24150"/>
            </a:xfrm>
            <a:custGeom>
              <a:rect b="b" l="l" r="r" t="t"/>
              <a:pathLst>
                <a:path extrusionOk="0" h="966" w="2501">
                  <a:moveTo>
                    <a:pt x="36" y="1"/>
                  </a:moveTo>
                  <a:lnTo>
                    <a:pt x="2500" y="846"/>
                  </a:lnTo>
                  <a:cubicBezTo>
                    <a:pt x="2477" y="894"/>
                    <a:pt x="2465" y="917"/>
                    <a:pt x="2453" y="965"/>
                  </a:cubicBezTo>
                  <a:cubicBezTo>
                    <a:pt x="1631" y="679"/>
                    <a:pt x="810" y="394"/>
                    <a:pt x="0" y="96"/>
                  </a:cubicBezTo>
                  <a:cubicBezTo>
                    <a:pt x="12" y="72"/>
                    <a:pt x="24" y="48"/>
                    <a:pt x="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42"/>
            <p:cNvSpPr/>
            <p:nvPr/>
          </p:nvSpPr>
          <p:spPr>
            <a:xfrm>
              <a:off x="2745875" y="2131050"/>
              <a:ext cx="56275" cy="23825"/>
            </a:xfrm>
            <a:custGeom>
              <a:rect b="b" l="l" r="r" t="t"/>
              <a:pathLst>
                <a:path extrusionOk="0" h="953" w="2251">
                  <a:moveTo>
                    <a:pt x="48" y="0"/>
                  </a:moveTo>
                  <a:cubicBezTo>
                    <a:pt x="774" y="286"/>
                    <a:pt x="1500" y="572"/>
                    <a:pt x="2250" y="846"/>
                  </a:cubicBezTo>
                  <a:cubicBezTo>
                    <a:pt x="2227" y="881"/>
                    <a:pt x="2215" y="929"/>
                    <a:pt x="2203" y="953"/>
                  </a:cubicBezTo>
                  <a:cubicBezTo>
                    <a:pt x="1477" y="679"/>
                    <a:pt x="726" y="405"/>
                    <a:pt x="0" y="131"/>
                  </a:cubicBezTo>
                  <a:cubicBezTo>
                    <a:pt x="0" y="96"/>
                    <a:pt x="12" y="48"/>
                    <a:pt x="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42"/>
            <p:cNvSpPr/>
            <p:nvPr/>
          </p:nvSpPr>
          <p:spPr>
            <a:xfrm>
              <a:off x="3034600" y="2136700"/>
              <a:ext cx="58950" cy="23550"/>
            </a:xfrm>
            <a:custGeom>
              <a:rect b="b" l="l" r="r" t="t"/>
              <a:pathLst>
                <a:path extrusionOk="0" h="942" w="2358">
                  <a:moveTo>
                    <a:pt x="48" y="1"/>
                  </a:moveTo>
                  <a:cubicBezTo>
                    <a:pt x="822" y="310"/>
                    <a:pt x="1584" y="620"/>
                    <a:pt x="2358" y="941"/>
                  </a:cubicBezTo>
                  <a:cubicBezTo>
                    <a:pt x="1524" y="798"/>
                    <a:pt x="774" y="429"/>
                    <a:pt x="0" y="108"/>
                  </a:cubicBezTo>
                  <a:cubicBezTo>
                    <a:pt x="12" y="72"/>
                    <a:pt x="36" y="48"/>
                    <a:pt x="4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42"/>
            <p:cNvSpPr/>
            <p:nvPr/>
          </p:nvSpPr>
          <p:spPr>
            <a:xfrm>
              <a:off x="3062575" y="1799450"/>
              <a:ext cx="50925" cy="27125"/>
            </a:xfrm>
            <a:custGeom>
              <a:rect b="b" l="l" r="r" t="t"/>
              <a:pathLst>
                <a:path extrusionOk="0" h="1085" w="2037">
                  <a:moveTo>
                    <a:pt x="60" y="1"/>
                  </a:moveTo>
                  <a:cubicBezTo>
                    <a:pt x="715" y="322"/>
                    <a:pt x="1370" y="644"/>
                    <a:pt x="2036" y="953"/>
                  </a:cubicBezTo>
                  <a:cubicBezTo>
                    <a:pt x="2024" y="1001"/>
                    <a:pt x="1989" y="1049"/>
                    <a:pt x="1977" y="1084"/>
                  </a:cubicBezTo>
                  <a:cubicBezTo>
                    <a:pt x="1322" y="775"/>
                    <a:pt x="655" y="465"/>
                    <a:pt x="0" y="156"/>
                  </a:cubicBezTo>
                  <a:cubicBezTo>
                    <a:pt x="12" y="96"/>
                    <a:pt x="48" y="48"/>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2"/>
            <p:cNvSpPr/>
            <p:nvPr/>
          </p:nvSpPr>
          <p:spPr>
            <a:xfrm>
              <a:off x="3662050" y="1967050"/>
              <a:ext cx="72950" cy="18175"/>
            </a:xfrm>
            <a:custGeom>
              <a:rect b="b" l="l" r="r" t="t"/>
              <a:pathLst>
                <a:path extrusionOk="0" h="727" w="2918">
                  <a:moveTo>
                    <a:pt x="2882" y="726"/>
                  </a:moveTo>
                  <a:cubicBezTo>
                    <a:pt x="1918" y="524"/>
                    <a:pt x="965" y="310"/>
                    <a:pt x="1" y="107"/>
                  </a:cubicBezTo>
                  <a:cubicBezTo>
                    <a:pt x="13" y="71"/>
                    <a:pt x="13" y="24"/>
                    <a:pt x="24" y="0"/>
                  </a:cubicBezTo>
                  <a:cubicBezTo>
                    <a:pt x="989" y="202"/>
                    <a:pt x="1941" y="417"/>
                    <a:pt x="2918" y="619"/>
                  </a:cubicBezTo>
                  <a:cubicBezTo>
                    <a:pt x="2894" y="667"/>
                    <a:pt x="2894" y="703"/>
                    <a:pt x="2882" y="72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42"/>
            <p:cNvSpPr/>
            <p:nvPr/>
          </p:nvSpPr>
          <p:spPr>
            <a:xfrm>
              <a:off x="2415175" y="2155750"/>
              <a:ext cx="71750" cy="33075"/>
            </a:xfrm>
            <a:custGeom>
              <a:rect b="b" l="l" r="r" t="t"/>
              <a:pathLst>
                <a:path extrusionOk="0" h="1323" w="2870">
                  <a:moveTo>
                    <a:pt x="24" y="1"/>
                  </a:moveTo>
                  <a:cubicBezTo>
                    <a:pt x="977" y="393"/>
                    <a:pt x="1917" y="810"/>
                    <a:pt x="2870" y="1215"/>
                  </a:cubicBezTo>
                  <a:cubicBezTo>
                    <a:pt x="2858" y="1251"/>
                    <a:pt x="2834" y="1275"/>
                    <a:pt x="2822" y="1322"/>
                  </a:cubicBezTo>
                  <a:cubicBezTo>
                    <a:pt x="1893" y="905"/>
                    <a:pt x="941" y="501"/>
                    <a:pt x="0" y="84"/>
                  </a:cubicBezTo>
                  <a:cubicBezTo>
                    <a:pt x="0" y="60"/>
                    <a:pt x="12" y="24"/>
                    <a:pt x="2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42"/>
            <p:cNvSpPr/>
            <p:nvPr/>
          </p:nvSpPr>
          <p:spPr>
            <a:xfrm>
              <a:off x="2842900" y="2006925"/>
              <a:ext cx="51225" cy="29800"/>
            </a:xfrm>
            <a:custGeom>
              <a:rect b="b" l="l" r="r" t="t"/>
              <a:pathLst>
                <a:path extrusionOk="0" h="1192" w="2049">
                  <a:moveTo>
                    <a:pt x="2001" y="1191"/>
                  </a:moveTo>
                  <a:cubicBezTo>
                    <a:pt x="1286" y="917"/>
                    <a:pt x="644" y="489"/>
                    <a:pt x="1" y="84"/>
                  </a:cubicBezTo>
                  <a:lnTo>
                    <a:pt x="48" y="0"/>
                  </a:lnTo>
                  <a:cubicBezTo>
                    <a:pt x="715" y="370"/>
                    <a:pt x="1370" y="739"/>
                    <a:pt x="2048" y="1108"/>
                  </a:cubicBezTo>
                  <a:cubicBezTo>
                    <a:pt x="2025" y="1120"/>
                    <a:pt x="2013" y="1155"/>
                    <a:pt x="2001" y="119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42"/>
            <p:cNvSpPr/>
            <p:nvPr/>
          </p:nvSpPr>
          <p:spPr>
            <a:xfrm>
              <a:off x="2554475" y="2181350"/>
              <a:ext cx="43775" cy="23550"/>
            </a:xfrm>
            <a:custGeom>
              <a:rect b="b" l="l" r="r" t="t"/>
              <a:pathLst>
                <a:path extrusionOk="0" h="942" w="1751">
                  <a:moveTo>
                    <a:pt x="1667" y="941"/>
                  </a:moveTo>
                  <a:cubicBezTo>
                    <a:pt x="1120" y="667"/>
                    <a:pt x="572" y="405"/>
                    <a:pt x="0" y="131"/>
                  </a:cubicBezTo>
                  <a:cubicBezTo>
                    <a:pt x="36" y="84"/>
                    <a:pt x="48" y="48"/>
                    <a:pt x="84" y="1"/>
                  </a:cubicBezTo>
                  <a:cubicBezTo>
                    <a:pt x="631" y="251"/>
                    <a:pt x="1191" y="524"/>
                    <a:pt x="1751" y="774"/>
                  </a:cubicBezTo>
                  <a:cubicBezTo>
                    <a:pt x="1715" y="834"/>
                    <a:pt x="1691" y="882"/>
                    <a:pt x="1667" y="94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42"/>
            <p:cNvSpPr/>
            <p:nvPr/>
          </p:nvSpPr>
          <p:spPr>
            <a:xfrm>
              <a:off x="2397900" y="2068825"/>
              <a:ext cx="47050" cy="23250"/>
            </a:xfrm>
            <a:custGeom>
              <a:rect b="b" l="l" r="r" t="t"/>
              <a:pathLst>
                <a:path extrusionOk="0" h="930" w="1882">
                  <a:moveTo>
                    <a:pt x="1822" y="930"/>
                  </a:moveTo>
                  <a:cubicBezTo>
                    <a:pt x="1215" y="656"/>
                    <a:pt x="620" y="394"/>
                    <a:pt x="1" y="120"/>
                  </a:cubicBezTo>
                  <a:cubicBezTo>
                    <a:pt x="25" y="84"/>
                    <a:pt x="36" y="37"/>
                    <a:pt x="60" y="1"/>
                  </a:cubicBezTo>
                  <a:cubicBezTo>
                    <a:pt x="679" y="275"/>
                    <a:pt x="1275" y="525"/>
                    <a:pt x="1882" y="799"/>
                  </a:cubicBezTo>
                  <a:cubicBezTo>
                    <a:pt x="1870" y="822"/>
                    <a:pt x="1834" y="882"/>
                    <a:pt x="1822" y="93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42"/>
            <p:cNvSpPr/>
            <p:nvPr/>
          </p:nvSpPr>
          <p:spPr>
            <a:xfrm>
              <a:off x="2493450" y="2016150"/>
              <a:ext cx="51825" cy="23550"/>
            </a:xfrm>
            <a:custGeom>
              <a:rect b="b" l="l" r="r" t="t"/>
              <a:pathLst>
                <a:path extrusionOk="0" h="942" w="2073">
                  <a:moveTo>
                    <a:pt x="2025" y="941"/>
                  </a:moveTo>
                  <a:cubicBezTo>
                    <a:pt x="1358" y="667"/>
                    <a:pt x="691" y="382"/>
                    <a:pt x="1" y="120"/>
                  </a:cubicBezTo>
                  <a:cubicBezTo>
                    <a:pt x="24" y="72"/>
                    <a:pt x="36" y="48"/>
                    <a:pt x="48" y="1"/>
                  </a:cubicBezTo>
                  <a:cubicBezTo>
                    <a:pt x="715" y="262"/>
                    <a:pt x="1406" y="536"/>
                    <a:pt x="2072" y="79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42"/>
            <p:cNvSpPr/>
            <p:nvPr/>
          </p:nvSpPr>
          <p:spPr>
            <a:xfrm>
              <a:off x="2572625" y="1968525"/>
              <a:ext cx="48250" cy="25325"/>
            </a:xfrm>
            <a:custGeom>
              <a:rect b="b" l="l" r="r" t="t"/>
              <a:pathLst>
                <a:path extrusionOk="0" h="1013" w="1930">
                  <a:moveTo>
                    <a:pt x="1870" y="1013"/>
                  </a:moveTo>
                  <a:lnTo>
                    <a:pt x="1" y="120"/>
                  </a:lnTo>
                  <a:cubicBezTo>
                    <a:pt x="13" y="72"/>
                    <a:pt x="36" y="24"/>
                    <a:pt x="48" y="1"/>
                  </a:cubicBezTo>
                  <a:cubicBezTo>
                    <a:pt x="679" y="298"/>
                    <a:pt x="1299" y="572"/>
                    <a:pt x="1930" y="870"/>
                  </a:cubicBezTo>
                  <a:cubicBezTo>
                    <a:pt x="1918" y="917"/>
                    <a:pt x="1882" y="965"/>
                    <a:pt x="1870" y="101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42"/>
            <p:cNvSpPr/>
            <p:nvPr/>
          </p:nvSpPr>
          <p:spPr>
            <a:xfrm>
              <a:off x="3523050" y="1951850"/>
              <a:ext cx="45275" cy="17300"/>
            </a:xfrm>
            <a:custGeom>
              <a:rect b="b" l="l" r="r" t="t"/>
              <a:pathLst>
                <a:path extrusionOk="0" h="692" w="1811">
                  <a:moveTo>
                    <a:pt x="0" y="1"/>
                  </a:moveTo>
                  <a:cubicBezTo>
                    <a:pt x="596" y="191"/>
                    <a:pt x="1191" y="370"/>
                    <a:pt x="1810" y="560"/>
                  </a:cubicBezTo>
                  <a:cubicBezTo>
                    <a:pt x="1572" y="691"/>
                    <a:pt x="203" y="298"/>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42"/>
            <p:cNvSpPr/>
            <p:nvPr/>
          </p:nvSpPr>
          <p:spPr>
            <a:xfrm>
              <a:off x="2316050" y="2005150"/>
              <a:ext cx="49150" cy="22925"/>
            </a:xfrm>
            <a:custGeom>
              <a:rect b="b" l="l" r="r" t="t"/>
              <a:pathLst>
                <a:path extrusionOk="0" h="917" w="1966">
                  <a:moveTo>
                    <a:pt x="1929" y="917"/>
                  </a:moveTo>
                  <a:cubicBezTo>
                    <a:pt x="1286" y="643"/>
                    <a:pt x="643" y="393"/>
                    <a:pt x="1" y="131"/>
                  </a:cubicBezTo>
                  <a:cubicBezTo>
                    <a:pt x="24" y="83"/>
                    <a:pt x="36" y="36"/>
                    <a:pt x="48" y="0"/>
                  </a:cubicBezTo>
                  <a:lnTo>
                    <a:pt x="1965" y="762"/>
                  </a:lnTo>
                  <a:cubicBezTo>
                    <a:pt x="1953" y="810"/>
                    <a:pt x="1941" y="869"/>
                    <a:pt x="1929" y="91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42"/>
            <p:cNvSpPr/>
            <p:nvPr/>
          </p:nvSpPr>
          <p:spPr>
            <a:xfrm>
              <a:off x="3112275" y="1800950"/>
              <a:ext cx="56000" cy="22050"/>
            </a:xfrm>
            <a:custGeom>
              <a:rect b="b" l="l" r="r" t="t"/>
              <a:pathLst>
                <a:path extrusionOk="0" h="882" w="2240">
                  <a:moveTo>
                    <a:pt x="48" y="0"/>
                  </a:moveTo>
                  <a:cubicBezTo>
                    <a:pt x="775" y="262"/>
                    <a:pt x="1501" y="524"/>
                    <a:pt x="2239" y="774"/>
                  </a:cubicBezTo>
                  <a:cubicBezTo>
                    <a:pt x="2227" y="810"/>
                    <a:pt x="2203" y="858"/>
                    <a:pt x="2192" y="881"/>
                  </a:cubicBezTo>
                  <a:lnTo>
                    <a:pt x="1" y="119"/>
                  </a:lnTo>
                  <a:cubicBezTo>
                    <a:pt x="25" y="96"/>
                    <a:pt x="36" y="48"/>
                    <a:pt x="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42"/>
            <p:cNvSpPr/>
            <p:nvPr/>
          </p:nvSpPr>
          <p:spPr>
            <a:xfrm>
              <a:off x="2801225" y="2113175"/>
              <a:ext cx="65225" cy="19675"/>
            </a:xfrm>
            <a:custGeom>
              <a:rect b="b" l="l" r="r" t="t"/>
              <a:pathLst>
                <a:path extrusionOk="0" h="787" w="2609">
                  <a:moveTo>
                    <a:pt x="25" y="1"/>
                  </a:moveTo>
                  <a:cubicBezTo>
                    <a:pt x="882" y="239"/>
                    <a:pt x="1751" y="465"/>
                    <a:pt x="2608" y="703"/>
                  </a:cubicBezTo>
                  <a:cubicBezTo>
                    <a:pt x="2608" y="727"/>
                    <a:pt x="2596" y="763"/>
                    <a:pt x="2596" y="787"/>
                  </a:cubicBezTo>
                  <a:lnTo>
                    <a:pt x="1" y="120"/>
                  </a:lnTo>
                  <a:cubicBezTo>
                    <a:pt x="1" y="72"/>
                    <a:pt x="1" y="49"/>
                    <a:pt x="2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42"/>
            <p:cNvSpPr/>
            <p:nvPr/>
          </p:nvSpPr>
          <p:spPr>
            <a:xfrm>
              <a:off x="3552525" y="2022700"/>
              <a:ext cx="44375" cy="12825"/>
            </a:xfrm>
            <a:custGeom>
              <a:rect b="b" l="l" r="r" t="t"/>
              <a:pathLst>
                <a:path extrusionOk="0" h="513" w="1775">
                  <a:moveTo>
                    <a:pt x="1762" y="512"/>
                  </a:moveTo>
                  <a:cubicBezTo>
                    <a:pt x="1179" y="393"/>
                    <a:pt x="595" y="286"/>
                    <a:pt x="0" y="167"/>
                  </a:cubicBezTo>
                  <a:cubicBezTo>
                    <a:pt x="12" y="108"/>
                    <a:pt x="12" y="60"/>
                    <a:pt x="36" y="0"/>
                  </a:cubicBezTo>
                  <a:lnTo>
                    <a:pt x="1774" y="358"/>
                  </a:lnTo>
                  <a:cubicBezTo>
                    <a:pt x="1774" y="405"/>
                    <a:pt x="1762" y="465"/>
                    <a:pt x="1762" y="51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42"/>
            <p:cNvSpPr/>
            <p:nvPr/>
          </p:nvSpPr>
          <p:spPr>
            <a:xfrm>
              <a:off x="2469950" y="2146825"/>
              <a:ext cx="50025" cy="24425"/>
            </a:xfrm>
            <a:custGeom>
              <a:rect b="b" l="l" r="r" t="t"/>
              <a:pathLst>
                <a:path extrusionOk="0" h="977" w="2001">
                  <a:moveTo>
                    <a:pt x="36" y="0"/>
                  </a:moveTo>
                  <a:cubicBezTo>
                    <a:pt x="691" y="274"/>
                    <a:pt x="1345" y="572"/>
                    <a:pt x="2000" y="858"/>
                  </a:cubicBezTo>
                  <a:cubicBezTo>
                    <a:pt x="1988" y="905"/>
                    <a:pt x="1977" y="929"/>
                    <a:pt x="1965" y="977"/>
                  </a:cubicBezTo>
                  <a:cubicBezTo>
                    <a:pt x="1310" y="691"/>
                    <a:pt x="655" y="393"/>
                    <a:pt x="0" y="119"/>
                  </a:cubicBezTo>
                  <a:cubicBezTo>
                    <a:pt x="12" y="72"/>
                    <a:pt x="24" y="24"/>
                    <a:pt x="3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2"/>
            <p:cNvSpPr/>
            <p:nvPr/>
          </p:nvSpPr>
          <p:spPr>
            <a:xfrm>
              <a:off x="3635550" y="2007525"/>
              <a:ext cx="42900" cy="12525"/>
            </a:xfrm>
            <a:custGeom>
              <a:rect b="b" l="l" r="r" t="t"/>
              <a:pathLst>
                <a:path extrusionOk="0" h="501" w="1716">
                  <a:moveTo>
                    <a:pt x="49" y="0"/>
                  </a:moveTo>
                  <a:cubicBezTo>
                    <a:pt x="596" y="119"/>
                    <a:pt x="1156" y="250"/>
                    <a:pt x="1715" y="369"/>
                  </a:cubicBezTo>
                  <a:cubicBezTo>
                    <a:pt x="1692" y="417"/>
                    <a:pt x="1692" y="465"/>
                    <a:pt x="1680" y="500"/>
                  </a:cubicBezTo>
                  <a:cubicBezTo>
                    <a:pt x="1120" y="381"/>
                    <a:pt x="561" y="262"/>
                    <a:pt x="1" y="167"/>
                  </a:cubicBezTo>
                  <a:cubicBezTo>
                    <a:pt x="13" y="107"/>
                    <a:pt x="25" y="60"/>
                    <a:pt x="4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42"/>
            <p:cNvSpPr/>
            <p:nvPr/>
          </p:nvSpPr>
          <p:spPr>
            <a:xfrm>
              <a:off x="2711625" y="2244450"/>
              <a:ext cx="57775" cy="27400"/>
            </a:xfrm>
            <a:custGeom>
              <a:rect b="b" l="l" r="r" t="t"/>
              <a:pathLst>
                <a:path extrusionOk="0" h="1096" w="2311">
                  <a:moveTo>
                    <a:pt x="49" y="1"/>
                  </a:moveTo>
                  <a:cubicBezTo>
                    <a:pt x="811" y="334"/>
                    <a:pt x="1549" y="655"/>
                    <a:pt x="2311" y="989"/>
                  </a:cubicBezTo>
                  <a:cubicBezTo>
                    <a:pt x="2299" y="1013"/>
                    <a:pt x="2275" y="1048"/>
                    <a:pt x="2263" y="1096"/>
                  </a:cubicBezTo>
                  <a:cubicBezTo>
                    <a:pt x="1501" y="763"/>
                    <a:pt x="763" y="441"/>
                    <a:pt x="1" y="108"/>
                  </a:cubicBezTo>
                  <a:cubicBezTo>
                    <a:pt x="13" y="60"/>
                    <a:pt x="37" y="36"/>
                    <a:pt x="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42"/>
            <p:cNvSpPr/>
            <p:nvPr/>
          </p:nvSpPr>
          <p:spPr>
            <a:xfrm>
              <a:off x="2830700" y="2096225"/>
              <a:ext cx="65800" cy="22950"/>
            </a:xfrm>
            <a:custGeom>
              <a:rect b="b" l="l" r="r" t="t"/>
              <a:pathLst>
                <a:path extrusionOk="0" h="918" w="2632">
                  <a:moveTo>
                    <a:pt x="48" y="0"/>
                  </a:moveTo>
                  <a:lnTo>
                    <a:pt x="2632" y="846"/>
                  </a:lnTo>
                  <a:cubicBezTo>
                    <a:pt x="2620" y="869"/>
                    <a:pt x="2620" y="893"/>
                    <a:pt x="2608" y="917"/>
                  </a:cubicBezTo>
                  <a:cubicBezTo>
                    <a:pt x="1739" y="631"/>
                    <a:pt x="858" y="369"/>
                    <a:pt x="0" y="8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42"/>
            <p:cNvSpPr/>
            <p:nvPr/>
          </p:nvSpPr>
          <p:spPr>
            <a:xfrm>
              <a:off x="3565600" y="1930425"/>
              <a:ext cx="37250" cy="13125"/>
            </a:xfrm>
            <a:custGeom>
              <a:rect b="b" l="l" r="r" t="t"/>
              <a:pathLst>
                <a:path extrusionOk="0" h="525" w="1490">
                  <a:moveTo>
                    <a:pt x="1454" y="524"/>
                  </a:moveTo>
                  <a:cubicBezTo>
                    <a:pt x="965" y="405"/>
                    <a:pt x="489" y="286"/>
                    <a:pt x="1" y="167"/>
                  </a:cubicBezTo>
                  <a:cubicBezTo>
                    <a:pt x="13" y="108"/>
                    <a:pt x="25" y="48"/>
                    <a:pt x="49" y="1"/>
                  </a:cubicBezTo>
                  <a:cubicBezTo>
                    <a:pt x="525" y="120"/>
                    <a:pt x="1013" y="239"/>
                    <a:pt x="1489" y="358"/>
                  </a:cubicBezTo>
                  <a:cubicBezTo>
                    <a:pt x="1489" y="417"/>
                    <a:pt x="1477" y="465"/>
                    <a:pt x="1454" y="52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42"/>
            <p:cNvSpPr/>
            <p:nvPr/>
          </p:nvSpPr>
          <p:spPr>
            <a:xfrm>
              <a:off x="3134300" y="1825650"/>
              <a:ext cx="35750" cy="19675"/>
            </a:xfrm>
            <a:custGeom>
              <a:rect b="b" l="l" r="r" t="t"/>
              <a:pathLst>
                <a:path extrusionOk="0" h="787" w="1430">
                  <a:moveTo>
                    <a:pt x="1382" y="786"/>
                  </a:moveTo>
                  <a:cubicBezTo>
                    <a:pt x="930" y="584"/>
                    <a:pt x="465" y="358"/>
                    <a:pt x="1" y="143"/>
                  </a:cubicBezTo>
                  <a:cubicBezTo>
                    <a:pt x="13" y="96"/>
                    <a:pt x="48" y="36"/>
                    <a:pt x="60" y="1"/>
                  </a:cubicBezTo>
                  <a:cubicBezTo>
                    <a:pt x="525" y="203"/>
                    <a:pt x="965" y="429"/>
                    <a:pt x="1430" y="632"/>
                  </a:cubicBezTo>
                  <a:cubicBezTo>
                    <a:pt x="1418" y="679"/>
                    <a:pt x="1406" y="739"/>
                    <a:pt x="1382" y="78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42"/>
            <p:cNvSpPr/>
            <p:nvPr/>
          </p:nvSpPr>
          <p:spPr>
            <a:xfrm>
              <a:off x="3130725" y="2163200"/>
              <a:ext cx="39325" cy="24125"/>
            </a:xfrm>
            <a:custGeom>
              <a:rect b="b" l="l" r="r" t="t"/>
              <a:pathLst>
                <a:path extrusionOk="0" h="965" w="1573">
                  <a:moveTo>
                    <a:pt x="1525" y="965"/>
                  </a:moveTo>
                  <a:cubicBezTo>
                    <a:pt x="1025" y="679"/>
                    <a:pt x="513" y="393"/>
                    <a:pt x="1" y="119"/>
                  </a:cubicBezTo>
                  <a:cubicBezTo>
                    <a:pt x="13" y="72"/>
                    <a:pt x="37" y="36"/>
                    <a:pt x="60" y="0"/>
                  </a:cubicBezTo>
                  <a:lnTo>
                    <a:pt x="1573" y="846"/>
                  </a:lnTo>
                  <a:cubicBezTo>
                    <a:pt x="1573" y="893"/>
                    <a:pt x="1561" y="917"/>
                    <a:pt x="1525" y="96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2"/>
            <p:cNvSpPr/>
            <p:nvPr/>
          </p:nvSpPr>
          <p:spPr>
            <a:xfrm>
              <a:off x="2748550" y="2117650"/>
              <a:ext cx="51225" cy="23250"/>
            </a:xfrm>
            <a:custGeom>
              <a:rect b="b" l="l" r="r" t="t"/>
              <a:pathLst>
                <a:path extrusionOk="0" h="930" w="2049">
                  <a:moveTo>
                    <a:pt x="48" y="1"/>
                  </a:moveTo>
                  <a:cubicBezTo>
                    <a:pt x="715" y="286"/>
                    <a:pt x="1381" y="548"/>
                    <a:pt x="2048" y="834"/>
                  </a:cubicBezTo>
                  <a:lnTo>
                    <a:pt x="2012" y="929"/>
                  </a:lnTo>
                  <a:cubicBezTo>
                    <a:pt x="1334" y="655"/>
                    <a:pt x="667" y="370"/>
                    <a:pt x="0" y="108"/>
                  </a:cubicBezTo>
                  <a:cubicBezTo>
                    <a:pt x="12" y="60"/>
                    <a:pt x="24" y="36"/>
                    <a:pt x="4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42"/>
            <p:cNvSpPr/>
            <p:nvPr/>
          </p:nvSpPr>
          <p:spPr>
            <a:xfrm>
              <a:off x="2617575" y="1928650"/>
              <a:ext cx="52125" cy="32450"/>
            </a:xfrm>
            <a:custGeom>
              <a:rect b="b" l="l" r="r" t="t"/>
              <a:pathLst>
                <a:path extrusionOk="0" h="1298" w="2085">
                  <a:moveTo>
                    <a:pt x="2037" y="1298"/>
                  </a:moveTo>
                  <a:cubicBezTo>
                    <a:pt x="1358" y="893"/>
                    <a:pt x="679" y="488"/>
                    <a:pt x="1" y="83"/>
                  </a:cubicBezTo>
                  <a:cubicBezTo>
                    <a:pt x="12" y="60"/>
                    <a:pt x="24" y="36"/>
                    <a:pt x="60" y="0"/>
                  </a:cubicBezTo>
                  <a:cubicBezTo>
                    <a:pt x="727" y="405"/>
                    <a:pt x="1417" y="798"/>
                    <a:pt x="2084" y="1215"/>
                  </a:cubicBezTo>
                  <a:cubicBezTo>
                    <a:pt x="2084" y="1250"/>
                    <a:pt x="2072" y="1262"/>
                    <a:pt x="2037" y="129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42"/>
            <p:cNvSpPr/>
            <p:nvPr/>
          </p:nvSpPr>
          <p:spPr>
            <a:xfrm>
              <a:off x="2487200" y="2036700"/>
              <a:ext cx="33675" cy="20550"/>
            </a:xfrm>
            <a:custGeom>
              <a:rect b="b" l="l" r="r" t="t"/>
              <a:pathLst>
                <a:path extrusionOk="0" h="822" w="1347">
                  <a:moveTo>
                    <a:pt x="1275" y="822"/>
                  </a:moveTo>
                  <a:cubicBezTo>
                    <a:pt x="858" y="583"/>
                    <a:pt x="417" y="357"/>
                    <a:pt x="1" y="95"/>
                  </a:cubicBezTo>
                  <a:cubicBezTo>
                    <a:pt x="24" y="72"/>
                    <a:pt x="48" y="24"/>
                    <a:pt x="60" y="0"/>
                  </a:cubicBezTo>
                  <a:cubicBezTo>
                    <a:pt x="489" y="238"/>
                    <a:pt x="917" y="476"/>
                    <a:pt x="1346" y="714"/>
                  </a:cubicBezTo>
                  <a:cubicBezTo>
                    <a:pt x="1310" y="750"/>
                    <a:pt x="1287" y="798"/>
                    <a:pt x="1275" y="82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2"/>
            <p:cNvSpPr/>
            <p:nvPr/>
          </p:nvSpPr>
          <p:spPr>
            <a:xfrm>
              <a:off x="3222425" y="2119150"/>
              <a:ext cx="43775" cy="25025"/>
            </a:xfrm>
            <a:custGeom>
              <a:rect b="b" l="l" r="r" t="t"/>
              <a:pathLst>
                <a:path extrusionOk="0" h="1001" w="1751">
                  <a:moveTo>
                    <a:pt x="60" y="0"/>
                  </a:moveTo>
                  <a:cubicBezTo>
                    <a:pt x="631" y="310"/>
                    <a:pt x="1179" y="607"/>
                    <a:pt x="1750" y="929"/>
                  </a:cubicBezTo>
                  <a:cubicBezTo>
                    <a:pt x="1726" y="953"/>
                    <a:pt x="1715" y="965"/>
                    <a:pt x="1703" y="1000"/>
                  </a:cubicBezTo>
                  <a:cubicBezTo>
                    <a:pt x="1131" y="691"/>
                    <a:pt x="572" y="393"/>
                    <a:pt x="0" y="72"/>
                  </a:cubicBezTo>
                  <a:cubicBezTo>
                    <a:pt x="24" y="48"/>
                    <a:pt x="48" y="36"/>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2"/>
            <p:cNvSpPr/>
            <p:nvPr/>
          </p:nvSpPr>
          <p:spPr>
            <a:xfrm>
              <a:off x="2912850" y="2121525"/>
              <a:ext cx="41400" cy="14900"/>
            </a:xfrm>
            <a:custGeom>
              <a:rect b="b" l="l" r="r" t="t"/>
              <a:pathLst>
                <a:path extrusionOk="0" h="596" w="1656">
                  <a:moveTo>
                    <a:pt x="36" y="0"/>
                  </a:moveTo>
                  <a:cubicBezTo>
                    <a:pt x="572" y="155"/>
                    <a:pt x="1120" y="334"/>
                    <a:pt x="1656" y="500"/>
                  </a:cubicBezTo>
                  <a:cubicBezTo>
                    <a:pt x="1644" y="536"/>
                    <a:pt x="1644" y="560"/>
                    <a:pt x="1632" y="596"/>
                  </a:cubicBezTo>
                  <a:cubicBezTo>
                    <a:pt x="1096" y="429"/>
                    <a:pt x="548" y="250"/>
                    <a:pt x="1" y="84"/>
                  </a:cubicBezTo>
                  <a:cubicBezTo>
                    <a:pt x="24" y="60"/>
                    <a:pt x="24" y="24"/>
                    <a:pt x="3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42"/>
            <p:cNvSpPr/>
            <p:nvPr/>
          </p:nvSpPr>
          <p:spPr>
            <a:xfrm>
              <a:off x="3574850" y="1952150"/>
              <a:ext cx="25600" cy="11050"/>
            </a:xfrm>
            <a:custGeom>
              <a:rect b="b" l="l" r="r" t="t"/>
              <a:pathLst>
                <a:path extrusionOk="0" h="442" w="1024">
                  <a:moveTo>
                    <a:pt x="988" y="441"/>
                  </a:moveTo>
                  <a:lnTo>
                    <a:pt x="0" y="132"/>
                  </a:lnTo>
                  <a:lnTo>
                    <a:pt x="48" y="1"/>
                  </a:lnTo>
                  <a:cubicBezTo>
                    <a:pt x="369" y="108"/>
                    <a:pt x="703" y="203"/>
                    <a:pt x="1024" y="322"/>
                  </a:cubicBezTo>
                  <a:cubicBezTo>
                    <a:pt x="1012" y="358"/>
                    <a:pt x="1000" y="406"/>
                    <a:pt x="988" y="44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42"/>
            <p:cNvSpPr/>
            <p:nvPr/>
          </p:nvSpPr>
          <p:spPr>
            <a:xfrm>
              <a:off x="2682775" y="2556400"/>
              <a:ext cx="448575" cy="162250"/>
            </a:xfrm>
            <a:custGeom>
              <a:rect b="b" l="l" r="r" t="t"/>
              <a:pathLst>
                <a:path extrusionOk="0" h="6490" w="17943">
                  <a:moveTo>
                    <a:pt x="0" y="6370"/>
                  </a:moveTo>
                  <a:cubicBezTo>
                    <a:pt x="95" y="6299"/>
                    <a:pt x="202" y="6204"/>
                    <a:pt x="322" y="6156"/>
                  </a:cubicBezTo>
                  <a:cubicBezTo>
                    <a:pt x="1762" y="5608"/>
                    <a:pt x="3215" y="5025"/>
                    <a:pt x="4679" y="4525"/>
                  </a:cubicBezTo>
                  <a:cubicBezTo>
                    <a:pt x="7799" y="3441"/>
                    <a:pt x="10906" y="2370"/>
                    <a:pt x="14014" y="1298"/>
                  </a:cubicBezTo>
                  <a:lnTo>
                    <a:pt x="17538" y="84"/>
                  </a:lnTo>
                  <a:cubicBezTo>
                    <a:pt x="17657" y="48"/>
                    <a:pt x="17776" y="24"/>
                    <a:pt x="17895" y="0"/>
                  </a:cubicBezTo>
                  <a:cubicBezTo>
                    <a:pt x="17919" y="24"/>
                    <a:pt x="17931" y="60"/>
                    <a:pt x="17943" y="108"/>
                  </a:cubicBezTo>
                  <a:cubicBezTo>
                    <a:pt x="17824" y="167"/>
                    <a:pt x="17717" y="238"/>
                    <a:pt x="17586" y="286"/>
                  </a:cubicBezTo>
                  <a:cubicBezTo>
                    <a:pt x="14299" y="1429"/>
                    <a:pt x="11013" y="2560"/>
                    <a:pt x="7739" y="3703"/>
                  </a:cubicBezTo>
                  <a:cubicBezTo>
                    <a:pt x="5536" y="4477"/>
                    <a:pt x="3334" y="5287"/>
                    <a:pt x="1131" y="6073"/>
                  </a:cubicBezTo>
                  <a:cubicBezTo>
                    <a:pt x="857" y="6156"/>
                    <a:pt x="619" y="6311"/>
                    <a:pt x="369" y="6418"/>
                  </a:cubicBezTo>
                  <a:cubicBezTo>
                    <a:pt x="274" y="6454"/>
                    <a:pt x="179" y="6465"/>
                    <a:pt x="71" y="6489"/>
                  </a:cubicBezTo>
                  <a:cubicBezTo>
                    <a:pt x="36" y="6454"/>
                    <a:pt x="12" y="6418"/>
                    <a:pt x="0" y="637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42"/>
            <p:cNvSpPr/>
            <p:nvPr/>
          </p:nvSpPr>
          <p:spPr>
            <a:xfrm>
              <a:off x="2693775" y="2568900"/>
              <a:ext cx="441750" cy="157175"/>
            </a:xfrm>
            <a:custGeom>
              <a:rect b="b" l="l" r="r" t="t"/>
              <a:pathLst>
                <a:path extrusionOk="0" h="6287" w="17670">
                  <a:moveTo>
                    <a:pt x="17669" y="119"/>
                  </a:moveTo>
                  <a:cubicBezTo>
                    <a:pt x="17562" y="167"/>
                    <a:pt x="17455" y="227"/>
                    <a:pt x="17336" y="274"/>
                  </a:cubicBezTo>
                  <a:cubicBezTo>
                    <a:pt x="13871" y="1489"/>
                    <a:pt x="10419" y="2727"/>
                    <a:pt x="6942" y="3929"/>
                  </a:cubicBezTo>
                  <a:cubicBezTo>
                    <a:pt x="5049" y="4584"/>
                    <a:pt x="3144" y="5168"/>
                    <a:pt x="1251" y="5799"/>
                  </a:cubicBezTo>
                  <a:cubicBezTo>
                    <a:pt x="834" y="5930"/>
                    <a:pt x="453" y="6120"/>
                    <a:pt x="48" y="6287"/>
                  </a:cubicBezTo>
                  <a:lnTo>
                    <a:pt x="1" y="6192"/>
                  </a:lnTo>
                  <a:cubicBezTo>
                    <a:pt x="96" y="6156"/>
                    <a:pt x="179" y="6096"/>
                    <a:pt x="274" y="6061"/>
                  </a:cubicBezTo>
                  <a:cubicBezTo>
                    <a:pt x="2358" y="5334"/>
                    <a:pt x="4454" y="4608"/>
                    <a:pt x="6537" y="3870"/>
                  </a:cubicBezTo>
                  <a:cubicBezTo>
                    <a:pt x="8787" y="3096"/>
                    <a:pt x="11026" y="2358"/>
                    <a:pt x="13276" y="1572"/>
                  </a:cubicBezTo>
                  <a:cubicBezTo>
                    <a:pt x="14621" y="1108"/>
                    <a:pt x="15943" y="596"/>
                    <a:pt x="17265" y="108"/>
                  </a:cubicBezTo>
                  <a:cubicBezTo>
                    <a:pt x="17384" y="60"/>
                    <a:pt x="17503" y="48"/>
                    <a:pt x="17610" y="0"/>
                  </a:cubicBezTo>
                  <a:cubicBezTo>
                    <a:pt x="17634" y="48"/>
                    <a:pt x="17658" y="96"/>
                    <a:pt x="17669" y="11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42"/>
            <p:cNvSpPr/>
            <p:nvPr/>
          </p:nvSpPr>
          <p:spPr>
            <a:xfrm>
              <a:off x="2849750" y="2588250"/>
              <a:ext cx="281600" cy="98250"/>
            </a:xfrm>
            <a:custGeom>
              <a:rect b="b" l="l" r="r" t="t"/>
              <a:pathLst>
                <a:path extrusionOk="0" h="3930" w="11264">
                  <a:moveTo>
                    <a:pt x="11264" y="96"/>
                  </a:moveTo>
                  <a:cubicBezTo>
                    <a:pt x="7513" y="1548"/>
                    <a:pt x="3870" y="3060"/>
                    <a:pt x="0" y="3929"/>
                  </a:cubicBezTo>
                  <a:cubicBezTo>
                    <a:pt x="3799" y="2965"/>
                    <a:pt x="7382" y="1358"/>
                    <a:pt x="11038" y="36"/>
                  </a:cubicBezTo>
                  <a:cubicBezTo>
                    <a:pt x="11097" y="0"/>
                    <a:pt x="11145" y="48"/>
                    <a:pt x="11264" y="9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42"/>
            <p:cNvSpPr/>
            <p:nvPr/>
          </p:nvSpPr>
          <p:spPr>
            <a:xfrm>
              <a:off x="2529175" y="2720400"/>
              <a:ext cx="111350" cy="36650"/>
            </a:xfrm>
            <a:custGeom>
              <a:rect b="b" l="l" r="r" t="t"/>
              <a:pathLst>
                <a:path extrusionOk="0" h="1466" w="4454">
                  <a:moveTo>
                    <a:pt x="2644" y="703"/>
                  </a:moveTo>
                  <a:cubicBezTo>
                    <a:pt x="1763" y="727"/>
                    <a:pt x="917" y="965"/>
                    <a:pt x="36" y="1025"/>
                  </a:cubicBezTo>
                  <a:cubicBezTo>
                    <a:pt x="24" y="989"/>
                    <a:pt x="24" y="941"/>
                    <a:pt x="0" y="882"/>
                  </a:cubicBezTo>
                  <a:cubicBezTo>
                    <a:pt x="1477" y="584"/>
                    <a:pt x="2941" y="298"/>
                    <a:pt x="4430" y="1"/>
                  </a:cubicBezTo>
                  <a:cubicBezTo>
                    <a:pt x="4453" y="132"/>
                    <a:pt x="4418" y="298"/>
                    <a:pt x="4168" y="358"/>
                  </a:cubicBezTo>
                  <a:cubicBezTo>
                    <a:pt x="2870" y="727"/>
                    <a:pt x="1572" y="1084"/>
                    <a:pt x="262" y="1441"/>
                  </a:cubicBezTo>
                  <a:cubicBezTo>
                    <a:pt x="215" y="1465"/>
                    <a:pt x="143" y="1418"/>
                    <a:pt x="84" y="1406"/>
                  </a:cubicBezTo>
                  <a:cubicBezTo>
                    <a:pt x="84" y="1370"/>
                    <a:pt x="60" y="1346"/>
                    <a:pt x="60" y="1310"/>
                  </a:cubicBezTo>
                  <a:cubicBezTo>
                    <a:pt x="929" y="1120"/>
                    <a:pt x="1786" y="906"/>
                    <a:pt x="2644" y="7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42"/>
            <p:cNvSpPr/>
            <p:nvPr/>
          </p:nvSpPr>
          <p:spPr>
            <a:xfrm>
              <a:off x="2318725" y="2655225"/>
              <a:ext cx="170575" cy="83350"/>
            </a:xfrm>
            <a:custGeom>
              <a:rect b="b" l="l" r="r" t="t"/>
              <a:pathLst>
                <a:path extrusionOk="0" h="3334" w="6823">
                  <a:moveTo>
                    <a:pt x="36" y="0"/>
                  </a:moveTo>
                  <a:cubicBezTo>
                    <a:pt x="2227" y="1179"/>
                    <a:pt x="4418" y="2405"/>
                    <a:pt x="6823" y="3191"/>
                  </a:cubicBezTo>
                  <a:cubicBezTo>
                    <a:pt x="6799" y="3239"/>
                    <a:pt x="6787" y="3274"/>
                    <a:pt x="6787" y="3334"/>
                  </a:cubicBezTo>
                  <a:cubicBezTo>
                    <a:pt x="6680" y="3322"/>
                    <a:pt x="6585" y="3334"/>
                    <a:pt x="6490" y="3310"/>
                  </a:cubicBezTo>
                  <a:cubicBezTo>
                    <a:pt x="5585" y="2953"/>
                    <a:pt x="4656" y="2620"/>
                    <a:pt x="3799" y="2191"/>
                  </a:cubicBezTo>
                  <a:cubicBezTo>
                    <a:pt x="2608" y="1608"/>
                    <a:pt x="1441" y="941"/>
                    <a:pt x="263" y="298"/>
                  </a:cubicBezTo>
                  <a:cubicBezTo>
                    <a:pt x="167" y="238"/>
                    <a:pt x="84" y="167"/>
                    <a:pt x="1" y="107"/>
                  </a:cubicBezTo>
                  <a:cubicBezTo>
                    <a:pt x="1" y="60"/>
                    <a:pt x="13" y="36"/>
                    <a:pt x="3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42"/>
            <p:cNvSpPr/>
            <p:nvPr/>
          </p:nvSpPr>
          <p:spPr>
            <a:xfrm>
              <a:off x="3071800" y="2593900"/>
              <a:ext cx="106875" cy="44375"/>
            </a:xfrm>
            <a:custGeom>
              <a:rect b="b" l="l" r="r" t="t"/>
              <a:pathLst>
                <a:path extrusionOk="0" h="1775" w="4275">
                  <a:moveTo>
                    <a:pt x="4275" y="167"/>
                  </a:moveTo>
                  <a:cubicBezTo>
                    <a:pt x="2870" y="703"/>
                    <a:pt x="1465" y="1227"/>
                    <a:pt x="1" y="1775"/>
                  </a:cubicBezTo>
                  <a:cubicBezTo>
                    <a:pt x="131" y="1405"/>
                    <a:pt x="3751" y="1"/>
                    <a:pt x="4227" y="60"/>
                  </a:cubicBezTo>
                  <a:cubicBezTo>
                    <a:pt x="4239" y="96"/>
                    <a:pt x="4263" y="120"/>
                    <a:pt x="4275" y="16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42"/>
            <p:cNvSpPr/>
            <p:nvPr/>
          </p:nvSpPr>
          <p:spPr>
            <a:xfrm>
              <a:off x="2360700" y="2709975"/>
              <a:ext cx="130400" cy="60750"/>
            </a:xfrm>
            <a:custGeom>
              <a:rect b="b" l="l" r="r" t="t"/>
              <a:pathLst>
                <a:path extrusionOk="0" h="2430" w="5216">
                  <a:moveTo>
                    <a:pt x="5215" y="2430"/>
                  </a:moveTo>
                  <a:cubicBezTo>
                    <a:pt x="3322" y="1954"/>
                    <a:pt x="1572" y="1168"/>
                    <a:pt x="0" y="1"/>
                  </a:cubicBezTo>
                  <a:cubicBezTo>
                    <a:pt x="1667" y="965"/>
                    <a:pt x="3394" y="1799"/>
                    <a:pt x="5215" y="243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2"/>
            <p:cNvSpPr/>
            <p:nvPr/>
          </p:nvSpPr>
          <p:spPr>
            <a:xfrm>
              <a:off x="2541375" y="2746900"/>
              <a:ext cx="100325" cy="34850"/>
            </a:xfrm>
            <a:custGeom>
              <a:rect b="b" l="l" r="r" t="t"/>
              <a:pathLst>
                <a:path extrusionOk="0" h="1394" w="4013">
                  <a:moveTo>
                    <a:pt x="1" y="1262"/>
                  </a:moveTo>
                  <a:cubicBezTo>
                    <a:pt x="1394" y="822"/>
                    <a:pt x="2715" y="405"/>
                    <a:pt x="4013" y="0"/>
                  </a:cubicBezTo>
                  <a:cubicBezTo>
                    <a:pt x="3870" y="369"/>
                    <a:pt x="846" y="1393"/>
                    <a:pt x="1" y="126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42"/>
            <p:cNvSpPr/>
            <p:nvPr/>
          </p:nvSpPr>
          <p:spPr>
            <a:xfrm>
              <a:off x="2541375" y="2772200"/>
              <a:ext cx="111050" cy="34250"/>
            </a:xfrm>
            <a:custGeom>
              <a:rect b="b" l="l" r="r" t="t"/>
              <a:pathLst>
                <a:path extrusionOk="0" h="1370" w="4442">
                  <a:moveTo>
                    <a:pt x="1" y="1120"/>
                  </a:moveTo>
                  <a:cubicBezTo>
                    <a:pt x="1548" y="977"/>
                    <a:pt x="3013" y="584"/>
                    <a:pt x="4442" y="0"/>
                  </a:cubicBezTo>
                  <a:cubicBezTo>
                    <a:pt x="4108" y="548"/>
                    <a:pt x="846" y="1370"/>
                    <a:pt x="1" y="11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42"/>
            <p:cNvSpPr/>
            <p:nvPr/>
          </p:nvSpPr>
          <p:spPr>
            <a:xfrm>
              <a:off x="2544050" y="2760300"/>
              <a:ext cx="111050" cy="33350"/>
            </a:xfrm>
            <a:custGeom>
              <a:rect b="b" l="l" r="r" t="t"/>
              <a:pathLst>
                <a:path extrusionOk="0" h="1334" w="4442">
                  <a:moveTo>
                    <a:pt x="1" y="1238"/>
                  </a:moveTo>
                  <a:cubicBezTo>
                    <a:pt x="1525" y="822"/>
                    <a:pt x="3001" y="405"/>
                    <a:pt x="4442" y="0"/>
                  </a:cubicBezTo>
                  <a:cubicBezTo>
                    <a:pt x="4204" y="357"/>
                    <a:pt x="787" y="1334"/>
                    <a:pt x="1" y="123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42"/>
            <p:cNvSpPr/>
            <p:nvPr/>
          </p:nvSpPr>
          <p:spPr>
            <a:xfrm>
              <a:off x="2542275" y="2733200"/>
              <a:ext cx="105100" cy="34550"/>
            </a:xfrm>
            <a:custGeom>
              <a:rect b="b" l="l" r="r" t="t"/>
              <a:pathLst>
                <a:path extrusionOk="0" h="1382" w="4204">
                  <a:moveTo>
                    <a:pt x="0" y="1287"/>
                  </a:moveTo>
                  <a:cubicBezTo>
                    <a:pt x="1370" y="870"/>
                    <a:pt x="2739" y="441"/>
                    <a:pt x="4203" y="1"/>
                  </a:cubicBezTo>
                  <a:cubicBezTo>
                    <a:pt x="3941" y="310"/>
                    <a:pt x="560" y="1382"/>
                    <a:pt x="36" y="1382"/>
                  </a:cubicBezTo>
                  <a:cubicBezTo>
                    <a:pt x="24" y="1346"/>
                    <a:pt x="24" y="1322"/>
                    <a:pt x="0" y="128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42"/>
            <p:cNvSpPr/>
            <p:nvPr/>
          </p:nvSpPr>
          <p:spPr>
            <a:xfrm>
              <a:off x="2367550" y="2726350"/>
              <a:ext cx="122350" cy="56575"/>
            </a:xfrm>
            <a:custGeom>
              <a:rect b="b" l="l" r="r" t="t"/>
              <a:pathLst>
                <a:path extrusionOk="0" h="2263" w="4894">
                  <a:moveTo>
                    <a:pt x="0" y="1"/>
                  </a:moveTo>
                  <a:cubicBezTo>
                    <a:pt x="1560" y="906"/>
                    <a:pt x="3120" y="1799"/>
                    <a:pt x="4894" y="2263"/>
                  </a:cubicBezTo>
                  <a:cubicBezTo>
                    <a:pt x="3060" y="1918"/>
                    <a:pt x="1489" y="1060"/>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42"/>
            <p:cNvSpPr/>
            <p:nvPr/>
          </p:nvSpPr>
          <p:spPr>
            <a:xfrm>
              <a:off x="2399100" y="2712975"/>
              <a:ext cx="89325" cy="32750"/>
            </a:xfrm>
            <a:custGeom>
              <a:rect b="b" l="l" r="r" t="t"/>
              <a:pathLst>
                <a:path extrusionOk="0" h="1310" w="3573">
                  <a:moveTo>
                    <a:pt x="3572" y="1310"/>
                  </a:moveTo>
                  <a:cubicBezTo>
                    <a:pt x="2310" y="1060"/>
                    <a:pt x="1060" y="750"/>
                    <a:pt x="0" y="0"/>
                  </a:cubicBezTo>
                  <a:cubicBezTo>
                    <a:pt x="1179" y="429"/>
                    <a:pt x="2370" y="869"/>
                    <a:pt x="3572" y="131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42"/>
            <p:cNvSpPr/>
            <p:nvPr/>
          </p:nvSpPr>
          <p:spPr>
            <a:xfrm>
              <a:off x="2118700" y="2554600"/>
              <a:ext cx="64025" cy="41700"/>
            </a:xfrm>
            <a:custGeom>
              <a:rect b="b" l="l" r="r" t="t"/>
              <a:pathLst>
                <a:path extrusionOk="0" h="1668" w="2561">
                  <a:moveTo>
                    <a:pt x="2465" y="1668"/>
                  </a:moveTo>
                  <a:cubicBezTo>
                    <a:pt x="1644" y="1156"/>
                    <a:pt x="810" y="632"/>
                    <a:pt x="1" y="132"/>
                  </a:cubicBezTo>
                  <a:cubicBezTo>
                    <a:pt x="25" y="84"/>
                    <a:pt x="36" y="37"/>
                    <a:pt x="72" y="1"/>
                  </a:cubicBezTo>
                  <a:cubicBezTo>
                    <a:pt x="906" y="501"/>
                    <a:pt x="1727" y="1013"/>
                    <a:pt x="2561" y="1513"/>
                  </a:cubicBezTo>
                  <a:cubicBezTo>
                    <a:pt x="2525" y="1561"/>
                    <a:pt x="2501" y="1608"/>
                    <a:pt x="2465" y="166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42"/>
            <p:cNvSpPr/>
            <p:nvPr/>
          </p:nvSpPr>
          <p:spPr>
            <a:xfrm>
              <a:off x="2233300" y="2610575"/>
              <a:ext cx="73550" cy="43775"/>
            </a:xfrm>
            <a:custGeom>
              <a:rect b="b" l="l" r="r" t="t"/>
              <a:pathLst>
                <a:path extrusionOk="0" h="1751" w="2942">
                  <a:moveTo>
                    <a:pt x="60" y="0"/>
                  </a:moveTo>
                  <a:cubicBezTo>
                    <a:pt x="1025" y="560"/>
                    <a:pt x="1977" y="1108"/>
                    <a:pt x="2941" y="1655"/>
                  </a:cubicBezTo>
                  <a:lnTo>
                    <a:pt x="2894" y="1751"/>
                  </a:lnTo>
                  <a:cubicBezTo>
                    <a:pt x="1929" y="1191"/>
                    <a:pt x="965" y="643"/>
                    <a:pt x="1" y="107"/>
                  </a:cubicBezTo>
                  <a:cubicBezTo>
                    <a:pt x="1" y="60"/>
                    <a:pt x="24" y="36"/>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42"/>
            <p:cNvSpPr/>
            <p:nvPr/>
          </p:nvSpPr>
          <p:spPr>
            <a:xfrm>
              <a:off x="2016600" y="2509075"/>
              <a:ext cx="71475" cy="42000"/>
            </a:xfrm>
            <a:custGeom>
              <a:rect b="b" l="l" r="r" t="t"/>
              <a:pathLst>
                <a:path extrusionOk="0" h="1680" w="2859">
                  <a:moveTo>
                    <a:pt x="60" y="0"/>
                  </a:moveTo>
                  <a:cubicBezTo>
                    <a:pt x="1001" y="524"/>
                    <a:pt x="1918" y="1060"/>
                    <a:pt x="2858" y="1584"/>
                  </a:cubicBezTo>
                  <a:cubicBezTo>
                    <a:pt x="2846" y="1608"/>
                    <a:pt x="2811" y="1655"/>
                    <a:pt x="2799" y="1679"/>
                  </a:cubicBezTo>
                  <a:cubicBezTo>
                    <a:pt x="1858" y="1167"/>
                    <a:pt x="941" y="631"/>
                    <a:pt x="1" y="107"/>
                  </a:cubicBezTo>
                  <a:cubicBezTo>
                    <a:pt x="13" y="72"/>
                    <a:pt x="37" y="48"/>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2"/>
            <p:cNvSpPr/>
            <p:nvPr/>
          </p:nvSpPr>
          <p:spPr>
            <a:xfrm>
              <a:off x="2364275" y="2737975"/>
              <a:ext cx="59850" cy="33950"/>
            </a:xfrm>
            <a:custGeom>
              <a:rect b="b" l="l" r="r" t="t"/>
              <a:pathLst>
                <a:path extrusionOk="0" h="1358" w="2394">
                  <a:moveTo>
                    <a:pt x="2346" y="1357"/>
                  </a:moveTo>
                  <a:cubicBezTo>
                    <a:pt x="1560" y="941"/>
                    <a:pt x="786" y="536"/>
                    <a:pt x="0" y="119"/>
                  </a:cubicBezTo>
                  <a:cubicBezTo>
                    <a:pt x="12" y="72"/>
                    <a:pt x="36" y="48"/>
                    <a:pt x="60" y="0"/>
                  </a:cubicBezTo>
                  <a:cubicBezTo>
                    <a:pt x="834" y="417"/>
                    <a:pt x="1608" y="810"/>
                    <a:pt x="2394" y="1226"/>
                  </a:cubicBezTo>
                  <a:cubicBezTo>
                    <a:pt x="2382" y="1274"/>
                    <a:pt x="2358" y="1310"/>
                    <a:pt x="2346" y="135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2"/>
            <p:cNvSpPr/>
            <p:nvPr/>
          </p:nvSpPr>
          <p:spPr>
            <a:xfrm>
              <a:off x="2392550" y="2717425"/>
              <a:ext cx="51525" cy="28600"/>
            </a:xfrm>
            <a:custGeom>
              <a:rect b="b" l="l" r="r" t="t"/>
              <a:pathLst>
                <a:path extrusionOk="0" h="1144" w="2061">
                  <a:moveTo>
                    <a:pt x="1989" y="1144"/>
                  </a:moveTo>
                  <a:cubicBezTo>
                    <a:pt x="1322" y="810"/>
                    <a:pt x="655" y="453"/>
                    <a:pt x="0" y="108"/>
                  </a:cubicBezTo>
                  <a:cubicBezTo>
                    <a:pt x="12" y="72"/>
                    <a:pt x="36" y="36"/>
                    <a:pt x="60" y="1"/>
                  </a:cubicBezTo>
                  <a:cubicBezTo>
                    <a:pt x="727" y="346"/>
                    <a:pt x="1393" y="691"/>
                    <a:pt x="2060" y="1013"/>
                  </a:cubicBezTo>
                  <a:cubicBezTo>
                    <a:pt x="2036" y="1060"/>
                    <a:pt x="2025" y="1108"/>
                    <a:pt x="1989" y="114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42"/>
            <p:cNvSpPr/>
            <p:nvPr/>
          </p:nvSpPr>
          <p:spPr>
            <a:xfrm>
              <a:off x="2432425" y="2771900"/>
              <a:ext cx="56000" cy="26225"/>
            </a:xfrm>
            <a:custGeom>
              <a:rect b="b" l="l" r="r" t="t"/>
              <a:pathLst>
                <a:path extrusionOk="0" h="1049" w="2240">
                  <a:moveTo>
                    <a:pt x="2192" y="1048"/>
                  </a:moveTo>
                  <a:cubicBezTo>
                    <a:pt x="1465" y="727"/>
                    <a:pt x="739" y="393"/>
                    <a:pt x="1" y="84"/>
                  </a:cubicBezTo>
                  <a:lnTo>
                    <a:pt x="49" y="0"/>
                  </a:lnTo>
                  <a:lnTo>
                    <a:pt x="2239" y="977"/>
                  </a:lnTo>
                  <a:cubicBezTo>
                    <a:pt x="2227" y="989"/>
                    <a:pt x="2215" y="1024"/>
                    <a:pt x="2192" y="104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42"/>
            <p:cNvSpPr/>
            <p:nvPr/>
          </p:nvSpPr>
          <p:spPr>
            <a:xfrm>
              <a:off x="3152175" y="2579025"/>
              <a:ext cx="28600" cy="11925"/>
            </a:xfrm>
            <a:custGeom>
              <a:rect b="b" l="l" r="r" t="t"/>
              <a:pathLst>
                <a:path extrusionOk="0" h="477" w="1144">
                  <a:moveTo>
                    <a:pt x="0" y="346"/>
                  </a:moveTo>
                  <a:cubicBezTo>
                    <a:pt x="369" y="226"/>
                    <a:pt x="726" y="119"/>
                    <a:pt x="1107" y="0"/>
                  </a:cubicBezTo>
                  <a:lnTo>
                    <a:pt x="1143" y="131"/>
                  </a:lnTo>
                  <a:cubicBezTo>
                    <a:pt x="774" y="250"/>
                    <a:pt x="417" y="357"/>
                    <a:pt x="48" y="47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42"/>
            <p:cNvSpPr/>
            <p:nvPr/>
          </p:nvSpPr>
          <p:spPr>
            <a:xfrm>
              <a:off x="2458325" y="2745100"/>
              <a:ext cx="22650" cy="10750"/>
            </a:xfrm>
            <a:custGeom>
              <a:rect b="b" l="l" r="r" t="t"/>
              <a:pathLst>
                <a:path extrusionOk="0" h="430" w="906">
                  <a:moveTo>
                    <a:pt x="25" y="1"/>
                  </a:moveTo>
                  <a:cubicBezTo>
                    <a:pt x="322" y="96"/>
                    <a:pt x="608" y="203"/>
                    <a:pt x="906" y="299"/>
                  </a:cubicBezTo>
                  <a:lnTo>
                    <a:pt x="858" y="430"/>
                  </a:lnTo>
                  <a:cubicBezTo>
                    <a:pt x="584" y="322"/>
                    <a:pt x="286" y="239"/>
                    <a:pt x="1" y="132"/>
                  </a:cubicBezTo>
                  <a:cubicBezTo>
                    <a:pt x="1" y="84"/>
                    <a:pt x="13" y="37"/>
                    <a:pt x="2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42"/>
            <p:cNvSpPr/>
            <p:nvPr/>
          </p:nvSpPr>
          <p:spPr>
            <a:xfrm>
              <a:off x="2843800" y="2505500"/>
              <a:ext cx="825725" cy="269400"/>
            </a:xfrm>
            <a:custGeom>
              <a:rect b="b" l="l" r="r" t="t"/>
              <a:pathLst>
                <a:path extrusionOk="0" h="10776" w="33029">
                  <a:moveTo>
                    <a:pt x="0" y="10692"/>
                  </a:moveTo>
                  <a:cubicBezTo>
                    <a:pt x="238" y="10621"/>
                    <a:pt x="477" y="10561"/>
                    <a:pt x="715" y="10490"/>
                  </a:cubicBezTo>
                  <a:cubicBezTo>
                    <a:pt x="2905" y="9763"/>
                    <a:pt x="5084" y="9013"/>
                    <a:pt x="7287" y="8311"/>
                  </a:cubicBezTo>
                  <a:cubicBezTo>
                    <a:pt x="9632" y="7573"/>
                    <a:pt x="11990" y="6882"/>
                    <a:pt x="14347" y="6156"/>
                  </a:cubicBezTo>
                  <a:cubicBezTo>
                    <a:pt x="17574" y="5156"/>
                    <a:pt x="20801" y="4179"/>
                    <a:pt x="24003" y="3120"/>
                  </a:cubicBezTo>
                  <a:cubicBezTo>
                    <a:pt x="26861" y="2179"/>
                    <a:pt x="29671" y="1143"/>
                    <a:pt x="32516" y="143"/>
                  </a:cubicBezTo>
                  <a:cubicBezTo>
                    <a:pt x="32671" y="84"/>
                    <a:pt x="32826" y="36"/>
                    <a:pt x="32981" y="0"/>
                  </a:cubicBezTo>
                  <a:cubicBezTo>
                    <a:pt x="32993" y="24"/>
                    <a:pt x="33004" y="72"/>
                    <a:pt x="33028" y="96"/>
                  </a:cubicBezTo>
                  <a:cubicBezTo>
                    <a:pt x="32921" y="155"/>
                    <a:pt x="32802" y="239"/>
                    <a:pt x="32695" y="262"/>
                  </a:cubicBezTo>
                  <a:cubicBezTo>
                    <a:pt x="30421" y="1048"/>
                    <a:pt x="28135" y="1870"/>
                    <a:pt x="25849" y="2632"/>
                  </a:cubicBezTo>
                  <a:cubicBezTo>
                    <a:pt x="23646" y="3358"/>
                    <a:pt x="21432" y="4049"/>
                    <a:pt x="19205" y="4727"/>
                  </a:cubicBezTo>
                  <a:cubicBezTo>
                    <a:pt x="15478" y="5894"/>
                    <a:pt x="11728" y="7037"/>
                    <a:pt x="7989" y="8228"/>
                  </a:cubicBezTo>
                  <a:cubicBezTo>
                    <a:pt x="5596" y="8990"/>
                    <a:pt x="3227" y="9775"/>
                    <a:pt x="846" y="10549"/>
                  </a:cubicBezTo>
                  <a:cubicBezTo>
                    <a:pt x="584" y="10633"/>
                    <a:pt x="298" y="10692"/>
                    <a:pt x="24" y="10776"/>
                  </a:cubicBezTo>
                  <a:cubicBezTo>
                    <a:pt x="12" y="10776"/>
                    <a:pt x="12" y="10740"/>
                    <a:pt x="0" y="1069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42"/>
            <p:cNvSpPr/>
            <p:nvPr/>
          </p:nvSpPr>
          <p:spPr>
            <a:xfrm>
              <a:off x="2895875" y="2634975"/>
              <a:ext cx="426875" cy="131300"/>
            </a:xfrm>
            <a:custGeom>
              <a:rect b="b" l="l" r="r" t="t"/>
              <a:pathLst>
                <a:path extrusionOk="0" h="5252" w="17075">
                  <a:moveTo>
                    <a:pt x="17074" y="1"/>
                  </a:moveTo>
                  <a:cubicBezTo>
                    <a:pt x="11383" y="1751"/>
                    <a:pt x="5680" y="3513"/>
                    <a:pt x="1" y="5251"/>
                  </a:cubicBezTo>
                  <a:cubicBezTo>
                    <a:pt x="5656" y="3358"/>
                    <a:pt x="11336" y="1608"/>
                    <a:pt x="1707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42"/>
            <p:cNvSpPr/>
            <p:nvPr/>
          </p:nvSpPr>
          <p:spPr>
            <a:xfrm>
              <a:off x="3300100" y="2569800"/>
              <a:ext cx="295600" cy="112225"/>
            </a:xfrm>
            <a:custGeom>
              <a:rect b="b" l="l" r="r" t="t"/>
              <a:pathLst>
                <a:path extrusionOk="0" h="4489" w="11824">
                  <a:moveTo>
                    <a:pt x="11824" y="143"/>
                  </a:moveTo>
                  <a:cubicBezTo>
                    <a:pt x="7894" y="1596"/>
                    <a:pt x="3965" y="3048"/>
                    <a:pt x="36" y="4489"/>
                  </a:cubicBezTo>
                  <a:cubicBezTo>
                    <a:pt x="24" y="4465"/>
                    <a:pt x="1" y="4417"/>
                    <a:pt x="1" y="4394"/>
                  </a:cubicBezTo>
                  <a:cubicBezTo>
                    <a:pt x="3930" y="2929"/>
                    <a:pt x="7847" y="1453"/>
                    <a:pt x="11776" y="0"/>
                  </a:cubicBezTo>
                  <a:cubicBezTo>
                    <a:pt x="11776" y="60"/>
                    <a:pt x="11812" y="107"/>
                    <a:pt x="11824" y="14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42"/>
            <p:cNvSpPr/>
            <p:nvPr/>
          </p:nvSpPr>
          <p:spPr>
            <a:xfrm>
              <a:off x="3454575" y="2525750"/>
              <a:ext cx="213750" cy="76800"/>
            </a:xfrm>
            <a:custGeom>
              <a:rect b="b" l="l" r="r" t="t"/>
              <a:pathLst>
                <a:path extrusionOk="0" h="3072" w="8550">
                  <a:moveTo>
                    <a:pt x="1" y="2905"/>
                  </a:moveTo>
                  <a:cubicBezTo>
                    <a:pt x="2858" y="2048"/>
                    <a:pt x="5645" y="953"/>
                    <a:pt x="8490" y="0"/>
                  </a:cubicBezTo>
                  <a:cubicBezTo>
                    <a:pt x="8502" y="60"/>
                    <a:pt x="8514" y="107"/>
                    <a:pt x="8550" y="167"/>
                  </a:cubicBezTo>
                  <a:lnTo>
                    <a:pt x="60" y="3072"/>
                  </a:lnTo>
                  <a:cubicBezTo>
                    <a:pt x="37" y="3024"/>
                    <a:pt x="25" y="2965"/>
                    <a:pt x="1" y="290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42"/>
            <p:cNvSpPr/>
            <p:nvPr/>
          </p:nvSpPr>
          <p:spPr>
            <a:xfrm>
              <a:off x="3018525" y="2668025"/>
              <a:ext cx="211050" cy="73250"/>
            </a:xfrm>
            <a:custGeom>
              <a:rect b="b" l="l" r="r" t="t"/>
              <a:pathLst>
                <a:path extrusionOk="0" h="2930" w="8442">
                  <a:moveTo>
                    <a:pt x="0" y="2846"/>
                  </a:moveTo>
                  <a:cubicBezTo>
                    <a:pt x="2798" y="1893"/>
                    <a:pt x="5596" y="953"/>
                    <a:pt x="8394" y="0"/>
                  </a:cubicBezTo>
                  <a:cubicBezTo>
                    <a:pt x="8418" y="48"/>
                    <a:pt x="8430" y="72"/>
                    <a:pt x="8442" y="119"/>
                  </a:cubicBezTo>
                  <a:lnTo>
                    <a:pt x="48" y="2929"/>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2"/>
            <p:cNvSpPr/>
            <p:nvPr/>
          </p:nvSpPr>
          <p:spPr>
            <a:xfrm>
              <a:off x="3335225" y="2602525"/>
              <a:ext cx="88125" cy="31875"/>
            </a:xfrm>
            <a:custGeom>
              <a:rect b="b" l="l" r="r" t="t"/>
              <a:pathLst>
                <a:path extrusionOk="0" h="1275" w="3525">
                  <a:moveTo>
                    <a:pt x="1" y="1132"/>
                  </a:moveTo>
                  <a:cubicBezTo>
                    <a:pt x="1167" y="763"/>
                    <a:pt x="2322" y="370"/>
                    <a:pt x="3489" y="1"/>
                  </a:cubicBezTo>
                  <a:cubicBezTo>
                    <a:pt x="3501" y="48"/>
                    <a:pt x="3513" y="84"/>
                    <a:pt x="3525" y="144"/>
                  </a:cubicBezTo>
                  <a:cubicBezTo>
                    <a:pt x="2370" y="525"/>
                    <a:pt x="1203" y="906"/>
                    <a:pt x="60" y="1275"/>
                  </a:cubicBezTo>
                  <a:cubicBezTo>
                    <a:pt x="36" y="1215"/>
                    <a:pt x="12" y="1180"/>
                    <a:pt x="1" y="113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42"/>
            <p:cNvSpPr/>
            <p:nvPr/>
          </p:nvSpPr>
          <p:spPr>
            <a:xfrm>
              <a:off x="3644800" y="2535550"/>
              <a:ext cx="87525" cy="37250"/>
            </a:xfrm>
            <a:custGeom>
              <a:rect b="b" l="l" r="r" t="t"/>
              <a:pathLst>
                <a:path extrusionOk="0" h="1490" w="3501">
                  <a:moveTo>
                    <a:pt x="3500" y="108"/>
                  </a:moveTo>
                  <a:cubicBezTo>
                    <a:pt x="2357" y="561"/>
                    <a:pt x="1191" y="1025"/>
                    <a:pt x="48" y="1489"/>
                  </a:cubicBezTo>
                  <a:cubicBezTo>
                    <a:pt x="36" y="1453"/>
                    <a:pt x="12" y="1418"/>
                    <a:pt x="0" y="1382"/>
                  </a:cubicBezTo>
                  <a:cubicBezTo>
                    <a:pt x="1143" y="918"/>
                    <a:pt x="2310" y="465"/>
                    <a:pt x="3453" y="1"/>
                  </a:cubicBezTo>
                  <a:cubicBezTo>
                    <a:pt x="3465" y="49"/>
                    <a:pt x="3489" y="72"/>
                    <a:pt x="3500" y="10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42"/>
            <p:cNvSpPr/>
            <p:nvPr/>
          </p:nvSpPr>
          <p:spPr>
            <a:xfrm>
              <a:off x="3643300" y="2528125"/>
              <a:ext cx="81275" cy="28900"/>
            </a:xfrm>
            <a:custGeom>
              <a:rect b="b" l="l" r="r" t="t"/>
              <a:pathLst>
                <a:path extrusionOk="0" h="1156" w="3251">
                  <a:moveTo>
                    <a:pt x="3251" y="119"/>
                  </a:moveTo>
                  <a:cubicBezTo>
                    <a:pt x="2179" y="465"/>
                    <a:pt x="1108" y="822"/>
                    <a:pt x="36" y="1155"/>
                  </a:cubicBezTo>
                  <a:cubicBezTo>
                    <a:pt x="12" y="1131"/>
                    <a:pt x="1" y="1084"/>
                    <a:pt x="1" y="1060"/>
                  </a:cubicBezTo>
                  <a:cubicBezTo>
                    <a:pt x="1072" y="703"/>
                    <a:pt x="2144" y="357"/>
                    <a:pt x="3215" y="0"/>
                  </a:cubicBezTo>
                  <a:cubicBezTo>
                    <a:pt x="3215" y="48"/>
                    <a:pt x="3227" y="84"/>
                    <a:pt x="3251" y="11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42"/>
            <p:cNvSpPr/>
            <p:nvPr/>
          </p:nvSpPr>
          <p:spPr>
            <a:xfrm>
              <a:off x="3374825" y="2606700"/>
              <a:ext cx="75925" cy="27100"/>
            </a:xfrm>
            <a:custGeom>
              <a:rect b="b" l="l" r="r" t="t"/>
              <a:pathLst>
                <a:path extrusionOk="0" h="1084" w="3037">
                  <a:moveTo>
                    <a:pt x="3036" y="120"/>
                  </a:moveTo>
                  <a:cubicBezTo>
                    <a:pt x="2036" y="441"/>
                    <a:pt x="1036" y="751"/>
                    <a:pt x="36" y="1084"/>
                  </a:cubicBezTo>
                  <a:cubicBezTo>
                    <a:pt x="24" y="1036"/>
                    <a:pt x="12" y="989"/>
                    <a:pt x="0" y="965"/>
                  </a:cubicBezTo>
                  <a:cubicBezTo>
                    <a:pt x="988" y="632"/>
                    <a:pt x="1988" y="322"/>
                    <a:pt x="2989" y="1"/>
                  </a:cubicBezTo>
                  <a:cubicBezTo>
                    <a:pt x="3012" y="36"/>
                    <a:pt x="3036" y="84"/>
                    <a:pt x="3036" y="1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42"/>
            <p:cNvSpPr/>
            <p:nvPr/>
          </p:nvSpPr>
          <p:spPr>
            <a:xfrm>
              <a:off x="3754325" y="2587950"/>
              <a:ext cx="61350" cy="22050"/>
            </a:xfrm>
            <a:custGeom>
              <a:rect b="b" l="l" r="r" t="t"/>
              <a:pathLst>
                <a:path extrusionOk="0" h="882" w="2454">
                  <a:moveTo>
                    <a:pt x="1" y="762"/>
                  </a:moveTo>
                  <a:lnTo>
                    <a:pt x="2406" y="0"/>
                  </a:lnTo>
                  <a:lnTo>
                    <a:pt x="2453" y="131"/>
                  </a:lnTo>
                  <a:cubicBezTo>
                    <a:pt x="1644" y="393"/>
                    <a:pt x="846" y="643"/>
                    <a:pt x="36" y="881"/>
                  </a:cubicBezTo>
                  <a:cubicBezTo>
                    <a:pt x="12" y="846"/>
                    <a:pt x="1" y="810"/>
                    <a:pt x="1" y="76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42"/>
            <p:cNvSpPr/>
            <p:nvPr/>
          </p:nvSpPr>
          <p:spPr>
            <a:xfrm>
              <a:off x="3289100" y="2643300"/>
              <a:ext cx="76225" cy="26825"/>
            </a:xfrm>
            <a:custGeom>
              <a:rect b="b" l="l" r="r" t="t"/>
              <a:pathLst>
                <a:path extrusionOk="0" h="1073" w="3049">
                  <a:moveTo>
                    <a:pt x="3048" y="37"/>
                  </a:moveTo>
                  <a:cubicBezTo>
                    <a:pt x="2012" y="394"/>
                    <a:pt x="988" y="751"/>
                    <a:pt x="0" y="1073"/>
                  </a:cubicBezTo>
                  <a:cubicBezTo>
                    <a:pt x="214" y="834"/>
                    <a:pt x="2572" y="1"/>
                    <a:pt x="3048" y="3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42"/>
            <p:cNvSpPr/>
            <p:nvPr/>
          </p:nvSpPr>
          <p:spPr>
            <a:xfrm>
              <a:off x="3516500" y="2589425"/>
              <a:ext cx="75925" cy="29200"/>
            </a:xfrm>
            <a:custGeom>
              <a:rect b="b" l="l" r="r" t="t"/>
              <a:pathLst>
                <a:path extrusionOk="0" h="1168" w="3037">
                  <a:moveTo>
                    <a:pt x="0" y="1073"/>
                  </a:moveTo>
                  <a:cubicBezTo>
                    <a:pt x="1001" y="715"/>
                    <a:pt x="2013" y="358"/>
                    <a:pt x="3001" y="1"/>
                  </a:cubicBezTo>
                  <a:cubicBezTo>
                    <a:pt x="3025" y="37"/>
                    <a:pt x="3025" y="60"/>
                    <a:pt x="3037" y="96"/>
                  </a:cubicBezTo>
                  <a:cubicBezTo>
                    <a:pt x="2025" y="453"/>
                    <a:pt x="1024" y="811"/>
                    <a:pt x="12" y="1168"/>
                  </a:cubicBezTo>
                  <a:cubicBezTo>
                    <a:pt x="12" y="1132"/>
                    <a:pt x="0" y="1108"/>
                    <a:pt x="0" y="107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42"/>
            <p:cNvSpPr/>
            <p:nvPr/>
          </p:nvSpPr>
          <p:spPr>
            <a:xfrm>
              <a:off x="3739450" y="2584675"/>
              <a:ext cx="49125" cy="24725"/>
            </a:xfrm>
            <a:custGeom>
              <a:rect b="b" l="l" r="r" t="t"/>
              <a:pathLst>
                <a:path extrusionOk="0" h="989" w="1965">
                  <a:moveTo>
                    <a:pt x="1965" y="120"/>
                  </a:moveTo>
                  <a:cubicBezTo>
                    <a:pt x="1322" y="417"/>
                    <a:pt x="679" y="691"/>
                    <a:pt x="36" y="989"/>
                  </a:cubicBezTo>
                  <a:cubicBezTo>
                    <a:pt x="24" y="965"/>
                    <a:pt x="12" y="941"/>
                    <a:pt x="0" y="893"/>
                  </a:cubicBezTo>
                  <a:cubicBezTo>
                    <a:pt x="631" y="596"/>
                    <a:pt x="1274" y="298"/>
                    <a:pt x="1905" y="0"/>
                  </a:cubicBezTo>
                  <a:cubicBezTo>
                    <a:pt x="1929" y="48"/>
                    <a:pt x="1941" y="72"/>
                    <a:pt x="1965" y="1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42"/>
            <p:cNvSpPr/>
            <p:nvPr/>
          </p:nvSpPr>
          <p:spPr>
            <a:xfrm>
              <a:off x="3275400" y="2644800"/>
              <a:ext cx="53900" cy="17875"/>
            </a:xfrm>
            <a:custGeom>
              <a:rect b="b" l="l" r="r" t="t"/>
              <a:pathLst>
                <a:path extrusionOk="0" h="715" w="2156">
                  <a:moveTo>
                    <a:pt x="0" y="620"/>
                  </a:moveTo>
                  <a:cubicBezTo>
                    <a:pt x="715" y="405"/>
                    <a:pt x="1417" y="215"/>
                    <a:pt x="2120" y="1"/>
                  </a:cubicBezTo>
                  <a:cubicBezTo>
                    <a:pt x="2144" y="36"/>
                    <a:pt x="2144" y="60"/>
                    <a:pt x="2155" y="108"/>
                  </a:cubicBezTo>
                  <a:cubicBezTo>
                    <a:pt x="1441" y="310"/>
                    <a:pt x="739" y="512"/>
                    <a:pt x="24" y="715"/>
                  </a:cubicBezTo>
                  <a:cubicBezTo>
                    <a:pt x="12" y="679"/>
                    <a:pt x="0" y="643"/>
                    <a:pt x="0" y="6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p:nvPr/>
          </p:nvSpPr>
          <p:spPr>
            <a:xfrm>
              <a:off x="3670100" y="2484950"/>
              <a:ext cx="32450" cy="14025"/>
            </a:xfrm>
            <a:custGeom>
              <a:rect b="b" l="l" r="r" t="t"/>
              <a:pathLst>
                <a:path extrusionOk="0" h="561" w="1298">
                  <a:moveTo>
                    <a:pt x="0" y="429"/>
                  </a:moveTo>
                  <a:cubicBezTo>
                    <a:pt x="417" y="287"/>
                    <a:pt x="834" y="144"/>
                    <a:pt x="1250" y="1"/>
                  </a:cubicBezTo>
                  <a:cubicBezTo>
                    <a:pt x="1262" y="48"/>
                    <a:pt x="1286" y="72"/>
                    <a:pt x="1298" y="120"/>
                  </a:cubicBezTo>
                  <a:lnTo>
                    <a:pt x="48" y="56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2"/>
            <p:cNvSpPr/>
            <p:nvPr/>
          </p:nvSpPr>
          <p:spPr>
            <a:xfrm>
              <a:off x="3676050" y="2471850"/>
              <a:ext cx="23225" cy="10450"/>
            </a:xfrm>
            <a:custGeom>
              <a:rect b="b" l="l" r="r" t="t"/>
              <a:pathLst>
                <a:path extrusionOk="0" h="418" w="929">
                  <a:moveTo>
                    <a:pt x="929" y="132"/>
                  </a:moveTo>
                  <a:cubicBezTo>
                    <a:pt x="643" y="227"/>
                    <a:pt x="345" y="334"/>
                    <a:pt x="48" y="418"/>
                  </a:cubicBezTo>
                  <a:cubicBezTo>
                    <a:pt x="36" y="370"/>
                    <a:pt x="12" y="346"/>
                    <a:pt x="0" y="299"/>
                  </a:cubicBezTo>
                  <a:cubicBezTo>
                    <a:pt x="286" y="191"/>
                    <a:pt x="584" y="108"/>
                    <a:pt x="869" y="1"/>
                  </a:cubicBezTo>
                  <a:cubicBezTo>
                    <a:pt x="893" y="49"/>
                    <a:pt x="905" y="96"/>
                    <a:pt x="929" y="13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42"/>
            <p:cNvSpPr/>
            <p:nvPr/>
          </p:nvSpPr>
          <p:spPr>
            <a:xfrm>
              <a:off x="3042025" y="1742300"/>
              <a:ext cx="122675" cy="39325"/>
            </a:xfrm>
            <a:custGeom>
              <a:rect b="b" l="l" r="r" t="t"/>
              <a:pathLst>
                <a:path extrusionOk="0" h="1573" w="4907">
                  <a:moveTo>
                    <a:pt x="4871" y="1572"/>
                  </a:moveTo>
                  <a:cubicBezTo>
                    <a:pt x="3287" y="965"/>
                    <a:pt x="1537" y="941"/>
                    <a:pt x="1" y="1"/>
                  </a:cubicBezTo>
                  <a:cubicBezTo>
                    <a:pt x="1668" y="501"/>
                    <a:pt x="3287" y="977"/>
                    <a:pt x="4906" y="1477"/>
                  </a:cubicBezTo>
                  <a:cubicBezTo>
                    <a:pt x="4894" y="1513"/>
                    <a:pt x="4882" y="1549"/>
                    <a:pt x="4871" y="157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42"/>
            <p:cNvSpPr/>
            <p:nvPr/>
          </p:nvSpPr>
          <p:spPr>
            <a:xfrm>
              <a:off x="3650450" y="1884000"/>
              <a:ext cx="76225" cy="27100"/>
            </a:xfrm>
            <a:custGeom>
              <a:rect b="b" l="l" r="r" t="t"/>
              <a:pathLst>
                <a:path extrusionOk="0" h="1084" w="3049">
                  <a:moveTo>
                    <a:pt x="3001" y="1084"/>
                  </a:moveTo>
                  <a:cubicBezTo>
                    <a:pt x="2001" y="774"/>
                    <a:pt x="1000" y="465"/>
                    <a:pt x="0" y="167"/>
                  </a:cubicBezTo>
                  <a:cubicBezTo>
                    <a:pt x="12" y="107"/>
                    <a:pt x="24" y="60"/>
                    <a:pt x="36" y="0"/>
                  </a:cubicBezTo>
                  <a:cubicBezTo>
                    <a:pt x="1072" y="250"/>
                    <a:pt x="2060" y="572"/>
                    <a:pt x="3048" y="929"/>
                  </a:cubicBezTo>
                  <a:cubicBezTo>
                    <a:pt x="3048" y="965"/>
                    <a:pt x="3036" y="1024"/>
                    <a:pt x="3001" y="108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42"/>
            <p:cNvSpPr/>
            <p:nvPr/>
          </p:nvSpPr>
          <p:spPr>
            <a:xfrm>
              <a:off x="3760575" y="1917025"/>
              <a:ext cx="95575" cy="28600"/>
            </a:xfrm>
            <a:custGeom>
              <a:rect b="b" l="l" r="r" t="t"/>
              <a:pathLst>
                <a:path extrusionOk="0" h="1144" w="3823">
                  <a:moveTo>
                    <a:pt x="1" y="1"/>
                  </a:moveTo>
                  <a:cubicBezTo>
                    <a:pt x="1298" y="358"/>
                    <a:pt x="2549" y="691"/>
                    <a:pt x="3822" y="1049"/>
                  </a:cubicBezTo>
                  <a:cubicBezTo>
                    <a:pt x="3382" y="1144"/>
                    <a:pt x="346" y="346"/>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2"/>
            <p:cNvSpPr/>
            <p:nvPr/>
          </p:nvSpPr>
          <p:spPr>
            <a:xfrm>
              <a:off x="3183425" y="1769700"/>
              <a:ext cx="65800" cy="27700"/>
            </a:xfrm>
            <a:custGeom>
              <a:rect b="b" l="l" r="r" t="t"/>
              <a:pathLst>
                <a:path extrusionOk="0" h="1108" w="2632">
                  <a:moveTo>
                    <a:pt x="60" y="0"/>
                  </a:moveTo>
                  <a:cubicBezTo>
                    <a:pt x="929" y="334"/>
                    <a:pt x="1786" y="643"/>
                    <a:pt x="2632" y="977"/>
                  </a:cubicBezTo>
                  <a:lnTo>
                    <a:pt x="2596" y="1107"/>
                  </a:lnTo>
                  <a:cubicBezTo>
                    <a:pt x="1727" y="798"/>
                    <a:pt x="870" y="465"/>
                    <a:pt x="0" y="155"/>
                  </a:cubicBezTo>
                  <a:cubicBezTo>
                    <a:pt x="12" y="95"/>
                    <a:pt x="48" y="48"/>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42"/>
            <p:cNvSpPr/>
            <p:nvPr/>
          </p:nvSpPr>
          <p:spPr>
            <a:xfrm>
              <a:off x="3886775" y="1966750"/>
              <a:ext cx="63125" cy="20550"/>
            </a:xfrm>
            <a:custGeom>
              <a:rect b="b" l="l" r="r" t="t"/>
              <a:pathLst>
                <a:path extrusionOk="0" h="822" w="2525">
                  <a:moveTo>
                    <a:pt x="72" y="0"/>
                  </a:moveTo>
                  <a:cubicBezTo>
                    <a:pt x="894" y="238"/>
                    <a:pt x="1703" y="453"/>
                    <a:pt x="2525" y="691"/>
                  </a:cubicBezTo>
                  <a:lnTo>
                    <a:pt x="2477" y="822"/>
                  </a:lnTo>
                  <a:cubicBezTo>
                    <a:pt x="1668" y="607"/>
                    <a:pt x="834" y="369"/>
                    <a:pt x="1" y="143"/>
                  </a:cubicBezTo>
                  <a:cubicBezTo>
                    <a:pt x="25" y="95"/>
                    <a:pt x="37" y="36"/>
                    <a:pt x="7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42"/>
            <p:cNvSpPr/>
            <p:nvPr/>
          </p:nvSpPr>
          <p:spPr>
            <a:xfrm>
              <a:off x="3761775" y="2019725"/>
              <a:ext cx="62525" cy="13125"/>
            </a:xfrm>
            <a:custGeom>
              <a:rect b="b" l="l" r="r" t="t"/>
              <a:pathLst>
                <a:path extrusionOk="0" h="525" w="2501">
                  <a:moveTo>
                    <a:pt x="2477" y="524"/>
                  </a:moveTo>
                  <a:cubicBezTo>
                    <a:pt x="1643" y="405"/>
                    <a:pt x="834" y="286"/>
                    <a:pt x="0" y="167"/>
                  </a:cubicBezTo>
                  <a:lnTo>
                    <a:pt x="0" y="84"/>
                  </a:lnTo>
                  <a:cubicBezTo>
                    <a:pt x="84" y="48"/>
                    <a:pt x="191" y="0"/>
                    <a:pt x="274" y="24"/>
                  </a:cubicBezTo>
                  <a:cubicBezTo>
                    <a:pt x="1024" y="143"/>
                    <a:pt x="1762" y="274"/>
                    <a:pt x="2501" y="393"/>
                  </a:cubicBezTo>
                  <a:cubicBezTo>
                    <a:pt x="2477" y="441"/>
                    <a:pt x="2477" y="477"/>
                    <a:pt x="2477" y="52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42"/>
            <p:cNvSpPr/>
            <p:nvPr/>
          </p:nvSpPr>
          <p:spPr>
            <a:xfrm>
              <a:off x="3857325" y="1977750"/>
              <a:ext cx="52400" cy="19375"/>
            </a:xfrm>
            <a:custGeom>
              <a:rect b="b" l="l" r="r" t="t"/>
              <a:pathLst>
                <a:path extrusionOk="0" h="775" w="2096">
                  <a:moveTo>
                    <a:pt x="0" y="1"/>
                  </a:moveTo>
                  <a:lnTo>
                    <a:pt x="2096" y="667"/>
                  </a:lnTo>
                  <a:cubicBezTo>
                    <a:pt x="2096" y="703"/>
                    <a:pt x="2084" y="751"/>
                    <a:pt x="2084" y="775"/>
                  </a:cubicBezTo>
                  <a:cubicBezTo>
                    <a:pt x="1988" y="775"/>
                    <a:pt x="1905" y="775"/>
                    <a:pt x="1834" y="763"/>
                  </a:cubicBezTo>
                  <a:cubicBezTo>
                    <a:pt x="1262" y="584"/>
                    <a:pt x="714" y="405"/>
                    <a:pt x="143" y="203"/>
                  </a:cubicBezTo>
                  <a:cubicBezTo>
                    <a:pt x="72" y="191"/>
                    <a:pt x="60" y="72"/>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42"/>
            <p:cNvSpPr/>
            <p:nvPr/>
          </p:nvSpPr>
          <p:spPr>
            <a:xfrm>
              <a:off x="3102750" y="2242675"/>
              <a:ext cx="64325" cy="8950"/>
            </a:xfrm>
            <a:custGeom>
              <a:rect b="b" l="l" r="r" t="t"/>
              <a:pathLst>
                <a:path extrusionOk="0" h="358" w="2573">
                  <a:moveTo>
                    <a:pt x="2573" y="226"/>
                  </a:moveTo>
                  <a:cubicBezTo>
                    <a:pt x="1691" y="357"/>
                    <a:pt x="846" y="215"/>
                    <a:pt x="1" y="119"/>
                  </a:cubicBezTo>
                  <a:cubicBezTo>
                    <a:pt x="1" y="72"/>
                    <a:pt x="1" y="48"/>
                    <a:pt x="13" y="0"/>
                  </a:cubicBezTo>
                  <a:cubicBezTo>
                    <a:pt x="858" y="72"/>
                    <a:pt x="1715" y="155"/>
                    <a:pt x="2573" y="22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42"/>
            <p:cNvSpPr/>
            <p:nvPr/>
          </p:nvSpPr>
          <p:spPr>
            <a:xfrm>
              <a:off x="3883800" y="1945600"/>
              <a:ext cx="76225" cy="19975"/>
            </a:xfrm>
            <a:custGeom>
              <a:rect b="b" l="l" r="r" t="t"/>
              <a:pathLst>
                <a:path extrusionOk="0" h="799" w="3049">
                  <a:moveTo>
                    <a:pt x="60" y="1"/>
                  </a:moveTo>
                  <a:cubicBezTo>
                    <a:pt x="1049" y="227"/>
                    <a:pt x="2049" y="465"/>
                    <a:pt x="3049" y="691"/>
                  </a:cubicBezTo>
                  <a:cubicBezTo>
                    <a:pt x="3037" y="727"/>
                    <a:pt x="3037" y="763"/>
                    <a:pt x="3013" y="799"/>
                  </a:cubicBezTo>
                  <a:cubicBezTo>
                    <a:pt x="2001" y="572"/>
                    <a:pt x="1013" y="334"/>
                    <a:pt x="1" y="108"/>
                  </a:cubicBezTo>
                  <a:cubicBezTo>
                    <a:pt x="25" y="84"/>
                    <a:pt x="36" y="37"/>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42"/>
            <p:cNvSpPr/>
            <p:nvPr/>
          </p:nvSpPr>
          <p:spPr>
            <a:xfrm>
              <a:off x="3598950" y="1875075"/>
              <a:ext cx="45875" cy="20250"/>
            </a:xfrm>
            <a:custGeom>
              <a:rect b="b" l="l" r="r" t="t"/>
              <a:pathLst>
                <a:path extrusionOk="0" h="810" w="1835">
                  <a:moveTo>
                    <a:pt x="1775" y="810"/>
                  </a:moveTo>
                  <a:cubicBezTo>
                    <a:pt x="1179" y="583"/>
                    <a:pt x="584" y="369"/>
                    <a:pt x="0" y="155"/>
                  </a:cubicBezTo>
                  <a:cubicBezTo>
                    <a:pt x="24" y="107"/>
                    <a:pt x="36" y="48"/>
                    <a:pt x="60" y="0"/>
                  </a:cubicBezTo>
                  <a:cubicBezTo>
                    <a:pt x="655" y="226"/>
                    <a:pt x="1251" y="452"/>
                    <a:pt x="1834" y="667"/>
                  </a:cubicBezTo>
                  <a:cubicBezTo>
                    <a:pt x="1810" y="702"/>
                    <a:pt x="1786" y="762"/>
                    <a:pt x="1775" y="81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42"/>
            <p:cNvSpPr/>
            <p:nvPr/>
          </p:nvSpPr>
          <p:spPr>
            <a:xfrm>
              <a:off x="3839150" y="1988175"/>
              <a:ext cx="41700" cy="19075"/>
            </a:xfrm>
            <a:custGeom>
              <a:rect b="b" l="l" r="r" t="t"/>
              <a:pathLst>
                <a:path extrusionOk="0" h="763" w="1668">
                  <a:moveTo>
                    <a:pt x="1620" y="762"/>
                  </a:moveTo>
                  <a:cubicBezTo>
                    <a:pt x="1084" y="560"/>
                    <a:pt x="549" y="358"/>
                    <a:pt x="1" y="143"/>
                  </a:cubicBezTo>
                  <a:cubicBezTo>
                    <a:pt x="13" y="108"/>
                    <a:pt x="37" y="48"/>
                    <a:pt x="60" y="0"/>
                  </a:cubicBezTo>
                  <a:cubicBezTo>
                    <a:pt x="596" y="203"/>
                    <a:pt x="1132" y="405"/>
                    <a:pt x="1668" y="608"/>
                  </a:cubicBezTo>
                  <a:cubicBezTo>
                    <a:pt x="1644" y="655"/>
                    <a:pt x="1632" y="715"/>
                    <a:pt x="1620" y="76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42"/>
            <p:cNvSpPr/>
            <p:nvPr/>
          </p:nvSpPr>
          <p:spPr>
            <a:xfrm>
              <a:off x="3136975" y="2225100"/>
              <a:ext cx="62550" cy="11050"/>
            </a:xfrm>
            <a:custGeom>
              <a:rect b="b" l="l" r="r" t="t"/>
              <a:pathLst>
                <a:path extrusionOk="0" h="442" w="2502">
                  <a:moveTo>
                    <a:pt x="1" y="1"/>
                  </a:moveTo>
                  <a:lnTo>
                    <a:pt x="2501" y="406"/>
                  </a:lnTo>
                  <a:lnTo>
                    <a:pt x="2501" y="441"/>
                  </a:lnTo>
                  <a:cubicBezTo>
                    <a:pt x="2227" y="417"/>
                    <a:pt x="1977" y="406"/>
                    <a:pt x="1715" y="382"/>
                  </a:cubicBezTo>
                  <a:cubicBezTo>
                    <a:pt x="1239" y="322"/>
                    <a:pt x="739" y="239"/>
                    <a:pt x="263" y="156"/>
                  </a:cubicBezTo>
                  <a:cubicBezTo>
                    <a:pt x="180" y="144"/>
                    <a:pt x="84" y="48"/>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2"/>
            <p:cNvSpPr/>
            <p:nvPr/>
          </p:nvSpPr>
          <p:spPr>
            <a:xfrm>
              <a:off x="3202775" y="2211425"/>
              <a:ext cx="50325" cy="4475"/>
            </a:xfrm>
            <a:custGeom>
              <a:rect b="b" l="l" r="r" t="t"/>
              <a:pathLst>
                <a:path extrusionOk="0" h="179" w="2013">
                  <a:moveTo>
                    <a:pt x="2012" y="119"/>
                  </a:moveTo>
                  <a:cubicBezTo>
                    <a:pt x="1905" y="131"/>
                    <a:pt x="1786" y="179"/>
                    <a:pt x="1679" y="179"/>
                  </a:cubicBezTo>
                  <a:cubicBezTo>
                    <a:pt x="1119" y="155"/>
                    <a:pt x="548" y="119"/>
                    <a:pt x="0" y="95"/>
                  </a:cubicBezTo>
                  <a:lnTo>
                    <a:pt x="0" y="0"/>
                  </a:lnTo>
                  <a:cubicBezTo>
                    <a:pt x="667" y="24"/>
                    <a:pt x="1322" y="71"/>
                    <a:pt x="2001" y="107"/>
                  </a:cubicBezTo>
                  <a:cubicBezTo>
                    <a:pt x="2001" y="107"/>
                    <a:pt x="2012" y="107"/>
                    <a:pt x="2012" y="11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42"/>
            <p:cNvSpPr/>
            <p:nvPr/>
          </p:nvSpPr>
          <p:spPr>
            <a:xfrm>
              <a:off x="2551800" y="2577225"/>
              <a:ext cx="155400" cy="61650"/>
            </a:xfrm>
            <a:custGeom>
              <a:rect b="b" l="l" r="r" t="t"/>
              <a:pathLst>
                <a:path extrusionOk="0" h="2466" w="6216">
                  <a:moveTo>
                    <a:pt x="6156" y="2465"/>
                  </a:moveTo>
                  <a:lnTo>
                    <a:pt x="0" y="108"/>
                  </a:lnTo>
                  <a:cubicBezTo>
                    <a:pt x="12" y="72"/>
                    <a:pt x="24" y="25"/>
                    <a:pt x="36" y="1"/>
                  </a:cubicBezTo>
                  <a:cubicBezTo>
                    <a:pt x="2143" y="668"/>
                    <a:pt x="4167" y="1537"/>
                    <a:pt x="6215" y="2311"/>
                  </a:cubicBezTo>
                  <a:cubicBezTo>
                    <a:pt x="6203" y="2370"/>
                    <a:pt x="6168" y="2430"/>
                    <a:pt x="6156" y="246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42"/>
            <p:cNvSpPr/>
            <p:nvPr/>
          </p:nvSpPr>
          <p:spPr>
            <a:xfrm>
              <a:off x="2625625" y="2571275"/>
              <a:ext cx="100625" cy="38725"/>
            </a:xfrm>
            <a:custGeom>
              <a:rect b="b" l="l" r="r" t="t"/>
              <a:pathLst>
                <a:path extrusionOk="0" h="1549" w="4025">
                  <a:moveTo>
                    <a:pt x="60" y="1"/>
                  </a:moveTo>
                  <a:cubicBezTo>
                    <a:pt x="1393" y="477"/>
                    <a:pt x="2703" y="965"/>
                    <a:pt x="4024" y="1441"/>
                  </a:cubicBezTo>
                  <a:cubicBezTo>
                    <a:pt x="4024" y="1477"/>
                    <a:pt x="4012" y="1501"/>
                    <a:pt x="4012" y="1548"/>
                  </a:cubicBezTo>
                  <a:cubicBezTo>
                    <a:pt x="3846" y="1513"/>
                    <a:pt x="3679" y="1513"/>
                    <a:pt x="3536" y="1477"/>
                  </a:cubicBezTo>
                  <a:cubicBezTo>
                    <a:pt x="2417" y="1072"/>
                    <a:pt x="1298" y="656"/>
                    <a:pt x="179" y="239"/>
                  </a:cubicBezTo>
                  <a:cubicBezTo>
                    <a:pt x="119" y="203"/>
                    <a:pt x="60" y="144"/>
                    <a:pt x="0" y="120"/>
                  </a:cubicBezTo>
                  <a:cubicBezTo>
                    <a:pt x="36" y="72"/>
                    <a:pt x="48" y="48"/>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42"/>
            <p:cNvSpPr/>
            <p:nvPr/>
          </p:nvSpPr>
          <p:spPr>
            <a:xfrm>
              <a:off x="2482750" y="2609975"/>
              <a:ext cx="91400" cy="42875"/>
            </a:xfrm>
            <a:custGeom>
              <a:rect b="b" l="l" r="r" t="t"/>
              <a:pathLst>
                <a:path extrusionOk="0" h="1715" w="3656">
                  <a:moveTo>
                    <a:pt x="60" y="0"/>
                  </a:moveTo>
                  <a:cubicBezTo>
                    <a:pt x="1250" y="524"/>
                    <a:pt x="2465" y="1060"/>
                    <a:pt x="3655" y="1572"/>
                  </a:cubicBezTo>
                  <a:cubicBezTo>
                    <a:pt x="3631" y="1620"/>
                    <a:pt x="3608" y="1667"/>
                    <a:pt x="3596" y="1715"/>
                  </a:cubicBezTo>
                  <a:cubicBezTo>
                    <a:pt x="2381" y="1215"/>
                    <a:pt x="1167" y="715"/>
                    <a:pt x="0" y="120"/>
                  </a:cubicBezTo>
                  <a:cubicBezTo>
                    <a:pt x="36" y="72"/>
                    <a:pt x="48" y="48"/>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42"/>
            <p:cNvSpPr/>
            <p:nvPr/>
          </p:nvSpPr>
          <p:spPr>
            <a:xfrm>
              <a:off x="2452675" y="2613550"/>
              <a:ext cx="89625" cy="44075"/>
            </a:xfrm>
            <a:custGeom>
              <a:rect b="b" l="l" r="r" t="t"/>
              <a:pathLst>
                <a:path extrusionOk="0" h="1763" w="3585">
                  <a:moveTo>
                    <a:pt x="3525" y="1762"/>
                  </a:moveTo>
                  <a:lnTo>
                    <a:pt x="1" y="155"/>
                  </a:lnTo>
                  <a:cubicBezTo>
                    <a:pt x="12" y="108"/>
                    <a:pt x="48" y="60"/>
                    <a:pt x="60" y="0"/>
                  </a:cubicBezTo>
                  <a:cubicBezTo>
                    <a:pt x="1239" y="536"/>
                    <a:pt x="2406" y="1060"/>
                    <a:pt x="3584" y="1596"/>
                  </a:cubicBezTo>
                  <a:cubicBezTo>
                    <a:pt x="3572" y="1667"/>
                    <a:pt x="3560" y="1715"/>
                    <a:pt x="3525" y="176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2"/>
            <p:cNvSpPr/>
            <p:nvPr/>
          </p:nvSpPr>
          <p:spPr>
            <a:xfrm>
              <a:off x="2568750" y="2596575"/>
              <a:ext cx="95575" cy="39925"/>
            </a:xfrm>
            <a:custGeom>
              <a:rect b="b" l="l" r="r" t="t"/>
              <a:pathLst>
                <a:path extrusionOk="0" h="1597" w="3823">
                  <a:moveTo>
                    <a:pt x="3799" y="1596"/>
                  </a:moveTo>
                  <a:cubicBezTo>
                    <a:pt x="2489" y="1203"/>
                    <a:pt x="1251" y="644"/>
                    <a:pt x="1" y="108"/>
                  </a:cubicBezTo>
                  <a:cubicBezTo>
                    <a:pt x="13" y="72"/>
                    <a:pt x="37" y="25"/>
                    <a:pt x="49" y="1"/>
                  </a:cubicBezTo>
                  <a:cubicBezTo>
                    <a:pt x="1311" y="489"/>
                    <a:pt x="2561" y="1001"/>
                    <a:pt x="3823" y="1489"/>
                  </a:cubicBezTo>
                  <a:cubicBezTo>
                    <a:pt x="3811" y="1537"/>
                    <a:pt x="3811" y="1560"/>
                    <a:pt x="3799" y="159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2"/>
            <p:cNvSpPr/>
            <p:nvPr/>
          </p:nvSpPr>
          <p:spPr>
            <a:xfrm>
              <a:off x="2611925" y="2580500"/>
              <a:ext cx="57775" cy="29500"/>
            </a:xfrm>
            <a:custGeom>
              <a:rect b="b" l="l" r="r" t="t"/>
              <a:pathLst>
                <a:path extrusionOk="0" h="1180" w="2311">
                  <a:moveTo>
                    <a:pt x="2251" y="1179"/>
                  </a:moveTo>
                  <a:cubicBezTo>
                    <a:pt x="1501" y="834"/>
                    <a:pt x="762" y="489"/>
                    <a:pt x="0" y="156"/>
                  </a:cubicBezTo>
                  <a:cubicBezTo>
                    <a:pt x="36" y="108"/>
                    <a:pt x="48" y="48"/>
                    <a:pt x="72" y="1"/>
                  </a:cubicBezTo>
                  <a:cubicBezTo>
                    <a:pt x="822" y="346"/>
                    <a:pt x="1560" y="703"/>
                    <a:pt x="2310" y="1049"/>
                  </a:cubicBezTo>
                  <a:cubicBezTo>
                    <a:pt x="2274" y="1084"/>
                    <a:pt x="2263" y="1132"/>
                    <a:pt x="2251" y="117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42"/>
            <p:cNvSpPr/>
            <p:nvPr/>
          </p:nvSpPr>
          <p:spPr>
            <a:xfrm>
              <a:off x="2394625" y="2662075"/>
              <a:ext cx="47650" cy="26800"/>
            </a:xfrm>
            <a:custGeom>
              <a:rect b="b" l="l" r="r" t="t"/>
              <a:pathLst>
                <a:path extrusionOk="0" h="1072" w="1906">
                  <a:moveTo>
                    <a:pt x="1834" y="1072"/>
                  </a:moveTo>
                  <a:lnTo>
                    <a:pt x="1" y="131"/>
                  </a:lnTo>
                  <a:cubicBezTo>
                    <a:pt x="37" y="83"/>
                    <a:pt x="48" y="48"/>
                    <a:pt x="72" y="0"/>
                  </a:cubicBezTo>
                  <a:lnTo>
                    <a:pt x="1906" y="941"/>
                  </a:lnTo>
                  <a:cubicBezTo>
                    <a:pt x="1882" y="976"/>
                    <a:pt x="1846" y="1024"/>
                    <a:pt x="1834" y="107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42"/>
            <p:cNvSpPr/>
            <p:nvPr/>
          </p:nvSpPr>
          <p:spPr>
            <a:xfrm>
              <a:off x="2394625" y="2647475"/>
              <a:ext cx="47350" cy="26825"/>
            </a:xfrm>
            <a:custGeom>
              <a:rect b="b" l="l" r="r" t="t"/>
              <a:pathLst>
                <a:path extrusionOk="0" h="1073" w="1894">
                  <a:moveTo>
                    <a:pt x="72" y="1"/>
                  </a:moveTo>
                  <a:cubicBezTo>
                    <a:pt x="691" y="310"/>
                    <a:pt x="1299" y="644"/>
                    <a:pt x="1894" y="953"/>
                  </a:cubicBezTo>
                  <a:cubicBezTo>
                    <a:pt x="1882" y="1001"/>
                    <a:pt x="1846" y="1048"/>
                    <a:pt x="1834" y="1072"/>
                  </a:cubicBezTo>
                  <a:cubicBezTo>
                    <a:pt x="1227" y="763"/>
                    <a:pt x="608" y="453"/>
                    <a:pt x="1" y="120"/>
                  </a:cubicBezTo>
                  <a:cubicBezTo>
                    <a:pt x="25" y="96"/>
                    <a:pt x="60" y="48"/>
                    <a:pt x="7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42"/>
            <p:cNvSpPr/>
            <p:nvPr/>
          </p:nvSpPr>
          <p:spPr>
            <a:xfrm>
              <a:off x="2520850" y="2670700"/>
              <a:ext cx="40500" cy="20550"/>
            </a:xfrm>
            <a:custGeom>
              <a:rect b="b" l="l" r="r" t="t"/>
              <a:pathLst>
                <a:path extrusionOk="0" h="822" w="1620">
                  <a:moveTo>
                    <a:pt x="60" y="0"/>
                  </a:moveTo>
                  <a:cubicBezTo>
                    <a:pt x="583" y="238"/>
                    <a:pt x="1095" y="453"/>
                    <a:pt x="1619" y="691"/>
                  </a:cubicBezTo>
                  <a:cubicBezTo>
                    <a:pt x="1607" y="739"/>
                    <a:pt x="1572" y="786"/>
                    <a:pt x="1560" y="822"/>
                  </a:cubicBezTo>
                  <a:cubicBezTo>
                    <a:pt x="1036" y="584"/>
                    <a:pt x="524" y="358"/>
                    <a:pt x="0" y="131"/>
                  </a:cubicBezTo>
                  <a:cubicBezTo>
                    <a:pt x="24" y="84"/>
                    <a:pt x="36" y="36"/>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42"/>
            <p:cNvSpPr/>
            <p:nvPr/>
          </p:nvSpPr>
          <p:spPr>
            <a:xfrm>
              <a:off x="2431250" y="2592700"/>
              <a:ext cx="32475" cy="14925"/>
            </a:xfrm>
            <a:custGeom>
              <a:rect b="b" l="l" r="r" t="t"/>
              <a:pathLst>
                <a:path extrusionOk="0" h="597" w="1299">
                  <a:moveTo>
                    <a:pt x="48" y="1"/>
                  </a:moveTo>
                  <a:cubicBezTo>
                    <a:pt x="465" y="156"/>
                    <a:pt x="893" y="287"/>
                    <a:pt x="1298" y="441"/>
                  </a:cubicBezTo>
                  <a:cubicBezTo>
                    <a:pt x="1286" y="501"/>
                    <a:pt x="1274" y="537"/>
                    <a:pt x="1239" y="596"/>
                  </a:cubicBezTo>
                  <a:cubicBezTo>
                    <a:pt x="834" y="465"/>
                    <a:pt x="405" y="322"/>
                    <a:pt x="0" y="180"/>
                  </a:cubicBezTo>
                  <a:cubicBezTo>
                    <a:pt x="24" y="108"/>
                    <a:pt x="36" y="49"/>
                    <a:pt x="4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42"/>
            <p:cNvSpPr/>
            <p:nvPr/>
          </p:nvSpPr>
          <p:spPr>
            <a:xfrm>
              <a:off x="2578000" y="2660275"/>
              <a:ext cx="32750" cy="17000"/>
            </a:xfrm>
            <a:custGeom>
              <a:rect b="b" l="l" r="r" t="t"/>
              <a:pathLst>
                <a:path extrusionOk="0" h="680" w="1310">
                  <a:moveTo>
                    <a:pt x="1274" y="679"/>
                  </a:moveTo>
                  <a:cubicBezTo>
                    <a:pt x="857" y="489"/>
                    <a:pt x="417" y="310"/>
                    <a:pt x="0" y="120"/>
                  </a:cubicBezTo>
                  <a:cubicBezTo>
                    <a:pt x="24" y="72"/>
                    <a:pt x="36" y="36"/>
                    <a:pt x="48" y="1"/>
                  </a:cubicBezTo>
                  <a:cubicBezTo>
                    <a:pt x="476" y="155"/>
                    <a:pt x="893" y="346"/>
                    <a:pt x="1310" y="560"/>
                  </a:cubicBezTo>
                  <a:cubicBezTo>
                    <a:pt x="1298" y="608"/>
                    <a:pt x="1286" y="632"/>
                    <a:pt x="1274" y="67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42"/>
            <p:cNvSpPr/>
            <p:nvPr/>
          </p:nvSpPr>
          <p:spPr>
            <a:xfrm>
              <a:off x="2215450" y="2123600"/>
              <a:ext cx="94675" cy="47350"/>
            </a:xfrm>
            <a:custGeom>
              <a:rect b="b" l="l" r="r" t="t"/>
              <a:pathLst>
                <a:path extrusionOk="0" h="1894" w="3787">
                  <a:moveTo>
                    <a:pt x="3703" y="1894"/>
                  </a:moveTo>
                  <a:cubicBezTo>
                    <a:pt x="2429" y="1370"/>
                    <a:pt x="1167" y="834"/>
                    <a:pt x="0" y="132"/>
                  </a:cubicBezTo>
                  <a:cubicBezTo>
                    <a:pt x="12" y="84"/>
                    <a:pt x="36" y="48"/>
                    <a:pt x="48" y="1"/>
                  </a:cubicBezTo>
                  <a:cubicBezTo>
                    <a:pt x="1298" y="572"/>
                    <a:pt x="2536" y="1132"/>
                    <a:pt x="3786" y="1703"/>
                  </a:cubicBezTo>
                  <a:cubicBezTo>
                    <a:pt x="3751" y="1763"/>
                    <a:pt x="3715" y="1834"/>
                    <a:pt x="3703" y="189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42"/>
            <p:cNvSpPr/>
            <p:nvPr/>
          </p:nvSpPr>
          <p:spPr>
            <a:xfrm>
              <a:off x="2121675" y="2104250"/>
              <a:ext cx="124450" cy="61050"/>
            </a:xfrm>
            <a:custGeom>
              <a:rect b="b" l="l" r="r" t="t"/>
              <a:pathLst>
                <a:path extrusionOk="0" h="2442" w="4978">
                  <a:moveTo>
                    <a:pt x="4942" y="2442"/>
                  </a:moveTo>
                  <a:cubicBezTo>
                    <a:pt x="3299" y="1656"/>
                    <a:pt x="1680" y="846"/>
                    <a:pt x="1" y="37"/>
                  </a:cubicBezTo>
                  <a:cubicBezTo>
                    <a:pt x="334" y="1"/>
                    <a:pt x="4561" y="2001"/>
                    <a:pt x="4978" y="2358"/>
                  </a:cubicBezTo>
                  <a:cubicBezTo>
                    <a:pt x="4954" y="2382"/>
                    <a:pt x="4954" y="2418"/>
                    <a:pt x="4942" y="244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42"/>
            <p:cNvSpPr/>
            <p:nvPr/>
          </p:nvSpPr>
          <p:spPr>
            <a:xfrm>
              <a:off x="2024050" y="2053650"/>
              <a:ext cx="87525" cy="43200"/>
            </a:xfrm>
            <a:custGeom>
              <a:rect b="b" l="l" r="r" t="t"/>
              <a:pathLst>
                <a:path extrusionOk="0" h="1728" w="3501">
                  <a:moveTo>
                    <a:pt x="60" y="1"/>
                  </a:moveTo>
                  <a:lnTo>
                    <a:pt x="3501" y="1560"/>
                  </a:lnTo>
                  <a:cubicBezTo>
                    <a:pt x="3465" y="1620"/>
                    <a:pt x="3453" y="1668"/>
                    <a:pt x="3430" y="1727"/>
                  </a:cubicBezTo>
                  <a:cubicBezTo>
                    <a:pt x="2275" y="1203"/>
                    <a:pt x="1132" y="667"/>
                    <a:pt x="1" y="144"/>
                  </a:cubicBezTo>
                  <a:cubicBezTo>
                    <a:pt x="12" y="96"/>
                    <a:pt x="36" y="48"/>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42"/>
            <p:cNvSpPr/>
            <p:nvPr/>
          </p:nvSpPr>
          <p:spPr>
            <a:xfrm>
              <a:off x="2027925" y="2071225"/>
              <a:ext cx="81275" cy="42875"/>
            </a:xfrm>
            <a:custGeom>
              <a:rect b="b" l="l" r="r" t="t"/>
              <a:pathLst>
                <a:path extrusionOk="0" h="1715" w="3251">
                  <a:moveTo>
                    <a:pt x="72" y="0"/>
                  </a:moveTo>
                  <a:cubicBezTo>
                    <a:pt x="1131" y="524"/>
                    <a:pt x="2203" y="1024"/>
                    <a:pt x="3251" y="1548"/>
                  </a:cubicBezTo>
                  <a:cubicBezTo>
                    <a:pt x="3227" y="1608"/>
                    <a:pt x="3191" y="1655"/>
                    <a:pt x="3179" y="1715"/>
                  </a:cubicBezTo>
                  <a:cubicBezTo>
                    <a:pt x="2120" y="1191"/>
                    <a:pt x="1048" y="667"/>
                    <a:pt x="0" y="167"/>
                  </a:cubicBezTo>
                  <a:cubicBezTo>
                    <a:pt x="24" y="107"/>
                    <a:pt x="36" y="60"/>
                    <a:pt x="7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42"/>
            <p:cNvSpPr/>
            <p:nvPr/>
          </p:nvSpPr>
          <p:spPr>
            <a:xfrm>
              <a:off x="2108575" y="2010800"/>
              <a:ext cx="50625" cy="24725"/>
            </a:xfrm>
            <a:custGeom>
              <a:rect b="b" l="l" r="r" t="t"/>
              <a:pathLst>
                <a:path extrusionOk="0" h="989" w="2025">
                  <a:moveTo>
                    <a:pt x="25" y="0"/>
                  </a:moveTo>
                  <a:cubicBezTo>
                    <a:pt x="108" y="24"/>
                    <a:pt x="179" y="0"/>
                    <a:pt x="251" y="36"/>
                  </a:cubicBezTo>
                  <a:cubicBezTo>
                    <a:pt x="787" y="250"/>
                    <a:pt x="1311" y="476"/>
                    <a:pt x="1846" y="715"/>
                  </a:cubicBezTo>
                  <a:cubicBezTo>
                    <a:pt x="1918" y="750"/>
                    <a:pt x="1965" y="846"/>
                    <a:pt x="2025" y="929"/>
                  </a:cubicBezTo>
                  <a:cubicBezTo>
                    <a:pt x="1918" y="941"/>
                    <a:pt x="1811" y="988"/>
                    <a:pt x="1727" y="953"/>
                  </a:cubicBezTo>
                  <a:cubicBezTo>
                    <a:pt x="1203" y="727"/>
                    <a:pt x="703" y="476"/>
                    <a:pt x="191" y="238"/>
                  </a:cubicBezTo>
                  <a:cubicBezTo>
                    <a:pt x="120" y="215"/>
                    <a:pt x="60" y="131"/>
                    <a:pt x="1" y="95"/>
                  </a:cubicBezTo>
                  <a:cubicBezTo>
                    <a:pt x="1" y="72"/>
                    <a:pt x="13" y="48"/>
                    <a:pt x="2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42"/>
            <p:cNvSpPr/>
            <p:nvPr/>
          </p:nvSpPr>
          <p:spPr>
            <a:xfrm>
              <a:off x="2639900" y="2282550"/>
              <a:ext cx="62225" cy="28600"/>
            </a:xfrm>
            <a:custGeom>
              <a:rect b="b" l="l" r="r" t="t"/>
              <a:pathLst>
                <a:path extrusionOk="0" h="1144" w="2489">
                  <a:moveTo>
                    <a:pt x="2441" y="1144"/>
                  </a:moveTo>
                  <a:cubicBezTo>
                    <a:pt x="1620" y="798"/>
                    <a:pt x="822" y="465"/>
                    <a:pt x="1" y="120"/>
                  </a:cubicBezTo>
                  <a:cubicBezTo>
                    <a:pt x="12" y="72"/>
                    <a:pt x="24" y="48"/>
                    <a:pt x="36" y="1"/>
                  </a:cubicBezTo>
                  <a:cubicBezTo>
                    <a:pt x="894" y="251"/>
                    <a:pt x="1679" y="655"/>
                    <a:pt x="2489" y="1001"/>
                  </a:cubicBezTo>
                  <a:cubicBezTo>
                    <a:pt x="2465" y="1060"/>
                    <a:pt x="2453" y="1096"/>
                    <a:pt x="2441" y="114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42"/>
            <p:cNvSpPr/>
            <p:nvPr/>
          </p:nvSpPr>
          <p:spPr>
            <a:xfrm>
              <a:off x="2140125" y="2098300"/>
              <a:ext cx="53625" cy="26825"/>
            </a:xfrm>
            <a:custGeom>
              <a:rect b="b" l="l" r="r" t="t"/>
              <a:pathLst>
                <a:path extrusionOk="0" h="1073" w="2145">
                  <a:moveTo>
                    <a:pt x="60" y="1"/>
                  </a:moveTo>
                  <a:cubicBezTo>
                    <a:pt x="763" y="298"/>
                    <a:pt x="1465" y="608"/>
                    <a:pt x="2144" y="906"/>
                  </a:cubicBezTo>
                  <a:cubicBezTo>
                    <a:pt x="2120" y="965"/>
                    <a:pt x="2096" y="1025"/>
                    <a:pt x="2073" y="1072"/>
                  </a:cubicBezTo>
                  <a:cubicBezTo>
                    <a:pt x="1382" y="763"/>
                    <a:pt x="692" y="453"/>
                    <a:pt x="1" y="155"/>
                  </a:cubicBezTo>
                  <a:cubicBezTo>
                    <a:pt x="13" y="108"/>
                    <a:pt x="49" y="60"/>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42"/>
            <p:cNvSpPr/>
            <p:nvPr/>
          </p:nvSpPr>
          <p:spPr>
            <a:xfrm>
              <a:off x="2410100" y="2198900"/>
              <a:ext cx="69100" cy="35750"/>
            </a:xfrm>
            <a:custGeom>
              <a:rect b="b" l="l" r="r" t="t"/>
              <a:pathLst>
                <a:path extrusionOk="0" h="1430" w="2764">
                  <a:moveTo>
                    <a:pt x="2704" y="1430"/>
                  </a:moveTo>
                  <a:cubicBezTo>
                    <a:pt x="1811" y="977"/>
                    <a:pt x="894" y="549"/>
                    <a:pt x="1" y="96"/>
                  </a:cubicBezTo>
                  <a:cubicBezTo>
                    <a:pt x="25" y="72"/>
                    <a:pt x="37" y="25"/>
                    <a:pt x="49" y="1"/>
                  </a:cubicBezTo>
                  <a:cubicBezTo>
                    <a:pt x="953" y="430"/>
                    <a:pt x="1846" y="858"/>
                    <a:pt x="2763" y="1311"/>
                  </a:cubicBezTo>
                  <a:cubicBezTo>
                    <a:pt x="2727" y="1346"/>
                    <a:pt x="2716" y="1394"/>
                    <a:pt x="2704" y="143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42"/>
            <p:cNvSpPr/>
            <p:nvPr/>
          </p:nvSpPr>
          <p:spPr>
            <a:xfrm>
              <a:off x="2043700" y="2030725"/>
              <a:ext cx="61925" cy="25625"/>
            </a:xfrm>
            <a:custGeom>
              <a:rect b="b" l="l" r="r" t="t"/>
              <a:pathLst>
                <a:path extrusionOk="0" h="1025" w="2477">
                  <a:moveTo>
                    <a:pt x="2477" y="1025"/>
                  </a:moveTo>
                  <a:cubicBezTo>
                    <a:pt x="1655" y="727"/>
                    <a:pt x="834" y="418"/>
                    <a:pt x="0" y="120"/>
                  </a:cubicBezTo>
                  <a:cubicBezTo>
                    <a:pt x="24" y="72"/>
                    <a:pt x="36" y="37"/>
                    <a:pt x="48" y="1"/>
                  </a:cubicBezTo>
                  <a:cubicBezTo>
                    <a:pt x="250" y="72"/>
                    <a:pt x="477" y="132"/>
                    <a:pt x="691" y="203"/>
                  </a:cubicBezTo>
                  <a:cubicBezTo>
                    <a:pt x="1215" y="394"/>
                    <a:pt x="1727" y="596"/>
                    <a:pt x="2251" y="799"/>
                  </a:cubicBezTo>
                  <a:cubicBezTo>
                    <a:pt x="2322" y="834"/>
                    <a:pt x="2382" y="953"/>
                    <a:pt x="2477" y="102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42"/>
            <p:cNvSpPr/>
            <p:nvPr/>
          </p:nvSpPr>
          <p:spPr>
            <a:xfrm>
              <a:off x="2589900" y="2279875"/>
              <a:ext cx="55975" cy="28000"/>
            </a:xfrm>
            <a:custGeom>
              <a:rect b="b" l="l" r="r" t="t"/>
              <a:pathLst>
                <a:path extrusionOk="0" h="1120" w="2239">
                  <a:moveTo>
                    <a:pt x="48" y="0"/>
                  </a:moveTo>
                  <a:cubicBezTo>
                    <a:pt x="774" y="346"/>
                    <a:pt x="1500" y="667"/>
                    <a:pt x="2239" y="1013"/>
                  </a:cubicBezTo>
                  <a:cubicBezTo>
                    <a:pt x="2227" y="1048"/>
                    <a:pt x="2203" y="1084"/>
                    <a:pt x="2191" y="1120"/>
                  </a:cubicBezTo>
                  <a:cubicBezTo>
                    <a:pt x="1465" y="774"/>
                    <a:pt x="738" y="453"/>
                    <a:pt x="0" y="108"/>
                  </a:cubicBezTo>
                  <a:cubicBezTo>
                    <a:pt x="24" y="72"/>
                    <a:pt x="36" y="36"/>
                    <a:pt x="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42"/>
            <p:cNvSpPr/>
            <p:nvPr/>
          </p:nvSpPr>
          <p:spPr>
            <a:xfrm>
              <a:off x="2165725" y="1994125"/>
              <a:ext cx="52725" cy="23250"/>
            </a:xfrm>
            <a:custGeom>
              <a:rect b="b" l="l" r="r" t="t"/>
              <a:pathLst>
                <a:path extrusionOk="0" h="930" w="2109">
                  <a:moveTo>
                    <a:pt x="2073" y="929"/>
                  </a:moveTo>
                  <a:cubicBezTo>
                    <a:pt x="1394" y="655"/>
                    <a:pt x="691" y="393"/>
                    <a:pt x="1" y="108"/>
                  </a:cubicBezTo>
                  <a:cubicBezTo>
                    <a:pt x="25" y="72"/>
                    <a:pt x="37" y="48"/>
                    <a:pt x="37" y="0"/>
                  </a:cubicBezTo>
                  <a:cubicBezTo>
                    <a:pt x="715" y="274"/>
                    <a:pt x="1418" y="524"/>
                    <a:pt x="2108" y="786"/>
                  </a:cubicBezTo>
                  <a:cubicBezTo>
                    <a:pt x="2108" y="846"/>
                    <a:pt x="2084" y="882"/>
                    <a:pt x="2073" y="92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2"/>
            <p:cNvSpPr/>
            <p:nvPr/>
          </p:nvSpPr>
          <p:spPr>
            <a:xfrm>
              <a:off x="2337175" y="2166175"/>
              <a:ext cx="54500" cy="33350"/>
            </a:xfrm>
            <a:custGeom>
              <a:rect b="b" l="l" r="r" t="t"/>
              <a:pathLst>
                <a:path extrusionOk="0" h="1334" w="2180">
                  <a:moveTo>
                    <a:pt x="2120" y="1334"/>
                  </a:moveTo>
                  <a:cubicBezTo>
                    <a:pt x="1418" y="917"/>
                    <a:pt x="703" y="500"/>
                    <a:pt x="1" y="84"/>
                  </a:cubicBezTo>
                  <a:cubicBezTo>
                    <a:pt x="25" y="60"/>
                    <a:pt x="37" y="24"/>
                    <a:pt x="60" y="0"/>
                  </a:cubicBezTo>
                  <a:cubicBezTo>
                    <a:pt x="763" y="417"/>
                    <a:pt x="1477" y="834"/>
                    <a:pt x="2180" y="1250"/>
                  </a:cubicBezTo>
                  <a:cubicBezTo>
                    <a:pt x="2156" y="1274"/>
                    <a:pt x="2132" y="1310"/>
                    <a:pt x="2120" y="133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2"/>
            <p:cNvSpPr/>
            <p:nvPr/>
          </p:nvSpPr>
          <p:spPr>
            <a:xfrm>
              <a:off x="1984750" y="2047100"/>
              <a:ext cx="38725" cy="19375"/>
            </a:xfrm>
            <a:custGeom>
              <a:rect b="b" l="l" r="r" t="t"/>
              <a:pathLst>
                <a:path extrusionOk="0" h="775" w="1549">
                  <a:moveTo>
                    <a:pt x="1501" y="775"/>
                  </a:moveTo>
                  <a:cubicBezTo>
                    <a:pt x="989" y="548"/>
                    <a:pt x="501" y="322"/>
                    <a:pt x="1" y="96"/>
                  </a:cubicBezTo>
                  <a:cubicBezTo>
                    <a:pt x="13" y="72"/>
                    <a:pt x="25" y="25"/>
                    <a:pt x="37" y="1"/>
                  </a:cubicBezTo>
                  <a:cubicBezTo>
                    <a:pt x="549" y="215"/>
                    <a:pt x="1037" y="441"/>
                    <a:pt x="1549" y="656"/>
                  </a:cubicBezTo>
                  <a:cubicBezTo>
                    <a:pt x="1549" y="691"/>
                    <a:pt x="1525" y="727"/>
                    <a:pt x="1501" y="77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2"/>
            <p:cNvSpPr/>
            <p:nvPr/>
          </p:nvSpPr>
          <p:spPr>
            <a:xfrm>
              <a:off x="2481850" y="2231950"/>
              <a:ext cx="42275" cy="27400"/>
            </a:xfrm>
            <a:custGeom>
              <a:rect b="b" l="l" r="r" t="t"/>
              <a:pathLst>
                <a:path extrusionOk="0" h="1096" w="1691">
                  <a:moveTo>
                    <a:pt x="60" y="1"/>
                  </a:moveTo>
                  <a:cubicBezTo>
                    <a:pt x="608" y="346"/>
                    <a:pt x="1143" y="667"/>
                    <a:pt x="1691" y="1013"/>
                  </a:cubicBezTo>
                  <a:cubicBezTo>
                    <a:pt x="1679" y="1036"/>
                    <a:pt x="1655" y="1072"/>
                    <a:pt x="1631" y="1096"/>
                  </a:cubicBezTo>
                  <a:cubicBezTo>
                    <a:pt x="1084" y="763"/>
                    <a:pt x="548" y="429"/>
                    <a:pt x="0" y="84"/>
                  </a:cubicBezTo>
                  <a:cubicBezTo>
                    <a:pt x="24" y="60"/>
                    <a:pt x="36" y="24"/>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42"/>
            <p:cNvSpPr/>
            <p:nvPr/>
          </p:nvSpPr>
          <p:spPr>
            <a:xfrm>
              <a:off x="2715800" y="2334950"/>
              <a:ext cx="46175" cy="17275"/>
            </a:xfrm>
            <a:custGeom>
              <a:rect b="b" l="l" r="r" t="t"/>
              <a:pathLst>
                <a:path extrusionOk="0" h="691" w="1847">
                  <a:moveTo>
                    <a:pt x="24" y="0"/>
                  </a:moveTo>
                  <a:cubicBezTo>
                    <a:pt x="644" y="191"/>
                    <a:pt x="1239" y="405"/>
                    <a:pt x="1846" y="595"/>
                  </a:cubicBezTo>
                  <a:cubicBezTo>
                    <a:pt x="1834" y="631"/>
                    <a:pt x="1834" y="655"/>
                    <a:pt x="1810" y="691"/>
                  </a:cubicBezTo>
                  <a:cubicBezTo>
                    <a:pt x="1203" y="488"/>
                    <a:pt x="608" y="298"/>
                    <a:pt x="1" y="95"/>
                  </a:cubicBezTo>
                  <a:cubicBezTo>
                    <a:pt x="13" y="60"/>
                    <a:pt x="24" y="36"/>
                    <a:pt x="2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42"/>
            <p:cNvSpPr/>
            <p:nvPr/>
          </p:nvSpPr>
          <p:spPr>
            <a:xfrm>
              <a:off x="2188050" y="2331975"/>
              <a:ext cx="58075" cy="96750"/>
            </a:xfrm>
            <a:custGeom>
              <a:rect b="b" l="l" r="r" t="t"/>
              <a:pathLst>
                <a:path extrusionOk="0" h="3870" w="2323">
                  <a:moveTo>
                    <a:pt x="1942" y="3429"/>
                  </a:moveTo>
                  <a:cubicBezTo>
                    <a:pt x="1715" y="3024"/>
                    <a:pt x="1513" y="2608"/>
                    <a:pt x="1275" y="2215"/>
                  </a:cubicBezTo>
                  <a:cubicBezTo>
                    <a:pt x="870" y="1548"/>
                    <a:pt x="441" y="881"/>
                    <a:pt x="37" y="214"/>
                  </a:cubicBezTo>
                  <a:cubicBezTo>
                    <a:pt x="1" y="155"/>
                    <a:pt x="1" y="72"/>
                    <a:pt x="1" y="0"/>
                  </a:cubicBezTo>
                  <a:lnTo>
                    <a:pt x="37" y="0"/>
                  </a:lnTo>
                  <a:cubicBezTo>
                    <a:pt x="48" y="0"/>
                    <a:pt x="48" y="12"/>
                    <a:pt x="60" y="12"/>
                  </a:cubicBezTo>
                  <a:lnTo>
                    <a:pt x="48" y="0"/>
                  </a:lnTo>
                  <a:cubicBezTo>
                    <a:pt x="775" y="1191"/>
                    <a:pt x="1489" y="2393"/>
                    <a:pt x="2227" y="3584"/>
                  </a:cubicBezTo>
                  <a:cubicBezTo>
                    <a:pt x="2263" y="3679"/>
                    <a:pt x="2323" y="3762"/>
                    <a:pt x="2323" y="3870"/>
                  </a:cubicBezTo>
                  <a:cubicBezTo>
                    <a:pt x="2192" y="3727"/>
                    <a:pt x="2061" y="3572"/>
                    <a:pt x="1942" y="342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42"/>
            <p:cNvSpPr/>
            <p:nvPr/>
          </p:nvSpPr>
          <p:spPr>
            <a:xfrm>
              <a:off x="2080000" y="2298025"/>
              <a:ext cx="48250" cy="76525"/>
            </a:xfrm>
            <a:custGeom>
              <a:rect b="b" l="l" r="r" t="t"/>
              <a:pathLst>
                <a:path extrusionOk="0" h="3061" w="1930">
                  <a:moveTo>
                    <a:pt x="1811" y="3061"/>
                  </a:moveTo>
                  <a:cubicBezTo>
                    <a:pt x="1203" y="2061"/>
                    <a:pt x="596" y="1072"/>
                    <a:pt x="1" y="84"/>
                  </a:cubicBezTo>
                  <a:cubicBezTo>
                    <a:pt x="37" y="48"/>
                    <a:pt x="72" y="36"/>
                    <a:pt x="120" y="1"/>
                  </a:cubicBezTo>
                  <a:cubicBezTo>
                    <a:pt x="727" y="1001"/>
                    <a:pt x="1322" y="2001"/>
                    <a:pt x="1930" y="3001"/>
                  </a:cubicBezTo>
                  <a:cubicBezTo>
                    <a:pt x="1882" y="3025"/>
                    <a:pt x="1846" y="3037"/>
                    <a:pt x="1811" y="306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42"/>
            <p:cNvSpPr/>
            <p:nvPr/>
          </p:nvSpPr>
          <p:spPr>
            <a:xfrm>
              <a:off x="2095775" y="2299525"/>
              <a:ext cx="34275" cy="48525"/>
            </a:xfrm>
            <a:custGeom>
              <a:rect b="b" l="l" r="r" t="t"/>
              <a:pathLst>
                <a:path extrusionOk="0" h="1941" w="1371">
                  <a:moveTo>
                    <a:pt x="120" y="0"/>
                  </a:moveTo>
                  <a:cubicBezTo>
                    <a:pt x="537" y="631"/>
                    <a:pt x="953" y="1239"/>
                    <a:pt x="1370" y="1870"/>
                  </a:cubicBezTo>
                  <a:cubicBezTo>
                    <a:pt x="1346" y="1893"/>
                    <a:pt x="1299" y="1905"/>
                    <a:pt x="1275" y="1941"/>
                  </a:cubicBezTo>
                  <a:cubicBezTo>
                    <a:pt x="858" y="1334"/>
                    <a:pt x="418" y="715"/>
                    <a:pt x="1" y="107"/>
                  </a:cubicBezTo>
                  <a:cubicBezTo>
                    <a:pt x="37" y="60"/>
                    <a:pt x="84" y="36"/>
                    <a:pt x="12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42"/>
            <p:cNvSpPr/>
            <p:nvPr/>
          </p:nvSpPr>
          <p:spPr>
            <a:xfrm>
              <a:off x="2248175" y="2373625"/>
              <a:ext cx="30100" cy="46175"/>
            </a:xfrm>
            <a:custGeom>
              <a:rect b="b" l="l" r="r" t="t"/>
              <a:pathLst>
                <a:path extrusionOk="0" h="1847" w="1204">
                  <a:moveTo>
                    <a:pt x="1108" y="1846"/>
                  </a:moveTo>
                  <a:cubicBezTo>
                    <a:pt x="739" y="1251"/>
                    <a:pt x="370" y="668"/>
                    <a:pt x="1" y="72"/>
                  </a:cubicBezTo>
                  <a:cubicBezTo>
                    <a:pt x="37" y="49"/>
                    <a:pt x="72" y="37"/>
                    <a:pt x="120" y="1"/>
                  </a:cubicBezTo>
                  <a:cubicBezTo>
                    <a:pt x="477" y="596"/>
                    <a:pt x="846" y="1192"/>
                    <a:pt x="1203" y="1775"/>
                  </a:cubicBezTo>
                  <a:cubicBezTo>
                    <a:pt x="1168" y="1799"/>
                    <a:pt x="1144" y="1834"/>
                    <a:pt x="1108" y="184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2"/>
            <p:cNvSpPr/>
            <p:nvPr/>
          </p:nvSpPr>
          <p:spPr>
            <a:xfrm>
              <a:off x="2243125" y="2352500"/>
              <a:ext cx="28000" cy="41700"/>
            </a:xfrm>
            <a:custGeom>
              <a:rect b="b" l="l" r="r" t="t"/>
              <a:pathLst>
                <a:path extrusionOk="0" h="1668" w="1120">
                  <a:moveTo>
                    <a:pt x="108" y="1"/>
                  </a:moveTo>
                  <a:cubicBezTo>
                    <a:pt x="453" y="536"/>
                    <a:pt x="774" y="1072"/>
                    <a:pt x="1120" y="1608"/>
                  </a:cubicBezTo>
                  <a:cubicBezTo>
                    <a:pt x="1084" y="1620"/>
                    <a:pt x="1060" y="1656"/>
                    <a:pt x="1013" y="1667"/>
                  </a:cubicBezTo>
                  <a:cubicBezTo>
                    <a:pt x="679" y="1132"/>
                    <a:pt x="346" y="608"/>
                    <a:pt x="1" y="72"/>
                  </a:cubicBezTo>
                  <a:cubicBezTo>
                    <a:pt x="36" y="48"/>
                    <a:pt x="84" y="13"/>
                    <a:pt x="10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42"/>
            <p:cNvSpPr/>
            <p:nvPr/>
          </p:nvSpPr>
          <p:spPr>
            <a:xfrm>
              <a:off x="2118700" y="2315600"/>
              <a:ext cx="30700" cy="41975"/>
            </a:xfrm>
            <a:custGeom>
              <a:rect b="b" l="l" r="r" t="t"/>
              <a:pathLst>
                <a:path extrusionOk="0" h="1679" w="1228">
                  <a:moveTo>
                    <a:pt x="84" y="0"/>
                  </a:moveTo>
                  <a:cubicBezTo>
                    <a:pt x="477" y="536"/>
                    <a:pt x="846" y="1084"/>
                    <a:pt x="1227" y="1619"/>
                  </a:cubicBezTo>
                  <a:cubicBezTo>
                    <a:pt x="1203" y="1643"/>
                    <a:pt x="1168" y="1667"/>
                    <a:pt x="1156" y="1679"/>
                  </a:cubicBezTo>
                  <a:lnTo>
                    <a:pt x="1" y="72"/>
                  </a:lnTo>
                  <a:cubicBezTo>
                    <a:pt x="25" y="48"/>
                    <a:pt x="60" y="36"/>
                    <a:pt x="8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42"/>
            <p:cNvSpPr/>
            <p:nvPr/>
          </p:nvSpPr>
          <p:spPr>
            <a:xfrm>
              <a:off x="2230625" y="2415600"/>
              <a:ext cx="21150" cy="38425"/>
            </a:xfrm>
            <a:custGeom>
              <a:rect b="b" l="l" r="r" t="t"/>
              <a:pathLst>
                <a:path extrusionOk="0" h="1537" w="846">
                  <a:moveTo>
                    <a:pt x="227" y="60"/>
                  </a:moveTo>
                  <a:lnTo>
                    <a:pt x="846" y="1489"/>
                  </a:lnTo>
                  <a:lnTo>
                    <a:pt x="762" y="1537"/>
                  </a:lnTo>
                  <a:cubicBezTo>
                    <a:pt x="501" y="1048"/>
                    <a:pt x="250" y="536"/>
                    <a:pt x="0" y="48"/>
                  </a:cubicBezTo>
                  <a:cubicBezTo>
                    <a:pt x="12" y="36"/>
                    <a:pt x="36" y="25"/>
                    <a:pt x="60" y="1"/>
                  </a:cubicBezTo>
                  <a:cubicBezTo>
                    <a:pt x="120" y="25"/>
                    <a:pt x="179" y="48"/>
                    <a:pt x="227" y="60"/>
                  </a:cubicBezTo>
                  <a:cubicBezTo>
                    <a:pt x="239" y="84"/>
                    <a:pt x="227" y="60"/>
                    <a:pt x="227" y="6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42"/>
            <p:cNvSpPr/>
            <p:nvPr/>
          </p:nvSpPr>
          <p:spPr>
            <a:xfrm>
              <a:off x="2082975" y="2334950"/>
              <a:ext cx="29800" cy="42575"/>
            </a:xfrm>
            <a:custGeom>
              <a:rect b="b" l="l" r="r" t="t"/>
              <a:pathLst>
                <a:path extrusionOk="0" h="1703" w="1192">
                  <a:moveTo>
                    <a:pt x="72" y="0"/>
                  </a:moveTo>
                  <a:cubicBezTo>
                    <a:pt x="441" y="548"/>
                    <a:pt x="811" y="1084"/>
                    <a:pt x="1192" y="1643"/>
                  </a:cubicBezTo>
                  <a:cubicBezTo>
                    <a:pt x="1156" y="1655"/>
                    <a:pt x="1144" y="1667"/>
                    <a:pt x="1108" y="1703"/>
                  </a:cubicBezTo>
                  <a:cubicBezTo>
                    <a:pt x="739" y="1143"/>
                    <a:pt x="370" y="607"/>
                    <a:pt x="1" y="60"/>
                  </a:cubicBezTo>
                  <a:cubicBezTo>
                    <a:pt x="25" y="48"/>
                    <a:pt x="37" y="12"/>
                    <a:pt x="7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42"/>
            <p:cNvSpPr/>
            <p:nvPr/>
          </p:nvSpPr>
          <p:spPr>
            <a:xfrm>
              <a:off x="2404450" y="2409650"/>
              <a:ext cx="24150" cy="39325"/>
            </a:xfrm>
            <a:custGeom>
              <a:rect b="b" l="l" r="r" t="t"/>
              <a:pathLst>
                <a:path extrusionOk="0" h="1573" w="966">
                  <a:moveTo>
                    <a:pt x="191" y="36"/>
                  </a:moveTo>
                  <a:cubicBezTo>
                    <a:pt x="382" y="393"/>
                    <a:pt x="560" y="763"/>
                    <a:pt x="751" y="1120"/>
                  </a:cubicBezTo>
                  <a:cubicBezTo>
                    <a:pt x="810" y="1251"/>
                    <a:pt x="882" y="1370"/>
                    <a:pt x="965" y="1513"/>
                  </a:cubicBezTo>
                  <a:cubicBezTo>
                    <a:pt x="929" y="1525"/>
                    <a:pt x="906" y="1536"/>
                    <a:pt x="870" y="1572"/>
                  </a:cubicBezTo>
                  <a:cubicBezTo>
                    <a:pt x="727" y="1298"/>
                    <a:pt x="560" y="1036"/>
                    <a:pt x="406" y="763"/>
                  </a:cubicBezTo>
                  <a:cubicBezTo>
                    <a:pt x="310" y="572"/>
                    <a:pt x="203" y="382"/>
                    <a:pt x="84" y="203"/>
                  </a:cubicBezTo>
                  <a:cubicBezTo>
                    <a:pt x="1" y="48"/>
                    <a:pt x="36" y="1"/>
                    <a:pt x="191" y="36"/>
                  </a:cubicBezTo>
                  <a:cubicBezTo>
                    <a:pt x="203" y="48"/>
                    <a:pt x="191" y="36"/>
                    <a:pt x="191" y="3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42"/>
            <p:cNvSpPr/>
            <p:nvPr/>
          </p:nvSpPr>
          <p:spPr>
            <a:xfrm>
              <a:off x="2266350" y="2364100"/>
              <a:ext cx="21450" cy="37550"/>
            </a:xfrm>
            <a:custGeom>
              <a:rect b="b" l="l" r="r" t="t"/>
              <a:pathLst>
                <a:path extrusionOk="0" h="1502" w="858">
                  <a:moveTo>
                    <a:pt x="95" y="1"/>
                  </a:moveTo>
                  <a:cubicBezTo>
                    <a:pt x="357" y="489"/>
                    <a:pt x="607" y="965"/>
                    <a:pt x="857" y="1453"/>
                  </a:cubicBezTo>
                  <a:lnTo>
                    <a:pt x="774" y="1501"/>
                  </a:lnTo>
                  <a:cubicBezTo>
                    <a:pt x="512" y="1013"/>
                    <a:pt x="250" y="537"/>
                    <a:pt x="0" y="37"/>
                  </a:cubicBezTo>
                  <a:cubicBezTo>
                    <a:pt x="24" y="25"/>
                    <a:pt x="60" y="13"/>
                    <a:pt x="9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42"/>
            <p:cNvSpPr/>
            <p:nvPr/>
          </p:nvSpPr>
          <p:spPr>
            <a:xfrm>
              <a:off x="2147575" y="2359950"/>
              <a:ext cx="22350" cy="33050"/>
            </a:xfrm>
            <a:custGeom>
              <a:rect b="b" l="l" r="r" t="t"/>
              <a:pathLst>
                <a:path extrusionOk="0" h="1322" w="894">
                  <a:moveTo>
                    <a:pt x="786" y="1322"/>
                  </a:moveTo>
                  <a:cubicBezTo>
                    <a:pt x="524" y="905"/>
                    <a:pt x="274" y="488"/>
                    <a:pt x="1" y="72"/>
                  </a:cubicBezTo>
                  <a:cubicBezTo>
                    <a:pt x="36" y="60"/>
                    <a:pt x="72" y="24"/>
                    <a:pt x="108" y="0"/>
                  </a:cubicBezTo>
                  <a:cubicBezTo>
                    <a:pt x="358" y="417"/>
                    <a:pt x="632" y="834"/>
                    <a:pt x="894" y="1250"/>
                  </a:cubicBezTo>
                  <a:cubicBezTo>
                    <a:pt x="846" y="1274"/>
                    <a:pt x="822" y="1310"/>
                    <a:pt x="786" y="132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2"/>
            <p:cNvSpPr/>
            <p:nvPr/>
          </p:nvSpPr>
          <p:spPr>
            <a:xfrm>
              <a:off x="2381525" y="2434650"/>
              <a:ext cx="22950" cy="38425"/>
            </a:xfrm>
            <a:custGeom>
              <a:rect b="b" l="l" r="r" t="t"/>
              <a:pathLst>
                <a:path extrusionOk="0" h="1537" w="918">
                  <a:moveTo>
                    <a:pt x="811" y="1537"/>
                  </a:moveTo>
                  <a:lnTo>
                    <a:pt x="1" y="60"/>
                  </a:lnTo>
                  <a:cubicBezTo>
                    <a:pt x="37" y="48"/>
                    <a:pt x="84" y="13"/>
                    <a:pt x="108" y="1"/>
                  </a:cubicBezTo>
                  <a:lnTo>
                    <a:pt x="918" y="1477"/>
                  </a:lnTo>
                  <a:cubicBezTo>
                    <a:pt x="870" y="1489"/>
                    <a:pt x="834" y="1501"/>
                    <a:pt x="811" y="153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42"/>
            <p:cNvSpPr/>
            <p:nvPr/>
          </p:nvSpPr>
          <p:spPr>
            <a:xfrm>
              <a:off x="2345225" y="2390900"/>
              <a:ext cx="21450" cy="40200"/>
            </a:xfrm>
            <a:custGeom>
              <a:rect b="b" l="l" r="r" t="t"/>
              <a:pathLst>
                <a:path extrusionOk="0" h="1608" w="858">
                  <a:moveTo>
                    <a:pt x="786" y="1608"/>
                  </a:moveTo>
                  <a:cubicBezTo>
                    <a:pt x="524" y="1084"/>
                    <a:pt x="262" y="560"/>
                    <a:pt x="0" y="36"/>
                  </a:cubicBezTo>
                  <a:lnTo>
                    <a:pt x="84" y="0"/>
                  </a:lnTo>
                  <a:cubicBezTo>
                    <a:pt x="346" y="512"/>
                    <a:pt x="608" y="1036"/>
                    <a:pt x="858" y="1560"/>
                  </a:cubicBezTo>
                  <a:cubicBezTo>
                    <a:pt x="834" y="1572"/>
                    <a:pt x="798" y="1584"/>
                    <a:pt x="786" y="160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42"/>
            <p:cNvSpPr/>
            <p:nvPr/>
          </p:nvSpPr>
          <p:spPr>
            <a:xfrm>
              <a:off x="2147575" y="2406375"/>
              <a:ext cx="22350" cy="35450"/>
            </a:xfrm>
            <a:custGeom>
              <a:rect b="b" l="l" r="r" t="t"/>
              <a:pathLst>
                <a:path extrusionOk="0" h="1418" w="894">
                  <a:moveTo>
                    <a:pt x="810" y="1417"/>
                  </a:moveTo>
                  <a:cubicBezTo>
                    <a:pt x="536" y="965"/>
                    <a:pt x="274" y="513"/>
                    <a:pt x="1" y="60"/>
                  </a:cubicBezTo>
                  <a:cubicBezTo>
                    <a:pt x="36" y="48"/>
                    <a:pt x="60" y="13"/>
                    <a:pt x="96" y="1"/>
                  </a:cubicBezTo>
                  <a:cubicBezTo>
                    <a:pt x="358" y="453"/>
                    <a:pt x="632" y="894"/>
                    <a:pt x="894" y="1358"/>
                  </a:cubicBezTo>
                  <a:cubicBezTo>
                    <a:pt x="870" y="1370"/>
                    <a:pt x="834" y="1382"/>
                    <a:pt x="810" y="141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42"/>
            <p:cNvSpPr/>
            <p:nvPr/>
          </p:nvSpPr>
          <p:spPr>
            <a:xfrm>
              <a:off x="2431250" y="2431075"/>
              <a:ext cx="23225" cy="36050"/>
            </a:xfrm>
            <a:custGeom>
              <a:rect b="b" l="l" r="r" t="t"/>
              <a:pathLst>
                <a:path extrusionOk="0" h="1442" w="929">
                  <a:moveTo>
                    <a:pt x="846" y="1441"/>
                  </a:moveTo>
                  <a:lnTo>
                    <a:pt x="0" y="60"/>
                  </a:lnTo>
                  <a:cubicBezTo>
                    <a:pt x="24" y="37"/>
                    <a:pt x="48" y="25"/>
                    <a:pt x="84" y="1"/>
                  </a:cubicBezTo>
                  <a:lnTo>
                    <a:pt x="929" y="1382"/>
                  </a:lnTo>
                  <a:cubicBezTo>
                    <a:pt x="905" y="1406"/>
                    <a:pt x="869" y="1430"/>
                    <a:pt x="846" y="144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42"/>
            <p:cNvSpPr/>
            <p:nvPr/>
          </p:nvSpPr>
          <p:spPr>
            <a:xfrm>
              <a:off x="2241625" y="2384050"/>
              <a:ext cx="20275" cy="36050"/>
            </a:xfrm>
            <a:custGeom>
              <a:rect b="b" l="l" r="r" t="t"/>
              <a:pathLst>
                <a:path extrusionOk="0" h="1442" w="811">
                  <a:moveTo>
                    <a:pt x="739" y="1441"/>
                  </a:moveTo>
                  <a:cubicBezTo>
                    <a:pt x="489" y="977"/>
                    <a:pt x="239" y="525"/>
                    <a:pt x="1" y="48"/>
                  </a:cubicBezTo>
                  <a:lnTo>
                    <a:pt x="96" y="1"/>
                  </a:lnTo>
                  <a:cubicBezTo>
                    <a:pt x="334" y="465"/>
                    <a:pt x="572" y="941"/>
                    <a:pt x="811" y="1406"/>
                  </a:cubicBezTo>
                  <a:cubicBezTo>
                    <a:pt x="787" y="1429"/>
                    <a:pt x="763" y="1429"/>
                    <a:pt x="739" y="144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42"/>
            <p:cNvSpPr/>
            <p:nvPr/>
          </p:nvSpPr>
          <p:spPr>
            <a:xfrm>
              <a:off x="2129425" y="2349525"/>
              <a:ext cx="21450" cy="29500"/>
            </a:xfrm>
            <a:custGeom>
              <a:rect b="b" l="l" r="r" t="t"/>
              <a:pathLst>
                <a:path extrusionOk="0" h="1180" w="858">
                  <a:moveTo>
                    <a:pt x="786" y="1179"/>
                  </a:moveTo>
                  <a:cubicBezTo>
                    <a:pt x="524" y="798"/>
                    <a:pt x="262" y="429"/>
                    <a:pt x="0" y="60"/>
                  </a:cubicBezTo>
                  <a:cubicBezTo>
                    <a:pt x="24" y="48"/>
                    <a:pt x="60" y="12"/>
                    <a:pt x="72" y="1"/>
                  </a:cubicBezTo>
                  <a:cubicBezTo>
                    <a:pt x="346" y="370"/>
                    <a:pt x="596" y="739"/>
                    <a:pt x="858" y="109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42"/>
            <p:cNvSpPr/>
            <p:nvPr/>
          </p:nvSpPr>
          <p:spPr>
            <a:xfrm>
              <a:off x="2093700" y="2337925"/>
              <a:ext cx="20850" cy="32450"/>
            </a:xfrm>
            <a:custGeom>
              <a:rect b="b" l="l" r="r" t="t"/>
              <a:pathLst>
                <a:path extrusionOk="0" h="1298" w="834">
                  <a:moveTo>
                    <a:pt x="739" y="1298"/>
                  </a:moveTo>
                  <a:cubicBezTo>
                    <a:pt x="489" y="881"/>
                    <a:pt x="251" y="465"/>
                    <a:pt x="1" y="60"/>
                  </a:cubicBezTo>
                  <a:cubicBezTo>
                    <a:pt x="24" y="48"/>
                    <a:pt x="60" y="36"/>
                    <a:pt x="84" y="0"/>
                  </a:cubicBezTo>
                  <a:cubicBezTo>
                    <a:pt x="346" y="417"/>
                    <a:pt x="584" y="822"/>
                    <a:pt x="834" y="1238"/>
                  </a:cubicBezTo>
                  <a:cubicBezTo>
                    <a:pt x="798" y="1262"/>
                    <a:pt x="774" y="1286"/>
                    <a:pt x="739" y="129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2"/>
            <p:cNvSpPr/>
            <p:nvPr/>
          </p:nvSpPr>
          <p:spPr>
            <a:xfrm>
              <a:off x="2213350" y="2444475"/>
              <a:ext cx="18200" cy="29800"/>
            </a:xfrm>
            <a:custGeom>
              <a:rect b="b" l="l" r="r" t="t"/>
              <a:pathLst>
                <a:path extrusionOk="0" h="1192" w="728">
                  <a:moveTo>
                    <a:pt x="96" y="1"/>
                  </a:moveTo>
                  <a:cubicBezTo>
                    <a:pt x="299" y="382"/>
                    <a:pt x="525" y="751"/>
                    <a:pt x="727" y="1144"/>
                  </a:cubicBezTo>
                  <a:cubicBezTo>
                    <a:pt x="703" y="1156"/>
                    <a:pt x="691" y="1167"/>
                    <a:pt x="656" y="1191"/>
                  </a:cubicBezTo>
                  <a:cubicBezTo>
                    <a:pt x="430" y="798"/>
                    <a:pt x="227" y="429"/>
                    <a:pt x="1" y="3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42"/>
            <p:cNvSpPr/>
            <p:nvPr/>
          </p:nvSpPr>
          <p:spPr>
            <a:xfrm>
              <a:off x="2114250" y="2373625"/>
              <a:ext cx="21150" cy="26525"/>
            </a:xfrm>
            <a:custGeom>
              <a:rect b="b" l="l" r="r" t="t"/>
              <a:pathLst>
                <a:path extrusionOk="0" h="1061" w="846">
                  <a:moveTo>
                    <a:pt x="83" y="1"/>
                  </a:moveTo>
                  <a:cubicBezTo>
                    <a:pt x="333" y="334"/>
                    <a:pt x="595" y="668"/>
                    <a:pt x="845" y="1001"/>
                  </a:cubicBezTo>
                  <a:cubicBezTo>
                    <a:pt x="810" y="1013"/>
                    <a:pt x="798" y="1025"/>
                    <a:pt x="774" y="1061"/>
                  </a:cubicBezTo>
                  <a:cubicBezTo>
                    <a:pt x="512" y="727"/>
                    <a:pt x="250" y="406"/>
                    <a:pt x="0" y="60"/>
                  </a:cubicBezTo>
                  <a:cubicBezTo>
                    <a:pt x="24" y="37"/>
                    <a:pt x="60" y="13"/>
                    <a:pt x="8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42"/>
            <p:cNvSpPr/>
            <p:nvPr/>
          </p:nvSpPr>
          <p:spPr>
            <a:xfrm>
              <a:off x="3158425" y="2840350"/>
              <a:ext cx="267325" cy="43500"/>
            </a:xfrm>
            <a:custGeom>
              <a:rect b="b" l="l" r="r" t="t"/>
              <a:pathLst>
                <a:path extrusionOk="0" h="1740" w="10693">
                  <a:moveTo>
                    <a:pt x="0" y="1549"/>
                  </a:moveTo>
                  <a:cubicBezTo>
                    <a:pt x="3536" y="918"/>
                    <a:pt x="7120" y="560"/>
                    <a:pt x="10656" y="1"/>
                  </a:cubicBezTo>
                  <a:cubicBezTo>
                    <a:pt x="10680" y="60"/>
                    <a:pt x="10680" y="96"/>
                    <a:pt x="10692" y="156"/>
                  </a:cubicBezTo>
                  <a:cubicBezTo>
                    <a:pt x="7132" y="680"/>
                    <a:pt x="3596" y="1215"/>
                    <a:pt x="36" y="1739"/>
                  </a:cubicBezTo>
                  <a:cubicBezTo>
                    <a:pt x="24" y="1668"/>
                    <a:pt x="0" y="1608"/>
                    <a:pt x="0" y="154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42"/>
            <p:cNvSpPr/>
            <p:nvPr/>
          </p:nvSpPr>
          <p:spPr>
            <a:xfrm>
              <a:off x="2825050" y="2897500"/>
              <a:ext cx="261350" cy="38725"/>
            </a:xfrm>
            <a:custGeom>
              <a:rect b="b" l="l" r="r" t="t"/>
              <a:pathLst>
                <a:path extrusionOk="0" h="1549" w="10454">
                  <a:moveTo>
                    <a:pt x="10454" y="120"/>
                  </a:moveTo>
                  <a:cubicBezTo>
                    <a:pt x="6989" y="596"/>
                    <a:pt x="3501" y="1072"/>
                    <a:pt x="36" y="1549"/>
                  </a:cubicBezTo>
                  <a:cubicBezTo>
                    <a:pt x="24" y="1501"/>
                    <a:pt x="24" y="1477"/>
                    <a:pt x="0" y="1430"/>
                  </a:cubicBezTo>
                  <a:cubicBezTo>
                    <a:pt x="84" y="1406"/>
                    <a:pt x="167" y="1358"/>
                    <a:pt x="238" y="1346"/>
                  </a:cubicBezTo>
                  <a:cubicBezTo>
                    <a:pt x="1238" y="1203"/>
                    <a:pt x="2239" y="1072"/>
                    <a:pt x="3251" y="941"/>
                  </a:cubicBezTo>
                  <a:cubicBezTo>
                    <a:pt x="4739" y="727"/>
                    <a:pt x="6239" y="537"/>
                    <a:pt x="7727" y="334"/>
                  </a:cubicBezTo>
                  <a:cubicBezTo>
                    <a:pt x="8513" y="227"/>
                    <a:pt x="9323" y="120"/>
                    <a:pt x="10109" y="13"/>
                  </a:cubicBezTo>
                  <a:cubicBezTo>
                    <a:pt x="10216" y="1"/>
                    <a:pt x="10335" y="1"/>
                    <a:pt x="10442" y="1"/>
                  </a:cubicBezTo>
                  <a:cubicBezTo>
                    <a:pt x="10442" y="49"/>
                    <a:pt x="10454" y="84"/>
                    <a:pt x="10454" y="1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42"/>
            <p:cNvSpPr/>
            <p:nvPr/>
          </p:nvSpPr>
          <p:spPr>
            <a:xfrm>
              <a:off x="3665025" y="2303100"/>
              <a:ext cx="70575" cy="53900"/>
            </a:xfrm>
            <a:custGeom>
              <a:rect b="b" l="l" r="r" t="t"/>
              <a:pathLst>
                <a:path extrusionOk="0" h="2156" w="2823">
                  <a:moveTo>
                    <a:pt x="96" y="0"/>
                  </a:moveTo>
                  <a:lnTo>
                    <a:pt x="2822" y="2048"/>
                  </a:lnTo>
                  <a:cubicBezTo>
                    <a:pt x="2799" y="2084"/>
                    <a:pt x="2775" y="2119"/>
                    <a:pt x="2751" y="2155"/>
                  </a:cubicBezTo>
                  <a:cubicBezTo>
                    <a:pt x="1822" y="1488"/>
                    <a:pt x="917" y="798"/>
                    <a:pt x="1" y="131"/>
                  </a:cubicBezTo>
                  <a:cubicBezTo>
                    <a:pt x="36" y="72"/>
                    <a:pt x="72" y="36"/>
                    <a:pt x="9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42"/>
            <p:cNvSpPr/>
            <p:nvPr/>
          </p:nvSpPr>
          <p:spPr>
            <a:xfrm>
              <a:off x="3782600" y="2269150"/>
              <a:ext cx="50925" cy="41400"/>
            </a:xfrm>
            <a:custGeom>
              <a:rect b="b" l="l" r="r" t="t"/>
              <a:pathLst>
                <a:path extrusionOk="0" h="1656" w="2037">
                  <a:moveTo>
                    <a:pt x="1" y="1"/>
                  </a:moveTo>
                  <a:cubicBezTo>
                    <a:pt x="691" y="560"/>
                    <a:pt x="1382" y="1096"/>
                    <a:pt x="2037" y="1620"/>
                  </a:cubicBezTo>
                  <a:cubicBezTo>
                    <a:pt x="1703" y="1656"/>
                    <a:pt x="144" y="441"/>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42"/>
            <p:cNvSpPr/>
            <p:nvPr/>
          </p:nvSpPr>
          <p:spPr>
            <a:xfrm>
              <a:off x="3623350" y="2321250"/>
              <a:ext cx="34250" cy="37525"/>
            </a:xfrm>
            <a:custGeom>
              <a:rect b="b" l="l" r="r" t="t"/>
              <a:pathLst>
                <a:path extrusionOk="0" h="1501" w="1370">
                  <a:moveTo>
                    <a:pt x="1251" y="1501"/>
                  </a:moveTo>
                  <a:cubicBezTo>
                    <a:pt x="834" y="1036"/>
                    <a:pt x="418" y="560"/>
                    <a:pt x="1" y="108"/>
                  </a:cubicBezTo>
                  <a:cubicBezTo>
                    <a:pt x="37" y="72"/>
                    <a:pt x="84" y="24"/>
                    <a:pt x="120" y="0"/>
                  </a:cubicBezTo>
                  <a:cubicBezTo>
                    <a:pt x="537" y="465"/>
                    <a:pt x="953" y="941"/>
                    <a:pt x="1370" y="1393"/>
                  </a:cubicBezTo>
                  <a:cubicBezTo>
                    <a:pt x="1334" y="1429"/>
                    <a:pt x="1287" y="1453"/>
                    <a:pt x="1251" y="150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2"/>
            <p:cNvSpPr/>
            <p:nvPr/>
          </p:nvSpPr>
          <p:spPr>
            <a:xfrm>
              <a:off x="3729625" y="2322450"/>
              <a:ext cx="53900" cy="30675"/>
            </a:xfrm>
            <a:custGeom>
              <a:rect b="b" l="l" r="r" t="t"/>
              <a:pathLst>
                <a:path extrusionOk="0" h="1227" w="2156">
                  <a:moveTo>
                    <a:pt x="60" y="0"/>
                  </a:moveTo>
                  <a:cubicBezTo>
                    <a:pt x="762" y="417"/>
                    <a:pt x="1465" y="834"/>
                    <a:pt x="2155" y="1226"/>
                  </a:cubicBezTo>
                  <a:cubicBezTo>
                    <a:pt x="1346" y="1024"/>
                    <a:pt x="703" y="500"/>
                    <a:pt x="0" y="83"/>
                  </a:cubicBezTo>
                  <a:cubicBezTo>
                    <a:pt x="36" y="60"/>
                    <a:pt x="48" y="24"/>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2"/>
            <p:cNvSpPr/>
            <p:nvPr/>
          </p:nvSpPr>
          <p:spPr>
            <a:xfrm>
              <a:off x="3507575" y="2318275"/>
              <a:ext cx="48250" cy="38725"/>
            </a:xfrm>
            <a:custGeom>
              <a:rect b="b" l="l" r="r" t="t"/>
              <a:pathLst>
                <a:path extrusionOk="0" h="1549" w="1930">
                  <a:moveTo>
                    <a:pt x="1870" y="1548"/>
                  </a:moveTo>
                  <a:cubicBezTo>
                    <a:pt x="1250" y="1072"/>
                    <a:pt x="619" y="584"/>
                    <a:pt x="0" y="108"/>
                  </a:cubicBezTo>
                  <a:cubicBezTo>
                    <a:pt x="24" y="72"/>
                    <a:pt x="60" y="24"/>
                    <a:pt x="72" y="0"/>
                  </a:cubicBezTo>
                  <a:cubicBezTo>
                    <a:pt x="703" y="477"/>
                    <a:pt x="1310" y="965"/>
                    <a:pt x="1929" y="1441"/>
                  </a:cubicBezTo>
                  <a:cubicBezTo>
                    <a:pt x="1917" y="1477"/>
                    <a:pt x="1905" y="1512"/>
                    <a:pt x="1870" y="154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42"/>
            <p:cNvSpPr/>
            <p:nvPr/>
          </p:nvSpPr>
          <p:spPr>
            <a:xfrm>
              <a:off x="3768025" y="2279875"/>
              <a:ext cx="45250" cy="40500"/>
            </a:xfrm>
            <a:custGeom>
              <a:rect b="b" l="l" r="r" t="t"/>
              <a:pathLst>
                <a:path extrusionOk="0" h="1620" w="1810">
                  <a:moveTo>
                    <a:pt x="1739" y="1620"/>
                  </a:moveTo>
                  <a:cubicBezTo>
                    <a:pt x="1155" y="1120"/>
                    <a:pt x="584" y="608"/>
                    <a:pt x="0" y="96"/>
                  </a:cubicBezTo>
                  <a:cubicBezTo>
                    <a:pt x="24" y="60"/>
                    <a:pt x="36" y="36"/>
                    <a:pt x="72" y="0"/>
                  </a:cubicBezTo>
                  <a:cubicBezTo>
                    <a:pt x="655" y="512"/>
                    <a:pt x="1227" y="1024"/>
                    <a:pt x="1810" y="1536"/>
                  </a:cubicBezTo>
                  <a:cubicBezTo>
                    <a:pt x="1786" y="1560"/>
                    <a:pt x="1774" y="1596"/>
                    <a:pt x="1739" y="16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42"/>
            <p:cNvSpPr/>
            <p:nvPr/>
          </p:nvSpPr>
          <p:spPr>
            <a:xfrm>
              <a:off x="3671875" y="2326600"/>
              <a:ext cx="49725" cy="38125"/>
            </a:xfrm>
            <a:custGeom>
              <a:rect b="b" l="l" r="r" t="t"/>
              <a:pathLst>
                <a:path extrusionOk="0" h="1525" w="1989">
                  <a:moveTo>
                    <a:pt x="1906" y="1525"/>
                  </a:moveTo>
                  <a:cubicBezTo>
                    <a:pt x="1274" y="1049"/>
                    <a:pt x="632" y="572"/>
                    <a:pt x="1" y="96"/>
                  </a:cubicBezTo>
                  <a:cubicBezTo>
                    <a:pt x="36" y="72"/>
                    <a:pt x="48" y="36"/>
                    <a:pt x="84" y="1"/>
                  </a:cubicBezTo>
                  <a:cubicBezTo>
                    <a:pt x="715" y="477"/>
                    <a:pt x="1346" y="953"/>
                    <a:pt x="1989" y="1441"/>
                  </a:cubicBezTo>
                  <a:cubicBezTo>
                    <a:pt x="1953" y="1465"/>
                    <a:pt x="1929" y="1501"/>
                    <a:pt x="1906" y="152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42"/>
            <p:cNvSpPr/>
            <p:nvPr/>
          </p:nvSpPr>
          <p:spPr>
            <a:xfrm>
              <a:off x="3798075" y="2263200"/>
              <a:ext cx="44375" cy="36050"/>
            </a:xfrm>
            <a:custGeom>
              <a:rect b="b" l="l" r="r" t="t"/>
              <a:pathLst>
                <a:path extrusionOk="0" h="1442" w="1775">
                  <a:moveTo>
                    <a:pt x="1727" y="1441"/>
                  </a:moveTo>
                  <a:cubicBezTo>
                    <a:pt x="1168" y="1001"/>
                    <a:pt x="584" y="537"/>
                    <a:pt x="1" y="84"/>
                  </a:cubicBezTo>
                  <a:cubicBezTo>
                    <a:pt x="13" y="60"/>
                    <a:pt x="48" y="25"/>
                    <a:pt x="60" y="1"/>
                  </a:cubicBezTo>
                  <a:cubicBezTo>
                    <a:pt x="620" y="441"/>
                    <a:pt x="1203" y="906"/>
                    <a:pt x="1775" y="1346"/>
                  </a:cubicBezTo>
                  <a:cubicBezTo>
                    <a:pt x="1775" y="1382"/>
                    <a:pt x="1739" y="1418"/>
                    <a:pt x="1727" y="144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42"/>
            <p:cNvSpPr/>
            <p:nvPr/>
          </p:nvSpPr>
          <p:spPr>
            <a:xfrm>
              <a:off x="3444775" y="2332250"/>
              <a:ext cx="46750" cy="33375"/>
            </a:xfrm>
            <a:custGeom>
              <a:rect b="b" l="l" r="r" t="t"/>
              <a:pathLst>
                <a:path extrusionOk="0" h="1335" w="1870">
                  <a:moveTo>
                    <a:pt x="60" y="1"/>
                  </a:moveTo>
                  <a:cubicBezTo>
                    <a:pt x="667" y="418"/>
                    <a:pt x="1262" y="834"/>
                    <a:pt x="1869" y="1251"/>
                  </a:cubicBezTo>
                  <a:cubicBezTo>
                    <a:pt x="1857" y="1287"/>
                    <a:pt x="1846" y="1299"/>
                    <a:pt x="1822" y="1334"/>
                  </a:cubicBezTo>
                  <a:lnTo>
                    <a:pt x="0" y="84"/>
                  </a:lnTo>
                  <a:cubicBezTo>
                    <a:pt x="12" y="49"/>
                    <a:pt x="24" y="37"/>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42"/>
            <p:cNvSpPr/>
            <p:nvPr/>
          </p:nvSpPr>
          <p:spPr>
            <a:xfrm>
              <a:off x="3557275" y="2343575"/>
              <a:ext cx="38125" cy="26800"/>
            </a:xfrm>
            <a:custGeom>
              <a:rect b="b" l="l" r="r" t="t"/>
              <a:pathLst>
                <a:path extrusionOk="0" h="1072" w="1525">
                  <a:moveTo>
                    <a:pt x="48" y="0"/>
                  </a:moveTo>
                  <a:cubicBezTo>
                    <a:pt x="536" y="322"/>
                    <a:pt x="1036" y="655"/>
                    <a:pt x="1525" y="1001"/>
                  </a:cubicBezTo>
                  <a:cubicBezTo>
                    <a:pt x="1513" y="1024"/>
                    <a:pt x="1489" y="1036"/>
                    <a:pt x="1477" y="1072"/>
                  </a:cubicBezTo>
                  <a:lnTo>
                    <a:pt x="1" y="84"/>
                  </a:lnTo>
                  <a:cubicBezTo>
                    <a:pt x="36" y="60"/>
                    <a:pt x="48" y="24"/>
                    <a:pt x="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42"/>
            <p:cNvSpPr/>
            <p:nvPr/>
          </p:nvSpPr>
          <p:spPr>
            <a:xfrm>
              <a:off x="3580200" y="2343275"/>
              <a:ext cx="29200" cy="23250"/>
            </a:xfrm>
            <a:custGeom>
              <a:rect b="b" l="l" r="r" t="t"/>
              <a:pathLst>
                <a:path extrusionOk="0" h="930" w="1168">
                  <a:moveTo>
                    <a:pt x="72" y="1"/>
                  </a:moveTo>
                  <a:cubicBezTo>
                    <a:pt x="441" y="274"/>
                    <a:pt x="798" y="560"/>
                    <a:pt x="1167" y="858"/>
                  </a:cubicBezTo>
                  <a:cubicBezTo>
                    <a:pt x="1155" y="893"/>
                    <a:pt x="1131" y="917"/>
                    <a:pt x="1108" y="929"/>
                  </a:cubicBezTo>
                  <a:cubicBezTo>
                    <a:pt x="739" y="655"/>
                    <a:pt x="369" y="370"/>
                    <a:pt x="0" y="72"/>
                  </a:cubicBezTo>
                  <a:cubicBezTo>
                    <a:pt x="24" y="60"/>
                    <a:pt x="60" y="24"/>
                    <a:pt x="7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2"/>
            <p:cNvSpPr/>
            <p:nvPr/>
          </p:nvSpPr>
          <p:spPr>
            <a:xfrm>
              <a:off x="3433750" y="2362025"/>
              <a:ext cx="29800" cy="19075"/>
            </a:xfrm>
            <a:custGeom>
              <a:rect b="b" l="l" r="r" t="t"/>
              <a:pathLst>
                <a:path extrusionOk="0" h="763" w="1192">
                  <a:moveTo>
                    <a:pt x="1155" y="763"/>
                  </a:moveTo>
                  <a:cubicBezTo>
                    <a:pt x="763" y="536"/>
                    <a:pt x="393" y="298"/>
                    <a:pt x="1" y="72"/>
                  </a:cubicBezTo>
                  <a:cubicBezTo>
                    <a:pt x="24" y="48"/>
                    <a:pt x="36" y="24"/>
                    <a:pt x="48" y="1"/>
                  </a:cubicBezTo>
                  <a:cubicBezTo>
                    <a:pt x="441" y="227"/>
                    <a:pt x="810" y="465"/>
                    <a:pt x="1191" y="691"/>
                  </a:cubicBezTo>
                  <a:cubicBezTo>
                    <a:pt x="1179" y="715"/>
                    <a:pt x="1167" y="751"/>
                    <a:pt x="1155" y="76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42"/>
            <p:cNvSpPr/>
            <p:nvPr/>
          </p:nvSpPr>
          <p:spPr>
            <a:xfrm>
              <a:off x="3359050" y="2364400"/>
              <a:ext cx="25325" cy="17000"/>
            </a:xfrm>
            <a:custGeom>
              <a:rect b="b" l="l" r="r" t="t"/>
              <a:pathLst>
                <a:path extrusionOk="0" h="680" w="1013">
                  <a:moveTo>
                    <a:pt x="988" y="679"/>
                  </a:moveTo>
                  <a:cubicBezTo>
                    <a:pt x="655" y="489"/>
                    <a:pt x="333" y="287"/>
                    <a:pt x="0" y="72"/>
                  </a:cubicBezTo>
                  <a:cubicBezTo>
                    <a:pt x="12" y="48"/>
                    <a:pt x="36" y="13"/>
                    <a:pt x="48" y="1"/>
                  </a:cubicBezTo>
                  <a:cubicBezTo>
                    <a:pt x="369" y="191"/>
                    <a:pt x="703" y="406"/>
                    <a:pt x="1012" y="596"/>
                  </a:cubicBezTo>
                  <a:cubicBezTo>
                    <a:pt x="1012" y="620"/>
                    <a:pt x="1000" y="656"/>
                    <a:pt x="988" y="67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42"/>
            <p:cNvSpPr/>
            <p:nvPr/>
          </p:nvSpPr>
          <p:spPr>
            <a:xfrm>
              <a:off x="2072875" y="2646300"/>
              <a:ext cx="310475" cy="172350"/>
            </a:xfrm>
            <a:custGeom>
              <a:rect b="b" l="l" r="r" t="t"/>
              <a:pathLst>
                <a:path extrusionOk="0" h="6894" w="12419">
                  <a:moveTo>
                    <a:pt x="4060" y="2488"/>
                  </a:moveTo>
                  <a:cubicBezTo>
                    <a:pt x="3584" y="2203"/>
                    <a:pt x="3120" y="1905"/>
                    <a:pt x="2631" y="1631"/>
                  </a:cubicBezTo>
                  <a:cubicBezTo>
                    <a:pt x="1846" y="1167"/>
                    <a:pt x="1036" y="714"/>
                    <a:pt x="238" y="262"/>
                  </a:cubicBezTo>
                  <a:cubicBezTo>
                    <a:pt x="143" y="214"/>
                    <a:pt x="72" y="155"/>
                    <a:pt x="0" y="95"/>
                  </a:cubicBezTo>
                  <a:lnTo>
                    <a:pt x="36" y="0"/>
                  </a:lnTo>
                  <a:cubicBezTo>
                    <a:pt x="131" y="48"/>
                    <a:pt x="238" y="71"/>
                    <a:pt x="322" y="119"/>
                  </a:cubicBezTo>
                  <a:cubicBezTo>
                    <a:pt x="3727" y="1965"/>
                    <a:pt x="7144" y="3810"/>
                    <a:pt x="10549" y="5667"/>
                  </a:cubicBezTo>
                  <a:cubicBezTo>
                    <a:pt x="11097" y="5965"/>
                    <a:pt x="11633" y="6310"/>
                    <a:pt x="12168" y="6620"/>
                  </a:cubicBezTo>
                  <a:cubicBezTo>
                    <a:pt x="12264" y="6679"/>
                    <a:pt x="12335" y="6739"/>
                    <a:pt x="12418" y="6810"/>
                  </a:cubicBezTo>
                  <a:cubicBezTo>
                    <a:pt x="12406" y="6834"/>
                    <a:pt x="12383" y="6858"/>
                    <a:pt x="12359" y="6894"/>
                  </a:cubicBezTo>
                  <a:lnTo>
                    <a:pt x="12049" y="6715"/>
                  </a:lnTo>
                  <a:cubicBezTo>
                    <a:pt x="9466" y="5322"/>
                    <a:pt x="6858" y="3929"/>
                    <a:pt x="4251" y="2536"/>
                  </a:cubicBezTo>
                  <a:cubicBezTo>
                    <a:pt x="4215" y="2512"/>
                    <a:pt x="4167" y="2512"/>
                    <a:pt x="4120" y="2500"/>
                  </a:cubicBezTo>
                  <a:cubicBezTo>
                    <a:pt x="4120" y="2524"/>
                    <a:pt x="4096" y="2500"/>
                    <a:pt x="4060" y="248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42"/>
            <p:cNvSpPr/>
            <p:nvPr/>
          </p:nvSpPr>
          <p:spPr>
            <a:xfrm>
              <a:off x="2127325" y="2698075"/>
              <a:ext cx="173575" cy="96475"/>
            </a:xfrm>
            <a:custGeom>
              <a:rect b="b" l="l" r="r" t="t"/>
              <a:pathLst>
                <a:path extrusionOk="0" h="3859" w="6943">
                  <a:moveTo>
                    <a:pt x="6871" y="3858"/>
                  </a:moveTo>
                  <a:cubicBezTo>
                    <a:pt x="4573" y="2608"/>
                    <a:pt x="2287" y="1358"/>
                    <a:pt x="1" y="120"/>
                  </a:cubicBezTo>
                  <a:cubicBezTo>
                    <a:pt x="25" y="72"/>
                    <a:pt x="49" y="48"/>
                    <a:pt x="61" y="1"/>
                  </a:cubicBezTo>
                  <a:cubicBezTo>
                    <a:pt x="2358" y="1239"/>
                    <a:pt x="4644" y="2489"/>
                    <a:pt x="6942" y="3715"/>
                  </a:cubicBezTo>
                  <a:cubicBezTo>
                    <a:pt x="6919" y="3763"/>
                    <a:pt x="6895" y="3811"/>
                    <a:pt x="6871" y="385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42"/>
            <p:cNvSpPr/>
            <p:nvPr/>
          </p:nvSpPr>
          <p:spPr>
            <a:xfrm>
              <a:off x="2047575" y="2625450"/>
              <a:ext cx="187825" cy="103600"/>
            </a:xfrm>
            <a:custGeom>
              <a:rect b="b" l="l" r="r" t="t"/>
              <a:pathLst>
                <a:path extrusionOk="0" h="4144" w="7513">
                  <a:moveTo>
                    <a:pt x="7465" y="4144"/>
                  </a:moveTo>
                  <a:cubicBezTo>
                    <a:pt x="4977" y="2787"/>
                    <a:pt x="2500" y="1429"/>
                    <a:pt x="0" y="96"/>
                  </a:cubicBezTo>
                  <a:lnTo>
                    <a:pt x="48" y="1"/>
                  </a:lnTo>
                  <a:cubicBezTo>
                    <a:pt x="2524" y="1358"/>
                    <a:pt x="5025" y="2703"/>
                    <a:pt x="7513" y="4049"/>
                  </a:cubicBezTo>
                  <a:cubicBezTo>
                    <a:pt x="7513" y="4073"/>
                    <a:pt x="7501" y="4108"/>
                    <a:pt x="7465" y="414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42"/>
            <p:cNvSpPr/>
            <p:nvPr/>
          </p:nvSpPr>
          <p:spPr>
            <a:xfrm>
              <a:off x="2086250" y="2662350"/>
              <a:ext cx="139925" cy="76225"/>
            </a:xfrm>
            <a:custGeom>
              <a:rect b="b" l="l" r="r" t="t"/>
              <a:pathLst>
                <a:path extrusionOk="0" h="3049" w="5597">
                  <a:moveTo>
                    <a:pt x="3525" y="1846"/>
                  </a:moveTo>
                  <a:cubicBezTo>
                    <a:pt x="3561" y="1858"/>
                    <a:pt x="3573" y="1882"/>
                    <a:pt x="3597" y="1894"/>
                  </a:cubicBezTo>
                  <a:cubicBezTo>
                    <a:pt x="4061" y="2144"/>
                    <a:pt x="4525" y="2418"/>
                    <a:pt x="4978" y="2668"/>
                  </a:cubicBezTo>
                  <a:cubicBezTo>
                    <a:pt x="5192" y="2787"/>
                    <a:pt x="5418" y="2906"/>
                    <a:pt x="5597" y="3049"/>
                  </a:cubicBezTo>
                  <a:cubicBezTo>
                    <a:pt x="3716" y="2096"/>
                    <a:pt x="1787" y="1204"/>
                    <a:pt x="1" y="96"/>
                  </a:cubicBezTo>
                  <a:lnTo>
                    <a:pt x="37" y="1"/>
                  </a:lnTo>
                  <a:cubicBezTo>
                    <a:pt x="132" y="49"/>
                    <a:pt x="239" y="108"/>
                    <a:pt x="322" y="156"/>
                  </a:cubicBezTo>
                  <a:cubicBezTo>
                    <a:pt x="1311" y="692"/>
                    <a:pt x="2275" y="1227"/>
                    <a:pt x="3251" y="1739"/>
                  </a:cubicBezTo>
                  <a:cubicBezTo>
                    <a:pt x="3347" y="1799"/>
                    <a:pt x="3454" y="1835"/>
                    <a:pt x="3525" y="184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42"/>
            <p:cNvSpPr/>
            <p:nvPr/>
          </p:nvSpPr>
          <p:spPr>
            <a:xfrm>
              <a:off x="2276750" y="2818925"/>
              <a:ext cx="80400" cy="38125"/>
            </a:xfrm>
            <a:custGeom>
              <a:rect b="b" l="l" r="r" t="t"/>
              <a:pathLst>
                <a:path extrusionOk="0" h="1525" w="3216">
                  <a:moveTo>
                    <a:pt x="3156" y="1525"/>
                  </a:moveTo>
                  <a:cubicBezTo>
                    <a:pt x="2096" y="1060"/>
                    <a:pt x="1037" y="596"/>
                    <a:pt x="1" y="120"/>
                  </a:cubicBezTo>
                  <a:cubicBezTo>
                    <a:pt x="13" y="84"/>
                    <a:pt x="25" y="48"/>
                    <a:pt x="60" y="1"/>
                  </a:cubicBezTo>
                  <a:cubicBezTo>
                    <a:pt x="1120" y="465"/>
                    <a:pt x="2168" y="929"/>
                    <a:pt x="3216" y="1394"/>
                  </a:cubicBezTo>
                  <a:cubicBezTo>
                    <a:pt x="3180" y="1429"/>
                    <a:pt x="3168" y="1477"/>
                    <a:pt x="3156" y="152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42"/>
            <p:cNvSpPr/>
            <p:nvPr/>
          </p:nvSpPr>
          <p:spPr>
            <a:xfrm>
              <a:off x="2277650" y="2828450"/>
              <a:ext cx="74150" cy="35150"/>
            </a:xfrm>
            <a:custGeom>
              <a:rect b="b" l="l" r="r" t="t"/>
              <a:pathLst>
                <a:path extrusionOk="0" h="1406" w="2966">
                  <a:moveTo>
                    <a:pt x="2918" y="1406"/>
                  </a:moveTo>
                  <a:cubicBezTo>
                    <a:pt x="1953" y="977"/>
                    <a:pt x="977" y="536"/>
                    <a:pt x="1" y="96"/>
                  </a:cubicBezTo>
                  <a:cubicBezTo>
                    <a:pt x="24" y="72"/>
                    <a:pt x="36" y="36"/>
                    <a:pt x="48" y="1"/>
                  </a:cubicBezTo>
                  <a:cubicBezTo>
                    <a:pt x="1013" y="429"/>
                    <a:pt x="2001" y="858"/>
                    <a:pt x="2965" y="1287"/>
                  </a:cubicBezTo>
                  <a:cubicBezTo>
                    <a:pt x="2953" y="1334"/>
                    <a:pt x="2941" y="1358"/>
                    <a:pt x="2918" y="140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42"/>
            <p:cNvSpPr/>
            <p:nvPr/>
          </p:nvSpPr>
          <p:spPr>
            <a:xfrm>
              <a:off x="2238075" y="2746000"/>
              <a:ext cx="59250" cy="34250"/>
            </a:xfrm>
            <a:custGeom>
              <a:rect b="b" l="l" r="r" t="t"/>
              <a:pathLst>
                <a:path extrusionOk="0" h="1370" w="2370">
                  <a:moveTo>
                    <a:pt x="60" y="1"/>
                  </a:moveTo>
                  <a:cubicBezTo>
                    <a:pt x="834" y="441"/>
                    <a:pt x="1607" y="858"/>
                    <a:pt x="2369" y="1286"/>
                  </a:cubicBezTo>
                  <a:cubicBezTo>
                    <a:pt x="2346" y="1310"/>
                    <a:pt x="2334" y="1346"/>
                    <a:pt x="2310" y="1370"/>
                  </a:cubicBezTo>
                  <a:cubicBezTo>
                    <a:pt x="1524" y="941"/>
                    <a:pt x="774" y="513"/>
                    <a:pt x="0" y="84"/>
                  </a:cubicBezTo>
                  <a:cubicBezTo>
                    <a:pt x="24" y="60"/>
                    <a:pt x="36" y="36"/>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42"/>
            <p:cNvSpPr/>
            <p:nvPr/>
          </p:nvSpPr>
          <p:spPr>
            <a:xfrm>
              <a:off x="2204425" y="2758800"/>
              <a:ext cx="57475" cy="28900"/>
            </a:xfrm>
            <a:custGeom>
              <a:rect b="b" l="l" r="r" t="t"/>
              <a:pathLst>
                <a:path extrusionOk="0" h="1156" w="2299">
                  <a:moveTo>
                    <a:pt x="48" y="1"/>
                  </a:moveTo>
                  <a:cubicBezTo>
                    <a:pt x="787" y="358"/>
                    <a:pt x="1549" y="715"/>
                    <a:pt x="2299" y="1072"/>
                  </a:cubicBezTo>
                  <a:lnTo>
                    <a:pt x="2251" y="1155"/>
                  </a:lnTo>
                  <a:cubicBezTo>
                    <a:pt x="1513" y="798"/>
                    <a:pt x="763" y="429"/>
                    <a:pt x="1" y="72"/>
                  </a:cubicBezTo>
                  <a:cubicBezTo>
                    <a:pt x="36" y="48"/>
                    <a:pt x="36" y="24"/>
                    <a:pt x="4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42"/>
            <p:cNvSpPr/>
            <p:nvPr/>
          </p:nvSpPr>
          <p:spPr>
            <a:xfrm>
              <a:off x="2210375" y="2828450"/>
              <a:ext cx="47650" cy="23250"/>
            </a:xfrm>
            <a:custGeom>
              <a:rect b="b" l="l" r="r" t="t"/>
              <a:pathLst>
                <a:path extrusionOk="0" h="930" w="1906">
                  <a:moveTo>
                    <a:pt x="48" y="1"/>
                  </a:moveTo>
                  <a:cubicBezTo>
                    <a:pt x="679" y="274"/>
                    <a:pt x="1299" y="548"/>
                    <a:pt x="1906" y="834"/>
                  </a:cubicBezTo>
                  <a:cubicBezTo>
                    <a:pt x="1894" y="858"/>
                    <a:pt x="1882" y="906"/>
                    <a:pt x="1870" y="929"/>
                  </a:cubicBezTo>
                  <a:cubicBezTo>
                    <a:pt x="1239" y="655"/>
                    <a:pt x="632" y="382"/>
                    <a:pt x="1" y="96"/>
                  </a:cubicBezTo>
                  <a:cubicBezTo>
                    <a:pt x="25" y="84"/>
                    <a:pt x="37" y="36"/>
                    <a:pt x="4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42"/>
            <p:cNvSpPr/>
            <p:nvPr/>
          </p:nvSpPr>
          <p:spPr>
            <a:xfrm>
              <a:off x="2199075" y="2773675"/>
              <a:ext cx="43775" cy="22950"/>
            </a:xfrm>
            <a:custGeom>
              <a:rect b="b" l="l" r="r" t="t"/>
              <a:pathLst>
                <a:path extrusionOk="0" h="918" w="1751">
                  <a:moveTo>
                    <a:pt x="1691" y="918"/>
                  </a:moveTo>
                  <a:cubicBezTo>
                    <a:pt x="1131" y="656"/>
                    <a:pt x="560" y="370"/>
                    <a:pt x="0" y="108"/>
                  </a:cubicBezTo>
                  <a:cubicBezTo>
                    <a:pt x="12" y="72"/>
                    <a:pt x="24" y="25"/>
                    <a:pt x="60" y="1"/>
                  </a:cubicBezTo>
                  <a:cubicBezTo>
                    <a:pt x="620" y="263"/>
                    <a:pt x="1191" y="537"/>
                    <a:pt x="1751" y="822"/>
                  </a:cubicBezTo>
                  <a:cubicBezTo>
                    <a:pt x="1727" y="846"/>
                    <a:pt x="1703" y="870"/>
                    <a:pt x="1691" y="91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42"/>
            <p:cNvSpPr/>
            <p:nvPr/>
          </p:nvSpPr>
          <p:spPr>
            <a:xfrm>
              <a:off x="2210975" y="2818625"/>
              <a:ext cx="41100" cy="21175"/>
            </a:xfrm>
            <a:custGeom>
              <a:rect b="b" l="l" r="r" t="t"/>
              <a:pathLst>
                <a:path extrusionOk="0" h="847" w="1644">
                  <a:moveTo>
                    <a:pt x="1608" y="846"/>
                  </a:moveTo>
                  <a:cubicBezTo>
                    <a:pt x="1072" y="596"/>
                    <a:pt x="525" y="346"/>
                    <a:pt x="1" y="108"/>
                  </a:cubicBezTo>
                  <a:cubicBezTo>
                    <a:pt x="13" y="72"/>
                    <a:pt x="24" y="36"/>
                    <a:pt x="36" y="1"/>
                  </a:cubicBezTo>
                  <a:lnTo>
                    <a:pt x="1644" y="763"/>
                  </a:lnTo>
                  <a:cubicBezTo>
                    <a:pt x="1644" y="787"/>
                    <a:pt x="1620" y="822"/>
                    <a:pt x="1608" y="84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42"/>
            <p:cNvSpPr/>
            <p:nvPr/>
          </p:nvSpPr>
          <p:spPr>
            <a:xfrm>
              <a:off x="2396125" y="2825175"/>
              <a:ext cx="42000" cy="26225"/>
            </a:xfrm>
            <a:custGeom>
              <a:rect b="b" l="l" r="r" t="t"/>
              <a:pathLst>
                <a:path extrusionOk="0" h="1049" w="1680">
                  <a:moveTo>
                    <a:pt x="60" y="1"/>
                  </a:moveTo>
                  <a:cubicBezTo>
                    <a:pt x="596" y="322"/>
                    <a:pt x="1143" y="644"/>
                    <a:pt x="1679" y="953"/>
                  </a:cubicBezTo>
                  <a:lnTo>
                    <a:pt x="1643" y="1048"/>
                  </a:lnTo>
                  <a:cubicBezTo>
                    <a:pt x="1084" y="739"/>
                    <a:pt x="548" y="417"/>
                    <a:pt x="0" y="96"/>
                  </a:cubicBezTo>
                  <a:cubicBezTo>
                    <a:pt x="12" y="72"/>
                    <a:pt x="48" y="36"/>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42"/>
            <p:cNvSpPr/>
            <p:nvPr/>
          </p:nvSpPr>
          <p:spPr>
            <a:xfrm>
              <a:off x="2310100" y="2791250"/>
              <a:ext cx="37825" cy="21150"/>
            </a:xfrm>
            <a:custGeom>
              <a:rect b="b" l="l" r="r" t="t"/>
              <a:pathLst>
                <a:path extrusionOk="0" h="846" w="1513">
                  <a:moveTo>
                    <a:pt x="60" y="0"/>
                  </a:moveTo>
                  <a:cubicBezTo>
                    <a:pt x="536" y="250"/>
                    <a:pt x="1024" y="489"/>
                    <a:pt x="1513" y="739"/>
                  </a:cubicBezTo>
                  <a:cubicBezTo>
                    <a:pt x="1489" y="774"/>
                    <a:pt x="1477" y="810"/>
                    <a:pt x="1453" y="846"/>
                  </a:cubicBezTo>
                  <a:cubicBezTo>
                    <a:pt x="977" y="596"/>
                    <a:pt x="477" y="358"/>
                    <a:pt x="0" y="96"/>
                  </a:cubicBezTo>
                  <a:cubicBezTo>
                    <a:pt x="36" y="60"/>
                    <a:pt x="48" y="24"/>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42"/>
            <p:cNvSpPr/>
            <p:nvPr/>
          </p:nvSpPr>
          <p:spPr>
            <a:xfrm>
              <a:off x="2292825" y="2850775"/>
              <a:ext cx="38725" cy="20875"/>
            </a:xfrm>
            <a:custGeom>
              <a:rect b="b" l="l" r="r" t="t"/>
              <a:pathLst>
                <a:path extrusionOk="0" h="835" w="1549">
                  <a:moveTo>
                    <a:pt x="37" y="1"/>
                  </a:moveTo>
                  <a:cubicBezTo>
                    <a:pt x="549" y="251"/>
                    <a:pt x="1037" y="489"/>
                    <a:pt x="1549" y="739"/>
                  </a:cubicBezTo>
                  <a:lnTo>
                    <a:pt x="1501" y="834"/>
                  </a:lnTo>
                  <a:cubicBezTo>
                    <a:pt x="989" y="572"/>
                    <a:pt x="501" y="334"/>
                    <a:pt x="1" y="8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42"/>
            <p:cNvSpPr/>
            <p:nvPr/>
          </p:nvSpPr>
          <p:spPr>
            <a:xfrm>
              <a:off x="2112450" y="2988900"/>
              <a:ext cx="24150" cy="75625"/>
            </a:xfrm>
            <a:custGeom>
              <a:rect b="b" l="l" r="r" t="t"/>
              <a:pathLst>
                <a:path extrusionOk="0" h="3025" w="966">
                  <a:moveTo>
                    <a:pt x="965" y="24"/>
                  </a:moveTo>
                  <a:cubicBezTo>
                    <a:pt x="679" y="1024"/>
                    <a:pt x="394" y="2012"/>
                    <a:pt x="132" y="3024"/>
                  </a:cubicBezTo>
                  <a:cubicBezTo>
                    <a:pt x="84" y="3012"/>
                    <a:pt x="48" y="3000"/>
                    <a:pt x="1" y="3000"/>
                  </a:cubicBezTo>
                  <a:cubicBezTo>
                    <a:pt x="286" y="2000"/>
                    <a:pt x="560" y="1000"/>
                    <a:pt x="846" y="0"/>
                  </a:cubicBezTo>
                  <a:cubicBezTo>
                    <a:pt x="870" y="0"/>
                    <a:pt x="917" y="0"/>
                    <a:pt x="965" y="2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42"/>
            <p:cNvSpPr/>
            <p:nvPr/>
          </p:nvSpPr>
          <p:spPr>
            <a:xfrm>
              <a:off x="2303850" y="3103775"/>
              <a:ext cx="27700" cy="57175"/>
            </a:xfrm>
            <a:custGeom>
              <a:rect b="b" l="l" r="r" t="t"/>
              <a:pathLst>
                <a:path extrusionOk="0" h="2287" w="1108">
                  <a:moveTo>
                    <a:pt x="1108" y="60"/>
                  </a:moveTo>
                  <a:cubicBezTo>
                    <a:pt x="774" y="799"/>
                    <a:pt x="465" y="1549"/>
                    <a:pt x="131" y="2287"/>
                  </a:cubicBezTo>
                  <a:cubicBezTo>
                    <a:pt x="96" y="2275"/>
                    <a:pt x="48" y="2239"/>
                    <a:pt x="0" y="2227"/>
                  </a:cubicBezTo>
                  <a:lnTo>
                    <a:pt x="989" y="1"/>
                  </a:lnTo>
                  <a:cubicBezTo>
                    <a:pt x="1012" y="13"/>
                    <a:pt x="1060" y="37"/>
                    <a:pt x="1108" y="6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42"/>
            <p:cNvSpPr/>
            <p:nvPr/>
          </p:nvSpPr>
          <p:spPr>
            <a:xfrm>
              <a:off x="2398200" y="3090400"/>
              <a:ext cx="28300" cy="74425"/>
            </a:xfrm>
            <a:custGeom>
              <a:rect b="b" l="l" r="r" t="t"/>
              <a:pathLst>
                <a:path extrusionOk="0" h="2977" w="1132">
                  <a:moveTo>
                    <a:pt x="775" y="441"/>
                  </a:moveTo>
                  <a:cubicBezTo>
                    <a:pt x="870" y="298"/>
                    <a:pt x="977" y="143"/>
                    <a:pt x="1060" y="0"/>
                  </a:cubicBezTo>
                  <a:cubicBezTo>
                    <a:pt x="1096" y="12"/>
                    <a:pt x="1120" y="24"/>
                    <a:pt x="1132" y="24"/>
                  </a:cubicBezTo>
                  <a:lnTo>
                    <a:pt x="108" y="2977"/>
                  </a:lnTo>
                  <a:cubicBezTo>
                    <a:pt x="84" y="2953"/>
                    <a:pt x="36" y="2953"/>
                    <a:pt x="1" y="2941"/>
                  </a:cubicBezTo>
                  <a:cubicBezTo>
                    <a:pt x="275" y="2108"/>
                    <a:pt x="525" y="1262"/>
                    <a:pt x="775" y="44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42"/>
            <p:cNvSpPr/>
            <p:nvPr/>
          </p:nvSpPr>
          <p:spPr>
            <a:xfrm>
              <a:off x="2389275" y="3096050"/>
              <a:ext cx="28300" cy="71450"/>
            </a:xfrm>
            <a:custGeom>
              <a:rect b="b" l="l" r="r" t="t"/>
              <a:pathLst>
                <a:path extrusionOk="0" h="2858" w="1132">
                  <a:moveTo>
                    <a:pt x="1132" y="203"/>
                  </a:moveTo>
                  <a:lnTo>
                    <a:pt x="155" y="2560"/>
                  </a:lnTo>
                  <a:cubicBezTo>
                    <a:pt x="108" y="2667"/>
                    <a:pt x="84" y="2774"/>
                    <a:pt x="0" y="2858"/>
                  </a:cubicBezTo>
                  <a:cubicBezTo>
                    <a:pt x="203" y="1882"/>
                    <a:pt x="560" y="941"/>
                    <a:pt x="1084" y="0"/>
                  </a:cubicBezTo>
                  <a:cubicBezTo>
                    <a:pt x="1108" y="107"/>
                    <a:pt x="1120" y="167"/>
                    <a:pt x="1132" y="203"/>
                  </a:cubicBezTo>
                  <a:cubicBezTo>
                    <a:pt x="1132" y="215"/>
                    <a:pt x="1132" y="203"/>
                    <a:pt x="1132" y="2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42"/>
            <p:cNvSpPr/>
            <p:nvPr/>
          </p:nvSpPr>
          <p:spPr>
            <a:xfrm>
              <a:off x="2457450" y="3080275"/>
              <a:ext cx="24425" cy="53000"/>
            </a:xfrm>
            <a:custGeom>
              <a:rect b="b" l="l" r="r" t="t"/>
              <a:pathLst>
                <a:path extrusionOk="0" h="2120" w="977">
                  <a:moveTo>
                    <a:pt x="976" y="0"/>
                  </a:moveTo>
                  <a:cubicBezTo>
                    <a:pt x="655" y="762"/>
                    <a:pt x="393" y="1405"/>
                    <a:pt x="95" y="2120"/>
                  </a:cubicBezTo>
                  <a:cubicBezTo>
                    <a:pt x="0" y="1786"/>
                    <a:pt x="583" y="381"/>
                    <a:pt x="97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42"/>
            <p:cNvSpPr/>
            <p:nvPr/>
          </p:nvSpPr>
          <p:spPr>
            <a:xfrm>
              <a:off x="2469050" y="3079075"/>
              <a:ext cx="22350" cy="48550"/>
            </a:xfrm>
            <a:custGeom>
              <a:rect b="b" l="l" r="r" t="t"/>
              <a:pathLst>
                <a:path extrusionOk="0" h="1942" w="894">
                  <a:moveTo>
                    <a:pt x="893" y="60"/>
                  </a:moveTo>
                  <a:lnTo>
                    <a:pt x="131" y="1941"/>
                  </a:lnTo>
                  <a:cubicBezTo>
                    <a:pt x="96" y="1918"/>
                    <a:pt x="48" y="1906"/>
                    <a:pt x="0" y="1882"/>
                  </a:cubicBezTo>
                  <a:lnTo>
                    <a:pt x="762" y="1"/>
                  </a:lnTo>
                  <a:cubicBezTo>
                    <a:pt x="822" y="36"/>
                    <a:pt x="870" y="48"/>
                    <a:pt x="893" y="6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42"/>
            <p:cNvSpPr/>
            <p:nvPr/>
          </p:nvSpPr>
          <p:spPr>
            <a:xfrm>
              <a:off x="1899325" y="2834400"/>
              <a:ext cx="22350" cy="90825"/>
            </a:xfrm>
            <a:custGeom>
              <a:rect b="b" l="l" r="r" t="t"/>
              <a:pathLst>
                <a:path extrusionOk="0" h="3633" w="894">
                  <a:moveTo>
                    <a:pt x="882" y="1"/>
                  </a:moveTo>
                  <a:cubicBezTo>
                    <a:pt x="882" y="84"/>
                    <a:pt x="894" y="191"/>
                    <a:pt x="882" y="263"/>
                  </a:cubicBezTo>
                  <a:cubicBezTo>
                    <a:pt x="644" y="1322"/>
                    <a:pt x="406" y="2358"/>
                    <a:pt x="167" y="3418"/>
                  </a:cubicBezTo>
                  <a:cubicBezTo>
                    <a:pt x="156" y="3489"/>
                    <a:pt x="120" y="3549"/>
                    <a:pt x="96" y="3632"/>
                  </a:cubicBezTo>
                  <a:cubicBezTo>
                    <a:pt x="60" y="3632"/>
                    <a:pt x="37" y="3608"/>
                    <a:pt x="1" y="3608"/>
                  </a:cubicBezTo>
                  <a:cubicBezTo>
                    <a:pt x="48" y="3370"/>
                    <a:pt x="72" y="3132"/>
                    <a:pt x="132" y="2894"/>
                  </a:cubicBezTo>
                  <a:cubicBezTo>
                    <a:pt x="310" y="2084"/>
                    <a:pt x="513" y="1275"/>
                    <a:pt x="703" y="453"/>
                  </a:cubicBezTo>
                  <a:cubicBezTo>
                    <a:pt x="751" y="298"/>
                    <a:pt x="834" y="144"/>
                    <a:pt x="882" y="1"/>
                  </a:cubicBezTo>
                  <a:cubicBezTo>
                    <a:pt x="894" y="1"/>
                    <a:pt x="882" y="1"/>
                    <a:pt x="88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42"/>
            <p:cNvSpPr/>
            <p:nvPr/>
          </p:nvSpPr>
          <p:spPr>
            <a:xfrm>
              <a:off x="1891600" y="2835000"/>
              <a:ext cx="21150" cy="78300"/>
            </a:xfrm>
            <a:custGeom>
              <a:rect b="b" l="l" r="r" t="t"/>
              <a:pathLst>
                <a:path extrusionOk="0" h="3132" w="846">
                  <a:moveTo>
                    <a:pt x="0" y="3096"/>
                  </a:moveTo>
                  <a:cubicBezTo>
                    <a:pt x="250" y="2072"/>
                    <a:pt x="488" y="1025"/>
                    <a:pt x="750" y="1"/>
                  </a:cubicBezTo>
                  <a:cubicBezTo>
                    <a:pt x="774" y="12"/>
                    <a:pt x="822" y="12"/>
                    <a:pt x="846" y="36"/>
                  </a:cubicBezTo>
                  <a:cubicBezTo>
                    <a:pt x="607" y="1060"/>
                    <a:pt x="357" y="2096"/>
                    <a:pt x="119" y="3132"/>
                  </a:cubicBezTo>
                  <a:cubicBezTo>
                    <a:pt x="60" y="3108"/>
                    <a:pt x="36" y="3096"/>
                    <a:pt x="0" y="309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42"/>
            <p:cNvSpPr/>
            <p:nvPr/>
          </p:nvSpPr>
          <p:spPr>
            <a:xfrm>
              <a:off x="2748850" y="3083250"/>
              <a:ext cx="45850" cy="74150"/>
            </a:xfrm>
            <a:custGeom>
              <a:rect b="b" l="l" r="r" t="t"/>
              <a:pathLst>
                <a:path extrusionOk="0" h="2966" w="1834">
                  <a:moveTo>
                    <a:pt x="1822" y="0"/>
                  </a:moveTo>
                  <a:cubicBezTo>
                    <a:pt x="1262" y="941"/>
                    <a:pt x="703" y="1893"/>
                    <a:pt x="131" y="2822"/>
                  </a:cubicBezTo>
                  <a:cubicBezTo>
                    <a:pt x="119" y="2858"/>
                    <a:pt x="72" y="2882"/>
                    <a:pt x="0" y="2965"/>
                  </a:cubicBezTo>
                  <a:cubicBezTo>
                    <a:pt x="12" y="2846"/>
                    <a:pt x="0" y="2775"/>
                    <a:pt x="12" y="2751"/>
                  </a:cubicBezTo>
                  <a:cubicBezTo>
                    <a:pt x="512" y="1905"/>
                    <a:pt x="1012" y="1060"/>
                    <a:pt x="1524" y="227"/>
                  </a:cubicBezTo>
                  <a:cubicBezTo>
                    <a:pt x="1596" y="119"/>
                    <a:pt x="1727" y="72"/>
                    <a:pt x="1822" y="0"/>
                  </a:cubicBezTo>
                  <a:cubicBezTo>
                    <a:pt x="1834" y="12"/>
                    <a:pt x="1822" y="0"/>
                    <a:pt x="182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42"/>
            <p:cNvSpPr/>
            <p:nvPr/>
          </p:nvSpPr>
          <p:spPr>
            <a:xfrm>
              <a:off x="2753600" y="3164200"/>
              <a:ext cx="19375" cy="81600"/>
            </a:xfrm>
            <a:custGeom>
              <a:rect b="b" l="l" r="r" t="t"/>
              <a:pathLst>
                <a:path extrusionOk="0" h="3264" w="775">
                  <a:moveTo>
                    <a:pt x="1" y="3239"/>
                  </a:moveTo>
                  <a:cubicBezTo>
                    <a:pt x="227" y="2168"/>
                    <a:pt x="441" y="1072"/>
                    <a:pt x="656" y="1"/>
                  </a:cubicBezTo>
                  <a:cubicBezTo>
                    <a:pt x="703" y="25"/>
                    <a:pt x="739" y="25"/>
                    <a:pt x="775" y="37"/>
                  </a:cubicBezTo>
                  <a:cubicBezTo>
                    <a:pt x="572" y="1108"/>
                    <a:pt x="358" y="2180"/>
                    <a:pt x="156" y="3263"/>
                  </a:cubicBezTo>
                  <a:cubicBezTo>
                    <a:pt x="108" y="3251"/>
                    <a:pt x="60" y="3239"/>
                    <a:pt x="1" y="323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42"/>
            <p:cNvSpPr/>
            <p:nvPr/>
          </p:nvSpPr>
          <p:spPr>
            <a:xfrm>
              <a:off x="2714325" y="3173725"/>
              <a:ext cx="16100" cy="72375"/>
            </a:xfrm>
            <a:custGeom>
              <a:rect b="b" l="l" r="r" t="t"/>
              <a:pathLst>
                <a:path extrusionOk="0" h="2895" w="644">
                  <a:moveTo>
                    <a:pt x="643" y="1"/>
                  </a:moveTo>
                  <a:cubicBezTo>
                    <a:pt x="429" y="965"/>
                    <a:pt x="203" y="1930"/>
                    <a:pt x="0" y="2894"/>
                  </a:cubicBezTo>
                  <a:cubicBezTo>
                    <a:pt x="60" y="1906"/>
                    <a:pt x="203" y="918"/>
                    <a:pt x="64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42"/>
            <p:cNvSpPr/>
            <p:nvPr/>
          </p:nvSpPr>
          <p:spPr>
            <a:xfrm>
              <a:off x="2744075" y="3177600"/>
              <a:ext cx="17000" cy="69675"/>
            </a:xfrm>
            <a:custGeom>
              <a:rect b="b" l="l" r="r" t="t"/>
              <a:pathLst>
                <a:path extrusionOk="0" h="2787" w="680">
                  <a:moveTo>
                    <a:pt x="679" y="36"/>
                  </a:moveTo>
                  <a:cubicBezTo>
                    <a:pt x="501" y="953"/>
                    <a:pt x="310" y="1870"/>
                    <a:pt x="132" y="2787"/>
                  </a:cubicBezTo>
                  <a:cubicBezTo>
                    <a:pt x="84" y="2775"/>
                    <a:pt x="48" y="2775"/>
                    <a:pt x="1" y="2763"/>
                  </a:cubicBezTo>
                  <a:cubicBezTo>
                    <a:pt x="191" y="1834"/>
                    <a:pt x="382" y="929"/>
                    <a:pt x="584" y="1"/>
                  </a:cubicBezTo>
                  <a:cubicBezTo>
                    <a:pt x="608" y="24"/>
                    <a:pt x="656" y="36"/>
                    <a:pt x="679" y="3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42"/>
            <p:cNvSpPr/>
            <p:nvPr/>
          </p:nvSpPr>
          <p:spPr>
            <a:xfrm>
              <a:off x="2738125" y="3169575"/>
              <a:ext cx="13425" cy="72650"/>
            </a:xfrm>
            <a:custGeom>
              <a:rect b="b" l="l" r="r" t="t"/>
              <a:pathLst>
                <a:path extrusionOk="0" h="2906" w="537">
                  <a:moveTo>
                    <a:pt x="1" y="2881"/>
                  </a:moveTo>
                  <a:cubicBezTo>
                    <a:pt x="143" y="1917"/>
                    <a:pt x="286" y="965"/>
                    <a:pt x="429" y="0"/>
                  </a:cubicBezTo>
                  <a:cubicBezTo>
                    <a:pt x="465" y="0"/>
                    <a:pt x="501" y="12"/>
                    <a:pt x="536" y="12"/>
                  </a:cubicBezTo>
                  <a:cubicBezTo>
                    <a:pt x="405" y="976"/>
                    <a:pt x="251" y="1953"/>
                    <a:pt x="120" y="2905"/>
                  </a:cubicBezTo>
                  <a:cubicBezTo>
                    <a:pt x="84" y="2893"/>
                    <a:pt x="48" y="2881"/>
                    <a:pt x="1" y="288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42"/>
            <p:cNvSpPr/>
            <p:nvPr/>
          </p:nvSpPr>
          <p:spPr>
            <a:xfrm>
              <a:off x="2764925" y="3181775"/>
              <a:ext cx="13400" cy="55375"/>
            </a:xfrm>
            <a:custGeom>
              <a:rect b="b" l="l" r="r" t="t"/>
              <a:pathLst>
                <a:path extrusionOk="0" h="2215" w="536">
                  <a:moveTo>
                    <a:pt x="0" y="2203"/>
                  </a:moveTo>
                  <a:cubicBezTo>
                    <a:pt x="131" y="1477"/>
                    <a:pt x="286" y="727"/>
                    <a:pt x="417" y="0"/>
                  </a:cubicBezTo>
                  <a:cubicBezTo>
                    <a:pt x="465" y="12"/>
                    <a:pt x="488" y="12"/>
                    <a:pt x="536" y="12"/>
                  </a:cubicBezTo>
                  <a:cubicBezTo>
                    <a:pt x="405" y="750"/>
                    <a:pt x="262" y="1489"/>
                    <a:pt x="143" y="2215"/>
                  </a:cubicBezTo>
                  <a:cubicBezTo>
                    <a:pt x="84" y="2215"/>
                    <a:pt x="48" y="2215"/>
                    <a:pt x="0" y="22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42"/>
            <p:cNvSpPr/>
            <p:nvPr/>
          </p:nvSpPr>
          <p:spPr>
            <a:xfrm>
              <a:off x="2780100" y="3185050"/>
              <a:ext cx="17275" cy="61625"/>
            </a:xfrm>
            <a:custGeom>
              <a:rect b="b" l="l" r="r" t="t"/>
              <a:pathLst>
                <a:path extrusionOk="0" h="2465" w="691">
                  <a:moveTo>
                    <a:pt x="0" y="2429"/>
                  </a:moveTo>
                  <a:cubicBezTo>
                    <a:pt x="191" y="1631"/>
                    <a:pt x="405" y="822"/>
                    <a:pt x="596" y="0"/>
                  </a:cubicBezTo>
                  <a:cubicBezTo>
                    <a:pt x="631" y="0"/>
                    <a:pt x="655" y="24"/>
                    <a:pt x="691" y="36"/>
                  </a:cubicBezTo>
                  <a:cubicBezTo>
                    <a:pt x="489" y="834"/>
                    <a:pt x="298" y="1655"/>
                    <a:pt x="108" y="2465"/>
                  </a:cubicBezTo>
                  <a:cubicBezTo>
                    <a:pt x="72" y="2441"/>
                    <a:pt x="48" y="2429"/>
                    <a:pt x="0" y="242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42"/>
            <p:cNvSpPr/>
            <p:nvPr/>
          </p:nvSpPr>
          <p:spPr>
            <a:xfrm>
              <a:off x="2773550" y="3191000"/>
              <a:ext cx="11925" cy="50325"/>
            </a:xfrm>
            <a:custGeom>
              <a:rect b="b" l="l" r="r" t="t"/>
              <a:pathLst>
                <a:path extrusionOk="0" h="2013" w="477">
                  <a:moveTo>
                    <a:pt x="477" y="24"/>
                  </a:moveTo>
                  <a:cubicBezTo>
                    <a:pt x="334" y="691"/>
                    <a:pt x="203" y="1358"/>
                    <a:pt x="72" y="2013"/>
                  </a:cubicBezTo>
                  <a:cubicBezTo>
                    <a:pt x="36" y="2013"/>
                    <a:pt x="24" y="2001"/>
                    <a:pt x="0" y="2001"/>
                  </a:cubicBezTo>
                  <a:cubicBezTo>
                    <a:pt x="131" y="1334"/>
                    <a:pt x="274" y="679"/>
                    <a:pt x="417" y="0"/>
                  </a:cubicBezTo>
                  <a:cubicBezTo>
                    <a:pt x="429" y="0"/>
                    <a:pt x="441" y="0"/>
                    <a:pt x="477" y="2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42"/>
            <p:cNvSpPr/>
            <p:nvPr/>
          </p:nvSpPr>
          <p:spPr>
            <a:xfrm>
              <a:off x="1950525" y="2387325"/>
              <a:ext cx="87250" cy="56275"/>
            </a:xfrm>
            <a:custGeom>
              <a:rect b="b" l="l" r="r" t="t"/>
              <a:pathLst>
                <a:path extrusionOk="0" h="2251" w="3490">
                  <a:moveTo>
                    <a:pt x="1" y="1"/>
                  </a:moveTo>
                  <a:cubicBezTo>
                    <a:pt x="1156" y="739"/>
                    <a:pt x="2299" y="1465"/>
                    <a:pt x="3489" y="2227"/>
                  </a:cubicBezTo>
                  <a:cubicBezTo>
                    <a:pt x="3108" y="2251"/>
                    <a:pt x="298" y="465"/>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42"/>
            <p:cNvSpPr/>
            <p:nvPr/>
          </p:nvSpPr>
          <p:spPr>
            <a:xfrm>
              <a:off x="1887125" y="2357275"/>
              <a:ext cx="89025" cy="56875"/>
            </a:xfrm>
            <a:custGeom>
              <a:rect b="b" l="l" r="r" t="t"/>
              <a:pathLst>
                <a:path extrusionOk="0" h="2275" w="3561">
                  <a:moveTo>
                    <a:pt x="36" y="0"/>
                  </a:moveTo>
                  <a:cubicBezTo>
                    <a:pt x="346" y="191"/>
                    <a:pt x="655" y="405"/>
                    <a:pt x="965" y="595"/>
                  </a:cubicBezTo>
                  <a:cubicBezTo>
                    <a:pt x="1763" y="1084"/>
                    <a:pt x="2537" y="1584"/>
                    <a:pt x="3322" y="2072"/>
                  </a:cubicBezTo>
                  <a:cubicBezTo>
                    <a:pt x="3406" y="2131"/>
                    <a:pt x="3501" y="2191"/>
                    <a:pt x="3561" y="2274"/>
                  </a:cubicBezTo>
                  <a:cubicBezTo>
                    <a:pt x="2310" y="1631"/>
                    <a:pt x="1120" y="881"/>
                    <a:pt x="1" y="2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42"/>
            <p:cNvSpPr/>
            <p:nvPr/>
          </p:nvSpPr>
          <p:spPr>
            <a:xfrm>
              <a:off x="1968975" y="2362025"/>
              <a:ext cx="47650" cy="30675"/>
            </a:xfrm>
            <a:custGeom>
              <a:rect b="b" l="l" r="r" t="t"/>
              <a:pathLst>
                <a:path extrusionOk="0" h="1227" w="1906">
                  <a:moveTo>
                    <a:pt x="1834" y="1227"/>
                  </a:moveTo>
                  <a:lnTo>
                    <a:pt x="1" y="108"/>
                  </a:lnTo>
                  <a:cubicBezTo>
                    <a:pt x="13" y="84"/>
                    <a:pt x="48" y="48"/>
                    <a:pt x="60" y="1"/>
                  </a:cubicBezTo>
                  <a:cubicBezTo>
                    <a:pt x="668" y="382"/>
                    <a:pt x="1275" y="739"/>
                    <a:pt x="1906" y="1108"/>
                  </a:cubicBezTo>
                  <a:cubicBezTo>
                    <a:pt x="1882" y="1155"/>
                    <a:pt x="1858" y="1179"/>
                    <a:pt x="1834" y="122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42"/>
            <p:cNvSpPr/>
            <p:nvPr/>
          </p:nvSpPr>
          <p:spPr>
            <a:xfrm>
              <a:off x="1960050" y="2385550"/>
              <a:ext cx="46750" cy="30075"/>
            </a:xfrm>
            <a:custGeom>
              <a:rect b="b" l="l" r="r" t="t"/>
              <a:pathLst>
                <a:path extrusionOk="0" h="1203" w="1870">
                  <a:moveTo>
                    <a:pt x="1799" y="1203"/>
                  </a:moveTo>
                  <a:cubicBezTo>
                    <a:pt x="1203" y="834"/>
                    <a:pt x="596" y="476"/>
                    <a:pt x="1" y="107"/>
                  </a:cubicBezTo>
                  <a:cubicBezTo>
                    <a:pt x="13" y="72"/>
                    <a:pt x="48" y="48"/>
                    <a:pt x="60" y="0"/>
                  </a:cubicBezTo>
                  <a:cubicBezTo>
                    <a:pt x="667" y="369"/>
                    <a:pt x="1263" y="750"/>
                    <a:pt x="1870" y="1107"/>
                  </a:cubicBezTo>
                  <a:cubicBezTo>
                    <a:pt x="1846" y="1143"/>
                    <a:pt x="1822" y="1179"/>
                    <a:pt x="1799" y="12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42"/>
            <p:cNvSpPr/>
            <p:nvPr/>
          </p:nvSpPr>
          <p:spPr>
            <a:xfrm>
              <a:off x="2004100" y="2356675"/>
              <a:ext cx="30700" cy="20250"/>
            </a:xfrm>
            <a:custGeom>
              <a:rect b="b" l="l" r="r" t="t"/>
              <a:pathLst>
                <a:path extrusionOk="0" h="810" w="1228">
                  <a:moveTo>
                    <a:pt x="1144" y="810"/>
                  </a:moveTo>
                  <a:cubicBezTo>
                    <a:pt x="751" y="596"/>
                    <a:pt x="382" y="369"/>
                    <a:pt x="1" y="143"/>
                  </a:cubicBezTo>
                  <a:cubicBezTo>
                    <a:pt x="25" y="96"/>
                    <a:pt x="60" y="36"/>
                    <a:pt x="84" y="0"/>
                  </a:cubicBezTo>
                  <a:cubicBezTo>
                    <a:pt x="477" y="215"/>
                    <a:pt x="858" y="441"/>
                    <a:pt x="1227" y="655"/>
                  </a:cubicBezTo>
                  <a:cubicBezTo>
                    <a:pt x="1203" y="715"/>
                    <a:pt x="1168" y="750"/>
                    <a:pt x="1144" y="81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42"/>
            <p:cNvSpPr/>
            <p:nvPr/>
          </p:nvSpPr>
          <p:spPr>
            <a:xfrm>
              <a:off x="2031500" y="2411725"/>
              <a:ext cx="37525" cy="24150"/>
            </a:xfrm>
            <a:custGeom>
              <a:rect b="b" l="l" r="r" t="t"/>
              <a:pathLst>
                <a:path extrusionOk="0" h="966" w="1501">
                  <a:moveTo>
                    <a:pt x="72" y="1"/>
                  </a:moveTo>
                  <a:lnTo>
                    <a:pt x="1500" y="846"/>
                  </a:lnTo>
                  <a:cubicBezTo>
                    <a:pt x="1477" y="894"/>
                    <a:pt x="1465" y="918"/>
                    <a:pt x="1429" y="965"/>
                  </a:cubicBezTo>
                  <a:cubicBezTo>
                    <a:pt x="953" y="680"/>
                    <a:pt x="476" y="382"/>
                    <a:pt x="0" y="96"/>
                  </a:cubicBezTo>
                  <a:cubicBezTo>
                    <a:pt x="12" y="60"/>
                    <a:pt x="48" y="25"/>
                    <a:pt x="7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42"/>
            <p:cNvSpPr/>
            <p:nvPr/>
          </p:nvSpPr>
          <p:spPr>
            <a:xfrm>
              <a:off x="1892775" y="2372450"/>
              <a:ext cx="34850" cy="22950"/>
            </a:xfrm>
            <a:custGeom>
              <a:rect b="b" l="l" r="r" t="t"/>
              <a:pathLst>
                <a:path extrusionOk="0" h="918" w="1394">
                  <a:moveTo>
                    <a:pt x="60" y="0"/>
                  </a:moveTo>
                  <a:cubicBezTo>
                    <a:pt x="501" y="274"/>
                    <a:pt x="953" y="560"/>
                    <a:pt x="1394" y="822"/>
                  </a:cubicBezTo>
                  <a:cubicBezTo>
                    <a:pt x="1382" y="858"/>
                    <a:pt x="1358" y="881"/>
                    <a:pt x="1334" y="917"/>
                  </a:cubicBezTo>
                  <a:cubicBezTo>
                    <a:pt x="894" y="631"/>
                    <a:pt x="441" y="357"/>
                    <a:pt x="1" y="84"/>
                  </a:cubicBezTo>
                  <a:cubicBezTo>
                    <a:pt x="13" y="60"/>
                    <a:pt x="25" y="36"/>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42"/>
            <p:cNvSpPr/>
            <p:nvPr/>
          </p:nvSpPr>
          <p:spPr>
            <a:xfrm>
              <a:off x="2026425" y="2453400"/>
              <a:ext cx="34250" cy="21750"/>
            </a:xfrm>
            <a:custGeom>
              <a:rect b="b" l="l" r="r" t="t"/>
              <a:pathLst>
                <a:path extrusionOk="0" h="870" w="1370">
                  <a:moveTo>
                    <a:pt x="1322" y="870"/>
                  </a:moveTo>
                  <a:cubicBezTo>
                    <a:pt x="870" y="608"/>
                    <a:pt x="441" y="334"/>
                    <a:pt x="1" y="72"/>
                  </a:cubicBezTo>
                  <a:cubicBezTo>
                    <a:pt x="13" y="37"/>
                    <a:pt x="25" y="13"/>
                    <a:pt x="36" y="1"/>
                  </a:cubicBezTo>
                  <a:cubicBezTo>
                    <a:pt x="489" y="263"/>
                    <a:pt x="918" y="537"/>
                    <a:pt x="1370" y="787"/>
                  </a:cubicBezTo>
                  <a:cubicBezTo>
                    <a:pt x="1370" y="810"/>
                    <a:pt x="1334" y="846"/>
                    <a:pt x="1322" y="87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42"/>
            <p:cNvSpPr/>
            <p:nvPr/>
          </p:nvSpPr>
          <p:spPr>
            <a:xfrm>
              <a:off x="1980900" y="2428700"/>
              <a:ext cx="28600" cy="19075"/>
            </a:xfrm>
            <a:custGeom>
              <a:rect b="b" l="l" r="r" t="t"/>
              <a:pathLst>
                <a:path extrusionOk="0" h="763" w="1144">
                  <a:moveTo>
                    <a:pt x="60" y="1"/>
                  </a:moveTo>
                  <a:cubicBezTo>
                    <a:pt x="417" y="227"/>
                    <a:pt x="786" y="453"/>
                    <a:pt x="1143" y="667"/>
                  </a:cubicBezTo>
                  <a:cubicBezTo>
                    <a:pt x="1131" y="703"/>
                    <a:pt x="1107" y="727"/>
                    <a:pt x="1084" y="763"/>
                  </a:cubicBezTo>
                  <a:cubicBezTo>
                    <a:pt x="726" y="536"/>
                    <a:pt x="357" y="310"/>
                    <a:pt x="0" y="96"/>
                  </a:cubicBezTo>
                  <a:cubicBezTo>
                    <a:pt x="36" y="60"/>
                    <a:pt x="48" y="36"/>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42"/>
            <p:cNvSpPr/>
            <p:nvPr/>
          </p:nvSpPr>
          <p:spPr>
            <a:xfrm>
              <a:off x="2585125" y="3107650"/>
              <a:ext cx="20875" cy="54500"/>
            </a:xfrm>
            <a:custGeom>
              <a:rect b="b" l="l" r="r" t="t"/>
              <a:pathLst>
                <a:path extrusionOk="0" h="2180" w="835">
                  <a:moveTo>
                    <a:pt x="1" y="2132"/>
                  </a:moveTo>
                  <a:cubicBezTo>
                    <a:pt x="239" y="1418"/>
                    <a:pt x="489" y="703"/>
                    <a:pt x="727" y="1"/>
                  </a:cubicBezTo>
                  <a:cubicBezTo>
                    <a:pt x="763" y="24"/>
                    <a:pt x="799" y="36"/>
                    <a:pt x="834" y="36"/>
                  </a:cubicBezTo>
                  <a:lnTo>
                    <a:pt x="120" y="2180"/>
                  </a:lnTo>
                  <a:cubicBezTo>
                    <a:pt x="72" y="2168"/>
                    <a:pt x="48" y="2144"/>
                    <a:pt x="1" y="213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42"/>
            <p:cNvSpPr/>
            <p:nvPr/>
          </p:nvSpPr>
          <p:spPr>
            <a:xfrm>
              <a:off x="2675625" y="3202000"/>
              <a:ext cx="13700" cy="62550"/>
            </a:xfrm>
            <a:custGeom>
              <a:rect b="b" l="l" r="r" t="t"/>
              <a:pathLst>
                <a:path extrusionOk="0" h="2502" w="548">
                  <a:moveTo>
                    <a:pt x="0" y="2454"/>
                  </a:moveTo>
                  <a:lnTo>
                    <a:pt x="405" y="1"/>
                  </a:lnTo>
                  <a:cubicBezTo>
                    <a:pt x="441" y="13"/>
                    <a:pt x="488" y="13"/>
                    <a:pt x="548" y="25"/>
                  </a:cubicBezTo>
                  <a:cubicBezTo>
                    <a:pt x="417" y="846"/>
                    <a:pt x="286" y="1668"/>
                    <a:pt x="143" y="2501"/>
                  </a:cubicBezTo>
                  <a:cubicBezTo>
                    <a:pt x="107" y="2477"/>
                    <a:pt x="60" y="2466"/>
                    <a:pt x="0" y="245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42"/>
            <p:cNvSpPr/>
            <p:nvPr/>
          </p:nvSpPr>
          <p:spPr>
            <a:xfrm>
              <a:off x="2668175" y="3203800"/>
              <a:ext cx="10450" cy="55375"/>
            </a:xfrm>
            <a:custGeom>
              <a:rect b="b" l="l" r="r" t="t"/>
              <a:pathLst>
                <a:path extrusionOk="0" h="2215" w="418">
                  <a:moveTo>
                    <a:pt x="1" y="2203"/>
                  </a:moveTo>
                  <a:cubicBezTo>
                    <a:pt x="108" y="1477"/>
                    <a:pt x="191" y="727"/>
                    <a:pt x="298" y="0"/>
                  </a:cubicBezTo>
                  <a:cubicBezTo>
                    <a:pt x="346" y="0"/>
                    <a:pt x="370" y="12"/>
                    <a:pt x="417" y="12"/>
                  </a:cubicBezTo>
                  <a:cubicBezTo>
                    <a:pt x="322" y="739"/>
                    <a:pt x="227" y="1489"/>
                    <a:pt x="132" y="2215"/>
                  </a:cubicBezTo>
                  <a:cubicBezTo>
                    <a:pt x="96" y="2215"/>
                    <a:pt x="48" y="2203"/>
                    <a:pt x="1" y="22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42"/>
            <p:cNvSpPr/>
            <p:nvPr/>
          </p:nvSpPr>
          <p:spPr>
            <a:xfrm>
              <a:off x="2720875" y="3087700"/>
              <a:ext cx="17875" cy="39025"/>
            </a:xfrm>
            <a:custGeom>
              <a:rect b="b" l="l" r="r" t="t"/>
              <a:pathLst>
                <a:path extrusionOk="0" h="1561" w="715">
                  <a:moveTo>
                    <a:pt x="714" y="60"/>
                  </a:moveTo>
                  <a:cubicBezTo>
                    <a:pt x="512" y="561"/>
                    <a:pt x="298" y="1061"/>
                    <a:pt x="107" y="1561"/>
                  </a:cubicBezTo>
                  <a:cubicBezTo>
                    <a:pt x="83" y="1549"/>
                    <a:pt x="36" y="1537"/>
                    <a:pt x="0" y="1513"/>
                  </a:cubicBezTo>
                  <a:lnTo>
                    <a:pt x="583" y="1"/>
                  </a:lnTo>
                  <a:cubicBezTo>
                    <a:pt x="631" y="13"/>
                    <a:pt x="679" y="49"/>
                    <a:pt x="714" y="6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42"/>
            <p:cNvSpPr/>
            <p:nvPr/>
          </p:nvSpPr>
          <p:spPr>
            <a:xfrm>
              <a:off x="2864925" y="3043650"/>
              <a:ext cx="52125" cy="19675"/>
            </a:xfrm>
            <a:custGeom>
              <a:rect b="b" l="l" r="r" t="t"/>
              <a:pathLst>
                <a:path extrusionOk="0" h="787" w="2085">
                  <a:moveTo>
                    <a:pt x="48" y="1"/>
                  </a:moveTo>
                  <a:cubicBezTo>
                    <a:pt x="727" y="227"/>
                    <a:pt x="1406" y="453"/>
                    <a:pt x="2084" y="656"/>
                  </a:cubicBezTo>
                  <a:lnTo>
                    <a:pt x="2037" y="787"/>
                  </a:lnTo>
                  <a:cubicBezTo>
                    <a:pt x="1358" y="584"/>
                    <a:pt x="667" y="358"/>
                    <a:pt x="1" y="156"/>
                  </a:cubicBezTo>
                  <a:cubicBezTo>
                    <a:pt x="13" y="96"/>
                    <a:pt x="36" y="48"/>
                    <a:pt x="4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42"/>
            <p:cNvSpPr/>
            <p:nvPr/>
          </p:nvSpPr>
          <p:spPr>
            <a:xfrm>
              <a:off x="2651800" y="3135050"/>
              <a:ext cx="19675" cy="50625"/>
            </a:xfrm>
            <a:custGeom>
              <a:rect b="b" l="l" r="r" t="t"/>
              <a:pathLst>
                <a:path extrusionOk="0" h="2025" w="787">
                  <a:moveTo>
                    <a:pt x="787" y="24"/>
                  </a:moveTo>
                  <a:cubicBezTo>
                    <a:pt x="548" y="691"/>
                    <a:pt x="322" y="1345"/>
                    <a:pt x="84" y="2024"/>
                  </a:cubicBezTo>
                  <a:cubicBezTo>
                    <a:pt x="60" y="2000"/>
                    <a:pt x="25" y="2000"/>
                    <a:pt x="1" y="1988"/>
                  </a:cubicBezTo>
                  <a:cubicBezTo>
                    <a:pt x="215" y="1322"/>
                    <a:pt x="453" y="655"/>
                    <a:pt x="679" y="0"/>
                  </a:cubicBezTo>
                  <a:cubicBezTo>
                    <a:pt x="715" y="0"/>
                    <a:pt x="751" y="12"/>
                    <a:pt x="787" y="2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42"/>
            <p:cNvSpPr/>
            <p:nvPr/>
          </p:nvSpPr>
          <p:spPr>
            <a:xfrm>
              <a:off x="2641975" y="3123425"/>
              <a:ext cx="19975" cy="53600"/>
            </a:xfrm>
            <a:custGeom>
              <a:rect b="b" l="l" r="r" t="t"/>
              <a:pathLst>
                <a:path extrusionOk="0" h="2144" w="799">
                  <a:moveTo>
                    <a:pt x="799" y="25"/>
                  </a:moveTo>
                  <a:cubicBezTo>
                    <a:pt x="549" y="727"/>
                    <a:pt x="334" y="1429"/>
                    <a:pt x="96" y="2144"/>
                  </a:cubicBezTo>
                  <a:cubicBezTo>
                    <a:pt x="60" y="2132"/>
                    <a:pt x="37" y="2132"/>
                    <a:pt x="1" y="2108"/>
                  </a:cubicBezTo>
                  <a:cubicBezTo>
                    <a:pt x="239" y="1418"/>
                    <a:pt x="465" y="715"/>
                    <a:pt x="703" y="1"/>
                  </a:cubicBezTo>
                  <a:cubicBezTo>
                    <a:pt x="715" y="13"/>
                    <a:pt x="751" y="13"/>
                    <a:pt x="799" y="2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42"/>
            <p:cNvSpPr/>
            <p:nvPr/>
          </p:nvSpPr>
          <p:spPr>
            <a:xfrm>
              <a:off x="2649425" y="3124925"/>
              <a:ext cx="19975" cy="45250"/>
            </a:xfrm>
            <a:custGeom>
              <a:rect b="b" l="l" r="r" t="t"/>
              <a:pathLst>
                <a:path extrusionOk="0" h="1810" w="799">
                  <a:moveTo>
                    <a:pt x="1" y="1786"/>
                  </a:moveTo>
                  <a:cubicBezTo>
                    <a:pt x="239" y="1191"/>
                    <a:pt x="465" y="596"/>
                    <a:pt x="703" y="0"/>
                  </a:cubicBezTo>
                  <a:cubicBezTo>
                    <a:pt x="739" y="12"/>
                    <a:pt x="763" y="24"/>
                    <a:pt x="798" y="24"/>
                  </a:cubicBezTo>
                  <a:cubicBezTo>
                    <a:pt x="572" y="619"/>
                    <a:pt x="334" y="1215"/>
                    <a:pt x="108" y="1810"/>
                  </a:cubicBezTo>
                  <a:cubicBezTo>
                    <a:pt x="84" y="1810"/>
                    <a:pt x="48" y="1798"/>
                    <a:pt x="1" y="178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42"/>
            <p:cNvSpPr/>
            <p:nvPr/>
          </p:nvSpPr>
          <p:spPr>
            <a:xfrm>
              <a:off x="2656575" y="3144575"/>
              <a:ext cx="18775" cy="44375"/>
            </a:xfrm>
            <a:custGeom>
              <a:rect b="b" l="l" r="r" t="t"/>
              <a:pathLst>
                <a:path extrusionOk="0" h="1775" w="751">
                  <a:moveTo>
                    <a:pt x="750" y="48"/>
                  </a:moveTo>
                  <a:cubicBezTo>
                    <a:pt x="524" y="619"/>
                    <a:pt x="310" y="1203"/>
                    <a:pt x="96" y="1774"/>
                  </a:cubicBezTo>
                  <a:cubicBezTo>
                    <a:pt x="60" y="1762"/>
                    <a:pt x="36" y="1738"/>
                    <a:pt x="0" y="1738"/>
                  </a:cubicBezTo>
                  <a:lnTo>
                    <a:pt x="667" y="0"/>
                  </a:lnTo>
                  <a:cubicBezTo>
                    <a:pt x="703" y="12"/>
                    <a:pt x="727" y="24"/>
                    <a:pt x="750" y="4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9" name="Google Shape;709;p42"/>
          <p:cNvSpPr txBox="1"/>
          <p:nvPr>
            <p:ph type="title"/>
          </p:nvPr>
        </p:nvSpPr>
        <p:spPr>
          <a:xfrm>
            <a:off x="713225" y="2671646"/>
            <a:ext cx="3792900" cy="625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Methodology</a:t>
            </a:r>
            <a:endParaRPr/>
          </a:p>
        </p:txBody>
      </p:sp>
      <p:sp>
        <p:nvSpPr>
          <p:cNvPr id="710" name="Google Shape;710;p42"/>
          <p:cNvSpPr txBox="1"/>
          <p:nvPr>
            <p:ph idx="2" type="title"/>
          </p:nvPr>
        </p:nvSpPr>
        <p:spPr>
          <a:xfrm>
            <a:off x="713225" y="1329725"/>
            <a:ext cx="3792900" cy="117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02</a:t>
            </a:r>
            <a:endParaRPr/>
          </a:p>
        </p:txBody>
      </p:sp>
      <p:grpSp>
        <p:nvGrpSpPr>
          <p:cNvPr id="711" name="Google Shape;711;p42"/>
          <p:cNvGrpSpPr/>
          <p:nvPr/>
        </p:nvGrpSpPr>
        <p:grpSpPr>
          <a:xfrm flipH="1">
            <a:off x="4506115" y="945096"/>
            <a:ext cx="3924626" cy="3371053"/>
            <a:chOff x="1774025" y="1561325"/>
            <a:chExt cx="2297925" cy="1973800"/>
          </a:xfrm>
        </p:grpSpPr>
        <p:sp>
          <p:nvSpPr>
            <p:cNvPr id="712" name="Google Shape;712;p42"/>
            <p:cNvSpPr/>
            <p:nvPr/>
          </p:nvSpPr>
          <p:spPr>
            <a:xfrm>
              <a:off x="1774025" y="1711350"/>
              <a:ext cx="2297925" cy="1654700"/>
            </a:xfrm>
            <a:custGeom>
              <a:rect b="b" l="l" r="r" t="t"/>
              <a:pathLst>
                <a:path extrusionOk="0" h="66188" w="91917">
                  <a:moveTo>
                    <a:pt x="4775" y="39410"/>
                  </a:moveTo>
                  <a:cubicBezTo>
                    <a:pt x="4084" y="38529"/>
                    <a:pt x="3453" y="37731"/>
                    <a:pt x="2798" y="36922"/>
                  </a:cubicBezTo>
                  <a:cubicBezTo>
                    <a:pt x="2691" y="36803"/>
                    <a:pt x="2512" y="36743"/>
                    <a:pt x="2393" y="36624"/>
                  </a:cubicBezTo>
                  <a:cubicBezTo>
                    <a:pt x="2298" y="36505"/>
                    <a:pt x="2191" y="36350"/>
                    <a:pt x="2191" y="36207"/>
                  </a:cubicBezTo>
                  <a:cubicBezTo>
                    <a:pt x="2179" y="35838"/>
                    <a:pt x="2203" y="35469"/>
                    <a:pt x="2251" y="35100"/>
                  </a:cubicBezTo>
                  <a:cubicBezTo>
                    <a:pt x="2274" y="34779"/>
                    <a:pt x="2251" y="34529"/>
                    <a:pt x="2012" y="34302"/>
                  </a:cubicBezTo>
                  <a:cubicBezTo>
                    <a:pt x="1953" y="34267"/>
                    <a:pt x="1917" y="34160"/>
                    <a:pt x="1893" y="34100"/>
                  </a:cubicBezTo>
                  <a:lnTo>
                    <a:pt x="1965" y="34029"/>
                  </a:lnTo>
                  <a:cubicBezTo>
                    <a:pt x="2072" y="34088"/>
                    <a:pt x="2167" y="34148"/>
                    <a:pt x="2310" y="34219"/>
                  </a:cubicBezTo>
                  <a:cubicBezTo>
                    <a:pt x="2405" y="33290"/>
                    <a:pt x="2501" y="32374"/>
                    <a:pt x="2620" y="31362"/>
                  </a:cubicBezTo>
                  <a:cubicBezTo>
                    <a:pt x="2453" y="31290"/>
                    <a:pt x="2155" y="31231"/>
                    <a:pt x="1953" y="31052"/>
                  </a:cubicBezTo>
                  <a:cubicBezTo>
                    <a:pt x="1786" y="30909"/>
                    <a:pt x="1620" y="30647"/>
                    <a:pt x="1655" y="30469"/>
                  </a:cubicBezTo>
                  <a:cubicBezTo>
                    <a:pt x="1834" y="29171"/>
                    <a:pt x="2072" y="27873"/>
                    <a:pt x="2274" y="26599"/>
                  </a:cubicBezTo>
                  <a:cubicBezTo>
                    <a:pt x="2310" y="26432"/>
                    <a:pt x="2274" y="26242"/>
                    <a:pt x="2358" y="26087"/>
                  </a:cubicBezTo>
                  <a:cubicBezTo>
                    <a:pt x="2429" y="25944"/>
                    <a:pt x="2560" y="25766"/>
                    <a:pt x="2703" y="25718"/>
                  </a:cubicBezTo>
                  <a:cubicBezTo>
                    <a:pt x="3560" y="25432"/>
                    <a:pt x="4406" y="25170"/>
                    <a:pt x="5263" y="24932"/>
                  </a:cubicBezTo>
                  <a:cubicBezTo>
                    <a:pt x="6549" y="24575"/>
                    <a:pt x="7823" y="24265"/>
                    <a:pt x="9109" y="23932"/>
                  </a:cubicBezTo>
                  <a:cubicBezTo>
                    <a:pt x="9156" y="23920"/>
                    <a:pt x="9180" y="23884"/>
                    <a:pt x="9228" y="23873"/>
                  </a:cubicBezTo>
                  <a:cubicBezTo>
                    <a:pt x="8751" y="23087"/>
                    <a:pt x="8275" y="22301"/>
                    <a:pt x="7787" y="21527"/>
                  </a:cubicBezTo>
                  <a:cubicBezTo>
                    <a:pt x="7727" y="21432"/>
                    <a:pt x="7608" y="21372"/>
                    <a:pt x="7501" y="21325"/>
                  </a:cubicBezTo>
                  <a:cubicBezTo>
                    <a:pt x="6882" y="21063"/>
                    <a:pt x="6227" y="20825"/>
                    <a:pt x="5608" y="20527"/>
                  </a:cubicBezTo>
                  <a:cubicBezTo>
                    <a:pt x="5168" y="20313"/>
                    <a:pt x="4751" y="20051"/>
                    <a:pt x="4358" y="19753"/>
                  </a:cubicBezTo>
                  <a:cubicBezTo>
                    <a:pt x="4179" y="19622"/>
                    <a:pt x="4036" y="19348"/>
                    <a:pt x="3989" y="19110"/>
                  </a:cubicBezTo>
                  <a:cubicBezTo>
                    <a:pt x="3679" y="17836"/>
                    <a:pt x="3644" y="16538"/>
                    <a:pt x="3846" y="15241"/>
                  </a:cubicBezTo>
                  <a:cubicBezTo>
                    <a:pt x="3929" y="14562"/>
                    <a:pt x="4322" y="14002"/>
                    <a:pt x="4834" y="13574"/>
                  </a:cubicBezTo>
                  <a:cubicBezTo>
                    <a:pt x="4977" y="13455"/>
                    <a:pt x="5168" y="13395"/>
                    <a:pt x="5346" y="13347"/>
                  </a:cubicBezTo>
                  <a:cubicBezTo>
                    <a:pt x="8049" y="12597"/>
                    <a:pt x="10775" y="11859"/>
                    <a:pt x="13490" y="11085"/>
                  </a:cubicBezTo>
                  <a:cubicBezTo>
                    <a:pt x="16705" y="10169"/>
                    <a:pt x="19896" y="9216"/>
                    <a:pt x="23098" y="8252"/>
                  </a:cubicBezTo>
                  <a:cubicBezTo>
                    <a:pt x="27325" y="6978"/>
                    <a:pt x="31552" y="5668"/>
                    <a:pt x="35790" y="4406"/>
                  </a:cubicBezTo>
                  <a:cubicBezTo>
                    <a:pt x="38981" y="3453"/>
                    <a:pt x="42160" y="2537"/>
                    <a:pt x="45351" y="1608"/>
                  </a:cubicBezTo>
                  <a:cubicBezTo>
                    <a:pt x="46589" y="1251"/>
                    <a:pt x="47840" y="941"/>
                    <a:pt x="49090" y="596"/>
                  </a:cubicBezTo>
                  <a:cubicBezTo>
                    <a:pt x="49161" y="584"/>
                    <a:pt x="49233" y="548"/>
                    <a:pt x="49328" y="524"/>
                  </a:cubicBezTo>
                  <a:cubicBezTo>
                    <a:pt x="49828" y="346"/>
                    <a:pt x="50340" y="48"/>
                    <a:pt x="50852" y="36"/>
                  </a:cubicBezTo>
                  <a:cubicBezTo>
                    <a:pt x="51364" y="1"/>
                    <a:pt x="51900" y="239"/>
                    <a:pt x="52400" y="370"/>
                  </a:cubicBezTo>
                  <a:cubicBezTo>
                    <a:pt x="55602" y="1179"/>
                    <a:pt x="58793" y="2001"/>
                    <a:pt x="61984" y="2799"/>
                  </a:cubicBezTo>
                  <a:cubicBezTo>
                    <a:pt x="66485" y="3918"/>
                    <a:pt x="70962" y="5049"/>
                    <a:pt x="75474" y="6132"/>
                  </a:cubicBezTo>
                  <a:cubicBezTo>
                    <a:pt x="79070" y="7013"/>
                    <a:pt x="82701" y="7835"/>
                    <a:pt x="86321" y="8645"/>
                  </a:cubicBezTo>
                  <a:cubicBezTo>
                    <a:pt x="87368" y="8883"/>
                    <a:pt x="88416" y="9026"/>
                    <a:pt x="89464" y="9264"/>
                  </a:cubicBezTo>
                  <a:cubicBezTo>
                    <a:pt x="89892" y="9347"/>
                    <a:pt x="90309" y="9561"/>
                    <a:pt x="90714" y="9764"/>
                  </a:cubicBezTo>
                  <a:cubicBezTo>
                    <a:pt x="90845" y="9823"/>
                    <a:pt x="90952" y="10049"/>
                    <a:pt x="90952" y="10192"/>
                  </a:cubicBezTo>
                  <a:cubicBezTo>
                    <a:pt x="90952" y="10264"/>
                    <a:pt x="90714" y="10371"/>
                    <a:pt x="90559" y="10430"/>
                  </a:cubicBezTo>
                  <a:cubicBezTo>
                    <a:pt x="90012" y="10657"/>
                    <a:pt x="89452" y="10883"/>
                    <a:pt x="88880" y="11109"/>
                  </a:cubicBezTo>
                  <a:cubicBezTo>
                    <a:pt x="88833" y="11121"/>
                    <a:pt x="88809" y="11264"/>
                    <a:pt x="88821" y="11347"/>
                  </a:cubicBezTo>
                  <a:cubicBezTo>
                    <a:pt x="88892" y="12181"/>
                    <a:pt x="88999" y="13014"/>
                    <a:pt x="89071" y="13848"/>
                  </a:cubicBezTo>
                  <a:cubicBezTo>
                    <a:pt x="89095" y="14086"/>
                    <a:pt x="89166" y="14205"/>
                    <a:pt x="89392" y="14276"/>
                  </a:cubicBezTo>
                  <a:cubicBezTo>
                    <a:pt x="90000" y="14479"/>
                    <a:pt x="90595" y="14693"/>
                    <a:pt x="91190" y="14919"/>
                  </a:cubicBezTo>
                  <a:cubicBezTo>
                    <a:pt x="91369" y="14979"/>
                    <a:pt x="91547" y="15050"/>
                    <a:pt x="91678" y="15169"/>
                  </a:cubicBezTo>
                  <a:cubicBezTo>
                    <a:pt x="91917" y="15372"/>
                    <a:pt x="91857" y="15657"/>
                    <a:pt x="91559" y="15705"/>
                  </a:cubicBezTo>
                  <a:cubicBezTo>
                    <a:pt x="89809" y="15991"/>
                    <a:pt x="88202" y="16729"/>
                    <a:pt x="86547" y="17336"/>
                  </a:cubicBezTo>
                  <a:cubicBezTo>
                    <a:pt x="84654" y="18039"/>
                    <a:pt x="82796" y="18824"/>
                    <a:pt x="80915" y="19574"/>
                  </a:cubicBezTo>
                  <a:cubicBezTo>
                    <a:pt x="80784" y="19634"/>
                    <a:pt x="80653" y="19693"/>
                    <a:pt x="80475" y="19777"/>
                  </a:cubicBezTo>
                  <a:cubicBezTo>
                    <a:pt x="81153" y="20253"/>
                    <a:pt x="81784" y="20717"/>
                    <a:pt x="82439" y="21146"/>
                  </a:cubicBezTo>
                  <a:cubicBezTo>
                    <a:pt x="84273" y="22396"/>
                    <a:pt x="86118" y="23634"/>
                    <a:pt x="87964" y="24873"/>
                  </a:cubicBezTo>
                  <a:cubicBezTo>
                    <a:pt x="88023" y="24920"/>
                    <a:pt x="88118" y="24956"/>
                    <a:pt x="88154" y="25016"/>
                  </a:cubicBezTo>
                  <a:cubicBezTo>
                    <a:pt x="88202" y="25111"/>
                    <a:pt x="88261" y="25254"/>
                    <a:pt x="88214" y="25337"/>
                  </a:cubicBezTo>
                  <a:cubicBezTo>
                    <a:pt x="88154" y="25420"/>
                    <a:pt x="88023" y="25480"/>
                    <a:pt x="87904" y="25480"/>
                  </a:cubicBezTo>
                  <a:cubicBezTo>
                    <a:pt x="87428" y="25492"/>
                    <a:pt x="86952" y="25480"/>
                    <a:pt x="86487" y="25480"/>
                  </a:cubicBezTo>
                  <a:cubicBezTo>
                    <a:pt x="86380" y="25778"/>
                    <a:pt x="86487" y="25897"/>
                    <a:pt x="86678" y="26016"/>
                  </a:cubicBezTo>
                  <a:cubicBezTo>
                    <a:pt x="87535" y="26563"/>
                    <a:pt x="88416" y="27147"/>
                    <a:pt x="89285" y="27718"/>
                  </a:cubicBezTo>
                  <a:cubicBezTo>
                    <a:pt x="89369" y="27778"/>
                    <a:pt x="89476" y="27849"/>
                    <a:pt x="89547" y="27933"/>
                  </a:cubicBezTo>
                  <a:cubicBezTo>
                    <a:pt x="89773" y="28230"/>
                    <a:pt x="89666" y="28492"/>
                    <a:pt x="89297" y="28528"/>
                  </a:cubicBezTo>
                  <a:cubicBezTo>
                    <a:pt x="87285" y="28754"/>
                    <a:pt x="85273" y="29004"/>
                    <a:pt x="83273" y="29183"/>
                  </a:cubicBezTo>
                  <a:cubicBezTo>
                    <a:pt x="81868" y="29302"/>
                    <a:pt x="80475" y="29326"/>
                    <a:pt x="79070" y="29409"/>
                  </a:cubicBezTo>
                  <a:cubicBezTo>
                    <a:pt x="78474" y="29457"/>
                    <a:pt x="77879" y="29576"/>
                    <a:pt x="77177" y="29683"/>
                  </a:cubicBezTo>
                  <a:cubicBezTo>
                    <a:pt x="77379" y="29814"/>
                    <a:pt x="77498" y="29921"/>
                    <a:pt x="77617" y="29992"/>
                  </a:cubicBezTo>
                  <a:cubicBezTo>
                    <a:pt x="80082" y="31624"/>
                    <a:pt x="82558" y="33267"/>
                    <a:pt x="85011" y="34898"/>
                  </a:cubicBezTo>
                  <a:cubicBezTo>
                    <a:pt x="85451" y="35195"/>
                    <a:pt x="85868" y="35541"/>
                    <a:pt x="86309" y="35838"/>
                  </a:cubicBezTo>
                  <a:cubicBezTo>
                    <a:pt x="86463" y="35957"/>
                    <a:pt x="86666" y="36017"/>
                    <a:pt x="86844" y="36112"/>
                  </a:cubicBezTo>
                  <a:cubicBezTo>
                    <a:pt x="86916" y="36148"/>
                    <a:pt x="87023" y="36231"/>
                    <a:pt x="87023" y="36291"/>
                  </a:cubicBezTo>
                  <a:cubicBezTo>
                    <a:pt x="87023" y="36362"/>
                    <a:pt x="86928" y="36493"/>
                    <a:pt x="86856" y="36505"/>
                  </a:cubicBezTo>
                  <a:cubicBezTo>
                    <a:pt x="86523" y="36565"/>
                    <a:pt x="86202" y="36600"/>
                    <a:pt x="85868" y="36648"/>
                  </a:cubicBezTo>
                  <a:cubicBezTo>
                    <a:pt x="85630" y="36672"/>
                    <a:pt x="85392" y="36719"/>
                    <a:pt x="85142" y="36731"/>
                  </a:cubicBezTo>
                  <a:cubicBezTo>
                    <a:pt x="84892" y="36731"/>
                    <a:pt x="84844" y="36850"/>
                    <a:pt x="84856" y="37088"/>
                  </a:cubicBezTo>
                  <a:cubicBezTo>
                    <a:pt x="84904" y="38589"/>
                    <a:pt x="84939" y="40077"/>
                    <a:pt x="84975" y="41589"/>
                  </a:cubicBezTo>
                  <a:cubicBezTo>
                    <a:pt x="84975" y="41732"/>
                    <a:pt x="85059" y="41922"/>
                    <a:pt x="85154" y="42041"/>
                  </a:cubicBezTo>
                  <a:cubicBezTo>
                    <a:pt x="85570" y="42518"/>
                    <a:pt x="86023" y="42982"/>
                    <a:pt x="86452" y="43458"/>
                  </a:cubicBezTo>
                  <a:cubicBezTo>
                    <a:pt x="86618" y="43637"/>
                    <a:pt x="86809" y="43851"/>
                    <a:pt x="86642" y="44149"/>
                  </a:cubicBezTo>
                  <a:cubicBezTo>
                    <a:pt x="86630" y="44173"/>
                    <a:pt x="86678" y="44232"/>
                    <a:pt x="86702" y="44280"/>
                  </a:cubicBezTo>
                  <a:cubicBezTo>
                    <a:pt x="86821" y="44506"/>
                    <a:pt x="86725" y="44661"/>
                    <a:pt x="86463" y="44697"/>
                  </a:cubicBezTo>
                  <a:cubicBezTo>
                    <a:pt x="86130" y="44720"/>
                    <a:pt x="85785" y="44756"/>
                    <a:pt x="85451" y="44816"/>
                  </a:cubicBezTo>
                  <a:cubicBezTo>
                    <a:pt x="83487" y="45185"/>
                    <a:pt x="81510" y="45566"/>
                    <a:pt x="79546" y="45959"/>
                  </a:cubicBezTo>
                  <a:cubicBezTo>
                    <a:pt x="79308" y="46006"/>
                    <a:pt x="79070" y="46006"/>
                    <a:pt x="78951" y="46292"/>
                  </a:cubicBezTo>
                  <a:cubicBezTo>
                    <a:pt x="78927" y="46375"/>
                    <a:pt x="78760" y="46399"/>
                    <a:pt x="78665" y="46471"/>
                  </a:cubicBezTo>
                  <a:cubicBezTo>
                    <a:pt x="74343" y="48757"/>
                    <a:pt x="69997" y="51007"/>
                    <a:pt x="65711" y="53376"/>
                  </a:cubicBezTo>
                  <a:cubicBezTo>
                    <a:pt x="61865" y="55484"/>
                    <a:pt x="58103" y="57746"/>
                    <a:pt x="54293" y="59925"/>
                  </a:cubicBezTo>
                  <a:cubicBezTo>
                    <a:pt x="50852" y="61901"/>
                    <a:pt x="47387" y="63830"/>
                    <a:pt x="43946" y="65830"/>
                  </a:cubicBezTo>
                  <a:cubicBezTo>
                    <a:pt x="43339" y="66187"/>
                    <a:pt x="42791" y="66187"/>
                    <a:pt x="42160" y="65961"/>
                  </a:cubicBezTo>
                  <a:cubicBezTo>
                    <a:pt x="35433" y="63520"/>
                    <a:pt x="28623" y="61353"/>
                    <a:pt x="21741" y="59353"/>
                  </a:cubicBezTo>
                  <a:cubicBezTo>
                    <a:pt x="16657" y="57877"/>
                    <a:pt x="11609" y="56234"/>
                    <a:pt x="6549" y="54650"/>
                  </a:cubicBezTo>
                  <a:cubicBezTo>
                    <a:pt x="4608" y="54043"/>
                    <a:pt x="2679" y="53412"/>
                    <a:pt x="738" y="52805"/>
                  </a:cubicBezTo>
                  <a:cubicBezTo>
                    <a:pt x="179" y="52626"/>
                    <a:pt x="84" y="52448"/>
                    <a:pt x="84" y="51852"/>
                  </a:cubicBezTo>
                  <a:cubicBezTo>
                    <a:pt x="84" y="51066"/>
                    <a:pt x="0" y="50281"/>
                    <a:pt x="72" y="49483"/>
                  </a:cubicBezTo>
                  <a:cubicBezTo>
                    <a:pt x="226" y="47542"/>
                    <a:pt x="417" y="45578"/>
                    <a:pt x="643" y="43625"/>
                  </a:cubicBezTo>
                  <a:cubicBezTo>
                    <a:pt x="679" y="43232"/>
                    <a:pt x="953" y="42851"/>
                    <a:pt x="1203" y="42542"/>
                  </a:cubicBezTo>
                  <a:cubicBezTo>
                    <a:pt x="1536" y="42137"/>
                    <a:pt x="1953" y="41803"/>
                    <a:pt x="2322" y="41434"/>
                  </a:cubicBezTo>
                  <a:cubicBezTo>
                    <a:pt x="2453" y="41303"/>
                    <a:pt x="2548" y="41137"/>
                    <a:pt x="2667" y="40994"/>
                  </a:cubicBezTo>
                  <a:cubicBezTo>
                    <a:pt x="2679" y="40958"/>
                    <a:pt x="2703" y="40934"/>
                    <a:pt x="2739" y="40910"/>
                  </a:cubicBezTo>
                  <a:cubicBezTo>
                    <a:pt x="3513" y="40613"/>
                    <a:pt x="3989" y="39815"/>
                    <a:pt x="4775" y="39410"/>
                  </a:cubicBezTo>
                  <a:close/>
                  <a:moveTo>
                    <a:pt x="76736" y="45613"/>
                  </a:moveTo>
                  <a:cubicBezTo>
                    <a:pt x="76688" y="45637"/>
                    <a:pt x="76665" y="45673"/>
                    <a:pt x="76617" y="45673"/>
                  </a:cubicBezTo>
                  <a:cubicBezTo>
                    <a:pt x="75950" y="45720"/>
                    <a:pt x="75260" y="45732"/>
                    <a:pt x="74605" y="45804"/>
                  </a:cubicBezTo>
                  <a:cubicBezTo>
                    <a:pt x="73259" y="45959"/>
                    <a:pt x="71890" y="46149"/>
                    <a:pt x="70533" y="46316"/>
                  </a:cubicBezTo>
                  <a:cubicBezTo>
                    <a:pt x="70497" y="46316"/>
                    <a:pt x="70461" y="46340"/>
                    <a:pt x="70378" y="46387"/>
                  </a:cubicBezTo>
                  <a:cubicBezTo>
                    <a:pt x="70497" y="46423"/>
                    <a:pt x="70581" y="46435"/>
                    <a:pt x="70652" y="46447"/>
                  </a:cubicBezTo>
                  <a:lnTo>
                    <a:pt x="70652" y="46518"/>
                  </a:lnTo>
                  <a:cubicBezTo>
                    <a:pt x="69842" y="46578"/>
                    <a:pt x="69045" y="46637"/>
                    <a:pt x="68318" y="46685"/>
                  </a:cubicBezTo>
                  <a:cubicBezTo>
                    <a:pt x="68295" y="46685"/>
                    <a:pt x="68354" y="46697"/>
                    <a:pt x="68414" y="46721"/>
                  </a:cubicBezTo>
                  <a:lnTo>
                    <a:pt x="68414" y="46756"/>
                  </a:lnTo>
                  <a:cubicBezTo>
                    <a:pt x="68152" y="46744"/>
                    <a:pt x="67878" y="46721"/>
                    <a:pt x="67628" y="46697"/>
                  </a:cubicBezTo>
                  <a:cubicBezTo>
                    <a:pt x="67628" y="46721"/>
                    <a:pt x="67628" y="46733"/>
                    <a:pt x="67616" y="46744"/>
                  </a:cubicBezTo>
                  <a:cubicBezTo>
                    <a:pt x="67687" y="46756"/>
                    <a:pt x="67783" y="46756"/>
                    <a:pt x="67854" y="46780"/>
                  </a:cubicBezTo>
                  <a:cubicBezTo>
                    <a:pt x="65842" y="46935"/>
                    <a:pt x="63865" y="47209"/>
                    <a:pt x="61925" y="47780"/>
                  </a:cubicBezTo>
                  <a:cubicBezTo>
                    <a:pt x="65913" y="47221"/>
                    <a:pt x="69902" y="46673"/>
                    <a:pt x="73879" y="46137"/>
                  </a:cubicBezTo>
                  <a:cubicBezTo>
                    <a:pt x="73879" y="46125"/>
                    <a:pt x="73867" y="46090"/>
                    <a:pt x="73867" y="46078"/>
                  </a:cubicBezTo>
                  <a:cubicBezTo>
                    <a:pt x="73819" y="46066"/>
                    <a:pt x="73795" y="46042"/>
                    <a:pt x="73855" y="46066"/>
                  </a:cubicBezTo>
                  <a:cubicBezTo>
                    <a:pt x="74772" y="45947"/>
                    <a:pt x="75760" y="45780"/>
                    <a:pt x="76736" y="45613"/>
                  </a:cubicBezTo>
                  <a:cubicBezTo>
                    <a:pt x="76903" y="45613"/>
                    <a:pt x="77081" y="45661"/>
                    <a:pt x="77248" y="45637"/>
                  </a:cubicBezTo>
                  <a:cubicBezTo>
                    <a:pt x="78879" y="45363"/>
                    <a:pt x="80522" y="45078"/>
                    <a:pt x="82141" y="44804"/>
                  </a:cubicBezTo>
                  <a:cubicBezTo>
                    <a:pt x="82272" y="44768"/>
                    <a:pt x="82403" y="44708"/>
                    <a:pt x="82618" y="44649"/>
                  </a:cubicBezTo>
                  <a:cubicBezTo>
                    <a:pt x="82511" y="44613"/>
                    <a:pt x="82487" y="44613"/>
                    <a:pt x="82463" y="44613"/>
                  </a:cubicBezTo>
                  <a:cubicBezTo>
                    <a:pt x="80653" y="44911"/>
                    <a:pt x="78820" y="45197"/>
                    <a:pt x="77010" y="45494"/>
                  </a:cubicBezTo>
                  <a:cubicBezTo>
                    <a:pt x="76915" y="45518"/>
                    <a:pt x="76831" y="45590"/>
                    <a:pt x="76736" y="45613"/>
                  </a:cubicBezTo>
                  <a:close/>
                  <a:moveTo>
                    <a:pt x="34695" y="60115"/>
                  </a:moveTo>
                  <a:cubicBezTo>
                    <a:pt x="34778" y="59889"/>
                    <a:pt x="34862" y="59686"/>
                    <a:pt x="34945" y="59425"/>
                  </a:cubicBezTo>
                  <a:lnTo>
                    <a:pt x="34945" y="62639"/>
                  </a:lnTo>
                  <a:cubicBezTo>
                    <a:pt x="34993" y="61496"/>
                    <a:pt x="35017" y="60353"/>
                    <a:pt x="35314" y="59222"/>
                  </a:cubicBezTo>
                  <a:cubicBezTo>
                    <a:pt x="35255" y="59889"/>
                    <a:pt x="35195" y="60544"/>
                    <a:pt x="35159" y="61210"/>
                  </a:cubicBezTo>
                  <a:cubicBezTo>
                    <a:pt x="35398" y="59889"/>
                    <a:pt x="35707" y="58603"/>
                    <a:pt x="36195" y="57353"/>
                  </a:cubicBezTo>
                  <a:cubicBezTo>
                    <a:pt x="36683" y="56115"/>
                    <a:pt x="37255" y="54900"/>
                    <a:pt x="37957" y="53757"/>
                  </a:cubicBezTo>
                  <a:cubicBezTo>
                    <a:pt x="37243" y="54662"/>
                    <a:pt x="36791" y="55769"/>
                    <a:pt x="36231" y="56758"/>
                  </a:cubicBezTo>
                  <a:cubicBezTo>
                    <a:pt x="36183" y="56734"/>
                    <a:pt x="36136" y="56722"/>
                    <a:pt x="36088" y="56686"/>
                  </a:cubicBezTo>
                  <a:cubicBezTo>
                    <a:pt x="36612" y="55674"/>
                    <a:pt x="37148" y="54662"/>
                    <a:pt x="37672" y="53650"/>
                  </a:cubicBezTo>
                  <a:cubicBezTo>
                    <a:pt x="37636" y="53638"/>
                    <a:pt x="37624" y="53626"/>
                    <a:pt x="37600" y="53614"/>
                  </a:cubicBezTo>
                  <a:cubicBezTo>
                    <a:pt x="37100" y="54507"/>
                    <a:pt x="36600" y="55376"/>
                    <a:pt x="36112" y="56269"/>
                  </a:cubicBezTo>
                  <a:cubicBezTo>
                    <a:pt x="36076" y="56257"/>
                    <a:pt x="36064" y="56246"/>
                    <a:pt x="36029" y="56234"/>
                  </a:cubicBezTo>
                  <a:cubicBezTo>
                    <a:pt x="36374" y="55281"/>
                    <a:pt x="36910" y="54424"/>
                    <a:pt x="37434" y="53567"/>
                  </a:cubicBezTo>
                  <a:cubicBezTo>
                    <a:pt x="37386" y="53531"/>
                    <a:pt x="37338" y="53519"/>
                    <a:pt x="37303" y="53507"/>
                  </a:cubicBezTo>
                  <a:cubicBezTo>
                    <a:pt x="36802" y="54448"/>
                    <a:pt x="36314" y="55365"/>
                    <a:pt x="35826" y="56305"/>
                  </a:cubicBezTo>
                  <a:lnTo>
                    <a:pt x="35731" y="56257"/>
                  </a:lnTo>
                  <a:cubicBezTo>
                    <a:pt x="35790" y="56091"/>
                    <a:pt x="35850" y="55936"/>
                    <a:pt x="35898" y="55781"/>
                  </a:cubicBezTo>
                  <a:cubicBezTo>
                    <a:pt x="35767" y="55936"/>
                    <a:pt x="35671" y="56127"/>
                    <a:pt x="35517" y="56210"/>
                  </a:cubicBezTo>
                  <a:cubicBezTo>
                    <a:pt x="35255" y="56353"/>
                    <a:pt x="35398" y="55900"/>
                    <a:pt x="35171" y="55912"/>
                  </a:cubicBezTo>
                  <a:cubicBezTo>
                    <a:pt x="34636" y="57079"/>
                    <a:pt x="34278" y="58282"/>
                    <a:pt x="34338" y="59579"/>
                  </a:cubicBezTo>
                  <a:cubicBezTo>
                    <a:pt x="34374" y="59460"/>
                    <a:pt x="34409" y="59365"/>
                    <a:pt x="34457" y="59270"/>
                  </a:cubicBezTo>
                  <a:cubicBezTo>
                    <a:pt x="34326" y="60353"/>
                    <a:pt x="34338" y="61425"/>
                    <a:pt x="34493" y="62496"/>
                  </a:cubicBezTo>
                  <a:cubicBezTo>
                    <a:pt x="34493" y="61377"/>
                    <a:pt x="34481" y="60258"/>
                    <a:pt x="34731" y="59163"/>
                  </a:cubicBezTo>
                  <a:cubicBezTo>
                    <a:pt x="34778" y="59186"/>
                    <a:pt x="34790" y="59210"/>
                    <a:pt x="34778" y="59222"/>
                  </a:cubicBezTo>
                  <a:lnTo>
                    <a:pt x="34695" y="60115"/>
                  </a:lnTo>
                  <a:lnTo>
                    <a:pt x="34695" y="62568"/>
                  </a:lnTo>
                  <a:cubicBezTo>
                    <a:pt x="34731" y="62223"/>
                    <a:pt x="34731" y="61901"/>
                    <a:pt x="34731" y="61568"/>
                  </a:cubicBezTo>
                  <a:cubicBezTo>
                    <a:pt x="34719" y="61080"/>
                    <a:pt x="34707" y="60603"/>
                    <a:pt x="34695" y="60115"/>
                  </a:cubicBezTo>
                  <a:close/>
                  <a:moveTo>
                    <a:pt x="47982" y="53138"/>
                  </a:moveTo>
                  <a:cubicBezTo>
                    <a:pt x="47840" y="53090"/>
                    <a:pt x="47685" y="53079"/>
                    <a:pt x="47554" y="53019"/>
                  </a:cubicBezTo>
                  <a:cubicBezTo>
                    <a:pt x="46589" y="52626"/>
                    <a:pt x="45613" y="52245"/>
                    <a:pt x="44637" y="51864"/>
                  </a:cubicBezTo>
                  <a:cubicBezTo>
                    <a:pt x="44506" y="51828"/>
                    <a:pt x="44351" y="51828"/>
                    <a:pt x="44220" y="51805"/>
                  </a:cubicBezTo>
                  <a:cubicBezTo>
                    <a:pt x="44208" y="51852"/>
                    <a:pt x="44208" y="51888"/>
                    <a:pt x="44184" y="51924"/>
                  </a:cubicBezTo>
                  <a:cubicBezTo>
                    <a:pt x="45173" y="52317"/>
                    <a:pt x="46149" y="52709"/>
                    <a:pt x="47137" y="53102"/>
                  </a:cubicBezTo>
                  <a:cubicBezTo>
                    <a:pt x="47125" y="53138"/>
                    <a:pt x="47125" y="53162"/>
                    <a:pt x="47101" y="53186"/>
                  </a:cubicBezTo>
                  <a:cubicBezTo>
                    <a:pt x="46970" y="53162"/>
                    <a:pt x="46851" y="53150"/>
                    <a:pt x="46720" y="53090"/>
                  </a:cubicBezTo>
                  <a:cubicBezTo>
                    <a:pt x="45827" y="52733"/>
                    <a:pt x="44934" y="52352"/>
                    <a:pt x="44041" y="52019"/>
                  </a:cubicBezTo>
                  <a:cubicBezTo>
                    <a:pt x="43851" y="51936"/>
                    <a:pt x="43625" y="51959"/>
                    <a:pt x="43410" y="51924"/>
                  </a:cubicBezTo>
                  <a:cubicBezTo>
                    <a:pt x="43399" y="51971"/>
                    <a:pt x="43399" y="52019"/>
                    <a:pt x="43387" y="52055"/>
                  </a:cubicBezTo>
                  <a:cubicBezTo>
                    <a:pt x="44470" y="52507"/>
                    <a:pt x="45542" y="52948"/>
                    <a:pt x="46625" y="53400"/>
                  </a:cubicBezTo>
                  <a:cubicBezTo>
                    <a:pt x="46613" y="53424"/>
                    <a:pt x="46613" y="53460"/>
                    <a:pt x="46601" y="53483"/>
                  </a:cubicBezTo>
                  <a:cubicBezTo>
                    <a:pt x="46458" y="53448"/>
                    <a:pt x="46327" y="53424"/>
                    <a:pt x="46197" y="53364"/>
                  </a:cubicBezTo>
                  <a:cubicBezTo>
                    <a:pt x="45232" y="52971"/>
                    <a:pt x="44280" y="52567"/>
                    <a:pt x="43303" y="52162"/>
                  </a:cubicBezTo>
                  <a:cubicBezTo>
                    <a:pt x="43160" y="52102"/>
                    <a:pt x="42982" y="52090"/>
                    <a:pt x="42803" y="52043"/>
                  </a:cubicBezTo>
                  <a:cubicBezTo>
                    <a:pt x="42791" y="52090"/>
                    <a:pt x="42768" y="52114"/>
                    <a:pt x="42768" y="52162"/>
                  </a:cubicBezTo>
                  <a:cubicBezTo>
                    <a:pt x="43863" y="52590"/>
                    <a:pt x="44934" y="53043"/>
                    <a:pt x="46018" y="53471"/>
                  </a:cubicBezTo>
                  <a:cubicBezTo>
                    <a:pt x="46006" y="53507"/>
                    <a:pt x="45982" y="53543"/>
                    <a:pt x="45970" y="53579"/>
                  </a:cubicBezTo>
                  <a:cubicBezTo>
                    <a:pt x="45839" y="53531"/>
                    <a:pt x="45685" y="53507"/>
                    <a:pt x="45565" y="53460"/>
                  </a:cubicBezTo>
                  <a:cubicBezTo>
                    <a:pt x="44613" y="53067"/>
                    <a:pt x="43684" y="52698"/>
                    <a:pt x="42732" y="52317"/>
                  </a:cubicBezTo>
                  <a:cubicBezTo>
                    <a:pt x="42339" y="52150"/>
                    <a:pt x="42220" y="52150"/>
                    <a:pt x="41779" y="52340"/>
                  </a:cubicBezTo>
                  <a:cubicBezTo>
                    <a:pt x="43149" y="52805"/>
                    <a:pt x="44482" y="53269"/>
                    <a:pt x="45839" y="53721"/>
                  </a:cubicBezTo>
                  <a:cubicBezTo>
                    <a:pt x="45827" y="53757"/>
                    <a:pt x="45827" y="53805"/>
                    <a:pt x="45804" y="53829"/>
                  </a:cubicBezTo>
                  <a:cubicBezTo>
                    <a:pt x="45673" y="53805"/>
                    <a:pt x="45530" y="53781"/>
                    <a:pt x="45387" y="53745"/>
                  </a:cubicBezTo>
                  <a:cubicBezTo>
                    <a:pt x="44125" y="53329"/>
                    <a:pt x="42863" y="52876"/>
                    <a:pt x="41601" y="52471"/>
                  </a:cubicBezTo>
                  <a:cubicBezTo>
                    <a:pt x="41363" y="52400"/>
                    <a:pt x="41077" y="52436"/>
                    <a:pt x="40827" y="52400"/>
                  </a:cubicBezTo>
                  <a:cubicBezTo>
                    <a:pt x="40827" y="52448"/>
                    <a:pt x="40803" y="52471"/>
                    <a:pt x="40803" y="52519"/>
                  </a:cubicBezTo>
                  <a:cubicBezTo>
                    <a:pt x="41625" y="52924"/>
                    <a:pt x="42517" y="53186"/>
                    <a:pt x="43291" y="53698"/>
                  </a:cubicBezTo>
                  <a:cubicBezTo>
                    <a:pt x="43149" y="53721"/>
                    <a:pt x="43006" y="53710"/>
                    <a:pt x="42887" y="53662"/>
                  </a:cubicBezTo>
                  <a:cubicBezTo>
                    <a:pt x="42053" y="53329"/>
                    <a:pt x="41244" y="52983"/>
                    <a:pt x="40422" y="52638"/>
                  </a:cubicBezTo>
                  <a:cubicBezTo>
                    <a:pt x="40267" y="52578"/>
                    <a:pt x="40089" y="52590"/>
                    <a:pt x="39910" y="52567"/>
                  </a:cubicBezTo>
                  <a:cubicBezTo>
                    <a:pt x="39910" y="52590"/>
                    <a:pt x="39898" y="52638"/>
                    <a:pt x="39898" y="52674"/>
                  </a:cubicBezTo>
                  <a:cubicBezTo>
                    <a:pt x="41208" y="53150"/>
                    <a:pt x="42517" y="53638"/>
                    <a:pt x="43839" y="54114"/>
                  </a:cubicBezTo>
                  <a:cubicBezTo>
                    <a:pt x="43839" y="54162"/>
                    <a:pt x="43827" y="54198"/>
                    <a:pt x="43827" y="54245"/>
                  </a:cubicBezTo>
                  <a:cubicBezTo>
                    <a:pt x="43684" y="54257"/>
                    <a:pt x="43541" y="54257"/>
                    <a:pt x="43363" y="54281"/>
                  </a:cubicBezTo>
                  <a:cubicBezTo>
                    <a:pt x="43541" y="54364"/>
                    <a:pt x="43696" y="54424"/>
                    <a:pt x="43839" y="54495"/>
                  </a:cubicBezTo>
                  <a:cubicBezTo>
                    <a:pt x="43827" y="54543"/>
                    <a:pt x="43827" y="54579"/>
                    <a:pt x="43815" y="54614"/>
                  </a:cubicBezTo>
                  <a:cubicBezTo>
                    <a:pt x="43637" y="54591"/>
                    <a:pt x="43458" y="54579"/>
                    <a:pt x="43291" y="54519"/>
                  </a:cubicBezTo>
                  <a:cubicBezTo>
                    <a:pt x="41839" y="53983"/>
                    <a:pt x="40374" y="53448"/>
                    <a:pt x="38922" y="52924"/>
                  </a:cubicBezTo>
                  <a:cubicBezTo>
                    <a:pt x="38767" y="52864"/>
                    <a:pt x="38588" y="52876"/>
                    <a:pt x="38446" y="52852"/>
                  </a:cubicBezTo>
                  <a:cubicBezTo>
                    <a:pt x="40243" y="53567"/>
                    <a:pt x="42089" y="54114"/>
                    <a:pt x="43827" y="54936"/>
                  </a:cubicBezTo>
                  <a:cubicBezTo>
                    <a:pt x="43684" y="54948"/>
                    <a:pt x="43541" y="54912"/>
                    <a:pt x="43422" y="54876"/>
                  </a:cubicBezTo>
                  <a:cubicBezTo>
                    <a:pt x="41684" y="54257"/>
                    <a:pt x="39946" y="53650"/>
                    <a:pt x="38207" y="53055"/>
                  </a:cubicBezTo>
                  <a:cubicBezTo>
                    <a:pt x="38029" y="52995"/>
                    <a:pt x="37826" y="52995"/>
                    <a:pt x="37648" y="52983"/>
                  </a:cubicBezTo>
                  <a:cubicBezTo>
                    <a:pt x="37636" y="53007"/>
                    <a:pt x="37636" y="53043"/>
                    <a:pt x="37636" y="53067"/>
                  </a:cubicBezTo>
                  <a:cubicBezTo>
                    <a:pt x="37743" y="53114"/>
                    <a:pt x="37826" y="53174"/>
                    <a:pt x="37934" y="53210"/>
                  </a:cubicBezTo>
                  <a:cubicBezTo>
                    <a:pt x="39517" y="53745"/>
                    <a:pt x="41017" y="54531"/>
                    <a:pt x="42648" y="54900"/>
                  </a:cubicBezTo>
                  <a:cubicBezTo>
                    <a:pt x="43113" y="55007"/>
                    <a:pt x="43541" y="55210"/>
                    <a:pt x="43994" y="55376"/>
                  </a:cubicBezTo>
                  <a:cubicBezTo>
                    <a:pt x="44101" y="55412"/>
                    <a:pt x="44232" y="55424"/>
                    <a:pt x="44315" y="55388"/>
                  </a:cubicBezTo>
                  <a:cubicBezTo>
                    <a:pt x="44577" y="55257"/>
                    <a:pt x="44815" y="55091"/>
                    <a:pt x="45089" y="54936"/>
                  </a:cubicBezTo>
                  <a:cubicBezTo>
                    <a:pt x="44815" y="54781"/>
                    <a:pt x="44553" y="54650"/>
                    <a:pt x="44303" y="54531"/>
                  </a:cubicBezTo>
                  <a:cubicBezTo>
                    <a:pt x="44315" y="54483"/>
                    <a:pt x="44351" y="54436"/>
                    <a:pt x="44363" y="54400"/>
                  </a:cubicBezTo>
                  <a:cubicBezTo>
                    <a:pt x="44553" y="54483"/>
                    <a:pt x="44732" y="54579"/>
                    <a:pt x="44934" y="54650"/>
                  </a:cubicBezTo>
                  <a:cubicBezTo>
                    <a:pt x="45113" y="54710"/>
                    <a:pt x="45304" y="54948"/>
                    <a:pt x="45482" y="54650"/>
                  </a:cubicBezTo>
                  <a:cubicBezTo>
                    <a:pt x="45030" y="54495"/>
                    <a:pt x="44601" y="54353"/>
                    <a:pt x="44172" y="54198"/>
                  </a:cubicBezTo>
                  <a:cubicBezTo>
                    <a:pt x="44184" y="54138"/>
                    <a:pt x="44220" y="54102"/>
                    <a:pt x="44232" y="54043"/>
                  </a:cubicBezTo>
                  <a:cubicBezTo>
                    <a:pt x="44434" y="54102"/>
                    <a:pt x="44673" y="54126"/>
                    <a:pt x="44851" y="54233"/>
                  </a:cubicBezTo>
                  <a:cubicBezTo>
                    <a:pt x="45506" y="54591"/>
                    <a:pt x="46066" y="54472"/>
                    <a:pt x="46625" y="54019"/>
                  </a:cubicBezTo>
                  <a:cubicBezTo>
                    <a:pt x="47066" y="53650"/>
                    <a:pt x="47542" y="53400"/>
                    <a:pt x="47982" y="53138"/>
                  </a:cubicBezTo>
                  <a:cubicBezTo>
                    <a:pt x="48042" y="53102"/>
                    <a:pt x="48137" y="53090"/>
                    <a:pt x="48197" y="53043"/>
                  </a:cubicBezTo>
                  <a:cubicBezTo>
                    <a:pt x="49768" y="52114"/>
                    <a:pt x="51328" y="51197"/>
                    <a:pt x="52900" y="50257"/>
                  </a:cubicBezTo>
                  <a:cubicBezTo>
                    <a:pt x="52935" y="50233"/>
                    <a:pt x="52983" y="50185"/>
                    <a:pt x="53031" y="50138"/>
                  </a:cubicBezTo>
                  <a:cubicBezTo>
                    <a:pt x="53019" y="50126"/>
                    <a:pt x="53019" y="50102"/>
                    <a:pt x="52995" y="50078"/>
                  </a:cubicBezTo>
                  <a:cubicBezTo>
                    <a:pt x="51269" y="50423"/>
                    <a:pt x="49542" y="50769"/>
                    <a:pt x="47816" y="51090"/>
                  </a:cubicBezTo>
                  <a:lnTo>
                    <a:pt x="47816" y="51162"/>
                  </a:lnTo>
                  <a:lnTo>
                    <a:pt x="48887" y="51614"/>
                  </a:lnTo>
                  <a:cubicBezTo>
                    <a:pt x="48280" y="51650"/>
                    <a:pt x="47816" y="51066"/>
                    <a:pt x="47078" y="51257"/>
                  </a:cubicBezTo>
                  <a:cubicBezTo>
                    <a:pt x="47685" y="51495"/>
                    <a:pt x="48221" y="51697"/>
                    <a:pt x="48744" y="51900"/>
                  </a:cubicBezTo>
                  <a:cubicBezTo>
                    <a:pt x="48733" y="51924"/>
                    <a:pt x="48709" y="51971"/>
                    <a:pt x="48697" y="51995"/>
                  </a:cubicBezTo>
                  <a:cubicBezTo>
                    <a:pt x="48161" y="51805"/>
                    <a:pt x="47625" y="51590"/>
                    <a:pt x="47078" y="51400"/>
                  </a:cubicBezTo>
                  <a:cubicBezTo>
                    <a:pt x="46863" y="51328"/>
                    <a:pt x="46649" y="51352"/>
                    <a:pt x="46423" y="51316"/>
                  </a:cubicBezTo>
                  <a:cubicBezTo>
                    <a:pt x="46411" y="51352"/>
                    <a:pt x="46411" y="51388"/>
                    <a:pt x="46411" y="51424"/>
                  </a:cubicBezTo>
                  <a:cubicBezTo>
                    <a:pt x="47006" y="51650"/>
                    <a:pt x="47601" y="51888"/>
                    <a:pt x="48197" y="52102"/>
                  </a:cubicBezTo>
                  <a:cubicBezTo>
                    <a:pt x="48173" y="52138"/>
                    <a:pt x="48173" y="52162"/>
                    <a:pt x="48161" y="52209"/>
                  </a:cubicBezTo>
                  <a:cubicBezTo>
                    <a:pt x="48042" y="52186"/>
                    <a:pt x="47935" y="52162"/>
                    <a:pt x="47816" y="52126"/>
                  </a:cubicBezTo>
                  <a:cubicBezTo>
                    <a:pt x="47304" y="51924"/>
                    <a:pt x="46780" y="51721"/>
                    <a:pt x="46256" y="51543"/>
                  </a:cubicBezTo>
                  <a:cubicBezTo>
                    <a:pt x="46089" y="51483"/>
                    <a:pt x="45911" y="51495"/>
                    <a:pt x="45732" y="51471"/>
                  </a:cubicBezTo>
                  <a:cubicBezTo>
                    <a:pt x="45732" y="51495"/>
                    <a:pt x="45720" y="51531"/>
                    <a:pt x="45720" y="51555"/>
                  </a:cubicBezTo>
                  <a:cubicBezTo>
                    <a:pt x="46494" y="51852"/>
                    <a:pt x="47268" y="52138"/>
                    <a:pt x="48042" y="52436"/>
                  </a:cubicBezTo>
                  <a:cubicBezTo>
                    <a:pt x="48030" y="52459"/>
                    <a:pt x="48018" y="52507"/>
                    <a:pt x="48018" y="52543"/>
                  </a:cubicBezTo>
                  <a:cubicBezTo>
                    <a:pt x="47875" y="52507"/>
                    <a:pt x="47732" y="52495"/>
                    <a:pt x="47613" y="52436"/>
                  </a:cubicBezTo>
                  <a:cubicBezTo>
                    <a:pt x="46923" y="52186"/>
                    <a:pt x="46244" y="51912"/>
                    <a:pt x="45554" y="51674"/>
                  </a:cubicBezTo>
                  <a:cubicBezTo>
                    <a:pt x="45351" y="51602"/>
                    <a:pt x="45113" y="51626"/>
                    <a:pt x="44899" y="51614"/>
                  </a:cubicBezTo>
                  <a:cubicBezTo>
                    <a:pt x="44899" y="51650"/>
                    <a:pt x="44899" y="51686"/>
                    <a:pt x="44887" y="51721"/>
                  </a:cubicBezTo>
                  <a:cubicBezTo>
                    <a:pt x="44982" y="51769"/>
                    <a:pt x="45065" y="51805"/>
                    <a:pt x="45173" y="51840"/>
                  </a:cubicBezTo>
                  <a:lnTo>
                    <a:pt x="47721" y="52864"/>
                  </a:lnTo>
                  <a:cubicBezTo>
                    <a:pt x="47816" y="52936"/>
                    <a:pt x="47899" y="53043"/>
                    <a:pt x="47982" y="53138"/>
                  </a:cubicBezTo>
                  <a:close/>
                  <a:moveTo>
                    <a:pt x="4525" y="25873"/>
                  </a:moveTo>
                  <a:cubicBezTo>
                    <a:pt x="4334" y="25825"/>
                    <a:pt x="4156" y="25766"/>
                    <a:pt x="3965" y="25718"/>
                  </a:cubicBezTo>
                  <a:cubicBezTo>
                    <a:pt x="3941" y="25766"/>
                    <a:pt x="3929" y="25789"/>
                    <a:pt x="3917" y="25837"/>
                  </a:cubicBezTo>
                  <a:cubicBezTo>
                    <a:pt x="4048" y="25944"/>
                    <a:pt x="4191" y="26051"/>
                    <a:pt x="4334" y="26147"/>
                  </a:cubicBezTo>
                  <a:cubicBezTo>
                    <a:pt x="4310" y="26182"/>
                    <a:pt x="4310" y="26206"/>
                    <a:pt x="4298" y="26242"/>
                  </a:cubicBezTo>
                  <a:cubicBezTo>
                    <a:pt x="3917" y="26004"/>
                    <a:pt x="3525" y="25706"/>
                    <a:pt x="3096" y="26111"/>
                  </a:cubicBezTo>
                  <a:cubicBezTo>
                    <a:pt x="7418" y="28647"/>
                    <a:pt x="11716" y="31195"/>
                    <a:pt x="16026" y="33743"/>
                  </a:cubicBezTo>
                  <a:cubicBezTo>
                    <a:pt x="15169" y="32386"/>
                    <a:pt x="13585" y="32016"/>
                    <a:pt x="12442" y="31052"/>
                  </a:cubicBezTo>
                  <a:cubicBezTo>
                    <a:pt x="12454" y="31016"/>
                    <a:pt x="12478" y="30992"/>
                    <a:pt x="12490" y="30969"/>
                  </a:cubicBezTo>
                  <a:cubicBezTo>
                    <a:pt x="13335" y="31493"/>
                    <a:pt x="14204" y="32005"/>
                    <a:pt x="15050" y="32516"/>
                  </a:cubicBezTo>
                  <a:cubicBezTo>
                    <a:pt x="15074" y="32493"/>
                    <a:pt x="15085" y="32457"/>
                    <a:pt x="15121" y="32433"/>
                  </a:cubicBezTo>
                  <a:cubicBezTo>
                    <a:pt x="14859" y="32207"/>
                    <a:pt x="14597" y="31981"/>
                    <a:pt x="14347" y="31766"/>
                  </a:cubicBezTo>
                  <a:cubicBezTo>
                    <a:pt x="14395" y="31778"/>
                    <a:pt x="14466" y="31790"/>
                    <a:pt x="14538" y="31802"/>
                  </a:cubicBezTo>
                  <a:cubicBezTo>
                    <a:pt x="14574" y="31778"/>
                    <a:pt x="14585" y="31731"/>
                    <a:pt x="14621" y="31707"/>
                  </a:cubicBezTo>
                  <a:cubicBezTo>
                    <a:pt x="14359" y="31493"/>
                    <a:pt x="14121" y="31243"/>
                    <a:pt x="13847" y="31064"/>
                  </a:cubicBezTo>
                  <a:cubicBezTo>
                    <a:pt x="13323" y="30719"/>
                    <a:pt x="12752" y="30433"/>
                    <a:pt x="12216" y="30111"/>
                  </a:cubicBezTo>
                  <a:cubicBezTo>
                    <a:pt x="12145" y="30064"/>
                    <a:pt x="12073" y="30004"/>
                    <a:pt x="12014" y="29945"/>
                  </a:cubicBezTo>
                  <a:cubicBezTo>
                    <a:pt x="12026" y="29933"/>
                    <a:pt x="12037" y="29897"/>
                    <a:pt x="12061" y="29885"/>
                  </a:cubicBezTo>
                  <a:cubicBezTo>
                    <a:pt x="12680" y="30242"/>
                    <a:pt x="13288" y="30600"/>
                    <a:pt x="13919" y="30957"/>
                  </a:cubicBezTo>
                  <a:cubicBezTo>
                    <a:pt x="13931" y="30933"/>
                    <a:pt x="13966" y="30885"/>
                    <a:pt x="13978" y="30850"/>
                  </a:cubicBezTo>
                  <a:cubicBezTo>
                    <a:pt x="13288" y="30219"/>
                    <a:pt x="12383" y="29921"/>
                    <a:pt x="11656" y="29349"/>
                  </a:cubicBezTo>
                  <a:lnTo>
                    <a:pt x="11704" y="29266"/>
                  </a:lnTo>
                  <a:cubicBezTo>
                    <a:pt x="12276" y="29588"/>
                    <a:pt x="12859" y="29921"/>
                    <a:pt x="13431" y="30254"/>
                  </a:cubicBezTo>
                  <a:cubicBezTo>
                    <a:pt x="13097" y="29635"/>
                    <a:pt x="12788" y="29040"/>
                    <a:pt x="12121" y="28706"/>
                  </a:cubicBezTo>
                  <a:cubicBezTo>
                    <a:pt x="11561" y="28445"/>
                    <a:pt x="11049" y="28111"/>
                    <a:pt x="10513" y="27814"/>
                  </a:cubicBezTo>
                  <a:cubicBezTo>
                    <a:pt x="10406" y="27754"/>
                    <a:pt x="10335" y="27683"/>
                    <a:pt x="10240" y="27623"/>
                  </a:cubicBezTo>
                  <a:cubicBezTo>
                    <a:pt x="10252" y="27599"/>
                    <a:pt x="10287" y="27563"/>
                    <a:pt x="10299" y="27540"/>
                  </a:cubicBezTo>
                  <a:cubicBezTo>
                    <a:pt x="11002" y="27921"/>
                    <a:pt x="11704" y="28325"/>
                    <a:pt x="12418" y="28706"/>
                  </a:cubicBezTo>
                  <a:cubicBezTo>
                    <a:pt x="12311" y="28456"/>
                    <a:pt x="12157" y="28230"/>
                    <a:pt x="12026" y="28028"/>
                  </a:cubicBezTo>
                  <a:cubicBezTo>
                    <a:pt x="11287" y="26921"/>
                    <a:pt x="10549" y="25837"/>
                    <a:pt x="9811" y="24730"/>
                  </a:cubicBezTo>
                  <a:cubicBezTo>
                    <a:pt x="9704" y="24599"/>
                    <a:pt x="9621" y="24456"/>
                    <a:pt x="9501" y="24289"/>
                  </a:cubicBezTo>
                  <a:cubicBezTo>
                    <a:pt x="9394" y="24313"/>
                    <a:pt x="9275" y="24361"/>
                    <a:pt x="9168" y="24396"/>
                  </a:cubicBezTo>
                  <a:lnTo>
                    <a:pt x="9168" y="24480"/>
                  </a:lnTo>
                  <a:cubicBezTo>
                    <a:pt x="9370" y="24551"/>
                    <a:pt x="9597" y="24646"/>
                    <a:pt x="9811" y="24718"/>
                  </a:cubicBezTo>
                  <a:cubicBezTo>
                    <a:pt x="9763" y="24908"/>
                    <a:pt x="9680" y="24908"/>
                    <a:pt x="9513" y="24825"/>
                  </a:cubicBezTo>
                  <a:cubicBezTo>
                    <a:pt x="9287" y="24694"/>
                    <a:pt x="9049" y="24575"/>
                    <a:pt x="8823" y="24456"/>
                  </a:cubicBezTo>
                  <a:cubicBezTo>
                    <a:pt x="8811" y="24480"/>
                    <a:pt x="8799" y="24516"/>
                    <a:pt x="8775" y="24527"/>
                  </a:cubicBezTo>
                  <a:cubicBezTo>
                    <a:pt x="9132" y="24730"/>
                    <a:pt x="9478" y="24944"/>
                    <a:pt x="9835" y="25147"/>
                  </a:cubicBezTo>
                  <a:lnTo>
                    <a:pt x="9799" y="25242"/>
                  </a:lnTo>
                  <a:cubicBezTo>
                    <a:pt x="9240" y="25111"/>
                    <a:pt x="8859" y="24551"/>
                    <a:pt x="8216" y="24670"/>
                  </a:cubicBezTo>
                  <a:lnTo>
                    <a:pt x="10621" y="26194"/>
                  </a:lnTo>
                  <a:cubicBezTo>
                    <a:pt x="10597" y="26242"/>
                    <a:pt x="10585" y="26266"/>
                    <a:pt x="10549" y="26313"/>
                  </a:cubicBezTo>
                  <a:cubicBezTo>
                    <a:pt x="10466" y="26254"/>
                    <a:pt x="10359" y="26194"/>
                    <a:pt x="10263" y="26135"/>
                  </a:cubicBezTo>
                  <a:cubicBezTo>
                    <a:pt x="9549" y="25706"/>
                    <a:pt x="8859" y="25254"/>
                    <a:pt x="8132" y="24825"/>
                  </a:cubicBezTo>
                  <a:cubicBezTo>
                    <a:pt x="7989" y="24754"/>
                    <a:pt x="7811" y="24766"/>
                    <a:pt x="7668" y="24718"/>
                  </a:cubicBezTo>
                  <a:cubicBezTo>
                    <a:pt x="7644" y="24754"/>
                    <a:pt x="7644" y="24777"/>
                    <a:pt x="7632" y="24813"/>
                  </a:cubicBezTo>
                  <a:cubicBezTo>
                    <a:pt x="7977" y="25087"/>
                    <a:pt x="8430" y="25242"/>
                    <a:pt x="8704" y="25611"/>
                  </a:cubicBezTo>
                  <a:cubicBezTo>
                    <a:pt x="8323" y="25444"/>
                    <a:pt x="7977" y="25206"/>
                    <a:pt x="7608" y="25016"/>
                  </a:cubicBezTo>
                  <a:cubicBezTo>
                    <a:pt x="7430" y="24932"/>
                    <a:pt x="7204" y="24932"/>
                    <a:pt x="7013" y="24897"/>
                  </a:cubicBezTo>
                  <a:lnTo>
                    <a:pt x="6965" y="25027"/>
                  </a:lnTo>
                  <a:cubicBezTo>
                    <a:pt x="8454" y="25909"/>
                    <a:pt x="9954" y="26790"/>
                    <a:pt x="11442" y="27671"/>
                  </a:cubicBezTo>
                  <a:lnTo>
                    <a:pt x="11406" y="27754"/>
                  </a:lnTo>
                  <a:cubicBezTo>
                    <a:pt x="11299" y="27706"/>
                    <a:pt x="11180" y="27671"/>
                    <a:pt x="11085" y="27611"/>
                  </a:cubicBezTo>
                  <a:cubicBezTo>
                    <a:pt x="9728" y="26801"/>
                    <a:pt x="8358" y="26004"/>
                    <a:pt x="7013" y="25206"/>
                  </a:cubicBezTo>
                  <a:cubicBezTo>
                    <a:pt x="6882" y="25135"/>
                    <a:pt x="6715" y="25123"/>
                    <a:pt x="6561" y="25075"/>
                  </a:cubicBezTo>
                  <a:cubicBezTo>
                    <a:pt x="6549" y="25123"/>
                    <a:pt x="6537" y="25147"/>
                    <a:pt x="6525" y="25194"/>
                  </a:cubicBezTo>
                  <a:cubicBezTo>
                    <a:pt x="6858" y="25408"/>
                    <a:pt x="7215" y="25623"/>
                    <a:pt x="7561" y="25837"/>
                  </a:cubicBezTo>
                  <a:cubicBezTo>
                    <a:pt x="7549" y="25861"/>
                    <a:pt x="7513" y="25897"/>
                    <a:pt x="7501" y="25932"/>
                  </a:cubicBezTo>
                  <a:cubicBezTo>
                    <a:pt x="7239" y="25778"/>
                    <a:pt x="6965" y="25635"/>
                    <a:pt x="6703" y="25468"/>
                  </a:cubicBezTo>
                  <a:cubicBezTo>
                    <a:pt x="6430" y="25301"/>
                    <a:pt x="6180" y="25111"/>
                    <a:pt x="5822" y="25373"/>
                  </a:cubicBezTo>
                  <a:cubicBezTo>
                    <a:pt x="7037" y="26135"/>
                    <a:pt x="8251" y="26897"/>
                    <a:pt x="9466" y="27635"/>
                  </a:cubicBezTo>
                  <a:cubicBezTo>
                    <a:pt x="9454" y="27671"/>
                    <a:pt x="9442" y="27683"/>
                    <a:pt x="9418" y="27706"/>
                  </a:cubicBezTo>
                  <a:cubicBezTo>
                    <a:pt x="9335" y="27671"/>
                    <a:pt x="9240" y="27635"/>
                    <a:pt x="9168" y="27587"/>
                  </a:cubicBezTo>
                  <a:cubicBezTo>
                    <a:pt x="8085" y="26921"/>
                    <a:pt x="7001" y="26254"/>
                    <a:pt x="5930" y="25551"/>
                  </a:cubicBezTo>
                  <a:cubicBezTo>
                    <a:pt x="5703" y="25408"/>
                    <a:pt x="5489" y="25349"/>
                    <a:pt x="5239" y="25492"/>
                  </a:cubicBezTo>
                  <a:cubicBezTo>
                    <a:pt x="5834" y="25861"/>
                    <a:pt x="6418" y="26218"/>
                    <a:pt x="7001" y="26599"/>
                  </a:cubicBezTo>
                  <a:cubicBezTo>
                    <a:pt x="6977" y="26623"/>
                    <a:pt x="6954" y="26659"/>
                    <a:pt x="6942" y="26682"/>
                  </a:cubicBezTo>
                  <a:cubicBezTo>
                    <a:pt x="6406" y="26361"/>
                    <a:pt x="5870" y="26063"/>
                    <a:pt x="5346" y="25718"/>
                  </a:cubicBezTo>
                  <a:cubicBezTo>
                    <a:pt x="5037" y="25492"/>
                    <a:pt x="4763" y="25563"/>
                    <a:pt x="4441" y="25682"/>
                  </a:cubicBezTo>
                  <a:cubicBezTo>
                    <a:pt x="4501" y="25766"/>
                    <a:pt x="4525" y="25801"/>
                    <a:pt x="4572" y="25849"/>
                  </a:cubicBezTo>
                  <a:cubicBezTo>
                    <a:pt x="4537" y="25849"/>
                    <a:pt x="4525" y="25873"/>
                    <a:pt x="4525" y="25873"/>
                  </a:cubicBezTo>
                  <a:close/>
                  <a:moveTo>
                    <a:pt x="40815" y="54876"/>
                  </a:moveTo>
                  <a:lnTo>
                    <a:pt x="40815" y="54876"/>
                  </a:lnTo>
                  <a:cubicBezTo>
                    <a:pt x="40720" y="54829"/>
                    <a:pt x="40636" y="54781"/>
                    <a:pt x="40470" y="54698"/>
                  </a:cubicBezTo>
                  <a:cubicBezTo>
                    <a:pt x="39839" y="55793"/>
                    <a:pt x="39219" y="56853"/>
                    <a:pt x="38612" y="57924"/>
                  </a:cubicBezTo>
                  <a:cubicBezTo>
                    <a:pt x="38577" y="57912"/>
                    <a:pt x="38529" y="57877"/>
                    <a:pt x="38505" y="57865"/>
                  </a:cubicBezTo>
                  <a:cubicBezTo>
                    <a:pt x="39112" y="56805"/>
                    <a:pt x="39720" y="55734"/>
                    <a:pt x="40339" y="54686"/>
                  </a:cubicBezTo>
                  <a:cubicBezTo>
                    <a:pt x="40243" y="54745"/>
                    <a:pt x="40172" y="54817"/>
                    <a:pt x="40112" y="54900"/>
                  </a:cubicBezTo>
                  <a:cubicBezTo>
                    <a:pt x="39624" y="55698"/>
                    <a:pt x="39124" y="56484"/>
                    <a:pt x="38636" y="57258"/>
                  </a:cubicBezTo>
                  <a:cubicBezTo>
                    <a:pt x="38517" y="57448"/>
                    <a:pt x="38291" y="57579"/>
                    <a:pt x="38231" y="57781"/>
                  </a:cubicBezTo>
                  <a:cubicBezTo>
                    <a:pt x="37576" y="59627"/>
                    <a:pt x="37029" y="61496"/>
                    <a:pt x="37529" y="63496"/>
                  </a:cubicBezTo>
                  <a:lnTo>
                    <a:pt x="37529" y="62008"/>
                  </a:lnTo>
                  <a:lnTo>
                    <a:pt x="37636" y="62008"/>
                  </a:lnTo>
                  <a:lnTo>
                    <a:pt x="37636" y="63699"/>
                  </a:lnTo>
                  <a:lnTo>
                    <a:pt x="37767" y="63699"/>
                  </a:lnTo>
                  <a:lnTo>
                    <a:pt x="37767" y="62258"/>
                  </a:lnTo>
                  <a:cubicBezTo>
                    <a:pt x="37874" y="62770"/>
                    <a:pt x="37791" y="63294"/>
                    <a:pt x="37910" y="63806"/>
                  </a:cubicBezTo>
                  <a:lnTo>
                    <a:pt x="38041" y="63806"/>
                  </a:lnTo>
                  <a:lnTo>
                    <a:pt x="38041" y="62258"/>
                  </a:lnTo>
                  <a:lnTo>
                    <a:pt x="38112" y="62258"/>
                  </a:lnTo>
                  <a:cubicBezTo>
                    <a:pt x="38148" y="62806"/>
                    <a:pt x="38172" y="63377"/>
                    <a:pt x="38207" y="63925"/>
                  </a:cubicBezTo>
                  <a:cubicBezTo>
                    <a:pt x="38243" y="63925"/>
                    <a:pt x="38279" y="63925"/>
                    <a:pt x="38326" y="63913"/>
                  </a:cubicBezTo>
                  <a:cubicBezTo>
                    <a:pt x="38291" y="63377"/>
                    <a:pt x="38267" y="62818"/>
                    <a:pt x="38231" y="62282"/>
                  </a:cubicBezTo>
                  <a:lnTo>
                    <a:pt x="38338" y="62282"/>
                  </a:lnTo>
                  <a:cubicBezTo>
                    <a:pt x="38398" y="62854"/>
                    <a:pt x="38446" y="63413"/>
                    <a:pt x="38505" y="63985"/>
                  </a:cubicBezTo>
                  <a:lnTo>
                    <a:pt x="38588" y="63985"/>
                  </a:lnTo>
                  <a:lnTo>
                    <a:pt x="38588" y="62377"/>
                  </a:lnTo>
                  <a:cubicBezTo>
                    <a:pt x="38648" y="62865"/>
                    <a:pt x="38684" y="63377"/>
                    <a:pt x="38707" y="63866"/>
                  </a:cubicBezTo>
                  <a:cubicBezTo>
                    <a:pt x="38707" y="63973"/>
                    <a:pt x="38779" y="64068"/>
                    <a:pt x="38827" y="64175"/>
                  </a:cubicBezTo>
                  <a:cubicBezTo>
                    <a:pt x="38862" y="64163"/>
                    <a:pt x="38898" y="64163"/>
                    <a:pt x="38934" y="64151"/>
                  </a:cubicBezTo>
                  <a:cubicBezTo>
                    <a:pt x="38898" y="63520"/>
                    <a:pt x="38874" y="62901"/>
                    <a:pt x="38838" y="62258"/>
                  </a:cubicBezTo>
                  <a:lnTo>
                    <a:pt x="38898" y="62258"/>
                  </a:lnTo>
                  <a:cubicBezTo>
                    <a:pt x="38958" y="62925"/>
                    <a:pt x="39005" y="63580"/>
                    <a:pt x="39065" y="64247"/>
                  </a:cubicBezTo>
                  <a:cubicBezTo>
                    <a:pt x="39100" y="64247"/>
                    <a:pt x="39136" y="64235"/>
                    <a:pt x="39172" y="64235"/>
                  </a:cubicBezTo>
                  <a:lnTo>
                    <a:pt x="39172" y="62318"/>
                  </a:lnTo>
                  <a:cubicBezTo>
                    <a:pt x="39243" y="62889"/>
                    <a:pt x="39255" y="63473"/>
                    <a:pt x="39303" y="64044"/>
                  </a:cubicBezTo>
                  <a:cubicBezTo>
                    <a:pt x="39315" y="64163"/>
                    <a:pt x="39410" y="64270"/>
                    <a:pt x="39469" y="64378"/>
                  </a:cubicBezTo>
                  <a:lnTo>
                    <a:pt x="39553" y="64342"/>
                  </a:lnTo>
                  <a:cubicBezTo>
                    <a:pt x="39481" y="63556"/>
                    <a:pt x="39410" y="62746"/>
                    <a:pt x="39339" y="61961"/>
                  </a:cubicBezTo>
                  <a:cubicBezTo>
                    <a:pt x="39362" y="61961"/>
                    <a:pt x="39398" y="61961"/>
                    <a:pt x="39422" y="61937"/>
                  </a:cubicBezTo>
                  <a:cubicBezTo>
                    <a:pt x="39446" y="62056"/>
                    <a:pt x="39458" y="62199"/>
                    <a:pt x="39469" y="62318"/>
                  </a:cubicBezTo>
                  <a:cubicBezTo>
                    <a:pt x="39541" y="62949"/>
                    <a:pt x="39600" y="63580"/>
                    <a:pt x="39696" y="64223"/>
                  </a:cubicBezTo>
                  <a:cubicBezTo>
                    <a:pt x="39708" y="64318"/>
                    <a:pt x="39767" y="64413"/>
                    <a:pt x="39815" y="64520"/>
                  </a:cubicBezTo>
                  <a:cubicBezTo>
                    <a:pt x="39839" y="64497"/>
                    <a:pt x="39874" y="64497"/>
                    <a:pt x="39886" y="64485"/>
                  </a:cubicBezTo>
                  <a:cubicBezTo>
                    <a:pt x="39815" y="63639"/>
                    <a:pt x="39731" y="62794"/>
                    <a:pt x="39660" y="61961"/>
                  </a:cubicBezTo>
                  <a:cubicBezTo>
                    <a:pt x="39696" y="61961"/>
                    <a:pt x="39731" y="61961"/>
                    <a:pt x="39767" y="61937"/>
                  </a:cubicBezTo>
                  <a:cubicBezTo>
                    <a:pt x="39779" y="62092"/>
                    <a:pt x="39803" y="62223"/>
                    <a:pt x="39815" y="62377"/>
                  </a:cubicBezTo>
                  <a:cubicBezTo>
                    <a:pt x="39874" y="63008"/>
                    <a:pt x="39934" y="63639"/>
                    <a:pt x="39993" y="64282"/>
                  </a:cubicBezTo>
                  <a:cubicBezTo>
                    <a:pt x="40017" y="64556"/>
                    <a:pt x="40029" y="64556"/>
                    <a:pt x="40303" y="64604"/>
                  </a:cubicBezTo>
                  <a:cubicBezTo>
                    <a:pt x="40184" y="63782"/>
                    <a:pt x="40053" y="62973"/>
                    <a:pt x="39934" y="62151"/>
                  </a:cubicBezTo>
                  <a:cubicBezTo>
                    <a:pt x="39958" y="62151"/>
                    <a:pt x="39970" y="62139"/>
                    <a:pt x="40005" y="62139"/>
                  </a:cubicBezTo>
                  <a:cubicBezTo>
                    <a:pt x="40148" y="62996"/>
                    <a:pt x="40303" y="63866"/>
                    <a:pt x="40470" y="64723"/>
                  </a:cubicBezTo>
                  <a:cubicBezTo>
                    <a:pt x="40505" y="64723"/>
                    <a:pt x="40541" y="64711"/>
                    <a:pt x="40589" y="64711"/>
                  </a:cubicBezTo>
                  <a:lnTo>
                    <a:pt x="40362" y="62258"/>
                  </a:lnTo>
                  <a:cubicBezTo>
                    <a:pt x="40410" y="62258"/>
                    <a:pt x="40446" y="62234"/>
                    <a:pt x="40493" y="62234"/>
                  </a:cubicBezTo>
                  <a:cubicBezTo>
                    <a:pt x="40505" y="62330"/>
                    <a:pt x="40529" y="62401"/>
                    <a:pt x="40541" y="62496"/>
                  </a:cubicBezTo>
                  <a:cubicBezTo>
                    <a:pt x="40612" y="63175"/>
                    <a:pt x="40684" y="63877"/>
                    <a:pt x="40779" y="64556"/>
                  </a:cubicBezTo>
                  <a:cubicBezTo>
                    <a:pt x="40791" y="64663"/>
                    <a:pt x="40886" y="64770"/>
                    <a:pt x="40946" y="64878"/>
                  </a:cubicBezTo>
                  <a:lnTo>
                    <a:pt x="41029" y="64830"/>
                  </a:lnTo>
                  <a:cubicBezTo>
                    <a:pt x="40886" y="63961"/>
                    <a:pt x="40720" y="63115"/>
                    <a:pt x="40565" y="62258"/>
                  </a:cubicBezTo>
                  <a:cubicBezTo>
                    <a:pt x="40601" y="62258"/>
                    <a:pt x="40648" y="62234"/>
                    <a:pt x="40672" y="62234"/>
                  </a:cubicBezTo>
                  <a:cubicBezTo>
                    <a:pt x="40910" y="63151"/>
                    <a:pt x="40958" y="64116"/>
                    <a:pt x="41303" y="65009"/>
                  </a:cubicBezTo>
                  <a:cubicBezTo>
                    <a:pt x="41327" y="64997"/>
                    <a:pt x="41363" y="64997"/>
                    <a:pt x="41386" y="64997"/>
                  </a:cubicBezTo>
                  <a:cubicBezTo>
                    <a:pt x="41244" y="64235"/>
                    <a:pt x="41089" y="63461"/>
                    <a:pt x="40946" y="62699"/>
                  </a:cubicBezTo>
                  <a:cubicBezTo>
                    <a:pt x="41172" y="63413"/>
                    <a:pt x="41327" y="64128"/>
                    <a:pt x="41505" y="64842"/>
                  </a:cubicBezTo>
                  <a:cubicBezTo>
                    <a:pt x="41541" y="64973"/>
                    <a:pt x="41672" y="65080"/>
                    <a:pt x="41767" y="65187"/>
                  </a:cubicBezTo>
                  <a:cubicBezTo>
                    <a:pt x="41791" y="65151"/>
                    <a:pt x="41827" y="65140"/>
                    <a:pt x="41863" y="65116"/>
                  </a:cubicBezTo>
                  <a:cubicBezTo>
                    <a:pt x="41803" y="64794"/>
                    <a:pt x="41732" y="64485"/>
                    <a:pt x="41684" y="64163"/>
                  </a:cubicBezTo>
                  <a:cubicBezTo>
                    <a:pt x="41625" y="63830"/>
                    <a:pt x="41589" y="63520"/>
                    <a:pt x="41553" y="63187"/>
                  </a:cubicBezTo>
                  <a:cubicBezTo>
                    <a:pt x="41541" y="62889"/>
                    <a:pt x="41553" y="62580"/>
                    <a:pt x="41553" y="62270"/>
                  </a:cubicBezTo>
                  <a:cubicBezTo>
                    <a:pt x="41660" y="62568"/>
                    <a:pt x="41672" y="62877"/>
                    <a:pt x="41708" y="63187"/>
                  </a:cubicBezTo>
                  <a:cubicBezTo>
                    <a:pt x="41732" y="63508"/>
                    <a:pt x="41791" y="63806"/>
                    <a:pt x="41839" y="64116"/>
                  </a:cubicBezTo>
                  <a:cubicBezTo>
                    <a:pt x="41351" y="61080"/>
                    <a:pt x="42625" y="58532"/>
                    <a:pt x="44030" y="56007"/>
                  </a:cubicBezTo>
                  <a:cubicBezTo>
                    <a:pt x="43911" y="56138"/>
                    <a:pt x="43791" y="56281"/>
                    <a:pt x="43672" y="56424"/>
                  </a:cubicBezTo>
                  <a:cubicBezTo>
                    <a:pt x="43649" y="56400"/>
                    <a:pt x="43637" y="56400"/>
                    <a:pt x="43625" y="56388"/>
                  </a:cubicBezTo>
                  <a:cubicBezTo>
                    <a:pt x="43708" y="56257"/>
                    <a:pt x="43791" y="56103"/>
                    <a:pt x="43875" y="55972"/>
                  </a:cubicBezTo>
                  <a:lnTo>
                    <a:pt x="43815" y="55912"/>
                  </a:lnTo>
                  <a:cubicBezTo>
                    <a:pt x="43744" y="55984"/>
                    <a:pt x="43637" y="56043"/>
                    <a:pt x="43577" y="56138"/>
                  </a:cubicBezTo>
                  <a:cubicBezTo>
                    <a:pt x="42970" y="57234"/>
                    <a:pt x="42363" y="58341"/>
                    <a:pt x="41744" y="59460"/>
                  </a:cubicBezTo>
                  <a:cubicBezTo>
                    <a:pt x="41684" y="59556"/>
                    <a:pt x="41648" y="59651"/>
                    <a:pt x="41589" y="59758"/>
                  </a:cubicBezTo>
                  <a:cubicBezTo>
                    <a:pt x="41541" y="59722"/>
                    <a:pt x="41505" y="59710"/>
                    <a:pt x="41470" y="59675"/>
                  </a:cubicBezTo>
                  <a:lnTo>
                    <a:pt x="43077" y="56508"/>
                  </a:lnTo>
                  <a:cubicBezTo>
                    <a:pt x="43041" y="56496"/>
                    <a:pt x="43029" y="56484"/>
                    <a:pt x="42994" y="56460"/>
                  </a:cubicBezTo>
                  <a:cubicBezTo>
                    <a:pt x="42458" y="57400"/>
                    <a:pt x="41922" y="58329"/>
                    <a:pt x="41386" y="59258"/>
                  </a:cubicBezTo>
                  <a:cubicBezTo>
                    <a:pt x="41363" y="59246"/>
                    <a:pt x="41327" y="59234"/>
                    <a:pt x="41315" y="59222"/>
                  </a:cubicBezTo>
                  <a:cubicBezTo>
                    <a:pt x="41386" y="59044"/>
                    <a:pt x="41565" y="58805"/>
                    <a:pt x="41505" y="58698"/>
                  </a:cubicBezTo>
                  <a:cubicBezTo>
                    <a:pt x="41374" y="58472"/>
                    <a:pt x="41494" y="58341"/>
                    <a:pt x="41565" y="58186"/>
                  </a:cubicBezTo>
                  <a:cubicBezTo>
                    <a:pt x="41982" y="57389"/>
                    <a:pt x="42434" y="56603"/>
                    <a:pt x="42863" y="55805"/>
                  </a:cubicBezTo>
                  <a:cubicBezTo>
                    <a:pt x="42898" y="55746"/>
                    <a:pt x="42910" y="55674"/>
                    <a:pt x="42922" y="55615"/>
                  </a:cubicBezTo>
                  <a:lnTo>
                    <a:pt x="42839" y="55567"/>
                  </a:lnTo>
                  <a:cubicBezTo>
                    <a:pt x="42732" y="55710"/>
                    <a:pt x="42625" y="55853"/>
                    <a:pt x="42517" y="55984"/>
                  </a:cubicBezTo>
                  <a:cubicBezTo>
                    <a:pt x="42506" y="55972"/>
                    <a:pt x="42494" y="55972"/>
                    <a:pt x="42482" y="55960"/>
                  </a:cubicBezTo>
                  <a:cubicBezTo>
                    <a:pt x="42541" y="55829"/>
                    <a:pt x="42613" y="55674"/>
                    <a:pt x="42672" y="55543"/>
                  </a:cubicBezTo>
                  <a:cubicBezTo>
                    <a:pt x="42637" y="55531"/>
                    <a:pt x="42613" y="55495"/>
                    <a:pt x="42565" y="55484"/>
                  </a:cubicBezTo>
                  <a:cubicBezTo>
                    <a:pt x="42196" y="55912"/>
                    <a:pt x="42017" y="56496"/>
                    <a:pt x="41708" y="56972"/>
                  </a:cubicBezTo>
                  <a:cubicBezTo>
                    <a:pt x="41672" y="56960"/>
                    <a:pt x="41625" y="56924"/>
                    <a:pt x="41601" y="56912"/>
                  </a:cubicBezTo>
                  <a:cubicBezTo>
                    <a:pt x="41851" y="56424"/>
                    <a:pt x="42101" y="55912"/>
                    <a:pt x="42363" y="55424"/>
                  </a:cubicBezTo>
                  <a:cubicBezTo>
                    <a:pt x="42327" y="55412"/>
                    <a:pt x="42279" y="55388"/>
                    <a:pt x="42256" y="55376"/>
                  </a:cubicBezTo>
                  <a:cubicBezTo>
                    <a:pt x="41494" y="56305"/>
                    <a:pt x="41172" y="57460"/>
                    <a:pt x="40648" y="58520"/>
                  </a:cubicBezTo>
                  <a:cubicBezTo>
                    <a:pt x="40601" y="58508"/>
                    <a:pt x="40553" y="58472"/>
                    <a:pt x="40517" y="58460"/>
                  </a:cubicBezTo>
                  <a:cubicBezTo>
                    <a:pt x="41017" y="57424"/>
                    <a:pt x="41505" y="56365"/>
                    <a:pt x="42065" y="55234"/>
                  </a:cubicBezTo>
                  <a:cubicBezTo>
                    <a:pt x="41946" y="55341"/>
                    <a:pt x="41839" y="55400"/>
                    <a:pt x="41791" y="55484"/>
                  </a:cubicBezTo>
                  <a:cubicBezTo>
                    <a:pt x="41386" y="56246"/>
                    <a:pt x="40993" y="57008"/>
                    <a:pt x="40601" y="57758"/>
                  </a:cubicBezTo>
                  <a:cubicBezTo>
                    <a:pt x="40553" y="57853"/>
                    <a:pt x="40493" y="57948"/>
                    <a:pt x="40434" y="58043"/>
                  </a:cubicBezTo>
                  <a:cubicBezTo>
                    <a:pt x="40410" y="58032"/>
                    <a:pt x="40362" y="57996"/>
                    <a:pt x="40339" y="57984"/>
                  </a:cubicBezTo>
                  <a:cubicBezTo>
                    <a:pt x="40815" y="57055"/>
                    <a:pt x="41291" y="56138"/>
                    <a:pt x="41767" y="55198"/>
                  </a:cubicBezTo>
                  <a:cubicBezTo>
                    <a:pt x="41732" y="55186"/>
                    <a:pt x="41720" y="55174"/>
                    <a:pt x="41684" y="55162"/>
                  </a:cubicBezTo>
                  <a:cubicBezTo>
                    <a:pt x="41077" y="55900"/>
                    <a:pt x="40755" y="56829"/>
                    <a:pt x="40255" y="57639"/>
                  </a:cubicBezTo>
                  <a:cubicBezTo>
                    <a:pt x="40231" y="57627"/>
                    <a:pt x="40184" y="57603"/>
                    <a:pt x="40160" y="57579"/>
                  </a:cubicBezTo>
                  <a:cubicBezTo>
                    <a:pt x="40601" y="56746"/>
                    <a:pt x="41053" y="55936"/>
                    <a:pt x="41482" y="55114"/>
                  </a:cubicBezTo>
                  <a:cubicBezTo>
                    <a:pt x="41446" y="55103"/>
                    <a:pt x="41410" y="55067"/>
                    <a:pt x="41374" y="55055"/>
                  </a:cubicBezTo>
                  <a:cubicBezTo>
                    <a:pt x="40791" y="56067"/>
                    <a:pt x="40220" y="57067"/>
                    <a:pt x="39648" y="58079"/>
                  </a:cubicBezTo>
                  <a:cubicBezTo>
                    <a:pt x="39612" y="58055"/>
                    <a:pt x="39577" y="58032"/>
                    <a:pt x="39541" y="58020"/>
                  </a:cubicBezTo>
                  <a:cubicBezTo>
                    <a:pt x="40112" y="57019"/>
                    <a:pt x="40672" y="56007"/>
                    <a:pt x="41244" y="55007"/>
                  </a:cubicBezTo>
                  <a:cubicBezTo>
                    <a:pt x="40374" y="55912"/>
                    <a:pt x="39839" y="57031"/>
                    <a:pt x="39172" y="58055"/>
                  </a:cubicBezTo>
                  <a:cubicBezTo>
                    <a:pt x="39172" y="57936"/>
                    <a:pt x="39208" y="57853"/>
                    <a:pt x="39255" y="57758"/>
                  </a:cubicBezTo>
                  <a:cubicBezTo>
                    <a:pt x="39815" y="56865"/>
                    <a:pt x="40362" y="55996"/>
                    <a:pt x="40910" y="55103"/>
                  </a:cubicBezTo>
                  <a:cubicBezTo>
                    <a:pt x="40993" y="54995"/>
                    <a:pt x="41077" y="54888"/>
                    <a:pt x="40815" y="54876"/>
                  </a:cubicBezTo>
                  <a:close/>
                  <a:moveTo>
                    <a:pt x="5894" y="44923"/>
                  </a:moveTo>
                  <a:lnTo>
                    <a:pt x="5894" y="44923"/>
                  </a:lnTo>
                  <a:cubicBezTo>
                    <a:pt x="5691" y="44863"/>
                    <a:pt x="5477" y="44804"/>
                    <a:pt x="5239" y="44708"/>
                  </a:cubicBezTo>
                  <a:cubicBezTo>
                    <a:pt x="5037" y="45542"/>
                    <a:pt x="4858" y="46328"/>
                    <a:pt x="4656" y="47125"/>
                  </a:cubicBezTo>
                  <a:cubicBezTo>
                    <a:pt x="4632" y="47102"/>
                    <a:pt x="4596" y="47102"/>
                    <a:pt x="4572" y="47102"/>
                  </a:cubicBezTo>
                  <a:cubicBezTo>
                    <a:pt x="4763" y="46304"/>
                    <a:pt x="4953" y="45494"/>
                    <a:pt x="5132" y="44756"/>
                  </a:cubicBezTo>
                  <a:cubicBezTo>
                    <a:pt x="4953" y="44661"/>
                    <a:pt x="4834" y="44589"/>
                    <a:pt x="4632" y="44482"/>
                  </a:cubicBezTo>
                  <a:cubicBezTo>
                    <a:pt x="4394" y="45709"/>
                    <a:pt x="4167" y="46852"/>
                    <a:pt x="3929" y="48018"/>
                  </a:cubicBezTo>
                  <a:cubicBezTo>
                    <a:pt x="3906" y="47852"/>
                    <a:pt x="3906" y="47697"/>
                    <a:pt x="3929" y="47566"/>
                  </a:cubicBezTo>
                  <a:cubicBezTo>
                    <a:pt x="4120" y="46625"/>
                    <a:pt x="4334" y="45673"/>
                    <a:pt x="4513" y="44744"/>
                  </a:cubicBezTo>
                  <a:cubicBezTo>
                    <a:pt x="4525" y="44637"/>
                    <a:pt x="4477" y="44530"/>
                    <a:pt x="4453" y="44423"/>
                  </a:cubicBezTo>
                  <a:cubicBezTo>
                    <a:pt x="4406" y="44423"/>
                    <a:pt x="4358" y="44447"/>
                    <a:pt x="4334" y="44447"/>
                  </a:cubicBezTo>
                  <a:cubicBezTo>
                    <a:pt x="4144" y="45220"/>
                    <a:pt x="3941" y="46006"/>
                    <a:pt x="3751" y="46780"/>
                  </a:cubicBezTo>
                  <a:cubicBezTo>
                    <a:pt x="3727" y="46768"/>
                    <a:pt x="3691" y="46768"/>
                    <a:pt x="3644" y="46744"/>
                  </a:cubicBezTo>
                  <a:cubicBezTo>
                    <a:pt x="3846" y="45959"/>
                    <a:pt x="4036" y="45185"/>
                    <a:pt x="4215" y="44399"/>
                  </a:cubicBezTo>
                  <a:cubicBezTo>
                    <a:pt x="4084" y="44351"/>
                    <a:pt x="3941" y="44292"/>
                    <a:pt x="3786" y="44244"/>
                  </a:cubicBezTo>
                  <a:cubicBezTo>
                    <a:pt x="3667" y="44756"/>
                    <a:pt x="3560" y="45220"/>
                    <a:pt x="3453" y="45697"/>
                  </a:cubicBezTo>
                  <a:cubicBezTo>
                    <a:pt x="3465" y="45256"/>
                    <a:pt x="3572" y="44839"/>
                    <a:pt x="3644" y="44423"/>
                  </a:cubicBezTo>
                  <a:cubicBezTo>
                    <a:pt x="3667" y="44339"/>
                    <a:pt x="3620" y="44244"/>
                    <a:pt x="3608" y="44161"/>
                  </a:cubicBezTo>
                  <a:cubicBezTo>
                    <a:pt x="3548" y="44220"/>
                    <a:pt x="3441" y="44268"/>
                    <a:pt x="3429" y="44339"/>
                  </a:cubicBezTo>
                  <a:cubicBezTo>
                    <a:pt x="3322" y="44685"/>
                    <a:pt x="3227" y="45018"/>
                    <a:pt x="3144" y="45375"/>
                  </a:cubicBezTo>
                  <a:cubicBezTo>
                    <a:pt x="2989" y="46018"/>
                    <a:pt x="2858" y="46649"/>
                    <a:pt x="2715" y="47280"/>
                  </a:cubicBezTo>
                  <a:cubicBezTo>
                    <a:pt x="2667" y="47221"/>
                    <a:pt x="2655" y="47185"/>
                    <a:pt x="2667" y="47149"/>
                  </a:cubicBezTo>
                  <a:cubicBezTo>
                    <a:pt x="2893" y="46209"/>
                    <a:pt x="3096" y="45280"/>
                    <a:pt x="3334" y="44339"/>
                  </a:cubicBezTo>
                  <a:cubicBezTo>
                    <a:pt x="3382" y="44125"/>
                    <a:pt x="3382" y="43994"/>
                    <a:pt x="3084" y="44030"/>
                  </a:cubicBezTo>
                  <a:cubicBezTo>
                    <a:pt x="2834" y="45054"/>
                    <a:pt x="2572" y="46090"/>
                    <a:pt x="2322" y="47137"/>
                  </a:cubicBezTo>
                  <a:cubicBezTo>
                    <a:pt x="2298" y="47137"/>
                    <a:pt x="2262" y="47125"/>
                    <a:pt x="2239" y="47125"/>
                  </a:cubicBezTo>
                  <a:cubicBezTo>
                    <a:pt x="2251" y="47018"/>
                    <a:pt x="2251" y="46911"/>
                    <a:pt x="2262" y="46828"/>
                  </a:cubicBezTo>
                  <a:cubicBezTo>
                    <a:pt x="2477" y="45959"/>
                    <a:pt x="2679" y="45078"/>
                    <a:pt x="2905" y="44220"/>
                  </a:cubicBezTo>
                  <a:cubicBezTo>
                    <a:pt x="2965" y="43994"/>
                    <a:pt x="2977" y="43863"/>
                    <a:pt x="2620" y="43863"/>
                  </a:cubicBezTo>
                  <a:cubicBezTo>
                    <a:pt x="2370" y="45113"/>
                    <a:pt x="2096" y="46363"/>
                    <a:pt x="1834" y="47614"/>
                  </a:cubicBezTo>
                  <a:cubicBezTo>
                    <a:pt x="1786" y="47602"/>
                    <a:pt x="1762" y="47602"/>
                    <a:pt x="1715" y="47578"/>
                  </a:cubicBezTo>
                  <a:cubicBezTo>
                    <a:pt x="1977" y="46304"/>
                    <a:pt x="2239" y="45018"/>
                    <a:pt x="2501" y="43756"/>
                  </a:cubicBezTo>
                  <a:cubicBezTo>
                    <a:pt x="2441" y="43744"/>
                    <a:pt x="2393" y="43744"/>
                    <a:pt x="2334" y="43732"/>
                  </a:cubicBezTo>
                  <a:cubicBezTo>
                    <a:pt x="2084" y="44994"/>
                    <a:pt x="1846" y="46268"/>
                    <a:pt x="1596" y="47542"/>
                  </a:cubicBezTo>
                  <a:cubicBezTo>
                    <a:pt x="1536" y="47483"/>
                    <a:pt x="1536" y="47423"/>
                    <a:pt x="1548" y="47364"/>
                  </a:cubicBezTo>
                  <a:cubicBezTo>
                    <a:pt x="1774" y="46209"/>
                    <a:pt x="2001" y="45078"/>
                    <a:pt x="2215" y="43935"/>
                  </a:cubicBezTo>
                  <a:cubicBezTo>
                    <a:pt x="2239" y="43827"/>
                    <a:pt x="2215" y="43732"/>
                    <a:pt x="2215" y="43637"/>
                  </a:cubicBezTo>
                  <a:lnTo>
                    <a:pt x="2084" y="43637"/>
                  </a:lnTo>
                  <a:cubicBezTo>
                    <a:pt x="1846" y="44935"/>
                    <a:pt x="1608" y="46232"/>
                    <a:pt x="1381" y="47518"/>
                  </a:cubicBezTo>
                  <a:cubicBezTo>
                    <a:pt x="1358" y="47518"/>
                    <a:pt x="1322" y="47506"/>
                    <a:pt x="1298" y="47506"/>
                  </a:cubicBezTo>
                  <a:cubicBezTo>
                    <a:pt x="1310" y="47340"/>
                    <a:pt x="1322" y="47161"/>
                    <a:pt x="1358" y="47006"/>
                  </a:cubicBezTo>
                  <a:cubicBezTo>
                    <a:pt x="1548" y="45947"/>
                    <a:pt x="1762" y="44875"/>
                    <a:pt x="1941" y="43815"/>
                  </a:cubicBezTo>
                  <a:cubicBezTo>
                    <a:pt x="1953" y="43732"/>
                    <a:pt x="1893" y="43613"/>
                    <a:pt x="1881" y="43506"/>
                  </a:cubicBezTo>
                  <a:cubicBezTo>
                    <a:pt x="1822" y="43506"/>
                    <a:pt x="1762" y="43518"/>
                    <a:pt x="1703" y="43518"/>
                  </a:cubicBezTo>
                  <a:cubicBezTo>
                    <a:pt x="1489" y="44875"/>
                    <a:pt x="1262" y="46232"/>
                    <a:pt x="1060" y="47578"/>
                  </a:cubicBezTo>
                  <a:cubicBezTo>
                    <a:pt x="1072" y="46185"/>
                    <a:pt x="1358" y="44816"/>
                    <a:pt x="1667" y="43434"/>
                  </a:cubicBezTo>
                  <a:cubicBezTo>
                    <a:pt x="1560" y="43387"/>
                    <a:pt x="1477" y="43339"/>
                    <a:pt x="1310" y="43280"/>
                  </a:cubicBezTo>
                  <a:cubicBezTo>
                    <a:pt x="1191" y="44661"/>
                    <a:pt x="1072" y="46006"/>
                    <a:pt x="953" y="47328"/>
                  </a:cubicBezTo>
                  <a:lnTo>
                    <a:pt x="846" y="47328"/>
                  </a:lnTo>
                  <a:lnTo>
                    <a:pt x="893" y="46209"/>
                  </a:lnTo>
                  <a:cubicBezTo>
                    <a:pt x="810" y="46566"/>
                    <a:pt x="750" y="46947"/>
                    <a:pt x="715" y="47316"/>
                  </a:cubicBezTo>
                  <a:cubicBezTo>
                    <a:pt x="691" y="47673"/>
                    <a:pt x="691" y="48030"/>
                    <a:pt x="667" y="48399"/>
                  </a:cubicBezTo>
                  <a:cubicBezTo>
                    <a:pt x="655" y="48757"/>
                    <a:pt x="643" y="49114"/>
                    <a:pt x="607" y="49471"/>
                  </a:cubicBezTo>
                  <a:lnTo>
                    <a:pt x="655" y="49471"/>
                  </a:lnTo>
                  <a:cubicBezTo>
                    <a:pt x="691" y="49388"/>
                    <a:pt x="715" y="49280"/>
                    <a:pt x="762" y="49173"/>
                  </a:cubicBezTo>
                  <a:lnTo>
                    <a:pt x="762" y="51852"/>
                  </a:lnTo>
                  <a:lnTo>
                    <a:pt x="774" y="51852"/>
                  </a:lnTo>
                  <a:cubicBezTo>
                    <a:pt x="846" y="50828"/>
                    <a:pt x="929" y="49816"/>
                    <a:pt x="1012" y="48792"/>
                  </a:cubicBezTo>
                  <a:lnTo>
                    <a:pt x="1108" y="48792"/>
                  </a:lnTo>
                  <a:cubicBezTo>
                    <a:pt x="1024" y="49923"/>
                    <a:pt x="965" y="51054"/>
                    <a:pt x="893" y="52162"/>
                  </a:cubicBezTo>
                  <a:cubicBezTo>
                    <a:pt x="941" y="52162"/>
                    <a:pt x="1000" y="52162"/>
                    <a:pt x="1048" y="52186"/>
                  </a:cubicBezTo>
                  <a:cubicBezTo>
                    <a:pt x="1119" y="51150"/>
                    <a:pt x="1191" y="50138"/>
                    <a:pt x="1262" y="49114"/>
                  </a:cubicBezTo>
                  <a:cubicBezTo>
                    <a:pt x="1298" y="49114"/>
                    <a:pt x="1346" y="49114"/>
                    <a:pt x="1369" y="49126"/>
                  </a:cubicBezTo>
                  <a:lnTo>
                    <a:pt x="1369" y="49364"/>
                  </a:lnTo>
                  <a:cubicBezTo>
                    <a:pt x="1310" y="50233"/>
                    <a:pt x="1250" y="51114"/>
                    <a:pt x="1191" y="51971"/>
                  </a:cubicBezTo>
                  <a:cubicBezTo>
                    <a:pt x="1191" y="52090"/>
                    <a:pt x="1239" y="52209"/>
                    <a:pt x="1262" y="52328"/>
                  </a:cubicBezTo>
                  <a:cubicBezTo>
                    <a:pt x="1298" y="52317"/>
                    <a:pt x="1322" y="52317"/>
                    <a:pt x="1358" y="52305"/>
                  </a:cubicBezTo>
                  <a:cubicBezTo>
                    <a:pt x="1429" y="51150"/>
                    <a:pt x="1489" y="50007"/>
                    <a:pt x="1560" y="48864"/>
                  </a:cubicBezTo>
                  <a:lnTo>
                    <a:pt x="1667" y="48864"/>
                  </a:lnTo>
                  <a:cubicBezTo>
                    <a:pt x="1584" y="50042"/>
                    <a:pt x="1465" y="51209"/>
                    <a:pt x="1536" y="52388"/>
                  </a:cubicBezTo>
                  <a:lnTo>
                    <a:pt x="1667" y="52388"/>
                  </a:lnTo>
                  <a:cubicBezTo>
                    <a:pt x="1715" y="51412"/>
                    <a:pt x="1762" y="50423"/>
                    <a:pt x="1822" y="49447"/>
                  </a:cubicBezTo>
                  <a:lnTo>
                    <a:pt x="1917" y="49447"/>
                  </a:lnTo>
                  <a:cubicBezTo>
                    <a:pt x="1917" y="49471"/>
                    <a:pt x="1941" y="49507"/>
                    <a:pt x="1941" y="49542"/>
                  </a:cubicBezTo>
                  <a:lnTo>
                    <a:pt x="1798" y="52221"/>
                  </a:lnTo>
                  <a:cubicBezTo>
                    <a:pt x="1798" y="52328"/>
                    <a:pt x="1858" y="52424"/>
                    <a:pt x="1893" y="52519"/>
                  </a:cubicBezTo>
                  <a:cubicBezTo>
                    <a:pt x="1917" y="52519"/>
                    <a:pt x="1965" y="52507"/>
                    <a:pt x="2001" y="52507"/>
                  </a:cubicBezTo>
                  <a:cubicBezTo>
                    <a:pt x="2024" y="51412"/>
                    <a:pt x="2012" y="50292"/>
                    <a:pt x="2274" y="49221"/>
                  </a:cubicBezTo>
                  <a:cubicBezTo>
                    <a:pt x="2322" y="49280"/>
                    <a:pt x="2310" y="49340"/>
                    <a:pt x="2310" y="49388"/>
                  </a:cubicBezTo>
                  <a:cubicBezTo>
                    <a:pt x="2251" y="50364"/>
                    <a:pt x="2191" y="51352"/>
                    <a:pt x="2143" y="52340"/>
                  </a:cubicBezTo>
                  <a:cubicBezTo>
                    <a:pt x="2143" y="52448"/>
                    <a:pt x="2215" y="52543"/>
                    <a:pt x="2262" y="52638"/>
                  </a:cubicBezTo>
                  <a:cubicBezTo>
                    <a:pt x="2298" y="52626"/>
                    <a:pt x="2322" y="52626"/>
                    <a:pt x="2358" y="52614"/>
                  </a:cubicBezTo>
                  <a:cubicBezTo>
                    <a:pt x="2370" y="51531"/>
                    <a:pt x="2239" y="50423"/>
                    <a:pt x="2512" y="49340"/>
                  </a:cubicBezTo>
                  <a:cubicBezTo>
                    <a:pt x="2560" y="49423"/>
                    <a:pt x="2560" y="49519"/>
                    <a:pt x="2548" y="49602"/>
                  </a:cubicBezTo>
                  <a:lnTo>
                    <a:pt x="2501" y="52424"/>
                  </a:lnTo>
                  <a:cubicBezTo>
                    <a:pt x="2501" y="52578"/>
                    <a:pt x="2489" y="52781"/>
                    <a:pt x="2774" y="52757"/>
                  </a:cubicBezTo>
                  <a:cubicBezTo>
                    <a:pt x="2715" y="51674"/>
                    <a:pt x="2620" y="50590"/>
                    <a:pt x="2893" y="49519"/>
                  </a:cubicBezTo>
                  <a:cubicBezTo>
                    <a:pt x="2917" y="49650"/>
                    <a:pt x="2905" y="49769"/>
                    <a:pt x="2905" y="49888"/>
                  </a:cubicBezTo>
                  <a:lnTo>
                    <a:pt x="2905" y="52602"/>
                  </a:lnTo>
                  <a:cubicBezTo>
                    <a:pt x="2905" y="52698"/>
                    <a:pt x="3013" y="52817"/>
                    <a:pt x="3048" y="52924"/>
                  </a:cubicBezTo>
                  <a:cubicBezTo>
                    <a:pt x="3108" y="52424"/>
                    <a:pt x="3108" y="51947"/>
                    <a:pt x="3108" y="51471"/>
                  </a:cubicBezTo>
                  <a:cubicBezTo>
                    <a:pt x="3096" y="50281"/>
                    <a:pt x="3096" y="50281"/>
                    <a:pt x="3274" y="50066"/>
                  </a:cubicBezTo>
                  <a:cubicBezTo>
                    <a:pt x="3227" y="51066"/>
                    <a:pt x="3251" y="52031"/>
                    <a:pt x="3429" y="52983"/>
                  </a:cubicBezTo>
                  <a:cubicBezTo>
                    <a:pt x="3441" y="51947"/>
                    <a:pt x="3429" y="50888"/>
                    <a:pt x="3548" y="49864"/>
                  </a:cubicBezTo>
                  <a:cubicBezTo>
                    <a:pt x="3584" y="50054"/>
                    <a:pt x="3584" y="50233"/>
                    <a:pt x="3584" y="50412"/>
                  </a:cubicBezTo>
                  <a:cubicBezTo>
                    <a:pt x="3608" y="51233"/>
                    <a:pt x="3620" y="52031"/>
                    <a:pt x="3644" y="52852"/>
                  </a:cubicBezTo>
                  <a:cubicBezTo>
                    <a:pt x="3667" y="53090"/>
                    <a:pt x="3679" y="53090"/>
                    <a:pt x="3917" y="53090"/>
                  </a:cubicBezTo>
                  <a:cubicBezTo>
                    <a:pt x="3858" y="52328"/>
                    <a:pt x="3786" y="51555"/>
                    <a:pt x="3727" y="50793"/>
                  </a:cubicBezTo>
                  <a:cubicBezTo>
                    <a:pt x="3763" y="50793"/>
                    <a:pt x="3810" y="50793"/>
                    <a:pt x="3858" y="50781"/>
                  </a:cubicBezTo>
                  <a:cubicBezTo>
                    <a:pt x="3870" y="50888"/>
                    <a:pt x="3870" y="51007"/>
                    <a:pt x="3882" y="51114"/>
                  </a:cubicBezTo>
                  <a:cubicBezTo>
                    <a:pt x="3965" y="51733"/>
                    <a:pt x="4025" y="52364"/>
                    <a:pt x="4096" y="52971"/>
                  </a:cubicBezTo>
                  <a:cubicBezTo>
                    <a:pt x="4108" y="53079"/>
                    <a:pt x="4215" y="53162"/>
                    <a:pt x="4275" y="53269"/>
                  </a:cubicBezTo>
                  <a:lnTo>
                    <a:pt x="4358" y="53221"/>
                  </a:lnTo>
                  <a:cubicBezTo>
                    <a:pt x="4287" y="52424"/>
                    <a:pt x="4096" y="51614"/>
                    <a:pt x="4203" y="50781"/>
                  </a:cubicBezTo>
                  <a:cubicBezTo>
                    <a:pt x="4322" y="51555"/>
                    <a:pt x="4417" y="52317"/>
                    <a:pt x="4525" y="53090"/>
                  </a:cubicBezTo>
                  <a:cubicBezTo>
                    <a:pt x="4537" y="53198"/>
                    <a:pt x="4644" y="53293"/>
                    <a:pt x="4703" y="53400"/>
                  </a:cubicBezTo>
                  <a:lnTo>
                    <a:pt x="4798" y="53352"/>
                  </a:lnTo>
                  <a:cubicBezTo>
                    <a:pt x="4703" y="52543"/>
                    <a:pt x="4417" y="51721"/>
                    <a:pt x="4537" y="50888"/>
                  </a:cubicBezTo>
                  <a:cubicBezTo>
                    <a:pt x="4632" y="51293"/>
                    <a:pt x="4679" y="51686"/>
                    <a:pt x="4739" y="52090"/>
                  </a:cubicBezTo>
                  <a:cubicBezTo>
                    <a:pt x="4798" y="52495"/>
                    <a:pt x="4870" y="52900"/>
                    <a:pt x="4953" y="53281"/>
                  </a:cubicBezTo>
                  <a:cubicBezTo>
                    <a:pt x="4977" y="53376"/>
                    <a:pt x="5108" y="53448"/>
                    <a:pt x="5168" y="53519"/>
                  </a:cubicBezTo>
                  <a:cubicBezTo>
                    <a:pt x="5072" y="52721"/>
                    <a:pt x="4989" y="51947"/>
                    <a:pt x="4882" y="51185"/>
                  </a:cubicBezTo>
                  <a:cubicBezTo>
                    <a:pt x="4929" y="51185"/>
                    <a:pt x="4953" y="51174"/>
                    <a:pt x="5001" y="51174"/>
                  </a:cubicBezTo>
                  <a:cubicBezTo>
                    <a:pt x="5037" y="51555"/>
                    <a:pt x="5049" y="51924"/>
                    <a:pt x="5096" y="52305"/>
                  </a:cubicBezTo>
                  <a:cubicBezTo>
                    <a:pt x="5132" y="52674"/>
                    <a:pt x="5227" y="53031"/>
                    <a:pt x="5299" y="53400"/>
                  </a:cubicBezTo>
                  <a:cubicBezTo>
                    <a:pt x="5334" y="53388"/>
                    <a:pt x="5358" y="53388"/>
                    <a:pt x="5406" y="53376"/>
                  </a:cubicBezTo>
                  <a:cubicBezTo>
                    <a:pt x="4941" y="50519"/>
                    <a:pt x="5287" y="47745"/>
                    <a:pt x="6203" y="45006"/>
                  </a:cubicBezTo>
                  <a:cubicBezTo>
                    <a:pt x="6072" y="44982"/>
                    <a:pt x="5989" y="44947"/>
                    <a:pt x="5894" y="44923"/>
                  </a:cubicBezTo>
                  <a:close/>
                  <a:moveTo>
                    <a:pt x="16609" y="24825"/>
                  </a:moveTo>
                  <a:lnTo>
                    <a:pt x="16609" y="24825"/>
                  </a:lnTo>
                  <a:cubicBezTo>
                    <a:pt x="16407" y="24742"/>
                    <a:pt x="16193" y="24635"/>
                    <a:pt x="15978" y="24527"/>
                  </a:cubicBezTo>
                  <a:cubicBezTo>
                    <a:pt x="16300" y="25135"/>
                    <a:pt x="16681" y="25670"/>
                    <a:pt x="17014" y="26230"/>
                  </a:cubicBezTo>
                  <a:cubicBezTo>
                    <a:pt x="17312" y="26718"/>
                    <a:pt x="17562" y="27242"/>
                    <a:pt x="17824" y="27754"/>
                  </a:cubicBezTo>
                  <a:cubicBezTo>
                    <a:pt x="17848" y="27802"/>
                    <a:pt x="17824" y="27861"/>
                    <a:pt x="17812" y="27980"/>
                  </a:cubicBezTo>
                  <a:cubicBezTo>
                    <a:pt x="17705" y="27861"/>
                    <a:pt x="17645" y="27802"/>
                    <a:pt x="17610" y="27730"/>
                  </a:cubicBezTo>
                  <a:cubicBezTo>
                    <a:pt x="17014" y="26730"/>
                    <a:pt x="16395" y="25730"/>
                    <a:pt x="15847" y="24706"/>
                  </a:cubicBezTo>
                  <a:cubicBezTo>
                    <a:pt x="15681" y="24408"/>
                    <a:pt x="15490" y="24361"/>
                    <a:pt x="15193" y="24313"/>
                  </a:cubicBezTo>
                  <a:cubicBezTo>
                    <a:pt x="15550" y="24861"/>
                    <a:pt x="15883" y="25361"/>
                    <a:pt x="16205" y="25849"/>
                  </a:cubicBezTo>
                  <a:cubicBezTo>
                    <a:pt x="16098" y="25849"/>
                    <a:pt x="16038" y="25825"/>
                    <a:pt x="16014" y="25766"/>
                  </a:cubicBezTo>
                  <a:cubicBezTo>
                    <a:pt x="15705" y="25313"/>
                    <a:pt x="15407" y="24849"/>
                    <a:pt x="15085" y="24408"/>
                  </a:cubicBezTo>
                  <a:cubicBezTo>
                    <a:pt x="14990" y="24254"/>
                    <a:pt x="14812" y="24135"/>
                    <a:pt x="14657" y="24015"/>
                  </a:cubicBezTo>
                  <a:lnTo>
                    <a:pt x="14574" y="24111"/>
                  </a:lnTo>
                  <a:cubicBezTo>
                    <a:pt x="14978" y="24706"/>
                    <a:pt x="15383" y="25289"/>
                    <a:pt x="15836" y="25920"/>
                  </a:cubicBezTo>
                  <a:cubicBezTo>
                    <a:pt x="15717" y="25920"/>
                    <a:pt x="15669" y="25920"/>
                    <a:pt x="15657" y="25909"/>
                  </a:cubicBezTo>
                  <a:cubicBezTo>
                    <a:pt x="15205" y="25313"/>
                    <a:pt x="14776" y="24718"/>
                    <a:pt x="14335" y="24123"/>
                  </a:cubicBezTo>
                  <a:cubicBezTo>
                    <a:pt x="14252" y="24039"/>
                    <a:pt x="14181" y="23896"/>
                    <a:pt x="14073" y="23873"/>
                  </a:cubicBezTo>
                  <a:cubicBezTo>
                    <a:pt x="13264" y="23563"/>
                    <a:pt x="12454" y="23265"/>
                    <a:pt x="11633" y="22968"/>
                  </a:cubicBezTo>
                  <a:cubicBezTo>
                    <a:pt x="11585" y="22944"/>
                    <a:pt x="11514" y="22944"/>
                    <a:pt x="11395" y="22932"/>
                  </a:cubicBezTo>
                  <a:cubicBezTo>
                    <a:pt x="11859" y="23646"/>
                    <a:pt x="12311" y="24313"/>
                    <a:pt x="12788" y="25063"/>
                  </a:cubicBezTo>
                  <a:cubicBezTo>
                    <a:pt x="12645" y="25016"/>
                    <a:pt x="12609" y="25016"/>
                    <a:pt x="12609" y="25004"/>
                  </a:cubicBezTo>
                  <a:cubicBezTo>
                    <a:pt x="12157" y="24337"/>
                    <a:pt x="11728" y="23658"/>
                    <a:pt x="11287" y="22992"/>
                  </a:cubicBezTo>
                  <a:cubicBezTo>
                    <a:pt x="11192" y="22861"/>
                    <a:pt x="11073" y="22765"/>
                    <a:pt x="10966" y="22646"/>
                  </a:cubicBezTo>
                  <a:lnTo>
                    <a:pt x="10883" y="22741"/>
                  </a:lnTo>
                  <a:cubicBezTo>
                    <a:pt x="11311" y="23408"/>
                    <a:pt x="11740" y="24075"/>
                    <a:pt x="12204" y="24789"/>
                  </a:cubicBezTo>
                  <a:lnTo>
                    <a:pt x="11966" y="24789"/>
                  </a:lnTo>
                  <a:cubicBezTo>
                    <a:pt x="13835" y="27611"/>
                    <a:pt x="15705" y="30421"/>
                    <a:pt x="17562" y="33219"/>
                  </a:cubicBezTo>
                  <a:cubicBezTo>
                    <a:pt x="17681" y="33398"/>
                    <a:pt x="17812" y="33469"/>
                    <a:pt x="18026" y="33445"/>
                  </a:cubicBezTo>
                  <a:cubicBezTo>
                    <a:pt x="19134" y="33338"/>
                    <a:pt x="20241" y="33278"/>
                    <a:pt x="21360" y="33148"/>
                  </a:cubicBezTo>
                  <a:cubicBezTo>
                    <a:pt x="25384" y="32624"/>
                    <a:pt x="29433" y="32088"/>
                    <a:pt x="33469" y="31552"/>
                  </a:cubicBezTo>
                  <a:cubicBezTo>
                    <a:pt x="33897" y="31493"/>
                    <a:pt x="34338" y="31445"/>
                    <a:pt x="34755" y="31409"/>
                  </a:cubicBezTo>
                  <a:cubicBezTo>
                    <a:pt x="34647" y="31302"/>
                    <a:pt x="34540" y="31254"/>
                    <a:pt x="34433" y="31207"/>
                  </a:cubicBezTo>
                  <a:cubicBezTo>
                    <a:pt x="31933" y="30302"/>
                    <a:pt x="29456" y="29397"/>
                    <a:pt x="26956" y="28504"/>
                  </a:cubicBezTo>
                  <a:cubicBezTo>
                    <a:pt x="26444" y="28325"/>
                    <a:pt x="25920" y="28147"/>
                    <a:pt x="25420" y="27968"/>
                  </a:cubicBezTo>
                  <a:lnTo>
                    <a:pt x="25432" y="27980"/>
                  </a:lnTo>
                  <a:cubicBezTo>
                    <a:pt x="24801" y="27742"/>
                    <a:pt x="24158" y="27492"/>
                    <a:pt x="23420" y="27206"/>
                  </a:cubicBezTo>
                  <a:cubicBezTo>
                    <a:pt x="23622" y="27671"/>
                    <a:pt x="23777" y="28040"/>
                    <a:pt x="23932" y="28397"/>
                  </a:cubicBezTo>
                  <a:cubicBezTo>
                    <a:pt x="23777" y="28230"/>
                    <a:pt x="23646" y="28052"/>
                    <a:pt x="23598" y="27861"/>
                  </a:cubicBezTo>
                  <a:cubicBezTo>
                    <a:pt x="23467" y="27278"/>
                    <a:pt x="23086" y="27028"/>
                    <a:pt x="22527" y="26873"/>
                  </a:cubicBezTo>
                  <a:cubicBezTo>
                    <a:pt x="22074" y="26754"/>
                    <a:pt x="21634" y="26563"/>
                    <a:pt x="21122" y="26385"/>
                  </a:cubicBezTo>
                  <a:cubicBezTo>
                    <a:pt x="21455" y="26980"/>
                    <a:pt x="21777" y="27516"/>
                    <a:pt x="22074" y="28040"/>
                  </a:cubicBezTo>
                  <a:lnTo>
                    <a:pt x="21979" y="28087"/>
                  </a:lnTo>
                  <a:cubicBezTo>
                    <a:pt x="21860" y="27885"/>
                    <a:pt x="21729" y="27718"/>
                    <a:pt x="21634" y="27516"/>
                  </a:cubicBezTo>
                  <a:cubicBezTo>
                    <a:pt x="21277" y="26647"/>
                    <a:pt x="20705" y="26028"/>
                    <a:pt x="19717" y="25885"/>
                  </a:cubicBezTo>
                  <a:cubicBezTo>
                    <a:pt x="19527" y="25849"/>
                    <a:pt x="19348" y="25754"/>
                    <a:pt x="19169" y="25670"/>
                  </a:cubicBezTo>
                  <a:cubicBezTo>
                    <a:pt x="18586" y="25468"/>
                    <a:pt x="18003" y="25254"/>
                    <a:pt x="17312" y="25004"/>
                  </a:cubicBezTo>
                  <a:cubicBezTo>
                    <a:pt x="17502" y="25373"/>
                    <a:pt x="17645" y="25659"/>
                    <a:pt x="17800" y="25932"/>
                  </a:cubicBezTo>
                  <a:cubicBezTo>
                    <a:pt x="17586" y="25718"/>
                    <a:pt x="17443" y="25480"/>
                    <a:pt x="17324" y="25230"/>
                  </a:cubicBezTo>
                  <a:cubicBezTo>
                    <a:pt x="17181" y="24944"/>
                    <a:pt x="16943" y="24837"/>
                    <a:pt x="16609" y="24825"/>
                  </a:cubicBezTo>
                  <a:close/>
                  <a:moveTo>
                    <a:pt x="25956" y="8025"/>
                  </a:moveTo>
                  <a:cubicBezTo>
                    <a:pt x="25777" y="8085"/>
                    <a:pt x="25587" y="8156"/>
                    <a:pt x="25408" y="8216"/>
                  </a:cubicBezTo>
                  <a:cubicBezTo>
                    <a:pt x="23825" y="8680"/>
                    <a:pt x="22253" y="9145"/>
                    <a:pt x="20670" y="9621"/>
                  </a:cubicBezTo>
                  <a:cubicBezTo>
                    <a:pt x="20670" y="9645"/>
                    <a:pt x="20670" y="9668"/>
                    <a:pt x="20658" y="9692"/>
                  </a:cubicBezTo>
                  <a:cubicBezTo>
                    <a:pt x="21348" y="9954"/>
                    <a:pt x="22039" y="10240"/>
                    <a:pt x="22729" y="10514"/>
                  </a:cubicBezTo>
                  <a:cubicBezTo>
                    <a:pt x="22717" y="10538"/>
                    <a:pt x="22717" y="10561"/>
                    <a:pt x="22694" y="10597"/>
                  </a:cubicBezTo>
                  <a:lnTo>
                    <a:pt x="22384" y="10514"/>
                  </a:lnTo>
                  <a:cubicBezTo>
                    <a:pt x="21908" y="10311"/>
                    <a:pt x="21420" y="10180"/>
                    <a:pt x="20967" y="9930"/>
                  </a:cubicBezTo>
                  <a:cubicBezTo>
                    <a:pt x="20419" y="9621"/>
                    <a:pt x="19955" y="9823"/>
                    <a:pt x="19360" y="10049"/>
                  </a:cubicBezTo>
                  <a:lnTo>
                    <a:pt x="21003" y="10704"/>
                  </a:lnTo>
                  <a:cubicBezTo>
                    <a:pt x="20979" y="10728"/>
                    <a:pt x="20967" y="10776"/>
                    <a:pt x="20955" y="10811"/>
                  </a:cubicBezTo>
                  <a:cubicBezTo>
                    <a:pt x="20872" y="10776"/>
                    <a:pt x="20765" y="10764"/>
                    <a:pt x="20670" y="10728"/>
                  </a:cubicBezTo>
                  <a:cubicBezTo>
                    <a:pt x="20253" y="10561"/>
                    <a:pt x="19836" y="10430"/>
                    <a:pt x="19455" y="10240"/>
                  </a:cubicBezTo>
                  <a:cubicBezTo>
                    <a:pt x="19193" y="10121"/>
                    <a:pt x="18979" y="10121"/>
                    <a:pt x="18729" y="10192"/>
                  </a:cubicBezTo>
                  <a:cubicBezTo>
                    <a:pt x="16502" y="10823"/>
                    <a:pt x="14276" y="11442"/>
                    <a:pt x="12061" y="12073"/>
                  </a:cubicBezTo>
                  <a:cubicBezTo>
                    <a:pt x="11240" y="12300"/>
                    <a:pt x="10418" y="12550"/>
                    <a:pt x="9537" y="12800"/>
                  </a:cubicBezTo>
                  <a:cubicBezTo>
                    <a:pt x="10597" y="13276"/>
                    <a:pt x="11597" y="13705"/>
                    <a:pt x="12573" y="14133"/>
                  </a:cubicBezTo>
                  <a:cubicBezTo>
                    <a:pt x="12561" y="14181"/>
                    <a:pt x="12538" y="14229"/>
                    <a:pt x="12514" y="14288"/>
                  </a:cubicBezTo>
                  <a:cubicBezTo>
                    <a:pt x="12418" y="14240"/>
                    <a:pt x="12299" y="14217"/>
                    <a:pt x="12192" y="14169"/>
                  </a:cubicBezTo>
                  <a:cubicBezTo>
                    <a:pt x="11299" y="13776"/>
                    <a:pt x="10406" y="13371"/>
                    <a:pt x="9513" y="12990"/>
                  </a:cubicBezTo>
                  <a:cubicBezTo>
                    <a:pt x="9359" y="12931"/>
                    <a:pt x="9156" y="12919"/>
                    <a:pt x="8989" y="12966"/>
                  </a:cubicBezTo>
                  <a:cubicBezTo>
                    <a:pt x="8192" y="13157"/>
                    <a:pt x="7394" y="13383"/>
                    <a:pt x="6596" y="13586"/>
                  </a:cubicBezTo>
                  <a:cubicBezTo>
                    <a:pt x="6525" y="13609"/>
                    <a:pt x="6442" y="13645"/>
                    <a:pt x="6287" y="13705"/>
                  </a:cubicBezTo>
                  <a:cubicBezTo>
                    <a:pt x="8347" y="14562"/>
                    <a:pt x="10311" y="15419"/>
                    <a:pt x="12323" y="16169"/>
                  </a:cubicBezTo>
                  <a:cubicBezTo>
                    <a:pt x="17121" y="17908"/>
                    <a:pt x="21920" y="19574"/>
                    <a:pt x="26718" y="21265"/>
                  </a:cubicBezTo>
                  <a:cubicBezTo>
                    <a:pt x="30004" y="22432"/>
                    <a:pt x="33290" y="23623"/>
                    <a:pt x="36505" y="24992"/>
                  </a:cubicBezTo>
                  <a:cubicBezTo>
                    <a:pt x="37791" y="25528"/>
                    <a:pt x="39148" y="25885"/>
                    <a:pt x="40470" y="26313"/>
                  </a:cubicBezTo>
                  <a:cubicBezTo>
                    <a:pt x="40958" y="26480"/>
                    <a:pt x="41446" y="26444"/>
                    <a:pt x="41970" y="26266"/>
                  </a:cubicBezTo>
                  <a:cubicBezTo>
                    <a:pt x="43387" y="25778"/>
                    <a:pt x="44815" y="25337"/>
                    <a:pt x="46232" y="24873"/>
                  </a:cubicBezTo>
                  <a:cubicBezTo>
                    <a:pt x="47185" y="24563"/>
                    <a:pt x="48137" y="24230"/>
                    <a:pt x="49125" y="23884"/>
                  </a:cubicBezTo>
                  <a:cubicBezTo>
                    <a:pt x="48506" y="23623"/>
                    <a:pt x="47935" y="23373"/>
                    <a:pt x="47363" y="23146"/>
                  </a:cubicBezTo>
                  <a:cubicBezTo>
                    <a:pt x="47197" y="23087"/>
                    <a:pt x="46970" y="23075"/>
                    <a:pt x="46804" y="23111"/>
                  </a:cubicBezTo>
                  <a:cubicBezTo>
                    <a:pt x="45839" y="23396"/>
                    <a:pt x="44875" y="23694"/>
                    <a:pt x="43911" y="23992"/>
                  </a:cubicBezTo>
                  <a:cubicBezTo>
                    <a:pt x="43613" y="24087"/>
                    <a:pt x="43327" y="24182"/>
                    <a:pt x="42934" y="24301"/>
                  </a:cubicBezTo>
                  <a:cubicBezTo>
                    <a:pt x="43315" y="24349"/>
                    <a:pt x="43589" y="24385"/>
                    <a:pt x="43863" y="24408"/>
                  </a:cubicBezTo>
                  <a:cubicBezTo>
                    <a:pt x="43744" y="24504"/>
                    <a:pt x="43625" y="24504"/>
                    <a:pt x="43518" y="24504"/>
                  </a:cubicBezTo>
                  <a:cubicBezTo>
                    <a:pt x="42863" y="24420"/>
                    <a:pt x="42208" y="24396"/>
                    <a:pt x="41601" y="24742"/>
                  </a:cubicBezTo>
                  <a:cubicBezTo>
                    <a:pt x="41327" y="24885"/>
                    <a:pt x="41029" y="24837"/>
                    <a:pt x="40732" y="24742"/>
                  </a:cubicBezTo>
                  <a:cubicBezTo>
                    <a:pt x="35755" y="22872"/>
                    <a:pt x="30766" y="21051"/>
                    <a:pt x="25789" y="19182"/>
                  </a:cubicBezTo>
                  <a:cubicBezTo>
                    <a:pt x="21503" y="17574"/>
                    <a:pt x="17252" y="15943"/>
                    <a:pt x="12978" y="14324"/>
                  </a:cubicBezTo>
                  <a:cubicBezTo>
                    <a:pt x="12859" y="14276"/>
                    <a:pt x="12752" y="14205"/>
                    <a:pt x="12609" y="14109"/>
                  </a:cubicBezTo>
                  <a:cubicBezTo>
                    <a:pt x="12859" y="13990"/>
                    <a:pt x="13050" y="13883"/>
                    <a:pt x="13252" y="13788"/>
                  </a:cubicBezTo>
                  <a:lnTo>
                    <a:pt x="13252" y="13788"/>
                  </a:lnTo>
                  <a:cubicBezTo>
                    <a:pt x="13514" y="13681"/>
                    <a:pt x="13788" y="13574"/>
                    <a:pt x="14085" y="13443"/>
                  </a:cubicBezTo>
                  <a:cubicBezTo>
                    <a:pt x="13252" y="13097"/>
                    <a:pt x="12430" y="12776"/>
                    <a:pt x="11621" y="12431"/>
                  </a:cubicBezTo>
                  <a:cubicBezTo>
                    <a:pt x="11645" y="12395"/>
                    <a:pt x="11656" y="12359"/>
                    <a:pt x="11668" y="12324"/>
                  </a:cubicBezTo>
                  <a:cubicBezTo>
                    <a:pt x="11740" y="12359"/>
                    <a:pt x="11835" y="12371"/>
                    <a:pt x="11907" y="12395"/>
                  </a:cubicBezTo>
                  <a:cubicBezTo>
                    <a:pt x="12669" y="12693"/>
                    <a:pt x="13407" y="12990"/>
                    <a:pt x="14181" y="13276"/>
                  </a:cubicBezTo>
                  <a:cubicBezTo>
                    <a:pt x="14347" y="13336"/>
                    <a:pt x="14538" y="13288"/>
                    <a:pt x="14716" y="13288"/>
                  </a:cubicBezTo>
                  <a:lnTo>
                    <a:pt x="14716" y="13205"/>
                  </a:lnTo>
                  <a:cubicBezTo>
                    <a:pt x="14443" y="13086"/>
                    <a:pt x="14145" y="12966"/>
                    <a:pt x="13859" y="12835"/>
                  </a:cubicBezTo>
                  <a:cubicBezTo>
                    <a:pt x="13585" y="12716"/>
                    <a:pt x="13311" y="12597"/>
                    <a:pt x="13038" y="12478"/>
                  </a:cubicBezTo>
                  <a:cubicBezTo>
                    <a:pt x="13050" y="12443"/>
                    <a:pt x="13073" y="12395"/>
                    <a:pt x="13085" y="12371"/>
                  </a:cubicBezTo>
                  <a:cubicBezTo>
                    <a:pt x="13264" y="12431"/>
                    <a:pt x="13454" y="12478"/>
                    <a:pt x="13621" y="12574"/>
                  </a:cubicBezTo>
                  <a:cubicBezTo>
                    <a:pt x="14621" y="13193"/>
                    <a:pt x="15633" y="13157"/>
                    <a:pt x="16681" y="12728"/>
                  </a:cubicBezTo>
                  <a:cubicBezTo>
                    <a:pt x="17383" y="12443"/>
                    <a:pt x="18133" y="12264"/>
                    <a:pt x="18872" y="12038"/>
                  </a:cubicBezTo>
                  <a:cubicBezTo>
                    <a:pt x="18800" y="11966"/>
                    <a:pt x="18753" y="11919"/>
                    <a:pt x="18788" y="11943"/>
                  </a:cubicBezTo>
                  <a:cubicBezTo>
                    <a:pt x="18991" y="11919"/>
                    <a:pt x="19241" y="11954"/>
                    <a:pt x="19467" y="11883"/>
                  </a:cubicBezTo>
                  <a:cubicBezTo>
                    <a:pt x="20812" y="11490"/>
                    <a:pt x="22134" y="11073"/>
                    <a:pt x="23456" y="10657"/>
                  </a:cubicBezTo>
                  <a:cubicBezTo>
                    <a:pt x="23646" y="10597"/>
                    <a:pt x="23860" y="10538"/>
                    <a:pt x="24146" y="10454"/>
                  </a:cubicBezTo>
                  <a:cubicBezTo>
                    <a:pt x="23325" y="10097"/>
                    <a:pt x="22598" y="9764"/>
                    <a:pt x="21801" y="9418"/>
                  </a:cubicBezTo>
                  <a:cubicBezTo>
                    <a:pt x="21908" y="9395"/>
                    <a:pt x="21943" y="9383"/>
                    <a:pt x="21955" y="9383"/>
                  </a:cubicBezTo>
                  <a:cubicBezTo>
                    <a:pt x="22694" y="9692"/>
                    <a:pt x="23432" y="10002"/>
                    <a:pt x="24158" y="10311"/>
                  </a:cubicBezTo>
                  <a:cubicBezTo>
                    <a:pt x="24218" y="10347"/>
                    <a:pt x="24289" y="10395"/>
                    <a:pt x="24349" y="10371"/>
                  </a:cubicBezTo>
                  <a:cubicBezTo>
                    <a:pt x="24646" y="10288"/>
                    <a:pt x="24932" y="10192"/>
                    <a:pt x="25301" y="10073"/>
                  </a:cubicBezTo>
                  <a:cubicBezTo>
                    <a:pt x="24872" y="9895"/>
                    <a:pt x="24527" y="9752"/>
                    <a:pt x="24170" y="9621"/>
                  </a:cubicBezTo>
                  <a:cubicBezTo>
                    <a:pt x="24182" y="9573"/>
                    <a:pt x="24206" y="9526"/>
                    <a:pt x="24229" y="9478"/>
                  </a:cubicBezTo>
                  <a:cubicBezTo>
                    <a:pt x="24587" y="9597"/>
                    <a:pt x="24932" y="9740"/>
                    <a:pt x="25289" y="9859"/>
                  </a:cubicBezTo>
                  <a:cubicBezTo>
                    <a:pt x="25420" y="9895"/>
                    <a:pt x="25587" y="9978"/>
                    <a:pt x="25718" y="9942"/>
                  </a:cubicBezTo>
                  <a:cubicBezTo>
                    <a:pt x="26492" y="9740"/>
                    <a:pt x="27254" y="9502"/>
                    <a:pt x="28075" y="9264"/>
                  </a:cubicBezTo>
                  <a:cubicBezTo>
                    <a:pt x="27432" y="8930"/>
                    <a:pt x="26849" y="8645"/>
                    <a:pt x="26265" y="8335"/>
                  </a:cubicBezTo>
                  <a:cubicBezTo>
                    <a:pt x="26146" y="8287"/>
                    <a:pt x="26063" y="8144"/>
                    <a:pt x="25956" y="8025"/>
                  </a:cubicBezTo>
                  <a:lnTo>
                    <a:pt x="28099" y="9097"/>
                  </a:lnTo>
                  <a:cubicBezTo>
                    <a:pt x="28170" y="9121"/>
                    <a:pt x="28266" y="9180"/>
                    <a:pt x="28325" y="9168"/>
                  </a:cubicBezTo>
                  <a:cubicBezTo>
                    <a:pt x="29004" y="8978"/>
                    <a:pt x="29694" y="8764"/>
                    <a:pt x="30456" y="8561"/>
                  </a:cubicBezTo>
                  <a:cubicBezTo>
                    <a:pt x="30254" y="8466"/>
                    <a:pt x="30135" y="8430"/>
                    <a:pt x="30040" y="8383"/>
                  </a:cubicBezTo>
                  <a:cubicBezTo>
                    <a:pt x="29814" y="8275"/>
                    <a:pt x="29599" y="8156"/>
                    <a:pt x="29385" y="8037"/>
                  </a:cubicBezTo>
                  <a:lnTo>
                    <a:pt x="29385" y="7978"/>
                  </a:lnTo>
                  <a:cubicBezTo>
                    <a:pt x="29385" y="7966"/>
                    <a:pt x="29397" y="7966"/>
                    <a:pt x="29409" y="7966"/>
                  </a:cubicBezTo>
                  <a:cubicBezTo>
                    <a:pt x="29683" y="8061"/>
                    <a:pt x="29944" y="8156"/>
                    <a:pt x="30218" y="8264"/>
                  </a:cubicBezTo>
                  <a:cubicBezTo>
                    <a:pt x="30766" y="8478"/>
                    <a:pt x="31302" y="8430"/>
                    <a:pt x="31838" y="8097"/>
                  </a:cubicBezTo>
                  <a:cubicBezTo>
                    <a:pt x="31480" y="7966"/>
                    <a:pt x="31135" y="7823"/>
                    <a:pt x="30790" y="7692"/>
                  </a:cubicBezTo>
                  <a:lnTo>
                    <a:pt x="30837" y="7561"/>
                  </a:lnTo>
                  <a:cubicBezTo>
                    <a:pt x="31242" y="7716"/>
                    <a:pt x="31647" y="7966"/>
                    <a:pt x="32064" y="7978"/>
                  </a:cubicBezTo>
                  <a:cubicBezTo>
                    <a:pt x="32481" y="8013"/>
                    <a:pt x="32921" y="7811"/>
                    <a:pt x="33338" y="7716"/>
                  </a:cubicBezTo>
                  <a:cubicBezTo>
                    <a:pt x="33338" y="7680"/>
                    <a:pt x="33326" y="7656"/>
                    <a:pt x="33326" y="7621"/>
                  </a:cubicBezTo>
                  <a:cubicBezTo>
                    <a:pt x="32659" y="7382"/>
                    <a:pt x="31969" y="7132"/>
                    <a:pt x="31302" y="6894"/>
                  </a:cubicBezTo>
                  <a:cubicBezTo>
                    <a:pt x="31314" y="6859"/>
                    <a:pt x="31314" y="6835"/>
                    <a:pt x="31326" y="6799"/>
                  </a:cubicBezTo>
                  <a:cubicBezTo>
                    <a:pt x="31445" y="6835"/>
                    <a:pt x="31564" y="6859"/>
                    <a:pt x="31683" y="6906"/>
                  </a:cubicBezTo>
                  <a:cubicBezTo>
                    <a:pt x="32278" y="7109"/>
                    <a:pt x="32862" y="7323"/>
                    <a:pt x="33457" y="7525"/>
                  </a:cubicBezTo>
                  <a:cubicBezTo>
                    <a:pt x="33814" y="7644"/>
                    <a:pt x="34397" y="7430"/>
                    <a:pt x="34481" y="7192"/>
                  </a:cubicBezTo>
                  <a:cubicBezTo>
                    <a:pt x="34671" y="7192"/>
                    <a:pt x="34862" y="7228"/>
                    <a:pt x="35017" y="7192"/>
                  </a:cubicBezTo>
                  <a:cubicBezTo>
                    <a:pt x="36767" y="6680"/>
                    <a:pt x="38493" y="6156"/>
                    <a:pt x="40220" y="5620"/>
                  </a:cubicBezTo>
                  <a:cubicBezTo>
                    <a:pt x="41124" y="5346"/>
                    <a:pt x="42017" y="5013"/>
                    <a:pt x="42934" y="4704"/>
                  </a:cubicBezTo>
                  <a:cubicBezTo>
                    <a:pt x="42625" y="4549"/>
                    <a:pt x="42363" y="4418"/>
                    <a:pt x="42077" y="4299"/>
                  </a:cubicBezTo>
                  <a:cubicBezTo>
                    <a:pt x="42089" y="4251"/>
                    <a:pt x="42125" y="4215"/>
                    <a:pt x="42136" y="4156"/>
                  </a:cubicBezTo>
                  <a:cubicBezTo>
                    <a:pt x="42458" y="4287"/>
                    <a:pt x="42779" y="4465"/>
                    <a:pt x="43113" y="4525"/>
                  </a:cubicBezTo>
                  <a:cubicBezTo>
                    <a:pt x="43458" y="4573"/>
                    <a:pt x="43815" y="4477"/>
                    <a:pt x="44172" y="4454"/>
                  </a:cubicBezTo>
                  <a:lnTo>
                    <a:pt x="44172" y="4358"/>
                  </a:lnTo>
                  <a:cubicBezTo>
                    <a:pt x="43922" y="4215"/>
                    <a:pt x="43672" y="4061"/>
                    <a:pt x="43410" y="3930"/>
                  </a:cubicBezTo>
                  <a:cubicBezTo>
                    <a:pt x="43434" y="3882"/>
                    <a:pt x="43458" y="3822"/>
                    <a:pt x="43470" y="3775"/>
                  </a:cubicBezTo>
                  <a:cubicBezTo>
                    <a:pt x="44101" y="4049"/>
                    <a:pt x="44696" y="4549"/>
                    <a:pt x="45363" y="4013"/>
                  </a:cubicBezTo>
                  <a:cubicBezTo>
                    <a:pt x="45196" y="3918"/>
                    <a:pt x="45042" y="3799"/>
                    <a:pt x="44875" y="3692"/>
                  </a:cubicBezTo>
                  <a:cubicBezTo>
                    <a:pt x="44887" y="3644"/>
                    <a:pt x="44899" y="3584"/>
                    <a:pt x="44923" y="3549"/>
                  </a:cubicBezTo>
                  <a:cubicBezTo>
                    <a:pt x="45542" y="4108"/>
                    <a:pt x="46173" y="3965"/>
                    <a:pt x="46828" y="3668"/>
                  </a:cubicBezTo>
                  <a:cubicBezTo>
                    <a:pt x="46625" y="3549"/>
                    <a:pt x="46447" y="3430"/>
                    <a:pt x="46256" y="3311"/>
                  </a:cubicBezTo>
                  <a:cubicBezTo>
                    <a:pt x="46685" y="3275"/>
                    <a:pt x="46970" y="3715"/>
                    <a:pt x="47447" y="3549"/>
                  </a:cubicBezTo>
                  <a:cubicBezTo>
                    <a:pt x="47840" y="3394"/>
                    <a:pt x="48256" y="3322"/>
                    <a:pt x="48709" y="3191"/>
                  </a:cubicBezTo>
                  <a:cubicBezTo>
                    <a:pt x="48137" y="2894"/>
                    <a:pt x="47625" y="2632"/>
                    <a:pt x="47137" y="2382"/>
                  </a:cubicBezTo>
                  <a:cubicBezTo>
                    <a:pt x="47149" y="2334"/>
                    <a:pt x="47185" y="2310"/>
                    <a:pt x="47197" y="2263"/>
                  </a:cubicBezTo>
                  <a:cubicBezTo>
                    <a:pt x="47280" y="2287"/>
                    <a:pt x="47375" y="2334"/>
                    <a:pt x="47459" y="2370"/>
                  </a:cubicBezTo>
                  <a:cubicBezTo>
                    <a:pt x="47792" y="2525"/>
                    <a:pt x="48113" y="2703"/>
                    <a:pt x="48459" y="2858"/>
                  </a:cubicBezTo>
                  <a:cubicBezTo>
                    <a:pt x="49006" y="3108"/>
                    <a:pt x="49637" y="3037"/>
                    <a:pt x="50161" y="2632"/>
                  </a:cubicBezTo>
                  <a:cubicBezTo>
                    <a:pt x="49590" y="2346"/>
                    <a:pt x="49042" y="2084"/>
                    <a:pt x="48483" y="1810"/>
                  </a:cubicBezTo>
                  <a:cubicBezTo>
                    <a:pt x="48506" y="1787"/>
                    <a:pt x="48518" y="1739"/>
                    <a:pt x="48530" y="1715"/>
                  </a:cubicBezTo>
                  <a:cubicBezTo>
                    <a:pt x="48637" y="1763"/>
                    <a:pt x="48744" y="1787"/>
                    <a:pt x="48828" y="1834"/>
                  </a:cubicBezTo>
                  <a:cubicBezTo>
                    <a:pt x="49221" y="2013"/>
                    <a:pt x="49602" y="2203"/>
                    <a:pt x="49995" y="2394"/>
                  </a:cubicBezTo>
                  <a:cubicBezTo>
                    <a:pt x="50530" y="2656"/>
                    <a:pt x="50530" y="2656"/>
                    <a:pt x="50602" y="2072"/>
                  </a:cubicBezTo>
                  <a:cubicBezTo>
                    <a:pt x="50328" y="1941"/>
                    <a:pt x="50066" y="1787"/>
                    <a:pt x="49780" y="1656"/>
                  </a:cubicBezTo>
                  <a:cubicBezTo>
                    <a:pt x="49828" y="1608"/>
                    <a:pt x="49840" y="1584"/>
                    <a:pt x="49840" y="1596"/>
                  </a:cubicBezTo>
                  <a:cubicBezTo>
                    <a:pt x="49887" y="1608"/>
                    <a:pt x="49935" y="1608"/>
                    <a:pt x="49971" y="1620"/>
                  </a:cubicBezTo>
                  <a:cubicBezTo>
                    <a:pt x="50530" y="1965"/>
                    <a:pt x="51126" y="2120"/>
                    <a:pt x="51745" y="2144"/>
                  </a:cubicBezTo>
                  <a:cubicBezTo>
                    <a:pt x="51923" y="2156"/>
                    <a:pt x="52114" y="2191"/>
                    <a:pt x="52293" y="2227"/>
                  </a:cubicBezTo>
                  <a:cubicBezTo>
                    <a:pt x="54174" y="2668"/>
                    <a:pt x="56043" y="3084"/>
                    <a:pt x="57924" y="3561"/>
                  </a:cubicBezTo>
                  <a:cubicBezTo>
                    <a:pt x="61163" y="4394"/>
                    <a:pt x="64401" y="5323"/>
                    <a:pt x="67652" y="6073"/>
                  </a:cubicBezTo>
                  <a:cubicBezTo>
                    <a:pt x="72855" y="7263"/>
                    <a:pt x="78046" y="8442"/>
                    <a:pt x="83189" y="9776"/>
                  </a:cubicBezTo>
                  <a:cubicBezTo>
                    <a:pt x="83535" y="9871"/>
                    <a:pt x="83892" y="9871"/>
                    <a:pt x="84249" y="9907"/>
                  </a:cubicBezTo>
                  <a:cubicBezTo>
                    <a:pt x="84320" y="9930"/>
                    <a:pt x="84416" y="9966"/>
                    <a:pt x="84439" y="10014"/>
                  </a:cubicBezTo>
                  <a:cubicBezTo>
                    <a:pt x="84475" y="10073"/>
                    <a:pt x="84463" y="10192"/>
                    <a:pt x="84416" y="10228"/>
                  </a:cubicBezTo>
                  <a:cubicBezTo>
                    <a:pt x="84297" y="10311"/>
                    <a:pt x="84166" y="10407"/>
                    <a:pt x="84011" y="10442"/>
                  </a:cubicBezTo>
                  <a:cubicBezTo>
                    <a:pt x="83773" y="10538"/>
                    <a:pt x="83535" y="10597"/>
                    <a:pt x="83296" y="10680"/>
                  </a:cubicBezTo>
                  <a:lnTo>
                    <a:pt x="83308" y="10680"/>
                  </a:lnTo>
                  <a:cubicBezTo>
                    <a:pt x="82832" y="10847"/>
                    <a:pt x="82344" y="11002"/>
                    <a:pt x="81808" y="11181"/>
                  </a:cubicBezTo>
                  <a:cubicBezTo>
                    <a:pt x="81987" y="11252"/>
                    <a:pt x="82082" y="11300"/>
                    <a:pt x="82141" y="11323"/>
                  </a:cubicBezTo>
                  <a:cubicBezTo>
                    <a:pt x="81725" y="11371"/>
                    <a:pt x="81308" y="11419"/>
                    <a:pt x="80868" y="11478"/>
                  </a:cubicBezTo>
                  <a:lnTo>
                    <a:pt x="80868" y="11633"/>
                  </a:lnTo>
                  <a:cubicBezTo>
                    <a:pt x="81510" y="11752"/>
                    <a:pt x="82153" y="11895"/>
                    <a:pt x="82796" y="12014"/>
                  </a:cubicBezTo>
                  <a:cubicBezTo>
                    <a:pt x="82653" y="12085"/>
                    <a:pt x="82522" y="12109"/>
                    <a:pt x="82403" y="12085"/>
                  </a:cubicBezTo>
                  <a:cubicBezTo>
                    <a:pt x="81856" y="11978"/>
                    <a:pt x="81320" y="11859"/>
                    <a:pt x="80772" y="11776"/>
                  </a:cubicBezTo>
                  <a:cubicBezTo>
                    <a:pt x="80606" y="11740"/>
                    <a:pt x="80427" y="11740"/>
                    <a:pt x="80260" y="11788"/>
                  </a:cubicBezTo>
                  <a:cubicBezTo>
                    <a:pt x="79653" y="11966"/>
                    <a:pt x="79058" y="12157"/>
                    <a:pt x="78451" y="12347"/>
                  </a:cubicBezTo>
                  <a:cubicBezTo>
                    <a:pt x="78343" y="12383"/>
                    <a:pt x="78248" y="12407"/>
                    <a:pt x="78117" y="12454"/>
                  </a:cubicBezTo>
                  <a:cubicBezTo>
                    <a:pt x="78343" y="12585"/>
                    <a:pt x="78534" y="12693"/>
                    <a:pt x="78712" y="12812"/>
                  </a:cubicBezTo>
                  <a:cubicBezTo>
                    <a:pt x="78308" y="12788"/>
                    <a:pt x="77950" y="12609"/>
                    <a:pt x="77593" y="12609"/>
                  </a:cubicBezTo>
                  <a:cubicBezTo>
                    <a:pt x="77224" y="12621"/>
                    <a:pt x="76855" y="12812"/>
                    <a:pt x="76391" y="12943"/>
                  </a:cubicBezTo>
                  <a:cubicBezTo>
                    <a:pt x="77165" y="13181"/>
                    <a:pt x="77820" y="13383"/>
                    <a:pt x="78486" y="13586"/>
                  </a:cubicBezTo>
                  <a:cubicBezTo>
                    <a:pt x="78474" y="13621"/>
                    <a:pt x="78474" y="13657"/>
                    <a:pt x="78462" y="13693"/>
                  </a:cubicBezTo>
                  <a:cubicBezTo>
                    <a:pt x="78355" y="13681"/>
                    <a:pt x="78248" y="13681"/>
                    <a:pt x="78153" y="13645"/>
                  </a:cubicBezTo>
                  <a:cubicBezTo>
                    <a:pt x="77689" y="13514"/>
                    <a:pt x="77236" y="13395"/>
                    <a:pt x="76784" y="13240"/>
                  </a:cubicBezTo>
                  <a:cubicBezTo>
                    <a:pt x="76081" y="13038"/>
                    <a:pt x="75629" y="13097"/>
                    <a:pt x="74902" y="13514"/>
                  </a:cubicBezTo>
                  <a:cubicBezTo>
                    <a:pt x="75784" y="13740"/>
                    <a:pt x="76617" y="13943"/>
                    <a:pt x="77439" y="14157"/>
                  </a:cubicBezTo>
                  <a:lnTo>
                    <a:pt x="77439" y="14252"/>
                  </a:lnTo>
                  <a:cubicBezTo>
                    <a:pt x="77296" y="14276"/>
                    <a:pt x="77153" y="14300"/>
                    <a:pt x="77034" y="14276"/>
                  </a:cubicBezTo>
                  <a:cubicBezTo>
                    <a:pt x="76260" y="14074"/>
                    <a:pt x="75486" y="13871"/>
                    <a:pt x="74712" y="13693"/>
                  </a:cubicBezTo>
                  <a:cubicBezTo>
                    <a:pt x="74533" y="13645"/>
                    <a:pt x="74307" y="13633"/>
                    <a:pt x="74140" y="13693"/>
                  </a:cubicBezTo>
                  <a:cubicBezTo>
                    <a:pt x="73045" y="14050"/>
                    <a:pt x="71938" y="14443"/>
                    <a:pt x="70854" y="14812"/>
                  </a:cubicBezTo>
                  <a:cubicBezTo>
                    <a:pt x="70771" y="14836"/>
                    <a:pt x="70676" y="14871"/>
                    <a:pt x="70557" y="14919"/>
                  </a:cubicBezTo>
                  <a:cubicBezTo>
                    <a:pt x="70771" y="15002"/>
                    <a:pt x="70950" y="15062"/>
                    <a:pt x="71128" y="15133"/>
                  </a:cubicBezTo>
                  <a:cubicBezTo>
                    <a:pt x="71104" y="15169"/>
                    <a:pt x="71104" y="15193"/>
                    <a:pt x="71092" y="15229"/>
                  </a:cubicBezTo>
                  <a:cubicBezTo>
                    <a:pt x="70783" y="15169"/>
                    <a:pt x="70473" y="15038"/>
                    <a:pt x="70176" y="15062"/>
                  </a:cubicBezTo>
                  <a:cubicBezTo>
                    <a:pt x="69914" y="15086"/>
                    <a:pt x="69557" y="15121"/>
                    <a:pt x="69461" y="15348"/>
                  </a:cubicBezTo>
                  <a:cubicBezTo>
                    <a:pt x="69045" y="15467"/>
                    <a:pt x="68664" y="15562"/>
                    <a:pt x="68295" y="15669"/>
                  </a:cubicBezTo>
                  <a:cubicBezTo>
                    <a:pt x="68295" y="15705"/>
                    <a:pt x="68283" y="15741"/>
                    <a:pt x="68283" y="15776"/>
                  </a:cubicBezTo>
                  <a:cubicBezTo>
                    <a:pt x="68759" y="16038"/>
                    <a:pt x="69223" y="16312"/>
                    <a:pt x="69699" y="16598"/>
                  </a:cubicBezTo>
                  <a:cubicBezTo>
                    <a:pt x="69723" y="16610"/>
                    <a:pt x="69735" y="16634"/>
                    <a:pt x="69771" y="16669"/>
                  </a:cubicBezTo>
                  <a:cubicBezTo>
                    <a:pt x="69640" y="16681"/>
                    <a:pt x="69521" y="16657"/>
                    <a:pt x="69414" y="16610"/>
                  </a:cubicBezTo>
                  <a:cubicBezTo>
                    <a:pt x="68949" y="16407"/>
                    <a:pt x="68485" y="16181"/>
                    <a:pt x="68033" y="15955"/>
                  </a:cubicBezTo>
                  <a:cubicBezTo>
                    <a:pt x="67925" y="15907"/>
                    <a:pt x="67794" y="15848"/>
                    <a:pt x="67699" y="15883"/>
                  </a:cubicBezTo>
                  <a:cubicBezTo>
                    <a:pt x="67175" y="16026"/>
                    <a:pt x="66675" y="16229"/>
                    <a:pt x="66068" y="16419"/>
                  </a:cubicBezTo>
                  <a:cubicBezTo>
                    <a:pt x="66794" y="16765"/>
                    <a:pt x="67413" y="17062"/>
                    <a:pt x="68044" y="17372"/>
                  </a:cubicBezTo>
                  <a:cubicBezTo>
                    <a:pt x="67890" y="17396"/>
                    <a:pt x="67771" y="17372"/>
                    <a:pt x="67675" y="17324"/>
                  </a:cubicBezTo>
                  <a:cubicBezTo>
                    <a:pt x="67175" y="17098"/>
                    <a:pt x="66687" y="16860"/>
                    <a:pt x="66187" y="16634"/>
                  </a:cubicBezTo>
                  <a:cubicBezTo>
                    <a:pt x="65925" y="16515"/>
                    <a:pt x="65354" y="16598"/>
                    <a:pt x="65151" y="16788"/>
                  </a:cubicBezTo>
                  <a:cubicBezTo>
                    <a:pt x="65127" y="16812"/>
                    <a:pt x="65139" y="16872"/>
                    <a:pt x="65139" y="16931"/>
                  </a:cubicBezTo>
                  <a:cubicBezTo>
                    <a:pt x="65127" y="16907"/>
                    <a:pt x="65127" y="16872"/>
                    <a:pt x="65116" y="16836"/>
                  </a:cubicBezTo>
                  <a:cubicBezTo>
                    <a:pt x="64723" y="16955"/>
                    <a:pt x="64342" y="17074"/>
                    <a:pt x="63877" y="17217"/>
                  </a:cubicBezTo>
                  <a:cubicBezTo>
                    <a:pt x="64127" y="17348"/>
                    <a:pt x="64306" y="17443"/>
                    <a:pt x="64473" y="17538"/>
                  </a:cubicBezTo>
                  <a:cubicBezTo>
                    <a:pt x="64639" y="17622"/>
                    <a:pt x="64818" y="17693"/>
                    <a:pt x="64973" y="17777"/>
                  </a:cubicBezTo>
                  <a:cubicBezTo>
                    <a:pt x="64961" y="17800"/>
                    <a:pt x="64949" y="17848"/>
                    <a:pt x="64937" y="17872"/>
                  </a:cubicBezTo>
                  <a:cubicBezTo>
                    <a:pt x="64699" y="17777"/>
                    <a:pt x="64461" y="17681"/>
                    <a:pt x="64223" y="17574"/>
                  </a:cubicBezTo>
                  <a:cubicBezTo>
                    <a:pt x="63639" y="17300"/>
                    <a:pt x="63353" y="17312"/>
                    <a:pt x="62758" y="17717"/>
                  </a:cubicBezTo>
                  <a:cubicBezTo>
                    <a:pt x="63330" y="17955"/>
                    <a:pt x="63865" y="18193"/>
                    <a:pt x="64401" y="18431"/>
                  </a:cubicBezTo>
                  <a:cubicBezTo>
                    <a:pt x="64377" y="18455"/>
                    <a:pt x="64377" y="18491"/>
                    <a:pt x="64365" y="18515"/>
                  </a:cubicBezTo>
                  <a:cubicBezTo>
                    <a:pt x="64246" y="18491"/>
                    <a:pt x="64127" y="18467"/>
                    <a:pt x="64020" y="18431"/>
                  </a:cubicBezTo>
                  <a:cubicBezTo>
                    <a:pt x="63663" y="18277"/>
                    <a:pt x="63294" y="18158"/>
                    <a:pt x="62972" y="17979"/>
                  </a:cubicBezTo>
                  <a:cubicBezTo>
                    <a:pt x="62568" y="17753"/>
                    <a:pt x="62210" y="17777"/>
                    <a:pt x="61818" y="18027"/>
                  </a:cubicBezTo>
                  <a:cubicBezTo>
                    <a:pt x="62210" y="18217"/>
                    <a:pt x="62580" y="18431"/>
                    <a:pt x="62972" y="18622"/>
                  </a:cubicBezTo>
                  <a:cubicBezTo>
                    <a:pt x="62949" y="18670"/>
                    <a:pt x="62925" y="18705"/>
                    <a:pt x="62913" y="18741"/>
                  </a:cubicBezTo>
                  <a:cubicBezTo>
                    <a:pt x="62580" y="18586"/>
                    <a:pt x="62234" y="18455"/>
                    <a:pt x="61913" y="18312"/>
                  </a:cubicBezTo>
                  <a:cubicBezTo>
                    <a:pt x="61425" y="18086"/>
                    <a:pt x="61377" y="18086"/>
                    <a:pt x="60829" y="18431"/>
                  </a:cubicBezTo>
                  <a:cubicBezTo>
                    <a:pt x="61365" y="18646"/>
                    <a:pt x="61877" y="18872"/>
                    <a:pt x="62389" y="19086"/>
                  </a:cubicBezTo>
                  <a:cubicBezTo>
                    <a:pt x="62389" y="19110"/>
                    <a:pt x="62377" y="19146"/>
                    <a:pt x="62377" y="19170"/>
                  </a:cubicBezTo>
                  <a:cubicBezTo>
                    <a:pt x="62234" y="19158"/>
                    <a:pt x="62091" y="19170"/>
                    <a:pt x="61960" y="19110"/>
                  </a:cubicBezTo>
                  <a:cubicBezTo>
                    <a:pt x="61567" y="18967"/>
                    <a:pt x="61186" y="18812"/>
                    <a:pt x="60805" y="18622"/>
                  </a:cubicBezTo>
                  <a:cubicBezTo>
                    <a:pt x="60603" y="18515"/>
                    <a:pt x="60436" y="18503"/>
                    <a:pt x="60210" y="18574"/>
                  </a:cubicBezTo>
                  <a:cubicBezTo>
                    <a:pt x="59722" y="18765"/>
                    <a:pt x="59234" y="18920"/>
                    <a:pt x="58746" y="19098"/>
                  </a:cubicBezTo>
                  <a:cubicBezTo>
                    <a:pt x="57329" y="19598"/>
                    <a:pt x="55912" y="20110"/>
                    <a:pt x="54483" y="20610"/>
                  </a:cubicBezTo>
                  <a:lnTo>
                    <a:pt x="54495" y="20598"/>
                  </a:lnTo>
                  <a:cubicBezTo>
                    <a:pt x="53662" y="20872"/>
                    <a:pt x="52816" y="21134"/>
                    <a:pt x="51983" y="21408"/>
                  </a:cubicBezTo>
                  <a:cubicBezTo>
                    <a:pt x="52078" y="21491"/>
                    <a:pt x="52138" y="21491"/>
                    <a:pt x="52197" y="21527"/>
                  </a:cubicBezTo>
                  <a:cubicBezTo>
                    <a:pt x="52257" y="21539"/>
                    <a:pt x="52293" y="21563"/>
                    <a:pt x="52340" y="21587"/>
                  </a:cubicBezTo>
                  <a:cubicBezTo>
                    <a:pt x="51257" y="21408"/>
                    <a:pt x="50376" y="22075"/>
                    <a:pt x="49411" y="22313"/>
                  </a:cubicBezTo>
                  <a:cubicBezTo>
                    <a:pt x="50054" y="22491"/>
                    <a:pt x="50685" y="22611"/>
                    <a:pt x="51316" y="22789"/>
                  </a:cubicBezTo>
                  <a:cubicBezTo>
                    <a:pt x="52054" y="22992"/>
                    <a:pt x="52685" y="22730"/>
                    <a:pt x="53424" y="22408"/>
                  </a:cubicBezTo>
                  <a:cubicBezTo>
                    <a:pt x="52650" y="22313"/>
                    <a:pt x="51971" y="22265"/>
                    <a:pt x="51328" y="21979"/>
                  </a:cubicBezTo>
                  <a:cubicBezTo>
                    <a:pt x="51816" y="22015"/>
                    <a:pt x="52281" y="22134"/>
                    <a:pt x="52769" y="22182"/>
                  </a:cubicBezTo>
                  <a:cubicBezTo>
                    <a:pt x="53233" y="22218"/>
                    <a:pt x="53721" y="22301"/>
                    <a:pt x="54138" y="22182"/>
                  </a:cubicBezTo>
                  <a:cubicBezTo>
                    <a:pt x="55900" y="21658"/>
                    <a:pt x="57627" y="21027"/>
                    <a:pt x="59365" y="20479"/>
                  </a:cubicBezTo>
                  <a:cubicBezTo>
                    <a:pt x="62615" y="19455"/>
                    <a:pt x="65842" y="18443"/>
                    <a:pt x="69080" y="17419"/>
                  </a:cubicBezTo>
                  <a:cubicBezTo>
                    <a:pt x="69199" y="17372"/>
                    <a:pt x="69318" y="17324"/>
                    <a:pt x="69485" y="17265"/>
                  </a:cubicBezTo>
                  <a:cubicBezTo>
                    <a:pt x="68866" y="17003"/>
                    <a:pt x="68295" y="16776"/>
                    <a:pt x="67747" y="16538"/>
                  </a:cubicBezTo>
                  <a:lnTo>
                    <a:pt x="67794" y="16443"/>
                  </a:lnTo>
                  <a:cubicBezTo>
                    <a:pt x="68342" y="16669"/>
                    <a:pt x="68878" y="16896"/>
                    <a:pt x="69426" y="17086"/>
                  </a:cubicBezTo>
                  <a:cubicBezTo>
                    <a:pt x="69604" y="17146"/>
                    <a:pt x="69842" y="17157"/>
                    <a:pt x="70021" y="17098"/>
                  </a:cubicBezTo>
                  <a:cubicBezTo>
                    <a:pt x="72509" y="16264"/>
                    <a:pt x="74974" y="15407"/>
                    <a:pt x="77462" y="14562"/>
                  </a:cubicBezTo>
                  <a:cubicBezTo>
                    <a:pt x="80713" y="13419"/>
                    <a:pt x="83951" y="12300"/>
                    <a:pt x="87178" y="11145"/>
                  </a:cubicBezTo>
                  <a:cubicBezTo>
                    <a:pt x="88095" y="10823"/>
                    <a:pt x="88988" y="10454"/>
                    <a:pt x="90000" y="10049"/>
                  </a:cubicBezTo>
                  <a:cubicBezTo>
                    <a:pt x="89738" y="9978"/>
                    <a:pt x="89595" y="9918"/>
                    <a:pt x="89428" y="9883"/>
                  </a:cubicBezTo>
                  <a:cubicBezTo>
                    <a:pt x="88368" y="9692"/>
                    <a:pt x="87297" y="9526"/>
                    <a:pt x="86249" y="9287"/>
                  </a:cubicBezTo>
                  <a:cubicBezTo>
                    <a:pt x="82558" y="8442"/>
                    <a:pt x="78843" y="7597"/>
                    <a:pt x="75176" y="6704"/>
                  </a:cubicBezTo>
                  <a:cubicBezTo>
                    <a:pt x="70664" y="5597"/>
                    <a:pt x="66163" y="4442"/>
                    <a:pt x="61675" y="3287"/>
                  </a:cubicBezTo>
                  <a:cubicBezTo>
                    <a:pt x="58162" y="2418"/>
                    <a:pt x="54650" y="1525"/>
                    <a:pt x="51138" y="655"/>
                  </a:cubicBezTo>
                  <a:cubicBezTo>
                    <a:pt x="50911" y="596"/>
                    <a:pt x="50626" y="655"/>
                    <a:pt x="50411" y="727"/>
                  </a:cubicBezTo>
                  <a:cubicBezTo>
                    <a:pt x="49649" y="989"/>
                    <a:pt x="48899" y="1286"/>
                    <a:pt x="48149" y="1525"/>
                  </a:cubicBezTo>
                  <a:cubicBezTo>
                    <a:pt x="46161" y="2120"/>
                    <a:pt x="44184" y="2679"/>
                    <a:pt x="42208" y="3263"/>
                  </a:cubicBezTo>
                  <a:cubicBezTo>
                    <a:pt x="38041" y="4477"/>
                    <a:pt x="33885" y="5716"/>
                    <a:pt x="29730" y="6954"/>
                  </a:cubicBezTo>
                  <a:cubicBezTo>
                    <a:pt x="29182" y="7121"/>
                    <a:pt x="28647" y="7299"/>
                    <a:pt x="28099" y="7478"/>
                  </a:cubicBezTo>
                  <a:cubicBezTo>
                    <a:pt x="28099" y="7513"/>
                    <a:pt x="28087" y="7549"/>
                    <a:pt x="28087" y="7597"/>
                  </a:cubicBezTo>
                  <a:cubicBezTo>
                    <a:pt x="28516" y="7752"/>
                    <a:pt x="28944" y="7930"/>
                    <a:pt x="29373" y="8097"/>
                  </a:cubicBezTo>
                  <a:cubicBezTo>
                    <a:pt x="29349" y="8347"/>
                    <a:pt x="29194" y="8264"/>
                    <a:pt x="29075" y="8204"/>
                  </a:cubicBezTo>
                  <a:cubicBezTo>
                    <a:pt x="28718" y="8037"/>
                    <a:pt x="28385" y="7847"/>
                    <a:pt x="28004" y="7692"/>
                  </a:cubicBezTo>
                  <a:cubicBezTo>
                    <a:pt x="27909" y="7656"/>
                    <a:pt x="27754" y="7609"/>
                    <a:pt x="27647" y="7632"/>
                  </a:cubicBezTo>
                  <a:cubicBezTo>
                    <a:pt x="27373" y="7692"/>
                    <a:pt x="27099" y="7799"/>
                    <a:pt x="26754" y="7906"/>
                  </a:cubicBezTo>
                  <a:cubicBezTo>
                    <a:pt x="27456" y="8168"/>
                    <a:pt x="28111" y="8430"/>
                    <a:pt x="28766" y="8668"/>
                  </a:cubicBezTo>
                  <a:cubicBezTo>
                    <a:pt x="28754" y="8692"/>
                    <a:pt x="28754" y="8728"/>
                    <a:pt x="28742" y="8764"/>
                  </a:cubicBezTo>
                  <a:cubicBezTo>
                    <a:pt x="28635" y="8740"/>
                    <a:pt x="28516" y="8740"/>
                    <a:pt x="28409" y="8692"/>
                  </a:cubicBezTo>
                  <a:cubicBezTo>
                    <a:pt x="28028" y="8561"/>
                    <a:pt x="27623" y="8430"/>
                    <a:pt x="27230" y="8264"/>
                  </a:cubicBezTo>
                  <a:cubicBezTo>
                    <a:pt x="26837" y="8013"/>
                    <a:pt x="26420" y="7859"/>
                    <a:pt x="25956" y="8025"/>
                  </a:cubicBezTo>
                  <a:close/>
                  <a:moveTo>
                    <a:pt x="18003" y="37839"/>
                  </a:moveTo>
                  <a:cubicBezTo>
                    <a:pt x="17919" y="37755"/>
                    <a:pt x="17848" y="37672"/>
                    <a:pt x="17741" y="37612"/>
                  </a:cubicBezTo>
                  <a:cubicBezTo>
                    <a:pt x="16252" y="36707"/>
                    <a:pt x="14776" y="35791"/>
                    <a:pt x="13276" y="34922"/>
                  </a:cubicBezTo>
                  <a:cubicBezTo>
                    <a:pt x="10216" y="33136"/>
                    <a:pt x="7132" y="31362"/>
                    <a:pt x="4048" y="29588"/>
                  </a:cubicBezTo>
                  <a:cubicBezTo>
                    <a:pt x="3751" y="29421"/>
                    <a:pt x="3465" y="29218"/>
                    <a:pt x="3191" y="29040"/>
                  </a:cubicBezTo>
                  <a:lnTo>
                    <a:pt x="3108" y="29111"/>
                  </a:lnTo>
                  <a:cubicBezTo>
                    <a:pt x="3191" y="29207"/>
                    <a:pt x="3251" y="29302"/>
                    <a:pt x="3322" y="29349"/>
                  </a:cubicBezTo>
                  <a:cubicBezTo>
                    <a:pt x="4179" y="29897"/>
                    <a:pt x="5049" y="30481"/>
                    <a:pt x="5941" y="31004"/>
                  </a:cubicBezTo>
                  <a:cubicBezTo>
                    <a:pt x="8013" y="32207"/>
                    <a:pt x="10097" y="33374"/>
                    <a:pt x="12180" y="34564"/>
                  </a:cubicBezTo>
                  <a:cubicBezTo>
                    <a:pt x="13812" y="35493"/>
                    <a:pt x="15466" y="36434"/>
                    <a:pt x="17098" y="37374"/>
                  </a:cubicBezTo>
                  <a:cubicBezTo>
                    <a:pt x="17395" y="37541"/>
                    <a:pt x="17681" y="37696"/>
                    <a:pt x="17979" y="37874"/>
                  </a:cubicBezTo>
                  <a:cubicBezTo>
                    <a:pt x="19538" y="38767"/>
                    <a:pt x="21098" y="39684"/>
                    <a:pt x="22670" y="40577"/>
                  </a:cubicBezTo>
                  <a:cubicBezTo>
                    <a:pt x="19276" y="38970"/>
                    <a:pt x="16098" y="36946"/>
                    <a:pt x="12847" y="35112"/>
                  </a:cubicBezTo>
                  <a:cubicBezTo>
                    <a:pt x="9549" y="33267"/>
                    <a:pt x="6311" y="31362"/>
                    <a:pt x="3036" y="29468"/>
                  </a:cubicBezTo>
                  <a:cubicBezTo>
                    <a:pt x="3024" y="29528"/>
                    <a:pt x="2989" y="29623"/>
                    <a:pt x="2965" y="29707"/>
                  </a:cubicBezTo>
                  <a:cubicBezTo>
                    <a:pt x="5322" y="31076"/>
                    <a:pt x="7668" y="32433"/>
                    <a:pt x="10002" y="33790"/>
                  </a:cubicBezTo>
                  <a:cubicBezTo>
                    <a:pt x="12752" y="35374"/>
                    <a:pt x="15490" y="37005"/>
                    <a:pt x="18276" y="38529"/>
                  </a:cubicBezTo>
                  <a:cubicBezTo>
                    <a:pt x="21574" y="40363"/>
                    <a:pt x="24932" y="42137"/>
                    <a:pt x="28266" y="43935"/>
                  </a:cubicBezTo>
                  <a:cubicBezTo>
                    <a:pt x="28397" y="44006"/>
                    <a:pt x="28563" y="44066"/>
                    <a:pt x="28706" y="44066"/>
                  </a:cubicBezTo>
                  <a:cubicBezTo>
                    <a:pt x="30052" y="44030"/>
                    <a:pt x="31397" y="43982"/>
                    <a:pt x="32707" y="43613"/>
                  </a:cubicBezTo>
                  <a:cubicBezTo>
                    <a:pt x="34528" y="43101"/>
                    <a:pt x="36326" y="42577"/>
                    <a:pt x="38112" y="42006"/>
                  </a:cubicBezTo>
                  <a:cubicBezTo>
                    <a:pt x="42434" y="40589"/>
                    <a:pt x="46732" y="39101"/>
                    <a:pt x="51066" y="37696"/>
                  </a:cubicBezTo>
                  <a:cubicBezTo>
                    <a:pt x="57079" y="35767"/>
                    <a:pt x="63115" y="33874"/>
                    <a:pt x="69140" y="31981"/>
                  </a:cubicBezTo>
                  <a:cubicBezTo>
                    <a:pt x="70354" y="31600"/>
                    <a:pt x="71569" y="31266"/>
                    <a:pt x="72771" y="30909"/>
                  </a:cubicBezTo>
                  <a:cubicBezTo>
                    <a:pt x="73271" y="30766"/>
                    <a:pt x="73533" y="30373"/>
                    <a:pt x="73414" y="29945"/>
                  </a:cubicBezTo>
                  <a:cubicBezTo>
                    <a:pt x="68390" y="31707"/>
                    <a:pt x="63413" y="33683"/>
                    <a:pt x="58234" y="34993"/>
                  </a:cubicBezTo>
                  <a:cubicBezTo>
                    <a:pt x="60615" y="34160"/>
                    <a:pt x="63032" y="33398"/>
                    <a:pt x="65425" y="32564"/>
                  </a:cubicBezTo>
                  <a:cubicBezTo>
                    <a:pt x="67818" y="31731"/>
                    <a:pt x="70188" y="30826"/>
                    <a:pt x="72581" y="29957"/>
                  </a:cubicBezTo>
                  <a:cubicBezTo>
                    <a:pt x="72569" y="29933"/>
                    <a:pt x="72569" y="29885"/>
                    <a:pt x="72557" y="29838"/>
                  </a:cubicBezTo>
                  <a:cubicBezTo>
                    <a:pt x="71926" y="29980"/>
                    <a:pt x="71307" y="30052"/>
                    <a:pt x="70711" y="30242"/>
                  </a:cubicBezTo>
                  <a:cubicBezTo>
                    <a:pt x="69009" y="30790"/>
                    <a:pt x="67330" y="31421"/>
                    <a:pt x="65651" y="31981"/>
                  </a:cubicBezTo>
                  <a:cubicBezTo>
                    <a:pt x="63163" y="32814"/>
                    <a:pt x="60675" y="33636"/>
                    <a:pt x="58186" y="34469"/>
                  </a:cubicBezTo>
                  <a:cubicBezTo>
                    <a:pt x="58067" y="34517"/>
                    <a:pt x="57948" y="34517"/>
                    <a:pt x="57817" y="34541"/>
                  </a:cubicBezTo>
                  <a:cubicBezTo>
                    <a:pt x="57805" y="34517"/>
                    <a:pt x="57805" y="34469"/>
                    <a:pt x="57793" y="34445"/>
                  </a:cubicBezTo>
                  <a:cubicBezTo>
                    <a:pt x="61996" y="33017"/>
                    <a:pt x="66199" y="31588"/>
                    <a:pt x="70390" y="30159"/>
                  </a:cubicBezTo>
                  <a:cubicBezTo>
                    <a:pt x="70378" y="30100"/>
                    <a:pt x="70366" y="30052"/>
                    <a:pt x="70354" y="29992"/>
                  </a:cubicBezTo>
                  <a:cubicBezTo>
                    <a:pt x="69711" y="30171"/>
                    <a:pt x="69057" y="30314"/>
                    <a:pt x="68414" y="30516"/>
                  </a:cubicBezTo>
                  <a:cubicBezTo>
                    <a:pt x="64770" y="31659"/>
                    <a:pt x="61103" y="32802"/>
                    <a:pt x="57460" y="33945"/>
                  </a:cubicBezTo>
                  <a:cubicBezTo>
                    <a:pt x="57329" y="33993"/>
                    <a:pt x="57198" y="34005"/>
                    <a:pt x="57055" y="34029"/>
                  </a:cubicBezTo>
                  <a:cubicBezTo>
                    <a:pt x="57043" y="33981"/>
                    <a:pt x="57043" y="33933"/>
                    <a:pt x="57031" y="33874"/>
                  </a:cubicBezTo>
                  <a:cubicBezTo>
                    <a:pt x="58924" y="33290"/>
                    <a:pt x="60829" y="32731"/>
                    <a:pt x="62699" y="32135"/>
                  </a:cubicBezTo>
                  <a:cubicBezTo>
                    <a:pt x="64604" y="31528"/>
                    <a:pt x="66485" y="30885"/>
                    <a:pt x="68390" y="30254"/>
                  </a:cubicBezTo>
                  <a:cubicBezTo>
                    <a:pt x="68366" y="30230"/>
                    <a:pt x="68366" y="30195"/>
                    <a:pt x="68354" y="30183"/>
                  </a:cubicBezTo>
                  <a:cubicBezTo>
                    <a:pt x="67509" y="30409"/>
                    <a:pt x="66604" y="30219"/>
                    <a:pt x="65747" y="30647"/>
                  </a:cubicBezTo>
                  <a:cubicBezTo>
                    <a:pt x="65211" y="30933"/>
                    <a:pt x="64592" y="31028"/>
                    <a:pt x="63996" y="31207"/>
                  </a:cubicBezTo>
                  <a:cubicBezTo>
                    <a:pt x="61639" y="31945"/>
                    <a:pt x="59293" y="32659"/>
                    <a:pt x="56936" y="33386"/>
                  </a:cubicBezTo>
                  <a:cubicBezTo>
                    <a:pt x="56817" y="33409"/>
                    <a:pt x="56698" y="33433"/>
                    <a:pt x="56579" y="33445"/>
                  </a:cubicBezTo>
                  <a:lnTo>
                    <a:pt x="56579" y="33386"/>
                  </a:lnTo>
                  <a:cubicBezTo>
                    <a:pt x="59615" y="32445"/>
                    <a:pt x="62639" y="31493"/>
                    <a:pt x="65675" y="30552"/>
                  </a:cubicBezTo>
                  <a:cubicBezTo>
                    <a:pt x="65675" y="30528"/>
                    <a:pt x="65663" y="30492"/>
                    <a:pt x="65663" y="30469"/>
                  </a:cubicBezTo>
                  <a:cubicBezTo>
                    <a:pt x="64758" y="30540"/>
                    <a:pt x="63865" y="30611"/>
                    <a:pt x="62949" y="30707"/>
                  </a:cubicBezTo>
                  <a:cubicBezTo>
                    <a:pt x="62496" y="30754"/>
                    <a:pt x="62020" y="30766"/>
                    <a:pt x="61579" y="30897"/>
                  </a:cubicBezTo>
                  <a:cubicBezTo>
                    <a:pt x="58936" y="31743"/>
                    <a:pt x="56305" y="32624"/>
                    <a:pt x="53662" y="33517"/>
                  </a:cubicBezTo>
                  <a:cubicBezTo>
                    <a:pt x="48161" y="35398"/>
                    <a:pt x="42672" y="37267"/>
                    <a:pt x="37172" y="39172"/>
                  </a:cubicBezTo>
                  <a:cubicBezTo>
                    <a:pt x="36040" y="39565"/>
                    <a:pt x="34897" y="39898"/>
                    <a:pt x="33766" y="40315"/>
                  </a:cubicBezTo>
                  <a:cubicBezTo>
                    <a:pt x="32731" y="40708"/>
                    <a:pt x="31576" y="40779"/>
                    <a:pt x="30468" y="41006"/>
                  </a:cubicBezTo>
                  <a:cubicBezTo>
                    <a:pt x="30373" y="41018"/>
                    <a:pt x="30266" y="41006"/>
                    <a:pt x="30183" y="41006"/>
                  </a:cubicBezTo>
                  <a:lnTo>
                    <a:pt x="30183" y="40898"/>
                  </a:lnTo>
                  <a:lnTo>
                    <a:pt x="31254" y="40720"/>
                  </a:lnTo>
                  <a:cubicBezTo>
                    <a:pt x="31159" y="40672"/>
                    <a:pt x="31064" y="40672"/>
                    <a:pt x="30968" y="40672"/>
                  </a:cubicBezTo>
                  <a:cubicBezTo>
                    <a:pt x="29873" y="40696"/>
                    <a:pt x="28778" y="40732"/>
                    <a:pt x="27742" y="40232"/>
                  </a:cubicBezTo>
                  <a:cubicBezTo>
                    <a:pt x="26575" y="39660"/>
                    <a:pt x="25349" y="39279"/>
                    <a:pt x="24194" y="38696"/>
                  </a:cubicBezTo>
                  <a:cubicBezTo>
                    <a:pt x="22444" y="37839"/>
                    <a:pt x="20741" y="36850"/>
                    <a:pt x="18991" y="35969"/>
                  </a:cubicBezTo>
                  <a:cubicBezTo>
                    <a:pt x="18753" y="35850"/>
                    <a:pt x="18348" y="35874"/>
                    <a:pt x="18110" y="35993"/>
                  </a:cubicBezTo>
                  <a:cubicBezTo>
                    <a:pt x="17812" y="36124"/>
                    <a:pt x="17705" y="36029"/>
                    <a:pt x="17586" y="35826"/>
                  </a:cubicBezTo>
                  <a:cubicBezTo>
                    <a:pt x="17395" y="35469"/>
                    <a:pt x="17169" y="35195"/>
                    <a:pt x="16752" y="35005"/>
                  </a:cubicBezTo>
                  <a:cubicBezTo>
                    <a:pt x="12645" y="33028"/>
                    <a:pt x="8716" y="30731"/>
                    <a:pt x="4810" y="28433"/>
                  </a:cubicBezTo>
                  <a:cubicBezTo>
                    <a:pt x="4310" y="28147"/>
                    <a:pt x="3834" y="27837"/>
                    <a:pt x="3346" y="27516"/>
                  </a:cubicBezTo>
                  <a:cubicBezTo>
                    <a:pt x="3239" y="27790"/>
                    <a:pt x="3441" y="27861"/>
                    <a:pt x="3596" y="27956"/>
                  </a:cubicBezTo>
                  <a:cubicBezTo>
                    <a:pt x="6620" y="29695"/>
                    <a:pt x="9644" y="31421"/>
                    <a:pt x="12669" y="33148"/>
                  </a:cubicBezTo>
                  <a:cubicBezTo>
                    <a:pt x="12764" y="33207"/>
                    <a:pt x="12871" y="33278"/>
                    <a:pt x="12978" y="33338"/>
                  </a:cubicBezTo>
                  <a:cubicBezTo>
                    <a:pt x="12942" y="33386"/>
                    <a:pt x="12919" y="33433"/>
                    <a:pt x="12907" y="33457"/>
                  </a:cubicBezTo>
                  <a:cubicBezTo>
                    <a:pt x="9716" y="31647"/>
                    <a:pt x="6549" y="29838"/>
                    <a:pt x="3358" y="28028"/>
                  </a:cubicBezTo>
                  <a:cubicBezTo>
                    <a:pt x="3346" y="28052"/>
                    <a:pt x="3322" y="28099"/>
                    <a:pt x="3298" y="28135"/>
                  </a:cubicBezTo>
                  <a:cubicBezTo>
                    <a:pt x="5144" y="29278"/>
                    <a:pt x="6989" y="30433"/>
                    <a:pt x="8859" y="31588"/>
                  </a:cubicBezTo>
                  <a:cubicBezTo>
                    <a:pt x="8835" y="31612"/>
                    <a:pt x="8811" y="31659"/>
                    <a:pt x="8799" y="31683"/>
                  </a:cubicBezTo>
                  <a:cubicBezTo>
                    <a:pt x="6977" y="30576"/>
                    <a:pt x="5168" y="29445"/>
                    <a:pt x="3346" y="28325"/>
                  </a:cubicBezTo>
                  <a:cubicBezTo>
                    <a:pt x="3322" y="28337"/>
                    <a:pt x="3298" y="28349"/>
                    <a:pt x="3274" y="28373"/>
                  </a:cubicBezTo>
                  <a:cubicBezTo>
                    <a:pt x="3322" y="28468"/>
                    <a:pt x="3346" y="28576"/>
                    <a:pt x="3405" y="28671"/>
                  </a:cubicBezTo>
                  <a:cubicBezTo>
                    <a:pt x="3465" y="28742"/>
                    <a:pt x="3560" y="28754"/>
                    <a:pt x="3644" y="28814"/>
                  </a:cubicBezTo>
                  <a:cubicBezTo>
                    <a:pt x="4120" y="29123"/>
                    <a:pt x="4608" y="29421"/>
                    <a:pt x="5084" y="29742"/>
                  </a:cubicBezTo>
                  <a:cubicBezTo>
                    <a:pt x="5072" y="29766"/>
                    <a:pt x="5049" y="29802"/>
                    <a:pt x="5025" y="29826"/>
                  </a:cubicBezTo>
                  <a:cubicBezTo>
                    <a:pt x="4453" y="29468"/>
                    <a:pt x="3870" y="29099"/>
                    <a:pt x="3274" y="28742"/>
                  </a:cubicBezTo>
                  <a:lnTo>
                    <a:pt x="3179" y="28873"/>
                  </a:lnTo>
                  <a:cubicBezTo>
                    <a:pt x="3382" y="29004"/>
                    <a:pt x="3572" y="29159"/>
                    <a:pt x="3775" y="29278"/>
                  </a:cubicBezTo>
                  <a:cubicBezTo>
                    <a:pt x="5239" y="30123"/>
                    <a:pt x="6692" y="30969"/>
                    <a:pt x="8144" y="31802"/>
                  </a:cubicBezTo>
                  <a:cubicBezTo>
                    <a:pt x="10787" y="33338"/>
                    <a:pt x="13454" y="34874"/>
                    <a:pt x="16086" y="36422"/>
                  </a:cubicBezTo>
                  <a:cubicBezTo>
                    <a:pt x="16717" y="36791"/>
                    <a:pt x="17312" y="37208"/>
                    <a:pt x="17919" y="37624"/>
                  </a:cubicBezTo>
                  <a:cubicBezTo>
                    <a:pt x="17979" y="37660"/>
                    <a:pt x="17979" y="37755"/>
                    <a:pt x="18003" y="37839"/>
                  </a:cubicBezTo>
                  <a:close/>
                  <a:moveTo>
                    <a:pt x="48613" y="20753"/>
                  </a:moveTo>
                  <a:cubicBezTo>
                    <a:pt x="48625" y="20706"/>
                    <a:pt x="48625" y="20670"/>
                    <a:pt x="48637" y="20634"/>
                  </a:cubicBezTo>
                  <a:cubicBezTo>
                    <a:pt x="48744" y="20646"/>
                    <a:pt x="48852" y="20658"/>
                    <a:pt x="48947" y="20694"/>
                  </a:cubicBezTo>
                  <a:cubicBezTo>
                    <a:pt x="49518" y="20836"/>
                    <a:pt x="50102" y="20967"/>
                    <a:pt x="50661" y="21134"/>
                  </a:cubicBezTo>
                  <a:cubicBezTo>
                    <a:pt x="51114" y="21265"/>
                    <a:pt x="51435" y="21039"/>
                    <a:pt x="51864" y="20896"/>
                  </a:cubicBezTo>
                  <a:cubicBezTo>
                    <a:pt x="51054" y="20610"/>
                    <a:pt x="50292" y="20396"/>
                    <a:pt x="49637" y="19944"/>
                  </a:cubicBezTo>
                  <a:cubicBezTo>
                    <a:pt x="49756" y="19932"/>
                    <a:pt x="49864" y="19979"/>
                    <a:pt x="49959" y="20015"/>
                  </a:cubicBezTo>
                  <a:cubicBezTo>
                    <a:pt x="50602" y="20253"/>
                    <a:pt x="51245" y="20515"/>
                    <a:pt x="51888" y="20729"/>
                  </a:cubicBezTo>
                  <a:cubicBezTo>
                    <a:pt x="52031" y="20777"/>
                    <a:pt x="52209" y="20789"/>
                    <a:pt x="52364" y="20729"/>
                  </a:cubicBezTo>
                  <a:cubicBezTo>
                    <a:pt x="54781" y="19920"/>
                    <a:pt x="57210" y="19086"/>
                    <a:pt x="59639" y="18253"/>
                  </a:cubicBezTo>
                  <a:cubicBezTo>
                    <a:pt x="59746" y="18217"/>
                    <a:pt x="59829" y="18158"/>
                    <a:pt x="59960" y="18110"/>
                  </a:cubicBezTo>
                  <a:cubicBezTo>
                    <a:pt x="59651" y="17919"/>
                    <a:pt x="59389" y="17753"/>
                    <a:pt x="59115" y="17610"/>
                  </a:cubicBezTo>
                  <a:cubicBezTo>
                    <a:pt x="59127" y="17562"/>
                    <a:pt x="59162" y="17515"/>
                    <a:pt x="59174" y="17491"/>
                  </a:cubicBezTo>
                  <a:cubicBezTo>
                    <a:pt x="59270" y="17503"/>
                    <a:pt x="59353" y="17515"/>
                    <a:pt x="59424" y="17562"/>
                  </a:cubicBezTo>
                  <a:cubicBezTo>
                    <a:pt x="59627" y="17658"/>
                    <a:pt x="59817" y="17741"/>
                    <a:pt x="59984" y="17860"/>
                  </a:cubicBezTo>
                  <a:cubicBezTo>
                    <a:pt x="60305" y="18098"/>
                    <a:pt x="60555" y="17931"/>
                    <a:pt x="60853" y="17777"/>
                  </a:cubicBezTo>
                  <a:cubicBezTo>
                    <a:pt x="60651" y="17658"/>
                    <a:pt x="60484" y="17550"/>
                    <a:pt x="60317" y="17455"/>
                  </a:cubicBezTo>
                  <a:cubicBezTo>
                    <a:pt x="60341" y="17419"/>
                    <a:pt x="60353" y="17372"/>
                    <a:pt x="60353" y="17324"/>
                  </a:cubicBezTo>
                  <a:cubicBezTo>
                    <a:pt x="60841" y="17455"/>
                    <a:pt x="61317" y="17896"/>
                    <a:pt x="61806" y="17396"/>
                  </a:cubicBezTo>
                  <a:cubicBezTo>
                    <a:pt x="61294" y="17134"/>
                    <a:pt x="60770" y="16860"/>
                    <a:pt x="60246" y="16586"/>
                  </a:cubicBezTo>
                  <a:cubicBezTo>
                    <a:pt x="60258" y="16538"/>
                    <a:pt x="60294" y="16503"/>
                    <a:pt x="60305" y="16467"/>
                  </a:cubicBezTo>
                  <a:cubicBezTo>
                    <a:pt x="60377" y="16491"/>
                    <a:pt x="60472" y="16503"/>
                    <a:pt x="60544" y="16550"/>
                  </a:cubicBezTo>
                  <a:cubicBezTo>
                    <a:pt x="60877" y="16717"/>
                    <a:pt x="61210" y="16848"/>
                    <a:pt x="61496" y="17062"/>
                  </a:cubicBezTo>
                  <a:cubicBezTo>
                    <a:pt x="62079" y="17479"/>
                    <a:pt x="62568" y="17205"/>
                    <a:pt x="63139" y="16955"/>
                  </a:cubicBezTo>
                  <a:cubicBezTo>
                    <a:pt x="62913" y="16824"/>
                    <a:pt x="62734" y="16717"/>
                    <a:pt x="62556" y="16598"/>
                  </a:cubicBezTo>
                  <a:lnTo>
                    <a:pt x="62603" y="16503"/>
                  </a:lnTo>
                  <a:cubicBezTo>
                    <a:pt x="62865" y="16622"/>
                    <a:pt x="63151" y="16836"/>
                    <a:pt x="63413" y="16836"/>
                  </a:cubicBezTo>
                  <a:cubicBezTo>
                    <a:pt x="63711" y="16836"/>
                    <a:pt x="64032" y="16645"/>
                    <a:pt x="64365" y="16503"/>
                  </a:cubicBezTo>
                  <a:cubicBezTo>
                    <a:pt x="63937" y="16253"/>
                    <a:pt x="63556" y="16014"/>
                    <a:pt x="63163" y="15776"/>
                  </a:cubicBezTo>
                  <a:cubicBezTo>
                    <a:pt x="63175" y="15753"/>
                    <a:pt x="63199" y="15717"/>
                    <a:pt x="63222" y="15693"/>
                  </a:cubicBezTo>
                  <a:cubicBezTo>
                    <a:pt x="63592" y="15895"/>
                    <a:pt x="63949" y="16122"/>
                    <a:pt x="64330" y="16324"/>
                  </a:cubicBezTo>
                  <a:cubicBezTo>
                    <a:pt x="64413" y="16372"/>
                    <a:pt x="64544" y="16431"/>
                    <a:pt x="64639" y="16407"/>
                  </a:cubicBezTo>
                  <a:cubicBezTo>
                    <a:pt x="65139" y="16241"/>
                    <a:pt x="65639" y="16050"/>
                    <a:pt x="66211" y="15836"/>
                  </a:cubicBezTo>
                  <a:cubicBezTo>
                    <a:pt x="65318" y="15372"/>
                    <a:pt x="64508" y="14955"/>
                    <a:pt x="63770" y="14574"/>
                  </a:cubicBezTo>
                  <a:cubicBezTo>
                    <a:pt x="63520" y="14717"/>
                    <a:pt x="63353" y="14860"/>
                    <a:pt x="63151" y="14919"/>
                  </a:cubicBezTo>
                  <a:cubicBezTo>
                    <a:pt x="62365" y="15169"/>
                    <a:pt x="61567" y="15395"/>
                    <a:pt x="60782" y="15610"/>
                  </a:cubicBezTo>
                  <a:cubicBezTo>
                    <a:pt x="60532" y="15693"/>
                    <a:pt x="60353" y="15669"/>
                    <a:pt x="60305" y="15360"/>
                  </a:cubicBezTo>
                  <a:cubicBezTo>
                    <a:pt x="60305" y="15312"/>
                    <a:pt x="60234" y="15241"/>
                    <a:pt x="60186" y="15229"/>
                  </a:cubicBezTo>
                  <a:cubicBezTo>
                    <a:pt x="59960" y="15133"/>
                    <a:pt x="59746" y="15050"/>
                    <a:pt x="59520" y="15002"/>
                  </a:cubicBezTo>
                  <a:cubicBezTo>
                    <a:pt x="58972" y="14871"/>
                    <a:pt x="58400" y="14752"/>
                    <a:pt x="57817" y="14633"/>
                  </a:cubicBezTo>
                  <a:cubicBezTo>
                    <a:pt x="57817" y="14621"/>
                    <a:pt x="57853" y="14562"/>
                    <a:pt x="57912" y="14443"/>
                  </a:cubicBezTo>
                  <a:lnTo>
                    <a:pt x="56888" y="14443"/>
                  </a:lnTo>
                  <a:lnTo>
                    <a:pt x="56888" y="14383"/>
                  </a:lnTo>
                  <a:cubicBezTo>
                    <a:pt x="56960" y="14348"/>
                    <a:pt x="57043" y="14324"/>
                    <a:pt x="57126" y="14276"/>
                  </a:cubicBezTo>
                  <a:cubicBezTo>
                    <a:pt x="57126" y="14240"/>
                    <a:pt x="57103" y="14205"/>
                    <a:pt x="57103" y="14169"/>
                  </a:cubicBezTo>
                  <a:cubicBezTo>
                    <a:pt x="56650" y="14229"/>
                    <a:pt x="56186" y="14288"/>
                    <a:pt x="55733" y="14348"/>
                  </a:cubicBezTo>
                  <a:cubicBezTo>
                    <a:pt x="55722" y="14324"/>
                    <a:pt x="55722" y="14276"/>
                    <a:pt x="55710" y="14240"/>
                  </a:cubicBezTo>
                  <a:cubicBezTo>
                    <a:pt x="55912" y="14181"/>
                    <a:pt x="56126" y="14109"/>
                    <a:pt x="56329" y="14050"/>
                  </a:cubicBezTo>
                  <a:cubicBezTo>
                    <a:pt x="56317" y="14026"/>
                    <a:pt x="56317" y="13978"/>
                    <a:pt x="56305" y="13943"/>
                  </a:cubicBezTo>
                  <a:cubicBezTo>
                    <a:pt x="55912" y="14002"/>
                    <a:pt x="55519" y="14050"/>
                    <a:pt x="55126" y="14109"/>
                  </a:cubicBezTo>
                  <a:cubicBezTo>
                    <a:pt x="55126" y="14086"/>
                    <a:pt x="55114" y="14038"/>
                    <a:pt x="55114" y="14002"/>
                  </a:cubicBezTo>
                  <a:cubicBezTo>
                    <a:pt x="55293" y="13943"/>
                    <a:pt x="55483" y="13907"/>
                    <a:pt x="55662" y="13848"/>
                  </a:cubicBezTo>
                  <a:cubicBezTo>
                    <a:pt x="55662" y="13812"/>
                    <a:pt x="55650" y="13800"/>
                    <a:pt x="55650" y="13764"/>
                  </a:cubicBezTo>
                  <a:cubicBezTo>
                    <a:pt x="55400" y="13812"/>
                    <a:pt x="55162" y="13848"/>
                    <a:pt x="54900" y="13883"/>
                  </a:cubicBezTo>
                  <a:cubicBezTo>
                    <a:pt x="54888" y="13859"/>
                    <a:pt x="54888" y="13824"/>
                    <a:pt x="54876" y="13812"/>
                  </a:cubicBezTo>
                  <a:cubicBezTo>
                    <a:pt x="54948" y="13752"/>
                    <a:pt x="55019" y="13705"/>
                    <a:pt x="55174" y="13586"/>
                  </a:cubicBezTo>
                  <a:cubicBezTo>
                    <a:pt x="54864" y="13562"/>
                    <a:pt x="54590" y="13586"/>
                    <a:pt x="54364" y="13514"/>
                  </a:cubicBezTo>
                  <a:cubicBezTo>
                    <a:pt x="53995" y="13407"/>
                    <a:pt x="53650" y="13228"/>
                    <a:pt x="53281" y="13109"/>
                  </a:cubicBezTo>
                  <a:cubicBezTo>
                    <a:pt x="53197" y="13086"/>
                    <a:pt x="53078" y="13109"/>
                    <a:pt x="52983" y="13109"/>
                  </a:cubicBezTo>
                  <a:cubicBezTo>
                    <a:pt x="52912" y="13109"/>
                    <a:pt x="52793" y="13145"/>
                    <a:pt x="52793" y="13133"/>
                  </a:cubicBezTo>
                  <a:cubicBezTo>
                    <a:pt x="52721" y="12835"/>
                    <a:pt x="52447" y="12907"/>
                    <a:pt x="52257" y="12847"/>
                  </a:cubicBezTo>
                  <a:cubicBezTo>
                    <a:pt x="51388" y="12574"/>
                    <a:pt x="50530" y="12312"/>
                    <a:pt x="49685" y="12014"/>
                  </a:cubicBezTo>
                  <a:cubicBezTo>
                    <a:pt x="49125" y="11823"/>
                    <a:pt x="48590" y="11669"/>
                    <a:pt x="48042" y="11954"/>
                  </a:cubicBezTo>
                  <a:cubicBezTo>
                    <a:pt x="47982" y="11978"/>
                    <a:pt x="47911" y="11954"/>
                    <a:pt x="47840" y="11943"/>
                  </a:cubicBezTo>
                  <a:cubicBezTo>
                    <a:pt x="47840" y="11907"/>
                    <a:pt x="47816" y="11883"/>
                    <a:pt x="47816" y="11859"/>
                  </a:cubicBezTo>
                  <a:cubicBezTo>
                    <a:pt x="47994" y="11788"/>
                    <a:pt x="48173" y="11728"/>
                    <a:pt x="48435" y="11645"/>
                  </a:cubicBezTo>
                  <a:cubicBezTo>
                    <a:pt x="47935" y="11490"/>
                    <a:pt x="47518" y="11300"/>
                    <a:pt x="47089" y="11252"/>
                  </a:cubicBezTo>
                  <a:cubicBezTo>
                    <a:pt x="46673" y="11204"/>
                    <a:pt x="46244" y="11300"/>
                    <a:pt x="45816" y="11347"/>
                  </a:cubicBezTo>
                  <a:cubicBezTo>
                    <a:pt x="45816" y="11311"/>
                    <a:pt x="45792" y="11300"/>
                    <a:pt x="45792" y="11264"/>
                  </a:cubicBezTo>
                  <a:cubicBezTo>
                    <a:pt x="45994" y="11204"/>
                    <a:pt x="46173" y="11133"/>
                    <a:pt x="46363" y="11073"/>
                  </a:cubicBezTo>
                  <a:lnTo>
                    <a:pt x="46363" y="10990"/>
                  </a:lnTo>
                  <a:cubicBezTo>
                    <a:pt x="46030" y="10942"/>
                    <a:pt x="45708" y="10895"/>
                    <a:pt x="45435" y="10847"/>
                  </a:cubicBezTo>
                  <a:cubicBezTo>
                    <a:pt x="45292" y="10752"/>
                    <a:pt x="45173" y="10609"/>
                    <a:pt x="45042" y="10585"/>
                  </a:cubicBezTo>
                  <a:cubicBezTo>
                    <a:pt x="44649" y="10490"/>
                    <a:pt x="44327" y="10311"/>
                    <a:pt x="43970" y="10180"/>
                  </a:cubicBezTo>
                  <a:cubicBezTo>
                    <a:pt x="43637" y="10061"/>
                    <a:pt x="43315" y="9942"/>
                    <a:pt x="42982" y="9835"/>
                  </a:cubicBezTo>
                  <a:cubicBezTo>
                    <a:pt x="42160" y="9573"/>
                    <a:pt x="41339" y="9299"/>
                    <a:pt x="40541" y="9026"/>
                  </a:cubicBezTo>
                  <a:cubicBezTo>
                    <a:pt x="40410" y="8978"/>
                    <a:pt x="40303" y="8871"/>
                    <a:pt x="40184" y="8799"/>
                  </a:cubicBezTo>
                  <a:cubicBezTo>
                    <a:pt x="40291" y="8704"/>
                    <a:pt x="40398" y="8549"/>
                    <a:pt x="40517" y="8514"/>
                  </a:cubicBezTo>
                  <a:cubicBezTo>
                    <a:pt x="41422" y="8287"/>
                    <a:pt x="42339" y="8085"/>
                    <a:pt x="43256" y="7871"/>
                  </a:cubicBezTo>
                  <a:cubicBezTo>
                    <a:pt x="43339" y="7859"/>
                    <a:pt x="43434" y="7871"/>
                    <a:pt x="43518" y="7894"/>
                  </a:cubicBezTo>
                  <a:cubicBezTo>
                    <a:pt x="44422" y="8144"/>
                    <a:pt x="45268" y="8585"/>
                    <a:pt x="46244" y="8668"/>
                  </a:cubicBezTo>
                  <a:cubicBezTo>
                    <a:pt x="46268" y="8668"/>
                    <a:pt x="46304" y="8704"/>
                    <a:pt x="46316" y="8728"/>
                  </a:cubicBezTo>
                  <a:cubicBezTo>
                    <a:pt x="46423" y="8799"/>
                    <a:pt x="46506" y="8906"/>
                    <a:pt x="46625" y="8942"/>
                  </a:cubicBezTo>
                  <a:cubicBezTo>
                    <a:pt x="47947" y="9383"/>
                    <a:pt x="49268" y="9823"/>
                    <a:pt x="50602" y="10228"/>
                  </a:cubicBezTo>
                  <a:cubicBezTo>
                    <a:pt x="50840" y="10299"/>
                    <a:pt x="51114" y="10276"/>
                    <a:pt x="51376" y="10276"/>
                  </a:cubicBezTo>
                  <a:cubicBezTo>
                    <a:pt x="51566" y="10252"/>
                    <a:pt x="51769" y="10192"/>
                    <a:pt x="51947" y="10169"/>
                  </a:cubicBezTo>
                  <a:cubicBezTo>
                    <a:pt x="51959" y="10216"/>
                    <a:pt x="51959" y="10252"/>
                    <a:pt x="51971" y="10288"/>
                  </a:cubicBezTo>
                  <a:cubicBezTo>
                    <a:pt x="51769" y="10347"/>
                    <a:pt x="51554" y="10407"/>
                    <a:pt x="51364" y="10466"/>
                  </a:cubicBezTo>
                  <a:cubicBezTo>
                    <a:pt x="51888" y="10907"/>
                    <a:pt x="52423" y="10419"/>
                    <a:pt x="52935" y="10478"/>
                  </a:cubicBezTo>
                  <a:cubicBezTo>
                    <a:pt x="52959" y="10526"/>
                    <a:pt x="52959" y="10550"/>
                    <a:pt x="52971" y="10597"/>
                  </a:cubicBezTo>
                  <a:cubicBezTo>
                    <a:pt x="52757" y="10669"/>
                    <a:pt x="52566" y="10752"/>
                    <a:pt x="52340" y="10835"/>
                  </a:cubicBezTo>
                  <a:cubicBezTo>
                    <a:pt x="52435" y="10871"/>
                    <a:pt x="52495" y="10907"/>
                    <a:pt x="52554" y="10931"/>
                  </a:cubicBezTo>
                  <a:cubicBezTo>
                    <a:pt x="53495" y="11264"/>
                    <a:pt x="54471" y="11466"/>
                    <a:pt x="55412" y="11800"/>
                  </a:cubicBezTo>
                  <a:cubicBezTo>
                    <a:pt x="55841" y="11966"/>
                    <a:pt x="56317" y="12014"/>
                    <a:pt x="56781" y="12121"/>
                  </a:cubicBezTo>
                  <a:cubicBezTo>
                    <a:pt x="56805" y="12121"/>
                    <a:pt x="56853" y="12133"/>
                    <a:pt x="56865" y="12157"/>
                  </a:cubicBezTo>
                  <a:cubicBezTo>
                    <a:pt x="57138" y="12490"/>
                    <a:pt x="57484" y="12431"/>
                    <a:pt x="57817" y="12371"/>
                  </a:cubicBezTo>
                  <a:cubicBezTo>
                    <a:pt x="57960" y="12359"/>
                    <a:pt x="58103" y="12335"/>
                    <a:pt x="58234" y="12324"/>
                  </a:cubicBezTo>
                  <a:cubicBezTo>
                    <a:pt x="58234" y="12359"/>
                    <a:pt x="58234" y="12371"/>
                    <a:pt x="58258" y="12395"/>
                  </a:cubicBezTo>
                  <a:cubicBezTo>
                    <a:pt x="58150" y="12443"/>
                    <a:pt x="58031" y="12490"/>
                    <a:pt x="57924" y="12538"/>
                  </a:cubicBezTo>
                  <a:cubicBezTo>
                    <a:pt x="57936" y="12562"/>
                    <a:pt x="57936" y="12597"/>
                    <a:pt x="57960" y="12621"/>
                  </a:cubicBezTo>
                  <a:lnTo>
                    <a:pt x="59389" y="12359"/>
                  </a:lnTo>
                  <a:cubicBezTo>
                    <a:pt x="59401" y="12395"/>
                    <a:pt x="59401" y="12443"/>
                    <a:pt x="59412" y="12490"/>
                  </a:cubicBezTo>
                  <a:cubicBezTo>
                    <a:pt x="59127" y="12562"/>
                    <a:pt x="58829" y="12633"/>
                    <a:pt x="58531" y="12716"/>
                  </a:cubicBezTo>
                  <a:cubicBezTo>
                    <a:pt x="58531" y="12740"/>
                    <a:pt x="58531" y="12776"/>
                    <a:pt x="58555" y="12812"/>
                  </a:cubicBezTo>
                  <a:cubicBezTo>
                    <a:pt x="58829" y="12812"/>
                    <a:pt x="59115" y="12859"/>
                    <a:pt x="59389" y="12800"/>
                  </a:cubicBezTo>
                  <a:cubicBezTo>
                    <a:pt x="59710" y="12740"/>
                    <a:pt x="59651" y="12871"/>
                    <a:pt x="59579" y="13074"/>
                  </a:cubicBezTo>
                  <a:lnTo>
                    <a:pt x="62079" y="13871"/>
                  </a:lnTo>
                  <a:cubicBezTo>
                    <a:pt x="62425" y="13978"/>
                    <a:pt x="62734" y="13978"/>
                    <a:pt x="63044" y="13764"/>
                  </a:cubicBezTo>
                  <a:cubicBezTo>
                    <a:pt x="63270" y="13621"/>
                    <a:pt x="63520" y="13752"/>
                    <a:pt x="63508" y="14026"/>
                  </a:cubicBezTo>
                  <a:cubicBezTo>
                    <a:pt x="63496" y="14240"/>
                    <a:pt x="63627" y="14383"/>
                    <a:pt x="63794" y="14455"/>
                  </a:cubicBezTo>
                  <a:lnTo>
                    <a:pt x="66199" y="15705"/>
                  </a:lnTo>
                  <a:cubicBezTo>
                    <a:pt x="66306" y="15753"/>
                    <a:pt x="66425" y="15824"/>
                    <a:pt x="66509" y="15812"/>
                  </a:cubicBezTo>
                  <a:cubicBezTo>
                    <a:pt x="66830" y="15717"/>
                    <a:pt x="67140" y="15598"/>
                    <a:pt x="67509" y="15479"/>
                  </a:cubicBezTo>
                  <a:cubicBezTo>
                    <a:pt x="66949" y="15169"/>
                    <a:pt x="66437" y="14883"/>
                    <a:pt x="65937" y="14621"/>
                  </a:cubicBezTo>
                  <a:cubicBezTo>
                    <a:pt x="65949" y="14586"/>
                    <a:pt x="65973" y="14538"/>
                    <a:pt x="65997" y="14514"/>
                  </a:cubicBezTo>
                  <a:cubicBezTo>
                    <a:pt x="66425" y="14740"/>
                    <a:pt x="66866" y="14931"/>
                    <a:pt x="67259" y="15193"/>
                  </a:cubicBezTo>
                  <a:cubicBezTo>
                    <a:pt x="67747" y="15526"/>
                    <a:pt x="68140" y="15288"/>
                    <a:pt x="68640" y="15121"/>
                  </a:cubicBezTo>
                  <a:cubicBezTo>
                    <a:pt x="67759" y="14705"/>
                    <a:pt x="66961" y="14336"/>
                    <a:pt x="66175" y="13943"/>
                  </a:cubicBezTo>
                  <a:cubicBezTo>
                    <a:pt x="66306" y="13919"/>
                    <a:pt x="66413" y="13943"/>
                    <a:pt x="66509" y="14002"/>
                  </a:cubicBezTo>
                  <a:cubicBezTo>
                    <a:pt x="67140" y="14300"/>
                    <a:pt x="67794" y="14574"/>
                    <a:pt x="68390" y="14919"/>
                  </a:cubicBezTo>
                  <a:cubicBezTo>
                    <a:pt x="68830" y="15169"/>
                    <a:pt x="69164" y="14955"/>
                    <a:pt x="69568" y="14776"/>
                  </a:cubicBezTo>
                  <a:cubicBezTo>
                    <a:pt x="68806" y="14467"/>
                    <a:pt x="68104" y="14169"/>
                    <a:pt x="67390" y="13871"/>
                  </a:cubicBezTo>
                  <a:cubicBezTo>
                    <a:pt x="67402" y="13824"/>
                    <a:pt x="67425" y="13788"/>
                    <a:pt x="67449" y="13740"/>
                  </a:cubicBezTo>
                  <a:cubicBezTo>
                    <a:pt x="67556" y="13764"/>
                    <a:pt x="67663" y="13812"/>
                    <a:pt x="67747" y="13848"/>
                  </a:cubicBezTo>
                  <a:cubicBezTo>
                    <a:pt x="68211" y="14038"/>
                    <a:pt x="68687" y="14205"/>
                    <a:pt x="69128" y="14407"/>
                  </a:cubicBezTo>
                  <a:cubicBezTo>
                    <a:pt x="69616" y="14645"/>
                    <a:pt x="70080" y="14693"/>
                    <a:pt x="70592" y="14443"/>
                  </a:cubicBezTo>
                  <a:cubicBezTo>
                    <a:pt x="70890" y="14288"/>
                    <a:pt x="71223" y="14240"/>
                    <a:pt x="71545" y="14121"/>
                  </a:cubicBezTo>
                  <a:cubicBezTo>
                    <a:pt x="72259" y="13871"/>
                    <a:pt x="72986" y="13621"/>
                    <a:pt x="73748" y="13336"/>
                  </a:cubicBezTo>
                  <a:cubicBezTo>
                    <a:pt x="73652" y="13288"/>
                    <a:pt x="73629" y="13276"/>
                    <a:pt x="73593" y="13252"/>
                  </a:cubicBezTo>
                  <a:cubicBezTo>
                    <a:pt x="73509" y="13169"/>
                    <a:pt x="73414" y="13086"/>
                    <a:pt x="73331" y="12990"/>
                  </a:cubicBezTo>
                  <a:cubicBezTo>
                    <a:pt x="73450" y="12990"/>
                    <a:pt x="73581" y="12990"/>
                    <a:pt x="73700" y="13014"/>
                  </a:cubicBezTo>
                  <a:cubicBezTo>
                    <a:pt x="73902" y="13038"/>
                    <a:pt x="74140" y="13169"/>
                    <a:pt x="74331" y="13133"/>
                  </a:cubicBezTo>
                  <a:cubicBezTo>
                    <a:pt x="75272" y="12847"/>
                    <a:pt x="76212" y="12538"/>
                    <a:pt x="77200" y="12216"/>
                  </a:cubicBezTo>
                  <a:cubicBezTo>
                    <a:pt x="76498" y="11740"/>
                    <a:pt x="75736" y="11538"/>
                    <a:pt x="74962" y="11347"/>
                  </a:cubicBezTo>
                  <a:cubicBezTo>
                    <a:pt x="74140" y="11133"/>
                    <a:pt x="73355" y="10835"/>
                    <a:pt x="72557" y="10585"/>
                  </a:cubicBezTo>
                  <a:cubicBezTo>
                    <a:pt x="72462" y="10550"/>
                    <a:pt x="72402" y="10490"/>
                    <a:pt x="72319" y="10430"/>
                  </a:cubicBezTo>
                  <a:lnTo>
                    <a:pt x="72355" y="10347"/>
                  </a:lnTo>
                  <a:cubicBezTo>
                    <a:pt x="72855" y="10454"/>
                    <a:pt x="73295" y="10764"/>
                    <a:pt x="73843" y="10692"/>
                  </a:cubicBezTo>
                  <a:cubicBezTo>
                    <a:pt x="74105" y="10657"/>
                    <a:pt x="74379" y="10835"/>
                    <a:pt x="74641" y="10942"/>
                  </a:cubicBezTo>
                  <a:cubicBezTo>
                    <a:pt x="74772" y="11002"/>
                    <a:pt x="74879" y="11133"/>
                    <a:pt x="75010" y="11181"/>
                  </a:cubicBezTo>
                  <a:cubicBezTo>
                    <a:pt x="75545" y="11359"/>
                    <a:pt x="76105" y="11502"/>
                    <a:pt x="76641" y="11704"/>
                  </a:cubicBezTo>
                  <a:cubicBezTo>
                    <a:pt x="76974" y="11823"/>
                    <a:pt x="77284" y="12121"/>
                    <a:pt x="77581" y="12085"/>
                  </a:cubicBezTo>
                  <a:cubicBezTo>
                    <a:pt x="78189" y="12026"/>
                    <a:pt x="78772" y="11788"/>
                    <a:pt x="79367" y="11621"/>
                  </a:cubicBezTo>
                  <a:cubicBezTo>
                    <a:pt x="79367" y="11609"/>
                    <a:pt x="79355" y="11585"/>
                    <a:pt x="79355" y="11562"/>
                  </a:cubicBezTo>
                  <a:cubicBezTo>
                    <a:pt x="78951" y="11466"/>
                    <a:pt x="78534" y="11359"/>
                    <a:pt x="78129" y="11252"/>
                  </a:cubicBezTo>
                  <a:cubicBezTo>
                    <a:pt x="78153" y="11204"/>
                    <a:pt x="78165" y="11169"/>
                    <a:pt x="78165" y="11133"/>
                  </a:cubicBezTo>
                  <a:cubicBezTo>
                    <a:pt x="78629" y="11240"/>
                    <a:pt x="79070" y="11371"/>
                    <a:pt x="79534" y="11466"/>
                  </a:cubicBezTo>
                  <a:cubicBezTo>
                    <a:pt x="80034" y="11550"/>
                    <a:pt x="80439" y="11240"/>
                    <a:pt x="80891" y="11121"/>
                  </a:cubicBezTo>
                  <a:cubicBezTo>
                    <a:pt x="79844" y="10454"/>
                    <a:pt x="78665" y="10371"/>
                    <a:pt x="77581" y="10049"/>
                  </a:cubicBezTo>
                  <a:cubicBezTo>
                    <a:pt x="77641" y="10014"/>
                    <a:pt x="77700" y="10002"/>
                    <a:pt x="77760" y="10014"/>
                  </a:cubicBezTo>
                  <a:cubicBezTo>
                    <a:pt x="78451" y="10157"/>
                    <a:pt x="79129" y="10288"/>
                    <a:pt x="79820" y="10430"/>
                  </a:cubicBezTo>
                  <a:cubicBezTo>
                    <a:pt x="79879" y="10454"/>
                    <a:pt x="79939" y="10490"/>
                    <a:pt x="79998" y="10526"/>
                  </a:cubicBezTo>
                  <a:cubicBezTo>
                    <a:pt x="80415" y="10692"/>
                    <a:pt x="80856" y="11002"/>
                    <a:pt x="81260" y="10954"/>
                  </a:cubicBezTo>
                  <a:cubicBezTo>
                    <a:pt x="81903" y="10883"/>
                    <a:pt x="82522" y="10550"/>
                    <a:pt x="83154" y="10335"/>
                  </a:cubicBezTo>
                  <a:cubicBezTo>
                    <a:pt x="82653" y="10133"/>
                    <a:pt x="82177" y="10038"/>
                    <a:pt x="81701" y="9883"/>
                  </a:cubicBezTo>
                  <a:cubicBezTo>
                    <a:pt x="80629" y="9573"/>
                    <a:pt x="79522" y="9442"/>
                    <a:pt x="78427" y="9145"/>
                  </a:cubicBezTo>
                  <a:cubicBezTo>
                    <a:pt x="75807" y="8430"/>
                    <a:pt x="73164" y="7847"/>
                    <a:pt x="70497" y="7275"/>
                  </a:cubicBezTo>
                  <a:cubicBezTo>
                    <a:pt x="66032" y="6311"/>
                    <a:pt x="61627" y="5096"/>
                    <a:pt x="57210" y="3918"/>
                  </a:cubicBezTo>
                  <a:cubicBezTo>
                    <a:pt x="55329" y="3406"/>
                    <a:pt x="53471" y="2906"/>
                    <a:pt x="51542" y="2691"/>
                  </a:cubicBezTo>
                  <a:cubicBezTo>
                    <a:pt x="51376" y="2679"/>
                    <a:pt x="51209" y="2739"/>
                    <a:pt x="51007" y="2787"/>
                  </a:cubicBezTo>
                  <a:cubicBezTo>
                    <a:pt x="51090" y="2906"/>
                    <a:pt x="51126" y="2953"/>
                    <a:pt x="51185" y="3025"/>
                  </a:cubicBezTo>
                  <a:cubicBezTo>
                    <a:pt x="50685" y="2930"/>
                    <a:pt x="50685" y="2930"/>
                    <a:pt x="49661" y="3394"/>
                  </a:cubicBezTo>
                  <a:cubicBezTo>
                    <a:pt x="49899" y="3465"/>
                    <a:pt x="50114" y="3549"/>
                    <a:pt x="50316" y="3620"/>
                  </a:cubicBezTo>
                  <a:lnTo>
                    <a:pt x="50316" y="3799"/>
                  </a:lnTo>
                  <a:cubicBezTo>
                    <a:pt x="49459" y="3263"/>
                    <a:pt x="48709" y="3727"/>
                    <a:pt x="47828" y="3942"/>
                  </a:cubicBezTo>
                  <a:cubicBezTo>
                    <a:pt x="48352" y="4168"/>
                    <a:pt x="48780" y="4346"/>
                    <a:pt x="49221" y="4537"/>
                  </a:cubicBezTo>
                  <a:cubicBezTo>
                    <a:pt x="49197" y="4584"/>
                    <a:pt x="49185" y="4632"/>
                    <a:pt x="49173" y="4656"/>
                  </a:cubicBezTo>
                  <a:cubicBezTo>
                    <a:pt x="48840" y="4525"/>
                    <a:pt x="48483" y="4454"/>
                    <a:pt x="48209" y="4263"/>
                  </a:cubicBezTo>
                  <a:cubicBezTo>
                    <a:pt x="47613" y="3882"/>
                    <a:pt x="47089" y="4168"/>
                    <a:pt x="46435" y="4346"/>
                  </a:cubicBezTo>
                  <a:cubicBezTo>
                    <a:pt x="47113" y="4632"/>
                    <a:pt x="47709" y="4882"/>
                    <a:pt x="48304" y="5132"/>
                  </a:cubicBezTo>
                  <a:cubicBezTo>
                    <a:pt x="48161" y="5180"/>
                    <a:pt x="48006" y="5180"/>
                    <a:pt x="47875" y="5132"/>
                  </a:cubicBezTo>
                  <a:cubicBezTo>
                    <a:pt x="47470" y="4989"/>
                    <a:pt x="47054" y="4858"/>
                    <a:pt x="46685" y="4632"/>
                  </a:cubicBezTo>
                  <a:cubicBezTo>
                    <a:pt x="46244" y="4382"/>
                    <a:pt x="45839" y="4442"/>
                    <a:pt x="45351" y="4680"/>
                  </a:cubicBezTo>
                  <a:cubicBezTo>
                    <a:pt x="46030" y="4942"/>
                    <a:pt x="46661" y="5192"/>
                    <a:pt x="47292" y="5454"/>
                  </a:cubicBezTo>
                  <a:cubicBezTo>
                    <a:pt x="47280" y="5477"/>
                    <a:pt x="47280" y="5513"/>
                    <a:pt x="47268" y="5537"/>
                  </a:cubicBezTo>
                  <a:cubicBezTo>
                    <a:pt x="47137" y="5513"/>
                    <a:pt x="46982" y="5513"/>
                    <a:pt x="46851" y="5466"/>
                  </a:cubicBezTo>
                  <a:lnTo>
                    <a:pt x="45423" y="4930"/>
                  </a:lnTo>
                  <a:cubicBezTo>
                    <a:pt x="44934" y="4739"/>
                    <a:pt x="44732" y="4751"/>
                    <a:pt x="44220" y="5037"/>
                  </a:cubicBezTo>
                  <a:cubicBezTo>
                    <a:pt x="44851" y="5251"/>
                    <a:pt x="45446" y="5466"/>
                    <a:pt x="46066" y="5668"/>
                  </a:cubicBezTo>
                  <a:cubicBezTo>
                    <a:pt x="45899" y="5727"/>
                    <a:pt x="45720" y="5751"/>
                    <a:pt x="45565" y="5704"/>
                  </a:cubicBezTo>
                  <a:cubicBezTo>
                    <a:pt x="45125" y="5573"/>
                    <a:pt x="44673" y="5418"/>
                    <a:pt x="44256" y="5251"/>
                  </a:cubicBezTo>
                  <a:cubicBezTo>
                    <a:pt x="43946" y="5132"/>
                    <a:pt x="43684" y="5120"/>
                    <a:pt x="43351" y="5227"/>
                  </a:cubicBezTo>
                  <a:cubicBezTo>
                    <a:pt x="40803" y="6025"/>
                    <a:pt x="38267" y="6823"/>
                    <a:pt x="35719" y="7621"/>
                  </a:cubicBezTo>
                  <a:cubicBezTo>
                    <a:pt x="35683" y="7632"/>
                    <a:pt x="35659" y="7668"/>
                    <a:pt x="35588" y="7716"/>
                  </a:cubicBezTo>
                  <a:cubicBezTo>
                    <a:pt x="36219" y="7990"/>
                    <a:pt x="36838" y="8264"/>
                    <a:pt x="37445" y="8549"/>
                  </a:cubicBezTo>
                  <a:lnTo>
                    <a:pt x="37398" y="8680"/>
                  </a:lnTo>
                  <a:cubicBezTo>
                    <a:pt x="37291" y="8668"/>
                    <a:pt x="37195" y="8645"/>
                    <a:pt x="37088" y="8609"/>
                  </a:cubicBezTo>
                  <a:cubicBezTo>
                    <a:pt x="36612" y="8406"/>
                    <a:pt x="36124" y="8252"/>
                    <a:pt x="35683" y="7978"/>
                  </a:cubicBezTo>
                  <a:cubicBezTo>
                    <a:pt x="35255" y="7728"/>
                    <a:pt x="34897" y="7847"/>
                    <a:pt x="34457" y="8037"/>
                  </a:cubicBezTo>
                  <a:cubicBezTo>
                    <a:pt x="35243" y="8466"/>
                    <a:pt x="35981" y="8871"/>
                    <a:pt x="36731" y="9276"/>
                  </a:cubicBezTo>
                  <a:lnTo>
                    <a:pt x="36683" y="9407"/>
                  </a:lnTo>
                  <a:cubicBezTo>
                    <a:pt x="36576" y="9383"/>
                    <a:pt x="36469" y="9383"/>
                    <a:pt x="36374" y="9335"/>
                  </a:cubicBezTo>
                  <a:cubicBezTo>
                    <a:pt x="35707" y="8978"/>
                    <a:pt x="35017" y="8609"/>
                    <a:pt x="34350" y="8252"/>
                  </a:cubicBezTo>
                  <a:cubicBezTo>
                    <a:pt x="34243" y="8204"/>
                    <a:pt x="34124" y="8133"/>
                    <a:pt x="34040" y="8144"/>
                  </a:cubicBezTo>
                  <a:cubicBezTo>
                    <a:pt x="33743" y="8216"/>
                    <a:pt x="33445" y="8323"/>
                    <a:pt x="33064" y="8442"/>
                  </a:cubicBezTo>
                  <a:cubicBezTo>
                    <a:pt x="33302" y="8514"/>
                    <a:pt x="33457" y="8561"/>
                    <a:pt x="33600" y="8609"/>
                  </a:cubicBezTo>
                  <a:cubicBezTo>
                    <a:pt x="33600" y="8645"/>
                    <a:pt x="33600" y="8680"/>
                    <a:pt x="33588" y="8728"/>
                  </a:cubicBezTo>
                  <a:cubicBezTo>
                    <a:pt x="32933" y="8466"/>
                    <a:pt x="32326" y="8561"/>
                    <a:pt x="31671" y="8918"/>
                  </a:cubicBezTo>
                  <a:cubicBezTo>
                    <a:pt x="32135" y="9061"/>
                    <a:pt x="32564" y="9216"/>
                    <a:pt x="32981" y="9347"/>
                  </a:cubicBezTo>
                  <a:cubicBezTo>
                    <a:pt x="32885" y="9407"/>
                    <a:pt x="32814" y="9418"/>
                    <a:pt x="32742" y="9407"/>
                  </a:cubicBezTo>
                  <a:cubicBezTo>
                    <a:pt x="32350" y="9299"/>
                    <a:pt x="31969" y="9168"/>
                    <a:pt x="31576" y="9061"/>
                  </a:cubicBezTo>
                  <a:cubicBezTo>
                    <a:pt x="31421" y="9026"/>
                    <a:pt x="31207" y="9002"/>
                    <a:pt x="31040" y="9049"/>
                  </a:cubicBezTo>
                  <a:cubicBezTo>
                    <a:pt x="30242" y="9276"/>
                    <a:pt x="29433" y="9514"/>
                    <a:pt x="28635" y="9752"/>
                  </a:cubicBezTo>
                  <a:cubicBezTo>
                    <a:pt x="27932" y="9954"/>
                    <a:pt x="27254" y="10180"/>
                    <a:pt x="26480" y="10419"/>
                  </a:cubicBezTo>
                  <a:cubicBezTo>
                    <a:pt x="26849" y="10585"/>
                    <a:pt x="27147" y="10704"/>
                    <a:pt x="27444" y="10835"/>
                  </a:cubicBezTo>
                  <a:cubicBezTo>
                    <a:pt x="27432" y="10883"/>
                    <a:pt x="27397" y="10931"/>
                    <a:pt x="27385" y="10966"/>
                  </a:cubicBezTo>
                  <a:cubicBezTo>
                    <a:pt x="27111" y="10883"/>
                    <a:pt x="26837" y="10823"/>
                    <a:pt x="26599" y="10704"/>
                  </a:cubicBezTo>
                  <a:cubicBezTo>
                    <a:pt x="26254" y="10538"/>
                    <a:pt x="25944" y="10550"/>
                    <a:pt x="25599" y="10669"/>
                  </a:cubicBezTo>
                  <a:lnTo>
                    <a:pt x="16181" y="13526"/>
                  </a:lnTo>
                  <a:cubicBezTo>
                    <a:pt x="15478" y="13740"/>
                    <a:pt x="14764" y="13943"/>
                    <a:pt x="14014" y="14169"/>
                  </a:cubicBezTo>
                  <a:cubicBezTo>
                    <a:pt x="15347" y="14860"/>
                    <a:pt x="40505" y="24361"/>
                    <a:pt x="41279" y="24504"/>
                  </a:cubicBezTo>
                  <a:cubicBezTo>
                    <a:pt x="41505" y="24396"/>
                    <a:pt x="41636" y="24325"/>
                    <a:pt x="41779" y="24289"/>
                  </a:cubicBezTo>
                  <a:cubicBezTo>
                    <a:pt x="42279" y="24146"/>
                    <a:pt x="42768" y="23992"/>
                    <a:pt x="43351" y="23825"/>
                  </a:cubicBezTo>
                  <a:cubicBezTo>
                    <a:pt x="42232" y="23503"/>
                    <a:pt x="41208" y="23218"/>
                    <a:pt x="40184" y="22920"/>
                  </a:cubicBezTo>
                  <a:cubicBezTo>
                    <a:pt x="40196" y="22896"/>
                    <a:pt x="40196" y="22849"/>
                    <a:pt x="40208" y="22813"/>
                  </a:cubicBezTo>
                  <a:cubicBezTo>
                    <a:pt x="40327" y="22849"/>
                    <a:pt x="40446" y="22872"/>
                    <a:pt x="40553" y="22920"/>
                  </a:cubicBezTo>
                  <a:cubicBezTo>
                    <a:pt x="41446" y="23170"/>
                    <a:pt x="42339" y="23444"/>
                    <a:pt x="43232" y="23682"/>
                  </a:cubicBezTo>
                  <a:cubicBezTo>
                    <a:pt x="43422" y="23742"/>
                    <a:pt x="43684" y="23730"/>
                    <a:pt x="43875" y="23670"/>
                  </a:cubicBezTo>
                  <a:cubicBezTo>
                    <a:pt x="46077" y="22968"/>
                    <a:pt x="48268" y="22265"/>
                    <a:pt x="50471" y="21551"/>
                  </a:cubicBezTo>
                  <a:cubicBezTo>
                    <a:pt x="50507" y="21539"/>
                    <a:pt x="50554" y="21491"/>
                    <a:pt x="50614" y="21468"/>
                  </a:cubicBezTo>
                  <a:cubicBezTo>
                    <a:pt x="49923" y="21110"/>
                    <a:pt x="49268" y="20932"/>
                    <a:pt x="48613" y="20753"/>
                  </a:cubicBezTo>
                  <a:close/>
                  <a:moveTo>
                    <a:pt x="85606" y="36076"/>
                  </a:moveTo>
                  <a:cubicBezTo>
                    <a:pt x="85594" y="36065"/>
                    <a:pt x="85535" y="36005"/>
                    <a:pt x="85475" y="35969"/>
                  </a:cubicBezTo>
                  <a:cubicBezTo>
                    <a:pt x="84868" y="35553"/>
                    <a:pt x="84237" y="35136"/>
                    <a:pt x="83630" y="34719"/>
                  </a:cubicBezTo>
                  <a:cubicBezTo>
                    <a:pt x="81189" y="33052"/>
                    <a:pt x="78760" y="31385"/>
                    <a:pt x="76319" y="29742"/>
                  </a:cubicBezTo>
                  <a:cubicBezTo>
                    <a:pt x="76236" y="29683"/>
                    <a:pt x="76117" y="29695"/>
                    <a:pt x="75974" y="29659"/>
                  </a:cubicBezTo>
                  <a:cubicBezTo>
                    <a:pt x="76069" y="30671"/>
                    <a:pt x="75581" y="31254"/>
                    <a:pt x="74783" y="31600"/>
                  </a:cubicBezTo>
                  <a:cubicBezTo>
                    <a:pt x="74307" y="31802"/>
                    <a:pt x="73855" y="32028"/>
                    <a:pt x="73331" y="32183"/>
                  </a:cubicBezTo>
                  <a:cubicBezTo>
                    <a:pt x="71664" y="32671"/>
                    <a:pt x="70009" y="33231"/>
                    <a:pt x="68378" y="33802"/>
                  </a:cubicBezTo>
                  <a:cubicBezTo>
                    <a:pt x="65878" y="34648"/>
                    <a:pt x="63389" y="35553"/>
                    <a:pt x="60877" y="36374"/>
                  </a:cubicBezTo>
                  <a:cubicBezTo>
                    <a:pt x="59591" y="36791"/>
                    <a:pt x="58281" y="37088"/>
                    <a:pt x="56984" y="37493"/>
                  </a:cubicBezTo>
                  <a:cubicBezTo>
                    <a:pt x="55722" y="37898"/>
                    <a:pt x="54412" y="38136"/>
                    <a:pt x="53221" y="38803"/>
                  </a:cubicBezTo>
                  <a:cubicBezTo>
                    <a:pt x="52793" y="39053"/>
                    <a:pt x="52269" y="39172"/>
                    <a:pt x="51792" y="39327"/>
                  </a:cubicBezTo>
                  <a:cubicBezTo>
                    <a:pt x="50078" y="39863"/>
                    <a:pt x="48375" y="40339"/>
                    <a:pt x="46673" y="40898"/>
                  </a:cubicBezTo>
                  <a:cubicBezTo>
                    <a:pt x="44506" y="41625"/>
                    <a:pt x="42339" y="42422"/>
                    <a:pt x="40172" y="43173"/>
                  </a:cubicBezTo>
                  <a:cubicBezTo>
                    <a:pt x="40065" y="43208"/>
                    <a:pt x="39946" y="43232"/>
                    <a:pt x="39839" y="43268"/>
                  </a:cubicBezTo>
                  <a:cubicBezTo>
                    <a:pt x="39827" y="43232"/>
                    <a:pt x="39827" y="43196"/>
                    <a:pt x="39815" y="43161"/>
                  </a:cubicBezTo>
                  <a:cubicBezTo>
                    <a:pt x="41232" y="42672"/>
                    <a:pt x="42637" y="42161"/>
                    <a:pt x="44053" y="41684"/>
                  </a:cubicBezTo>
                  <a:cubicBezTo>
                    <a:pt x="45470" y="41196"/>
                    <a:pt x="46887" y="40708"/>
                    <a:pt x="48316" y="40244"/>
                  </a:cubicBezTo>
                  <a:cubicBezTo>
                    <a:pt x="49721" y="39779"/>
                    <a:pt x="51173" y="39363"/>
                    <a:pt x="52578" y="38934"/>
                  </a:cubicBezTo>
                  <a:cubicBezTo>
                    <a:pt x="47578" y="40101"/>
                    <a:pt x="42779" y="41899"/>
                    <a:pt x="37934" y="43589"/>
                  </a:cubicBezTo>
                  <a:cubicBezTo>
                    <a:pt x="37815" y="43637"/>
                    <a:pt x="37695" y="43685"/>
                    <a:pt x="37541" y="43744"/>
                  </a:cubicBezTo>
                  <a:cubicBezTo>
                    <a:pt x="37624" y="43756"/>
                    <a:pt x="37660" y="43768"/>
                    <a:pt x="37684" y="43756"/>
                  </a:cubicBezTo>
                  <a:cubicBezTo>
                    <a:pt x="39124" y="43565"/>
                    <a:pt x="40589" y="43387"/>
                    <a:pt x="42029" y="43173"/>
                  </a:cubicBezTo>
                  <a:cubicBezTo>
                    <a:pt x="45363" y="42696"/>
                    <a:pt x="48697" y="42220"/>
                    <a:pt x="52031" y="41732"/>
                  </a:cubicBezTo>
                  <a:cubicBezTo>
                    <a:pt x="53519" y="41506"/>
                    <a:pt x="54995" y="41327"/>
                    <a:pt x="56472" y="41065"/>
                  </a:cubicBezTo>
                  <a:cubicBezTo>
                    <a:pt x="59031" y="40601"/>
                    <a:pt x="61567" y="40065"/>
                    <a:pt x="64127" y="39625"/>
                  </a:cubicBezTo>
                  <a:cubicBezTo>
                    <a:pt x="66735" y="39160"/>
                    <a:pt x="69354" y="38743"/>
                    <a:pt x="71962" y="38303"/>
                  </a:cubicBezTo>
                  <a:cubicBezTo>
                    <a:pt x="76534" y="37565"/>
                    <a:pt x="81070" y="36827"/>
                    <a:pt x="85606" y="36076"/>
                  </a:cubicBezTo>
                  <a:close/>
                  <a:moveTo>
                    <a:pt x="30540" y="36255"/>
                  </a:moveTo>
                  <a:cubicBezTo>
                    <a:pt x="30540" y="36291"/>
                    <a:pt x="30528" y="36326"/>
                    <a:pt x="30528" y="36362"/>
                  </a:cubicBezTo>
                  <a:cubicBezTo>
                    <a:pt x="30397" y="36326"/>
                    <a:pt x="30254" y="36315"/>
                    <a:pt x="30135" y="36267"/>
                  </a:cubicBezTo>
                  <a:cubicBezTo>
                    <a:pt x="29230" y="35886"/>
                    <a:pt x="28325" y="35493"/>
                    <a:pt x="27420" y="35100"/>
                  </a:cubicBezTo>
                  <a:cubicBezTo>
                    <a:pt x="27325" y="35053"/>
                    <a:pt x="27218" y="34993"/>
                    <a:pt x="27123" y="34993"/>
                  </a:cubicBezTo>
                  <a:cubicBezTo>
                    <a:pt x="26408" y="35053"/>
                    <a:pt x="25694" y="35124"/>
                    <a:pt x="24980" y="35195"/>
                  </a:cubicBezTo>
                  <a:lnTo>
                    <a:pt x="24980" y="35255"/>
                  </a:lnTo>
                  <a:cubicBezTo>
                    <a:pt x="25480" y="35469"/>
                    <a:pt x="25992" y="35684"/>
                    <a:pt x="26492" y="35898"/>
                  </a:cubicBezTo>
                  <a:cubicBezTo>
                    <a:pt x="26480" y="35945"/>
                    <a:pt x="26468" y="35969"/>
                    <a:pt x="26444" y="36017"/>
                  </a:cubicBezTo>
                  <a:cubicBezTo>
                    <a:pt x="26373" y="36005"/>
                    <a:pt x="26301" y="36005"/>
                    <a:pt x="26242" y="35969"/>
                  </a:cubicBezTo>
                  <a:cubicBezTo>
                    <a:pt x="25718" y="35767"/>
                    <a:pt x="25218" y="35553"/>
                    <a:pt x="24682" y="35362"/>
                  </a:cubicBezTo>
                  <a:cubicBezTo>
                    <a:pt x="24468" y="35291"/>
                    <a:pt x="24229" y="35291"/>
                    <a:pt x="24003" y="35243"/>
                  </a:cubicBezTo>
                  <a:cubicBezTo>
                    <a:pt x="23991" y="35291"/>
                    <a:pt x="23991" y="35314"/>
                    <a:pt x="23979" y="35362"/>
                  </a:cubicBezTo>
                  <a:lnTo>
                    <a:pt x="27682" y="36969"/>
                  </a:lnTo>
                  <a:lnTo>
                    <a:pt x="27635" y="37100"/>
                  </a:lnTo>
                  <a:cubicBezTo>
                    <a:pt x="27504" y="37077"/>
                    <a:pt x="27373" y="37041"/>
                    <a:pt x="27242" y="36993"/>
                  </a:cubicBezTo>
                  <a:cubicBezTo>
                    <a:pt x="26051" y="36493"/>
                    <a:pt x="24872" y="35969"/>
                    <a:pt x="23682" y="35481"/>
                  </a:cubicBezTo>
                  <a:cubicBezTo>
                    <a:pt x="23467" y="35386"/>
                    <a:pt x="23206" y="35410"/>
                    <a:pt x="22979" y="35362"/>
                  </a:cubicBezTo>
                  <a:cubicBezTo>
                    <a:pt x="22967" y="35410"/>
                    <a:pt x="22956" y="35457"/>
                    <a:pt x="22956" y="35493"/>
                  </a:cubicBezTo>
                  <a:cubicBezTo>
                    <a:pt x="24896" y="36374"/>
                    <a:pt x="26837" y="37267"/>
                    <a:pt x="28790" y="38148"/>
                  </a:cubicBezTo>
                  <a:cubicBezTo>
                    <a:pt x="28766" y="38184"/>
                    <a:pt x="28754" y="38220"/>
                    <a:pt x="28742" y="38267"/>
                  </a:cubicBezTo>
                  <a:cubicBezTo>
                    <a:pt x="28635" y="38220"/>
                    <a:pt x="28516" y="38208"/>
                    <a:pt x="28409" y="38148"/>
                  </a:cubicBezTo>
                  <a:cubicBezTo>
                    <a:pt x="26551" y="37291"/>
                    <a:pt x="24706" y="36434"/>
                    <a:pt x="22848" y="35588"/>
                  </a:cubicBezTo>
                  <a:cubicBezTo>
                    <a:pt x="22670" y="35493"/>
                    <a:pt x="22444" y="35493"/>
                    <a:pt x="22241" y="35457"/>
                  </a:cubicBezTo>
                  <a:lnTo>
                    <a:pt x="22194" y="35588"/>
                  </a:lnTo>
                  <a:cubicBezTo>
                    <a:pt x="23682" y="36267"/>
                    <a:pt x="25170" y="36946"/>
                    <a:pt x="26658" y="37624"/>
                  </a:cubicBezTo>
                  <a:cubicBezTo>
                    <a:pt x="26646" y="37648"/>
                    <a:pt x="26623" y="37684"/>
                    <a:pt x="26611" y="37731"/>
                  </a:cubicBezTo>
                  <a:cubicBezTo>
                    <a:pt x="26444" y="37672"/>
                    <a:pt x="26265" y="37624"/>
                    <a:pt x="26111" y="37553"/>
                  </a:cubicBezTo>
                  <a:cubicBezTo>
                    <a:pt x="24753" y="36922"/>
                    <a:pt x="23396" y="36279"/>
                    <a:pt x="22027" y="35672"/>
                  </a:cubicBezTo>
                  <a:cubicBezTo>
                    <a:pt x="21824" y="35588"/>
                    <a:pt x="21586" y="35588"/>
                    <a:pt x="21360" y="35541"/>
                  </a:cubicBezTo>
                  <a:cubicBezTo>
                    <a:pt x="21348" y="35588"/>
                    <a:pt x="21348" y="35612"/>
                    <a:pt x="21324" y="35660"/>
                  </a:cubicBezTo>
                  <a:cubicBezTo>
                    <a:pt x="21955" y="35981"/>
                    <a:pt x="22575" y="36303"/>
                    <a:pt x="23206" y="36624"/>
                  </a:cubicBezTo>
                  <a:cubicBezTo>
                    <a:pt x="23194" y="36672"/>
                    <a:pt x="23170" y="36696"/>
                    <a:pt x="23158" y="36743"/>
                  </a:cubicBezTo>
                  <a:cubicBezTo>
                    <a:pt x="23039" y="36719"/>
                    <a:pt x="22908" y="36696"/>
                    <a:pt x="22801" y="36648"/>
                  </a:cubicBezTo>
                  <a:cubicBezTo>
                    <a:pt x="22194" y="36350"/>
                    <a:pt x="21598" y="36029"/>
                    <a:pt x="21003" y="35731"/>
                  </a:cubicBezTo>
                  <a:cubicBezTo>
                    <a:pt x="20872" y="35672"/>
                    <a:pt x="20705" y="35660"/>
                    <a:pt x="20539" y="35624"/>
                  </a:cubicBezTo>
                  <a:cubicBezTo>
                    <a:pt x="20527" y="35660"/>
                    <a:pt x="20527" y="35684"/>
                    <a:pt x="20515" y="35731"/>
                  </a:cubicBezTo>
                  <a:cubicBezTo>
                    <a:pt x="21777" y="36350"/>
                    <a:pt x="23039" y="36958"/>
                    <a:pt x="24289" y="37553"/>
                  </a:cubicBezTo>
                  <a:cubicBezTo>
                    <a:pt x="24277" y="37589"/>
                    <a:pt x="24265" y="37624"/>
                    <a:pt x="24241" y="37672"/>
                  </a:cubicBezTo>
                  <a:cubicBezTo>
                    <a:pt x="24099" y="37624"/>
                    <a:pt x="23944" y="37589"/>
                    <a:pt x="23813" y="37541"/>
                  </a:cubicBezTo>
                  <a:cubicBezTo>
                    <a:pt x="22622" y="36981"/>
                    <a:pt x="21443" y="36422"/>
                    <a:pt x="20253" y="35850"/>
                  </a:cubicBezTo>
                  <a:cubicBezTo>
                    <a:pt x="20122" y="35791"/>
                    <a:pt x="19991" y="35767"/>
                    <a:pt x="19836" y="35731"/>
                  </a:cubicBezTo>
                  <a:cubicBezTo>
                    <a:pt x="20122" y="35969"/>
                    <a:pt x="20431" y="36124"/>
                    <a:pt x="20729" y="36303"/>
                  </a:cubicBezTo>
                  <a:cubicBezTo>
                    <a:pt x="22741" y="37493"/>
                    <a:pt x="24861" y="38470"/>
                    <a:pt x="27004" y="39398"/>
                  </a:cubicBezTo>
                  <a:cubicBezTo>
                    <a:pt x="27313" y="39529"/>
                    <a:pt x="27635" y="39672"/>
                    <a:pt x="27980" y="39744"/>
                  </a:cubicBezTo>
                  <a:cubicBezTo>
                    <a:pt x="29718" y="40077"/>
                    <a:pt x="31445" y="40041"/>
                    <a:pt x="33159" y="39541"/>
                  </a:cubicBezTo>
                  <a:cubicBezTo>
                    <a:pt x="34933" y="39041"/>
                    <a:pt x="36683" y="38470"/>
                    <a:pt x="38446" y="37922"/>
                  </a:cubicBezTo>
                  <a:cubicBezTo>
                    <a:pt x="38969" y="37755"/>
                    <a:pt x="39481" y="37565"/>
                    <a:pt x="40112" y="37362"/>
                  </a:cubicBezTo>
                  <a:cubicBezTo>
                    <a:pt x="39577" y="37136"/>
                    <a:pt x="39148" y="36958"/>
                    <a:pt x="38707" y="36779"/>
                  </a:cubicBezTo>
                  <a:cubicBezTo>
                    <a:pt x="38731" y="36743"/>
                    <a:pt x="38743" y="36707"/>
                    <a:pt x="38755" y="36672"/>
                  </a:cubicBezTo>
                  <a:cubicBezTo>
                    <a:pt x="38850" y="36707"/>
                    <a:pt x="38934" y="36719"/>
                    <a:pt x="39029" y="36743"/>
                  </a:cubicBezTo>
                  <a:cubicBezTo>
                    <a:pt x="39339" y="36862"/>
                    <a:pt x="39648" y="37005"/>
                    <a:pt x="39958" y="37124"/>
                  </a:cubicBezTo>
                  <a:cubicBezTo>
                    <a:pt x="40398" y="37279"/>
                    <a:pt x="40541" y="37267"/>
                    <a:pt x="40970" y="36981"/>
                  </a:cubicBezTo>
                  <a:cubicBezTo>
                    <a:pt x="40172" y="36600"/>
                    <a:pt x="39386" y="36231"/>
                    <a:pt x="38588" y="35850"/>
                  </a:cubicBezTo>
                  <a:cubicBezTo>
                    <a:pt x="38612" y="35815"/>
                    <a:pt x="38636" y="35767"/>
                    <a:pt x="38648" y="35731"/>
                  </a:cubicBezTo>
                  <a:cubicBezTo>
                    <a:pt x="38755" y="35767"/>
                    <a:pt x="38862" y="35815"/>
                    <a:pt x="38946" y="35838"/>
                  </a:cubicBezTo>
                  <a:cubicBezTo>
                    <a:pt x="39624" y="36148"/>
                    <a:pt x="40303" y="36446"/>
                    <a:pt x="40958" y="36791"/>
                  </a:cubicBezTo>
                  <a:cubicBezTo>
                    <a:pt x="41374" y="37017"/>
                    <a:pt x="41684" y="36779"/>
                    <a:pt x="42077" y="36660"/>
                  </a:cubicBezTo>
                  <a:cubicBezTo>
                    <a:pt x="41470" y="36350"/>
                    <a:pt x="40910" y="36076"/>
                    <a:pt x="40362" y="35791"/>
                  </a:cubicBezTo>
                  <a:cubicBezTo>
                    <a:pt x="40374" y="35755"/>
                    <a:pt x="40410" y="35719"/>
                    <a:pt x="40422" y="35672"/>
                  </a:cubicBezTo>
                  <a:cubicBezTo>
                    <a:pt x="40517" y="35707"/>
                    <a:pt x="40601" y="35755"/>
                    <a:pt x="40696" y="35791"/>
                  </a:cubicBezTo>
                  <a:cubicBezTo>
                    <a:pt x="41053" y="35969"/>
                    <a:pt x="41434" y="36124"/>
                    <a:pt x="41779" y="36350"/>
                  </a:cubicBezTo>
                  <a:cubicBezTo>
                    <a:pt x="42256" y="36660"/>
                    <a:pt x="42684" y="36517"/>
                    <a:pt x="43149" y="36267"/>
                  </a:cubicBezTo>
                  <a:cubicBezTo>
                    <a:pt x="42779" y="36124"/>
                    <a:pt x="42434" y="35993"/>
                    <a:pt x="42089" y="35838"/>
                  </a:cubicBezTo>
                  <a:cubicBezTo>
                    <a:pt x="42101" y="35815"/>
                    <a:pt x="42125" y="35767"/>
                    <a:pt x="42136" y="35731"/>
                  </a:cubicBezTo>
                  <a:cubicBezTo>
                    <a:pt x="42422" y="35838"/>
                    <a:pt x="42720" y="35934"/>
                    <a:pt x="42982" y="36065"/>
                  </a:cubicBezTo>
                  <a:cubicBezTo>
                    <a:pt x="43399" y="36291"/>
                    <a:pt x="43744" y="36112"/>
                    <a:pt x="44113" y="35934"/>
                  </a:cubicBezTo>
                  <a:cubicBezTo>
                    <a:pt x="43827" y="35815"/>
                    <a:pt x="43577" y="35707"/>
                    <a:pt x="43327" y="35588"/>
                  </a:cubicBezTo>
                  <a:cubicBezTo>
                    <a:pt x="43589" y="35612"/>
                    <a:pt x="43827" y="35719"/>
                    <a:pt x="44089" y="35791"/>
                  </a:cubicBezTo>
                  <a:cubicBezTo>
                    <a:pt x="44220" y="35838"/>
                    <a:pt x="44387" y="35850"/>
                    <a:pt x="44506" y="35815"/>
                  </a:cubicBezTo>
                  <a:cubicBezTo>
                    <a:pt x="48983" y="34291"/>
                    <a:pt x="53459" y="32755"/>
                    <a:pt x="57936" y="31231"/>
                  </a:cubicBezTo>
                  <a:cubicBezTo>
                    <a:pt x="58031" y="31195"/>
                    <a:pt x="58103" y="31147"/>
                    <a:pt x="58198" y="31123"/>
                  </a:cubicBezTo>
                  <a:cubicBezTo>
                    <a:pt x="58198" y="31112"/>
                    <a:pt x="58174" y="31088"/>
                    <a:pt x="58174" y="31076"/>
                  </a:cubicBezTo>
                  <a:cubicBezTo>
                    <a:pt x="56626" y="31183"/>
                    <a:pt x="55079" y="31302"/>
                    <a:pt x="53531" y="31409"/>
                  </a:cubicBezTo>
                  <a:lnTo>
                    <a:pt x="53531" y="31457"/>
                  </a:lnTo>
                  <a:cubicBezTo>
                    <a:pt x="53805" y="31600"/>
                    <a:pt x="54067" y="31719"/>
                    <a:pt x="54340" y="31850"/>
                  </a:cubicBezTo>
                  <a:cubicBezTo>
                    <a:pt x="54031" y="31802"/>
                    <a:pt x="53745" y="31707"/>
                    <a:pt x="53471" y="31564"/>
                  </a:cubicBezTo>
                  <a:cubicBezTo>
                    <a:pt x="53197" y="31421"/>
                    <a:pt x="52900" y="31385"/>
                    <a:pt x="52519" y="31493"/>
                  </a:cubicBezTo>
                  <a:cubicBezTo>
                    <a:pt x="52864" y="31659"/>
                    <a:pt x="53138" y="31790"/>
                    <a:pt x="53412" y="31921"/>
                  </a:cubicBezTo>
                  <a:cubicBezTo>
                    <a:pt x="52793" y="31885"/>
                    <a:pt x="52304" y="31314"/>
                    <a:pt x="51554" y="31552"/>
                  </a:cubicBezTo>
                  <a:cubicBezTo>
                    <a:pt x="51983" y="31778"/>
                    <a:pt x="52376" y="31981"/>
                    <a:pt x="52745" y="32195"/>
                  </a:cubicBezTo>
                  <a:cubicBezTo>
                    <a:pt x="52733" y="32219"/>
                    <a:pt x="52721" y="32266"/>
                    <a:pt x="52685" y="32302"/>
                  </a:cubicBezTo>
                  <a:cubicBezTo>
                    <a:pt x="52340" y="32124"/>
                    <a:pt x="51983" y="31969"/>
                    <a:pt x="51661" y="31778"/>
                  </a:cubicBezTo>
                  <a:cubicBezTo>
                    <a:pt x="51292" y="31552"/>
                    <a:pt x="50911" y="31528"/>
                    <a:pt x="50411" y="31612"/>
                  </a:cubicBezTo>
                  <a:cubicBezTo>
                    <a:pt x="51019" y="31969"/>
                    <a:pt x="51554" y="32278"/>
                    <a:pt x="52090" y="32576"/>
                  </a:cubicBezTo>
                  <a:lnTo>
                    <a:pt x="52042" y="32671"/>
                  </a:lnTo>
                  <a:cubicBezTo>
                    <a:pt x="51947" y="32624"/>
                    <a:pt x="51828" y="32600"/>
                    <a:pt x="51721" y="32552"/>
                  </a:cubicBezTo>
                  <a:cubicBezTo>
                    <a:pt x="51292" y="32314"/>
                    <a:pt x="50852" y="32088"/>
                    <a:pt x="50459" y="31802"/>
                  </a:cubicBezTo>
                  <a:cubicBezTo>
                    <a:pt x="50042" y="31504"/>
                    <a:pt x="49602" y="31659"/>
                    <a:pt x="49173" y="31719"/>
                  </a:cubicBezTo>
                  <a:cubicBezTo>
                    <a:pt x="49876" y="32112"/>
                    <a:pt x="50554" y="32516"/>
                    <a:pt x="51257" y="32921"/>
                  </a:cubicBezTo>
                  <a:lnTo>
                    <a:pt x="51209" y="33017"/>
                  </a:lnTo>
                  <a:cubicBezTo>
                    <a:pt x="51114" y="32969"/>
                    <a:pt x="50995" y="32921"/>
                    <a:pt x="50899" y="32874"/>
                  </a:cubicBezTo>
                  <a:cubicBezTo>
                    <a:pt x="50411" y="32612"/>
                    <a:pt x="49899" y="32362"/>
                    <a:pt x="49459" y="32040"/>
                  </a:cubicBezTo>
                  <a:cubicBezTo>
                    <a:pt x="49006" y="31731"/>
                    <a:pt x="48590" y="31707"/>
                    <a:pt x="48137" y="32040"/>
                  </a:cubicBezTo>
                  <a:cubicBezTo>
                    <a:pt x="48756" y="32386"/>
                    <a:pt x="49387" y="32731"/>
                    <a:pt x="49995" y="33076"/>
                  </a:cubicBezTo>
                  <a:cubicBezTo>
                    <a:pt x="49983" y="33100"/>
                    <a:pt x="49959" y="33124"/>
                    <a:pt x="49959" y="33159"/>
                  </a:cubicBezTo>
                  <a:cubicBezTo>
                    <a:pt x="49864" y="33112"/>
                    <a:pt x="49745" y="33088"/>
                    <a:pt x="49637" y="33028"/>
                  </a:cubicBezTo>
                  <a:cubicBezTo>
                    <a:pt x="49161" y="32778"/>
                    <a:pt x="48673" y="32516"/>
                    <a:pt x="48185" y="32255"/>
                  </a:cubicBezTo>
                  <a:cubicBezTo>
                    <a:pt x="47947" y="32124"/>
                    <a:pt x="47756" y="32088"/>
                    <a:pt x="47506" y="32278"/>
                  </a:cubicBezTo>
                  <a:cubicBezTo>
                    <a:pt x="47756" y="32433"/>
                    <a:pt x="47994" y="32576"/>
                    <a:pt x="48232" y="32731"/>
                  </a:cubicBezTo>
                  <a:cubicBezTo>
                    <a:pt x="47947" y="32659"/>
                    <a:pt x="47709" y="32540"/>
                    <a:pt x="47470" y="32397"/>
                  </a:cubicBezTo>
                  <a:cubicBezTo>
                    <a:pt x="47173" y="32243"/>
                    <a:pt x="46970" y="32457"/>
                    <a:pt x="46637" y="32540"/>
                  </a:cubicBezTo>
                  <a:cubicBezTo>
                    <a:pt x="47197" y="32814"/>
                    <a:pt x="47637" y="33052"/>
                    <a:pt x="48090" y="33278"/>
                  </a:cubicBezTo>
                  <a:lnTo>
                    <a:pt x="48042" y="33374"/>
                  </a:lnTo>
                  <a:cubicBezTo>
                    <a:pt x="47649" y="33171"/>
                    <a:pt x="47256" y="33017"/>
                    <a:pt x="46863" y="32790"/>
                  </a:cubicBezTo>
                  <a:cubicBezTo>
                    <a:pt x="46554" y="32612"/>
                    <a:pt x="46292" y="32600"/>
                    <a:pt x="45970" y="32802"/>
                  </a:cubicBezTo>
                  <a:lnTo>
                    <a:pt x="47673" y="33790"/>
                  </a:lnTo>
                  <a:lnTo>
                    <a:pt x="47625" y="33874"/>
                  </a:lnTo>
                  <a:cubicBezTo>
                    <a:pt x="47518" y="33826"/>
                    <a:pt x="47435" y="33802"/>
                    <a:pt x="47328" y="33755"/>
                  </a:cubicBezTo>
                  <a:cubicBezTo>
                    <a:pt x="46947" y="33552"/>
                    <a:pt x="46554" y="33326"/>
                    <a:pt x="46173" y="33100"/>
                  </a:cubicBezTo>
                  <a:cubicBezTo>
                    <a:pt x="45637" y="32802"/>
                    <a:pt x="45601" y="32802"/>
                    <a:pt x="45006" y="33112"/>
                  </a:cubicBezTo>
                  <a:cubicBezTo>
                    <a:pt x="45637" y="33445"/>
                    <a:pt x="46244" y="33767"/>
                    <a:pt x="46851" y="34088"/>
                  </a:cubicBezTo>
                  <a:cubicBezTo>
                    <a:pt x="46839" y="34112"/>
                    <a:pt x="46839" y="34148"/>
                    <a:pt x="46828" y="34171"/>
                  </a:cubicBezTo>
                  <a:cubicBezTo>
                    <a:pt x="46708" y="34148"/>
                    <a:pt x="46566" y="34124"/>
                    <a:pt x="46470" y="34064"/>
                  </a:cubicBezTo>
                  <a:cubicBezTo>
                    <a:pt x="45970" y="33814"/>
                    <a:pt x="45482" y="33529"/>
                    <a:pt x="44994" y="33290"/>
                  </a:cubicBezTo>
                  <a:cubicBezTo>
                    <a:pt x="44815" y="33207"/>
                    <a:pt x="44601" y="33207"/>
                    <a:pt x="44411" y="33159"/>
                  </a:cubicBezTo>
                  <a:cubicBezTo>
                    <a:pt x="44399" y="33207"/>
                    <a:pt x="44387" y="33231"/>
                    <a:pt x="44387" y="33278"/>
                  </a:cubicBezTo>
                  <a:cubicBezTo>
                    <a:pt x="44625" y="33445"/>
                    <a:pt x="44863" y="33588"/>
                    <a:pt x="45101" y="33755"/>
                  </a:cubicBezTo>
                  <a:cubicBezTo>
                    <a:pt x="44565" y="33743"/>
                    <a:pt x="44161" y="33040"/>
                    <a:pt x="43530" y="33552"/>
                  </a:cubicBezTo>
                  <a:cubicBezTo>
                    <a:pt x="44172" y="33862"/>
                    <a:pt x="44780" y="34171"/>
                    <a:pt x="45411" y="34481"/>
                  </a:cubicBezTo>
                  <a:cubicBezTo>
                    <a:pt x="45399" y="34517"/>
                    <a:pt x="45375" y="34564"/>
                    <a:pt x="45363" y="34588"/>
                  </a:cubicBezTo>
                  <a:cubicBezTo>
                    <a:pt x="45244" y="34541"/>
                    <a:pt x="45113" y="34517"/>
                    <a:pt x="44994" y="34469"/>
                  </a:cubicBezTo>
                  <a:cubicBezTo>
                    <a:pt x="44482" y="34219"/>
                    <a:pt x="43970" y="33981"/>
                    <a:pt x="43470" y="33707"/>
                  </a:cubicBezTo>
                  <a:cubicBezTo>
                    <a:pt x="43160" y="33529"/>
                    <a:pt x="42898" y="33636"/>
                    <a:pt x="42565" y="33755"/>
                  </a:cubicBezTo>
                  <a:cubicBezTo>
                    <a:pt x="43041" y="33981"/>
                    <a:pt x="43458" y="34183"/>
                    <a:pt x="43875" y="34398"/>
                  </a:cubicBezTo>
                  <a:cubicBezTo>
                    <a:pt x="43863" y="34421"/>
                    <a:pt x="43839" y="34469"/>
                    <a:pt x="43827" y="34505"/>
                  </a:cubicBezTo>
                  <a:cubicBezTo>
                    <a:pt x="43089" y="34386"/>
                    <a:pt x="42494" y="33695"/>
                    <a:pt x="41565" y="33862"/>
                  </a:cubicBezTo>
                  <a:cubicBezTo>
                    <a:pt x="42291" y="34219"/>
                    <a:pt x="42934" y="34529"/>
                    <a:pt x="43577" y="34838"/>
                  </a:cubicBezTo>
                  <a:lnTo>
                    <a:pt x="43530" y="34981"/>
                  </a:lnTo>
                  <a:cubicBezTo>
                    <a:pt x="43410" y="34945"/>
                    <a:pt x="43268" y="34922"/>
                    <a:pt x="43160" y="34874"/>
                  </a:cubicBezTo>
                  <a:cubicBezTo>
                    <a:pt x="42267" y="34445"/>
                    <a:pt x="41374" y="33993"/>
                    <a:pt x="40470" y="33564"/>
                  </a:cubicBezTo>
                  <a:cubicBezTo>
                    <a:pt x="40303" y="33493"/>
                    <a:pt x="40101" y="33517"/>
                    <a:pt x="39898" y="33493"/>
                  </a:cubicBezTo>
                  <a:cubicBezTo>
                    <a:pt x="39898" y="33517"/>
                    <a:pt x="39886" y="33564"/>
                    <a:pt x="39886" y="33588"/>
                  </a:cubicBezTo>
                  <a:cubicBezTo>
                    <a:pt x="40398" y="33862"/>
                    <a:pt x="40910" y="34124"/>
                    <a:pt x="41422" y="34398"/>
                  </a:cubicBezTo>
                  <a:cubicBezTo>
                    <a:pt x="41398" y="34445"/>
                    <a:pt x="41386" y="34469"/>
                    <a:pt x="41363" y="34517"/>
                  </a:cubicBezTo>
                  <a:cubicBezTo>
                    <a:pt x="41255" y="34469"/>
                    <a:pt x="41172" y="34445"/>
                    <a:pt x="41065" y="34398"/>
                  </a:cubicBezTo>
                  <a:cubicBezTo>
                    <a:pt x="40636" y="34183"/>
                    <a:pt x="40184" y="33969"/>
                    <a:pt x="39755" y="33743"/>
                  </a:cubicBezTo>
                  <a:cubicBezTo>
                    <a:pt x="39398" y="33564"/>
                    <a:pt x="39350" y="33564"/>
                    <a:pt x="38934" y="33743"/>
                  </a:cubicBezTo>
                  <a:cubicBezTo>
                    <a:pt x="39839" y="34148"/>
                    <a:pt x="40732" y="34541"/>
                    <a:pt x="41613" y="34945"/>
                  </a:cubicBezTo>
                  <a:lnTo>
                    <a:pt x="41565" y="35041"/>
                  </a:lnTo>
                  <a:cubicBezTo>
                    <a:pt x="41446" y="34993"/>
                    <a:pt x="41315" y="34957"/>
                    <a:pt x="41196" y="34922"/>
                  </a:cubicBezTo>
                  <a:cubicBezTo>
                    <a:pt x="40482" y="34588"/>
                    <a:pt x="39743" y="34291"/>
                    <a:pt x="39041" y="33933"/>
                  </a:cubicBezTo>
                  <a:cubicBezTo>
                    <a:pt x="38636" y="33731"/>
                    <a:pt x="38267" y="33731"/>
                    <a:pt x="37791" y="33874"/>
                  </a:cubicBezTo>
                  <a:cubicBezTo>
                    <a:pt x="39100" y="34421"/>
                    <a:pt x="40351" y="34945"/>
                    <a:pt x="41613" y="35469"/>
                  </a:cubicBezTo>
                  <a:cubicBezTo>
                    <a:pt x="41601" y="35517"/>
                    <a:pt x="41589" y="35541"/>
                    <a:pt x="41565" y="35588"/>
                  </a:cubicBezTo>
                  <a:cubicBezTo>
                    <a:pt x="41434" y="35541"/>
                    <a:pt x="41291" y="35517"/>
                    <a:pt x="41148" y="35457"/>
                  </a:cubicBezTo>
                  <a:cubicBezTo>
                    <a:pt x="40005" y="34981"/>
                    <a:pt x="38862" y="34481"/>
                    <a:pt x="37719" y="34029"/>
                  </a:cubicBezTo>
                  <a:cubicBezTo>
                    <a:pt x="37457" y="33921"/>
                    <a:pt x="37148" y="33933"/>
                    <a:pt x="36862" y="33886"/>
                  </a:cubicBezTo>
                  <a:cubicBezTo>
                    <a:pt x="36850" y="33933"/>
                    <a:pt x="36850" y="33981"/>
                    <a:pt x="36838" y="34029"/>
                  </a:cubicBezTo>
                  <a:cubicBezTo>
                    <a:pt x="37362" y="34279"/>
                    <a:pt x="37874" y="34517"/>
                    <a:pt x="38386" y="34767"/>
                  </a:cubicBezTo>
                  <a:cubicBezTo>
                    <a:pt x="38374" y="34802"/>
                    <a:pt x="38350" y="34826"/>
                    <a:pt x="38338" y="34874"/>
                  </a:cubicBezTo>
                  <a:cubicBezTo>
                    <a:pt x="37957" y="34695"/>
                    <a:pt x="37517" y="34541"/>
                    <a:pt x="37160" y="34302"/>
                  </a:cubicBezTo>
                  <a:cubicBezTo>
                    <a:pt x="36612" y="33969"/>
                    <a:pt x="36064" y="34005"/>
                    <a:pt x="35457" y="34207"/>
                  </a:cubicBezTo>
                  <a:cubicBezTo>
                    <a:pt x="36410" y="34576"/>
                    <a:pt x="37374" y="34933"/>
                    <a:pt x="38326" y="35303"/>
                  </a:cubicBezTo>
                  <a:cubicBezTo>
                    <a:pt x="38315" y="35338"/>
                    <a:pt x="38315" y="35362"/>
                    <a:pt x="38291" y="35398"/>
                  </a:cubicBezTo>
                  <a:cubicBezTo>
                    <a:pt x="38219" y="35374"/>
                    <a:pt x="38148" y="35374"/>
                    <a:pt x="38088" y="35362"/>
                  </a:cubicBezTo>
                  <a:cubicBezTo>
                    <a:pt x="37303" y="35064"/>
                    <a:pt x="36493" y="34802"/>
                    <a:pt x="35707" y="34457"/>
                  </a:cubicBezTo>
                  <a:cubicBezTo>
                    <a:pt x="35255" y="34267"/>
                    <a:pt x="34826" y="34148"/>
                    <a:pt x="34338" y="34231"/>
                  </a:cubicBezTo>
                  <a:cubicBezTo>
                    <a:pt x="33731" y="34338"/>
                    <a:pt x="33112" y="34386"/>
                    <a:pt x="32421" y="34469"/>
                  </a:cubicBezTo>
                  <a:cubicBezTo>
                    <a:pt x="32719" y="34648"/>
                    <a:pt x="32921" y="34767"/>
                    <a:pt x="33135" y="34898"/>
                  </a:cubicBezTo>
                  <a:lnTo>
                    <a:pt x="33088" y="34993"/>
                  </a:lnTo>
                  <a:cubicBezTo>
                    <a:pt x="32909" y="34898"/>
                    <a:pt x="32731" y="34838"/>
                    <a:pt x="32564" y="34743"/>
                  </a:cubicBezTo>
                  <a:cubicBezTo>
                    <a:pt x="32254" y="34529"/>
                    <a:pt x="31945" y="34481"/>
                    <a:pt x="31564" y="34564"/>
                  </a:cubicBezTo>
                  <a:cubicBezTo>
                    <a:pt x="31230" y="34624"/>
                    <a:pt x="30861" y="34636"/>
                    <a:pt x="30528" y="34660"/>
                  </a:cubicBezTo>
                  <a:lnTo>
                    <a:pt x="30040" y="34707"/>
                  </a:lnTo>
                  <a:lnTo>
                    <a:pt x="30040" y="34767"/>
                  </a:lnTo>
                  <a:cubicBezTo>
                    <a:pt x="30397" y="34922"/>
                    <a:pt x="30730" y="35064"/>
                    <a:pt x="31087" y="35195"/>
                  </a:cubicBezTo>
                  <a:cubicBezTo>
                    <a:pt x="31076" y="35231"/>
                    <a:pt x="31076" y="35255"/>
                    <a:pt x="31064" y="35291"/>
                  </a:cubicBezTo>
                  <a:cubicBezTo>
                    <a:pt x="30290" y="35100"/>
                    <a:pt x="29587" y="34481"/>
                    <a:pt x="28682" y="34862"/>
                  </a:cubicBezTo>
                  <a:cubicBezTo>
                    <a:pt x="29230" y="35076"/>
                    <a:pt x="29742" y="35291"/>
                    <a:pt x="30254" y="35493"/>
                  </a:cubicBezTo>
                  <a:cubicBezTo>
                    <a:pt x="30778" y="35707"/>
                    <a:pt x="31314" y="35934"/>
                    <a:pt x="31838" y="36148"/>
                  </a:cubicBezTo>
                  <a:cubicBezTo>
                    <a:pt x="32326" y="36362"/>
                    <a:pt x="32850" y="36529"/>
                    <a:pt x="33278" y="36838"/>
                  </a:cubicBezTo>
                  <a:cubicBezTo>
                    <a:pt x="33147" y="36850"/>
                    <a:pt x="33028" y="36827"/>
                    <a:pt x="32909" y="36779"/>
                  </a:cubicBezTo>
                  <a:cubicBezTo>
                    <a:pt x="31421" y="36184"/>
                    <a:pt x="29944" y="35553"/>
                    <a:pt x="28456" y="34981"/>
                  </a:cubicBezTo>
                  <a:cubicBezTo>
                    <a:pt x="28218" y="34886"/>
                    <a:pt x="27932" y="34898"/>
                    <a:pt x="27670" y="34874"/>
                  </a:cubicBezTo>
                  <a:cubicBezTo>
                    <a:pt x="27670" y="34922"/>
                    <a:pt x="27658" y="34945"/>
                    <a:pt x="27658" y="34993"/>
                  </a:cubicBezTo>
                  <a:cubicBezTo>
                    <a:pt x="28587" y="35410"/>
                    <a:pt x="29575" y="35826"/>
                    <a:pt x="30540" y="36255"/>
                  </a:cubicBezTo>
                  <a:close/>
                  <a:moveTo>
                    <a:pt x="84427" y="42327"/>
                  </a:moveTo>
                  <a:cubicBezTo>
                    <a:pt x="82856" y="42530"/>
                    <a:pt x="81320" y="42756"/>
                    <a:pt x="79772" y="42923"/>
                  </a:cubicBezTo>
                  <a:cubicBezTo>
                    <a:pt x="76450" y="43268"/>
                    <a:pt x="73140" y="43565"/>
                    <a:pt x="69878" y="44304"/>
                  </a:cubicBezTo>
                  <a:cubicBezTo>
                    <a:pt x="69819" y="44316"/>
                    <a:pt x="69747" y="44304"/>
                    <a:pt x="69664" y="44292"/>
                  </a:cubicBezTo>
                  <a:cubicBezTo>
                    <a:pt x="69664" y="44256"/>
                    <a:pt x="69652" y="44232"/>
                    <a:pt x="69652" y="44196"/>
                  </a:cubicBezTo>
                  <a:cubicBezTo>
                    <a:pt x="69830" y="44137"/>
                    <a:pt x="70009" y="44066"/>
                    <a:pt x="70283" y="43982"/>
                  </a:cubicBezTo>
                  <a:cubicBezTo>
                    <a:pt x="69295" y="44125"/>
                    <a:pt x="68414" y="44280"/>
                    <a:pt x="67544" y="44399"/>
                  </a:cubicBezTo>
                  <a:cubicBezTo>
                    <a:pt x="65699" y="44649"/>
                    <a:pt x="63853" y="44839"/>
                    <a:pt x="62020" y="45125"/>
                  </a:cubicBezTo>
                  <a:cubicBezTo>
                    <a:pt x="58770" y="45625"/>
                    <a:pt x="55531" y="46185"/>
                    <a:pt x="52304" y="46733"/>
                  </a:cubicBezTo>
                  <a:cubicBezTo>
                    <a:pt x="50757" y="46994"/>
                    <a:pt x="49221" y="47328"/>
                    <a:pt x="47685" y="47578"/>
                  </a:cubicBezTo>
                  <a:cubicBezTo>
                    <a:pt x="44280" y="48126"/>
                    <a:pt x="40851" y="48649"/>
                    <a:pt x="37434" y="49197"/>
                  </a:cubicBezTo>
                  <a:cubicBezTo>
                    <a:pt x="34064" y="49733"/>
                    <a:pt x="30718" y="50304"/>
                    <a:pt x="27361" y="50840"/>
                  </a:cubicBezTo>
                  <a:cubicBezTo>
                    <a:pt x="24813" y="51257"/>
                    <a:pt x="22265" y="51638"/>
                    <a:pt x="19717" y="52043"/>
                  </a:cubicBezTo>
                  <a:cubicBezTo>
                    <a:pt x="19265" y="52114"/>
                    <a:pt x="19229" y="52162"/>
                    <a:pt x="19300" y="52626"/>
                  </a:cubicBezTo>
                  <a:cubicBezTo>
                    <a:pt x="19419" y="52614"/>
                    <a:pt x="19527" y="52590"/>
                    <a:pt x="19646" y="52578"/>
                  </a:cubicBezTo>
                  <a:cubicBezTo>
                    <a:pt x="20693" y="52400"/>
                    <a:pt x="21729" y="52197"/>
                    <a:pt x="22777" y="52055"/>
                  </a:cubicBezTo>
                  <a:cubicBezTo>
                    <a:pt x="24658" y="51816"/>
                    <a:pt x="26563" y="51674"/>
                    <a:pt x="28444" y="51400"/>
                  </a:cubicBezTo>
                  <a:cubicBezTo>
                    <a:pt x="31707" y="50924"/>
                    <a:pt x="34957" y="50376"/>
                    <a:pt x="38207" y="49852"/>
                  </a:cubicBezTo>
                  <a:cubicBezTo>
                    <a:pt x="38672" y="49781"/>
                    <a:pt x="39124" y="49709"/>
                    <a:pt x="39577" y="49638"/>
                  </a:cubicBezTo>
                  <a:cubicBezTo>
                    <a:pt x="39589" y="49661"/>
                    <a:pt x="39589" y="49697"/>
                    <a:pt x="39600" y="49733"/>
                  </a:cubicBezTo>
                  <a:cubicBezTo>
                    <a:pt x="39469" y="49769"/>
                    <a:pt x="39339" y="49816"/>
                    <a:pt x="39184" y="49828"/>
                  </a:cubicBezTo>
                  <a:cubicBezTo>
                    <a:pt x="37303" y="50162"/>
                    <a:pt x="35409" y="50435"/>
                    <a:pt x="33528" y="50793"/>
                  </a:cubicBezTo>
                  <a:cubicBezTo>
                    <a:pt x="30790" y="51305"/>
                    <a:pt x="28039" y="51721"/>
                    <a:pt x="25277" y="52019"/>
                  </a:cubicBezTo>
                  <a:cubicBezTo>
                    <a:pt x="23325" y="52221"/>
                    <a:pt x="21384" y="52555"/>
                    <a:pt x="19443" y="52817"/>
                  </a:cubicBezTo>
                  <a:cubicBezTo>
                    <a:pt x="19348" y="52840"/>
                    <a:pt x="19217" y="52888"/>
                    <a:pt x="19205" y="52948"/>
                  </a:cubicBezTo>
                  <a:cubicBezTo>
                    <a:pt x="19122" y="53210"/>
                    <a:pt x="19086" y="53483"/>
                    <a:pt x="19026" y="53769"/>
                  </a:cubicBezTo>
                  <a:cubicBezTo>
                    <a:pt x="19205" y="53745"/>
                    <a:pt x="19336" y="53710"/>
                    <a:pt x="19467" y="53698"/>
                  </a:cubicBezTo>
                  <a:cubicBezTo>
                    <a:pt x="22444" y="53186"/>
                    <a:pt x="25420" y="52686"/>
                    <a:pt x="28397" y="52197"/>
                  </a:cubicBezTo>
                  <a:cubicBezTo>
                    <a:pt x="30837" y="51793"/>
                    <a:pt x="33290" y="51495"/>
                    <a:pt x="35719" y="51031"/>
                  </a:cubicBezTo>
                  <a:cubicBezTo>
                    <a:pt x="40934" y="50054"/>
                    <a:pt x="46125" y="48971"/>
                    <a:pt x="51328" y="47983"/>
                  </a:cubicBezTo>
                  <a:cubicBezTo>
                    <a:pt x="53436" y="47578"/>
                    <a:pt x="55543" y="47316"/>
                    <a:pt x="57674" y="47042"/>
                  </a:cubicBezTo>
                  <a:cubicBezTo>
                    <a:pt x="60174" y="46721"/>
                    <a:pt x="62675" y="46447"/>
                    <a:pt x="65175" y="46137"/>
                  </a:cubicBezTo>
                  <a:cubicBezTo>
                    <a:pt x="65520" y="46090"/>
                    <a:pt x="65830" y="45887"/>
                    <a:pt x="66175" y="45875"/>
                  </a:cubicBezTo>
                  <a:cubicBezTo>
                    <a:pt x="68473" y="45792"/>
                    <a:pt x="70735" y="45339"/>
                    <a:pt x="72986" y="44887"/>
                  </a:cubicBezTo>
                  <a:cubicBezTo>
                    <a:pt x="76367" y="44232"/>
                    <a:pt x="79760" y="43732"/>
                    <a:pt x="83154" y="43256"/>
                  </a:cubicBezTo>
                  <a:cubicBezTo>
                    <a:pt x="83570" y="43196"/>
                    <a:pt x="83987" y="43137"/>
                    <a:pt x="84332" y="43089"/>
                  </a:cubicBezTo>
                  <a:cubicBezTo>
                    <a:pt x="84368" y="42792"/>
                    <a:pt x="84404" y="42542"/>
                    <a:pt x="84427" y="42327"/>
                  </a:cubicBezTo>
                  <a:close/>
                  <a:moveTo>
                    <a:pt x="73926" y="22194"/>
                  </a:moveTo>
                  <a:cubicBezTo>
                    <a:pt x="74355" y="22730"/>
                    <a:pt x="74772" y="23230"/>
                    <a:pt x="75176" y="23754"/>
                  </a:cubicBezTo>
                  <a:cubicBezTo>
                    <a:pt x="75141" y="23789"/>
                    <a:pt x="75117" y="23801"/>
                    <a:pt x="75069" y="23825"/>
                  </a:cubicBezTo>
                  <a:cubicBezTo>
                    <a:pt x="74712" y="23396"/>
                    <a:pt x="74331" y="22980"/>
                    <a:pt x="73998" y="22515"/>
                  </a:cubicBezTo>
                  <a:cubicBezTo>
                    <a:pt x="73771" y="22194"/>
                    <a:pt x="73569" y="22218"/>
                    <a:pt x="73236" y="22444"/>
                  </a:cubicBezTo>
                  <a:cubicBezTo>
                    <a:pt x="73998" y="23134"/>
                    <a:pt x="74736" y="23789"/>
                    <a:pt x="75474" y="24456"/>
                  </a:cubicBezTo>
                  <a:cubicBezTo>
                    <a:pt x="75307" y="24408"/>
                    <a:pt x="75188" y="24337"/>
                    <a:pt x="75081" y="24242"/>
                  </a:cubicBezTo>
                  <a:lnTo>
                    <a:pt x="73295" y="22634"/>
                  </a:lnTo>
                  <a:cubicBezTo>
                    <a:pt x="73224" y="22563"/>
                    <a:pt x="73093" y="22456"/>
                    <a:pt x="73009" y="22491"/>
                  </a:cubicBezTo>
                  <a:cubicBezTo>
                    <a:pt x="72712" y="22575"/>
                    <a:pt x="72414" y="22694"/>
                    <a:pt x="72105" y="22813"/>
                  </a:cubicBezTo>
                  <a:cubicBezTo>
                    <a:pt x="72521" y="23396"/>
                    <a:pt x="72914" y="23944"/>
                    <a:pt x="73295" y="24480"/>
                  </a:cubicBezTo>
                  <a:cubicBezTo>
                    <a:pt x="73248" y="24516"/>
                    <a:pt x="73224" y="24539"/>
                    <a:pt x="73176" y="24575"/>
                  </a:cubicBezTo>
                  <a:cubicBezTo>
                    <a:pt x="73105" y="24504"/>
                    <a:pt x="73033" y="24420"/>
                    <a:pt x="72974" y="24337"/>
                  </a:cubicBezTo>
                  <a:cubicBezTo>
                    <a:pt x="72676" y="23920"/>
                    <a:pt x="72355" y="23515"/>
                    <a:pt x="72057" y="23099"/>
                  </a:cubicBezTo>
                  <a:cubicBezTo>
                    <a:pt x="71866" y="22825"/>
                    <a:pt x="71854" y="22825"/>
                    <a:pt x="71557" y="23051"/>
                  </a:cubicBezTo>
                  <a:cubicBezTo>
                    <a:pt x="71866" y="23420"/>
                    <a:pt x="72188" y="23777"/>
                    <a:pt x="72497" y="24158"/>
                  </a:cubicBezTo>
                  <a:lnTo>
                    <a:pt x="72414" y="24230"/>
                  </a:lnTo>
                  <a:cubicBezTo>
                    <a:pt x="72331" y="24158"/>
                    <a:pt x="72224" y="24075"/>
                    <a:pt x="72152" y="23992"/>
                  </a:cubicBezTo>
                  <a:cubicBezTo>
                    <a:pt x="71950" y="23765"/>
                    <a:pt x="71735" y="23539"/>
                    <a:pt x="71557" y="23301"/>
                  </a:cubicBezTo>
                  <a:cubicBezTo>
                    <a:pt x="71402" y="23099"/>
                    <a:pt x="71259" y="23051"/>
                    <a:pt x="71033" y="23170"/>
                  </a:cubicBezTo>
                  <a:cubicBezTo>
                    <a:pt x="70914" y="23230"/>
                    <a:pt x="70795" y="23265"/>
                    <a:pt x="70652" y="23325"/>
                  </a:cubicBezTo>
                  <a:cubicBezTo>
                    <a:pt x="71128" y="23777"/>
                    <a:pt x="71604" y="24230"/>
                    <a:pt x="72057" y="24658"/>
                  </a:cubicBezTo>
                  <a:cubicBezTo>
                    <a:pt x="72045" y="24694"/>
                    <a:pt x="72021" y="24706"/>
                    <a:pt x="71997" y="24730"/>
                  </a:cubicBezTo>
                  <a:cubicBezTo>
                    <a:pt x="71914" y="24658"/>
                    <a:pt x="71807" y="24599"/>
                    <a:pt x="71724" y="24527"/>
                  </a:cubicBezTo>
                  <a:cubicBezTo>
                    <a:pt x="71426" y="24254"/>
                    <a:pt x="71140" y="23992"/>
                    <a:pt x="70854" y="23718"/>
                  </a:cubicBezTo>
                  <a:cubicBezTo>
                    <a:pt x="70426" y="23325"/>
                    <a:pt x="70426" y="23325"/>
                    <a:pt x="69783" y="23670"/>
                  </a:cubicBezTo>
                  <a:cubicBezTo>
                    <a:pt x="69961" y="23801"/>
                    <a:pt x="70116" y="23920"/>
                    <a:pt x="70259" y="24039"/>
                  </a:cubicBezTo>
                  <a:cubicBezTo>
                    <a:pt x="70128" y="23980"/>
                    <a:pt x="70021" y="23873"/>
                    <a:pt x="69902" y="23801"/>
                  </a:cubicBezTo>
                  <a:cubicBezTo>
                    <a:pt x="69819" y="23742"/>
                    <a:pt x="69699" y="23646"/>
                    <a:pt x="69628" y="23682"/>
                  </a:cubicBezTo>
                  <a:cubicBezTo>
                    <a:pt x="69187" y="23813"/>
                    <a:pt x="68771" y="23992"/>
                    <a:pt x="68295" y="24170"/>
                  </a:cubicBezTo>
                  <a:cubicBezTo>
                    <a:pt x="68937" y="24754"/>
                    <a:pt x="69533" y="25289"/>
                    <a:pt x="70116" y="25825"/>
                  </a:cubicBezTo>
                  <a:cubicBezTo>
                    <a:pt x="70080" y="25849"/>
                    <a:pt x="70069" y="25885"/>
                    <a:pt x="70045" y="25909"/>
                  </a:cubicBezTo>
                  <a:cubicBezTo>
                    <a:pt x="69938" y="25837"/>
                    <a:pt x="69830" y="25778"/>
                    <a:pt x="69747" y="25706"/>
                  </a:cubicBezTo>
                  <a:cubicBezTo>
                    <a:pt x="69247" y="25278"/>
                    <a:pt x="68771" y="24837"/>
                    <a:pt x="68271" y="24420"/>
                  </a:cubicBezTo>
                  <a:cubicBezTo>
                    <a:pt x="68164" y="24349"/>
                    <a:pt x="67973" y="24301"/>
                    <a:pt x="67854" y="24337"/>
                  </a:cubicBezTo>
                  <a:cubicBezTo>
                    <a:pt x="67402" y="24468"/>
                    <a:pt x="66961" y="24646"/>
                    <a:pt x="66532" y="24825"/>
                  </a:cubicBezTo>
                  <a:cubicBezTo>
                    <a:pt x="66139" y="24980"/>
                    <a:pt x="66116" y="25111"/>
                    <a:pt x="66437" y="25361"/>
                  </a:cubicBezTo>
                  <a:cubicBezTo>
                    <a:pt x="66925" y="25730"/>
                    <a:pt x="67449" y="26111"/>
                    <a:pt x="67937" y="26468"/>
                  </a:cubicBezTo>
                  <a:cubicBezTo>
                    <a:pt x="67342" y="26170"/>
                    <a:pt x="66782" y="25825"/>
                    <a:pt x="66235" y="25432"/>
                  </a:cubicBezTo>
                  <a:cubicBezTo>
                    <a:pt x="65794" y="25135"/>
                    <a:pt x="65473" y="25111"/>
                    <a:pt x="65056" y="25420"/>
                  </a:cubicBezTo>
                  <a:cubicBezTo>
                    <a:pt x="65413" y="25670"/>
                    <a:pt x="65770" y="25909"/>
                    <a:pt x="66128" y="26170"/>
                  </a:cubicBezTo>
                  <a:cubicBezTo>
                    <a:pt x="66116" y="26194"/>
                    <a:pt x="66092" y="26206"/>
                    <a:pt x="66068" y="26242"/>
                  </a:cubicBezTo>
                  <a:cubicBezTo>
                    <a:pt x="65723" y="26016"/>
                    <a:pt x="65377" y="25778"/>
                    <a:pt x="65020" y="25575"/>
                  </a:cubicBezTo>
                  <a:cubicBezTo>
                    <a:pt x="64937" y="25516"/>
                    <a:pt x="64806" y="25480"/>
                    <a:pt x="64711" y="25492"/>
                  </a:cubicBezTo>
                  <a:cubicBezTo>
                    <a:pt x="64461" y="25575"/>
                    <a:pt x="64223" y="25670"/>
                    <a:pt x="63925" y="25789"/>
                  </a:cubicBezTo>
                  <a:cubicBezTo>
                    <a:pt x="64342" y="26063"/>
                    <a:pt x="64699" y="26301"/>
                    <a:pt x="65056" y="26540"/>
                  </a:cubicBezTo>
                  <a:cubicBezTo>
                    <a:pt x="65044" y="26563"/>
                    <a:pt x="65008" y="26599"/>
                    <a:pt x="64996" y="26623"/>
                  </a:cubicBezTo>
                  <a:cubicBezTo>
                    <a:pt x="64687" y="26432"/>
                    <a:pt x="64342" y="26254"/>
                    <a:pt x="64044" y="26051"/>
                  </a:cubicBezTo>
                  <a:cubicBezTo>
                    <a:pt x="63818" y="25885"/>
                    <a:pt x="63627" y="25885"/>
                    <a:pt x="63377" y="25968"/>
                  </a:cubicBezTo>
                  <a:cubicBezTo>
                    <a:pt x="62425" y="26349"/>
                    <a:pt x="61472" y="26682"/>
                    <a:pt x="60520" y="27063"/>
                  </a:cubicBezTo>
                  <a:cubicBezTo>
                    <a:pt x="59924" y="27278"/>
                    <a:pt x="59341" y="27516"/>
                    <a:pt x="58686" y="27790"/>
                  </a:cubicBezTo>
                  <a:cubicBezTo>
                    <a:pt x="60496" y="27623"/>
                    <a:pt x="62222" y="27444"/>
                    <a:pt x="63973" y="27313"/>
                  </a:cubicBezTo>
                  <a:cubicBezTo>
                    <a:pt x="65163" y="27206"/>
                    <a:pt x="66366" y="27182"/>
                    <a:pt x="67556" y="27087"/>
                  </a:cubicBezTo>
                  <a:cubicBezTo>
                    <a:pt x="69461" y="26921"/>
                    <a:pt x="71366" y="26742"/>
                    <a:pt x="73283" y="26563"/>
                  </a:cubicBezTo>
                  <a:cubicBezTo>
                    <a:pt x="75105" y="26409"/>
                    <a:pt x="76915" y="26254"/>
                    <a:pt x="78736" y="26051"/>
                  </a:cubicBezTo>
                  <a:cubicBezTo>
                    <a:pt x="81058" y="25766"/>
                    <a:pt x="83356" y="25420"/>
                    <a:pt x="85666" y="25111"/>
                  </a:cubicBezTo>
                  <a:cubicBezTo>
                    <a:pt x="86059" y="25051"/>
                    <a:pt x="86428" y="24992"/>
                    <a:pt x="86844" y="24932"/>
                  </a:cubicBezTo>
                  <a:cubicBezTo>
                    <a:pt x="84451" y="23265"/>
                    <a:pt x="82106" y="21622"/>
                    <a:pt x="79760" y="19991"/>
                  </a:cubicBezTo>
                  <a:cubicBezTo>
                    <a:pt x="79725" y="20015"/>
                    <a:pt x="79713" y="20051"/>
                    <a:pt x="79689" y="20098"/>
                  </a:cubicBezTo>
                  <a:cubicBezTo>
                    <a:pt x="80201" y="20491"/>
                    <a:pt x="80713" y="20896"/>
                    <a:pt x="81213" y="21301"/>
                  </a:cubicBezTo>
                  <a:cubicBezTo>
                    <a:pt x="81296" y="21360"/>
                    <a:pt x="81320" y="21491"/>
                    <a:pt x="81379" y="21598"/>
                  </a:cubicBezTo>
                  <a:cubicBezTo>
                    <a:pt x="81260" y="21587"/>
                    <a:pt x="81118" y="21622"/>
                    <a:pt x="81022" y="21563"/>
                  </a:cubicBezTo>
                  <a:cubicBezTo>
                    <a:pt x="80546" y="21206"/>
                    <a:pt x="80070" y="20872"/>
                    <a:pt x="79629" y="20467"/>
                  </a:cubicBezTo>
                  <a:cubicBezTo>
                    <a:pt x="79332" y="20182"/>
                    <a:pt x="79058" y="20170"/>
                    <a:pt x="78736" y="20432"/>
                  </a:cubicBezTo>
                  <a:cubicBezTo>
                    <a:pt x="79403" y="20908"/>
                    <a:pt x="80082" y="21384"/>
                    <a:pt x="80760" y="21860"/>
                  </a:cubicBezTo>
                  <a:cubicBezTo>
                    <a:pt x="80737" y="21896"/>
                    <a:pt x="80713" y="21920"/>
                    <a:pt x="80701" y="21956"/>
                  </a:cubicBezTo>
                  <a:cubicBezTo>
                    <a:pt x="80320" y="21706"/>
                    <a:pt x="79963" y="21444"/>
                    <a:pt x="79582" y="21206"/>
                  </a:cubicBezTo>
                  <a:cubicBezTo>
                    <a:pt x="79213" y="20967"/>
                    <a:pt x="78891" y="20634"/>
                    <a:pt x="78415" y="20586"/>
                  </a:cubicBezTo>
                  <a:lnTo>
                    <a:pt x="80344" y="22146"/>
                  </a:lnTo>
                  <a:cubicBezTo>
                    <a:pt x="80308" y="22182"/>
                    <a:pt x="80284" y="22218"/>
                    <a:pt x="80248" y="22253"/>
                  </a:cubicBezTo>
                  <a:cubicBezTo>
                    <a:pt x="80141" y="22182"/>
                    <a:pt x="80058" y="22122"/>
                    <a:pt x="79963" y="22039"/>
                  </a:cubicBezTo>
                  <a:cubicBezTo>
                    <a:pt x="79427" y="21622"/>
                    <a:pt x="78891" y="21194"/>
                    <a:pt x="78343" y="20777"/>
                  </a:cubicBezTo>
                  <a:cubicBezTo>
                    <a:pt x="78141" y="20634"/>
                    <a:pt x="78141" y="20634"/>
                    <a:pt x="77903" y="20813"/>
                  </a:cubicBezTo>
                  <a:cubicBezTo>
                    <a:pt x="78462" y="21265"/>
                    <a:pt x="79034" y="21718"/>
                    <a:pt x="79582" y="22158"/>
                  </a:cubicBezTo>
                  <a:cubicBezTo>
                    <a:pt x="79451" y="22158"/>
                    <a:pt x="79367" y="22122"/>
                    <a:pt x="79296" y="22063"/>
                  </a:cubicBezTo>
                  <a:cubicBezTo>
                    <a:pt x="78832" y="21682"/>
                    <a:pt x="78379" y="21313"/>
                    <a:pt x="77903" y="20956"/>
                  </a:cubicBezTo>
                  <a:cubicBezTo>
                    <a:pt x="77808" y="20896"/>
                    <a:pt x="77689" y="20872"/>
                    <a:pt x="77581" y="20825"/>
                  </a:cubicBezTo>
                  <a:cubicBezTo>
                    <a:pt x="77569" y="20848"/>
                    <a:pt x="77558" y="20896"/>
                    <a:pt x="77522" y="20932"/>
                  </a:cubicBezTo>
                  <a:cubicBezTo>
                    <a:pt x="78117" y="21432"/>
                    <a:pt x="78736" y="21944"/>
                    <a:pt x="79332" y="22456"/>
                  </a:cubicBezTo>
                  <a:cubicBezTo>
                    <a:pt x="79296" y="22491"/>
                    <a:pt x="79272" y="22539"/>
                    <a:pt x="79236" y="22563"/>
                  </a:cubicBezTo>
                  <a:cubicBezTo>
                    <a:pt x="79129" y="22491"/>
                    <a:pt x="79034" y="22432"/>
                    <a:pt x="78939" y="22337"/>
                  </a:cubicBezTo>
                  <a:cubicBezTo>
                    <a:pt x="78439" y="21920"/>
                    <a:pt x="77939" y="21503"/>
                    <a:pt x="77439" y="21110"/>
                  </a:cubicBezTo>
                  <a:cubicBezTo>
                    <a:pt x="77343" y="21051"/>
                    <a:pt x="77212" y="21051"/>
                    <a:pt x="77105" y="21015"/>
                  </a:cubicBezTo>
                  <a:cubicBezTo>
                    <a:pt x="77093" y="21051"/>
                    <a:pt x="77093" y="21075"/>
                    <a:pt x="77081" y="21110"/>
                  </a:cubicBezTo>
                  <a:cubicBezTo>
                    <a:pt x="77724" y="21682"/>
                    <a:pt x="78379" y="22253"/>
                    <a:pt x="79034" y="22837"/>
                  </a:cubicBezTo>
                  <a:cubicBezTo>
                    <a:pt x="78998" y="22861"/>
                    <a:pt x="78986" y="22896"/>
                    <a:pt x="78951" y="22908"/>
                  </a:cubicBezTo>
                  <a:lnTo>
                    <a:pt x="78820" y="22813"/>
                  </a:lnTo>
                  <a:cubicBezTo>
                    <a:pt x="78284" y="22337"/>
                    <a:pt x="77736" y="21860"/>
                    <a:pt x="77200" y="21384"/>
                  </a:cubicBezTo>
                  <a:cubicBezTo>
                    <a:pt x="76843" y="21075"/>
                    <a:pt x="76772" y="21075"/>
                    <a:pt x="76367" y="21360"/>
                  </a:cubicBezTo>
                  <a:cubicBezTo>
                    <a:pt x="77046" y="21944"/>
                    <a:pt x="77748" y="22539"/>
                    <a:pt x="78439" y="23111"/>
                  </a:cubicBezTo>
                  <a:cubicBezTo>
                    <a:pt x="78403" y="23146"/>
                    <a:pt x="78379" y="23170"/>
                    <a:pt x="78355" y="23206"/>
                  </a:cubicBezTo>
                  <a:cubicBezTo>
                    <a:pt x="78272" y="23146"/>
                    <a:pt x="78201" y="23075"/>
                    <a:pt x="78105" y="23015"/>
                  </a:cubicBezTo>
                  <a:cubicBezTo>
                    <a:pt x="77510" y="22515"/>
                    <a:pt x="76927" y="22027"/>
                    <a:pt x="76331" y="21539"/>
                  </a:cubicBezTo>
                  <a:cubicBezTo>
                    <a:pt x="76260" y="21479"/>
                    <a:pt x="76129" y="21408"/>
                    <a:pt x="76034" y="21420"/>
                  </a:cubicBezTo>
                  <a:cubicBezTo>
                    <a:pt x="75593" y="21551"/>
                    <a:pt x="75141" y="21729"/>
                    <a:pt x="74688" y="21896"/>
                  </a:cubicBezTo>
                  <a:cubicBezTo>
                    <a:pt x="75962" y="23087"/>
                    <a:pt x="77212" y="24242"/>
                    <a:pt x="78451" y="25408"/>
                  </a:cubicBezTo>
                  <a:cubicBezTo>
                    <a:pt x="78272" y="25349"/>
                    <a:pt x="78117" y="25254"/>
                    <a:pt x="77986" y="25135"/>
                  </a:cubicBezTo>
                  <a:cubicBezTo>
                    <a:pt x="76950" y="24206"/>
                    <a:pt x="75903" y="23253"/>
                    <a:pt x="74867" y="22313"/>
                  </a:cubicBezTo>
                  <a:cubicBezTo>
                    <a:pt x="74510" y="21884"/>
                    <a:pt x="74510" y="21884"/>
                    <a:pt x="73926" y="22194"/>
                  </a:cubicBezTo>
                  <a:close/>
                  <a:moveTo>
                    <a:pt x="29266" y="45447"/>
                  </a:moveTo>
                  <a:cubicBezTo>
                    <a:pt x="28278" y="45149"/>
                    <a:pt x="27230" y="44947"/>
                    <a:pt x="26289" y="44542"/>
                  </a:cubicBezTo>
                  <a:cubicBezTo>
                    <a:pt x="25111" y="44042"/>
                    <a:pt x="24003" y="43351"/>
                    <a:pt x="22872" y="42744"/>
                  </a:cubicBezTo>
                  <a:cubicBezTo>
                    <a:pt x="19098" y="40708"/>
                    <a:pt x="15312" y="38660"/>
                    <a:pt x="11537" y="36636"/>
                  </a:cubicBezTo>
                  <a:cubicBezTo>
                    <a:pt x="10966" y="36326"/>
                    <a:pt x="10394" y="36065"/>
                    <a:pt x="9811" y="35767"/>
                  </a:cubicBezTo>
                  <a:cubicBezTo>
                    <a:pt x="9823" y="35862"/>
                    <a:pt x="9882" y="35922"/>
                    <a:pt x="9930" y="35969"/>
                  </a:cubicBezTo>
                  <a:cubicBezTo>
                    <a:pt x="11918" y="38398"/>
                    <a:pt x="13907" y="40827"/>
                    <a:pt x="15895" y="43232"/>
                  </a:cubicBezTo>
                  <a:cubicBezTo>
                    <a:pt x="16848" y="44399"/>
                    <a:pt x="17812" y="45566"/>
                    <a:pt x="18765" y="46733"/>
                  </a:cubicBezTo>
                  <a:cubicBezTo>
                    <a:pt x="18955" y="46959"/>
                    <a:pt x="19157" y="47114"/>
                    <a:pt x="19467" y="46911"/>
                  </a:cubicBezTo>
                  <a:cubicBezTo>
                    <a:pt x="19562" y="46852"/>
                    <a:pt x="19657" y="46840"/>
                    <a:pt x="19765" y="46816"/>
                  </a:cubicBezTo>
                  <a:cubicBezTo>
                    <a:pt x="21443" y="46566"/>
                    <a:pt x="23134" y="46304"/>
                    <a:pt x="24825" y="46042"/>
                  </a:cubicBezTo>
                  <a:cubicBezTo>
                    <a:pt x="26313" y="45851"/>
                    <a:pt x="27813" y="45661"/>
                    <a:pt x="29266" y="45447"/>
                  </a:cubicBezTo>
                  <a:close/>
                  <a:moveTo>
                    <a:pt x="60948" y="44304"/>
                  </a:moveTo>
                  <a:cubicBezTo>
                    <a:pt x="60246" y="44268"/>
                    <a:pt x="40148" y="47221"/>
                    <a:pt x="38707" y="47840"/>
                  </a:cubicBezTo>
                  <a:cubicBezTo>
                    <a:pt x="43518" y="47090"/>
                    <a:pt x="48328" y="46387"/>
                    <a:pt x="53162" y="45875"/>
                  </a:cubicBezTo>
                  <a:cubicBezTo>
                    <a:pt x="47506" y="46733"/>
                    <a:pt x="41839" y="47495"/>
                    <a:pt x="36195" y="48471"/>
                  </a:cubicBezTo>
                  <a:cubicBezTo>
                    <a:pt x="30576" y="49459"/>
                    <a:pt x="24980" y="50673"/>
                    <a:pt x="19384" y="51781"/>
                  </a:cubicBezTo>
                  <a:cubicBezTo>
                    <a:pt x="19455" y="51852"/>
                    <a:pt x="19527" y="51840"/>
                    <a:pt x="19586" y="51840"/>
                  </a:cubicBezTo>
                  <a:cubicBezTo>
                    <a:pt x="21491" y="51543"/>
                    <a:pt x="23396" y="51257"/>
                    <a:pt x="25301" y="50947"/>
                  </a:cubicBezTo>
                  <a:cubicBezTo>
                    <a:pt x="27849" y="50543"/>
                    <a:pt x="30397" y="50126"/>
                    <a:pt x="32933" y="49709"/>
                  </a:cubicBezTo>
                  <a:cubicBezTo>
                    <a:pt x="35243" y="49340"/>
                    <a:pt x="37529" y="48947"/>
                    <a:pt x="39839" y="48578"/>
                  </a:cubicBezTo>
                  <a:cubicBezTo>
                    <a:pt x="42458" y="48161"/>
                    <a:pt x="45089" y="47756"/>
                    <a:pt x="47709" y="47328"/>
                  </a:cubicBezTo>
                  <a:cubicBezTo>
                    <a:pt x="48935" y="47125"/>
                    <a:pt x="50149" y="46840"/>
                    <a:pt x="51376" y="46625"/>
                  </a:cubicBezTo>
                  <a:cubicBezTo>
                    <a:pt x="53936" y="46197"/>
                    <a:pt x="56507" y="45792"/>
                    <a:pt x="59067" y="45399"/>
                  </a:cubicBezTo>
                  <a:cubicBezTo>
                    <a:pt x="60889" y="45101"/>
                    <a:pt x="62722" y="44804"/>
                    <a:pt x="64532" y="44518"/>
                  </a:cubicBezTo>
                  <a:cubicBezTo>
                    <a:pt x="66425" y="44232"/>
                    <a:pt x="68342" y="44054"/>
                    <a:pt x="70223" y="43708"/>
                  </a:cubicBezTo>
                  <a:cubicBezTo>
                    <a:pt x="73402" y="43113"/>
                    <a:pt x="76605" y="42672"/>
                    <a:pt x="79820" y="42220"/>
                  </a:cubicBezTo>
                  <a:cubicBezTo>
                    <a:pt x="81272" y="42018"/>
                    <a:pt x="82725" y="41720"/>
                    <a:pt x="84166" y="41446"/>
                  </a:cubicBezTo>
                  <a:cubicBezTo>
                    <a:pt x="84249" y="41434"/>
                    <a:pt x="84332" y="41315"/>
                    <a:pt x="84404" y="41244"/>
                  </a:cubicBezTo>
                  <a:cubicBezTo>
                    <a:pt x="84368" y="41208"/>
                    <a:pt x="84356" y="41184"/>
                    <a:pt x="84332" y="41172"/>
                  </a:cubicBezTo>
                  <a:cubicBezTo>
                    <a:pt x="75641" y="42399"/>
                    <a:pt x="66925" y="43625"/>
                    <a:pt x="58234" y="44863"/>
                  </a:cubicBezTo>
                  <a:cubicBezTo>
                    <a:pt x="58234" y="44828"/>
                    <a:pt x="58222" y="44804"/>
                    <a:pt x="58222" y="44768"/>
                  </a:cubicBezTo>
                  <a:cubicBezTo>
                    <a:pt x="59127" y="44601"/>
                    <a:pt x="60008" y="44458"/>
                    <a:pt x="60948" y="44304"/>
                  </a:cubicBezTo>
                  <a:close/>
                  <a:moveTo>
                    <a:pt x="11109" y="52078"/>
                  </a:moveTo>
                  <a:cubicBezTo>
                    <a:pt x="11073" y="52055"/>
                    <a:pt x="11025" y="52055"/>
                    <a:pt x="11002" y="52043"/>
                  </a:cubicBezTo>
                  <a:cubicBezTo>
                    <a:pt x="11014" y="51936"/>
                    <a:pt x="11025" y="51816"/>
                    <a:pt x="11061" y="51721"/>
                  </a:cubicBezTo>
                  <a:cubicBezTo>
                    <a:pt x="11359" y="50602"/>
                    <a:pt x="11633" y="49471"/>
                    <a:pt x="11954" y="48352"/>
                  </a:cubicBezTo>
                  <a:cubicBezTo>
                    <a:pt x="12014" y="48114"/>
                    <a:pt x="11978" y="47971"/>
                    <a:pt x="11728" y="47828"/>
                  </a:cubicBezTo>
                  <a:cubicBezTo>
                    <a:pt x="11549" y="48578"/>
                    <a:pt x="11371" y="49280"/>
                    <a:pt x="11204" y="49995"/>
                  </a:cubicBezTo>
                  <a:cubicBezTo>
                    <a:pt x="11037" y="50685"/>
                    <a:pt x="10894" y="51400"/>
                    <a:pt x="10728" y="52150"/>
                  </a:cubicBezTo>
                  <a:cubicBezTo>
                    <a:pt x="10633" y="52090"/>
                    <a:pt x="10597" y="52078"/>
                    <a:pt x="10597" y="52055"/>
                  </a:cubicBezTo>
                  <a:cubicBezTo>
                    <a:pt x="10585" y="51995"/>
                    <a:pt x="10573" y="51936"/>
                    <a:pt x="10585" y="51900"/>
                  </a:cubicBezTo>
                  <a:cubicBezTo>
                    <a:pt x="10906" y="50590"/>
                    <a:pt x="11228" y="49257"/>
                    <a:pt x="11561" y="47947"/>
                  </a:cubicBezTo>
                  <a:cubicBezTo>
                    <a:pt x="11645" y="47697"/>
                    <a:pt x="11621" y="47530"/>
                    <a:pt x="11406" y="47399"/>
                  </a:cubicBezTo>
                  <a:cubicBezTo>
                    <a:pt x="10752" y="49019"/>
                    <a:pt x="10013" y="53900"/>
                    <a:pt x="10287" y="54876"/>
                  </a:cubicBezTo>
                  <a:lnTo>
                    <a:pt x="10644" y="52912"/>
                  </a:lnTo>
                  <a:cubicBezTo>
                    <a:pt x="10692" y="52912"/>
                    <a:pt x="10716" y="52924"/>
                    <a:pt x="10764" y="52924"/>
                  </a:cubicBezTo>
                  <a:cubicBezTo>
                    <a:pt x="10740" y="53031"/>
                    <a:pt x="10728" y="53150"/>
                    <a:pt x="10716" y="53245"/>
                  </a:cubicBezTo>
                  <a:cubicBezTo>
                    <a:pt x="10621" y="53817"/>
                    <a:pt x="10549" y="54376"/>
                    <a:pt x="10466" y="54936"/>
                  </a:cubicBezTo>
                  <a:cubicBezTo>
                    <a:pt x="10430" y="55126"/>
                    <a:pt x="10478" y="55245"/>
                    <a:pt x="10716" y="55210"/>
                  </a:cubicBezTo>
                  <a:cubicBezTo>
                    <a:pt x="10835" y="54495"/>
                    <a:pt x="10966" y="53781"/>
                    <a:pt x="11085" y="53067"/>
                  </a:cubicBezTo>
                  <a:cubicBezTo>
                    <a:pt x="11121" y="53067"/>
                    <a:pt x="11145" y="53090"/>
                    <a:pt x="11192" y="53090"/>
                  </a:cubicBezTo>
                  <a:cubicBezTo>
                    <a:pt x="11085" y="53817"/>
                    <a:pt x="10966" y="54543"/>
                    <a:pt x="10859" y="55269"/>
                  </a:cubicBezTo>
                  <a:cubicBezTo>
                    <a:pt x="11014" y="55317"/>
                    <a:pt x="11121" y="55353"/>
                    <a:pt x="11240" y="55388"/>
                  </a:cubicBezTo>
                  <a:cubicBezTo>
                    <a:pt x="11359" y="54781"/>
                    <a:pt x="11454" y="54222"/>
                    <a:pt x="11561" y="53638"/>
                  </a:cubicBezTo>
                  <a:cubicBezTo>
                    <a:pt x="11585" y="53638"/>
                    <a:pt x="11609" y="53650"/>
                    <a:pt x="11621" y="53650"/>
                  </a:cubicBezTo>
                  <a:lnTo>
                    <a:pt x="11359" y="55436"/>
                  </a:lnTo>
                  <a:cubicBezTo>
                    <a:pt x="11395" y="55448"/>
                    <a:pt x="11442" y="55448"/>
                    <a:pt x="11502" y="55472"/>
                  </a:cubicBezTo>
                  <a:cubicBezTo>
                    <a:pt x="11621" y="54829"/>
                    <a:pt x="11740" y="54174"/>
                    <a:pt x="11859" y="53531"/>
                  </a:cubicBezTo>
                  <a:cubicBezTo>
                    <a:pt x="11895" y="53531"/>
                    <a:pt x="11930" y="53543"/>
                    <a:pt x="11966" y="53543"/>
                  </a:cubicBezTo>
                  <a:lnTo>
                    <a:pt x="11918" y="53900"/>
                  </a:lnTo>
                  <a:cubicBezTo>
                    <a:pt x="11847" y="54376"/>
                    <a:pt x="11776" y="54841"/>
                    <a:pt x="11692" y="55317"/>
                  </a:cubicBezTo>
                  <a:cubicBezTo>
                    <a:pt x="11668" y="55543"/>
                    <a:pt x="11668" y="55543"/>
                    <a:pt x="11918" y="55567"/>
                  </a:cubicBezTo>
                  <a:cubicBezTo>
                    <a:pt x="11990" y="55019"/>
                    <a:pt x="12085" y="54472"/>
                    <a:pt x="12157" y="53924"/>
                  </a:cubicBezTo>
                  <a:cubicBezTo>
                    <a:pt x="12192" y="53924"/>
                    <a:pt x="12216" y="53936"/>
                    <a:pt x="12252" y="53936"/>
                  </a:cubicBezTo>
                  <a:cubicBezTo>
                    <a:pt x="12252" y="54007"/>
                    <a:pt x="12252" y="54079"/>
                    <a:pt x="12228" y="54162"/>
                  </a:cubicBezTo>
                  <a:cubicBezTo>
                    <a:pt x="12192" y="54591"/>
                    <a:pt x="12109" y="55031"/>
                    <a:pt x="12085" y="55472"/>
                  </a:cubicBezTo>
                  <a:cubicBezTo>
                    <a:pt x="12085" y="55555"/>
                    <a:pt x="12192" y="55662"/>
                    <a:pt x="12228" y="55769"/>
                  </a:cubicBezTo>
                  <a:cubicBezTo>
                    <a:pt x="12264" y="55746"/>
                    <a:pt x="12311" y="55734"/>
                    <a:pt x="12335" y="55722"/>
                  </a:cubicBezTo>
                  <a:cubicBezTo>
                    <a:pt x="12395" y="55126"/>
                    <a:pt x="12454" y="54543"/>
                    <a:pt x="12514" y="53948"/>
                  </a:cubicBezTo>
                  <a:cubicBezTo>
                    <a:pt x="12549" y="54483"/>
                    <a:pt x="12502" y="55019"/>
                    <a:pt x="12466" y="55555"/>
                  </a:cubicBezTo>
                  <a:cubicBezTo>
                    <a:pt x="12466" y="55650"/>
                    <a:pt x="12514" y="55781"/>
                    <a:pt x="12585" y="55841"/>
                  </a:cubicBezTo>
                  <a:cubicBezTo>
                    <a:pt x="12704" y="55912"/>
                    <a:pt x="12859" y="55924"/>
                    <a:pt x="12990" y="55972"/>
                  </a:cubicBezTo>
                  <a:cubicBezTo>
                    <a:pt x="15740" y="56817"/>
                    <a:pt x="18514" y="57686"/>
                    <a:pt x="21265" y="58532"/>
                  </a:cubicBezTo>
                  <a:cubicBezTo>
                    <a:pt x="21360" y="58567"/>
                    <a:pt x="21443" y="58567"/>
                    <a:pt x="21503" y="58579"/>
                  </a:cubicBezTo>
                  <a:cubicBezTo>
                    <a:pt x="21920" y="57531"/>
                    <a:pt x="22324" y="56543"/>
                    <a:pt x="22729" y="55543"/>
                  </a:cubicBezTo>
                  <a:cubicBezTo>
                    <a:pt x="22146" y="55448"/>
                    <a:pt x="21753" y="55674"/>
                    <a:pt x="21610" y="56281"/>
                  </a:cubicBezTo>
                  <a:cubicBezTo>
                    <a:pt x="21551" y="56519"/>
                    <a:pt x="21420" y="56758"/>
                    <a:pt x="21312" y="56984"/>
                  </a:cubicBezTo>
                  <a:lnTo>
                    <a:pt x="21086" y="57472"/>
                  </a:lnTo>
                  <a:lnTo>
                    <a:pt x="21003" y="57436"/>
                  </a:lnTo>
                  <a:cubicBezTo>
                    <a:pt x="21253" y="56841"/>
                    <a:pt x="21503" y="56257"/>
                    <a:pt x="21753" y="55662"/>
                  </a:cubicBezTo>
                  <a:cubicBezTo>
                    <a:pt x="21420" y="55495"/>
                    <a:pt x="21432" y="55865"/>
                    <a:pt x="21253" y="56031"/>
                  </a:cubicBezTo>
                  <a:cubicBezTo>
                    <a:pt x="21277" y="55888"/>
                    <a:pt x="21301" y="55793"/>
                    <a:pt x="21312" y="55710"/>
                  </a:cubicBezTo>
                  <a:cubicBezTo>
                    <a:pt x="21277" y="55686"/>
                    <a:pt x="21253" y="55662"/>
                    <a:pt x="21217" y="55650"/>
                  </a:cubicBezTo>
                  <a:cubicBezTo>
                    <a:pt x="21134" y="55734"/>
                    <a:pt x="21027" y="55829"/>
                    <a:pt x="20955" y="55924"/>
                  </a:cubicBezTo>
                  <a:cubicBezTo>
                    <a:pt x="20681" y="56388"/>
                    <a:pt x="20443" y="56865"/>
                    <a:pt x="20193" y="57341"/>
                  </a:cubicBezTo>
                  <a:lnTo>
                    <a:pt x="20110" y="57305"/>
                  </a:lnTo>
                  <a:cubicBezTo>
                    <a:pt x="20372" y="56781"/>
                    <a:pt x="20658" y="56269"/>
                    <a:pt x="20943" y="55722"/>
                  </a:cubicBezTo>
                  <a:cubicBezTo>
                    <a:pt x="20681" y="55734"/>
                    <a:pt x="20479" y="55757"/>
                    <a:pt x="20265" y="55781"/>
                  </a:cubicBezTo>
                  <a:cubicBezTo>
                    <a:pt x="20062" y="55817"/>
                    <a:pt x="19848" y="55841"/>
                    <a:pt x="19657" y="55865"/>
                  </a:cubicBezTo>
                  <a:cubicBezTo>
                    <a:pt x="19122" y="55960"/>
                    <a:pt x="18538" y="56007"/>
                    <a:pt x="18538" y="56758"/>
                  </a:cubicBezTo>
                  <a:cubicBezTo>
                    <a:pt x="18562" y="56508"/>
                    <a:pt x="18574" y="56257"/>
                    <a:pt x="18574" y="56007"/>
                  </a:cubicBezTo>
                  <a:lnTo>
                    <a:pt x="18455" y="56007"/>
                  </a:lnTo>
                  <a:cubicBezTo>
                    <a:pt x="18419" y="56162"/>
                    <a:pt x="18395" y="56341"/>
                    <a:pt x="18348" y="56508"/>
                  </a:cubicBezTo>
                  <a:cubicBezTo>
                    <a:pt x="18229" y="56246"/>
                    <a:pt x="18467" y="55900"/>
                    <a:pt x="18122" y="55674"/>
                  </a:cubicBezTo>
                  <a:cubicBezTo>
                    <a:pt x="18062" y="55948"/>
                    <a:pt x="18003" y="56210"/>
                    <a:pt x="17967" y="56484"/>
                  </a:cubicBezTo>
                  <a:cubicBezTo>
                    <a:pt x="17800" y="56067"/>
                    <a:pt x="18205" y="55615"/>
                    <a:pt x="17788" y="55186"/>
                  </a:cubicBezTo>
                  <a:cubicBezTo>
                    <a:pt x="17705" y="55591"/>
                    <a:pt x="17645" y="55948"/>
                    <a:pt x="17586" y="56281"/>
                  </a:cubicBezTo>
                  <a:cubicBezTo>
                    <a:pt x="17431" y="55793"/>
                    <a:pt x="17812" y="55293"/>
                    <a:pt x="17443" y="54829"/>
                  </a:cubicBezTo>
                  <a:cubicBezTo>
                    <a:pt x="17348" y="55305"/>
                    <a:pt x="17252" y="55769"/>
                    <a:pt x="17157" y="56246"/>
                  </a:cubicBezTo>
                  <a:cubicBezTo>
                    <a:pt x="17110" y="55650"/>
                    <a:pt x="17371" y="55079"/>
                    <a:pt x="17324" y="54495"/>
                  </a:cubicBezTo>
                  <a:cubicBezTo>
                    <a:pt x="17288" y="54495"/>
                    <a:pt x="17252" y="54483"/>
                    <a:pt x="17217" y="54483"/>
                  </a:cubicBezTo>
                  <a:lnTo>
                    <a:pt x="16990" y="56043"/>
                  </a:lnTo>
                  <a:cubicBezTo>
                    <a:pt x="16967" y="56043"/>
                    <a:pt x="16919" y="56031"/>
                    <a:pt x="16895" y="56031"/>
                  </a:cubicBezTo>
                  <a:cubicBezTo>
                    <a:pt x="16967" y="55531"/>
                    <a:pt x="17038" y="55031"/>
                    <a:pt x="17098" y="54531"/>
                  </a:cubicBezTo>
                  <a:cubicBezTo>
                    <a:pt x="17110" y="54400"/>
                    <a:pt x="17050" y="54233"/>
                    <a:pt x="17026" y="54102"/>
                  </a:cubicBezTo>
                  <a:cubicBezTo>
                    <a:pt x="16979" y="54102"/>
                    <a:pt x="16955" y="54114"/>
                    <a:pt x="16907" y="54114"/>
                  </a:cubicBezTo>
                  <a:lnTo>
                    <a:pt x="16598" y="55853"/>
                  </a:lnTo>
                  <a:cubicBezTo>
                    <a:pt x="16562" y="55853"/>
                    <a:pt x="16514" y="55841"/>
                    <a:pt x="16490" y="55841"/>
                  </a:cubicBezTo>
                  <a:cubicBezTo>
                    <a:pt x="16574" y="55293"/>
                    <a:pt x="16681" y="54757"/>
                    <a:pt x="16776" y="54198"/>
                  </a:cubicBezTo>
                  <a:cubicBezTo>
                    <a:pt x="16836" y="53864"/>
                    <a:pt x="16812" y="53817"/>
                    <a:pt x="16514" y="53602"/>
                  </a:cubicBezTo>
                  <a:cubicBezTo>
                    <a:pt x="16395" y="54293"/>
                    <a:pt x="16276" y="54960"/>
                    <a:pt x="16181" y="55626"/>
                  </a:cubicBezTo>
                  <a:cubicBezTo>
                    <a:pt x="16145" y="55626"/>
                    <a:pt x="16098" y="55615"/>
                    <a:pt x="16074" y="55615"/>
                  </a:cubicBezTo>
                  <a:cubicBezTo>
                    <a:pt x="16181" y="54960"/>
                    <a:pt x="16276" y="54293"/>
                    <a:pt x="16419" y="53638"/>
                  </a:cubicBezTo>
                  <a:cubicBezTo>
                    <a:pt x="16455" y="53412"/>
                    <a:pt x="16419" y="53269"/>
                    <a:pt x="16193" y="53162"/>
                  </a:cubicBezTo>
                  <a:cubicBezTo>
                    <a:pt x="16062" y="53864"/>
                    <a:pt x="15943" y="54543"/>
                    <a:pt x="15824" y="55234"/>
                  </a:cubicBezTo>
                  <a:cubicBezTo>
                    <a:pt x="15764" y="55138"/>
                    <a:pt x="15740" y="55055"/>
                    <a:pt x="15764" y="54960"/>
                  </a:cubicBezTo>
                  <a:cubicBezTo>
                    <a:pt x="15847" y="54400"/>
                    <a:pt x="15943" y="53829"/>
                    <a:pt x="16074" y="53281"/>
                  </a:cubicBezTo>
                  <a:cubicBezTo>
                    <a:pt x="16133" y="52995"/>
                    <a:pt x="16038" y="52829"/>
                    <a:pt x="15800" y="52638"/>
                  </a:cubicBezTo>
                  <a:cubicBezTo>
                    <a:pt x="15609" y="53471"/>
                    <a:pt x="15443" y="54281"/>
                    <a:pt x="15264" y="55067"/>
                  </a:cubicBezTo>
                  <a:cubicBezTo>
                    <a:pt x="15240" y="55067"/>
                    <a:pt x="15205" y="55055"/>
                    <a:pt x="15181" y="55055"/>
                  </a:cubicBezTo>
                  <a:cubicBezTo>
                    <a:pt x="15371" y="54174"/>
                    <a:pt x="15550" y="53305"/>
                    <a:pt x="15740" y="52436"/>
                  </a:cubicBezTo>
                  <a:cubicBezTo>
                    <a:pt x="15705" y="52412"/>
                    <a:pt x="15657" y="52412"/>
                    <a:pt x="15597" y="52400"/>
                  </a:cubicBezTo>
                  <a:lnTo>
                    <a:pt x="14931" y="54674"/>
                  </a:lnTo>
                  <a:cubicBezTo>
                    <a:pt x="14895" y="54662"/>
                    <a:pt x="14847" y="54662"/>
                    <a:pt x="14824" y="54650"/>
                  </a:cubicBezTo>
                  <a:cubicBezTo>
                    <a:pt x="14847" y="54543"/>
                    <a:pt x="14871" y="54436"/>
                    <a:pt x="14895" y="54341"/>
                  </a:cubicBezTo>
                  <a:lnTo>
                    <a:pt x="15431" y="52507"/>
                  </a:lnTo>
                  <a:cubicBezTo>
                    <a:pt x="15526" y="52174"/>
                    <a:pt x="15526" y="52150"/>
                    <a:pt x="15193" y="51924"/>
                  </a:cubicBezTo>
                  <a:cubicBezTo>
                    <a:pt x="14955" y="52709"/>
                    <a:pt x="14716" y="53507"/>
                    <a:pt x="14466" y="54293"/>
                  </a:cubicBezTo>
                  <a:cubicBezTo>
                    <a:pt x="14431" y="54281"/>
                    <a:pt x="14407" y="54281"/>
                    <a:pt x="14359" y="54257"/>
                  </a:cubicBezTo>
                  <a:cubicBezTo>
                    <a:pt x="14395" y="54162"/>
                    <a:pt x="14407" y="54055"/>
                    <a:pt x="14431" y="53948"/>
                  </a:cubicBezTo>
                  <a:cubicBezTo>
                    <a:pt x="14633" y="53293"/>
                    <a:pt x="14824" y="52638"/>
                    <a:pt x="15026" y="51983"/>
                  </a:cubicBezTo>
                  <a:cubicBezTo>
                    <a:pt x="15085" y="51793"/>
                    <a:pt x="15121" y="51626"/>
                    <a:pt x="14883" y="51519"/>
                  </a:cubicBezTo>
                  <a:cubicBezTo>
                    <a:pt x="14633" y="52459"/>
                    <a:pt x="14359" y="53388"/>
                    <a:pt x="14109" y="54305"/>
                  </a:cubicBezTo>
                  <a:cubicBezTo>
                    <a:pt x="14073" y="54293"/>
                    <a:pt x="14038" y="54293"/>
                    <a:pt x="14002" y="54281"/>
                  </a:cubicBezTo>
                  <a:cubicBezTo>
                    <a:pt x="14014" y="54174"/>
                    <a:pt x="14038" y="54055"/>
                    <a:pt x="14062" y="53948"/>
                  </a:cubicBezTo>
                  <a:cubicBezTo>
                    <a:pt x="14288" y="53162"/>
                    <a:pt x="14514" y="52352"/>
                    <a:pt x="14716" y="51566"/>
                  </a:cubicBezTo>
                  <a:cubicBezTo>
                    <a:pt x="14752" y="51459"/>
                    <a:pt x="14764" y="51328"/>
                    <a:pt x="14704" y="51257"/>
                  </a:cubicBezTo>
                  <a:cubicBezTo>
                    <a:pt x="14550" y="51043"/>
                    <a:pt x="14371" y="50864"/>
                    <a:pt x="14169" y="50650"/>
                  </a:cubicBezTo>
                  <a:cubicBezTo>
                    <a:pt x="13871" y="51864"/>
                    <a:pt x="13585" y="53031"/>
                    <a:pt x="13323" y="54174"/>
                  </a:cubicBezTo>
                  <a:cubicBezTo>
                    <a:pt x="13264" y="54067"/>
                    <a:pt x="13240" y="53960"/>
                    <a:pt x="13276" y="53864"/>
                  </a:cubicBezTo>
                  <a:cubicBezTo>
                    <a:pt x="13502" y="52912"/>
                    <a:pt x="13704" y="51936"/>
                    <a:pt x="13990" y="50983"/>
                  </a:cubicBezTo>
                  <a:cubicBezTo>
                    <a:pt x="14109" y="50590"/>
                    <a:pt x="14038" y="50328"/>
                    <a:pt x="13692" y="50114"/>
                  </a:cubicBezTo>
                  <a:cubicBezTo>
                    <a:pt x="13466" y="50983"/>
                    <a:pt x="13264" y="51852"/>
                    <a:pt x="13038" y="52709"/>
                  </a:cubicBezTo>
                  <a:cubicBezTo>
                    <a:pt x="13002" y="52709"/>
                    <a:pt x="12978" y="52698"/>
                    <a:pt x="12942" y="52698"/>
                  </a:cubicBezTo>
                  <a:cubicBezTo>
                    <a:pt x="12966" y="52626"/>
                    <a:pt x="12966" y="52531"/>
                    <a:pt x="12978" y="52459"/>
                  </a:cubicBezTo>
                  <a:cubicBezTo>
                    <a:pt x="13169" y="51697"/>
                    <a:pt x="13383" y="50924"/>
                    <a:pt x="13561" y="50173"/>
                  </a:cubicBezTo>
                  <a:cubicBezTo>
                    <a:pt x="13585" y="50031"/>
                    <a:pt x="13526" y="49888"/>
                    <a:pt x="13514" y="49733"/>
                  </a:cubicBezTo>
                  <a:cubicBezTo>
                    <a:pt x="13466" y="49733"/>
                    <a:pt x="13419" y="49733"/>
                    <a:pt x="13383" y="49757"/>
                  </a:cubicBezTo>
                  <a:cubicBezTo>
                    <a:pt x="13240" y="50316"/>
                    <a:pt x="13097" y="50900"/>
                    <a:pt x="12966" y="51459"/>
                  </a:cubicBezTo>
                  <a:cubicBezTo>
                    <a:pt x="12930" y="51447"/>
                    <a:pt x="12883" y="51447"/>
                    <a:pt x="12859" y="51435"/>
                  </a:cubicBezTo>
                  <a:cubicBezTo>
                    <a:pt x="12930" y="50769"/>
                    <a:pt x="13228" y="50126"/>
                    <a:pt x="13264" y="49459"/>
                  </a:cubicBezTo>
                  <a:cubicBezTo>
                    <a:pt x="13216" y="49459"/>
                    <a:pt x="13169" y="49435"/>
                    <a:pt x="13121" y="49423"/>
                  </a:cubicBezTo>
                  <a:cubicBezTo>
                    <a:pt x="13026" y="49900"/>
                    <a:pt x="12919" y="50388"/>
                    <a:pt x="12811" y="50864"/>
                  </a:cubicBezTo>
                  <a:cubicBezTo>
                    <a:pt x="12669" y="50257"/>
                    <a:pt x="13061" y="49697"/>
                    <a:pt x="12966" y="49102"/>
                  </a:cubicBezTo>
                  <a:cubicBezTo>
                    <a:pt x="12919" y="49102"/>
                    <a:pt x="12871" y="49078"/>
                    <a:pt x="12811" y="49078"/>
                  </a:cubicBezTo>
                  <a:cubicBezTo>
                    <a:pt x="12466" y="50471"/>
                    <a:pt x="12133" y="51864"/>
                    <a:pt x="11776" y="53245"/>
                  </a:cubicBezTo>
                  <a:cubicBezTo>
                    <a:pt x="11728" y="53233"/>
                    <a:pt x="11680" y="53233"/>
                    <a:pt x="11656" y="53221"/>
                  </a:cubicBezTo>
                  <a:cubicBezTo>
                    <a:pt x="11668" y="53114"/>
                    <a:pt x="11680" y="53007"/>
                    <a:pt x="11716" y="52912"/>
                  </a:cubicBezTo>
                  <a:cubicBezTo>
                    <a:pt x="12037" y="51626"/>
                    <a:pt x="12371" y="50352"/>
                    <a:pt x="12680" y="49054"/>
                  </a:cubicBezTo>
                  <a:cubicBezTo>
                    <a:pt x="12704" y="48935"/>
                    <a:pt x="12633" y="48780"/>
                    <a:pt x="12621" y="48649"/>
                  </a:cubicBezTo>
                  <a:lnTo>
                    <a:pt x="12502" y="48649"/>
                  </a:lnTo>
                  <a:cubicBezTo>
                    <a:pt x="12157" y="49769"/>
                    <a:pt x="11811" y="50900"/>
                    <a:pt x="11478" y="52019"/>
                  </a:cubicBezTo>
                  <a:cubicBezTo>
                    <a:pt x="11442" y="51995"/>
                    <a:pt x="11418" y="51995"/>
                    <a:pt x="11383" y="51983"/>
                  </a:cubicBezTo>
                  <a:cubicBezTo>
                    <a:pt x="11418" y="51876"/>
                    <a:pt x="11430" y="51793"/>
                    <a:pt x="11454" y="51686"/>
                  </a:cubicBezTo>
                  <a:cubicBezTo>
                    <a:pt x="11752" y="50709"/>
                    <a:pt x="12049" y="49709"/>
                    <a:pt x="12371" y="48721"/>
                  </a:cubicBezTo>
                  <a:cubicBezTo>
                    <a:pt x="12442" y="48507"/>
                    <a:pt x="12407" y="48352"/>
                    <a:pt x="12157" y="48221"/>
                  </a:cubicBezTo>
                  <a:cubicBezTo>
                    <a:pt x="11776" y="49542"/>
                    <a:pt x="11442" y="50804"/>
                    <a:pt x="11109" y="52078"/>
                  </a:cubicBezTo>
                  <a:close/>
                  <a:moveTo>
                    <a:pt x="27694" y="59234"/>
                  </a:moveTo>
                  <a:lnTo>
                    <a:pt x="27778" y="59234"/>
                  </a:lnTo>
                  <a:cubicBezTo>
                    <a:pt x="27742" y="59544"/>
                    <a:pt x="27718" y="59841"/>
                    <a:pt x="27670" y="60163"/>
                  </a:cubicBezTo>
                  <a:cubicBezTo>
                    <a:pt x="27635" y="60413"/>
                    <a:pt x="27730" y="60484"/>
                    <a:pt x="27968" y="60460"/>
                  </a:cubicBezTo>
                  <a:cubicBezTo>
                    <a:pt x="28051" y="59901"/>
                    <a:pt x="28147" y="59353"/>
                    <a:pt x="28218" y="58817"/>
                  </a:cubicBezTo>
                  <a:cubicBezTo>
                    <a:pt x="28266" y="58817"/>
                    <a:pt x="28290" y="58829"/>
                    <a:pt x="28337" y="58829"/>
                  </a:cubicBezTo>
                  <a:cubicBezTo>
                    <a:pt x="28278" y="59294"/>
                    <a:pt x="28230" y="59770"/>
                    <a:pt x="28159" y="60234"/>
                  </a:cubicBezTo>
                  <a:cubicBezTo>
                    <a:pt x="28111" y="60496"/>
                    <a:pt x="28182" y="60639"/>
                    <a:pt x="28468" y="60615"/>
                  </a:cubicBezTo>
                  <a:cubicBezTo>
                    <a:pt x="28540" y="59984"/>
                    <a:pt x="28623" y="59329"/>
                    <a:pt x="28694" y="58686"/>
                  </a:cubicBezTo>
                  <a:cubicBezTo>
                    <a:pt x="28718" y="58686"/>
                    <a:pt x="28754" y="58698"/>
                    <a:pt x="28778" y="58698"/>
                  </a:cubicBezTo>
                  <a:cubicBezTo>
                    <a:pt x="28742" y="59270"/>
                    <a:pt x="28694" y="59829"/>
                    <a:pt x="28635" y="60401"/>
                  </a:cubicBezTo>
                  <a:cubicBezTo>
                    <a:pt x="28599" y="60663"/>
                    <a:pt x="28694" y="60794"/>
                    <a:pt x="28992" y="60770"/>
                  </a:cubicBezTo>
                  <a:cubicBezTo>
                    <a:pt x="29040" y="60008"/>
                    <a:pt x="29063" y="59246"/>
                    <a:pt x="29099" y="58496"/>
                  </a:cubicBezTo>
                  <a:cubicBezTo>
                    <a:pt x="29111" y="59186"/>
                    <a:pt x="29111" y="59889"/>
                    <a:pt x="29111" y="60579"/>
                  </a:cubicBezTo>
                  <a:cubicBezTo>
                    <a:pt x="29111" y="60794"/>
                    <a:pt x="29182" y="60913"/>
                    <a:pt x="29444" y="60901"/>
                  </a:cubicBezTo>
                  <a:cubicBezTo>
                    <a:pt x="29409" y="60115"/>
                    <a:pt x="29361" y="59341"/>
                    <a:pt x="29337" y="58567"/>
                  </a:cubicBezTo>
                  <a:cubicBezTo>
                    <a:pt x="29361" y="58567"/>
                    <a:pt x="29397" y="58567"/>
                    <a:pt x="29444" y="58555"/>
                  </a:cubicBezTo>
                  <a:cubicBezTo>
                    <a:pt x="29456" y="58639"/>
                    <a:pt x="29468" y="58710"/>
                    <a:pt x="29468" y="58805"/>
                  </a:cubicBezTo>
                  <a:cubicBezTo>
                    <a:pt x="29504" y="59448"/>
                    <a:pt x="29528" y="60079"/>
                    <a:pt x="29575" y="60722"/>
                  </a:cubicBezTo>
                  <a:cubicBezTo>
                    <a:pt x="29587" y="60841"/>
                    <a:pt x="29683" y="60949"/>
                    <a:pt x="29742" y="61068"/>
                  </a:cubicBezTo>
                  <a:cubicBezTo>
                    <a:pt x="29754" y="61056"/>
                    <a:pt x="29778" y="61032"/>
                    <a:pt x="29802" y="61020"/>
                  </a:cubicBezTo>
                  <a:lnTo>
                    <a:pt x="29802" y="58222"/>
                  </a:lnTo>
                  <a:cubicBezTo>
                    <a:pt x="29861" y="58329"/>
                    <a:pt x="29861" y="58436"/>
                    <a:pt x="29861" y="58555"/>
                  </a:cubicBezTo>
                  <a:cubicBezTo>
                    <a:pt x="29885" y="59329"/>
                    <a:pt x="29921" y="60115"/>
                    <a:pt x="29956" y="60889"/>
                  </a:cubicBezTo>
                  <a:cubicBezTo>
                    <a:pt x="29956" y="60996"/>
                    <a:pt x="30040" y="61091"/>
                    <a:pt x="30075" y="61187"/>
                  </a:cubicBezTo>
                  <a:cubicBezTo>
                    <a:pt x="30111" y="61175"/>
                    <a:pt x="30159" y="61151"/>
                    <a:pt x="30183" y="61151"/>
                  </a:cubicBezTo>
                  <a:lnTo>
                    <a:pt x="30183" y="57984"/>
                  </a:lnTo>
                  <a:lnTo>
                    <a:pt x="30278" y="57984"/>
                  </a:lnTo>
                  <a:lnTo>
                    <a:pt x="30278" y="58317"/>
                  </a:lnTo>
                  <a:lnTo>
                    <a:pt x="30314" y="60996"/>
                  </a:lnTo>
                  <a:cubicBezTo>
                    <a:pt x="30314" y="61175"/>
                    <a:pt x="30349" y="61318"/>
                    <a:pt x="30599" y="61270"/>
                  </a:cubicBezTo>
                  <a:cubicBezTo>
                    <a:pt x="30552" y="60044"/>
                    <a:pt x="30528" y="58805"/>
                    <a:pt x="30671" y="57567"/>
                  </a:cubicBezTo>
                  <a:cubicBezTo>
                    <a:pt x="30718" y="58829"/>
                    <a:pt x="30659" y="60103"/>
                    <a:pt x="30778" y="61365"/>
                  </a:cubicBezTo>
                  <a:lnTo>
                    <a:pt x="30957" y="61365"/>
                  </a:lnTo>
                  <a:lnTo>
                    <a:pt x="30957" y="57996"/>
                  </a:lnTo>
                  <a:lnTo>
                    <a:pt x="31052" y="57996"/>
                  </a:lnTo>
                  <a:lnTo>
                    <a:pt x="31052" y="59353"/>
                  </a:lnTo>
                  <a:cubicBezTo>
                    <a:pt x="31266" y="57448"/>
                    <a:pt x="31945" y="55698"/>
                    <a:pt x="32742" y="53972"/>
                  </a:cubicBezTo>
                  <a:cubicBezTo>
                    <a:pt x="31849" y="54888"/>
                    <a:pt x="31588" y="56091"/>
                    <a:pt x="31183" y="57258"/>
                  </a:cubicBezTo>
                  <a:cubicBezTo>
                    <a:pt x="31361" y="56091"/>
                    <a:pt x="31659" y="54984"/>
                    <a:pt x="32433" y="54043"/>
                  </a:cubicBezTo>
                  <a:cubicBezTo>
                    <a:pt x="32040" y="53995"/>
                    <a:pt x="31885" y="54174"/>
                    <a:pt x="31778" y="54472"/>
                  </a:cubicBezTo>
                  <a:cubicBezTo>
                    <a:pt x="31504" y="55257"/>
                    <a:pt x="31230" y="56055"/>
                    <a:pt x="30945" y="56841"/>
                  </a:cubicBezTo>
                  <a:cubicBezTo>
                    <a:pt x="30909" y="56948"/>
                    <a:pt x="30873" y="57031"/>
                    <a:pt x="30837" y="57127"/>
                  </a:cubicBezTo>
                  <a:cubicBezTo>
                    <a:pt x="30790" y="57103"/>
                    <a:pt x="30766" y="57091"/>
                    <a:pt x="30718" y="57079"/>
                  </a:cubicBezTo>
                  <a:cubicBezTo>
                    <a:pt x="30873" y="56067"/>
                    <a:pt x="31290" y="55126"/>
                    <a:pt x="31623" y="54162"/>
                  </a:cubicBezTo>
                  <a:cubicBezTo>
                    <a:pt x="31111" y="55019"/>
                    <a:pt x="30885" y="56007"/>
                    <a:pt x="30528" y="56924"/>
                  </a:cubicBezTo>
                  <a:cubicBezTo>
                    <a:pt x="30480" y="56912"/>
                    <a:pt x="30433" y="56900"/>
                    <a:pt x="30373" y="56889"/>
                  </a:cubicBezTo>
                  <a:lnTo>
                    <a:pt x="31266" y="54245"/>
                  </a:lnTo>
                  <a:lnTo>
                    <a:pt x="31183" y="54210"/>
                  </a:lnTo>
                  <a:cubicBezTo>
                    <a:pt x="31111" y="54329"/>
                    <a:pt x="31004" y="54412"/>
                    <a:pt x="30968" y="54543"/>
                  </a:cubicBezTo>
                  <a:cubicBezTo>
                    <a:pt x="30718" y="55341"/>
                    <a:pt x="30480" y="56127"/>
                    <a:pt x="30242" y="56900"/>
                  </a:cubicBezTo>
                  <a:cubicBezTo>
                    <a:pt x="30218" y="56972"/>
                    <a:pt x="30183" y="57031"/>
                    <a:pt x="30135" y="57103"/>
                  </a:cubicBezTo>
                  <a:lnTo>
                    <a:pt x="30004" y="57067"/>
                  </a:lnTo>
                  <a:lnTo>
                    <a:pt x="30814" y="54341"/>
                  </a:lnTo>
                  <a:cubicBezTo>
                    <a:pt x="30778" y="54329"/>
                    <a:pt x="30754" y="54305"/>
                    <a:pt x="30718" y="54305"/>
                  </a:cubicBezTo>
                  <a:cubicBezTo>
                    <a:pt x="30456" y="55007"/>
                    <a:pt x="30183" y="55722"/>
                    <a:pt x="29933" y="56424"/>
                  </a:cubicBezTo>
                  <a:cubicBezTo>
                    <a:pt x="29897" y="56412"/>
                    <a:pt x="29873" y="56412"/>
                    <a:pt x="29837" y="56388"/>
                  </a:cubicBezTo>
                  <a:cubicBezTo>
                    <a:pt x="30075" y="55722"/>
                    <a:pt x="30314" y="55067"/>
                    <a:pt x="30552" y="54400"/>
                  </a:cubicBezTo>
                  <a:cubicBezTo>
                    <a:pt x="30528" y="54388"/>
                    <a:pt x="30492" y="54388"/>
                    <a:pt x="30468" y="54364"/>
                  </a:cubicBezTo>
                  <a:cubicBezTo>
                    <a:pt x="29825" y="55495"/>
                    <a:pt x="29540" y="56769"/>
                    <a:pt x="29123" y="57984"/>
                  </a:cubicBezTo>
                  <a:cubicBezTo>
                    <a:pt x="29087" y="57972"/>
                    <a:pt x="29028" y="57960"/>
                    <a:pt x="28980" y="57924"/>
                  </a:cubicBezTo>
                  <a:cubicBezTo>
                    <a:pt x="29385" y="56769"/>
                    <a:pt x="29766" y="55603"/>
                    <a:pt x="30195" y="54388"/>
                  </a:cubicBezTo>
                  <a:cubicBezTo>
                    <a:pt x="29480" y="55543"/>
                    <a:pt x="29052" y="56781"/>
                    <a:pt x="28647" y="58020"/>
                  </a:cubicBezTo>
                  <a:cubicBezTo>
                    <a:pt x="28587" y="57984"/>
                    <a:pt x="28528" y="57972"/>
                    <a:pt x="28468" y="57936"/>
                  </a:cubicBezTo>
                  <a:cubicBezTo>
                    <a:pt x="28944" y="56793"/>
                    <a:pt x="29409" y="55650"/>
                    <a:pt x="29885" y="54507"/>
                  </a:cubicBezTo>
                  <a:cubicBezTo>
                    <a:pt x="29635" y="54448"/>
                    <a:pt x="29504" y="54567"/>
                    <a:pt x="29409" y="54817"/>
                  </a:cubicBezTo>
                  <a:cubicBezTo>
                    <a:pt x="29159" y="55579"/>
                    <a:pt x="28873" y="56317"/>
                    <a:pt x="28611" y="57079"/>
                  </a:cubicBezTo>
                  <a:cubicBezTo>
                    <a:pt x="28575" y="57162"/>
                    <a:pt x="28528" y="57258"/>
                    <a:pt x="28492" y="57341"/>
                  </a:cubicBezTo>
                  <a:cubicBezTo>
                    <a:pt x="28456" y="57329"/>
                    <a:pt x="28444" y="57317"/>
                    <a:pt x="28409" y="57317"/>
                  </a:cubicBezTo>
                  <a:cubicBezTo>
                    <a:pt x="28730" y="56412"/>
                    <a:pt x="29040" y="55519"/>
                    <a:pt x="29349" y="54603"/>
                  </a:cubicBezTo>
                  <a:cubicBezTo>
                    <a:pt x="29325" y="54579"/>
                    <a:pt x="29290" y="54567"/>
                    <a:pt x="29266" y="54531"/>
                  </a:cubicBezTo>
                  <a:cubicBezTo>
                    <a:pt x="29171" y="54638"/>
                    <a:pt x="29028" y="54745"/>
                    <a:pt x="28980" y="54864"/>
                  </a:cubicBezTo>
                  <a:cubicBezTo>
                    <a:pt x="28813" y="55341"/>
                    <a:pt x="28682" y="55841"/>
                    <a:pt x="28528" y="56317"/>
                  </a:cubicBezTo>
                  <a:cubicBezTo>
                    <a:pt x="28504" y="56412"/>
                    <a:pt x="28456" y="56508"/>
                    <a:pt x="28432" y="56603"/>
                  </a:cubicBezTo>
                  <a:lnTo>
                    <a:pt x="28290" y="56555"/>
                  </a:lnTo>
                  <a:cubicBezTo>
                    <a:pt x="28468" y="55936"/>
                    <a:pt x="28671" y="55293"/>
                    <a:pt x="28849" y="54650"/>
                  </a:cubicBezTo>
                  <a:cubicBezTo>
                    <a:pt x="28611" y="54698"/>
                    <a:pt x="28373" y="54757"/>
                    <a:pt x="28111" y="54757"/>
                  </a:cubicBezTo>
                  <a:cubicBezTo>
                    <a:pt x="27873" y="54757"/>
                    <a:pt x="27778" y="54876"/>
                    <a:pt x="27694" y="55079"/>
                  </a:cubicBezTo>
                  <a:cubicBezTo>
                    <a:pt x="27551" y="55519"/>
                    <a:pt x="27373" y="55948"/>
                    <a:pt x="27206" y="56377"/>
                  </a:cubicBezTo>
                  <a:cubicBezTo>
                    <a:pt x="27158" y="56496"/>
                    <a:pt x="27099" y="56615"/>
                    <a:pt x="27063" y="56734"/>
                  </a:cubicBezTo>
                  <a:cubicBezTo>
                    <a:pt x="27027" y="56722"/>
                    <a:pt x="26980" y="56710"/>
                    <a:pt x="26956" y="56686"/>
                  </a:cubicBezTo>
                  <a:cubicBezTo>
                    <a:pt x="27182" y="56079"/>
                    <a:pt x="27420" y="55484"/>
                    <a:pt x="27670" y="54829"/>
                  </a:cubicBezTo>
                  <a:cubicBezTo>
                    <a:pt x="27027" y="54936"/>
                    <a:pt x="26432" y="55043"/>
                    <a:pt x="25837" y="55103"/>
                  </a:cubicBezTo>
                  <a:cubicBezTo>
                    <a:pt x="25527" y="55126"/>
                    <a:pt x="25361" y="55257"/>
                    <a:pt x="25253" y="55543"/>
                  </a:cubicBezTo>
                  <a:cubicBezTo>
                    <a:pt x="24944" y="56365"/>
                    <a:pt x="24599" y="57186"/>
                    <a:pt x="24277" y="57996"/>
                  </a:cubicBezTo>
                  <a:cubicBezTo>
                    <a:pt x="24229" y="58103"/>
                    <a:pt x="24182" y="58222"/>
                    <a:pt x="24146" y="58329"/>
                  </a:cubicBezTo>
                  <a:cubicBezTo>
                    <a:pt x="24110" y="58317"/>
                    <a:pt x="24063" y="58293"/>
                    <a:pt x="24039" y="58282"/>
                  </a:cubicBezTo>
                  <a:cubicBezTo>
                    <a:pt x="24325" y="57222"/>
                    <a:pt x="24765" y="56210"/>
                    <a:pt x="25277" y="55186"/>
                  </a:cubicBezTo>
                  <a:cubicBezTo>
                    <a:pt x="25122" y="55222"/>
                    <a:pt x="25015" y="55257"/>
                    <a:pt x="24920" y="55245"/>
                  </a:cubicBezTo>
                  <a:cubicBezTo>
                    <a:pt x="24515" y="55198"/>
                    <a:pt x="24325" y="55436"/>
                    <a:pt x="24170" y="55781"/>
                  </a:cubicBezTo>
                  <a:cubicBezTo>
                    <a:pt x="23813" y="56650"/>
                    <a:pt x="23444" y="57508"/>
                    <a:pt x="23086" y="58389"/>
                  </a:cubicBezTo>
                  <a:cubicBezTo>
                    <a:pt x="23039" y="58496"/>
                    <a:pt x="22991" y="58579"/>
                    <a:pt x="22967" y="58686"/>
                  </a:cubicBezTo>
                  <a:cubicBezTo>
                    <a:pt x="22920" y="58674"/>
                    <a:pt x="22872" y="58651"/>
                    <a:pt x="22848" y="58627"/>
                  </a:cubicBezTo>
                  <a:lnTo>
                    <a:pt x="24229" y="55365"/>
                  </a:lnTo>
                  <a:cubicBezTo>
                    <a:pt x="24218" y="55341"/>
                    <a:pt x="24206" y="55305"/>
                    <a:pt x="24182" y="55293"/>
                  </a:cubicBezTo>
                  <a:cubicBezTo>
                    <a:pt x="24003" y="55412"/>
                    <a:pt x="23741" y="55484"/>
                    <a:pt x="23682" y="55650"/>
                  </a:cubicBezTo>
                  <a:cubicBezTo>
                    <a:pt x="23265" y="56722"/>
                    <a:pt x="22908" y="57817"/>
                    <a:pt x="22503" y="58948"/>
                  </a:cubicBezTo>
                  <a:cubicBezTo>
                    <a:pt x="23313" y="59186"/>
                    <a:pt x="24027" y="59401"/>
                    <a:pt x="24753" y="59627"/>
                  </a:cubicBezTo>
                  <a:cubicBezTo>
                    <a:pt x="25253" y="58198"/>
                    <a:pt x="25658" y="56769"/>
                    <a:pt x="26385" y="55472"/>
                  </a:cubicBezTo>
                  <a:cubicBezTo>
                    <a:pt x="25884" y="56853"/>
                    <a:pt x="25361" y="58234"/>
                    <a:pt x="24837" y="59651"/>
                  </a:cubicBezTo>
                  <a:cubicBezTo>
                    <a:pt x="25051" y="59710"/>
                    <a:pt x="25182" y="59758"/>
                    <a:pt x="25337" y="59782"/>
                  </a:cubicBezTo>
                  <a:cubicBezTo>
                    <a:pt x="25539" y="58996"/>
                    <a:pt x="25718" y="58234"/>
                    <a:pt x="25932" y="57496"/>
                  </a:cubicBezTo>
                  <a:cubicBezTo>
                    <a:pt x="26254" y="56329"/>
                    <a:pt x="26611" y="55662"/>
                    <a:pt x="27004" y="55436"/>
                  </a:cubicBezTo>
                  <a:cubicBezTo>
                    <a:pt x="26111" y="56793"/>
                    <a:pt x="25825" y="58317"/>
                    <a:pt x="25492" y="59817"/>
                  </a:cubicBezTo>
                  <a:cubicBezTo>
                    <a:pt x="25706" y="59937"/>
                    <a:pt x="25825" y="59925"/>
                    <a:pt x="25849" y="59698"/>
                  </a:cubicBezTo>
                  <a:cubicBezTo>
                    <a:pt x="25884" y="59484"/>
                    <a:pt x="25944" y="59294"/>
                    <a:pt x="26004" y="59091"/>
                  </a:cubicBezTo>
                  <a:cubicBezTo>
                    <a:pt x="26075" y="58817"/>
                    <a:pt x="26146" y="58555"/>
                    <a:pt x="26206" y="58293"/>
                  </a:cubicBezTo>
                  <a:cubicBezTo>
                    <a:pt x="26242" y="58317"/>
                    <a:pt x="26265" y="58317"/>
                    <a:pt x="26313" y="58329"/>
                  </a:cubicBezTo>
                  <a:cubicBezTo>
                    <a:pt x="26194" y="58877"/>
                    <a:pt x="26075" y="59413"/>
                    <a:pt x="25944" y="59984"/>
                  </a:cubicBezTo>
                  <a:cubicBezTo>
                    <a:pt x="26146" y="60044"/>
                    <a:pt x="26325" y="60079"/>
                    <a:pt x="26527" y="60139"/>
                  </a:cubicBezTo>
                  <a:cubicBezTo>
                    <a:pt x="26599" y="59770"/>
                    <a:pt x="26670" y="59425"/>
                    <a:pt x="26730" y="59103"/>
                  </a:cubicBezTo>
                  <a:cubicBezTo>
                    <a:pt x="26766" y="59103"/>
                    <a:pt x="26777" y="59115"/>
                    <a:pt x="26801" y="59115"/>
                  </a:cubicBezTo>
                  <a:cubicBezTo>
                    <a:pt x="26742" y="59460"/>
                    <a:pt x="26682" y="59817"/>
                    <a:pt x="26611" y="60187"/>
                  </a:cubicBezTo>
                  <a:cubicBezTo>
                    <a:pt x="26789" y="60246"/>
                    <a:pt x="26956" y="60294"/>
                    <a:pt x="27147" y="60353"/>
                  </a:cubicBezTo>
                  <a:cubicBezTo>
                    <a:pt x="27158" y="60222"/>
                    <a:pt x="27182" y="60115"/>
                    <a:pt x="27206" y="59937"/>
                  </a:cubicBezTo>
                  <a:cubicBezTo>
                    <a:pt x="27266" y="60198"/>
                    <a:pt x="27135" y="60484"/>
                    <a:pt x="27516" y="60425"/>
                  </a:cubicBezTo>
                  <a:cubicBezTo>
                    <a:pt x="27599" y="59960"/>
                    <a:pt x="27658" y="59603"/>
                    <a:pt x="27694" y="59234"/>
                  </a:cubicBezTo>
                  <a:close/>
                  <a:moveTo>
                    <a:pt x="20134" y="48566"/>
                  </a:moveTo>
                  <a:cubicBezTo>
                    <a:pt x="20753" y="48459"/>
                    <a:pt x="21324" y="48387"/>
                    <a:pt x="21908" y="48280"/>
                  </a:cubicBezTo>
                  <a:cubicBezTo>
                    <a:pt x="24634" y="47792"/>
                    <a:pt x="27337" y="47280"/>
                    <a:pt x="30064" y="46792"/>
                  </a:cubicBezTo>
                  <a:cubicBezTo>
                    <a:pt x="33385" y="46185"/>
                    <a:pt x="36719" y="45601"/>
                    <a:pt x="40041" y="44982"/>
                  </a:cubicBezTo>
                  <a:cubicBezTo>
                    <a:pt x="41827" y="44649"/>
                    <a:pt x="43613" y="44232"/>
                    <a:pt x="45399" y="43935"/>
                  </a:cubicBezTo>
                  <a:cubicBezTo>
                    <a:pt x="47256" y="43625"/>
                    <a:pt x="49149" y="43399"/>
                    <a:pt x="51007" y="43101"/>
                  </a:cubicBezTo>
                  <a:cubicBezTo>
                    <a:pt x="52757" y="42815"/>
                    <a:pt x="54507" y="42494"/>
                    <a:pt x="56257" y="42208"/>
                  </a:cubicBezTo>
                  <a:cubicBezTo>
                    <a:pt x="59651" y="41660"/>
                    <a:pt x="63044" y="41125"/>
                    <a:pt x="66437" y="40601"/>
                  </a:cubicBezTo>
                  <a:cubicBezTo>
                    <a:pt x="68187" y="40339"/>
                    <a:pt x="69949" y="40053"/>
                    <a:pt x="71700" y="39803"/>
                  </a:cubicBezTo>
                  <a:cubicBezTo>
                    <a:pt x="74676" y="39363"/>
                    <a:pt x="77653" y="38946"/>
                    <a:pt x="80629" y="38505"/>
                  </a:cubicBezTo>
                  <a:cubicBezTo>
                    <a:pt x="81856" y="38327"/>
                    <a:pt x="83070" y="38101"/>
                    <a:pt x="84320" y="37874"/>
                  </a:cubicBezTo>
                  <a:cubicBezTo>
                    <a:pt x="84308" y="37731"/>
                    <a:pt x="84308" y="37624"/>
                    <a:pt x="84297" y="37493"/>
                  </a:cubicBezTo>
                  <a:cubicBezTo>
                    <a:pt x="83785" y="37565"/>
                    <a:pt x="83344" y="37624"/>
                    <a:pt x="82880" y="37696"/>
                  </a:cubicBezTo>
                  <a:cubicBezTo>
                    <a:pt x="79558" y="38220"/>
                    <a:pt x="76260" y="38767"/>
                    <a:pt x="72938" y="39267"/>
                  </a:cubicBezTo>
                  <a:cubicBezTo>
                    <a:pt x="70711" y="39589"/>
                    <a:pt x="68449" y="39803"/>
                    <a:pt x="66211" y="40136"/>
                  </a:cubicBezTo>
                  <a:cubicBezTo>
                    <a:pt x="62889" y="40648"/>
                    <a:pt x="59591" y="41184"/>
                    <a:pt x="56281" y="41768"/>
                  </a:cubicBezTo>
                  <a:cubicBezTo>
                    <a:pt x="53757" y="42196"/>
                    <a:pt x="51257" y="42744"/>
                    <a:pt x="48721" y="43173"/>
                  </a:cubicBezTo>
                  <a:cubicBezTo>
                    <a:pt x="45232" y="43768"/>
                    <a:pt x="41720" y="44292"/>
                    <a:pt x="38207" y="44851"/>
                  </a:cubicBezTo>
                  <a:cubicBezTo>
                    <a:pt x="34719" y="45423"/>
                    <a:pt x="31242" y="45994"/>
                    <a:pt x="27766" y="46602"/>
                  </a:cubicBezTo>
                  <a:cubicBezTo>
                    <a:pt x="25384" y="47018"/>
                    <a:pt x="23039" y="47518"/>
                    <a:pt x="20658" y="47971"/>
                  </a:cubicBezTo>
                  <a:cubicBezTo>
                    <a:pt x="20241" y="48018"/>
                    <a:pt x="20122" y="48197"/>
                    <a:pt x="20134" y="48566"/>
                  </a:cubicBezTo>
                  <a:close/>
                  <a:moveTo>
                    <a:pt x="84297" y="38112"/>
                  </a:moveTo>
                  <a:cubicBezTo>
                    <a:pt x="84166" y="38136"/>
                    <a:pt x="84070" y="38148"/>
                    <a:pt x="83975" y="38160"/>
                  </a:cubicBezTo>
                  <a:cubicBezTo>
                    <a:pt x="82975" y="38339"/>
                    <a:pt x="81987" y="38529"/>
                    <a:pt x="80998" y="38684"/>
                  </a:cubicBezTo>
                  <a:cubicBezTo>
                    <a:pt x="79784" y="38863"/>
                    <a:pt x="78570" y="38946"/>
                    <a:pt x="77367" y="39124"/>
                  </a:cubicBezTo>
                  <a:cubicBezTo>
                    <a:pt x="73390" y="39744"/>
                    <a:pt x="69426" y="40363"/>
                    <a:pt x="65461" y="40994"/>
                  </a:cubicBezTo>
                  <a:cubicBezTo>
                    <a:pt x="62520" y="41446"/>
                    <a:pt x="59579" y="41899"/>
                    <a:pt x="56650" y="42375"/>
                  </a:cubicBezTo>
                  <a:cubicBezTo>
                    <a:pt x="54983" y="42637"/>
                    <a:pt x="53328" y="42958"/>
                    <a:pt x="51673" y="43220"/>
                  </a:cubicBezTo>
                  <a:cubicBezTo>
                    <a:pt x="49578" y="43554"/>
                    <a:pt x="47459" y="43815"/>
                    <a:pt x="45375" y="44185"/>
                  </a:cubicBezTo>
                  <a:cubicBezTo>
                    <a:pt x="42970" y="44625"/>
                    <a:pt x="40577" y="45137"/>
                    <a:pt x="38172" y="45590"/>
                  </a:cubicBezTo>
                  <a:cubicBezTo>
                    <a:pt x="35362" y="46125"/>
                    <a:pt x="32540" y="46613"/>
                    <a:pt x="29718" y="47125"/>
                  </a:cubicBezTo>
                  <a:cubicBezTo>
                    <a:pt x="26706" y="47661"/>
                    <a:pt x="23694" y="48197"/>
                    <a:pt x="20670" y="48721"/>
                  </a:cubicBezTo>
                  <a:cubicBezTo>
                    <a:pt x="20015" y="48840"/>
                    <a:pt x="19884" y="48983"/>
                    <a:pt x="19919" y="49578"/>
                  </a:cubicBezTo>
                  <a:cubicBezTo>
                    <a:pt x="20848" y="49423"/>
                    <a:pt x="21789" y="49292"/>
                    <a:pt x="22729" y="49102"/>
                  </a:cubicBezTo>
                  <a:cubicBezTo>
                    <a:pt x="25349" y="48566"/>
                    <a:pt x="27968" y="47995"/>
                    <a:pt x="30587" y="47435"/>
                  </a:cubicBezTo>
                  <a:cubicBezTo>
                    <a:pt x="32992" y="46911"/>
                    <a:pt x="35374" y="46340"/>
                    <a:pt x="37803" y="45887"/>
                  </a:cubicBezTo>
                  <a:cubicBezTo>
                    <a:pt x="40422" y="45399"/>
                    <a:pt x="43077" y="44994"/>
                    <a:pt x="45708" y="44554"/>
                  </a:cubicBezTo>
                  <a:cubicBezTo>
                    <a:pt x="48173" y="44149"/>
                    <a:pt x="50649" y="43696"/>
                    <a:pt x="53114" y="43315"/>
                  </a:cubicBezTo>
                  <a:cubicBezTo>
                    <a:pt x="57496" y="42613"/>
                    <a:pt x="61889" y="41958"/>
                    <a:pt x="66259" y="41279"/>
                  </a:cubicBezTo>
                  <a:cubicBezTo>
                    <a:pt x="69092" y="40851"/>
                    <a:pt x="71902" y="40410"/>
                    <a:pt x="74724" y="39994"/>
                  </a:cubicBezTo>
                  <a:cubicBezTo>
                    <a:pt x="76950" y="39660"/>
                    <a:pt x="79165" y="39363"/>
                    <a:pt x="81379" y="39053"/>
                  </a:cubicBezTo>
                  <a:cubicBezTo>
                    <a:pt x="82368" y="38898"/>
                    <a:pt x="83344" y="38743"/>
                    <a:pt x="84344" y="38577"/>
                  </a:cubicBezTo>
                  <a:cubicBezTo>
                    <a:pt x="84308" y="38386"/>
                    <a:pt x="84308" y="38267"/>
                    <a:pt x="84297" y="38112"/>
                  </a:cubicBezTo>
                  <a:close/>
                  <a:moveTo>
                    <a:pt x="88380" y="14991"/>
                  </a:moveTo>
                  <a:cubicBezTo>
                    <a:pt x="88357" y="14955"/>
                    <a:pt x="88357" y="14931"/>
                    <a:pt x="88345" y="14895"/>
                  </a:cubicBezTo>
                  <a:cubicBezTo>
                    <a:pt x="88285" y="14919"/>
                    <a:pt x="88214" y="14931"/>
                    <a:pt x="88154" y="14955"/>
                  </a:cubicBezTo>
                  <a:cubicBezTo>
                    <a:pt x="86904" y="15360"/>
                    <a:pt x="85666" y="15776"/>
                    <a:pt x="84404" y="16169"/>
                  </a:cubicBezTo>
                  <a:cubicBezTo>
                    <a:pt x="79808" y="17574"/>
                    <a:pt x="75236" y="19110"/>
                    <a:pt x="70759" y="20884"/>
                  </a:cubicBezTo>
                  <a:cubicBezTo>
                    <a:pt x="65318" y="23039"/>
                    <a:pt x="59841" y="25075"/>
                    <a:pt x="54293" y="26909"/>
                  </a:cubicBezTo>
                  <a:cubicBezTo>
                    <a:pt x="51352" y="27873"/>
                    <a:pt x="48471" y="29099"/>
                    <a:pt x="45565" y="30219"/>
                  </a:cubicBezTo>
                  <a:cubicBezTo>
                    <a:pt x="44399" y="30671"/>
                    <a:pt x="43220" y="31147"/>
                    <a:pt x="42053" y="31624"/>
                  </a:cubicBezTo>
                  <a:cubicBezTo>
                    <a:pt x="41958" y="31671"/>
                    <a:pt x="41863" y="31802"/>
                    <a:pt x="41779" y="31897"/>
                  </a:cubicBezTo>
                  <a:cubicBezTo>
                    <a:pt x="41803" y="31921"/>
                    <a:pt x="41815" y="31957"/>
                    <a:pt x="41851" y="31981"/>
                  </a:cubicBezTo>
                  <a:cubicBezTo>
                    <a:pt x="42648" y="31719"/>
                    <a:pt x="43470" y="31445"/>
                    <a:pt x="44280" y="31171"/>
                  </a:cubicBezTo>
                  <a:cubicBezTo>
                    <a:pt x="45387" y="30778"/>
                    <a:pt x="46506" y="30409"/>
                    <a:pt x="47625" y="29992"/>
                  </a:cubicBezTo>
                  <a:cubicBezTo>
                    <a:pt x="53400" y="27861"/>
                    <a:pt x="59174" y="25706"/>
                    <a:pt x="64949" y="23575"/>
                  </a:cubicBezTo>
                  <a:cubicBezTo>
                    <a:pt x="68044" y="22444"/>
                    <a:pt x="71164" y="21420"/>
                    <a:pt x="74260" y="20289"/>
                  </a:cubicBezTo>
                  <a:cubicBezTo>
                    <a:pt x="77891" y="18967"/>
                    <a:pt x="81499" y="17574"/>
                    <a:pt x="85118" y="16229"/>
                  </a:cubicBezTo>
                  <a:cubicBezTo>
                    <a:pt x="86213" y="15836"/>
                    <a:pt x="87309" y="15407"/>
                    <a:pt x="88380" y="14991"/>
                  </a:cubicBezTo>
                  <a:close/>
                  <a:moveTo>
                    <a:pt x="84308" y="38803"/>
                  </a:moveTo>
                  <a:cubicBezTo>
                    <a:pt x="84189" y="38815"/>
                    <a:pt x="84094" y="38827"/>
                    <a:pt x="83975" y="38851"/>
                  </a:cubicBezTo>
                  <a:cubicBezTo>
                    <a:pt x="81237" y="39267"/>
                    <a:pt x="78498" y="39684"/>
                    <a:pt x="75736" y="40077"/>
                  </a:cubicBezTo>
                  <a:cubicBezTo>
                    <a:pt x="74105" y="40315"/>
                    <a:pt x="72462" y="40494"/>
                    <a:pt x="70842" y="40756"/>
                  </a:cubicBezTo>
                  <a:cubicBezTo>
                    <a:pt x="67961" y="41208"/>
                    <a:pt x="65068" y="41720"/>
                    <a:pt x="62187" y="42184"/>
                  </a:cubicBezTo>
                  <a:cubicBezTo>
                    <a:pt x="59329" y="42625"/>
                    <a:pt x="56472" y="43018"/>
                    <a:pt x="53614" y="43470"/>
                  </a:cubicBezTo>
                  <a:cubicBezTo>
                    <a:pt x="50114" y="44042"/>
                    <a:pt x="46625" y="44649"/>
                    <a:pt x="43149" y="45244"/>
                  </a:cubicBezTo>
                  <a:cubicBezTo>
                    <a:pt x="41089" y="45590"/>
                    <a:pt x="39041" y="45887"/>
                    <a:pt x="37005" y="46268"/>
                  </a:cubicBezTo>
                  <a:cubicBezTo>
                    <a:pt x="34528" y="46744"/>
                    <a:pt x="32076" y="47328"/>
                    <a:pt x="29623" y="47864"/>
                  </a:cubicBezTo>
                  <a:cubicBezTo>
                    <a:pt x="28825" y="48030"/>
                    <a:pt x="28051" y="48209"/>
                    <a:pt x="27266" y="48387"/>
                  </a:cubicBezTo>
                  <a:cubicBezTo>
                    <a:pt x="27397" y="48447"/>
                    <a:pt x="27504" y="48435"/>
                    <a:pt x="27623" y="48399"/>
                  </a:cubicBezTo>
                  <a:cubicBezTo>
                    <a:pt x="28671" y="48173"/>
                    <a:pt x="29706" y="47923"/>
                    <a:pt x="30766" y="47756"/>
                  </a:cubicBezTo>
                  <a:cubicBezTo>
                    <a:pt x="32742" y="47447"/>
                    <a:pt x="34743" y="47221"/>
                    <a:pt x="36731" y="46899"/>
                  </a:cubicBezTo>
                  <a:cubicBezTo>
                    <a:pt x="40874" y="46209"/>
                    <a:pt x="45006" y="45470"/>
                    <a:pt x="49149" y="44756"/>
                  </a:cubicBezTo>
                  <a:cubicBezTo>
                    <a:pt x="52376" y="44208"/>
                    <a:pt x="55614" y="43649"/>
                    <a:pt x="58853" y="43089"/>
                  </a:cubicBezTo>
                  <a:cubicBezTo>
                    <a:pt x="61139" y="42684"/>
                    <a:pt x="63413" y="42256"/>
                    <a:pt x="65711" y="41887"/>
                  </a:cubicBezTo>
                  <a:cubicBezTo>
                    <a:pt x="67735" y="41553"/>
                    <a:pt x="69771" y="41291"/>
                    <a:pt x="71807" y="40994"/>
                  </a:cubicBezTo>
                  <a:cubicBezTo>
                    <a:pt x="73569" y="40732"/>
                    <a:pt x="75319" y="40482"/>
                    <a:pt x="77081" y="40220"/>
                  </a:cubicBezTo>
                  <a:cubicBezTo>
                    <a:pt x="79451" y="39863"/>
                    <a:pt x="81796" y="39470"/>
                    <a:pt x="84166" y="39113"/>
                  </a:cubicBezTo>
                  <a:cubicBezTo>
                    <a:pt x="84368" y="39089"/>
                    <a:pt x="84392" y="38993"/>
                    <a:pt x="84308" y="38803"/>
                  </a:cubicBezTo>
                  <a:close/>
                  <a:moveTo>
                    <a:pt x="42006" y="29766"/>
                  </a:moveTo>
                  <a:cubicBezTo>
                    <a:pt x="42613" y="29564"/>
                    <a:pt x="43208" y="29349"/>
                    <a:pt x="43803" y="29147"/>
                  </a:cubicBezTo>
                  <a:cubicBezTo>
                    <a:pt x="48256" y="27611"/>
                    <a:pt x="52733" y="26147"/>
                    <a:pt x="57150" y="24516"/>
                  </a:cubicBezTo>
                  <a:cubicBezTo>
                    <a:pt x="63377" y="22206"/>
                    <a:pt x="69533" y="19729"/>
                    <a:pt x="75843" y="17681"/>
                  </a:cubicBezTo>
                  <a:cubicBezTo>
                    <a:pt x="78165" y="16919"/>
                    <a:pt x="80463" y="16122"/>
                    <a:pt x="82761" y="15336"/>
                  </a:cubicBezTo>
                  <a:cubicBezTo>
                    <a:pt x="83654" y="15038"/>
                    <a:pt x="84547" y="14740"/>
                    <a:pt x="85463" y="14479"/>
                  </a:cubicBezTo>
                  <a:cubicBezTo>
                    <a:pt x="86416" y="14217"/>
                    <a:pt x="87392" y="13990"/>
                    <a:pt x="88380" y="13752"/>
                  </a:cubicBezTo>
                  <a:cubicBezTo>
                    <a:pt x="88357" y="13645"/>
                    <a:pt x="88357" y="13550"/>
                    <a:pt x="88345" y="13431"/>
                  </a:cubicBezTo>
                  <a:cubicBezTo>
                    <a:pt x="88237" y="13443"/>
                    <a:pt x="88166" y="13455"/>
                    <a:pt x="88095" y="13490"/>
                  </a:cubicBezTo>
                  <a:cubicBezTo>
                    <a:pt x="87202" y="13740"/>
                    <a:pt x="86309" y="13990"/>
                    <a:pt x="85416" y="14264"/>
                  </a:cubicBezTo>
                  <a:cubicBezTo>
                    <a:pt x="80820" y="15586"/>
                    <a:pt x="76212" y="16955"/>
                    <a:pt x="71724" y="18586"/>
                  </a:cubicBezTo>
                  <a:cubicBezTo>
                    <a:pt x="67985" y="19944"/>
                    <a:pt x="64270" y="21372"/>
                    <a:pt x="60532" y="22741"/>
                  </a:cubicBezTo>
                  <a:cubicBezTo>
                    <a:pt x="57341" y="23920"/>
                    <a:pt x="54150" y="25063"/>
                    <a:pt x="50947" y="26206"/>
                  </a:cubicBezTo>
                  <a:cubicBezTo>
                    <a:pt x="48054" y="27242"/>
                    <a:pt x="45173" y="28254"/>
                    <a:pt x="42279" y="29266"/>
                  </a:cubicBezTo>
                  <a:cubicBezTo>
                    <a:pt x="42006" y="29349"/>
                    <a:pt x="41898" y="29468"/>
                    <a:pt x="42006" y="29766"/>
                  </a:cubicBezTo>
                  <a:close/>
                  <a:moveTo>
                    <a:pt x="41494" y="30588"/>
                  </a:moveTo>
                  <a:cubicBezTo>
                    <a:pt x="41446" y="30433"/>
                    <a:pt x="41446" y="30338"/>
                    <a:pt x="41422" y="30314"/>
                  </a:cubicBezTo>
                  <a:cubicBezTo>
                    <a:pt x="29444" y="25825"/>
                    <a:pt x="17562" y="21075"/>
                    <a:pt x="5465" y="16896"/>
                  </a:cubicBezTo>
                  <a:cubicBezTo>
                    <a:pt x="5525" y="16979"/>
                    <a:pt x="5608" y="17038"/>
                    <a:pt x="5703" y="17074"/>
                  </a:cubicBezTo>
                  <a:cubicBezTo>
                    <a:pt x="8608" y="18158"/>
                    <a:pt x="11502" y="19217"/>
                    <a:pt x="14407" y="20313"/>
                  </a:cubicBezTo>
                  <a:cubicBezTo>
                    <a:pt x="17955" y="21658"/>
                    <a:pt x="21491" y="23027"/>
                    <a:pt x="25039" y="24385"/>
                  </a:cubicBezTo>
                  <a:cubicBezTo>
                    <a:pt x="25099" y="24396"/>
                    <a:pt x="25146" y="24408"/>
                    <a:pt x="25194" y="24456"/>
                  </a:cubicBezTo>
                  <a:cubicBezTo>
                    <a:pt x="25230" y="24480"/>
                    <a:pt x="25253" y="24563"/>
                    <a:pt x="25242" y="24587"/>
                  </a:cubicBezTo>
                  <a:cubicBezTo>
                    <a:pt x="25230" y="24611"/>
                    <a:pt x="25146" y="24646"/>
                    <a:pt x="25111" y="24646"/>
                  </a:cubicBezTo>
                  <a:cubicBezTo>
                    <a:pt x="25039" y="24635"/>
                    <a:pt x="24956" y="24599"/>
                    <a:pt x="24872" y="24575"/>
                  </a:cubicBezTo>
                  <a:cubicBezTo>
                    <a:pt x="23194" y="23944"/>
                    <a:pt x="21503" y="23301"/>
                    <a:pt x="19824" y="22682"/>
                  </a:cubicBezTo>
                  <a:cubicBezTo>
                    <a:pt x="15157" y="20920"/>
                    <a:pt x="10466" y="19158"/>
                    <a:pt x="5787" y="17396"/>
                  </a:cubicBezTo>
                  <a:cubicBezTo>
                    <a:pt x="5703" y="17372"/>
                    <a:pt x="5608" y="17336"/>
                    <a:pt x="5525" y="17324"/>
                  </a:cubicBezTo>
                  <a:cubicBezTo>
                    <a:pt x="5549" y="17431"/>
                    <a:pt x="5596" y="17491"/>
                    <a:pt x="5668" y="17503"/>
                  </a:cubicBezTo>
                  <a:cubicBezTo>
                    <a:pt x="6025" y="17646"/>
                    <a:pt x="6382" y="17800"/>
                    <a:pt x="6739" y="17931"/>
                  </a:cubicBezTo>
                  <a:cubicBezTo>
                    <a:pt x="9954" y="19182"/>
                    <a:pt x="13157" y="20432"/>
                    <a:pt x="16371" y="21682"/>
                  </a:cubicBezTo>
                  <a:cubicBezTo>
                    <a:pt x="19015" y="22706"/>
                    <a:pt x="21670" y="23754"/>
                    <a:pt x="24313" y="24754"/>
                  </a:cubicBezTo>
                  <a:cubicBezTo>
                    <a:pt x="26611" y="25611"/>
                    <a:pt x="28897" y="26444"/>
                    <a:pt x="31195" y="27290"/>
                  </a:cubicBezTo>
                  <a:cubicBezTo>
                    <a:pt x="34481" y="28516"/>
                    <a:pt x="37791" y="29730"/>
                    <a:pt x="41077" y="30957"/>
                  </a:cubicBezTo>
                  <a:cubicBezTo>
                    <a:pt x="41184" y="31004"/>
                    <a:pt x="41315" y="30945"/>
                    <a:pt x="41434" y="30945"/>
                  </a:cubicBezTo>
                  <a:cubicBezTo>
                    <a:pt x="41422" y="30921"/>
                    <a:pt x="41422" y="30909"/>
                    <a:pt x="41398" y="30885"/>
                  </a:cubicBezTo>
                  <a:cubicBezTo>
                    <a:pt x="36207" y="28873"/>
                    <a:pt x="31004" y="26861"/>
                    <a:pt x="25801" y="24873"/>
                  </a:cubicBezTo>
                  <a:cubicBezTo>
                    <a:pt x="25825" y="24813"/>
                    <a:pt x="25849" y="24766"/>
                    <a:pt x="25861" y="24706"/>
                  </a:cubicBezTo>
                  <a:cubicBezTo>
                    <a:pt x="28504" y="25539"/>
                    <a:pt x="31016" y="26659"/>
                    <a:pt x="33588" y="27671"/>
                  </a:cubicBezTo>
                  <a:cubicBezTo>
                    <a:pt x="36183" y="28647"/>
                    <a:pt x="38755" y="29707"/>
                    <a:pt x="41494" y="30588"/>
                  </a:cubicBezTo>
                  <a:close/>
                  <a:moveTo>
                    <a:pt x="71212" y="47161"/>
                  </a:moveTo>
                  <a:cubicBezTo>
                    <a:pt x="71212" y="47149"/>
                    <a:pt x="71212" y="47125"/>
                    <a:pt x="71200" y="47102"/>
                  </a:cubicBezTo>
                  <a:cubicBezTo>
                    <a:pt x="70676" y="47209"/>
                    <a:pt x="70116" y="47221"/>
                    <a:pt x="69616" y="47435"/>
                  </a:cubicBezTo>
                  <a:cubicBezTo>
                    <a:pt x="68509" y="47911"/>
                    <a:pt x="67425" y="48411"/>
                    <a:pt x="66366" y="48995"/>
                  </a:cubicBezTo>
                  <a:cubicBezTo>
                    <a:pt x="61925" y="51388"/>
                    <a:pt x="57496" y="53805"/>
                    <a:pt x="53055" y="56234"/>
                  </a:cubicBezTo>
                  <a:cubicBezTo>
                    <a:pt x="50042" y="57877"/>
                    <a:pt x="47030" y="59579"/>
                    <a:pt x="44006" y="61234"/>
                  </a:cubicBezTo>
                  <a:cubicBezTo>
                    <a:pt x="43613" y="61449"/>
                    <a:pt x="43625" y="61711"/>
                    <a:pt x="43684" y="62068"/>
                  </a:cubicBezTo>
                  <a:cubicBezTo>
                    <a:pt x="52876" y="57091"/>
                    <a:pt x="62044" y="52126"/>
                    <a:pt x="71212" y="47161"/>
                  </a:cubicBezTo>
                  <a:close/>
                  <a:moveTo>
                    <a:pt x="33731" y="53757"/>
                  </a:moveTo>
                  <a:cubicBezTo>
                    <a:pt x="33635" y="53757"/>
                    <a:pt x="33540" y="53745"/>
                    <a:pt x="33528" y="53757"/>
                  </a:cubicBezTo>
                  <a:cubicBezTo>
                    <a:pt x="33278" y="54210"/>
                    <a:pt x="33028" y="54662"/>
                    <a:pt x="32778" y="55114"/>
                  </a:cubicBezTo>
                  <a:cubicBezTo>
                    <a:pt x="32754" y="55114"/>
                    <a:pt x="32742" y="55103"/>
                    <a:pt x="32731" y="55103"/>
                  </a:cubicBezTo>
                  <a:lnTo>
                    <a:pt x="33266" y="53852"/>
                  </a:lnTo>
                  <a:cubicBezTo>
                    <a:pt x="33147" y="53876"/>
                    <a:pt x="33100" y="53936"/>
                    <a:pt x="33076" y="54007"/>
                  </a:cubicBezTo>
                  <a:cubicBezTo>
                    <a:pt x="32326" y="55579"/>
                    <a:pt x="31719" y="57162"/>
                    <a:pt x="31492" y="58889"/>
                  </a:cubicBezTo>
                  <a:cubicBezTo>
                    <a:pt x="31385" y="59627"/>
                    <a:pt x="31373" y="60365"/>
                    <a:pt x="31349" y="61115"/>
                  </a:cubicBezTo>
                  <a:cubicBezTo>
                    <a:pt x="31349" y="61258"/>
                    <a:pt x="31421" y="61508"/>
                    <a:pt x="31528" y="61544"/>
                  </a:cubicBezTo>
                  <a:cubicBezTo>
                    <a:pt x="32302" y="61818"/>
                    <a:pt x="33088" y="62068"/>
                    <a:pt x="33874" y="62318"/>
                  </a:cubicBezTo>
                  <a:cubicBezTo>
                    <a:pt x="33576" y="59008"/>
                    <a:pt x="34469" y="56055"/>
                    <a:pt x="36231" y="53281"/>
                  </a:cubicBezTo>
                  <a:cubicBezTo>
                    <a:pt x="36195" y="53245"/>
                    <a:pt x="36148" y="53233"/>
                    <a:pt x="36124" y="53210"/>
                  </a:cubicBezTo>
                  <a:cubicBezTo>
                    <a:pt x="36005" y="53329"/>
                    <a:pt x="35862" y="53448"/>
                    <a:pt x="35731" y="53567"/>
                  </a:cubicBezTo>
                  <a:lnTo>
                    <a:pt x="35779" y="53340"/>
                  </a:lnTo>
                  <a:cubicBezTo>
                    <a:pt x="35731" y="53329"/>
                    <a:pt x="35707" y="53293"/>
                    <a:pt x="35659" y="53281"/>
                  </a:cubicBezTo>
                  <a:cubicBezTo>
                    <a:pt x="35350" y="53781"/>
                    <a:pt x="35052" y="54293"/>
                    <a:pt x="34731" y="54805"/>
                  </a:cubicBezTo>
                  <a:lnTo>
                    <a:pt x="34647" y="54757"/>
                  </a:lnTo>
                  <a:cubicBezTo>
                    <a:pt x="34886" y="54329"/>
                    <a:pt x="35136" y="53876"/>
                    <a:pt x="35374" y="53448"/>
                  </a:cubicBezTo>
                  <a:lnTo>
                    <a:pt x="35290" y="53400"/>
                  </a:lnTo>
                  <a:cubicBezTo>
                    <a:pt x="34790" y="53769"/>
                    <a:pt x="34719" y="54424"/>
                    <a:pt x="34302" y="54841"/>
                  </a:cubicBezTo>
                  <a:lnTo>
                    <a:pt x="34969" y="53555"/>
                  </a:lnTo>
                  <a:cubicBezTo>
                    <a:pt x="34945" y="53531"/>
                    <a:pt x="34909" y="53507"/>
                    <a:pt x="34886" y="53495"/>
                  </a:cubicBezTo>
                  <a:cubicBezTo>
                    <a:pt x="34469" y="53852"/>
                    <a:pt x="34397" y="54460"/>
                    <a:pt x="34040" y="54864"/>
                  </a:cubicBezTo>
                  <a:lnTo>
                    <a:pt x="33945" y="54817"/>
                  </a:lnTo>
                  <a:cubicBezTo>
                    <a:pt x="34135" y="54424"/>
                    <a:pt x="34350" y="54043"/>
                    <a:pt x="34540" y="53638"/>
                  </a:cubicBezTo>
                  <a:cubicBezTo>
                    <a:pt x="34516" y="53614"/>
                    <a:pt x="34469" y="53591"/>
                    <a:pt x="34433" y="53567"/>
                  </a:cubicBezTo>
                  <a:cubicBezTo>
                    <a:pt x="34076" y="53995"/>
                    <a:pt x="33885" y="54519"/>
                    <a:pt x="33624" y="54995"/>
                  </a:cubicBezTo>
                  <a:lnTo>
                    <a:pt x="33528" y="54948"/>
                  </a:lnTo>
                  <a:cubicBezTo>
                    <a:pt x="33743" y="54531"/>
                    <a:pt x="33957" y="54114"/>
                    <a:pt x="34171" y="53698"/>
                  </a:cubicBezTo>
                  <a:cubicBezTo>
                    <a:pt x="33576" y="53876"/>
                    <a:pt x="33624" y="54567"/>
                    <a:pt x="33207" y="54888"/>
                  </a:cubicBezTo>
                  <a:cubicBezTo>
                    <a:pt x="33350" y="54519"/>
                    <a:pt x="33528" y="54162"/>
                    <a:pt x="33731" y="53757"/>
                  </a:cubicBezTo>
                  <a:close/>
                  <a:moveTo>
                    <a:pt x="41982" y="27968"/>
                  </a:moveTo>
                  <a:cubicBezTo>
                    <a:pt x="42089" y="27933"/>
                    <a:pt x="42160" y="27921"/>
                    <a:pt x="42220" y="27897"/>
                  </a:cubicBezTo>
                  <a:cubicBezTo>
                    <a:pt x="45946" y="26706"/>
                    <a:pt x="49685" y="25551"/>
                    <a:pt x="53388" y="24301"/>
                  </a:cubicBezTo>
                  <a:cubicBezTo>
                    <a:pt x="59234" y="22325"/>
                    <a:pt x="65056" y="20277"/>
                    <a:pt x="70878" y="18253"/>
                  </a:cubicBezTo>
                  <a:cubicBezTo>
                    <a:pt x="74391" y="17026"/>
                    <a:pt x="77903" y="15776"/>
                    <a:pt x="81415" y="14574"/>
                  </a:cubicBezTo>
                  <a:cubicBezTo>
                    <a:pt x="83582" y="13824"/>
                    <a:pt x="85761" y="13097"/>
                    <a:pt x="87940" y="12371"/>
                  </a:cubicBezTo>
                  <a:cubicBezTo>
                    <a:pt x="88118" y="12312"/>
                    <a:pt x="88333" y="12276"/>
                    <a:pt x="88166" y="11978"/>
                  </a:cubicBezTo>
                  <a:cubicBezTo>
                    <a:pt x="87618" y="12133"/>
                    <a:pt x="87047" y="12264"/>
                    <a:pt x="86499" y="12443"/>
                  </a:cubicBezTo>
                  <a:cubicBezTo>
                    <a:pt x="83451" y="13407"/>
                    <a:pt x="80451" y="14526"/>
                    <a:pt x="77450" y="15645"/>
                  </a:cubicBezTo>
                  <a:cubicBezTo>
                    <a:pt x="73486" y="17122"/>
                    <a:pt x="69485" y="18455"/>
                    <a:pt x="65485" y="19777"/>
                  </a:cubicBezTo>
                  <a:cubicBezTo>
                    <a:pt x="58377" y="22134"/>
                    <a:pt x="51245" y="24444"/>
                    <a:pt x="44113" y="26766"/>
                  </a:cubicBezTo>
                  <a:cubicBezTo>
                    <a:pt x="43399" y="27004"/>
                    <a:pt x="42684" y="27242"/>
                    <a:pt x="41982" y="27456"/>
                  </a:cubicBezTo>
                  <a:close/>
                  <a:moveTo>
                    <a:pt x="41946" y="30754"/>
                  </a:moveTo>
                  <a:cubicBezTo>
                    <a:pt x="42029" y="30719"/>
                    <a:pt x="42101" y="30707"/>
                    <a:pt x="42160" y="30671"/>
                  </a:cubicBezTo>
                  <a:cubicBezTo>
                    <a:pt x="44542" y="29814"/>
                    <a:pt x="46947" y="28968"/>
                    <a:pt x="49328" y="28075"/>
                  </a:cubicBezTo>
                  <a:cubicBezTo>
                    <a:pt x="53614" y="26468"/>
                    <a:pt x="57912" y="24873"/>
                    <a:pt x="62163" y="23194"/>
                  </a:cubicBezTo>
                  <a:cubicBezTo>
                    <a:pt x="66711" y="21384"/>
                    <a:pt x="71295" y="19693"/>
                    <a:pt x="75950" y="18229"/>
                  </a:cubicBezTo>
                  <a:cubicBezTo>
                    <a:pt x="80022" y="16955"/>
                    <a:pt x="84118" y="15681"/>
                    <a:pt x="88214" y="14419"/>
                  </a:cubicBezTo>
                  <a:cubicBezTo>
                    <a:pt x="88404" y="14359"/>
                    <a:pt x="88499" y="14288"/>
                    <a:pt x="88357" y="14074"/>
                  </a:cubicBezTo>
                  <a:cubicBezTo>
                    <a:pt x="88285" y="14074"/>
                    <a:pt x="88214" y="14074"/>
                    <a:pt x="88154" y="14098"/>
                  </a:cubicBezTo>
                  <a:cubicBezTo>
                    <a:pt x="86975" y="14371"/>
                    <a:pt x="85797" y="14621"/>
                    <a:pt x="84642" y="14991"/>
                  </a:cubicBezTo>
                  <a:cubicBezTo>
                    <a:pt x="83237" y="15419"/>
                    <a:pt x="81903" y="15979"/>
                    <a:pt x="80498" y="16443"/>
                  </a:cubicBezTo>
                  <a:cubicBezTo>
                    <a:pt x="78379" y="17157"/>
                    <a:pt x="76200" y="17765"/>
                    <a:pt x="74069" y="18515"/>
                  </a:cubicBezTo>
                  <a:cubicBezTo>
                    <a:pt x="70128" y="19896"/>
                    <a:pt x="66211" y="21325"/>
                    <a:pt x="62282" y="22777"/>
                  </a:cubicBezTo>
                  <a:cubicBezTo>
                    <a:pt x="58817" y="24051"/>
                    <a:pt x="55400" y="25408"/>
                    <a:pt x="51923" y="26659"/>
                  </a:cubicBezTo>
                  <a:cubicBezTo>
                    <a:pt x="48780" y="27778"/>
                    <a:pt x="45613" y="28790"/>
                    <a:pt x="42458" y="29861"/>
                  </a:cubicBezTo>
                  <a:cubicBezTo>
                    <a:pt x="41886" y="30052"/>
                    <a:pt x="41886" y="30064"/>
                    <a:pt x="41946" y="30754"/>
                  </a:cubicBezTo>
                  <a:close/>
                  <a:moveTo>
                    <a:pt x="88118" y="11311"/>
                  </a:moveTo>
                  <a:cubicBezTo>
                    <a:pt x="87987" y="11359"/>
                    <a:pt x="87916" y="11383"/>
                    <a:pt x="87845" y="11419"/>
                  </a:cubicBezTo>
                  <a:cubicBezTo>
                    <a:pt x="84713" y="12550"/>
                    <a:pt x="81618" y="13705"/>
                    <a:pt x="78474" y="14812"/>
                  </a:cubicBezTo>
                  <a:cubicBezTo>
                    <a:pt x="74569" y="16181"/>
                    <a:pt x="70640" y="17538"/>
                    <a:pt x="66687" y="18824"/>
                  </a:cubicBezTo>
                  <a:cubicBezTo>
                    <a:pt x="62401" y="20229"/>
                    <a:pt x="58079" y="21527"/>
                    <a:pt x="53793" y="22908"/>
                  </a:cubicBezTo>
                  <a:cubicBezTo>
                    <a:pt x="49947" y="24146"/>
                    <a:pt x="46125" y="25456"/>
                    <a:pt x="42291" y="26718"/>
                  </a:cubicBezTo>
                  <a:cubicBezTo>
                    <a:pt x="41994" y="26825"/>
                    <a:pt x="41982" y="26980"/>
                    <a:pt x="42041" y="27254"/>
                  </a:cubicBezTo>
                  <a:cubicBezTo>
                    <a:pt x="43160" y="26885"/>
                    <a:pt x="44256" y="26504"/>
                    <a:pt x="45363" y="26147"/>
                  </a:cubicBezTo>
                  <a:cubicBezTo>
                    <a:pt x="52233" y="23920"/>
                    <a:pt x="59115" y="21706"/>
                    <a:pt x="65973" y="19443"/>
                  </a:cubicBezTo>
                  <a:cubicBezTo>
                    <a:pt x="69795" y="18169"/>
                    <a:pt x="73629" y="16907"/>
                    <a:pt x="77391" y="15491"/>
                  </a:cubicBezTo>
                  <a:cubicBezTo>
                    <a:pt x="80213" y="14443"/>
                    <a:pt x="83034" y="13383"/>
                    <a:pt x="85904" y="12443"/>
                  </a:cubicBezTo>
                  <a:cubicBezTo>
                    <a:pt x="86642" y="12204"/>
                    <a:pt x="87404" y="12014"/>
                    <a:pt x="88190" y="11788"/>
                  </a:cubicBezTo>
                  <a:cubicBezTo>
                    <a:pt x="88154" y="11621"/>
                    <a:pt x="88142" y="11490"/>
                    <a:pt x="88118" y="11311"/>
                  </a:cubicBezTo>
                  <a:close/>
                  <a:moveTo>
                    <a:pt x="84404" y="39410"/>
                  </a:moveTo>
                  <a:cubicBezTo>
                    <a:pt x="84368" y="39386"/>
                    <a:pt x="84344" y="39351"/>
                    <a:pt x="84332" y="39327"/>
                  </a:cubicBezTo>
                  <a:cubicBezTo>
                    <a:pt x="71569" y="41363"/>
                    <a:pt x="58758" y="43101"/>
                    <a:pt x="46077" y="45601"/>
                  </a:cubicBezTo>
                  <a:cubicBezTo>
                    <a:pt x="46197" y="45601"/>
                    <a:pt x="46304" y="45590"/>
                    <a:pt x="46423" y="45566"/>
                  </a:cubicBezTo>
                  <a:cubicBezTo>
                    <a:pt x="47518" y="45423"/>
                    <a:pt x="48625" y="45256"/>
                    <a:pt x="49721" y="45113"/>
                  </a:cubicBezTo>
                  <a:cubicBezTo>
                    <a:pt x="52197" y="44792"/>
                    <a:pt x="54650" y="44518"/>
                    <a:pt x="57126" y="44161"/>
                  </a:cubicBezTo>
                  <a:cubicBezTo>
                    <a:pt x="59115" y="43875"/>
                    <a:pt x="61115" y="43482"/>
                    <a:pt x="63091" y="43161"/>
                  </a:cubicBezTo>
                  <a:cubicBezTo>
                    <a:pt x="66806" y="42530"/>
                    <a:pt x="70533" y="41934"/>
                    <a:pt x="74248" y="41303"/>
                  </a:cubicBezTo>
                  <a:cubicBezTo>
                    <a:pt x="76331" y="40946"/>
                    <a:pt x="78403" y="40553"/>
                    <a:pt x="80487" y="40196"/>
                  </a:cubicBezTo>
                  <a:cubicBezTo>
                    <a:pt x="81689" y="39994"/>
                    <a:pt x="82915" y="39791"/>
                    <a:pt x="84130" y="39589"/>
                  </a:cubicBezTo>
                  <a:cubicBezTo>
                    <a:pt x="84225" y="39577"/>
                    <a:pt x="84308" y="39470"/>
                    <a:pt x="84404" y="39410"/>
                  </a:cubicBezTo>
                  <a:close/>
                  <a:moveTo>
                    <a:pt x="43696" y="60627"/>
                  </a:moveTo>
                  <a:cubicBezTo>
                    <a:pt x="43827" y="60556"/>
                    <a:pt x="43934" y="60520"/>
                    <a:pt x="44030" y="60448"/>
                  </a:cubicBezTo>
                  <a:cubicBezTo>
                    <a:pt x="46768" y="58817"/>
                    <a:pt x="49506" y="57174"/>
                    <a:pt x="52257" y="55555"/>
                  </a:cubicBezTo>
                  <a:cubicBezTo>
                    <a:pt x="54162" y="54436"/>
                    <a:pt x="56091" y="53340"/>
                    <a:pt x="58031" y="52281"/>
                  </a:cubicBezTo>
                  <a:cubicBezTo>
                    <a:pt x="60615" y="50852"/>
                    <a:pt x="63234" y="49471"/>
                    <a:pt x="65842" y="48078"/>
                  </a:cubicBezTo>
                  <a:cubicBezTo>
                    <a:pt x="65949" y="48018"/>
                    <a:pt x="66044" y="47935"/>
                    <a:pt x="66139" y="47876"/>
                  </a:cubicBezTo>
                  <a:cubicBezTo>
                    <a:pt x="65639" y="47876"/>
                    <a:pt x="65151" y="47923"/>
                    <a:pt x="64687" y="47995"/>
                  </a:cubicBezTo>
                  <a:cubicBezTo>
                    <a:pt x="64175" y="48090"/>
                    <a:pt x="63615" y="48102"/>
                    <a:pt x="63163" y="48340"/>
                  </a:cubicBezTo>
                  <a:cubicBezTo>
                    <a:pt x="61210" y="49400"/>
                    <a:pt x="59305" y="50507"/>
                    <a:pt x="57388" y="51626"/>
                  </a:cubicBezTo>
                  <a:cubicBezTo>
                    <a:pt x="54281" y="53436"/>
                    <a:pt x="51185" y="55234"/>
                    <a:pt x="48090" y="57031"/>
                  </a:cubicBezTo>
                  <a:cubicBezTo>
                    <a:pt x="46744" y="57817"/>
                    <a:pt x="45399" y="58591"/>
                    <a:pt x="44053" y="59377"/>
                  </a:cubicBezTo>
                  <a:cubicBezTo>
                    <a:pt x="43922" y="59460"/>
                    <a:pt x="43815" y="59603"/>
                    <a:pt x="43696" y="59722"/>
                  </a:cubicBezTo>
                  <a:cubicBezTo>
                    <a:pt x="43732" y="59758"/>
                    <a:pt x="43744" y="59782"/>
                    <a:pt x="43768" y="59817"/>
                  </a:cubicBezTo>
                  <a:cubicBezTo>
                    <a:pt x="43851" y="59782"/>
                    <a:pt x="43911" y="59758"/>
                    <a:pt x="43982" y="59710"/>
                  </a:cubicBezTo>
                  <a:cubicBezTo>
                    <a:pt x="46399" y="58329"/>
                    <a:pt x="48875" y="56984"/>
                    <a:pt x="51257" y="55531"/>
                  </a:cubicBezTo>
                  <a:cubicBezTo>
                    <a:pt x="55162" y="53150"/>
                    <a:pt x="59115" y="50852"/>
                    <a:pt x="63199" y="48768"/>
                  </a:cubicBezTo>
                  <a:cubicBezTo>
                    <a:pt x="63615" y="48542"/>
                    <a:pt x="64044" y="48352"/>
                    <a:pt x="64473" y="48149"/>
                  </a:cubicBezTo>
                  <a:cubicBezTo>
                    <a:pt x="64532" y="48114"/>
                    <a:pt x="64604" y="48161"/>
                    <a:pt x="64687" y="48161"/>
                  </a:cubicBezTo>
                  <a:cubicBezTo>
                    <a:pt x="64651" y="48233"/>
                    <a:pt x="64639" y="48328"/>
                    <a:pt x="64592" y="48387"/>
                  </a:cubicBezTo>
                  <a:cubicBezTo>
                    <a:pt x="64544" y="48423"/>
                    <a:pt x="64473" y="48447"/>
                    <a:pt x="64413" y="48471"/>
                  </a:cubicBezTo>
                  <a:cubicBezTo>
                    <a:pt x="61484" y="50066"/>
                    <a:pt x="58519" y="51566"/>
                    <a:pt x="55650" y="53245"/>
                  </a:cubicBezTo>
                  <a:cubicBezTo>
                    <a:pt x="51745" y="55531"/>
                    <a:pt x="47923" y="57936"/>
                    <a:pt x="43946" y="60067"/>
                  </a:cubicBezTo>
                  <a:cubicBezTo>
                    <a:pt x="43744" y="60198"/>
                    <a:pt x="43649" y="60353"/>
                    <a:pt x="43696" y="60627"/>
                  </a:cubicBezTo>
                  <a:close/>
                  <a:moveTo>
                    <a:pt x="6049" y="14288"/>
                  </a:moveTo>
                  <a:cubicBezTo>
                    <a:pt x="6049" y="14336"/>
                    <a:pt x="6025" y="14395"/>
                    <a:pt x="6025" y="14443"/>
                  </a:cubicBezTo>
                  <a:cubicBezTo>
                    <a:pt x="11847" y="16907"/>
                    <a:pt x="17812" y="18979"/>
                    <a:pt x="23694" y="21289"/>
                  </a:cubicBezTo>
                  <a:cubicBezTo>
                    <a:pt x="29587" y="23587"/>
                    <a:pt x="35588" y="25551"/>
                    <a:pt x="41529" y="27861"/>
                  </a:cubicBezTo>
                  <a:lnTo>
                    <a:pt x="41529" y="27123"/>
                  </a:lnTo>
                  <a:cubicBezTo>
                    <a:pt x="41065" y="27028"/>
                    <a:pt x="40612" y="26968"/>
                    <a:pt x="40184" y="26861"/>
                  </a:cubicBezTo>
                  <a:cubicBezTo>
                    <a:pt x="38350" y="26385"/>
                    <a:pt x="36612" y="25647"/>
                    <a:pt x="34838" y="24980"/>
                  </a:cubicBezTo>
                  <a:cubicBezTo>
                    <a:pt x="29992" y="23134"/>
                    <a:pt x="25122" y="21372"/>
                    <a:pt x="20253" y="19586"/>
                  </a:cubicBezTo>
                  <a:cubicBezTo>
                    <a:pt x="16848" y="18336"/>
                    <a:pt x="13431" y="17146"/>
                    <a:pt x="10013" y="15883"/>
                  </a:cubicBezTo>
                  <a:cubicBezTo>
                    <a:pt x="8799" y="15431"/>
                    <a:pt x="7632" y="14860"/>
                    <a:pt x="6430" y="14348"/>
                  </a:cubicBezTo>
                  <a:cubicBezTo>
                    <a:pt x="6322" y="14300"/>
                    <a:pt x="6180" y="14300"/>
                    <a:pt x="6049" y="14288"/>
                  </a:cubicBezTo>
                  <a:close/>
                  <a:moveTo>
                    <a:pt x="5549" y="17777"/>
                  </a:moveTo>
                  <a:cubicBezTo>
                    <a:pt x="5525" y="18324"/>
                    <a:pt x="5608" y="18491"/>
                    <a:pt x="5941" y="18610"/>
                  </a:cubicBezTo>
                  <a:cubicBezTo>
                    <a:pt x="9097" y="19717"/>
                    <a:pt x="12252" y="20813"/>
                    <a:pt x="15371" y="21968"/>
                  </a:cubicBezTo>
                  <a:cubicBezTo>
                    <a:pt x="19455" y="23468"/>
                    <a:pt x="23503" y="25051"/>
                    <a:pt x="27575" y="26599"/>
                  </a:cubicBezTo>
                  <a:cubicBezTo>
                    <a:pt x="31266" y="27992"/>
                    <a:pt x="34957" y="29361"/>
                    <a:pt x="38648" y="30766"/>
                  </a:cubicBezTo>
                  <a:cubicBezTo>
                    <a:pt x="39541" y="31088"/>
                    <a:pt x="40422" y="31469"/>
                    <a:pt x="41410" y="31850"/>
                  </a:cubicBezTo>
                  <a:cubicBezTo>
                    <a:pt x="41351" y="31624"/>
                    <a:pt x="41363" y="31409"/>
                    <a:pt x="41267" y="31362"/>
                  </a:cubicBezTo>
                  <a:cubicBezTo>
                    <a:pt x="41005" y="31195"/>
                    <a:pt x="40696" y="31088"/>
                    <a:pt x="40398" y="30969"/>
                  </a:cubicBezTo>
                  <a:cubicBezTo>
                    <a:pt x="39708" y="30719"/>
                    <a:pt x="39005" y="30492"/>
                    <a:pt x="38326" y="30242"/>
                  </a:cubicBezTo>
                  <a:cubicBezTo>
                    <a:pt x="34707" y="28873"/>
                    <a:pt x="31076" y="27492"/>
                    <a:pt x="27456" y="26123"/>
                  </a:cubicBezTo>
                  <a:cubicBezTo>
                    <a:pt x="24087" y="24861"/>
                    <a:pt x="20705" y="23623"/>
                    <a:pt x="17324" y="22325"/>
                  </a:cubicBezTo>
                  <a:cubicBezTo>
                    <a:pt x="13502" y="20872"/>
                    <a:pt x="9692" y="19360"/>
                    <a:pt x="5882" y="17896"/>
                  </a:cubicBezTo>
                  <a:cubicBezTo>
                    <a:pt x="5775" y="17836"/>
                    <a:pt x="5668" y="17800"/>
                    <a:pt x="5549" y="17777"/>
                  </a:cubicBezTo>
                  <a:close/>
                  <a:moveTo>
                    <a:pt x="8251" y="45709"/>
                  </a:moveTo>
                  <a:lnTo>
                    <a:pt x="8156" y="45613"/>
                  </a:lnTo>
                  <a:cubicBezTo>
                    <a:pt x="8085" y="45673"/>
                    <a:pt x="7977" y="45732"/>
                    <a:pt x="7954" y="45804"/>
                  </a:cubicBezTo>
                  <a:cubicBezTo>
                    <a:pt x="7668" y="46482"/>
                    <a:pt x="7394" y="47161"/>
                    <a:pt x="7120" y="47828"/>
                  </a:cubicBezTo>
                  <a:cubicBezTo>
                    <a:pt x="7073" y="47923"/>
                    <a:pt x="7013" y="48018"/>
                    <a:pt x="6965" y="48102"/>
                  </a:cubicBezTo>
                  <a:cubicBezTo>
                    <a:pt x="6918" y="48090"/>
                    <a:pt x="6894" y="48066"/>
                    <a:pt x="6846" y="48042"/>
                  </a:cubicBezTo>
                  <a:cubicBezTo>
                    <a:pt x="7168" y="47209"/>
                    <a:pt x="7513" y="46375"/>
                    <a:pt x="7846" y="45542"/>
                  </a:cubicBezTo>
                  <a:cubicBezTo>
                    <a:pt x="7799" y="45506"/>
                    <a:pt x="7763" y="45494"/>
                    <a:pt x="7727" y="45470"/>
                  </a:cubicBezTo>
                  <a:cubicBezTo>
                    <a:pt x="7668" y="45554"/>
                    <a:pt x="7573" y="45637"/>
                    <a:pt x="7549" y="45720"/>
                  </a:cubicBezTo>
                  <a:cubicBezTo>
                    <a:pt x="7287" y="46411"/>
                    <a:pt x="7073" y="47102"/>
                    <a:pt x="6823" y="47792"/>
                  </a:cubicBezTo>
                  <a:cubicBezTo>
                    <a:pt x="6787" y="47899"/>
                    <a:pt x="6715" y="47983"/>
                    <a:pt x="6668" y="48090"/>
                  </a:cubicBezTo>
                  <a:cubicBezTo>
                    <a:pt x="6620" y="48078"/>
                    <a:pt x="6573" y="48054"/>
                    <a:pt x="6537" y="48030"/>
                  </a:cubicBezTo>
                  <a:cubicBezTo>
                    <a:pt x="6834" y="47149"/>
                    <a:pt x="7144" y="46292"/>
                    <a:pt x="7454" y="45375"/>
                  </a:cubicBezTo>
                  <a:cubicBezTo>
                    <a:pt x="7287" y="45339"/>
                    <a:pt x="7156" y="45292"/>
                    <a:pt x="6989" y="45244"/>
                  </a:cubicBezTo>
                  <a:cubicBezTo>
                    <a:pt x="6751" y="46030"/>
                    <a:pt x="6537" y="46768"/>
                    <a:pt x="6322" y="47506"/>
                  </a:cubicBezTo>
                  <a:cubicBezTo>
                    <a:pt x="6275" y="47495"/>
                    <a:pt x="6227" y="47483"/>
                    <a:pt x="6180" y="47459"/>
                  </a:cubicBezTo>
                  <a:cubicBezTo>
                    <a:pt x="6394" y="46709"/>
                    <a:pt x="6608" y="45959"/>
                    <a:pt x="6834" y="45185"/>
                  </a:cubicBezTo>
                  <a:cubicBezTo>
                    <a:pt x="6715" y="45161"/>
                    <a:pt x="6620" y="45125"/>
                    <a:pt x="6537" y="45101"/>
                  </a:cubicBezTo>
                  <a:cubicBezTo>
                    <a:pt x="6501" y="45125"/>
                    <a:pt x="6489" y="45161"/>
                    <a:pt x="6489" y="45173"/>
                  </a:cubicBezTo>
                  <a:cubicBezTo>
                    <a:pt x="5656" y="47625"/>
                    <a:pt x="5358" y="50138"/>
                    <a:pt x="5596" y="52721"/>
                  </a:cubicBezTo>
                  <a:cubicBezTo>
                    <a:pt x="5620" y="53031"/>
                    <a:pt x="5727" y="53340"/>
                    <a:pt x="5799" y="53650"/>
                  </a:cubicBezTo>
                  <a:cubicBezTo>
                    <a:pt x="5822" y="53650"/>
                    <a:pt x="5846" y="53638"/>
                    <a:pt x="5858" y="53638"/>
                  </a:cubicBezTo>
                  <a:lnTo>
                    <a:pt x="5858" y="51150"/>
                  </a:lnTo>
                  <a:cubicBezTo>
                    <a:pt x="5941" y="51257"/>
                    <a:pt x="5977" y="51376"/>
                    <a:pt x="5977" y="51483"/>
                  </a:cubicBezTo>
                  <a:cubicBezTo>
                    <a:pt x="6013" y="52043"/>
                    <a:pt x="6037" y="52614"/>
                    <a:pt x="6061" y="53198"/>
                  </a:cubicBezTo>
                  <a:cubicBezTo>
                    <a:pt x="6072" y="53769"/>
                    <a:pt x="6072" y="53769"/>
                    <a:pt x="6680" y="53888"/>
                  </a:cubicBezTo>
                  <a:cubicBezTo>
                    <a:pt x="6620" y="53221"/>
                    <a:pt x="6573" y="52567"/>
                    <a:pt x="6513" y="51900"/>
                  </a:cubicBezTo>
                  <a:cubicBezTo>
                    <a:pt x="6549" y="51900"/>
                    <a:pt x="6573" y="51888"/>
                    <a:pt x="6608" y="51888"/>
                  </a:cubicBezTo>
                  <a:cubicBezTo>
                    <a:pt x="6620" y="51959"/>
                    <a:pt x="6668" y="52043"/>
                    <a:pt x="6668" y="52126"/>
                  </a:cubicBezTo>
                  <a:cubicBezTo>
                    <a:pt x="6727" y="52662"/>
                    <a:pt x="6775" y="53174"/>
                    <a:pt x="6811" y="53710"/>
                  </a:cubicBezTo>
                  <a:cubicBezTo>
                    <a:pt x="6834" y="53936"/>
                    <a:pt x="6906" y="54031"/>
                    <a:pt x="7144" y="53995"/>
                  </a:cubicBezTo>
                  <a:cubicBezTo>
                    <a:pt x="7156" y="52602"/>
                    <a:pt x="7096" y="51185"/>
                    <a:pt x="7465" y="49816"/>
                  </a:cubicBezTo>
                  <a:cubicBezTo>
                    <a:pt x="7846" y="48459"/>
                    <a:pt x="8287" y="47137"/>
                    <a:pt x="8692" y="45792"/>
                  </a:cubicBezTo>
                  <a:cubicBezTo>
                    <a:pt x="8513" y="45673"/>
                    <a:pt x="8418" y="45756"/>
                    <a:pt x="8347" y="45947"/>
                  </a:cubicBezTo>
                  <a:cubicBezTo>
                    <a:pt x="8097" y="46613"/>
                    <a:pt x="7846" y="47280"/>
                    <a:pt x="7573" y="47959"/>
                  </a:cubicBezTo>
                  <a:cubicBezTo>
                    <a:pt x="7525" y="48054"/>
                    <a:pt x="7465" y="48161"/>
                    <a:pt x="7406" y="48257"/>
                  </a:cubicBezTo>
                  <a:cubicBezTo>
                    <a:pt x="7370" y="48233"/>
                    <a:pt x="7323" y="48209"/>
                    <a:pt x="7263" y="48197"/>
                  </a:cubicBezTo>
                  <a:cubicBezTo>
                    <a:pt x="7549" y="47387"/>
                    <a:pt x="7930" y="46554"/>
                    <a:pt x="8251" y="45709"/>
                  </a:cubicBezTo>
                  <a:close/>
                  <a:moveTo>
                    <a:pt x="39720" y="54353"/>
                  </a:moveTo>
                  <a:cubicBezTo>
                    <a:pt x="39327" y="54269"/>
                    <a:pt x="38981" y="54186"/>
                    <a:pt x="38636" y="54091"/>
                  </a:cubicBezTo>
                  <a:cubicBezTo>
                    <a:pt x="38172" y="53948"/>
                    <a:pt x="38148" y="53924"/>
                    <a:pt x="37934" y="54341"/>
                  </a:cubicBezTo>
                  <a:cubicBezTo>
                    <a:pt x="37374" y="55519"/>
                    <a:pt x="36791" y="56686"/>
                    <a:pt x="36302" y="57901"/>
                  </a:cubicBezTo>
                  <a:cubicBezTo>
                    <a:pt x="35993" y="58651"/>
                    <a:pt x="35826" y="59460"/>
                    <a:pt x="35600" y="60246"/>
                  </a:cubicBezTo>
                  <a:cubicBezTo>
                    <a:pt x="35636" y="60258"/>
                    <a:pt x="35648" y="60258"/>
                    <a:pt x="35671" y="60282"/>
                  </a:cubicBezTo>
                  <a:cubicBezTo>
                    <a:pt x="35731" y="60127"/>
                    <a:pt x="35790" y="59960"/>
                    <a:pt x="35850" y="59817"/>
                  </a:cubicBezTo>
                  <a:cubicBezTo>
                    <a:pt x="35886" y="59829"/>
                    <a:pt x="35910" y="59829"/>
                    <a:pt x="35945" y="59841"/>
                  </a:cubicBezTo>
                  <a:cubicBezTo>
                    <a:pt x="35898" y="60056"/>
                    <a:pt x="35838" y="60282"/>
                    <a:pt x="35790" y="60484"/>
                  </a:cubicBezTo>
                  <a:cubicBezTo>
                    <a:pt x="35719" y="60829"/>
                    <a:pt x="35707" y="61210"/>
                    <a:pt x="35540" y="61532"/>
                  </a:cubicBezTo>
                  <a:cubicBezTo>
                    <a:pt x="35302" y="61984"/>
                    <a:pt x="35481" y="62425"/>
                    <a:pt x="35481" y="62865"/>
                  </a:cubicBezTo>
                  <a:cubicBezTo>
                    <a:pt x="35481" y="62901"/>
                    <a:pt x="35552" y="62961"/>
                    <a:pt x="35600" y="62973"/>
                  </a:cubicBezTo>
                  <a:cubicBezTo>
                    <a:pt x="36112" y="63163"/>
                    <a:pt x="36612" y="63354"/>
                    <a:pt x="37160" y="63568"/>
                  </a:cubicBezTo>
                  <a:cubicBezTo>
                    <a:pt x="36945" y="61901"/>
                    <a:pt x="37160" y="60318"/>
                    <a:pt x="37624" y="58746"/>
                  </a:cubicBezTo>
                  <a:cubicBezTo>
                    <a:pt x="38088" y="57198"/>
                    <a:pt x="38696" y="55722"/>
                    <a:pt x="39720" y="54353"/>
                  </a:cubicBezTo>
                  <a:close/>
                  <a:moveTo>
                    <a:pt x="43756" y="63056"/>
                  </a:moveTo>
                  <a:lnTo>
                    <a:pt x="43970" y="62961"/>
                  </a:lnTo>
                  <a:cubicBezTo>
                    <a:pt x="45732" y="61925"/>
                    <a:pt x="47494" y="60889"/>
                    <a:pt x="49280" y="59901"/>
                  </a:cubicBezTo>
                  <a:cubicBezTo>
                    <a:pt x="53197" y="57746"/>
                    <a:pt x="57138" y="55615"/>
                    <a:pt x="61067" y="53471"/>
                  </a:cubicBezTo>
                  <a:cubicBezTo>
                    <a:pt x="64163" y="51793"/>
                    <a:pt x="67247" y="50078"/>
                    <a:pt x="70342" y="48387"/>
                  </a:cubicBezTo>
                  <a:cubicBezTo>
                    <a:pt x="71128" y="47947"/>
                    <a:pt x="71890" y="47506"/>
                    <a:pt x="72664" y="47054"/>
                  </a:cubicBezTo>
                  <a:cubicBezTo>
                    <a:pt x="72700" y="47030"/>
                    <a:pt x="72736" y="46994"/>
                    <a:pt x="72759" y="46959"/>
                  </a:cubicBezTo>
                  <a:cubicBezTo>
                    <a:pt x="72497" y="46959"/>
                    <a:pt x="72224" y="46983"/>
                    <a:pt x="72021" y="47090"/>
                  </a:cubicBezTo>
                  <a:cubicBezTo>
                    <a:pt x="67818" y="49352"/>
                    <a:pt x="63639" y="51638"/>
                    <a:pt x="59448" y="53900"/>
                  </a:cubicBezTo>
                  <a:cubicBezTo>
                    <a:pt x="54352" y="56638"/>
                    <a:pt x="49268" y="59377"/>
                    <a:pt x="44184" y="62115"/>
                  </a:cubicBezTo>
                  <a:cubicBezTo>
                    <a:pt x="43613" y="62437"/>
                    <a:pt x="43672" y="62258"/>
                    <a:pt x="43756" y="63056"/>
                  </a:cubicBezTo>
                  <a:close/>
                  <a:moveTo>
                    <a:pt x="5691" y="14931"/>
                  </a:moveTo>
                  <a:cubicBezTo>
                    <a:pt x="6132" y="15121"/>
                    <a:pt x="6549" y="15300"/>
                    <a:pt x="6965" y="15467"/>
                  </a:cubicBezTo>
                  <a:lnTo>
                    <a:pt x="15490" y="18860"/>
                  </a:lnTo>
                  <a:cubicBezTo>
                    <a:pt x="18848" y="20182"/>
                    <a:pt x="22170" y="21503"/>
                    <a:pt x="25539" y="22789"/>
                  </a:cubicBezTo>
                  <a:cubicBezTo>
                    <a:pt x="30123" y="24539"/>
                    <a:pt x="34874" y="25813"/>
                    <a:pt x="39446" y="27599"/>
                  </a:cubicBezTo>
                  <a:cubicBezTo>
                    <a:pt x="40112" y="27861"/>
                    <a:pt x="40791" y="28135"/>
                    <a:pt x="41494" y="28397"/>
                  </a:cubicBezTo>
                  <a:cubicBezTo>
                    <a:pt x="41541" y="28171"/>
                    <a:pt x="41565" y="28016"/>
                    <a:pt x="41303" y="27921"/>
                  </a:cubicBezTo>
                  <a:cubicBezTo>
                    <a:pt x="39481" y="27254"/>
                    <a:pt x="37684" y="26551"/>
                    <a:pt x="35850" y="25909"/>
                  </a:cubicBezTo>
                  <a:cubicBezTo>
                    <a:pt x="34195" y="25349"/>
                    <a:pt x="32492" y="24920"/>
                    <a:pt x="30849" y="24325"/>
                  </a:cubicBezTo>
                  <a:cubicBezTo>
                    <a:pt x="27647" y="23146"/>
                    <a:pt x="24480" y="21896"/>
                    <a:pt x="21301" y="20670"/>
                  </a:cubicBezTo>
                  <a:cubicBezTo>
                    <a:pt x="16836" y="18967"/>
                    <a:pt x="12347" y="17253"/>
                    <a:pt x="7882" y="15526"/>
                  </a:cubicBezTo>
                  <a:cubicBezTo>
                    <a:pt x="7204" y="15252"/>
                    <a:pt x="6537" y="14943"/>
                    <a:pt x="5834" y="14645"/>
                  </a:cubicBezTo>
                  <a:cubicBezTo>
                    <a:pt x="5775" y="14752"/>
                    <a:pt x="5727" y="14836"/>
                    <a:pt x="5691" y="14931"/>
                  </a:cubicBezTo>
                  <a:close/>
                  <a:moveTo>
                    <a:pt x="19765" y="51233"/>
                  </a:moveTo>
                  <a:cubicBezTo>
                    <a:pt x="19753" y="51174"/>
                    <a:pt x="19753" y="51114"/>
                    <a:pt x="19741" y="51054"/>
                  </a:cubicBezTo>
                  <a:cubicBezTo>
                    <a:pt x="19955" y="50995"/>
                    <a:pt x="20169" y="50935"/>
                    <a:pt x="20384" y="50900"/>
                  </a:cubicBezTo>
                  <a:cubicBezTo>
                    <a:pt x="22265" y="50590"/>
                    <a:pt x="24158" y="50304"/>
                    <a:pt x="26015" y="49947"/>
                  </a:cubicBezTo>
                  <a:cubicBezTo>
                    <a:pt x="30611" y="49066"/>
                    <a:pt x="35231" y="48161"/>
                    <a:pt x="39827" y="47268"/>
                  </a:cubicBezTo>
                  <a:cubicBezTo>
                    <a:pt x="44637" y="46328"/>
                    <a:pt x="49483" y="45637"/>
                    <a:pt x="54340" y="44958"/>
                  </a:cubicBezTo>
                  <a:cubicBezTo>
                    <a:pt x="55233" y="44839"/>
                    <a:pt x="56126" y="44685"/>
                    <a:pt x="57019" y="44530"/>
                  </a:cubicBezTo>
                  <a:cubicBezTo>
                    <a:pt x="56865" y="44470"/>
                    <a:pt x="56734" y="44482"/>
                    <a:pt x="56603" y="44506"/>
                  </a:cubicBezTo>
                  <a:cubicBezTo>
                    <a:pt x="55305" y="44685"/>
                    <a:pt x="53995" y="44851"/>
                    <a:pt x="52697" y="45018"/>
                  </a:cubicBezTo>
                  <a:cubicBezTo>
                    <a:pt x="50471" y="45304"/>
                    <a:pt x="48221" y="45506"/>
                    <a:pt x="46006" y="45899"/>
                  </a:cubicBezTo>
                  <a:cubicBezTo>
                    <a:pt x="41922" y="46590"/>
                    <a:pt x="37874" y="47387"/>
                    <a:pt x="33814" y="48126"/>
                  </a:cubicBezTo>
                  <a:cubicBezTo>
                    <a:pt x="31671" y="48518"/>
                    <a:pt x="29516" y="48911"/>
                    <a:pt x="27349" y="49221"/>
                  </a:cubicBezTo>
                  <a:cubicBezTo>
                    <a:pt x="24825" y="49578"/>
                    <a:pt x="22313" y="50007"/>
                    <a:pt x="19824" y="50590"/>
                  </a:cubicBezTo>
                  <a:cubicBezTo>
                    <a:pt x="19729" y="50602"/>
                    <a:pt x="19598" y="50697"/>
                    <a:pt x="19586" y="50769"/>
                  </a:cubicBezTo>
                  <a:cubicBezTo>
                    <a:pt x="19491" y="51019"/>
                    <a:pt x="19467" y="51293"/>
                    <a:pt x="19396" y="51626"/>
                  </a:cubicBezTo>
                  <a:cubicBezTo>
                    <a:pt x="21420" y="51209"/>
                    <a:pt x="23384" y="50804"/>
                    <a:pt x="25325" y="50423"/>
                  </a:cubicBezTo>
                  <a:cubicBezTo>
                    <a:pt x="24396" y="50483"/>
                    <a:pt x="23456" y="50614"/>
                    <a:pt x="22527" y="50769"/>
                  </a:cubicBezTo>
                  <a:cubicBezTo>
                    <a:pt x="21598" y="50900"/>
                    <a:pt x="20670" y="51066"/>
                    <a:pt x="19765" y="51233"/>
                  </a:cubicBezTo>
                  <a:close/>
                  <a:moveTo>
                    <a:pt x="78046" y="17896"/>
                  </a:moveTo>
                  <a:cubicBezTo>
                    <a:pt x="78046" y="17872"/>
                    <a:pt x="78034" y="17848"/>
                    <a:pt x="78034" y="17836"/>
                  </a:cubicBezTo>
                  <a:cubicBezTo>
                    <a:pt x="77903" y="17860"/>
                    <a:pt x="77748" y="17908"/>
                    <a:pt x="77617" y="17931"/>
                  </a:cubicBezTo>
                  <a:cubicBezTo>
                    <a:pt x="73581" y="19158"/>
                    <a:pt x="69604" y="20551"/>
                    <a:pt x="65675" y="22063"/>
                  </a:cubicBezTo>
                  <a:cubicBezTo>
                    <a:pt x="61008" y="23849"/>
                    <a:pt x="56317" y="25659"/>
                    <a:pt x="51650" y="27433"/>
                  </a:cubicBezTo>
                  <a:cubicBezTo>
                    <a:pt x="48471" y="28623"/>
                    <a:pt x="45292" y="29778"/>
                    <a:pt x="42125" y="30945"/>
                  </a:cubicBezTo>
                  <a:cubicBezTo>
                    <a:pt x="41851" y="31028"/>
                    <a:pt x="41886" y="31207"/>
                    <a:pt x="41898" y="31409"/>
                  </a:cubicBezTo>
                  <a:lnTo>
                    <a:pt x="45339" y="30064"/>
                  </a:lnTo>
                  <a:cubicBezTo>
                    <a:pt x="48018" y="29028"/>
                    <a:pt x="50649" y="27909"/>
                    <a:pt x="53352" y="26980"/>
                  </a:cubicBezTo>
                  <a:cubicBezTo>
                    <a:pt x="57305" y="25635"/>
                    <a:pt x="61258" y="24361"/>
                    <a:pt x="65139" y="22849"/>
                  </a:cubicBezTo>
                  <a:cubicBezTo>
                    <a:pt x="69092" y="21313"/>
                    <a:pt x="73045" y="19801"/>
                    <a:pt x="76986" y="18277"/>
                  </a:cubicBezTo>
                  <a:cubicBezTo>
                    <a:pt x="77319" y="18146"/>
                    <a:pt x="77689" y="18027"/>
                    <a:pt x="78046" y="17896"/>
                  </a:cubicBezTo>
                  <a:close/>
                  <a:moveTo>
                    <a:pt x="41446" y="29528"/>
                  </a:moveTo>
                  <a:cubicBezTo>
                    <a:pt x="41589" y="29230"/>
                    <a:pt x="41434" y="29159"/>
                    <a:pt x="41244" y="29099"/>
                  </a:cubicBezTo>
                  <a:cubicBezTo>
                    <a:pt x="40053" y="28671"/>
                    <a:pt x="38850" y="28218"/>
                    <a:pt x="37660" y="27754"/>
                  </a:cubicBezTo>
                  <a:cubicBezTo>
                    <a:pt x="37136" y="27563"/>
                    <a:pt x="36648" y="27302"/>
                    <a:pt x="36124" y="27123"/>
                  </a:cubicBezTo>
                  <a:cubicBezTo>
                    <a:pt x="34171" y="26432"/>
                    <a:pt x="32207" y="25789"/>
                    <a:pt x="30278" y="25099"/>
                  </a:cubicBezTo>
                  <a:cubicBezTo>
                    <a:pt x="26408" y="23682"/>
                    <a:pt x="22563" y="22218"/>
                    <a:pt x="18693" y="20777"/>
                  </a:cubicBezTo>
                  <a:cubicBezTo>
                    <a:pt x="14443" y="19182"/>
                    <a:pt x="10073" y="17872"/>
                    <a:pt x="5882" y="16110"/>
                  </a:cubicBezTo>
                  <a:cubicBezTo>
                    <a:pt x="5751" y="16050"/>
                    <a:pt x="5608" y="16003"/>
                    <a:pt x="5477" y="15955"/>
                  </a:cubicBezTo>
                  <a:cubicBezTo>
                    <a:pt x="5394" y="16205"/>
                    <a:pt x="5465" y="16324"/>
                    <a:pt x="5691" y="16407"/>
                  </a:cubicBezTo>
                  <a:cubicBezTo>
                    <a:pt x="7144" y="16919"/>
                    <a:pt x="8585" y="17455"/>
                    <a:pt x="10037" y="17979"/>
                  </a:cubicBezTo>
                  <a:cubicBezTo>
                    <a:pt x="14181" y="19479"/>
                    <a:pt x="18348" y="20967"/>
                    <a:pt x="22491" y="22491"/>
                  </a:cubicBezTo>
                  <a:cubicBezTo>
                    <a:pt x="25515" y="23611"/>
                    <a:pt x="28504" y="24766"/>
                    <a:pt x="31504" y="25885"/>
                  </a:cubicBezTo>
                  <a:cubicBezTo>
                    <a:pt x="33088" y="26468"/>
                    <a:pt x="34695" y="26968"/>
                    <a:pt x="36267" y="27552"/>
                  </a:cubicBezTo>
                  <a:cubicBezTo>
                    <a:pt x="37493" y="27992"/>
                    <a:pt x="38672" y="28552"/>
                    <a:pt x="39886" y="29028"/>
                  </a:cubicBezTo>
                  <a:cubicBezTo>
                    <a:pt x="40398" y="29218"/>
                    <a:pt x="40934" y="29361"/>
                    <a:pt x="41446" y="29528"/>
                  </a:cubicBezTo>
                  <a:close/>
                  <a:moveTo>
                    <a:pt x="53412" y="29885"/>
                  </a:moveTo>
                  <a:cubicBezTo>
                    <a:pt x="64663" y="29361"/>
                    <a:pt x="75879" y="28111"/>
                    <a:pt x="87094" y="26921"/>
                  </a:cubicBezTo>
                  <a:cubicBezTo>
                    <a:pt x="86952" y="26825"/>
                    <a:pt x="86797" y="26718"/>
                    <a:pt x="86654" y="26718"/>
                  </a:cubicBezTo>
                  <a:cubicBezTo>
                    <a:pt x="85821" y="26742"/>
                    <a:pt x="84987" y="26790"/>
                    <a:pt x="84154" y="26861"/>
                  </a:cubicBezTo>
                  <a:cubicBezTo>
                    <a:pt x="82487" y="27028"/>
                    <a:pt x="80832" y="27218"/>
                    <a:pt x="79165" y="27373"/>
                  </a:cubicBezTo>
                  <a:cubicBezTo>
                    <a:pt x="76796" y="27599"/>
                    <a:pt x="74414" y="27790"/>
                    <a:pt x="72045" y="28028"/>
                  </a:cubicBezTo>
                  <a:cubicBezTo>
                    <a:pt x="69187" y="28325"/>
                    <a:pt x="66354" y="28706"/>
                    <a:pt x="63508" y="28980"/>
                  </a:cubicBezTo>
                  <a:cubicBezTo>
                    <a:pt x="60282" y="29290"/>
                    <a:pt x="57043" y="29528"/>
                    <a:pt x="53817" y="29814"/>
                  </a:cubicBezTo>
                  <a:cubicBezTo>
                    <a:pt x="53686" y="29838"/>
                    <a:pt x="53555" y="29873"/>
                    <a:pt x="53412" y="29885"/>
                  </a:cubicBezTo>
                  <a:close/>
                  <a:moveTo>
                    <a:pt x="9930" y="54995"/>
                  </a:moveTo>
                  <a:cubicBezTo>
                    <a:pt x="9930" y="54698"/>
                    <a:pt x="9918" y="54400"/>
                    <a:pt x="9930" y="54114"/>
                  </a:cubicBezTo>
                  <a:cubicBezTo>
                    <a:pt x="10037" y="52019"/>
                    <a:pt x="10287" y="49935"/>
                    <a:pt x="10990" y="47923"/>
                  </a:cubicBezTo>
                  <a:cubicBezTo>
                    <a:pt x="11204" y="47268"/>
                    <a:pt x="11061" y="46840"/>
                    <a:pt x="10597" y="46399"/>
                  </a:cubicBezTo>
                  <a:cubicBezTo>
                    <a:pt x="10394" y="46209"/>
                    <a:pt x="10287" y="46221"/>
                    <a:pt x="10216" y="46482"/>
                  </a:cubicBezTo>
                  <a:cubicBezTo>
                    <a:pt x="10037" y="47030"/>
                    <a:pt x="9823" y="47578"/>
                    <a:pt x="9704" y="48149"/>
                  </a:cubicBezTo>
                  <a:cubicBezTo>
                    <a:pt x="9275" y="50042"/>
                    <a:pt x="9061" y="51947"/>
                    <a:pt x="9061" y="53876"/>
                  </a:cubicBezTo>
                  <a:cubicBezTo>
                    <a:pt x="9061" y="54757"/>
                    <a:pt x="9049" y="54757"/>
                    <a:pt x="9894" y="55007"/>
                  </a:cubicBezTo>
                  <a:cubicBezTo>
                    <a:pt x="9894" y="54995"/>
                    <a:pt x="9918" y="54995"/>
                    <a:pt x="9930" y="54995"/>
                  </a:cubicBezTo>
                  <a:close/>
                  <a:moveTo>
                    <a:pt x="42017" y="28826"/>
                  </a:moveTo>
                  <a:cubicBezTo>
                    <a:pt x="49983" y="26063"/>
                    <a:pt x="57912" y="23289"/>
                    <a:pt x="65782" y="20336"/>
                  </a:cubicBezTo>
                  <a:cubicBezTo>
                    <a:pt x="65651" y="20313"/>
                    <a:pt x="65532" y="20348"/>
                    <a:pt x="65413" y="20396"/>
                  </a:cubicBezTo>
                  <a:cubicBezTo>
                    <a:pt x="62853" y="21253"/>
                    <a:pt x="60282" y="22087"/>
                    <a:pt x="57734" y="22980"/>
                  </a:cubicBezTo>
                  <a:cubicBezTo>
                    <a:pt x="52638" y="24766"/>
                    <a:pt x="47554" y="26551"/>
                    <a:pt x="42387" y="28064"/>
                  </a:cubicBezTo>
                  <a:cubicBezTo>
                    <a:pt x="41922" y="28206"/>
                    <a:pt x="41946" y="28206"/>
                    <a:pt x="42017" y="28826"/>
                  </a:cubicBezTo>
                  <a:close/>
                  <a:moveTo>
                    <a:pt x="4167" y="32540"/>
                  </a:moveTo>
                  <a:cubicBezTo>
                    <a:pt x="3989" y="32933"/>
                    <a:pt x="4108" y="33207"/>
                    <a:pt x="4346" y="33469"/>
                  </a:cubicBezTo>
                  <a:cubicBezTo>
                    <a:pt x="4894" y="34112"/>
                    <a:pt x="5418" y="34779"/>
                    <a:pt x="5953" y="35434"/>
                  </a:cubicBezTo>
                  <a:cubicBezTo>
                    <a:pt x="7120" y="36898"/>
                    <a:pt x="8251" y="38351"/>
                    <a:pt x="9418" y="39803"/>
                  </a:cubicBezTo>
                  <a:cubicBezTo>
                    <a:pt x="11109" y="41851"/>
                    <a:pt x="12871" y="43815"/>
                    <a:pt x="14478" y="45911"/>
                  </a:cubicBezTo>
                  <a:cubicBezTo>
                    <a:pt x="15883" y="47745"/>
                    <a:pt x="17133" y="49709"/>
                    <a:pt x="18443" y="51602"/>
                  </a:cubicBezTo>
                  <a:cubicBezTo>
                    <a:pt x="18526" y="51733"/>
                    <a:pt x="18634" y="51864"/>
                    <a:pt x="18741" y="52007"/>
                  </a:cubicBezTo>
                  <a:lnTo>
                    <a:pt x="18872" y="51959"/>
                  </a:lnTo>
                  <a:cubicBezTo>
                    <a:pt x="18848" y="51793"/>
                    <a:pt x="18848" y="51602"/>
                    <a:pt x="18753" y="51471"/>
                  </a:cubicBezTo>
                  <a:cubicBezTo>
                    <a:pt x="18348" y="50852"/>
                    <a:pt x="17919" y="50257"/>
                    <a:pt x="17491" y="49685"/>
                  </a:cubicBezTo>
                  <a:cubicBezTo>
                    <a:pt x="16252" y="47971"/>
                    <a:pt x="15062" y="46209"/>
                    <a:pt x="13764" y="44542"/>
                  </a:cubicBezTo>
                  <a:cubicBezTo>
                    <a:pt x="11133" y="41184"/>
                    <a:pt x="8430" y="37874"/>
                    <a:pt x="5751" y="34541"/>
                  </a:cubicBezTo>
                  <a:cubicBezTo>
                    <a:pt x="5215" y="33910"/>
                    <a:pt x="4703" y="33219"/>
                    <a:pt x="4167" y="32540"/>
                  </a:cubicBezTo>
                  <a:close/>
                  <a:moveTo>
                    <a:pt x="68616" y="47483"/>
                  </a:moveTo>
                  <a:cubicBezTo>
                    <a:pt x="68271" y="47518"/>
                    <a:pt x="67961" y="47578"/>
                    <a:pt x="67628" y="47590"/>
                  </a:cubicBezTo>
                  <a:cubicBezTo>
                    <a:pt x="67152" y="47625"/>
                    <a:pt x="66747" y="47804"/>
                    <a:pt x="66330" y="48042"/>
                  </a:cubicBezTo>
                  <a:cubicBezTo>
                    <a:pt x="64115" y="49316"/>
                    <a:pt x="61877" y="50590"/>
                    <a:pt x="59639" y="51816"/>
                  </a:cubicBezTo>
                  <a:cubicBezTo>
                    <a:pt x="58174" y="52626"/>
                    <a:pt x="56674" y="53305"/>
                    <a:pt x="55245" y="54138"/>
                  </a:cubicBezTo>
                  <a:cubicBezTo>
                    <a:pt x="52459" y="55769"/>
                    <a:pt x="49721" y="57448"/>
                    <a:pt x="46970" y="59103"/>
                  </a:cubicBezTo>
                  <a:cubicBezTo>
                    <a:pt x="46911" y="59127"/>
                    <a:pt x="46863" y="59175"/>
                    <a:pt x="46816" y="59198"/>
                  </a:cubicBezTo>
                  <a:cubicBezTo>
                    <a:pt x="54067" y="55305"/>
                    <a:pt x="61234" y="51209"/>
                    <a:pt x="68616" y="47483"/>
                  </a:cubicBezTo>
                  <a:close/>
                  <a:moveTo>
                    <a:pt x="5882" y="33433"/>
                  </a:moveTo>
                  <a:cubicBezTo>
                    <a:pt x="5846" y="33457"/>
                    <a:pt x="5822" y="33493"/>
                    <a:pt x="5787" y="33505"/>
                  </a:cubicBezTo>
                  <a:cubicBezTo>
                    <a:pt x="6144" y="33921"/>
                    <a:pt x="6537" y="34338"/>
                    <a:pt x="6882" y="34767"/>
                  </a:cubicBezTo>
                  <a:cubicBezTo>
                    <a:pt x="9418" y="37922"/>
                    <a:pt x="11966" y="41077"/>
                    <a:pt x="14478" y="44256"/>
                  </a:cubicBezTo>
                  <a:cubicBezTo>
                    <a:pt x="15514" y="45554"/>
                    <a:pt x="16443" y="46911"/>
                    <a:pt x="17431" y="48233"/>
                  </a:cubicBezTo>
                  <a:cubicBezTo>
                    <a:pt x="17491" y="48316"/>
                    <a:pt x="17610" y="48459"/>
                    <a:pt x="17633" y="48447"/>
                  </a:cubicBezTo>
                  <a:cubicBezTo>
                    <a:pt x="17872" y="48292"/>
                    <a:pt x="17919" y="48530"/>
                    <a:pt x="17991" y="48638"/>
                  </a:cubicBezTo>
                  <a:lnTo>
                    <a:pt x="19193" y="50197"/>
                  </a:lnTo>
                  <a:cubicBezTo>
                    <a:pt x="19229" y="50185"/>
                    <a:pt x="19276" y="50162"/>
                    <a:pt x="19300" y="50138"/>
                  </a:cubicBezTo>
                  <a:cubicBezTo>
                    <a:pt x="19241" y="49995"/>
                    <a:pt x="19217" y="49840"/>
                    <a:pt x="19122" y="49709"/>
                  </a:cubicBezTo>
                  <a:cubicBezTo>
                    <a:pt x="18336" y="48614"/>
                    <a:pt x="17550" y="47495"/>
                    <a:pt x="16740" y="46399"/>
                  </a:cubicBezTo>
                  <a:cubicBezTo>
                    <a:pt x="15621" y="44887"/>
                    <a:pt x="14514" y="43351"/>
                    <a:pt x="13347" y="41851"/>
                  </a:cubicBezTo>
                  <a:cubicBezTo>
                    <a:pt x="11907" y="39958"/>
                    <a:pt x="10442" y="38112"/>
                    <a:pt x="8989" y="36243"/>
                  </a:cubicBezTo>
                  <a:cubicBezTo>
                    <a:pt x="8751" y="35922"/>
                    <a:pt x="8513" y="35600"/>
                    <a:pt x="8287" y="35267"/>
                  </a:cubicBezTo>
                  <a:cubicBezTo>
                    <a:pt x="8263" y="35291"/>
                    <a:pt x="8227" y="35314"/>
                    <a:pt x="8204" y="35326"/>
                  </a:cubicBezTo>
                  <a:cubicBezTo>
                    <a:pt x="8859" y="36315"/>
                    <a:pt x="9466" y="37350"/>
                    <a:pt x="10180" y="38291"/>
                  </a:cubicBezTo>
                  <a:cubicBezTo>
                    <a:pt x="11752" y="40351"/>
                    <a:pt x="13395" y="42351"/>
                    <a:pt x="15002" y="44375"/>
                  </a:cubicBezTo>
                  <a:cubicBezTo>
                    <a:pt x="15074" y="44482"/>
                    <a:pt x="15133" y="44589"/>
                    <a:pt x="15205" y="44708"/>
                  </a:cubicBezTo>
                  <a:cubicBezTo>
                    <a:pt x="15181" y="44744"/>
                    <a:pt x="15145" y="44756"/>
                    <a:pt x="15121" y="44780"/>
                  </a:cubicBezTo>
                  <a:cubicBezTo>
                    <a:pt x="15026" y="44697"/>
                    <a:pt x="14943" y="44589"/>
                    <a:pt x="14871" y="44506"/>
                  </a:cubicBezTo>
                  <a:lnTo>
                    <a:pt x="11252" y="39946"/>
                  </a:lnTo>
                  <a:cubicBezTo>
                    <a:pt x="9656" y="37958"/>
                    <a:pt x="8061" y="35969"/>
                    <a:pt x="6477" y="33993"/>
                  </a:cubicBezTo>
                  <a:cubicBezTo>
                    <a:pt x="6311" y="33767"/>
                    <a:pt x="6084" y="33612"/>
                    <a:pt x="5882" y="33433"/>
                  </a:cubicBezTo>
                  <a:close/>
                  <a:moveTo>
                    <a:pt x="65294" y="43649"/>
                  </a:moveTo>
                  <a:cubicBezTo>
                    <a:pt x="71652" y="42756"/>
                    <a:pt x="78022" y="41863"/>
                    <a:pt x="84368" y="40970"/>
                  </a:cubicBezTo>
                  <a:lnTo>
                    <a:pt x="84368" y="40517"/>
                  </a:lnTo>
                  <a:cubicBezTo>
                    <a:pt x="77974" y="41315"/>
                    <a:pt x="71604" y="42303"/>
                    <a:pt x="65294" y="43649"/>
                  </a:cubicBezTo>
                  <a:close/>
                  <a:moveTo>
                    <a:pt x="18741" y="50721"/>
                  </a:moveTo>
                  <a:cubicBezTo>
                    <a:pt x="18645" y="50495"/>
                    <a:pt x="18634" y="50316"/>
                    <a:pt x="18526" y="50185"/>
                  </a:cubicBezTo>
                  <a:cubicBezTo>
                    <a:pt x="17502" y="48745"/>
                    <a:pt x="16502" y="47268"/>
                    <a:pt x="15431" y="45851"/>
                  </a:cubicBezTo>
                  <a:cubicBezTo>
                    <a:pt x="14395" y="44482"/>
                    <a:pt x="13288" y="43173"/>
                    <a:pt x="12216" y="41827"/>
                  </a:cubicBezTo>
                  <a:cubicBezTo>
                    <a:pt x="10716" y="39898"/>
                    <a:pt x="9228" y="37981"/>
                    <a:pt x="7716" y="36065"/>
                  </a:cubicBezTo>
                  <a:cubicBezTo>
                    <a:pt x="6977" y="35136"/>
                    <a:pt x="6227" y="34243"/>
                    <a:pt x="5465" y="33350"/>
                  </a:cubicBezTo>
                  <a:cubicBezTo>
                    <a:pt x="5239" y="33100"/>
                    <a:pt x="4977" y="32874"/>
                    <a:pt x="4715" y="32659"/>
                  </a:cubicBezTo>
                  <a:lnTo>
                    <a:pt x="4632" y="32743"/>
                  </a:lnTo>
                  <a:cubicBezTo>
                    <a:pt x="5453" y="33790"/>
                    <a:pt x="6263" y="34826"/>
                    <a:pt x="7096" y="35850"/>
                  </a:cubicBezTo>
                  <a:cubicBezTo>
                    <a:pt x="8930" y="38160"/>
                    <a:pt x="10752" y="40494"/>
                    <a:pt x="12621" y="42768"/>
                  </a:cubicBezTo>
                  <a:cubicBezTo>
                    <a:pt x="14264" y="44768"/>
                    <a:pt x="15871" y="46780"/>
                    <a:pt x="17300" y="48935"/>
                  </a:cubicBezTo>
                  <a:cubicBezTo>
                    <a:pt x="17812" y="49721"/>
                    <a:pt x="18384" y="50495"/>
                    <a:pt x="18931" y="51305"/>
                  </a:cubicBezTo>
                  <a:cubicBezTo>
                    <a:pt x="19098" y="50888"/>
                    <a:pt x="19062" y="50828"/>
                    <a:pt x="18741" y="50721"/>
                  </a:cubicBezTo>
                  <a:close/>
                  <a:moveTo>
                    <a:pt x="8918" y="46733"/>
                  </a:moveTo>
                  <a:cubicBezTo>
                    <a:pt x="8906" y="46733"/>
                    <a:pt x="8870" y="46721"/>
                    <a:pt x="8859" y="46721"/>
                  </a:cubicBezTo>
                  <a:cubicBezTo>
                    <a:pt x="8692" y="47268"/>
                    <a:pt x="8561" y="47828"/>
                    <a:pt x="8370" y="48387"/>
                  </a:cubicBezTo>
                  <a:cubicBezTo>
                    <a:pt x="8108" y="49114"/>
                    <a:pt x="8168" y="49935"/>
                    <a:pt x="7668" y="50590"/>
                  </a:cubicBezTo>
                  <a:cubicBezTo>
                    <a:pt x="7620" y="51745"/>
                    <a:pt x="7561" y="52912"/>
                    <a:pt x="7537" y="54055"/>
                  </a:cubicBezTo>
                  <a:cubicBezTo>
                    <a:pt x="7537" y="54114"/>
                    <a:pt x="7620" y="54186"/>
                    <a:pt x="7668" y="54257"/>
                  </a:cubicBezTo>
                  <a:cubicBezTo>
                    <a:pt x="7692" y="54245"/>
                    <a:pt x="7716" y="54233"/>
                    <a:pt x="7739" y="54233"/>
                  </a:cubicBezTo>
                  <a:lnTo>
                    <a:pt x="7739" y="52614"/>
                  </a:lnTo>
                  <a:cubicBezTo>
                    <a:pt x="7799" y="53114"/>
                    <a:pt x="7811" y="53626"/>
                    <a:pt x="7858" y="54126"/>
                  </a:cubicBezTo>
                  <a:cubicBezTo>
                    <a:pt x="7870" y="54233"/>
                    <a:pt x="7977" y="54317"/>
                    <a:pt x="8049" y="54412"/>
                  </a:cubicBezTo>
                  <a:cubicBezTo>
                    <a:pt x="8085" y="54400"/>
                    <a:pt x="8097" y="54364"/>
                    <a:pt x="8132" y="54353"/>
                  </a:cubicBezTo>
                  <a:cubicBezTo>
                    <a:pt x="8085" y="53876"/>
                    <a:pt x="8037" y="53400"/>
                    <a:pt x="7989" y="52912"/>
                  </a:cubicBezTo>
                  <a:cubicBezTo>
                    <a:pt x="8085" y="53186"/>
                    <a:pt x="8108" y="53471"/>
                    <a:pt x="8144" y="53757"/>
                  </a:cubicBezTo>
                  <a:cubicBezTo>
                    <a:pt x="8227" y="54424"/>
                    <a:pt x="8227" y="54424"/>
                    <a:pt x="8454" y="54436"/>
                  </a:cubicBezTo>
                  <a:cubicBezTo>
                    <a:pt x="8430" y="53948"/>
                    <a:pt x="8394" y="53460"/>
                    <a:pt x="8382" y="52971"/>
                  </a:cubicBezTo>
                  <a:cubicBezTo>
                    <a:pt x="8561" y="53483"/>
                    <a:pt x="8406" y="54067"/>
                    <a:pt x="8680" y="54591"/>
                  </a:cubicBezTo>
                  <a:cubicBezTo>
                    <a:pt x="8728" y="51745"/>
                    <a:pt x="8966" y="48971"/>
                    <a:pt x="9918" y="46256"/>
                  </a:cubicBezTo>
                  <a:cubicBezTo>
                    <a:pt x="9275" y="47530"/>
                    <a:pt x="9109" y="48947"/>
                    <a:pt x="8811" y="50316"/>
                  </a:cubicBezTo>
                  <a:cubicBezTo>
                    <a:pt x="8787" y="50185"/>
                    <a:pt x="8787" y="50054"/>
                    <a:pt x="8799" y="49935"/>
                  </a:cubicBezTo>
                  <a:cubicBezTo>
                    <a:pt x="9085" y="48745"/>
                    <a:pt x="9359" y="47566"/>
                    <a:pt x="9632" y="46387"/>
                  </a:cubicBezTo>
                  <a:cubicBezTo>
                    <a:pt x="9644" y="46316"/>
                    <a:pt x="9621" y="46221"/>
                    <a:pt x="9597" y="46137"/>
                  </a:cubicBezTo>
                  <a:cubicBezTo>
                    <a:pt x="9573" y="46137"/>
                    <a:pt x="9525" y="46149"/>
                    <a:pt x="9501" y="46149"/>
                  </a:cubicBezTo>
                  <a:cubicBezTo>
                    <a:pt x="8966" y="47471"/>
                    <a:pt x="8811" y="48888"/>
                    <a:pt x="8585" y="50269"/>
                  </a:cubicBezTo>
                  <a:cubicBezTo>
                    <a:pt x="8549" y="50257"/>
                    <a:pt x="8501" y="50257"/>
                    <a:pt x="8442" y="50245"/>
                  </a:cubicBezTo>
                  <a:cubicBezTo>
                    <a:pt x="8632" y="49138"/>
                    <a:pt x="8823" y="48030"/>
                    <a:pt x="9037" y="46923"/>
                  </a:cubicBezTo>
                  <a:cubicBezTo>
                    <a:pt x="9025" y="46923"/>
                    <a:pt x="9001" y="46923"/>
                    <a:pt x="9001" y="46911"/>
                  </a:cubicBezTo>
                  <a:cubicBezTo>
                    <a:pt x="8728" y="47995"/>
                    <a:pt x="8442" y="49102"/>
                    <a:pt x="8156" y="50185"/>
                  </a:cubicBezTo>
                  <a:cubicBezTo>
                    <a:pt x="8132" y="50173"/>
                    <a:pt x="8085" y="50173"/>
                    <a:pt x="8049" y="50150"/>
                  </a:cubicBezTo>
                  <a:cubicBezTo>
                    <a:pt x="8347" y="49007"/>
                    <a:pt x="8632" y="47876"/>
                    <a:pt x="8918" y="46733"/>
                  </a:cubicBezTo>
                  <a:close/>
                  <a:moveTo>
                    <a:pt x="62722" y="48328"/>
                  </a:moveTo>
                  <a:cubicBezTo>
                    <a:pt x="62091" y="48352"/>
                    <a:pt x="61710" y="48459"/>
                    <a:pt x="61186" y="48757"/>
                  </a:cubicBezTo>
                  <a:cubicBezTo>
                    <a:pt x="55471" y="52102"/>
                    <a:pt x="49756" y="55472"/>
                    <a:pt x="44053" y="58817"/>
                  </a:cubicBezTo>
                  <a:cubicBezTo>
                    <a:pt x="43970" y="58865"/>
                    <a:pt x="43911" y="58948"/>
                    <a:pt x="43851" y="59008"/>
                  </a:cubicBezTo>
                  <a:lnTo>
                    <a:pt x="43887" y="59055"/>
                  </a:lnTo>
                  <a:cubicBezTo>
                    <a:pt x="50173" y="55484"/>
                    <a:pt x="56448" y="51900"/>
                    <a:pt x="62722" y="48328"/>
                  </a:cubicBezTo>
                  <a:close/>
                  <a:moveTo>
                    <a:pt x="19681" y="50185"/>
                  </a:moveTo>
                  <a:cubicBezTo>
                    <a:pt x="19693" y="50233"/>
                    <a:pt x="19693" y="50257"/>
                    <a:pt x="19705" y="50304"/>
                  </a:cubicBezTo>
                  <a:cubicBezTo>
                    <a:pt x="19836" y="50269"/>
                    <a:pt x="19979" y="50257"/>
                    <a:pt x="20110" y="50233"/>
                  </a:cubicBezTo>
                  <a:cubicBezTo>
                    <a:pt x="21170" y="50007"/>
                    <a:pt x="22205" y="49757"/>
                    <a:pt x="23277" y="49578"/>
                  </a:cubicBezTo>
                  <a:cubicBezTo>
                    <a:pt x="25099" y="49280"/>
                    <a:pt x="26908" y="49090"/>
                    <a:pt x="28730" y="48768"/>
                  </a:cubicBezTo>
                  <a:cubicBezTo>
                    <a:pt x="32683" y="48090"/>
                    <a:pt x="36624" y="47340"/>
                    <a:pt x="40577" y="46625"/>
                  </a:cubicBezTo>
                  <a:cubicBezTo>
                    <a:pt x="41363" y="46482"/>
                    <a:pt x="42148" y="46304"/>
                    <a:pt x="42934" y="46137"/>
                  </a:cubicBezTo>
                  <a:cubicBezTo>
                    <a:pt x="42815" y="46090"/>
                    <a:pt x="42696" y="46113"/>
                    <a:pt x="42601" y="46125"/>
                  </a:cubicBezTo>
                  <a:cubicBezTo>
                    <a:pt x="40589" y="46471"/>
                    <a:pt x="38577" y="46828"/>
                    <a:pt x="36552" y="47137"/>
                  </a:cubicBezTo>
                  <a:cubicBezTo>
                    <a:pt x="33921" y="47542"/>
                    <a:pt x="31254" y="47804"/>
                    <a:pt x="28647" y="48387"/>
                  </a:cubicBezTo>
                  <a:cubicBezTo>
                    <a:pt x="25789" y="49007"/>
                    <a:pt x="22920" y="49519"/>
                    <a:pt x="20050" y="50078"/>
                  </a:cubicBezTo>
                  <a:cubicBezTo>
                    <a:pt x="19919" y="50078"/>
                    <a:pt x="19788" y="50138"/>
                    <a:pt x="19681" y="50185"/>
                  </a:cubicBezTo>
                  <a:close/>
                  <a:moveTo>
                    <a:pt x="58793" y="49054"/>
                  </a:moveTo>
                  <a:cubicBezTo>
                    <a:pt x="58770" y="49042"/>
                    <a:pt x="58770" y="49019"/>
                    <a:pt x="58758" y="49007"/>
                  </a:cubicBezTo>
                  <a:cubicBezTo>
                    <a:pt x="58627" y="49042"/>
                    <a:pt x="58472" y="49054"/>
                    <a:pt x="58353" y="49114"/>
                  </a:cubicBezTo>
                  <a:cubicBezTo>
                    <a:pt x="57472" y="49578"/>
                    <a:pt x="56603" y="50019"/>
                    <a:pt x="55745" y="50519"/>
                  </a:cubicBezTo>
                  <a:cubicBezTo>
                    <a:pt x="52078" y="52614"/>
                    <a:pt x="48411" y="54710"/>
                    <a:pt x="44756" y="56805"/>
                  </a:cubicBezTo>
                  <a:cubicBezTo>
                    <a:pt x="44434" y="56984"/>
                    <a:pt x="44280" y="57258"/>
                    <a:pt x="44268" y="57686"/>
                  </a:cubicBezTo>
                  <a:cubicBezTo>
                    <a:pt x="45994" y="56710"/>
                    <a:pt x="47732" y="55781"/>
                    <a:pt x="49423" y="54769"/>
                  </a:cubicBezTo>
                  <a:cubicBezTo>
                    <a:pt x="51864" y="53293"/>
                    <a:pt x="54281" y="51757"/>
                    <a:pt x="56710" y="50257"/>
                  </a:cubicBezTo>
                  <a:cubicBezTo>
                    <a:pt x="57388" y="49840"/>
                    <a:pt x="58103" y="49459"/>
                    <a:pt x="58793" y="49054"/>
                  </a:cubicBezTo>
                  <a:close/>
                  <a:moveTo>
                    <a:pt x="18336" y="52150"/>
                  </a:moveTo>
                  <a:cubicBezTo>
                    <a:pt x="18372" y="52138"/>
                    <a:pt x="18407" y="52114"/>
                    <a:pt x="18443" y="52102"/>
                  </a:cubicBezTo>
                  <a:cubicBezTo>
                    <a:pt x="18407" y="52031"/>
                    <a:pt x="18395" y="51959"/>
                    <a:pt x="18372" y="51900"/>
                  </a:cubicBezTo>
                  <a:cubicBezTo>
                    <a:pt x="18205" y="51626"/>
                    <a:pt x="18026" y="51376"/>
                    <a:pt x="17848" y="51126"/>
                  </a:cubicBezTo>
                  <a:cubicBezTo>
                    <a:pt x="15990" y="48411"/>
                    <a:pt x="14157" y="45697"/>
                    <a:pt x="12014" y="43196"/>
                  </a:cubicBezTo>
                  <a:cubicBezTo>
                    <a:pt x="10513" y="41434"/>
                    <a:pt x="9037" y="39636"/>
                    <a:pt x="7561" y="37839"/>
                  </a:cubicBezTo>
                  <a:cubicBezTo>
                    <a:pt x="6442" y="36469"/>
                    <a:pt x="5346" y="35064"/>
                    <a:pt x="4239" y="33671"/>
                  </a:cubicBezTo>
                  <a:cubicBezTo>
                    <a:pt x="4179" y="33588"/>
                    <a:pt x="4156" y="33517"/>
                    <a:pt x="4108" y="33445"/>
                  </a:cubicBezTo>
                  <a:cubicBezTo>
                    <a:pt x="4060" y="33469"/>
                    <a:pt x="4001" y="33505"/>
                    <a:pt x="3965" y="33529"/>
                  </a:cubicBezTo>
                  <a:cubicBezTo>
                    <a:pt x="4025" y="33731"/>
                    <a:pt x="4025" y="33969"/>
                    <a:pt x="4144" y="34112"/>
                  </a:cubicBezTo>
                  <a:cubicBezTo>
                    <a:pt x="5310" y="35541"/>
                    <a:pt x="6489" y="37005"/>
                    <a:pt x="7716" y="38386"/>
                  </a:cubicBezTo>
                  <a:cubicBezTo>
                    <a:pt x="11014" y="42089"/>
                    <a:pt x="13978" y="46066"/>
                    <a:pt x="16895" y="50078"/>
                  </a:cubicBezTo>
                  <a:cubicBezTo>
                    <a:pt x="17383" y="50757"/>
                    <a:pt x="17860" y="51447"/>
                    <a:pt x="18336" y="52150"/>
                  </a:cubicBezTo>
                  <a:close/>
                  <a:moveTo>
                    <a:pt x="20348" y="47745"/>
                  </a:moveTo>
                  <a:cubicBezTo>
                    <a:pt x="29349" y="45851"/>
                    <a:pt x="38446" y="44458"/>
                    <a:pt x="47518" y="43042"/>
                  </a:cubicBezTo>
                  <a:cubicBezTo>
                    <a:pt x="47387" y="43030"/>
                    <a:pt x="47268" y="43030"/>
                    <a:pt x="47149" y="43042"/>
                  </a:cubicBezTo>
                  <a:cubicBezTo>
                    <a:pt x="45661" y="43232"/>
                    <a:pt x="44184" y="43446"/>
                    <a:pt x="42696" y="43649"/>
                  </a:cubicBezTo>
                  <a:cubicBezTo>
                    <a:pt x="40553" y="43946"/>
                    <a:pt x="38398" y="44220"/>
                    <a:pt x="36255" y="44542"/>
                  </a:cubicBezTo>
                  <a:cubicBezTo>
                    <a:pt x="35040" y="44744"/>
                    <a:pt x="33814" y="45042"/>
                    <a:pt x="32611" y="45280"/>
                  </a:cubicBezTo>
                  <a:cubicBezTo>
                    <a:pt x="28682" y="46006"/>
                    <a:pt x="24718" y="46613"/>
                    <a:pt x="20765" y="47256"/>
                  </a:cubicBezTo>
                  <a:cubicBezTo>
                    <a:pt x="20431" y="47304"/>
                    <a:pt x="20312" y="47399"/>
                    <a:pt x="20348" y="47745"/>
                  </a:cubicBezTo>
                  <a:close/>
                  <a:moveTo>
                    <a:pt x="67461" y="39601"/>
                  </a:moveTo>
                  <a:cubicBezTo>
                    <a:pt x="73093" y="38982"/>
                    <a:pt x="78689" y="38089"/>
                    <a:pt x="84285" y="37124"/>
                  </a:cubicBezTo>
                  <a:cubicBezTo>
                    <a:pt x="84273" y="37005"/>
                    <a:pt x="84249" y="36898"/>
                    <a:pt x="84237" y="36719"/>
                  </a:cubicBezTo>
                  <a:cubicBezTo>
                    <a:pt x="78629" y="37696"/>
                    <a:pt x="73045" y="38648"/>
                    <a:pt x="67461" y="39601"/>
                  </a:cubicBezTo>
                  <a:close/>
                  <a:moveTo>
                    <a:pt x="18562" y="53269"/>
                  </a:moveTo>
                  <a:cubicBezTo>
                    <a:pt x="18598" y="53245"/>
                    <a:pt x="18634" y="53233"/>
                    <a:pt x="18681" y="53221"/>
                  </a:cubicBezTo>
                  <a:cubicBezTo>
                    <a:pt x="18622" y="53079"/>
                    <a:pt x="18586" y="52912"/>
                    <a:pt x="18514" y="52793"/>
                  </a:cubicBezTo>
                  <a:cubicBezTo>
                    <a:pt x="18050" y="52126"/>
                    <a:pt x="17574" y="51471"/>
                    <a:pt x="17086" y="50816"/>
                  </a:cubicBezTo>
                  <a:cubicBezTo>
                    <a:pt x="14824" y="47804"/>
                    <a:pt x="12621" y="44756"/>
                    <a:pt x="10287" y="41803"/>
                  </a:cubicBezTo>
                  <a:cubicBezTo>
                    <a:pt x="8299" y="39303"/>
                    <a:pt x="6192" y="36922"/>
                    <a:pt x="4156" y="34505"/>
                  </a:cubicBezTo>
                  <a:lnTo>
                    <a:pt x="4013" y="34362"/>
                  </a:lnTo>
                  <a:cubicBezTo>
                    <a:pt x="4048" y="34541"/>
                    <a:pt x="4120" y="34695"/>
                    <a:pt x="4227" y="34826"/>
                  </a:cubicBezTo>
                  <a:cubicBezTo>
                    <a:pt x="6334" y="37434"/>
                    <a:pt x="8454" y="40041"/>
                    <a:pt x="10549" y="42661"/>
                  </a:cubicBezTo>
                  <a:cubicBezTo>
                    <a:pt x="12311" y="44839"/>
                    <a:pt x="14062" y="47042"/>
                    <a:pt x="15776" y="49280"/>
                  </a:cubicBezTo>
                  <a:cubicBezTo>
                    <a:pt x="16740" y="50554"/>
                    <a:pt x="17633" y="51924"/>
                    <a:pt x="18562" y="53269"/>
                  </a:cubicBezTo>
                  <a:close/>
                  <a:moveTo>
                    <a:pt x="57400" y="49292"/>
                  </a:moveTo>
                  <a:cubicBezTo>
                    <a:pt x="57400" y="49280"/>
                    <a:pt x="57388" y="49245"/>
                    <a:pt x="57388" y="49233"/>
                  </a:cubicBezTo>
                  <a:cubicBezTo>
                    <a:pt x="57019" y="49340"/>
                    <a:pt x="56614" y="49388"/>
                    <a:pt x="56269" y="49542"/>
                  </a:cubicBezTo>
                  <a:cubicBezTo>
                    <a:pt x="55198" y="50102"/>
                    <a:pt x="54150" y="50673"/>
                    <a:pt x="53102" y="51293"/>
                  </a:cubicBezTo>
                  <a:cubicBezTo>
                    <a:pt x="50554" y="52781"/>
                    <a:pt x="48102" y="54412"/>
                    <a:pt x="45435" y="55698"/>
                  </a:cubicBezTo>
                  <a:cubicBezTo>
                    <a:pt x="45184" y="55817"/>
                    <a:pt x="45018" y="56115"/>
                    <a:pt x="44815" y="56317"/>
                  </a:cubicBezTo>
                  <a:cubicBezTo>
                    <a:pt x="44839" y="56365"/>
                    <a:pt x="44887" y="56412"/>
                    <a:pt x="44923" y="56436"/>
                  </a:cubicBezTo>
                  <a:cubicBezTo>
                    <a:pt x="49090" y="54055"/>
                    <a:pt x="53233" y="51674"/>
                    <a:pt x="57400" y="49292"/>
                  </a:cubicBezTo>
                  <a:close/>
                  <a:moveTo>
                    <a:pt x="75676" y="28992"/>
                  </a:moveTo>
                  <a:lnTo>
                    <a:pt x="75414" y="28992"/>
                  </a:lnTo>
                  <a:cubicBezTo>
                    <a:pt x="74129" y="29064"/>
                    <a:pt x="72843" y="29123"/>
                    <a:pt x="71557" y="29218"/>
                  </a:cubicBezTo>
                  <a:cubicBezTo>
                    <a:pt x="69295" y="29385"/>
                    <a:pt x="67044" y="29564"/>
                    <a:pt x="64782" y="29742"/>
                  </a:cubicBezTo>
                  <a:cubicBezTo>
                    <a:pt x="62841" y="29885"/>
                    <a:pt x="60901" y="30052"/>
                    <a:pt x="58948" y="30183"/>
                  </a:cubicBezTo>
                  <a:cubicBezTo>
                    <a:pt x="58650" y="30195"/>
                    <a:pt x="58341" y="30040"/>
                    <a:pt x="58043" y="30064"/>
                  </a:cubicBezTo>
                  <a:cubicBezTo>
                    <a:pt x="56150" y="30171"/>
                    <a:pt x="54269" y="30290"/>
                    <a:pt x="52376" y="30421"/>
                  </a:cubicBezTo>
                  <a:cubicBezTo>
                    <a:pt x="52090" y="30433"/>
                    <a:pt x="51816" y="30564"/>
                    <a:pt x="51554" y="30659"/>
                  </a:cubicBezTo>
                  <a:cubicBezTo>
                    <a:pt x="52995" y="30540"/>
                    <a:pt x="54412" y="30350"/>
                    <a:pt x="55841" y="30350"/>
                  </a:cubicBezTo>
                  <a:cubicBezTo>
                    <a:pt x="55841" y="30373"/>
                    <a:pt x="55841" y="30421"/>
                    <a:pt x="55852" y="30445"/>
                  </a:cubicBezTo>
                  <a:cubicBezTo>
                    <a:pt x="54459" y="30588"/>
                    <a:pt x="53066" y="30731"/>
                    <a:pt x="51685" y="30862"/>
                  </a:cubicBezTo>
                  <a:cubicBezTo>
                    <a:pt x="51685" y="30909"/>
                    <a:pt x="51685" y="30945"/>
                    <a:pt x="51709" y="30992"/>
                  </a:cubicBezTo>
                  <a:cubicBezTo>
                    <a:pt x="59651" y="30314"/>
                    <a:pt x="67616" y="29659"/>
                    <a:pt x="75676" y="28992"/>
                  </a:cubicBezTo>
                  <a:close/>
                  <a:moveTo>
                    <a:pt x="3144" y="26801"/>
                  </a:moveTo>
                  <a:cubicBezTo>
                    <a:pt x="3120" y="26825"/>
                    <a:pt x="3096" y="26825"/>
                    <a:pt x="3084" y="26837"/>
                  </a:cubicBezTo>
                  <a:cubicBezTo>
                    <a:pt x="3215" y="27016"/>
                    <a:pt x="3322" y="27242"/>
                    <a:pt x="3501" y="27337"/>
                  </a:cubicBezTo>
                  <a:cubicBezTo>
                    <a:pt x="4929" y="28206"/>
                    <a:pt x="6370" y="29052"/>
                    <a:pt x="7835" y="29873"/>
                  </a:cubicBezTo>
                  <a:cubicBezTo>
                    <a:pt x="10752" y="31504"/>
                    <a:pt x="13692" y="33124"/>
                    <a:pt x="16621" y="34767"/>
                  </a:cubicBezTo>
                  <a:cubicBezTo>
                    <a:pt x="16740" y="34826"/>
                    <a:pt x="16860" y="34886"/>
                    <a:pt x="16979" y="34933"/>
                  </a:cubicBezTo>
                  <a:lnTo>
                    <a:pt x="17026" y="34838"/>
                  </a:lnTo>
                  <a:close/>
                  <a:moveTo>
                    <a:pt x="73021" y="28730"/>
                  </a:moveTo>
                  <a:cubicBezTo>
                    <a:pt x="78046" y="28647"/>
                    <a:pt x="83034" y="27909"/>
                    <a:pt x="88047" y="27552"/>
                  </a:cubicBezTo>
                  <a:cubicBezTo>
                    <a:pt x="87821" y="27397"/>
                    <a:pt x="87571" y="27218"/>
                    <a:pt x="87345" y="27242"/>
                  </a:cubicBezTo>
                  <a:cubicBezTo>
                    <a:pt x="86380" y="27290"/>
                    <a:pt x="85428" y="27397"/>
                    <a:pt x="84475" y="27504"/>
                  </a:cubicBezTo>
                  <a:cubicBezTo>
                    <a:pt x="82784" y="27694"/>
                    <a:pt x="81082" y="27909"/>
                    <a:pt x="79391" y="28087"/>
                  </a:cubicBezTo>
                  <a:cubicBezTo>
                    <a:pt x="77260" y="28325"/>
                    <a:pt x="75129" y="28516"/>
                    <a:pt x="73021" y="28730"/>
                  </a:cubicBezTo>
                  <a:close/>
                  <a:moveTo>
                    <a:pt x="18050" y="20313"/>
                  </a:moveTo>
                  <a:cubicBezTo>
                    <a:pt x="18074" y="20289"/>
                    <a:pt x="18098" y="20241"/>
                    <a:pt x="18110" y="20217"/>
                  </a:cubicBezTo>
                  <a:cubicBezTo>
                    <a:pt x="13931" y="18550"/>
                    <a:pt x="9751" y="16896"/>
                    <a:pt x="5537" y="15217"/>
                  </a:cubicBezTo>
                  <a:cubicBezTo>
                    <a:pt x="5513" y="15383"/>
                    <a:pt x="5489" y="15526"/>
                    <a:pt x="5465" y="15729"/>
                  </a:cubicBezTo>
                  <a:cubicBezTo>
                    <a:pt x="9656" y="17265"/>
                    <a:pt x="13859" y="18789"/>
                    <a:pt x="18050" y="20313"/>
                  </a:cubicBezTo>
                  <a:close/>
                  <a:moveTo>
                    <a:pt x="3965" y="34898"/>
                  </a:moveTo>
                  <a:cubicBezTo>
                    <a:pt x="3917" y="35231"/>
                    <a:pt x="3965" y="35481"/>
                    <a:pt x="4203" y="35672"/>
                  </a:cubicBezTo>
                  <a:cubicBezTo>
                    <a:pt x="4358" y="35826"/>
                    <a:pt x="4513" y="35993"/>
                    <a:pt x="4644" y="36172"/>
                  </a:cubicBezTo>
                  <a:cubicBezTo>
                    <a:pt x="7192" y="39220"/>
                    <a:pt x="9775" y="42232"/>
                    <a:pt x="12252" y="45339"/>
                  </a:cubicBezTo>
                  <a:cubicBezTo>
                    <a:pt x="13907" y="47399"/>
                    <a:pt x="15371" y="49602"/>
                    <a:pt x="16955" y="51733"/>
                  </a:cubicBezTo>
                  <a:cubicBezTo>
                    <a:pt x="17395" y="52328"/>
                    <a:pt x="17872" y="52912"/>
                    <a:pt x="18324" y="53483"/>
                  </a:cubicBezTo>
                  <a:cubicBezTo>
                    <a:pt x="18348" y="53471"/>
                    <a:pt x="18384" y="53448"/>
                    <a:pt x="18395" y="53436"/>
                  </a:cubicBezTo>
                  <a:lnTo>
                    <a:pt x="18264" y="53210"/>
                  </a:lnTo>
                  <a:cubicBezTo>
                    <a:pt x="17371" y="51959"/>
                    <a:pt x="16526" y="50673"/>
                    <a:pt x="15586" y="49471"/>
                  </a:cubicBezTo>
                  <a:cubicBezTo>
                    <a:pt x="13800" y="47149"/>
                    <a:pt x="11966" y="44851"/>
                    <a:pt x="10156" y="42577"/>
                  </a:cubicBezTo>
                  <a:cubicBezTo>
                    <a:pt x="8132" y="40017"/>
                    <a:pt x="6061" y="37481"/>
                    <a:pt x="3965" y="34898"/>
                  </a:cubicBezTo>
                  <a:close/>
                  <a:moveTo>
                    <a:pt x="41446" y="30064"/>
                  </a:moveTo>
                  <a:cubicBezTo>
                    <a:pt x="41553" y="29826"/>
                    <a:pt x="41482" y="29742"/>
                    <a:pt x="41255" y="29671"/>
                  </a:cubicBezTo>
                  <a:cubicBezTo>
                    <a:pt x="40708" y="29528"/>
                    <a:pt x="40160" y="29361"/>
                    <a:pt x="39636" y="29171"/>
                  </a:cubicBezTo>
                  <a:cubicBezTo>
                    <a:pt x="36957" y="28111"/>
                    <a:pt x="34290" y="27063"/>
                    <a:pt x="31552" y="26147"/>
                  </a:cubicBezTo>
                  <a:cubicBezTo>
                    <a:pt x="28444" y="25111"/>
                    <a:pt x="25408" y="23861"/>
                    <a:pt x="22336" y="22694"/>
                  </a:cubicBezTo>
                  <a:cubicBezTo>
                    <a:pt x="22063" y="22599"/>
                    <a:pt x="21765" y="22491"/>
                    <a:pt x="21479" y="22384"/>
                  </a:cubicBezTo>
                  <a:cubicBezTo>
                    <a:pt x="21467" y="22408"/>
                    <a:pt x="21443" y="22456"/>
                    <a:pt x="21432" y="22491"/>
                  </a:cubicBezTo>
                  <a:cubicBezTo>
                    <a:pt x="28099" y="25004"/>
                    <a:pt x="34767" y="27540"/>
                    <a:pt x="41446" y="30064"/>
                  </a:cubicBezTo>
                  <a:close/>
                  <a:moveTo>
                    <a:pt x="86273" y="26420"/>
                  </a:moveTo>
                  <a:cubicBezTo>
                    <a:pt x="86297" y="26385"/>
                    <a:pt x="86309" y="26373"/>
                    <a:pt x="86321" y="26349"/>
                  </a:cubicBezTo>
                  <a:cubicBezTo>
                    <a:pt x="86094" y="26290"/>
                    <a:pt x="85880" y="26147"/>
                    <a:pt x="85666" y="26170"/>
                  </a:cubicBezTo>
                  <a:cubicBezTo>
                    <a:pt x="84035" y="26266"/>
                    <a:pt x="82380" y="26361"/>
                    <a:pt x="80737" y="26528"/>
                  </a:cubicBezTo>
                  <a:cubicBezTo>
                    <a:pt x="79141" y="26682"/>
                    <a:pt x="77569" y="26968"/>
                    <a:pt x="75998" y="27194"/>
                  </a:cubicBezTo>
                  <a:cubicBezTo>
                    <a:pt x="75164" y="27313"/>
                    <a:pt x="74307" y="27433"/>
                    <a:pt x="73474" y="27552"/>
                  </a:cubicBezTo>
                  <a:cubicBezTo>
                    <a:pt x="73509" y="27587"/>
                    <a:pt x="73557" y="27611"/>
                    <a:pt x="73581" y="27611"/>
                  </a:cubicBezTo>
                  <a:cubicBezTo>
                    <a:pt x="77808" y="27206"/>
                    <a:pt x="82034" y="26825"/>
                    <a:pt x="86273" y="26420"/>
                  </a:cubicBezTo>
                  <a:close/>
                  <a:moveTo>
                    <a:pt x="38100" y="32564"/>
                  </a:moveTo>
                  <a:cubicBezTo>
                    <a:pt x="37815" y="32505"/>
                    <a:pt x="37624" y="32421"/>
                    <a:pt x="37434" y="32433"/>
                  </a:cubicBezTo>
                  <a:cubicBezTo>
                    <a:pt x="35981" y="32612"/>
                    <a:pt x="34564" y="32802"/>
                    <a:pt x="33112" y="33017"/>
                  </a:cubicBezTo>
                  <a:cubicBezTo>
                    <a:pt x="30016" y="33457"/>
                    <a:pt x="26932" y="33921"/>
                    <a:pt x="23860" y="34362"/>
                  </a:cubicBezTo>
                  <a:cubicBezTo>
                    <a:pt x="22694" y="34529"/>
                    <a:pt x="21515" y="34660"/>
                    <a:pt x="20265" y="34814"/>
                  </a:cubicBezTo>
                  <a:cubicBezTo>
                    <a:pt x="21146" y="34922"/>
                    <a:pt x="37386" y="32838"/>
                    <a:pt x="38100" y="32564"/>
                  </a:cubicBezTo>
                  <a:close/>
                  <a:moveTo>
                    <a:pt x="50221" y="54674"/>
                  </a:moveTo>
                  <a:cubicBezTo>
                    <a:pt x="50233" y="54698"/>
                    <a:pt x="50245" y="54722"/>
                    <a:pt x="50245" y="54734"/>
                  </a:cubicBezTo>
                  <a:cubicBezTo>
                    <a:pt x="53733" y="52733"/>
                    <a:pt x="57222" y="50721"/>
                    <a:pt x="60710" y="48709"/>
                  </a:cubicBezTo>
                  <a:cubicBezTo>
                    <a:pt x="60698" y="48673"/>
                    <a:pt x="60675" y="48638"/>
                    <a:pt x="60663" y="48590"/>
                  </a:cubicBezTo>
                  <a:cubicBezTo>
                    <a:pt x="60174" y="48757"/>
                    <a:pt x="59627" y="48852"/>
                    <a:pt x="59186" y="49114"/>
                  </a:cubicBezTo>
                  <a:cubicBezTo>
                    <a:pt x="56436" y="50781"/>
                    <a:pt x="53697" y="52495"/>
                    <a:pt x="50959" y="54186"/>
                  </a:cubicBezTo>
                  <a:cubicBezTo>
                    <a:pt x="50709" y="54353"/>
                    <a:pt x="50471" y="54519"/>
                    <a:pt x="50221" y="54674"/>
                  </a:cubicBezTo>
                  <a:close/>
                  <a:moveTo>
                    <a:pt x="18455" y="34600"/>
                  </a:moveTo>
                  <a:cubicBezTo>
                    <a:pt x="18491" y="34648"/>
                    <a:pt x="18503" y="34731"/>
                    <a:pt x="18514" y="34719"/>
                  </a:cubicBezTo>
                  <a:cubicBezTo>
                    <a:pt x="24599" y="34112"/>
                    <a:pt x="30623" y="33171"/>
                    <a:pt x="36683" y="32207"/>
                  </a:cubicBezTo>
                  <a:cubicBezTo>
                    <a:pt x="36672" y="31909"/>
                    <a:pt x="36445" y="31969"/>
                    <a:pt x="36267" y="32005"/>
                  </a:cubicBezTo>
                  <a:cubicBezTo>
                    <a:pt x="33552" y="32445"/>
                    <a:pt x="30826" y="32909"/>
                    <a:pt x="28099" y="33338"/>
                  </a:cubicBezTo>
                  <a:cubicBezTo>
                    <a:pt x="26313" y="33624"/>
                    <a:pt x="24515" y="33850"/>
                    <a:pt x="22729" y="34088"/>
                  </a:cubicBezTo>
                  <a:cubicBezTo>
                    <a:pt x="21301" y="34279"/>
                    <a:pt x="19884" y="34445"/>
                    <a:pt x="18455" y="34600"/>
                  </a:cubicBezTo>
                  <a:close/>
                  <a:moveTo>
                    <a:pt x="41470" y="28921"/>
                  </a:moveTo>
                  <a:cubicBezTo>
                    <a:pt x="41494" y="28885"/>
                    <a:pt x="41505" y="28849"/>
                    <a:pt x="41541" y="28814"/>
                  </a:cubicBezTo>
                  <a:cubicBezTo>
                    <a:pt x="41434" y="28730"/>
                    <a:pt x="41363" y="28611"/>
                    <a:pt x="41244" y="28576"/>
                  </a:cubicBezTo>
                  <a:cubicBezTo>
                    <a:pt x="39100" y="27754"/>
                    <a:pt x="36969" y="26909"/>
                    <a:pt x="34802" y="26147"/>
                  </a:cubicBezTo>
                  <a:cubicBezTo>
                    <a:pt x="32671" y="25408"/>
                    <a:pt x="30492" y="24754"/>
                    <a:pt x="28349" y="24039"/>
                  </a:cubicBezTo>
                  <a:cubicBezTo>
                    <a:pt x="27682" y="23813"/>
                    <a:pt x="27027" y="23575"/>
                    <a:pt x="26361" y="23337"/>
                  </a:cubicBezTo>
                  <a:cubicBezTo>
                    <a:pt x="30837" y="25158"/>
                    <a:pt x="35529" y="26444"/>
                    <a:pt x="39946" y="28445"/>
                  </a:cubicBezTo>
                  <a:cubicBezTo>
                    <a:pt x="40434" y="28647"/>
                    <a:pt x="40958" y="28766"/>
                    <a:pt x="41470" y="28921"/>
                  </a:cubicBezTo>
                  <a:close/>
                  <a:moveTo>
                    <a:pt x="55793" y="28909"/>
                  </a:moveTo>
                  <a:cubicBezTo>
                    <a:pt x="55793" y="28933"/>
                    <a:pt x="55817" y="28980"/>
                    <a:pt x="55817" y="29004"/>
                  </a:cubicBezTo>
                  <a:cubicBezTo>
                    <a:pt x="56924" y="28921"/>
                    <a:pt x="58055" y="28849"/>
                    <a:pt x="59174" y="28754"/>
                  </a:cubicBezTo>
                  <a:cubicBezTo>
                    <a:pt x="59174" y="28802"/>
                    <a:pt x="59186" y="28849"/>
                    <a:pt x="59186" y="28885"/>
                  </a:cubicBezTo>
                  <a:cubicBezTo>
                    <a:pt x="58698" y="28933"/>
                    <a:pt x="58222" y="28968"/>
                    <a:pt x="57734" y="29004"/>
                  </a:cubicBezTo>
                  <a:cubicBezTo>
                    <a:pt x="57246" y="29052"/>
                    <a:pt x="56734" y="29111"/>
                    <a:pt x="56245" y="29147"/>
                  </a:cubicBezTo>
                  <a:cubicBezTo>
                    <a:pt x="55174" y="29218"/>
                    <a:pt x="55043" y="29230"/>
                    <a:pt x="54840" y="29504"/>
                  </a:cubicBezTo>
                  <a:lnTo>
                    <a:pt x="67521" y="28337"/>
                  </a:lnTo>
                  <a:cubicBezTo>
                    <a:pt x="67342" y="28242"/>
                    <a:pt x="67163" y="28242"/>
                    <a:pt x="67009" y="28266"/>
                  </a:cubicBezTo>
                  <a:cubicBezTo>
                    <a:pt x="65354" y="28361"/>
                    <a:pt x="63687" y="28504"/>
                    <a:pt x="62032" y="28587"/>
                  </a:cubicBezTo>
                  <a:cubicBezTo>
                    <a:pt x="60222" y="28683"/>
                    <a:pt x="58412" y="28742"/>
                    <a:pt x="56603" y="28814"/>
                  </a:cubicBezTo>
                  <a:cubicBezTo>
                    <a:pt x="56317" y="28814"/>
                    <a:pt x="56055" y="28873"/>
                    <a:pt x="55793" y="28909"/>
                  </a:cubicBezTo>
                  <a:close/>
                  <a:moveTo>
                    <a:pt x="8132" y="43637"/>
                  </a:moveTo>
                  <a:cubicBezTo>
                    <a:pt x="8156" y="43613"/>
                    <a:pt x="8168" y="43577"/>
                    <a:pt x="8204" y="43530"/>
                  </a:cubicBezTo>
                  <a:cubicBezTo>
                    <a:pt x="8025" y="43411"/>
                    <a:pt x="7846" y="43232"/>
                    <a:pt x="7656" y="43173"/>
                  </a:cubicBezTo>
                  <a:cubicBezTo>
                    <a:pt x="6084" y="42768"/>
                    <a:pt x="4525" y="42399"/>
                    <a:pt x="2965" y="42030"/>
                  </a:cubicBezTo>
                  <a:cubicBezTo>
                    <a:pt x="2477" y="41910"/>
                    <a:pt x="2298" y="41994"/>
                    <a:pt x="2072" y="42458"/>
                  </a:cubicBezTo>
                  <a:cubicBezTo>
                    <a:pt x="4298" y="43065"/>
                    <a:pt x="6537" y="43661"/>
                    <a:pt x="8763" y="44280"/>
                  </a:cubicBezTo>
                  <a:cubicBezTo>
                    <a:pt x="8644" y="44149"/>
                    <a:pt x="8513" y="44006"/>
                    <a:pt x="8347" y="43946"/>
                  </a:cubicBezTo>
                  <a:cubicBezTo>
                    <a:pt x="7811" y="43756"/>
                    <a:pt x="7275" y="43565"/>
                    <a:pt x="6727" y="43423"/>
                  </a:cubicBezTo>
                  <a:cubicBezTo>
                    <a:pt x="5370" y="43089"/>
                    <a:pt x="4025" y="42792"/>
                    <a:pt x="2667" y="42458"/>
                  </a:cubicBezTo>
                  <a:cubicBezTo>
                    <a:pt x="2548" y="42434"/>
                    <a:pt x="2429" y="42375"/>
                    <a:pt x="2215" y="42291"/>
                  </a:cubicBezTo>
                  <a:cubicBezTo>
                    <a:pt x="2370" y="42232"/>
                    <a:pt x="2417" y="42208"/>
                    <a:pt x="2441" y="42220"/>
                  </a:cubicBezTo>
                  <a:cubicBezTo>
                    <a:pt x="4358" y="42577"/>
                    <a:pt x="6263" y="42994"/>
                    <a:pt x="8132" y="43637"/>
                  </a:cubicBezTo>
                  <a:close/>
                  <a:moveTo>
                    <a:pt x="88333" y="13074"/>
                  </a:moveTo>
                  <a:cubicBezTo>
                    <a:pt x="88297" y="13038"/>
                    <a:pt x="88285" y="12990"/>
                    <a:pt x="88261" y="12966"/>
                  </a:cubicBezTo>
                  <a:cubicBezTo>
                    <a:pt x="85094" y="13919"/>
                    <a:pt x="81927" y="14860"/>
                    <a:pt x="78772" y="15824"/>
                  </a:cubicBezTo>
                  <a:cubicBezTo>
                    <a:pt x="75617" y="16788"/>
                    <a:pt x="72486" y="17812"/>
                    <a:pt x="69438" y="19158"/>
                  </a:cubicBezTo>
                  <a:cubicBezTo>
                    <a:pt x="69521" y="19158"/>
                    <a:pt x="69592" y="19122"/>
                    <a:pt x="69664" y="19110"/>
                  </a:cubicBezTo>
                  <a:cubicBezTo>
                    <a:pt x="70842" y="18693"/>
                    <a:pt x="71997" y="18265"/>
                    <a:pt x="73176" y="17872"/>
                  </a:cubicBezTo>
                  <a:cubicBezTo>
                    <a:pt x="76807" y="16681"/>
                    <a:pt x="80451" y="15491"/>
                    <a:pt x="84082" y="14336"/>
                  </a:cubicBezTo>
                  <a:cubicBezTo>
                    <a:pt x="85380" y="13919"/>
                    <a:pt x="86690" y="13597"/>
                    <a:pt x="87999" y="13228"/>
                  </a:cubicBezTo>
                  <a:cubicBezTo>
                    <a:pt x="88142" y="13205"/>
                    <a:pt x="88226" y="13109"/>
                    <a:pt x="88333" y="13074"/>
                  </a:cubicBezTo>
                  <a:close/>
                  <a:moveTo>
                    <a:pt x="48375" y="22634"/>
                  </a:moveTo>
                  <a:cubicBezTo>
                    <a:pt x="48947" y="22861"/>
                    <a:pt x="49471" y="23075"/>
                    <a:pt x="49995" y="23277"/>
                  </a:cubicBezTo>
                  <a:cubicBezTo>
                    <a:pt x="49864" y="23325"/>
                    <a:pt x="49756" y="23313"/>
                    <a:pt x="49637" y="23277"/>
                  </a:cubicBezTo>
                  <a:cubicBezTo>
                    <a:pt x="49280" y="23146"/>
                    <a:pt x="48887" y="23039"/>
                    <a:pt x="48566" y="22861"/>
                  </a:cubicBezTo>
                  <a:cubicBezTo>
                    <a:pt x="48149" y="22622"/>
                    <a:pt x="47804" y="22789"/>
                    <a:pt x="47399" y="22956"/>
                  </a:cubicBezTo>
                  <a:cubicBezTo>
                    <a:pt x="48042" y="23253"/>
                    <a:pt x="48637" y="23551"/>
                    <a:pt x="49233" y="23825"/>
                  </a:cubicBezTo>
                  <a:cubicBezTo>
                    <a:pt x="49268" y="23849"/>
                    <a:pt x="49328" y="23825"/>
                    <a:pt x="49364" y="23813"/>
                  </a:cubicBezTo>
                  <a:cubicBezTo>
                    <a:pt x="50149" y="23551"/>
                    <a:pt x="50947" y="23277"/>
                    <a:pt x="51757" y="22992"/>
                  </a:cubicBezTo>
                  <a:cubicBezTo>
                    <a:pt x="50971" y="22813"/>
                    <a:pt x="50233" y="22670"/>
                    <a:pt x="49518" y="22480"/>
                  </a:cubicBezTo>
                  <a:cubicBezTo>
                    <a:pt x="49114" y="22360"/>
                    <a:pt x="48768" y="22420"/>
                    <a:pt x="48375" y="22634"/>
                  </a:cubicBezTo>
                  <a:close/>
                  <a:moveTo>
                    <a:pt x="72807" y="41803"/>
                  </a:moveTo>
                  <a:cubicBezTo>
                    <a:pt x="72807" y="41827"/>
                    <a:pt x="72807" y="41851"/>
                    <a:pt x="72819" y="41863"/>
                  </a:cubicBezTo>
                  <a:cubicBezTo>
                    <a:pt x="76677" y="41315"/>
                    <a:pt x="80522" y="40767"/>
                    <a:pt x="84368" y="40232"/>
                  </a:cubicBezTo>
                  <a:lnTo>
                    <a:pt x="84368" y="39815"/>
                  </a:lnTo>
                  <a:cubicBezTo>
                    <a:pt x="80487" y="40482"/>
                    <a:pt x="76653" y="41148"/>
                    <a:pt x="72807" y="41803"/>
                  </a:cubicBezTo>
                  <a:close/>
                  <a:moveTo>
                    <a:pt x="57698" y="44339"/>
                  </a:moveTo>
                  <a:cubicBezTo>
                    <a:pt x="62329" y="43935"/>
                    <a:pt x="66913" y="43101"/>
                    <a:pt x="71473" y="42161"/>
                  </a:cubicBezTo>
                  <a:cubicBezTo>
                    <a:pt x="71473" y="42137"/>
                    <a:pt x="71450" y="42101"/>
                    <a:pt x="71450" y="42077"/>
                  </a:cubicBezTo>
                  <a:cubicBezTo>
                    <a:pt x="66866" y="42839"/>
                    <a:pt x="62282" y="43589"/>
                    <a:pt x="57698" y="44339"/>
                  </a:cubicBezTo>
                  <a:close/>
                  <a:moveTo>
                    <a:pt x="88523" y="28028"/>
                  </a:moveTo>
                  <a:cubicBezTo>
                    <a:pt x="88523" y="27980"/>
                    <a:pt x="88523" y="27956"/>
                    <a:pt x="88535" y="27909"/>
                  </a:cubicBezTo>
                  <a:cubicBezTo>
                    <a:pt x="88214" y="27683"/>
                    <a:pt x="78296" y="28528"/>
                    <a:pt x="76855" y="28992"/>
                  </a:cubicBezTo>
                  <a:cubicBezTo>
                    <a:pt x="80737" y="28671"/>
                    <a:pt x="84630" y="28349"/>
                    <a:pt x="88523" y="28028"/>
                  </a:cubicBezTo>
                  <a:close/>
                  <a:moveTo>
                    <a:pt x="74724" y="43208"/>
                  </a:moveTo>
                  <a:cubicBezTo>
                    <a:pt x="77915" y="42756"/>
                    <a:pt x="81153" y="42803"/>
                    <a:pt x="84285" y="42077"/>
                  </a:cubicBezTo>
                  <a:cubicBezTo>
                    <a:pt x="84297" y="41922"/>
                    <a:pt x="84332" y="41803"/>
                    <a:pt x="84332" y="41744"/>
                  </a:cubicBezTo>
                  <a:cubicBezTo>
                    <a:pt x="81129" y="42220"/>
                    <a:pt x="77927" y="42720"/>
                    <a:pt x="74724" y="43208"/>
                  </a:cubicBezTo>
                  <a:close/>
                  <a:moveTo>
                    <a:pt x="32326" y="32421"/>
                  </a:moveTo>
                  <a:cubicBezTo>
                    <a:pt x="27563" y="32838"/>
                    <a:pt x="22872" y="33802"/>
                    <a:pt x="18098" y="34160"/>
                  </a:cubicBezTo>
                  <a:cubicBezTo>
                    <a:pt x="18169" y="34231"/>
                    <a:pt x="18264" y="34338"/>
                    <a:pt x="18336" y="34326"/>
                  </a:cubicBezTo>
                  <a:cubicBezTo>
                    <a:pt x="18872" y="34279"/>
                    <a:pt x="19396" y="34207"/>
                    <a:pt x="19931" y="34124"/>
                  </a:cubicBezTo>
                  <a:cubicBezTo>
                    <a:pt x="22372" y="33814"/>
                    <a:pt x="24813" y="33517"/>
                    <a:pt x="27254" y="33171"/>
                  </a:cubicBezTo>
                  <a:cubicBezTo>
                    <a:pt x="28944" y="32933"/>
                    <a:pt x="30635" y="32671"/>
                    <a:pt x="32326" y="32421"/>
                  </a:cubicBezTo>
                  <a:close/>
                  <a:moveTo>
                    <a:pt x="19538" y="49007"/>
                  </a:moveTo>
                  <a:cubicBezTo>
                    <a:pt x="19717" y="48745"/>
                    <a:pt x="19646" y="48566"/>
                    <a:pt x="19479" y="48352"/>
                  </a:cubicBezTo>
                  <a:cubicBezTo>
                    <a:pt x="17669" y="46197"/>
                    <a:pt x="15847" y="44030"/>
                    <a:pt x="14038" y="41863"/>
                  </a:cubicBezTo>
                  <a:cubicBezTo>
                    <a:pt x="14026" y="41851"/>
                    <a:pt x="13990" y="41851"/>
                    <a:pt x="13966" y="41851"/>
                  </a:cubicBezTo>
                  <a:cubicBezTo>
                    <a:pt x="13942" y="41863"/>
                    <a:pt x="13931" y="41887"/>
                    <a:pt x="13919" y="41910"/>
                  </a:cubicBezTo>
                  <a:cubicBezTo>
                    <a:pt x="15788" y="44280"/>
                    <a:pt x="17657" y="46625"/>
                    <a:pt x="19538" y="49007"/>
                  </a:cubicBezTo>
                  <a:close/>
                  <a:moveTo>
                    <a:pt x="74105" y="27159"/>
                  </a:moveTo>
                  <a:cubicBezTo>
                    <a:pt x="69283" y="27563"/>
                    <a:pt x="64485" y="27956"/>
                    <a:pt x="59698" y="28337"/>
                  </a:cubicBezTo>
                  <a:cubicBezTo>
                    <a:pt x="64508" y="28171"/>
                    <a:pt x="69295" y="27873"/>
                    <a:pt x="74105" y="27159"/>
                  </a:cubicBezTo>
                  <a:close/>
                  <a:moveTo>
                    <a:pt x="30790" y="33886"/>
                  </a:moveTo>
                  <a:cubicBezTo>
                    <a:pt x="30790" y="33921"/>
                    <a:pt x="30790" y="33945"/>
                    <a:pt x="30814" y="33981"/>
                  </a:cubicBezTo>
                  <a:cubicBezTo>
                    <a:pt x="33624" y="33695"/>
                    <a:pt x="36433" y="33409"/>
                    <a:pt x="39231" y="33136"/>
                  </a:cubicBezTo>
                  <a:cubicBezTo>
                    <a:pt x="38934" y="32897"/>
                    <a:pt x="38648" y="32790"/>
                    <a:pt x="38291" y="32850"/>
                  </a:cubicBezTo>
                  <a:cubicBezTo>
                    <a:pt x="36660" y="33088"/>
                    <a:pt x="35040" y="33314"/>
                    <a:pt x="33397" y="33529"/>
                  </a:cubicBezTo>
                  <a:cubicBezTo>
                    <a:pt x="32540" y="33648"/>
                    <a:pt x="31659" y="33767"/>
                    <a:pt x="30790" y="33886"/>
                  </a:cubicBezTo>
                  <a:close/>
                  <a:moveTo>
                    <a:pt x="31242" y="52400"/>
                  </a:moveTo>
                  <a:cubicBezTo>
                    <a:pt x="31230" y="52340"/>
                    <a:pt x="31230" y="52293"/>
                    <a:pt x="31207" y="52245"/>
                  </a:cubicBezTo>
                  <a:cubicBezTo>
                    <a:pt x="27480" y="52817"/>
                    <a:pt x="23741" y="53412"/>
                    <a:pt x="20003" y="53995"/>
                  </a:cubicBezTo>
                  <a:cubicBezTo>
                    <a:pt x="20015" y="54043"/>
                    <a:pt x="20015" y="54079"/>
                    <a:pt x="20015" y="54126"/>
                  </a:cubicBezTo>
                  <a:cubicBezTo>
                    <a:pt x="23765" y="53555"/>
                    <a:pt x="27504" y="52983"/>
                    <a:pt x="31242" y="52400"/>
                  </a:cubicBezTo>
                  <a:close/>
                  <a:moveTo>
                    <a:pt x="46947" y="54472"/>
                  </a:moveTo>
                  <a:cubicBezTo>
                    <a:pt x="46959" y="54507"/>
                    <a:pt x="46970" y="54519"/>
                    <a:pt x="46982" y="54543"/>
                  </a:cubicBezTo>
                  <a:cubicBezTo>
                    <a:pt x="49768" y="52912"/>
                    <a:pt x="52566" y="51293"/>
                    <a:pt x="55317" y="49673"/>
                  </a:cubicBezTo>
                  <a:cubicBezTo>
                    <a:pt x="54864" y="49697"/>
                    <a:pt x="54483" y="49935"/>
                    <a:pt x="54055" y="50197"/>
                  </a:cubicBezTo>
                  <a:cubicBezTo>
                    <a:pt x="51804" y="51602"/>
                    <a:pt x="49506" y="52936"/>
                    <a:pt x="47220" y="54293"/>
                  </a:cubicBezTo>
                  <a:cubicBezTo>
                    <a:pt x="47137" y="54341"/>
                    <a:pt x="47030" y="54400"/>
                    <a:pt x="46947" y="54472"/>
                  </a:cubicBezTo>
                  <a:close/>
                  <a:moveTo>
                    <a:pt x="51507" y="38327"/>
                  </a:moveTo>
                  <a:cubicBezTo>
                    <a:pt x="52519" y="38196"/>
                    <a:pt x="57984" y="36076"/>
                    <a:pt x="58865" y="35529"/>
                  </a:cubicBezTo>
                  <a:cubicBezTo>
                    <a:pt x="58734" y="35576"/>
                    <a:pt x="58674" y="35576"/>
                    <a:pt x="58627" y="35600"/>
                  </a:cubicBezTo>
                  <a:cubicBezTo>
                    <a:pt x="57662" y="35957"/>
                    <a:pt x="56686" y="36326"/>
                    <a:pt x="55722" y="36684"/>
                  </a:cubicBezTo>
                  <a:cubicBezTo>
                    <a:pt x="54328" y="37219"/>
                    <a:pt x="52924" y="37779"/>
                    <a:pt x="51507" y="38327"/>
                  </a:cubicBezTo>
                  <a:close/>
                  <a:moveTo>
                    <a:pt x="84427" y="43708"/>
                  </a:moveTo>
                  <a:cubicBezTo>
                    <a:pt x="84427" y="43673"/>
                    <a:pt x="84416" y="43613"/>
                    <a:pt x="84416" y="43565"/>
                  </a:cubicBezTo>
                  <a:cubicBezTo>
                    <a:pt x="81689" y="43946"/>
                    <a:pt x="78951" y="44327"/>
                    <a:pt x="76236" y="44708"/>
                  </a:cubicBezTo>
                  <a:cubicBezTo>
                    <a:pt x="76248" y="44756"/>
                    <a:pt x="76248" y="44816"/>
                    <a:pt x="76248" y="44863"/>
                  </a:cubicBezTo>
                  <a:cubicBezTo>
                    <a:pt x="78986" y="44470"/>
                    <a:pt x="81713" y="44101"/>
                    <a:pt x="84427" y="43708"/>
                  </a:cubicBezTo>
                  <a:close/>
                  <a:moveTo>
                    <a:pt x="41779" y="50912"/>
                  </a:moveTo>
                  <a:cubicBezTo>
                    <a:pt x="41779" y="50959"/>
                    <a:pt x="41791" y="50995"/>
                    <a:pt x="41791" y="51031"/>
                  </a:cubicBezTo>
                  <a:cubicBezTo>
                    <a:pt x="43625" y="50721"/>
                    <a:pt x="45470" y="50412"/>
                    <a:pt x="47304" y="50102"/>
                  </a:cubicBezTo>
                  <a:cubicBezTo>
                    <a:pt x="47304" y="50066"/>
                    <a:pt x="47280" y="50042"/>
                    <a:pt x="47280" y="50007"/>
                  </a:cubicBezTo>
                  <a:cubicBezTo>
                    <a:pt x="46661" y="50042"/>
                    <a:pt x="46018" y="49888"/>
                    <a:pt x="45399" y="50126"/>
                  </a:cubicBezTo>
                  <a:cubicBezTo>
                    <a:pt x="45280" y="50173"/>
                    <a:pt x="45137" y="50185"/>
                    <a:pt x="45018" y="50197"/>
                  </a:cubicBezTo>
                  <a:cubicBezTo>
                    <a:pt x="43946" y="50435"/>
                    <a:pt x="42863" y="50673"/>
                    <a:pt x="41779" y="50912"/>
                  </a:cubicBezTo>
                  <a:close/>
                  <a:moveTo>
                    <a:pt x="23360" y="54698"/>
                  </a:moveTo>
                  <a:cubicBezTo>
                    <a:pt x="23360" y="54734"/>
                    <a:pt x="23384" y="54781"/>
                    <a:pt x="23384" y="54829"/>
                  </a:cubicBezTo>
                  <a:lnTo>
                    <a:pt x="31326" y="53626"/>
                  </a:lnTo>
                  <a:cubicBezTo>
                    <a:pt x="31314" y="53567"/>
                    <a:pt x="31314" y="53519"/>
                    <a:pt x="31302" y="53460"/>
                  </a:cubicBezTo>
                  <a:cubicBezTo>
                    <a:pt x="28671" y="53876"/>
                    <a:pt x="26015" y="54281"/>
                    <a:pt x="23360" y="54698"/>
                  </a:cubicBezTo>
                  <a:close/>
                  <a:moveTo>
                    <a:pt x="4929" y="18491"/>
                  </a:moveTo>
                  <a:cubicBezTo>
                    <a:pt x="4977" y="18491"/>
                    <a:pt x="5013" y="18491"/>
                    <a:pt x="5060" y="18467"/>
                  </a:cubicBezTo>
                  <a:lnTo>
                    <a:pt x="5060" y="18193"/>
                  </a:lnTo>
                  <a:cubicBezTo>
                    <a:pt x="5037" y="17598"/>
                    <a:pt x="4989" y="17015"/>
                    <a:pt x="4989" y="16419"/>
                  </a:cubicBezTo>
                  <a:cubicBezTo>
                    <a:pt x="4965" y="15574"/>
                    <a:pt x="5108" y="14752"/>
                    <a:pt x="5680" y="14086"/>
                  </a:cubicBezTo>
                  <a:cubicBezTo>
                    <a:pt x="5108" y="14169"/>
                    <a:pt x="4775" y="14514"/>
                    <a:pt x="4751" y="15169"/>
                  </a:cubicBezTo>
                  <a:cubicBezTo>
                    <a:pt x="4715" y="15895"/>
                    <a:pt x="4727" y="16622"/>
                    <a:pt x="4763" y="17360"/>
                  </a:cubicBezTo>
                  <a:cubicBezTo>
                    <a:pt x="4775" y="17741"/>
                    <a:pt x="4870" y="18110"/>
                    <a:pt x="4929" y="18491"/>
                  </a:cubicBezTo>
                  <a:close/>
                  <a:moveTo>
                    <a:pt x="57400" y="23682"/>
                  </a:moveTo>
                  <a:cubicBezTo>
                    <a:pt x="57388" y="23646"/>
                    <a:pt x="57365" y="23623"/>
                    <a:pt x="57341" y="23575"/>
                  </a:cubicBezTo>
                  <a:cubicBezTo>
                    <a:pt x="54102" y="24754"/>
                    <a:pt x="50852" y="25932"/>
                    <a:pt x="47613" y="27087"/>
                  </a:cubicBezTo>
                  <a:cubicBezTo>
                    <a:pt x="47625" y="27123"/>
                    <a:pt x="47637" y="27159"/>
                    <a:pt x="47661" y="27194"/>
                  </a:cubicBezTo>
                  <a:cubicBezTo>
                    <a:pt x="50899" y="26028"/>
                    <a:pt x="54150" y="24861"/>
                    <a:pt x="57400" y="23682"/>
                  </a:cubicBezTo>
                  <a:close/>
                  <a:moveTo>
                    <a:pt x="43970" y="58436"/>
                  </a:moveTo>
                  <a:cubicBezTo>
                    <a:pt x="43994" y="58460"/>
                    <a:pt x="44030" y="58508"/>
                    <a:pt x="44053" y="58532"/>
                  </a:cubicBezTo>
                  <a:cubicBezTo>
                    <a:pt x="45589" y="57603"/>
                    <a:pt x="47125" y="56650"/>
                    <a:pt x="48673" y="55698"/>
                  </a:cubicBezTo>
                  <a:cubicBezTo>
                    <a:pt x="48625" y="55662"/>
                    <a:pt x="48613" y="55650"/>
                    <a:pt x="48613" y="55650"/>
                  </a:cubicBezTo>
                  <a:cubicBezTo>
                    <a:pt x="47137" y="56472"/>
                    <a:pt x="45673" y="57270"/>
                    <a:pt x="44208" y="58103"/>
                  </a:cubicBezTo>
                  <a:cubicBezTo>
                    <a:pt x="44101" y="58162"/>
                    <a:pt x="44053" y="58329"/>
                    <a:pt x="43970" y="58436"/>
                  </a:cubicBezTo>
                  <a:close/>
                  <a:moveTo>
                    <a:pt x="64365" y="33862"/>
                  </a:moveTo>
                  <a:cubicBezTo>
                    <a:pt x="62722" y="34267"/>
                    <a:pt x="61079" y="34707"/>
                    <a:pt x="59662" y="35719"/>
                  </a:cubicBezTo>
                  <a:cubicBezTo>
                    <a:pt x="59686" y="35719"/>
                    <a:pt x="59686" y="35731"/>
                    <a:pt x="59698" y="35731"/>
                  </a:cubicBezTo>
                  <a:cubicBezTo>
                    <a:pt x="60936" y="35374"/>
                    <a:pt x="62044" y="34648"/>
                    <a:pt x="63330" y="34398"/>
                  </a:cubicBezTo>
                  <a:cubicBezTo>
                    <a:pt x="63687" y="34338"/>
                    <a:pt x="64008" y="34052"/>
                    <a:pt x="64365" y="33862"/>
                  </a:cubicBezTo>
                  <a:close/>
                  <a:moveTo>
                    <a:pt x="88297" y="12538"/>
                  </a:moveTo>
                  <a:cubicBezTo>
                    <a:pt x="88273" y="12502"/>
                    <a:pt x="88261" y="12478"/>
                    <a:pt x="88226" y="12443"/>
                  </a:cubicBezTo>
                  <a:cubicBezTo>
                    <a:pt x="86428" y="13050"/>
                    <a:pt x="84642" y="13669"/>
                    <a:pt x="82844" y="14276"/>
                  </a:cubicBezTo>
                  <a:cubicBezTo>
                    <a:pt x="82856" y="14300"/>
                    <a:pt x="82868" y="14348"/>
                    <a:pt x="82868" y="14383"/>
                  </a:cubicBezTo>
                  <a:cubicBezTo>
                    <a:pt x="84630" y="13824"/>
                    <a:pt x="86380" y="13288"/>
                    <a:pt x="88118" y="12740"/>
                  </a:cubicBezTo>
                  <a:cubicBezTo>
                    <a:pt x="88202" y="12728"/>
                    <a:pt x="88237" y="12609"/>
                    <a:pt x="88297" y="12538"/>
                  </a:cubicBezTo>
                  <a:close/>
                  <a:moveTo>
                    <a:pt x="23551" y="55376"/>
                  </a:moveTo>
                  <a:cubicBezTo>
                    <a:pt x="23444" y="55460"/>
                    <a:pt x="23313" y="55495"/>
                    <a:pt x="23277" y="55567"/>
                  </a:cubicBezTo>
                  <a:cubicBezTo>
                    <a:pt x="22860" y="56615"/>
                    <a:pt x="22479" y="57651"/>
                    <a:pt x="22063" y="58734"/>
                  </a:cubicBezTo>
                  <a:cubicBezTo>
                    <a:pt x="22205" y="58770"/>
                    <a:pt x="22313" y="58817"/>
                    <a:pt x="22396" y="58841"/>
                  </a:cubicBezTo>
                  <a:cubicBezTo>
                    <a:pt x="22765" y="57698"/>
                    <a:pt x="23146" y="56591"/>
                    <a:pt x="23551" y="55376"/>
                  </a:cubicBezTo>
                  <a:close/>
                  <a:moveTo>
                    <a:pt x="8799" y="21777"/>
                  </a:moveTo>
                  <a:lnTo>
                    <a:pt x="8668" y="21860"/>
                  </a:lnTo>
                  <a:lnTo>
                    <a:pt x="12145" y="27182"/>
                  </a:lnTo>
                  <a:cubicBezTo>
                    <a:pt x="12180" y="27159"/>
                    <a:pt x="12204" y="27147"/>
                    <a:pt x="12240" y="27123"/>
                  </a:cubicBezTo>
                  <a:cubicBezTo>
                    <a:pt x="11109" y="25313"/>
                    <a:pt x="9954" y="23527"/>
                    <a:pt x="8799" y="21777"/>
                  </a:cubicBezTo>
                  <a:close/>
                  <a:moveTo>
                    <a:pt x="23134" y="55519"/>
                  </a:moveTo>
                  <a:lnTo>
                    <a:pt x="23075" y="55460"/>
                  </a:lnTo>
                  <a:cubicBezTo>
                    <a:pt x="22991" y="55531"/>
                    <a:pt x="22896" y="55567"/>
                    <a:pt x="22848" y="55662"/>
                  </a:cubicBezTo>
                  <a:cubicBezTo>
                    <a:pt x="22432" y="56627"/>
                    <a:pt x="22027" y="57603"/>
                    <a:pt x="21622" y="58567"/>
                  </a:cubicBezTo>
                  <a:cubicBezTo>
                    <a:pt x="21658" y="58603"/>
                    <a:pt x="21682" y="58639"/>
                    <a:pt x="21717" y="58686"/>
                  </a:cubicBezTo>
                  <a:cubicBezTo>
                    <a:pt x="21801" y="58651"/>
                    <a:pt x="21967" y="58639"/>
                    <a:pt x="22003" y="58567"/>
                  </a:cubicBezTo>
                  <a:cubicBezTo>
                    <a:pt x="22384" y="57555"/>
                    <a:pt x="22753" y="56531"/>
                    <a:pt x="23134" y="55519"/>
                  </a:cubicBezTo>
                  <a:close/>
                  <a:moveTo>
                    <a:pt x="3346" y="41256"/>
                  </a:moveTo>
                  <a:lnTo>
                    <a:pt x="3346" y="41363"/>
                  </a:lnTo>
                  <a:cubicBezTo>
                    <a:pt x="4537" y="41625"/>
                    <a:pt x="5727" y="41875"/>
                    <a:pt x="6918" y="42149"/>
                  </a:cubicBezTo>
                  <a:cubicBezTo>
                    <a:pt x="6942" y="42125"/>
                    <a:pt x="6954" y="42101"/>
                    <a:pt x="6965" y="42077"/>
                  </a:cubicBezTo>
                  <a:cubicBezTo>
                    <a:pt x="6799" y="41970"/>
                    <a:pt x="6656" y="41791"/>
                    <a:pt x="6489" y="41768"/>
                  </a:cubicBezTo>
                  <a:cubicBezTo>
                    <a:pt x="5537" y="41565"/>
                    <a:pt x="4584" y="41410"/>
                    <a:pt x="3620" y="41232"/>
                  </a:cubicBezTo>
                  <a:cubicBezTo>
                    <a:pt x="3548" y="41232"/>
                    <a:pt x="3441" y="41256"/>
                    <a:pt x="3346" y="41256"/>
                  </a:cubicBezTo>
                  <a:close/>
                  <a:moveTo>
                    <a:pt x="17086" y="46268"/>
                  </a:moveTo>
                  <a:cubicBezTo>
                    <a:pt x="17062" y="46304"/>
                    <a:pt x="17026" y="46316"/>
                    <a:pt x="17014" y="46340"/>
                  </a:cubicBezTo>
                  <a:cubicBezTo>
                    <a:pt x="17800" y="47435"/>
                    <a:pt x="18574" y="48518"/>
                    <a:pt x="19360" y="49602"/>
                  </a:cubicBezTo>
                  <a:cubicBezTo>
                    <a:pt x="19407" y="49590"/>
                    <a:pt x="19443" y="49578"/>
                    <a:pt x="19479" y="49566"/>
                  </a:cubicBezTo>
                  <a:cubicBezTo>
                    <a:pt x="19443" y="49411"/>
                    <a:pt x="19407" y="49269"/>
                    <a:pt x="19348" y="49114"/>
                  </a:cubicBezTo>
                  <a:cubicBezTo>
                    <a:pt x="19336" y="49066"/>
                    <a:pt x="19288" y="49042"/>
                    <a:pt x="19276" y="48995"/>
                  </a:cubicBezTo>
                  <a:cubicBezTo>
                    <a:pt x="18526" y="48090"/>
                    <a:pt x="17812" y="47185"/>
                    <a:pt x="17086" y="46268"/>
                  </a:cubicBezTo>
                  <a:close/>
                  <a:moveTo>
                    <a:pt x="45768" y="10133"/>
                  </a:moveTo>
                  <a:cubicBezTo>
                    <a:pt x="46530" y="10633"/>
                    <a:pt x="47209" y="10073"/>
                    <a:pt x="47923" y="9990"/>
                  </a:cubicBezTo>
                  <a:cubicBezTo>
                    <a:pt x="47161" y="9502"/>
                    <a:pt x="46482" y="10049"/>
                    <a:pt x="45768" y="10133"/>
                  </a:cubicBezTo>
                  <a:close/>
                  <a:moveTo>
                    <a:pt x="4239" y="31552"/>
                  </a:moveTo>
                  <a:cubicBezTo>
                    <a:pt x="5096" y="32207"/>
                    <a:pt x="6001" y="32433"/>
                    <a:pt x="6894" y="32612"/>
                  </a:cubicBezTo>
                  <a:cubicBezTo>
                    <a:pt x="6203" y="31885"/>
                    <a:pt x="5239" y="31802"/>
                    <a:pt x="4239" y="31552"/>
                  </a:cubicBezTo>
                  <a:close/>
                  <a:moveTo>
                    <a:pt x="22146" y="41553"/>
                  </a:moveTo>
                  <a:cubicBezTo>
                    <a:pt x="23170" y="42303"/>
                    <a:pt x="24408" y="42553"/>
                    <a:pt x="25575" y="42982"/>
                  </a:cubicBezTo>
                  <a:cubicBezTo>
                    <a:pt x="24539" y="42280"/>
                    <a:pt x="23325" y="41982"/>
                    <a:pt x="22146" y="41553"/>
                  </a:cubicBezTo>
                  <a:close/>
                  <a:moveTo>
                    <a:pt x="74331" y="46709"/>
                  </a:moveTo>
                  <a:cubicBezTo>
                    <a:pt x="73855" y="46744"/>
                    <a:pt x="73414" y="46804"/>
                    <a:pt x="72997" y="47125"/>
                  </a:cubicBezTo>
                  <a:cubicBezTo>
                    <a:pt x="72426" y="47566"/>
                    <a:pt x="71724" y="47864"/>
                    <a:pt x="71081" y="48233"/>
                  </a:cubicBezTo>
                  <a:cubicBezTo>
                    <a:pt x="71092" y="48268"/>
                    <a:pt x="71116" y="48316"/>
                    <a:pt x="71140" y="48340"/>
                  </a:cubicBezTo>
                  <a:cubicBezTo>
                    <a:pt x="72200" y="47804"/>
                    <a:pt x="73271" y="47256"/>
                    <a:pt x="74331" y="46709"/>
                  </a:cubicBezTo>
                  <a:close/>
                  <a:moveTo>
                    <a:pt x="73462" y="30897"/>
                  </a:moveTo>
                  <a:cubicBezTo>
                    <a:pt x="73938" y="30611"/>
                    <a:pt x="74391" y="30361"/>
                    <a:pt x="74819" y="30100"/>
                  </a:cubicBezTo>
                  <a:cubicBezTo>
                    <a:pt x="74902" y="30040"/>
                    <a:pt x="74926" y="29897"/>
                    <a:pt x="75010" y="29742"/>
                  </a:cubicBezTo>
                  <a:cubicBezTo>
                    <a:pt x="74533" y="29766"/>
                    <a:pt x="74164" y="29802"/>
                    <a:pt x="73759" y="29826"/>
                  </a:cubicBezTo>
                  <a:cubicBezTo>
                    <a:pt x="73771" y="29980"/>
                    <a:pt x="73795" y="30064"/>
                    <a:pt x="73807" y="30183"/>
                  </a:cubicBezTo>
                  <a:cubicBezTo>
                    <a:pt x="74105" y="30052"/>
                    <a:pt x="74355" y="29945"/>
                    <a:pt x="74605" y="29826"/>
                  </a:cubicBezTo>
                  <a:lnTo>
                    <a:pt x="74652" y="29921"/>
                  </a:lnTo>
                  <a:cubicBezTo>
                    <a:pt x="74224" y="30171"/>
                    <a:pt x="73640" y="30278"/>
                    <a:pt x="73462" y="30897"/>
                  </a:cubicBezTo>
                  <a:close/>
                  <a:moveTo>
                    <a:pt x="3310" y="41672"/>
                  </a:moveTo>
                  <a:cubicBezTo>
                    <a:pt x="3286" y="41708"/>
                    <a:pt x="3286" y="41744"/>
                    <a:pt x="3274" y="41780"/>
                  </a:cubicBezTo>
                  <a:cubicBezTo>
                    <a:pt x="4644" y="42101"/>
                    <a:pt x="6001" y="42434"/>
                    <a:pt x="7370" y="42756"/>
                  </a:cubicBezTo>
                  <a:cubicBezTo>
                    <a:pt x="7382" y="42720"/>
                    <a:pt x="7394" y="42661"/>
                    <a:pt x="7394" y="42613"/>
                  </a:cubicBezTo>
                  <a:cubicBezTo>
                    <a:pt x="6061" y="42220"/>
                    <a:pt x="4679" y="41958"/>
                    <a:pt x="3310" y="41672"/>
                  </a:cubicBezTo>
                  <a:close/>
                  <a:moveTo>
                    <a:pt x="8620" y="34207"/>
                  </a:moveTo>
                  <a:cubicBezTo>
                    <a:pt x="9537" y="34767"/>
                    <a:pt x="10597" y="34922"/>
                    <a:pt x="11597" y="35255"/>
                  </a:cubicBezTo>
                  <a:cubicBezTo>
                    <a:pt x="11121" y="34874"/>
                    <a:pt x="9621" y="34338"/>
                    <a:pt x="8620" y="34207"/>
                  </a:cubicBezTo>
                  <a:close/>
                  <a:moveTo>
                    <a:pt x="48494" y="48923"/>
                  </a:moveTo>
                  <a:cubicBezTo>
                    <a:pt x="48494" y="48947"/>
                    <a:pt x="48494" y="48983"/>
                    <a:pt x="48506" y="49007"/>
                  </a:cubicBezTo>
                  <a:cubicBezTo>
                    <a:pt x="50769" y="48626"/>
                    <a:pt x="53031" y="48233"/>
                    <a:pt x="55305" y="47852"/>
                  </a:cubicBezTo>
                  <a:cubicBezTo>
                    <a:pt x="55305" y="47816"/>
                    <a:pt x="55293" y="47792"/>
                    <a:pt x="55293" y="47756"/>
                  </a:cubicBezTo>
                  <a:cubicBezTo>
                    <a:pt x="53019" y="48161"/>
                    <a:pt x="50757" y="48554"/>
                    <a:pt x="48494" y="48923"/>
                  </a:cubicBezTo>
                  <a:close/>
                  <a:moveTo>
                    <a:pt x="52316" y="12300"/>
                  </a:moveTo>
                  <a:cubicBezTo>
                    <a:pt x="53114" y="12669"/>
                    <a:pt x="53757" y="12133"/>
                    <a:pt x="54567" y="12050"/>
                  </a:cubicBezTo>
                  <a:cubicBezTo>
                    <a:pt x="53924" y="11788"/>
                    <a:pt x="53578" y="11823"/>
                    <a:pt x="52316" y="12300"/>
                  </a:cubicBezTo>
                  <a:close/>
                  <a:moveTo>
                    <a:pt x="40172" y="41744"/>
                  </a:moveTo>
                  <a:cubicBezTo>
                    <a:pt x="39279" y="41910"/>
                    <a:pt x="37005" y="42923"/>
                    <a:pt x="36505" y="43363"/>
                  </a:cubicBezTo>
                  <a:cubicBezTo>
                    <a:pt x="37731" y="42839"/>
                    <a:pt x="38946" y="42303"/>
                    <a:pt x="40172" y="41744"/>
                  </a:cubicBezTo>
                  <a:close/>
                  <a:moveTo>
                    <a:pt x="48709" y="11073"/>
                  </a:moveTo>
                  <a:cubicBezTo>
                    <a:pt x="49245" y="11371"/>
                    <a:pt x="49887" y="11300"/>
                    <a:pt x="50757" y="10847"/>
                  </a:cubicBezTo>
                  <a:cubicBezTo>
                    <a:pt x="50042" y="10466"/>
                    <a:pt x="49447" y="11026"/>
                    <a:pt x="48709" y="11073"/>
                  </a:cubicBezTo>
                  <a:close/>
                  <a:moveTo>
                    <a:pt x="44708" y="9764"/>
                  </a:moveTo>
                  <a:cubicBezTo>
                    <a:pt x="45435" y="10192"/>
                    <a:pt x="46054" y="9645"/>
                    <a:pt x="46732" y="9573"/>
                  </a:cubicBezTo>
                  <a:cubicBezTo>
                    <a:pt x="46006" y="9156"/>
                    <a:pt x="45375" y="9704"/>
                    <a:pt x="44708" y="9764"/>
                  </a:cubicBezTo>
                  <a:close/>
                  <a:moveTo>
                    <a:pt x="19038" y="24944"/>
                  </a:moveTo>
                  <a:cubicBezTo>
                    <a:pt x="18395" y="24337"/>
                    <a:pt x="17907" y="23563"/>
                    <a:pt x="17062" y="23230"/>
                  </a:cubicBezTo>
                  <a:cubicBezTo>
                    <a:pt x="17693" y="23825"/>
                    <a:pt x="18217" y="24563"/>
                    <a:pt x="19038" y="24944"/>
                  </a:cubicBezTo>
                  <a:close/>
                  <a:moveTo>
                    <a:pt x="22122" y="26063"/>
                  </a:moveTo>
                  <a:cubicBezTo>
                    <a:pt x="21408" y="25456"/>
                    <a:pt x="20824" y="24682"/>
                    <a:pt x="19931" y="24301"/>
                  </a:cubicBezTo>
                  <a:cubicBezTo>
                    <a:pt x="20670" y="24861"/>
                    <a:pt x="21181" y="25718"/>
                    <a:pt x="22122" y="26063"/>
                  </a:cubicBezTo>
                  <a:close/>
                  <a:moveTo>
                    <a:pt x="48923" y="10299"/>
                  </a:moveTo>
                  <a:cubicBezTo>
                    <a:pt x="48590" y="9990"/>
                    <a:pt x="48256" y="10180"/>
                    <a:pt x="47911" y="10252"/>
                  </a:cubicBezTo>
                  <a:cubicBezTo>
                    <a:pt x="47566" y="10335"/>
                    <a:pt x="47244" y="10419"/>
                    <a:pt x="46839" y="10526"/>
                  </a:cubicBezTo>
                  <a:cubicBezTo>
                    <a:pt x="47435" y="10764"/>
                    <a:pt x="47959" y="10704"/>
                    <a:pt x="48923" y="10299"/>
                  </a:cubicBezTo>
                  <a:close/>
                  <a:moveTo>
                    <a:pt x="65723" y="33814"/>
                  </a:moveTo>
                  <a:cubicBezTo>
                    <a:pt x="65735" y="33850"/>
                    <a:pt x="65770" y="33886"/>
                    <a:pt x="65782" y="33921"/>
                  </a:cubicBezTo>
                  <a:cubicBezTo>
                    <a:pt x="67044" y="33374"/>
                    <a:pt x="68330" y="32802"/>
                    <a:pt x="69592" y="32255"/>
                  </a:cubicBezTo>
                  <a:cubicBezTo>
                    <a:pt x="69580" y="32207"/>
                    <a:pt x="69568" y="32159"/>
                    <a:pt x="69533" y="32135"/>
                  </a:cubicBezTo>
                  <a:cubicBezTo>
                    <a:pt x="68271" y="32683"/>
                    <a:pt x="67009" y="33255"/>
                    <a:pt x="65723" y="33814"/>
                  </a:cubicBezTo>
                  <a:close/>
                  <a:moveTo>
                    <a:pt x="62210" y="14324"/>
                  </a:moveTo>
                  <a:cubicBezTo>
                    <a:pt x="61306" y="14050"/>
                    <a:pt x="60472" y="14479"/>
                    <a:pt x="59603" y="14621"/>
                  </a:cubicBezTo>
                  <a:cubicBezTo>
                    <a:pt x="60484" y="14693"/>
                    <a:pt x="61353" y="14455"/>
                    <a:pt x="62210" y="14324"/>
                  </a:cubicBezTo>
                  <a:close/>
                  <a:moveTo>
                    <a:pt x="45816" y="39994"/>
                  </a:moveTo>
                  <a:cubicBezTo>
                    <a:pt x="45827" y="40041"/>
                    <a:pt x="45851" y="40101"/>
                    <a:pt x="45875" y="40136"/>
                  </a:cubicBezTo>
                  <a:cubicBezTo>
                    <a:pt x="46970" y="39696"/>
                    <a:pt x="48078" y="39244"/>
                    <a:pt x="49173" y="38791"/>
                  </a:cubicBezTo>
                  <a:lnTo>
                    <a:pt x="49125" y="38648"/>
                  </a:lnTo>
                  <a:cubicBezTo>
                    <a:pt x="48030" y="39101"/>
                    <a:pt x="46923" y="39541"/>
                    <a:pt x="45816" y="39994"/>
                  </a:cubicBezTo>
                  <a:close/>
                  <a:moveTo>
                    <a:pt x="45518" y="40053"/>
                  </a:moveTo>
                  <a:cubicBezTo>
                    <a:pt x="45494" y="40006"/>
                    <a:pt x="45470" y="39946"/>
                    <a:pt x="45458" y="39898"/>
                  </a:cubicBezTo>
                  <a:lnTo>
                    <a:pt x="42101" y="41327"/>
                  </a:lnTo>
                  <a:cubicBezTo>
                    <a:pt x="42125" y="41375"/>
                    <a:pt x="42136" y="41410"/>
                    <a:pt x="42148" y="41446"/>
                  </a:cubicBezTo>
                  <a:cubicBezTo>
                    <a:pt x="43268" y="40994"/>
                    <a:pt x="44387" y="40517"/>
                    <a:pt x="45518" y="40053"/>
                  </a:cubicBezTo>
                  <a:close/>
                  <a:moveTo>
                    <a:pt x="8585" y="20170"/>
                  </a:moveTo>
                  <a:cubicBezTo>
                    <a:pt x="9240" y="20706"/>
                    <a:pt x="9716" y="21468"/>
                    <a:pt x="10525" y="21825"/>
                  </a:cubicBezTo>
                  <a:cubicBezTo>
                    <a:pt x="9882" y="21253"/>
                    <a:pt x="9454" y="20467"/>
                    <a:pt x="8585" y="20170"/>
                  </a:cubicBezTo>
                  <a:close/>
                  <a:moveTo>
                    <a:pt x="41982" y="8859"/>
                  </a:moveTo>
                  <a:cubicBezTo>
                    <a:pt x="42756" y="9287"/>
                    <a:pt x="43387" y="8740"/>
                    <a:pt x="44089" y="8609"/>
                  </a:cubicBezTo>
                  <a:cubicBezTo>
                    <a:pt x="43351" y="8454"/>
                    <a:pt x="42684" y="8752"/>
                    <a:pt x="41982" y="8859"/>
                  </a:cubicBezTo>
                  <a:close/>
                  <a:moveTo>
                    <a:pt x="55602" y="13276"/>
                  </a:moveTo>
                  <a:cubicBezTo>
                    <a:pt x="56388" y="13526"/>
                    <a:pt x="57103" y="13097"/>
                    <a:pt x="57865" y="12990"/>
                  </a:cubicBezTo>
                  <a:cubicBezTo>
                    <a:pt x="57067" y="12728"/>
                    <a:pt x="56364" y="13193"/>
                    <a:pt x="55602" y="13276"/>
                  </a:cubicBezTo>
                  <a:close/>
                  <a:moveTo>
                    <a:pt x="5572" y="31766"/>
                  </a:moveTo>
                  <a:cubicBezTo>
                    <a:pt x="5013" y="31326"/>
                    <a:pt x="4001" y="30992"/>
                    <a:pt x="3489" y="31064"/>
                  </a:cubicBezTo>
                  <a:cubicBezTo>
                    <a:pt x="3882" y="31409"/>
                    <a:pt x="4572" y="31624"/>
                    <a:pt x="5572" y="31766"/>
                  </a:cubicBezTo>
                  <a:close/>
                  <a:moveTo>
                    <a:pt x="47935" y="10847"/>
                  </a:moveTo>
                  <a:cubicBezTo>
                    <a:pt x="48328" y="11073"/>
                    <a:pt x="49387" y="10895"/>
                    <a:pt x="49828" y="10550"/>
                  </a:cubicBezTo>
                  <a:cubicBezTo>
                    <a:pt x="49411" y="10407"/>
                    <a:pt x="48768" y="10514"/>
                    <a:pt x="47935" y="10847"/>
                  </a:cubicBezTo>
                  <a:close/>
                  <a:moveTo>
                    <a:pt x="14716" y="19824"/>
                  </a:moveTo>
                  <a:cubicBezTo>
                    <a:pt x="14704" y="19860"/>
                    <a:pt x="14693" y="19884"/>
                    <a:pt x="14693" y="19932"/>
                  </a:cubicBezTo>
                  <a:cubicBezTo>
                    <a:pt x="16205" y="20491"/>
                    <a:pt x="17741" y="21063"/>
                    <a:pt x="19265" y="21646"/>
                  </a:cubicBezTo>
                  <a:cubicBezTo>
                    <a:pt x="19276" y="21610"/>
                    <a:pt x="19288" y="21587"/>
                    <a:pt x="19288" y="21551"/>
                  </a:cubicBezTo>
                  <a:cubicBezTo>
                    <a:pt x="17752" y="20956"/>
                    <a:pt x="16240" y="20396"/>
                    <a:pt x="14716" y="19824"/>
                  </a:cubicBezTo>
                  <a:close/>
                  <a:moveTo>
                    <a:pt x="26480" y="27623"/>
                  </a:moveTo>
                  <a:cubicBezTo>
                    <a:pt x="25837" y="27087"/>
                    <a:pt x="25396" y="26313"/>
                    <a:pt x="24539" y="26028"/>
                  </a:cubicBezTo>
                  <a:cubicBezTo>
                    <a:pt x="25182" y="26587"/>
                    <a:pt x="25670" y="27278"/>
                    <a:pt x="26480" y="27623"/>
                  </a:cubicBezTo>
                  <a:close/>
                  <a:moveTo>
                    <a:pt x="33981" y="44066"/>
                  </a:moveTo>
                  <a:cubicBezTo>
                    <a:pt x="35005" y="43923"/>
                    <a:pt x="35826" y="43351"/>
                    <a:pt x="36719" y="42934"/>
                  </a:cubicBezTo>
                  <a:cubicBezTo>
                    <a:pt x="36707" y="42911"/>
                    <a:pt x="36683" y="42863"/>
                    <a:pt x="36672" y="42827"/>
                  </a:cubicBezTo>
                  <a:cubicBezTo>
                    <a:pt x="35779" y="43232"/>
                    <a:pt x="34886" y="43649"/>
                    <a:pt x="33981" y="44066"/>
                  </a:cubicBezTo>
                  <a:close/>
                  <a:moveTo>
                    <a:pt x="45792" y="9240"/>
                  </a:moveTo>
                  <a:cubicBezTo>
                    <a:pt x="45351" y="9026"/>
                    <a:pt x="44363" y="9168"/>
                    <a:pt x="43815" y="9502"/>
                  </a:cubicBezTo>
                  <a:cubicBezTo>
                    <a:pt x="44518" y="9799"/>
                    <a:pt x="45077" y="9299"/>
                    <a:pt x="45792" y="9240"/>
                  </a:cubicBezTo>
                  <a:close/>
                  <a:moveTo>
                    <a:pt x="14145" y="23253"/>
                  </a:moveTo>
                  <a:lnTo>
                    <a:pt x="14240" y="23146"/>
                  </a:lnTo>
                  <a:cubicBezTo>
                    <a:pt x="13585" y="22634"/>
                    <a:pt x="13252" y="21765"/>
                    <a:pt x="12335" y="21527"/>
                  </a:cubicBezTo>
                  <a:cubicBezTo>
                    <a:pt x="12930" y="22099"/>
                    <a:pt x="13526" y="22670"/>
                    <a:pt x="14145" y="23253"/>
                  </a:cubicBezTo>
                  <a:close/>
                  <a:moveTo>
                    <a:pt x="30456" y="28314"/>
                  </a:moveTo>
                  <a:cubicBezTo>
                    <a:pt x="31099" y="28790"/>
                    <a:pt x="31611" y="29480"/>
                    <a:pt x="32445" y="29742"/>
                  </a:cubicBezTo>
                  <a:cubicBezTo>
                    <a:pt x="31790" y="29230"/>
                    <a:pt x="31290" y="28528"/>
                    <a:pt x="30456" y="28314"/>
                  </a:cubicBezTo>
                  <a:close/>
                  <a:moveTo>
                    <a:pt x="28147" y="27444"/>
                  </a:moveTo>
                  <a:cubicBezTo>
                    <a:pt x="29671" y="28873"/>
                    <a:pt x="29421" y="28790"/>
                    <a:pt x="30099" y="28885"/>
                  </a:cubicBezTo>
                  <a:cubicBezTo>
                    <a:pt x="29409" y="28397"/>
                    <a:pt x="28909" y="27754"/>
                    <a:pt x="28147" y="27444"/>
                  </a:cubicBezTo>
                  <a:close/>
                  <a:moveTo>
                    <a:pt x="29159" y="27837"/>
                  </a:moveTo>
                  <a:cubicBezTo>
                    <a:pt x="30254" y="28909"/>
                    <a:pt x="30718" y="29230"/>
                    <a:pt x="31135" y="29242"/>
                  </a:cubicBezTo>
                  <a:cubicBezTo>
                    <a:pt x="30278" y="28385"/>
                    <a:pt x="29647" y="27921"/>
                    <a:pt x="29159" y="27837"/>
                  </a:cubicBezTo>
                  <a:close/>
                  <a:moveTo>
                    <a:pt x="52459" y="37696"/>
                  </a:moveTo>
                  <a:cubicBezTo>
                    <a:pt x="52447" y="37660"/>
                    <a:pt x="52435" y="37624"/>
                    <a:pt x="52423" y="37577"/>
                  </a:cubicBezTo>
                  <a:cubicBezTo>
                    <a:pt x="51233" y="38089"/>
                    <a:pt x="50054" y="38589"/>
                    <a:pt x="48864" y="39101"/>
                  </a:cubicBezTo>
                  <a:cubicBezTo>
                    <a:pt x="48875" y="39124"/>
                    <a:pt x="48875" y="39160"/>
                    <a:pt x="48887" y="39184"/>
                  </a:cubicBezTo>
                  <a:cubicBezTo>
                    <a:pt x="48947" y="39172"/>
                    <a:pt x="48994" y="39160"/>
                    <a:pt x="49054" y="39160"/>
                  </a:cubicBezTo>
                  <a:cubicBezTo>
                    <a:pt x="49542" y="39148"/>
                    <a:pt x="49840" y="38755"/>
                    <a:pt x="50257" y="38589"/>
                  </a:cubicBezTo>
                  <a:cubicBezTo>
                    <a:pt x="51007" y="38291"/>
                    <a:pt x="51733" y="37993"/>
                    <a:pt x="52459" y="37696"/>
                  </a:cubicBezTo>
                  <a:close/>
                  <a:moveTo>
                    <a:pt x="25777" y="26504"/>
                  </a:moveTo>
                  <a:cubicBezTo>
                    <a:pt x="26789" y="27659"/>
                    <a:pt x="27194" y="27980"/>
                    <a:pt x="27718" y="28040"/>
                  </a:cubicBezTo>
                  <a:cubicBezTo>
                    <a:pt x="27039" y="27516"/>
                    <a:pt x="26539" y="26849"/>
                    <a:pt x="25777" y="26504"/>
                  </a:cubicBezTo>
                  <a:close/>
                  <a:moveTo>
                    <a:pt x="55376" y="12300"/>
                  </a:moveTo>
                  <a:cubicBezTo>
                    <a:pt x="54662" y="12050"/>
                    <a:pt x="54043" y="12478"/>
                    <a:pt x="53376" y="12609"/>
                  </a:cubicBezTo>
                  <a:cubicBezTo>
                    <a:pt x="54067" y="12800"/>
                    <a:pt x="54698" y="12395"/>
                    <a:pt x="55376" y="12300"/>
                  </a:cubicBezTo>
                  <a:close/>
                  <a:moveTo>
                    <a:pt x="33147" y="43935"/>
                  </a:moveTo>
                  <a:cubicBezTo>
                    <a:pt x="32266" y="44220"/>
                    <a:pt x="31373" y="44506"/>
                    <a:pt x="30492" y="44780"/>
                  </a:cubicBezTo>
                  <a:cubicBezTo>
                    <a:pt x="31528" y="44887"/>
                    <a:pt x="32314" y="44339"/>
                    <a:pt x="33147" y="43935"/>
                  </a:cubicBezTo>
                  <a:close/>
                  <a:moveTo>
                    <a:pt x="41601" y="58543"/>
                  </a:moveTo>
                  <a:cubicBezTo>
                    <a:pt x="42136" y="57627"/>
                    <a:pt x="42684" y="56722"/>
                    <a:pt x="43220" y="55793"/>
                  </a:cubicBezTo>
                  <a:cubicBezTo>
                    <a:pt x="43184" y="55781"/>
                    <a:pt x="43160" y="55769"/>
                    <a:pt x="43149" y="55757"/>
                  </a:cubicBezTo>
                  <a:cubicBezTo>
                    <a:pt x="42434" y="56555"/>
                    <a:pt x="42029" y="57567"/>
                    <a:pt x="41601" y="58543"/>
                  </a:cubicBezTo>
                  <a:close/>
                  <a:moveTo>
                    <a:pt x="20884" y="25635"/>
                  </a:moveTo>
                  <a:cubicBezTo>
                    <a:pt x="20277" y="25016"/>
                    <a:pt x="19681" y="24396"/>
                    <a:pt x="18931" y="23932"/>
                  </a:cubicBezTo>
                  <a:cubicBezTo>
                    <a:pt x="19574" y="24516"/>
                    <a:pt x="20062" y="25242"/>
                    <a:pt x="20884" y="25635"/>
                  </a:cubicBezTo>
                  <a:close/>
                  <a:moveTo>
                    <a:pt x="17026" y="24242"/>
                  </a:moveTo>
                  <a:cubicBezTo>
                    <a:pt x="16300" y="23349"/>
                    <a:pt x="15419" y="22575"/>
                    <a:pt x="15097" y="22551"/>
                  </a:cubicBezTo>
                  <a:cubicBezTo>
                    <a:pt x="15788" y="23099"/>
                    <a:pt x="16240" y="23873"/>
                    <a:pt x="17026" y="24242"/>
                  </a:cubicBezTo>
                  <a:close/>
                  <a:moveTo>
                    <a:pt x="51626" y="12050"/>
                  </a:moveTo>
                  <a:cubicBezTo>
                    <a:pt x="52281" y="12264"/>
                    <a:pt x="52840" y="11859"/>
                    <a:pt x="53447" y="11740"/>
                  </a:cubicBezTo>
                  <a:cubicBezTo>
                    <a:pt x="52793" y="11502"/>
                    <a:pt x="52245" y="11943"/>
                    <a:pt x="51626" y="12050"/>
                  </a:cubicBezTo>
                  <a:close/>
                  <a:moveTo>
                    <a:pt x="51447" y="49864"/>
                  </a:moveTo>
                  <a:cubicBezTo>
                    <a:pt x="51447" y="49828"/>
                    <a:pt x="51435" y="49781"/>
                    <a:pt x="51435" y="49757"/>
                  </a:cubicBezTo>
                  <a:cubicBezTo>
                    <a:pt x="49959" y="49995"/>
                    <a:pt x="48494" y="50245"/>
                    <a:pt x="47018" y="50483"/>
                  </a:cubicBezTo>
                  <a:cubicBezTo>
                    <a:pt x="47018" y="50507"/>
                    <a:pt x="47030" y="50531"/>
                    <a:pt x="47030" y="50554"/>
                  </a:cubicBezTo>
                  <a:cubicBezTo>
                    <a:pt x="48506" y="50340"/>
                    <a:pt x="49983" y="50102"/>
                    <a:pt x="51447" y="49864"/>
                  </a:cubicBezTo>
                  <a:close/>
                  <a:moveTo>
                    <a:pt x="13347" y="22920"/>
                  </a:moveTo>
                  <a:cubicBezTo>
                    <a:pt x="12728" y="22277"/>
                    <a:pt x="12145" y="21610"/>
                    <a:pt x="11406" y="21122"/>
                  </a:cubicBezTo>
                  <a:cubicBezTo>
                    <a:pt x="12037" y="21741"/>
                    <a:pt x="12597" y="22444"/>
                    <a:pt x="13347" y="22920"/>
                  </a:cubicBezTo>
                  <a:close/>
                  <a:moveTo>
                    <a:pt x="4263" y="40577"/>
                  </a:moveTo>
                  <a:cubicBezTo>
                    <a:pt x="4882" y="40708"/>
                    <a:pt x="5406" y="40827"/>
                    <a:pt x="5989" y="40946"/>
                  </a:cubicBezTo>
                  <a:cubicBezTo>
                    <a:pt x="5715" y="40529"/>
                    <a:pt x="4763" y="40303"/>
                    <a:pt x="4263" y="40577"/>
                  </a:cubicBezTo>
                  <a:close/>
                  <a:moveTo>
                    <a:pt x="6715" y="33028"/>
                  </a:moveTo>
                  <a:lnTo>
                    <a:pt x="6668" y="33159"/>
                  </a:lnTo>
                  <a:cubicBezTo>
                    <a:pt x="7501" y="33409"/>
                    <a:pt x="8335" y="33648"/>
                    <a:pt x="9168" y="33910"/>
                  </a:cubicBezTo>
                  <a:cubicBezTo>
                    <a:pt x="9180" y="33874"/>
                    <a:pt x="9180" y="33850"/>
                    <a:pt x="9204" y="33814"/>
                  </a:cubicBezTo>
                  <a:cubicBezTo>
                    <a:pt x="8430" y="33386"/>
                    <a:pt x="7537" y="33326"/>
                    <a:pt x="6715" y="33028"/>
                  </a:cubicBezTo>
                  <a:close/>
                  <a:moveTo>
                    <a:pt x="23015" y="26468"/>
                  </a:moveTo>
                  <a:cubicBezTo>
                    <a:pt x="23027" y="26432"/>
                    <a:pt x="23051" y="26420"/>
                    <a:pt x="23063" y="26385"/>
                  </a:cubicBezTo>
                  <a:cubicBezTo>
                    <a:pt x="22503" y="25670"/>
                    <a:pt x="21432" y="24813"/>
                    <a:pt x="21086" y="24777"/>
                  </a:cubicBezTo>
                  <a:cubicBezTo>
                    <a:pt x="21741" y="25349"/>
                    <a:pt x="22372" y="25897"/>
                    <a:pt x="23015" y="26468"/>
                  </a:cubicBezTo>
                  <a:close/>
                  <a:moveTo>
                    <a:pt x="24051" y="26801"/>
                  </a:moveTo>
                  <a:cubicBezTo>
                    <a:pt x="24087" y="26778"/>
                    <a:pt x="24110" y="26742"/>
                    <a:pt x="24146" y="26706"/>
                  </a:cubicBezTo>
                  <a:lnTo>
                    <a:pt x="22265" y="25099"/>
                  </a:lnTo>
                  <a:cubicBezTo>
                    <a:pt x="22229" y="25123"/>
                    <a:pt x="22205" y="25158"/>
                    <a:pt x="22194" y="25182"/>
                  </a:cubicBezTo>
                  <a:cubicBezTo>
                    <a:pt x="22860" y="25659"/>
                    <a:pt x="23313" y="26420"/>
                    <a:pt x="24051" y="26801"/>
                  </a:cubicBezTo>
                  <a:close/>
                  <a:moveTo>
                    <a:pt x="54864" y="13050"/>
                  </a:moveTo>
                  <a:cubicBezTo>
                    <a:pt x="55579" y="13216"/>
                    <a:pt x="56210" y="12871"/>
                    <a:pt x="56900" y="12740"/>
                  </a:cubicBezTo>
                  <a:cubicBezTo>
                    <a:pt x="56186" y="12633"/>
                    <a:pt x="55531" y="12907"/>
                    <a:pt x="54864" y="13050"/>
                  </a:cubicBezTo>
                  <a:close/>
                  <a:moveTo>
                    <a:pt x="69509" y="32505"/>
                  </a:moveTo>
                  <a:cubicBezTo>
                    <a:pt x="69521" y="32540"/>
                    <a:pt x="69545" y="32576"/>
                    <a:pt x="69568" y="32612"/>
                  </a:cubicBezTo>
                  <a:cubicBezTo>
                    <a:pt x="70414" y="32255"/>
                    <a:pt x="71271" y="31885"/>
                    <a:pt x="72128" y="31528"/>
                  </a:cubicBezTo>
                  <a:cubicBezTo>
                    <a:pt x="72045" y="31469"/>
                    <a:pt x="71985" y="31469"/>
                    <a:pt x="71926" y="31481"/>
                  </a:cubicBezTo>
                  <a:cubicBezTo>
                    <a:pt x="71497" y="31683"/>
                    <a:pt x="71009" y="31671"/>
                    <a:pt x="70604" y="32028"/>
                  </a:cubicBezTo>
                  <a:cubicBezTo>
                    <a:pt x="70342" y="32278"/>
                    <a:pt x="69878" y="32338"/>
                    <a:pt x="69509" y="32505"/>
                  </a:cubicBezTo>
                  <a:close/>
                  <a:moveTo>
                    <a:pt x="54174" y="12859"/>
                  </a:moveTo>
                  <a:cubicBezTo>
                    <a:pt x="54876" y="12955"/>
                    <a:pt x="55519" y="12681"/>
                    <a:pt x="56186" y="12538"/>
                  </a:cubicBezTo>
                  <a:cubicBezTo>
                    <a:pt x="55483" y="12371"/>
                    <a:pt x="54840" y="12728"/>
                    <a:pt x="54174" y="12859"/>
                  </a:cubicBezTo>
                  <a:close/>
                  <a:moveTo>
                    <a:pt x="7096" y="44530"/>
                  </a:moveTo>
                  <a:cubicBezTo>
                    <a:pt x="7120" y="44470"/>
                    <a:pt x="7132" y="44423"/>
                    <a:pt x="7144" y="44363"/>
                  </a:cubicBezTo>
                  <a:cubicBezTo>
                    <a:pt x="6227" y="44101"/>
                    <a:pt x="5299" y="43815"/>
                    <a:pt x="4358" y="43554"/>
                  </a:cubicBezTo>
                  <a:cubicBezTo>
                    <a:pt x="4346" y="43577"/>
                    <a:pt x="4346" y="43613"/>
                    <a:pt x="4334" y="43649"/>
                  </a:cubicBezTo>
                  <a:cubicBezTo>
                    <a:pt x="5275" y="43935"/>
                    <a:pt x="6180" y="44232"/>
                    <a:pt x="7096" y="44530"/>
                  </a:cubicBezTo>
                  <a:close/>
                  <a:moveTo>
                    <a:pt x="85821" y="25897"/>
                  </a:moveTo>
                  <a:cubicBezTo>
                    <a:pt x="85844" y="25849"/>
                    <a:pt x="85856" y="25801"/>
                    <a:pt x="85892" y="25778"/>
                  </a:cubicBezTo>
                  <a:cubicBezTo>
                    <a:pt x="85832" y="25718"/>
                    <a:pt x="85761" y="25599"/>
                    <a:pt x="85701" y="25599"/>
                  </a:cubicBezTo>
                  <a:cubicBezTo>
                    <a:pt x="85023" y="25670"/>
                    <a:pt x="84368" y="25778"/>
                    <a:pt x="83713" y="25885"/>
                  </a:cubicBezTo>
                  <a:cubicBezTo>
                    <a:pt x="83713" y="25885"/>
                    <a:pt x="83713" y="25897"/>
                    <a:pt x="83737" y="25897"/>
                  </a:cubicBezTo>
                  <a:close/>
                  <a:moveTo>
                    <a:pt x="44863" y="8883"/>
                  </a:moveTo>
                  <a:cubicBezTo>
                    <a:pt x="44220" y="8740"/>
                    <a:pt x="43672" y="9061"/>
                    <a:pt x="43077" y="9216"/>
                  </a:cubicBezTo>
                  <a:cubicBezTo>
                    <a:pt x="43708" y="9407"/>
                    <a:pt x="44268" y="9026"/>
                    <a:pt x="44863" y="8883"/>
                  </a:cubicBezTo>
                  <a:close/>
                  <a:moveTo>
                    <a:pt x="57103" y="36612"/>
                  </a:moveTo>
                  <a:cubicBezTo>
                    <a:pt x="57984" y="36446"/>
                    <a:pt x="58793" y="36207"/>
                    <a:pt x="59448" y="35600"/>
                  </a:cubicBezTo>
                  <a:cubicBezTo>
                    <a:pt x="58674" y="35945"/>
                    <a:pt x="57877" y="36267"/>
                    <a:pt x="57103" y="36612"/>
                  </a:cubicBezTo>
                  <a:close/>
                  <a:moveTo>
                    <a:pt x="57091" y="13764"/>
                  </a:moveTo>
                  <a:cubicBezTo>
                    <a:pt x="57865" y="13836"/>
                    <a:pt x="58591" y="13562"/>
                    <a:pt x="59341" y="13419"/>
                  </a:cubicBezTo>
                  <a:cubicBezTo>
                    <a:pt x="58567" y="13347"/>
                    <a:pt x="57841" y="13621"/>
                    <a:pt x="57091" y="13764"/>
                  </a:cubicBezTo>
                  <a:close/>
                  <a:moveTo>
                    <a:pt x="12859" y="36017"/>
                  </a:moveTo>
                  <a:cubicBezTo>
                    <a:pt x="12871" y="35969"/>
                    <a:pt x="12895" y="35945"/>
                    <a:pt x="12907" y="35898"/>
                  </a:cubicBezTo>
                  <a:cubicBezTo>
                    <a:pt x="12002" y="35612"/>
                    <a:pt x="11109" y="35314"/>
                    <a:pt x="10192" y="35029"/>
                  </a:cubicBezTo>
                  <a:lnTo>
                    <a:pt x="10156" y="35172"/>
                  </a:lnTo>
                  <a:cubicBezTo>
                    <a:pt x="11061" y="35457"/>
                    <a:pt x="11954" y="35731"/>
                    <a:pt x="12859" y="36017"/>
                  </a:cubicBezTo>
                  <a:close/>
                  <a:moveTo>
                    <a:pt x="25194" y="27218"/>
                  </a:moveTo>
                  <a:cubicBezTo>
                    <a:pt x="25230" y="27194"/>
                    <a:pt x="25242" y="27159"/>
                    <a:pt x="25277" y="27135"/>
                  </a:cubicBezTo>
                  <a:cubicBezTo>
                    <a:pt x="24622" y="26659"/>
                    <a:pt x="24182" y="25909"/>
                    <a:pt x="23372" y="25635"/>
                  </a:cubicBezTo>
                  <a:cubicBezTo>
                    <a:pt x="23991" y="26147"/>
                    <a:pt x="24599" y="26682"/>
                    <a:pt x="25194" y="27218"/>
                  </a:cubicBezTo>
                  <a:close/>
                  <a:moveTo>
                    <a:pt x="28754" y="28468"/>
                  </a:moveTo>
                  <a:cubicBezTo>
                    <a:pt x="28170" y="27968"/>
                    <a:pt x="27682" y="27337"/>
                    <a:pt x="26956" y="27016"/>
                  </a:cubicBezTo>
                  <a:cubicBezTo>
                    <a:pt x="27563" y="27504"/>
                    <a:pt x="28028" y="28159"/>
                    <a:pt x="28754" y="28468"/>
                  </a:cubicBezTo>
                  <a:close/>
                  <a:moveTo>
                    <a:pt x="61425" y="26087"/>
                  </a:moveTo>
                  <a:cubicBezTo>
                    <a:pt x="60722" y="26051"/>
                    <a:pt x="60020" y="25932"/>
                    <a:pt x="59353" y="26170"/>
                  </a:cubicBezTo>
                  <a:cubicBezTo>
                    <a:pt x="60055" y="26170"/>
                    <a:pt x="60758" y="26290"/>
                    <a:pt x="61425" y="26087"/>
                  </a:cubicBezTo>
                  <a:close/>
                  <a:moveTo>
                    <a:pt x="27730" y="44470"/>
                  </a:moveTo>
                  <a:lnTo>
                    <a:pt x="27778" y="44339"/>
                  </a:lnTo>
                  <a:cubicBezTo>
                    <a:pt x="26992" y="44054"/>
                    <a:pt x="26206" y="43768"/>
                    <a:pt x="25432" y="43494"/>
                  </a:cubicBezTo>
                  <a:cubicBezTo>
                    <a:pt x="25420" y="43530"/>
                    <a:pt x="25408" y="43577"/>
                    <a:pt x="25396" y="43613"/>
                  </a:cubicBezTo>
                  <a:cubicBezTo>
                    <a:pt x="26170" y="43911"/>
                    <a:pt x="26932" y="44185"/>
                    <a:pt x="27730" y="44470"/>
                  </a:cubicBezTo>
                  <a:close/>
                  <a:moveTo>
                    <a:pt x="42791" y="61746"/>
                  </a:moveTo>
                  <a:cubicBezTo>
                    <a:pt x="42696" y="62461"/>
                    <a:pt x="42577" y="63199"/>
                    <a:pt x="42827" y="63913"/>
                  </a:cubicBezTo>
                  <a:cubicBezTo>
                    <a:pt x="42958" y="63175"/>
                    <a:pt x="42803" y="62461"/>
                    <a:pt x="42791" y="61746"/>
                  </a:cubicBezTo>
                  <a:close/>
                  <a:moveTo>
                    <a:pt x="52150" y="11359"/>
                  </a:moveTo>
                  <a:cubicBezTo>
                    <a:pt x="51507" y="11252"/>
                    <a:pt x="50947" y="11502"/>
                    <a:pt x="50352" y="11669"/>
                  </a:cubicBezTo>
                  <a:cubicBezTo>
                    <a:pt x="50995" y="11800"/>
                    <a:pt x="51554" y="11478"/>
                    <a:pt x="52150" y="11359"/>
                  </a:cubicBezTo>
                  <a:close/>
                  <a:moveTo>
                    <a:pt x="15157" y="23575"/>
                  </a:moveTo>
                  <a:cubicBezTo>
                    <a:pt x="14597" y="23015"/>
                    <a:pt x="14050" y="22456"/>
                    <a:pt x="13502" y="21896"/>
                  </a:cubicBezTo>
                  <a:cubicBezTo>
                    <a:pt x="14050" y="22456"/>
                    <a:pt x="14454" y="23194"/>
                    <a:pt x="15157" y="23575"/>
                  </a:cubicBezTo>
                  <a:close/>
                  <a:moveTo>
                    <a:pt x="60698" y="13907"/>
                  </a:moveTo>
                  <a:cubicBezTo>
                    <a:pt x="60675" y="13859"/>
                    <a:pt x="60675" y="13800"/>
                    <a:pt x="60663" y="13752"/>
                  </a:cubicBezTo>
                  <a:cubicBezTo>
                    <a:pt x="59948" y="13907"/>
                    <a:pt x="59246" y="14038"/>
                    <a:pt x="58531" y="14181"/>
                  </a:cubicBezTo>
                  <a:cubicBezTo>
                    <a:pt x="58555" y="14240"/>
                    <a:pt x="58555" y="14288"/>
                    <a:pt x="58567" y="14348"/>
                  </a:cubicBezTo>
                  <a:cubicBezTo>
                    <a:pt x="59281" y="14205"/>
                    <a:pt x="59984" y="14050"/>
                    <a:pt x="60698" y="13907"/>
                  </a:cubicBezTo>
                  <a:close/>
                  <a:moveTo>
                    <a:pt x="29123" y="44661"/>
                  </a:moveTo>
                  <a:cubicBezTo>
                    <a:pt x="29933" y="44947"/>
                    <a:pt x="30587" y="44458"/>
                    <a:pt x="31290" y="44256"/>
                  </a:cubicBezTo>
                  <a:cubicBezTo>
                    <a:pt x="30552" y="44399"/>
                    <a:pt x="29837" y="44530"/>
                    <a:pt x="29123" y="44661"/>
                  </a:cubicBezTo>
                  <a:close/>
                  <a:moveTo>
                    <a:pt x="44649" y="28218"/>
                  </a:moveTo>
                  <a:cubicBezTo>
                    <a:pt x="43863" y="28290"/>
                    <a:pt x="42136" y="28909"/>
                    <a:pt x="41970" y="29159"/>
                  </a:cubicBezTo>
                  <a:cubicBezTo>
                    <a:pt x="42898" y="28826"/>
                    <a:pt x="43768" y="28516"/>
                    <a:pt x="44649" y="28218"/>
                  </a:cubicBezTo>
                  <a:close/>
                  <a:moveTo>
                    <a:pt x="6299" y="41422"/>
                  </a:moveTo>
                  <a:cubicBezTo>
                    <a:pt x="6299" y="41387"/>
                    <a:pt x="6311" y="41363"/>
                    <a:pt x="6311" y="41327"/>
                  </a:cubicBezTo>
                  <a:cubicBezTo>
                    <a:pt x="5477" y="41184"/>
                    <a:pt x="4679" y="40898"/>
                    <a:pt x="3846" y="40839"/>
                  </a:cubicBezTo>
                  <a:cubicBezTo>
                    <a:pt x="3846" y="40887"/>
                    <a:pt x="3822" y="40934"/>
                    <a:pt x="3822" y="40958"/>
                  </a:cubicBezTo>
                  <a:cubicBezTo>
                    <a:pt x="4644" y="41125"/>
                    <a:pt x="5477" y="41268"/>
                    <a:pt x="6299" y="41422"/>
                  </a:cubicBezTo>
                  <a:close/>
                  <a:moveTo>
                    <a:pt x="74807" y="20634"/>
                  </a:moveTo>
                  <a:cubicBezTo>
                    <a:pt x="75534" y="20836"/>
                    <a:pt x="76272" y="20789"/>
                    <a:pt x="76426" y="20634"/>
                  </a:cubicBezTo>
                  <a:close/>
                  <a:moveTo>
                    <a:pt x="7727" y="42018"/>
                  </a:moveTo>
                  <a:lnTo>
                    <a:pt x="7656" y="42089"/>
                  </a:lnTo>
                  <a:cubicBezTo>
                    <a:pt x="8287" y="42851"/>
                    <a:pt x="8930" y="43625"/>
                    <a:pt x="9573" y="44387"/>
                  </a:cubicBezTo>
                  <a:cubicBezTo>
                    <a:pt x="9597" y="44351"/>
                    <a:pt x="9632" y="44339"/>
                    <a:pt x="9656" y="44304"/>
                  </a:cubicBezTo>
                  <a:cubicBezTo>
                    <a:pt x="9025" y="43554"/>
                    <a:pt x="8382" y="42792"/>
                    <a:pt x="7727" y="42018"/>
                  </a:cubicBezTo>
                  <a:close/>
                  <a:moveTo>
                    <a:pt x="50495" y="49269"/>
                  </a:moveTo>
                  <a:cubicBezTo>
                    <a:pt x="50495" y="49233"/>
                    <a:pt x="50483" y="49209"/>
                    <a:pt x="50483" y="49185"/>
                  </a:cubicBezTo>
                  <a:cubicBezTo>
                    <a:pt x="49411" y="49352"/>
                    <a:pt x="48352" y="49530"/>
                    <a:pt x="47280" y="49697"/>
                  </a:cubicBezTo>
                  <a:cubicBezTo>
                    <a:pt x="47304" y="49757"/>
                    <a:pt x="47304" y="49804"/>
                    <a:pt x="47316" y="49864"/>
                  </a:cubicBezTo>
                  <a:cubicBezTo>
                    <a:pt x="47721" y="49757"/>
                    <a:pt x="48113" y="49638"/>
                    <a:pt x="48518" y="49566"/>
                  </a:cubicBezTo>
                  <a:cubicBezTo>
                    <a:pt x="49173" y="49459"/>
                    <a:pt x="49828" y="49364"/>
                    <a:pt x="50495" y="49269"/>
                  </a:cubicBezTo>
                  <a:close/>
                  <a:moveTo>
                    <a:pt x="27277" y="43935"/>
                  </a:moveTo>
                  <a:lnTo>
                    <a:pt x="27325" y="43851"/>
                  </a:lnTo>
                  <a:cubicBezTo>
                    <a:pt x="26325" y="43494"/>
                    <a:pt x="25313" y="43149"/>
                    <a:pt x="24313" y="42792"/>
                  </a:cubicBezTo>
                  <a:cubicBezTo>
                    <a:pt x="24301" y="42815"/>
                    <a:pt x="24301" y="42851"/>
                    <a:pt x="24289" y="42875"/>
                  </a:cubicBezTo>
                  <a:cubicBezTo>
                    <a:pt x="25194" y="43208"/>
                    <a:pt x="26087" y="43518"/>
                    <a:pt x="26992" y="43851"/>
                  </a:cubicBezTo>
                  <a:cubicBezTo>
                    <a:pt x="27087" y="43875"/>
                    <a:pt x="27194" y="43911"/>
                    <a:pt x="27277" y="43935"/>
                  </a:cubicBezTo>
                  <a:close/>
                  <a:moveTo>
                    <a:pt x="11264" y="22015"/>
                  </a:moveTo>
                  <a:cubicBezTo>
                    <a:pt x="11049" y="21622"/>
                    <a:pt x="9990" y="20610"/>
                    <a:pt x="9811" y="20527"/>
                  </a:cubicBezTo>
                  <a:cubicBezTo>
                    <a:pt x="10335" y="21063"/>
                    <a:pt x="10847" y="21587"/>
                    <a:pt x="11264" y="22015"/>
                  </a:cubicBezTo>
                  <a:close/>
                  <a:moveTo>
                    <a:pt x="34457" y="30552"/>
                  </a:moveTo>
                  <a:lnTo>
                    <a:pt x="34493" y="30469"/>
                  </a:lnTo>
                  <a:cubicBezTo>
                    <a:pt x="33945" y="30016"/>
                    <a:pt x="33409" y="29552"/>
                    <a:pt x="32862" y="29111"/>
                  </a:cubicBezTo>
                  <a:cubicBezTo>
                    <a:pt x="32826" y="29135"/>
                    <a:pt x="32802" y="29183"/>
                    <a:pt x="32766" y="29218"/>
                  </a:cubicBezTo>
                  <a:cubicBezTo>
                    <a:pt x="33385" y="29599"/>
                    <a:pt x="33766" y="30254"/>
                    <a:pt x="34457" y="30552"/>
                  </a:cubicBezTo>
                  <a:close/>
                  <a:moveTo>
                    <a:pt x="50995" y="11823"/>
                  </a:moveTo>
                  <a:cubicBezTo>
                    <a:pt x="50995" y="11847"/>
                    <a:pt x="51007" y="11895"/>
                    <a:pt x="51007" y="11919"/>
                  </a:cubicBezTo>
                  <a:cubicBezTo>
                    <a:pt x="51650" y="12026"/>
                    <a:pt x="52185" y="11681"/>
                    <a:pt x="52781" y="11585"/>
                  </a:cubicBezTo>
                  <a:cubicBezTo>
                    <a:pt x="52757" y="11538"/>
                    <a:pt x="52757" y="11490"/>
                    <a:pt x="52745" y="11442"/>
                  </a:cubicBezTo>
                  <a:cubicBezTo>
                    <a:pt x="52162" y="11562"/>
                    <a:pt x="51566" y="11704"/>
                    <a:pt x="50995" y="11823"/>
                  </a:cubicBezTo>
                  <a:close/>
                  <a:moveTo>
                    <a:pt x="49768" y="11454"/>
                  </a:moveTo>
                  <a:cubicBezTo>
                    <a:pt x="50376" y="11538"/>
                    <a:pt x="50911" y="11252"/>
                    <a:pt x="51483" y="11121"/>
                  </a:cubicBezTo>
                  <a:cubicBezTo>
                    <a:pt x="50876" y="10990"/>
                    <a:pt x="50352" y="11323"/>
                    <a:pt x="49768" y="11454"/>
                  </a:cubicBezTo>
                  <a:close/>
                  <a:moveTo>
                    <a:pt x="35469" y="30992"/>
                  </a:moveTo>
                  <a:lnTo>
                    <a:pt x="35540" y="30909"/>
                  </a:lnTo>
                  <a:cubicBezTo>
                    <a:pt x="34826" y="30159"/>
                    <a:pt x="34159" y="29623"/>
                    <a:pt x="33814" y="29588"/>
                  </a:cubicBezTo>
                  <a:cubicBezTo>
                    <a:pt x="34374" y="30064"/>
                    <a:pt x="34933" y="30528"/>
                    <a:pt x="35469" y="30992"/>
                  </a:cubicBezTo>
                  <a:close/>
                  <a:moveTo>
                    <a:pt x="19193" y="55079"/>
                  </a:moveTo>
                  <a:cubicBezTo>
                    <a:pt x="19193" y="55126"/>
                    <a:pt x="19217" y="55186"/>
                    <a:pt x="19217" y="55234"/>
                  </a:cubicBezTo>
                  <a:lnTo>
                    <a:pt x="21979" y="54781"/>
                  </a:lnTo>
                  <a:cubicBezTo>
                    <a:pt x="21979" y="54769"/>
                    <a:pt x="21979" y="54757"/>
                    <a:pt x="21967" y="54722"/>
                  </a:cubicBezTo>
                  <a:cubicBezTo>
                    <a:pt x="21062" y="54841"/>
                    <a:pt x="20122" y="54960"/>
                    <a:pt x="19193" y="55079"/>
                  </a:cubicBezTo>
                  <a:close/>
                  <a:moveTo>
                    <a:pt x="12359" y="22599"/>
                  </a:moveTo>
                  <a:cubicBezTo>
                    <a:pt x="12371" y="22563"/>
                    <a:pt x="12395" y="22539"/>
                    <a:pt x="12418" y="22515"/>
                  </a:cubicBezTo>
                  <a:cubicBezTo>
                    <a:pt x="11835" y="21956"/>
                    <a:pt x="11264" y="21408"/>
                    <a:pt x="10692" y="20836"/>
                  </a:cubicBezTo>
                  <a:lnTo>
                    <a:pt x="10609" y="20908"/>
                  </a:lnTo>
                  <a:cubicBezTo>
                    <a:pt x="11228" y="21432"/>
                    <a:pt x="11668" y="22146"/>
                    <a:pt x="12359" y="22599"/>
                  </a:cubicBezTo>
                  <a:close/>
                  <a:moveTo>
                    <a:pt x="34945" y="29897"/>
                  </a:moveTo>
                  <a:cubicBezTo>
                    <a:pt x="34921" y="29980"/>
                    <a:pt x="34897" y="30004"/>
                    <a:pt x="34921" y="30016"/>
                  </a:cubicBezTo>
                  <a:cubicBezTo>
                    <a:pt x="35469" y="30481"/>
                    <a:pt x="35945" y="31028"/>
                    <a:pt x="36564" y="31385"/>
                  </a:cubicBezTo>
                  <a:cubicBezTo>
                    <a:pt x="36588" y="31362"/>
                    <a:pt x="36612" y="31350"/>
                    <a:pt x="36624" y="31314"/>
                  </a:cubicBezTo>
                  <a:cubicBezTo>
                    <a:pt x="36064" y="30838"/>
                    <a:pt x="35517" y="30373"/>
                    <a:pt x="34945" y="29897"/>
                  </a:cubicBezTo>
                  <a:close/>
                  <a:moveTo>
                    <a:pt x="33326" y="30123"/>
                  </a:moveTo>
                  <a:cubicBezTo>
                    <a:pt x="33350" y="30100"/>
                    <a:pt x="33373" y="30064"/>
                    <a:pt x="33397" y="30040"/>
                  </a:cubicBezTo>
                  <a:cubicBezTo>
                    <a:pt x="32862" y="29623"/>
                    <a:pt x="32433" y="29087"/>
                    <a:pt x="31826" y="28742"/>
                  </a:cubicBezTo>
                  <a:cubicBezTo>
                    <a:pt x="31802" y="28766"/>
                    <a:pt x="31778" y="28790"/>
                    <a:pt x="31766" y="28814"/>
                  </a:cubicBezTo>
                  <a:cubicBezTo>
                    <a:pt x="32278" y="29266"/>
                    <a:pt x="32802" y="29695"/>
                    <a:pt x="33326" y="30123"/>
                  </a:cubicBezTo>
                  <a:close/>
                  <a:moveTo>
                    <a:pt x="58150" y="26563"/>
                  </a:moveTo>
                  <a:lnTo>
                    <a:pt x="60305" y="26563"/>
                  </a:lnTo>
                  <a:lnTo>
                    <a:pt x="60305" y="26444"/>
                  </a:lnTo>
                  <a:cubicBezTo>
                    <a:pt x="59591" y="26528"/>
                    <a:pt x="58877" y="26349"/>
                    <a:pt x="58150" y="26563"/>
                  </a:cubicBezTo>
                  <a:close/>
                  <a:moveTo>
                    <a:pt x="57912" y="13967"/>
                  </a:moveTo>
                  <a:cubicBezTo>
                    <a:pt x="57912" y="14002"/>
                    <a:pt x="57924" y="14050"/>
                    <a:pt x="57924" y="14098"/>
                  </a:cubicBezTo>
                  <a:cubicBezTo>
                    <a:pt x="58627" y="13967"/>
                    <a:pt x="59305" y="13812"/>
                    <a:pt x="60008" y="13681"/>
                  </a:cubicBezTo>
                  <a:cubicBezTo>
                    <a:pt x="60008" y="13645"/>
                    <a:pt x="59996" y="13597"/>
                    <a:pt x="59996" y="13574"/>
                  </a:cubicBezTo>
                  <a:cubicBezTo>
                    <a:pt x="59293" y="13705"/>
                    <a:pt x="58591" y="13824"/>
                    <a:pt x="57912" y="13967"/>
                  </a:cubicBezTo>
                  <a:close/>
                  <a:moveTo>
                    <a:pt x="39112" y="32374"/>
                  </a:moveTo>
                  <a:cubicBezTo>
                    <a:pt x="38636" y="31659"/>
                    <a:pt x="37815" y="30945"/>
                    <a:pt x="37553" y="30933"/>
                  </a:cubicBezTo>
                  <a:cubicBezTo>
                    <a:pt x="38076" y="31421"/>
                    <a:pt x="38588" y="31897"/>
                    <a:pt x="39112" y="32374"/>
                  </a:cubicBezTo>
                  <a:close/>
                  <a:moveTo>
                    <a:pt x="14109" y="29540"/>
                  </a:moveTo>
                  <a:cubicBezTo>
                    <a:pt x="14085" y="29576"/>
                    <a:pt x="14038" y="29599"/>
                    <a:pt x="14002" y="29635"/>
                  </a:cubicBezTo>
                  <a:cubicBezTo>
                    <a:pt x="14383" y="30219"/>
                    <a:pt x="14764" y="30790"/>
                    <a:pt x="15133" y="31373"/>
                  </a:cubicBezTo>
                  <a:cubicBezTo>
                    <a:pt x="15169" y="31350"/>
                    <a:pt x="15216" y="31326"/>
                    <a:pt x="15240" y="31302"/>
                  </a:cubicBezTo>
                  <a:cubicBezTo>
                    <a:pt x="14859" y="30707"/>
                    <a:pt x="14478" y="30123"/>
                    <a:pt x="14109" y="29540"/>
                  </a:cubicBezTo>
                  <a:close/>
                  <a:moveTo>
                    <a:pt x="4239" y="31052"/>
                  </a:moveTo>
                  <a:cubicBezTo>
                    <a:pt x="3858" y="30611"/>
                    <a:pt x="3346" y="30671"/>
                    <a:pt x="2858" y="30611"/>
                  </a:cubicBezTo>
                  <a:cubicBezTo>
                    <a:pt x="2846" y="30659"/>
                    <a:pt x="2846" y="30707"/>
                    <a:pt x="2834" y="30754"/>
                  </a:cubicBezTo>
                  <a:cubicBezTo>
                    <a:pt x="3310" y="30838"/>
                    <a:pt x="3763" y="30945"/>
                    <a:pt x="4239" y="31052"/>
                  </a:cubicBezTo>
                  <a:close/>
                  <a:moveTo>
                    <a:pt x="38529" y="31183"/>
                  </a:moveTo>
                  <a:cubicBezTo>
                    <a:pt x="38505" y="31207"/>
                    <a:pt x="38493" y="31243"/>
                    <a:pt x="38457" y="31266"/>
                  </a:cubicBezTo>
                  <a:cubicBezTo>
                    <a:pt x="38981" y="31766"/>
                    <a:pt x="39481" y="32255"/>
                    <a:pt x="40005" y="32743"/>
                  </a:cubicBezTo>
                  <a:cubicBezTo>
                    <a:pt x="40041" y="32719"/>
                    <a:pt x="40065" y="32683"/>
                    <a:pt x="40077" y="32647"/>
                  </a:cubicBezTo>
                  <a:cubicBezTo>
                    <a:pt x="39565" y="32147"/>
                    <a:pt x="39053" y="31659"/>
                    <a:pt x="38529" y="31183"/>
                  </a:cubicBezTo>
                  <a:close/>
                  <a:moveTo>
                    <a:pt x="38207" y="32040"/>
                  </a:moveTo>
                  <a:cubicBezTo>
                    <a:pt x="38231" y="32016"/>
                    <a:pt x="38267" y="31981"/>
                    <a:pt x="38291" y="31945"/>
                  </a:cubicBezTo>
                  <a:cubicBezTo>
                    <a:pt x="37791" y="31481"/>
                    <a:pt x="37279" y="31028"/>
                    <a:pt x="36779" y="30576"/>
                  </a:cubicBezTo>
                  <a:cubicBezTo>
                    <a:pt x="36743" y="30600"/>
                    <a:pt x="36731" y="30635"/>
                    <a:pt x="36707" y="30659"/>
                  </a:cubicBezTo>
                  <a:cubicBezTo>
                    <a:pt x="37219" y="31076"/>
                    <a:pt x="37636" y="31647"/>
                    <a:pt x="38207" y="32040"/>
                  </a:cubicBezTo>
                  <a:close/>
                  <a:moveTo>
                    <a:pt x="63830" y="24599"/>
                  </a:moveTo>
                  <a:cubicBezTo>
                    <a:pt x="64544" y="24563"/>
                    <a:pt x="65258" y="24504"/>
                    <a:pt x="65973" y="24456"/>
                  </a:cubicBezTo>
                  <a:lnTo>
                    <a:pt x="65973" y="24361"/>
                  </a:lnTo>
                  <a:cubicBezTo>
                    <a:pt x="65258" y="24456"/>
                    <a:pt x="64520" y="24242"/>
                    <a:pt x="63830" y="24599"/>
                  </a:cubicBezTo>
                  <a:close/>
                  <a:moveTo>
                    <a:pt x="65139" y="24063"/>
                  </a:moveTo>
                  <a:lnTo>
                    <a:pt x="67080" y="24063"/>
                  </a:lnTo>
                  <a:lnTo>
                    <a:pt x="67080" y="23980"/>
                  </a:lnTo>
                  <a:cubicBezTo>
                    <a:pt x="66437" y="24051"/>
                    <a:pt x="65794" y="23789"/>
                    <a:pt x="65139" y="24063"/>
                  </a:cubicBezTo>
                  <a:close/>
                  <a:moveTo>
                    <a:pt x="84642" y="15693"/>
                  </a:moveTo>
                  <a:cubicBezTo>
                    <a:pt x="84654" y="15717"/>
                    <a:pt x="84654" y="15753"/>
                    <a:pt x="84666" y="15764"/>
                  </a:cubicBezTo>
                  <a:cubicBezTo>
                    <a:pt x="85582" y="15479"/>
                    <a:pt x="86487" y="15181"/>
                    <a:pt x="87380" y="14895"/>
                  </a:cubicBezTo>
                  <a:cubicBezTo>
                    <a:pt x="87368" y="14871"/>
                    <a:pt x="87368" y="14836"/>
                    <a:pt x="87345" y="14812"/>
                  </a:cubicBezTo>
                  <a:cubicBezTo>
                    <a:pt x="86440" y="15110"/>
                    <a:pt x="85535" y="15395"/>
                    <a:pt x="84642" y="15693"/>
                  </a:cubicBezTo>
                  <a:close/>
                  <a:moveTo>
                    <a:pt x="65342" y="33731"/>
                  </a:moveTo>
                  <a:cubicBezTo>
                    <a:pt x="65318" y="33695"/>
                    <a:pt x="65306" y="33671"/>
                    <a:pt x="65306" y="33648"/>
                  </a:cubicBezTo>
                  <a:cubicBezTo>
                    <a:pt x="64651" y="33981"/>
                    <a:pt x="63996" y="34326"/>
                    <a:pt x="63342" y="34648"/>
                  </a:cubicBezTo>
                  <a:cubicBezTo>
                    <a:pt x="63353" y="34695"/>
                    <a:pt x="63389" y="34719"/>
                    <a:pt x="63401" y="34767"/>
                  </a:cubicBezTo>
                  <a:cubicBezTo>
                    <a:pt x="64044" y="34410"/>
                    <a:pt x="64699" y="34064"/>
                    <a:pt x="65342" y="33731"/>
                  </a:cubicBezTo>
                  <a:close/>
                  <a:moveTo>
                    <a:pt x="14300" y="22241"/>
                  </a:moveTo>
                  <a:cubicBezTo>
                    <a:pt x="14288" y="22241"/>
                    <a:pt x="14288" y="22253"/>
                    <a:pt x="14276" y="22253"/>
                  </a:cubicBezTo>
                  <a:lnTo>
                    <a:pt x="15967" y="23765"/>
                  </a:lnTo>
                  <a:lnTo>
                    <a:pt x="15907" y="23825"/>
                  </a:lnTo>
                  <a:cubicBezTo>
                    <a:pt x="15359" y="23289"/>
                    <a:pt x="14835" y="22753"/>
                    <a:pt x="14300" y="22241"/>
                  </a:cubicBezTo>
                  <a:close/>
                  <a:moveTo>
                    <a:pt x="59103" y="27016"/>
                  </a:moveTo>
                  <a:lnTo>
                    <a:pt x="59103" y="26909"/>
                  </a:lnTo>
                  <a:lnTo>
                    <a:pt x="57269" y="26909"/>
                  </a:lnTo>
                  <a:cubicBezTo>
                    <a:pt x="57877" y="26921"/>
                    <a:pt x="58496" y="27206"/>
                    <a:pt x="59103" y="27016"/>
                  </a:cubicBezTo>
                  <a:close/>
                  <a:moveTo>
                    <a:pt x="62008" y="25289"/>
                  </a:moveTo>
                  <a:cubicBezTo>
                    <a:pt x="63377" y="25468"/>
                    <a:pt x="63377" y="25468"/>
                    <a:pt x="63734" y="25218"/>
                  </a:cubicBezTo>
                  <a:cubicBezTo>
                    <a:pt x="63139" y="25242"/>
                    <a:pt x="62568" y="25278"/>
                    <a:pt x="62008" y="25289"/>
                  </a:cubicBezTo>
                  <a:close/>
                  <a:moveTo>
                    <a:pt x="47006" y="30731"/>
                  </a:moveTo>
                  <a:cubicBezTo>
                    <a:pt x="46982" y="30778"/>
                    <a:pt x="46970" y="30814"/>
                    <a:pt x="46970" y="30850"/>
                  </a:cubicBezTo>
                  <a:cubicBezTo>
                    <a:pt x="47387" y="31028"/>
                    <a:pt x="47804" y="31231"/>
                    <a:pt x="48232" y="31409"/>
                  </a:cubicBezTo>
                  <a:cubicBezTo>
                    <a:pt x="48256" y="31362"/>
                    <a:pt x="48268" y="31314"/>
                    <a:pt x="48292" y="31266"/>
                  </a:cubicBezTo>
                  <a:cubicBezTo>
                    <a:pt x="47851" y="31112"/>
                    <a:pt x="47482" y="30778"/>
                    <a:pt x="47006" y="30731"/>
                  </a:cubicBezTo>
                  <a:close/>
                  <a:moveTo>
                    <a:pt x="56555" y="13514"/>
                  </a:moveTo>
                  <a:cubicBezTo>
                    <a:pt x="56555" y="13538"/>
                    <a:pt x="56555" y="13586"/>
                    <a:pt x="56567" y="13621"/>
                  </a:cubicBezTo>
                  <a:cubicBezTo>
                    <a:pt x="57246" y="13490"/>
                    <a:pt x="57912" y="13371"/>
                    <a:pt x="58579" y="13228"/>
                  </a:cubicBezTo>
                  <a:cubicBezTo>
                    <a:pt x="58579" y="13181"/>
                    <a:pt x="58567" y="13157"/>
                    <a:pt x="58567" y="13109"/>
                  </a:cubicBezTo>
                  <a:cubicBezTo>
                    <a:pt x="57877" y="13264"/>
                    <a:pt x="57222" y="13383"/>
                    <a:pt x="56555" y="13514"/>
                  </a:cubicBezTo>
                  <a:close/>
                  <a:moveTo>
                    <a:pt x="16252" y="22908"/>
                  </a:moveTo>
                  <a:lnTo>
                    <a:pt x="16181" y="22980"/>
                  </a:lnTo>
                  <a:cubicBezTo>
                    <a:pt x="16729" y="23503"/>
                    <a:pt x="17276" y="24039"/>
                    <a:pt x="17836" y="24563"/>
                  </a:cubicBezTo>
                  <a:lnTo>
                    <a:pt x="17907" y="24480"/>
                  </a:lnTo>
                  <a:cubicBezTo>
                    <a:pt x="17360" y="23968"/>
                    <a:pt x="16800" y="23432"/>
                    <a:pt x="16252" y="22908"/>
                  </a:cubicBezTo>
                  <a:close/>
                  <a:moveTo>
                    <a:pt x="46173" y="32147"/>
                  </a:moveTo>
                  <a:cubicBezTo>
                    <a:pt x="46185" y="32100"/>
                    <a:pt x="46197" y="32052"/>
                    <a:pt x="46208" y="32028"/>
                  </a:cubicBezTo>
                  <a:cubicBezTo>
                    <a:pt x="45756" y="31838"/>
                    <a:pt x="45304" y="31659"/>
                    <a:pt x="44839" y="31457"/>
                  </a:cubicBezTo>
                  <a:cubicBezTo>
                    <a:pt x="44827" y="31504"/>
                    <a:pt x="44815" y="31540"/>
                    <a:pt x="44803" y="31588"/>
                  </a:cubicBezTo>
                  <a:cubicBezTo>
                    <a:pt x="45256" y="31731"/>
                    <a:pt x="45649" y="32088"/>
                    <a:pt x="46173" y="32147"/>
                  </a:cubicBezTo>
                  <a:close/>
                  <a:moveTo>
                    <a:pt x="45958" y="31064"/>
                  </a:moveTo>
                  <a:cubicBezTo>
                    <a:pt x="45946" y="31112"/>
                    <a:pt x="45911" y="31147"/>
                    <a:pt x="45899" y="31207"/>
                  </a:cubicBezTo>
                  <a:cubicBezTo>
                    <a:pt x="46351" y="31385"/>
                    <a:pt x="46792" y="31588"/>
                    <a:pt x="47220" y="31766"/>
                  </a:cubicBezTo>
                  <a:cubicBezTo>
                    <a:pt x="47244" y="31719"/>
                    <a:pt x="47256" y="31671"/>
                    <a:pt x="47268" y="31647"/>
                  </a:cubicBezTo>
                  <a:cubicBezTo>
                    <a:pt x="46839" y="31445"/>
                    <a:pt x="46411" y="31254"/>
                    <a:pt x="45958" y="31064"/>
                  </a:cubicBezTo>
                  <a:close/>
                  <a:moveTo>
                    <a:pt x="10454" y="37636"/>
                  </a:moveTo>
                  <a:cubicBezTo>
                    <a:pt x="10418" y="37660"/>
                    <a:pt x="10406" y="37672"/>
                    <a:pt x="10371" y="37696"/>
                  </a:cubicBezTo>
                  <a:cubicBezTo>
                    <a:pt x="10811" y="38267"/>
                    <a:pt x="11240" y="38827"/>
                    <a:pt x="11656" y="39398"/>
                  </a:cubicBezTo>
                  <a:cubicBezTo>
                    <a:pt x="11680" y="39374"/>
                    <a:pt x="11704" y="39363"/>
                    <a:pt x="11728" y="39339"/>
                  </a:cubicBezTo>
                  <a:cubicBezTo>
                    <a:pt x="11311" y="38767"/>
                    <a:pt x="10883" y="38208"/>
                    <a:pt x="10454" y="37636"/>
                  </a:cubicBezTo>
                  <a:close/>
                  <a:moveTo>
                    <a:pt x="60710" y="34981"/>
                  </a:moveTo>
                  <a:cubicBezTo>
                    <a:pt x="60698" y="34945"/>
                    <a:pt x="60675" y="34933"/>
                    <a:pt x="60663" y="34898"/>
                  </a:cubicBezTo>
                  <a:cubicBezTo>
                    <a:pt x="60365" y="35136"/>
                    <a:pt x="59782" y="34933"/>
                    <a:pt x="59686" y="35541"/>
                  </a:cubicBezTo>
                  <a:cubicBezTo>
                    <a:pt x="60020" y="35362"/>
                    <a:pt x="60365" y="35172"/>
                    <a:pt x="60710" y="34981"/>
                  </a:cubicBezTo>
                  <a:close/>
                  <a:moveTo>
                    <a:pt x="11466" y="24111"/>
                  </a:moveTo>
                  <a:cubicBezTo>
                    <a:pt x="11192" y="23527"/>
                    <a:pt x="10835" y="23015"/>
                    <a:pt x="10490" y="22491"/>
                  </a:cubicBezTo>
                  <a:cubicBezTo>
                    <a:pt x="10466" y="22515"/>
                    <a:pt x="10418" y="22539"/>
                    <a:pt x="10394" y="22563"/>
                  </a:cubicBezTo>
                  <a:cubicBezTo>
                    <a:pt x="10752" y="23075"/>
                    <a:pt x="11109" y="23587"/>
                    <a:pt x="11466" y="24111"/>
                  </a:cubicBezTo>
                  <a:close/>
                  <a:moveTo>
                    <a:pt x="72259" y="21658"/>
                  </a:moveTo>
                  <a:cubicBezTo>
                    <a:pt x="72736" y="21670"/>
                    <a:pt x="73236" y="21849"/>
                    <a:pt x="73736" y="21658"/>
                  </a:cubicBezTo>
                  <a:close/>
                  <a:moveTo>
                    <a:pt x="73914" y="21027"/>
                  </a:moveTo>
                  <a:lnTo>
                    <a:pt x="73914" y="21110"/>
                  </a:lnTo>
                  <a:lnTo>
                    <a:pt x="75295" y="21110"/>
                  </a:lnTo>
                  <a:lnTo>
                    <a:pt x="75295" y="21027"/>
                  </a:lnTo>
                  <a:close/>
                  <a:moveTo>
                    <a:pt x="60794" y="25551"/>
                  </a:moveTo>
                  <a:lnTo>
                    <a:pt x="60794" y="25694"/>
                  </a:lnTo>
                  <a:lnTo>
                    <a:pt x="62437" y="25694"/>
                  </a:lnTo>
                  <a:lnTo>
                    <a:pt x="62437" y="25659"/>
                  </a:lnTo>
                  <a:cubicBezTo>
                    <a:pt x="61901" y="25635"/>
                    <a:pt x="61353" y="25599"/>
                    <a:pt x="60794" y="25551"/>
                  </a:cubicBezTo>
                  <a:close/>
                  <a:moveTo>
                    <a:pt x="48733" y="31207"/>
                  </a:moveTo>
                  <a:cubicBezTo>
                    <a:pt x="48744" y="31171"/>
                    <a:pt x="48756" y="31123"/>
                    <a:pt x="48792" y="31076"/>
                  </a:cubicBezTo>
                  <a:cubicBezTo>
                    <a:pt x="48387" y="30885"/>
                    <a:pt x="47994" y="30671"/>
                    <a:pt x="47578" y="30528"/>
                  </a:cubicBezTo>
                  <a:cubicBezTo>
                    <a:pt x="47566" y="30576"/>
                    <a:pt x="47554" y="30600"/>
                    <a:pt x="47542" y="30647"/>
                  </a:cubicBezTo>
                  <a:cubicBezTo>
                    <a:pt x="47923" y="30838"/>
                    <a:pt x="48328" y="31028"/>
                    <a:pt x="48733" y="31207"/>
                  </a:cubicBezTo>
                  <a:close/>
                  <a:moveTo>
                    <a:pt x="8573" y="44935"/>
                  </a:moveTo>
                  <a:cubicBezTo>
                    <a:pt x="8263" y="44637"/>
                    <a:pt x="7477" y="44423"/>
                    <a:pt x="7239" y="44554"/>
                  </a:cubicBezTo>
                  <a:cubicBezTo>
                    <a:pt x="7716" y="44697"/>
                    <a:pt x="8144" y="44816"/>
                    <a:pt x="8573" y="44935"/>
                  </a:cubicBezTo>
                  <a:close/>
                  <a:moveTo>
                    <a:pt x="80796" y="19039"/>
                  </a:moveTo>
                  <a:cubicBezTo>
                    <a:pt x="80796" y="19003"/>
                    <a:pt x="80784" y="18967"/>
                    <a:pt x="80784" y="18931"/>
                  </a:cubicBezTo>
                  <a:cubicBezTo>
                    <a:pt x="80225" y="18967"/>
                    <a:pt x="79653" y="19003"/>
                    <a:pt x="79189" y="19039"/>
                  </a:cubicBezTo>
                  <a:close/>
                  <a:moveTo>
                    <a:pt x="68806" y="23325"/>
                  </a:moveTo>
                  <a:cubicBezTo>
                    <a:pt x="68806" y="23313"/>
                    <a:pt x="68806" y="23289"/>
                    <a:pt x="68818" y="23277"/>
                  </a:cubicBezTo>
                  <a:lnTo>
                    <a:pt x="67461" y="23277"/>
                  </a:lnTo>
                  <a:lnTo>
                    <a:pt x="67461" y="23325"/>
                  </a:lnTo>
                  <a:close/>
                  <a:moveTo>
                    <a:pt x="48137" y="30314"/>
                  </a:moveTo>
                  <a:cubicBezTo>
                    <a:pt x="48113" y="30361"/>
                    <a:pt x="48102" y="30397"/>
                    <a:pt x="48090" y="30433"/>
                  </a:cubicBezTo>
                  <a:cubicBezTo>
                    <a:pt x="48506" y="30611"/>
                    <a:pt x="48911" y="30814"/>
                    <a:pt x="49328" y="30992"/>
                  </a:cubicBezTo>
                  <a:cubicBezTo>
                    <a:pt x="49340" y="30945"/>
                    <a:pt x="49352" y="30897"/>
                    <a:pt x="49387" y="30873"/>
                  </a:cubicBezTo>
                  <a:cubicBezTo>
                    <a:pt x="48971" y="30671"/>
                    <a:pt x="48554" y="30492"/>
                    <a:pt x="48137" y="30314"/>
                  </a:cubicBezTo>
                  <a:close/>
                  <a:moveTo>
                    <a:pt x="60341" y="14800"/>
                  </a:moveTo>
                  <a:cubicBezTo>
                    <a:pt x="60341" y="14836"/>
                    <a:pt x="60353" y="14883"/>
                    <a:pt x="60353" y="14931"/>
                  </a:cubicBezTo>
                  <a:cubicBezTo>
                    <a:pt x="60853" y="14824"/>
                    <a:pt x="61377" y="14717"/>
                    <a:pt x="61889" y="14633"/>
                  </a:cubicBezTo>
                  <a:cubicBezTo>
                    <a:pt x="61889" y="14598"/>
                    <a:pt x="61889" y="14586"/>
                    <a:pt x="61865" y="14562"/>
                  </a:cubicBezTo>
                  <a:cubicBezTo>
                    <a:pt x="61365" y="14633"/>
                    <a:pt x="60841" y="14705"/>
                    <a:pt x="60341" y="14800"/>
                  </a:cubicBezTo>
                  <a:close/>
                  <a:moveTo>
                    <a:pt x="17848" y="39089"/>
                  </a:moveTo>
                  <a:cubicBezTo>
                    <a:pt x="17836" y="39113"/>
                    <a:pt x="17812" y="39148"/>
                    <a:pt x="17812" y="39172"/>
                  </a:cubicBezTo>
                  <a:cubicBezTo>
                    <a:pt x="18348" y="39363"/>
                    <a:pt x="18872" y="39565"/>
                    <a:pt x="19407" y="39744"/>
                  </a:cubicBezTo>
                  <a:cubicBezTo>
                    <a:pt x="19419" y="39708"/>
                    <a:pt x="19419" y="39684"/>
                    <a:pt x="19443" y="39648"/>
                  </a:cubicBezTo>
                  <a:cubicBezTo>
                    <a:pt x="18895" y="39470"/>
                    <a:pt x="18372" y="39279"/>
                    <a:pt x="17848" y="39089"/>
                  </a:cubicBezTo>
                  <a:close/>
                  <a:moveTo>
                    <a:pt x="15550" y="37660"/>
                  </a:moveTo>
                  <a:cubicBezTo>
                    <a:pt x="15574" y="37612"/>
                    <a:pt x="15586" y="37565"/>
                    <a:pt x="15586" y="37541"/>
                  </a:cubicBezTo>
                  <a:cubicBezTo>
                    <a:pt x="15074" y="37386"/>
                    <a:pt x="14585" y="37219"/>
                    <a:pt x="14085" y="37077"/>
                  </a:cubicBezTo>
                  <a:cubicBezTo>
                    <a:pt x="14062" y="37100"/>
                    <a:pt x="14062" y="37136"/>
                    <a:pt x="14050" y="37160"/>
                  </a:cubicBezTo>
                  <a:cubicBezTo>
                    <a:pt x="14562" y="37327"/>
                    <a:pt x="15062" y="37493"/>
                    <a:pt x="15550" y="37660"/>
                  </a:cubicBezTo>
                  <a:close/>
                  <a:moveTo>
                    <a:pt x="21015" y="40779"/>
                  </a:moveTo>
                  <a:cubicBezTo>
                    <a:pt x="21003" y="40791"/>
                    <a:pt x="20979" y="40827"/>
                    <a:pt x="20967" y="40839"/>
                  </a:cubicBezTo>
                  <a:cubicBezTo>
                    <a:pt x="21539" y="41065"/>
                    <a:pt x="22122" y="41279"/>
                    <a:pt x="22682" y="41506"/>
                  </a:cubicBezTo>
                  <a:cubicBezTo>
                    <a:pt x="22694" y="41482"/>
                    <a:pt x="22717" y="41446"/>
                    <a:pt x="22729" y="41410"/>
                  </a:cubicBezTo>
                  <a:cubicBezTo>
                    <a:pt x="22146" y="41196"/>
                    <a:pt x="21574" y="40994"/>
                    <a:pt x="21015" y="40779"/>
                  </a:cubicBezTo>
                  <a:close/>
                  <a:moveTo>
                    <a:pt x="2739" y="30076"/>
                  </a:moveTo>
                  <a:cubicBezTo>
                    <a:pt x="2667" y="30219"/>
                    <a:pt x="2620" y="30314"/>
                    <a:pt x="2560" y="30433"/>
                  </a:cubicBezTo>
                  <a:cubicBezTo>
                    <a:pt x="2858" y="30469"/>
                    <a:pt x="3108" y="30492"/>
                    <a:pt x="3370" y="30528"/>
                  </a:cubicBezTo>
                  <a:cubicBezTo>
                    <a:pt x="3382" y="30516"/>
                    <a:pt x="3382" y="30492"/>
                    <a:pt x="3394" y="30469"/>
                  </a:cubicBezTo>
                  <a:cubicBezTo>
                    <a:pt x="3191" y="30350"/>
                    <a:pt x="2989" y="30219"/>
                    <a:pt x="2739" y="30076"/>
                  </a:cubicBezTo>
                  <a:close/>
                  <a:moveTo>
                    <a:pt x="50721" y="30433"/>
                  </a:moveTo>
                  <a:cubicBezTo>
                    <a:pt x="50733" y="30397"/>
                    <a:pt x="50769" y="30338"/>
                    <a:pt x="50792" y="30290"/>
                  </a:cubicBezTo>
                  <a:cubicBezTo>
                    <a:pt x="50423" y="30123"/>
                    <a:pt x="50042" y="29957"/>
                    <a:pt x="49661" y="29814"/>
                  </a:cubicBezTo>
                  <a:cubicBezTo>
                    <a:pt x="49649" y="29838"/>
                    <a:pt x="49649" y="29861"/>
                    <a:pt x="49637" y="29885"/>
                  </a:cubicBezTo>
                  <a:cubicBezTo>
                    <a:pt x="49995" y="30064"/>
                    <a:pt x="50364" y="30254"/>
                    <a:pt x="50721" y="30433"/>
                  </a:cubicBezTo>
                  <a:close/>
                  <a:moveTo>
                    <a:pt x="61056" y="35422"/>
                  </a:moveTo>
                  <a:cubicBezTo>
                    <a:pt x="61067" y="35457"/>
                    <a:pt x="61079" y="35481"/>
                    <a:pt x="61115" y="35517"/>
                  </a:cubicBezTo>
                  <a:cubicBezTo>
                    <a:pt x="61567" y="35314"/>
                    <a:pt x="62020" y="35136"/>
                    <a:pt x="62484" y="34945"/>
                  </a:cubicBezTo>
                  <a:cubicBezTo>
                    <a:pt x="62460" y="34922"/>
                    <a:pt x="62449" y="34874"/>
                    <a:pt x="62437" y="34838"/>
                  </a:cubicBezTo>
                  <a:close/>
                  <a:moveTo>
                    <a:pt x="43172" y="32040"/>
                  </a:moveTo>
                  <a:cubicBezTo>
                    <a:pt x="43160" y="32076"/>
                    <a:pt x="43137" y="32100"/>
                    <a:pt x="43113" y="32135"/>
                  </a:cubicBezTo>
                  <a:cubicBezTo>
                    <a:pt x="43553" y="32326"/>
                    <a:pt x="43982" y="32516"/>
                    <a:pt x="44399" y="32731"/>
                  </a:cubicBezTo>
                  <a:cubicBezTo>
                    <a:pt x="44411" y="32695"/>
                    <a:pt x="44422" y="32659"/>
                    <a:pt x="44446" y="32624"/>
                  </a:cubicBezTo>
                  <a:cubicBezTo>
                    <a:pt x="44030" y="32421"/>
                    <a:pt x="43589" y="32219"/>
                    <a:pt x="43172" y="32040"/>
                  </a:cubicBezTo>
                  <a:close/>
                  <a:moveTo>
                    <a:pt x="53436" y="28337"/>
                  </a:moveTo>
                  <a:cubicBezTo>
                    <a:pt x="53436" y="28373"/>
                    <a:pt x="53436" y="28397"/>
                    <a:pt x="53412" y="28433"/>
                  </a:cubicBezTo>
                  <a:cubicBezTo>
                    <a:pt x="53936" y="28504"/>
                    <a:pt x="54436" y="28576"/>
                    <a:pt x="54960" y="28671"/>
                  </a:cubicBezTo>
                  <a:cubicBezTo>
                    <a:pt x="54960" y="28635"/>
                    <a:pt x="54983" y="28611"/>
                    <a:pt x="54983" y="28564"/>
                  </a:cubicBezTo>
                  <a:cubicBezTo>
                    <a:pt x="54459" y="28468"/>
                    <a:pt x="53936" y="28409"/>
                    <a:pt x="53436" y="28337"/>
                  </a:cubicBezTo>
                  <a:close/>
                  <a:moveTo>
                    <a:pt x="19348" y="54472"/>
                  </a:moveTo>
                  <a:cubicBezTo>
                    <a:pt x="19348" y="54507"/>
                    <a:pt x="19360" y="54531"/>
                    <a:pt x="19360" y="54567"/>
                  </a:cubicBezTo>
                  <a:cubicBezTo>
                    <a:pt x="19884" y="54483"/>
                    <a:pt x="20408" y="54424"/>
                    <a:pt x="20931" y="54353"/>
                  </a:cubicBezTo>
                  <a:cubicBezTo>
                    <a:pt x="20931" y="54329"/>
                    <a:pt x="20908" y="54281"/>
                    <a:pt x="20908" y="54245"/>
                  </a:cubicBezTo>
                  <a:cubicBezTo>
                    <a:pt x="20384" y="54341"/>
                    <a:pt x="19872" y="54400"/>
                    <a:pt x="19348" y="54472"/>
                  </a:cubicBezTo>
                  <a:close/>
                  <a:moveTo>
                    <a:pt x="19741" y="48376"/>
                  </a:moveTo>
                  <a:cubicBezTo>
                    <a:pt x="19812" y="47995"/>
                    <a:pt x="19574" y="47852"/>
                    <a:pt x="19443" y="47661"/>
                  </a:cubicBezTo>
                  <a:cubicBezTo>
                    <a:pt x="19407" y="47614"/>
                    <a:pt x="19288" y="47625"/>
                    <a:pt x="19146" y="47602"/>
                  </a:cubicBezTo>
                  <a:cubicBezTo>
                    <a:pt x="19360" y="47876"/>
                    <a:pt x="19527" y="48090"/>
                    <a:pt x="19741" y="48376"/>
                  </a:cubicBezTo>
                  <a:close/>
                  <a:moveTo>
                    <a:pt x="16669" y="38291"/>
                  </a:moveTo>
                  <a:cubicBezTo>
                    <a:pt x="16681" y="38267"/>
                    <a:pt x="16705" y="38220"/>
                    <a:pt x="16717" y="38196"/>
                  </a:cubicBezTo>
                  <a:cubicBezTo>
                    <a:pt x="16264" y="38053"/>
                    <a:pt x="15800" y="37910"/>
                    <a:pt x="15359" y="37779"/>
                  </a:cubicBezTo>
                  <a:cubicBezTo>
                    <a:pt x="15347" y="37803"/>
                    <a:pt x="15347" y="37839"/>
                    <a:pt x="15324" y="37862"/>
                  </a:cubicBezTo>
                  <a:cubicBezTo>
                    <a:pt x="15776" y="37993"/>
                    <a:pt x="16217" y="38148"/>
                    <a:pt x="16669" y="38291"/>
                  </a:cubicBezTo>
                  <a:close/>
                  <a:moveTo>
                    <a:pt x="55614" y="48102"/>
                  </a:moveTo>
                  <a:cubicBezTo>
                    <a:pt x="55317" y="48137"/>
                    <a:pt x="55043" y="48161"/>
                    <a:pt x="54745" y="48197"/>
                  </a:cubicBezTo>
                  <a:cubicBezTo>
                    <a:pt x="54829" y="48399"/>
                    <a:pt x="55281" y="48387"/>
                    <a:pt x="55614" y="48102"/>
                  </a:cubicBezTo>
                  <a:close/>
                  <a:moveTo>
                    <a:pt x="43160" y="33040"/>
                  </a:moveTo>
                  <a:cubicBezTo>
                    <a:pt x="43172" y="32993"/>
                    <a:pt x="43196" y="32945"/>
                    <a:pt x="43220" y="32909"/>
                  </a:cubicBezTo>
                  <a:cubicBezTo>
                    <a:pt x="42851" y="32731"/>
                    <a:pt x="42482" y="32564"/>
                    <a:pt x="42101" y="32386"/>
                  </a:cubicBezTo>
                  <a:cubicBezTo>
                    <a:pt x="42089" y="32421"/>
                    <a:pt x="42077" y="32457"/>
                    <a:pt x="42065" y="32493"/>
                  </a:cubicBezTo>
                  <a:cubicBezTo>
                    <a:pt x="42434" y="32683"/>
                    <a:pt x="42803" y="32862"/>
                    <a:pt x="43160" y="33040"/>
                  </a:cubicBezTo>
                  <a:close/>
                  <a:moveTo>
                    <a:pt x="54757" y="27802"/>
                  </a:moveTo>
                  <a:lnTo>
                    <a:pt x="54757" y="27921"/>
                  </a:lnTo>
                  <a:lnTo>
                    <a:pt x="56138" y="28016"/>
                  </a:lnTo>
                  <a:lnTo>
                    <a:pt x="56138" y="27968"/>
                  </a:lnTo>
                  <a:cubicBezTo>
                    <a:pt x="55674" y="27909"/>
                    <a:pt x="55221" y="27861"/>
                    <a:pt x="54757" y="27802"/>
                  </a:cubicBezTo>
                  <a:close/>
                  <a:moveTo>
                    <a:pt x="19003" y="50459"/>
                  </a:moveTo>
                  <a:cubicBezTo>
                    <a:pt x="19038" y="50423"/>
                    <a:pt x="19086" y="50400"/>
                    <a:pt x="19110" y="50364"/>
                  </a:cubicBezTo>
                  <a:cubicBezTo>
                    <a:pt x="18872" y="50054"/>
                    <a:pt x="18634" y="49757"/>
                    <a:pt x="18395" y="49435"/>
                  </a:cubicBezTo>
                  <a:cubicBezTo>
                    <a:pt x="18384" y="49459"/>
                    <a:pt x="18348" y="49471"/>
                    <a:pt x="18336" y="49483"/>
                  </a:cubicBezTo>
                  <a:cubicBezTo>
                    <a:pt x="18562" y="49816"/>
                    <a:pt x="18788" y="50138"/>
                    <a:pt x="19003" y="50459"/>
                  </a:cubicBezTo>
                  <a:close/>
                  <a:moveTo>
                    <a:pt x="34040" y="62282"/>
                  </a:moveTo>
                  <a:cubicBezTo>
                    <a:pt x="34052" y="62282"/>
                    <a:pt x="34064" y="62270"/>
                    <a:pt x="34076" y="62270"/>
                  </a:cubicBezTo>
                  <a:lnTo>
                    <a:pt x="34076" y="60425"/>
                  </a:lnTo>
                  <a:lnTo>
                    <a:pt x="34040" y="60425"/>
                  </a:lnTo>
                  <a:close/>
                  <a:moveTo>
                    <a:pt x="46494" y="30897"/>
                  </a:moveTo>
                  <a:cubicBezTo>
                    <a:pt x="46482" y="30933"/>
                    <a:pt x="46470" y="30957"/>
                    <a:pt x="46447" y="31004"/>
                  </a:cubicBezTo>
                  <a:cubicBezTo>
                    <a:pt x="46863" y="31183"/>
                    <a:pt x="47268" y="31362"/>
                    <a:pt x="47685" y="31552"/>
                  </a:cubicBezTo>
                  <a:cubicBezTo>
                    <a:pt x="47697" y="31528"/>
                    <a:pt x="47697" y="31493"/>
                    <a:pt x="47721" y="31481"/>
                  </a:cubicBezTo>
                  <a:cubicBezTo>
                    <a:pt x="47316" y="31290"/>
                    <a:pt x="46911" y="31088"/>
                    <a:pt x="46494" y="30897"/>
                  </a:cubicBezTo>
                  <a:close/>
                  <a:moveTo>
                    <a:pt x="3394" y="34207"/>
                  </a:moveTo>
                  <a:cubicBezTo>
                    <a:pt x="3346" y="34445"/>
                    <a:pt x="3310" y="34636"/>
                    <a:pt x="3274" y="34838"/>
                  </a:cubicBezTo>
                  <a:cubicBezTo>
                    <a:pt x="3215" y="35231"/>
                    <a:pt x="3215" y="35231"/>
                    <a:pt x="3394" y="35350"/>
                  </a:cubicBezTo>
                  <a:close/>
                  <a:moveTo>
                    <a:pt x="4751" y="40196"/>
                  </a:moveTo>
                  <a:cubicBezTo>
                    <a:pt x="5013" y="40232"/>
                    <a:pt x="5227" y="40244"/>
                    <a:pt x="5489" y="40256"/>
                  </a:cubicBezTo>
                  <a:cubicBezTo>
                    <a:pt x="5358" y="40077"/>
                    <a:pt x="5275" y="39982"/>
                    <a:pt x="5179" y="39863"/>
                  </a:cubicBezTo>
                  <a:cubicBezTo>
                    <a:pt x="5037" y="39982"/>
                    <a:pt x="4929" y="40065"/>
                    <a:pt x="4751" y="40196"/>
                  </a:cubicBezTo>
                  <a:close/>
                  <a:moveTo>
                    <a:pt x="48649" y="30159"/>
                  </a:moveTo>
                  <a:cubicBezTo>
                    <a:pt x="48637" y="30183"/>
                    <a:pt x="48625" y="30195"/>
                    <a:pt x="48613" y="30230"/>
                  </a:cubicBezTo>
                  <a:cubicBezTo>
                    <a:pt x="49030" y="30409"/>
                    <a:pt x="49447" y="30588"/>
                    <a:pt x="49864" y="30754"/>
                  </a:cubicBezTo>
                  <a:cubicBezTo>
                    <a:pt x="49876" y="30719"/>
                    <a:pt x="49887" y="30695"/>
                    <a:pt x="49887" y="30659"/>
                  </a:cubicBezTo>
                  <a:cubicBezTo>
                    <a:pt x="49471" y="30492"/>
                    <a:pt x="49054" y="30338"/>
                    <a:pt x="48649" y="30159"/>
                  </a:cubicBezTo>
                  <a:close/>
                  <a:moveTo>
                    <a:pt x="12609" y="36207"/>
                  </a:moveTo>
                  <a:cubicBezTo>
                    <a:pt x="12621" y="36184"/>
                    <a:pt x="12621" y="36148"/>
                    <a:pt x="12633" y="36112"/>
                  </a:cubicBezTo>
                  <a:lnTo>
                    <a:pt x="11526" y="35755"/>
                  </a:lnTo>
                  <a:cubicBezTo>
                    <a:pt x="11502" y="35779"/>
                    <a:pt x="11502" y="35815"/>
                    <a:pt x="11490" y="35850"/>
                  </a:cubicBezTo>
                  <a:close/>
                  <a:moveTo>
                    <a:pt x="3203" y="33278"/>
                  </a:moveTo>
                  <a:cubicBezTo>
                    <a:pt x="3144" y="33278"/>
                    <a:pt x="3096" y="33267"/>
                    <a:pt x="3036" y="33267"/>
                  </a:cubicBezTo>
                  <a:cubicBezTo>
                    <a:pt x="3013" y="33612"/>
                    <a:pt x="2965" y="33969"/>
                    <a:pt x="2929" y="34302"/>
                  </a:cubicBezTo>
                  <a:lnTo>
                    <a:pt x="2989" y="34302"/>
                  </a:lnTo>
                  <a:cubicBezTo>
                    <a:pt x="3048" y="33981"/>
                    <a:pt x="3132" y="33636"/>
                    <a:pt x="3203" y="33278"/>
                  </a:cubicBezTo>
                  <a:close/>
                  <a:moveTo>
                    <a:pt x="3132" y="32957"/>
                  </a:moveTo>
                  <a:cubicBezTo>
                    <a:pt x="3167" y="32969"/>
                    <a:pt x="3215" y="32969"/>
                    <a:pt x="3263" y="32981"/>
                  </a:cubicBezTo>
                  <a:cubicBezTo>
                    <a:pt x="3310" y="32636"/>
                    <a:pt x="3346" y="32314"/>
                    <a:pt x="3394" y="31969"/>
                  </a:cubicBezTo>
                  <a:cubicBezTo>
                    <a:pt x="3370" y="31969"/>
                    <a:pt x="3346" y="31969"/>
                    <a:pt x="3322" y="31957"/>
                  </a:cubicBezTo>
                  <a:cubicBezTo>
                    <a:pt x="3263" y="32302"/>
                    <a:pt x="3191" y="32624"/>
                    <a:pt x="3132" y="32957"/>
                  </a:cubicBezTo>
                  <a:close/>
                  <a:moveTo>
                    <a:pt x="79701" y="19420"/>
                  </a:moveTo>
                  <a:lnTo>
                    <a:pt x="79701" y="19396"/>
                  </a:lnTo>
                  <a:lnTo>
                    <a:pt x="78177" y="19396"/>
                  </a:lnTo>
                  <a:lnTo>
                    <a:pt x="78177" y="19420"/>
                  </a:lnTo>
                  <a:close/>
                  <a:moveTo>
                    <a:pt x="40339" y="41958"/>
                  </a:moveTo>
                  <a:cubicBezTo>
                    <a:pt x="40315" y="41922"/>
                    <a:pt x="40315" y="41910"/>
                    <a:pt x="40303" y="41875"/>
                  </a:cubicBezTo>
                  <a:cubicBezTo>
                    <a:pt x="39910" y="42041"/>
                    <a:pt x="39541" y="42220"/>
                    <a:pt x="39160" y="42387"/>
                  </a:cubicBezTo>
                  <a:lnTo>
                    <a:pt x="39196" y="42470"/>
                  </a:lnTo>
                  <a:cubicBezTo>
                    <a:pt x="39577" y="42303"/>
                    <a:pt x="39958" y="42137"/>
                    <a:pt x="40339" y="41958"/>
                  </a:cubicBezTo>
                  <a:close/>
                  <a:moveTo>
                    <a:pt x="78927" y="19705"/>
                  </a:moveTo>
                  <a:lnTo>
                    <a:pt x="78927" y="19693"/>
                  </a:lnTo>
                  <a:lnTo>
                    <a:pt x="77379" y="19693"/>
                  </a:lnTo>
                  <a:lnTo>
                    <a:pt x="77379" y="19705"/>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42"/>
            <p:cNvSpPr/>
            <p:nvPr/>
          </p:nvSpPr>
          <p:spPr>
            <a:xfrm>
              <a:off x="1903200" y="1561325"/>
              <a:ext cx="1328775" cy="450975"/>
            </a:xfrm>
            <a:custGeom>
              <a:rect b="b" l="l" r="r" t="t"/>
              <a:pathLst>
                <a:path extrusionOk="0" h="18039" w="53151">
                  <a:moveTo>
                    <a:pt x="53150" y="108"/>
                  </a:moveTo>
                  <a:cubicBezTo>
                    <a:pt x="52983" y="179"/>
                    <a:pt x="52817" y="275"/>
                    <a:pt x="52638" y="334"/>
                  </a:cubicBezTo>
                  <a:cubicBezTo>
                    <a:pt x="50947" y="953"/>
                    <a:pt x="49233" y="1537"/>
                    <a:pt x="47530" y="2192"/>
                  </a:cubicBezTo>
                  <a:cubicBezTo>
                    <a:pt x="44470" y="3370"/>
                    <a:pt x="41458" y="4704"/>
                    <a:pt x="38351" y="5763"/>
                  </a:cubicBezTo>
                  <a:cubicBezTo>
                    <a:pt x="30528" y="8395"/>
                    <a:pt x="22694" y="11038"/>
                    <a:pt x="14764" y="13336"/>
                  </a:cubicBezTo>
                  <a:cubicBezTo>
                    <a:pt x="10204" y="14657"/>
                    <a:pt x="5727" y="16241"/>
                    <a:pt x="1215" y="17705"/>
                  </a:cubicBezTo>
                  <a:cubicBezTo>
                    <a:pt x="905" y="17801"/>
                    <a:pt x="596" y="17896"/>
                    <a:pt x="298" y="18003"/>
                  </a:cubicBezTo>
                  <a:cubicBezTo>
                    <a:pt x="203" y="18027"/>
                    <a:pt x="120" y="18027"/>
                    <a:pt x="24" y="18039"/>
                  </a:cubicBezTo>
                  <a:cubicBezTo>
                    <a:pt x="12" y="18015"/>
                    <a:pt x="1" y="17967"/>
                    <a:pt x="1" y="17944"/>
                  </a:cubicBezTo>
                  <a:cubicBezTo>
                    <a:pt x="72" y="17896"/>
                    <a:pt x="167" y="17836"/>
                    <a:pt x="239" y="17801"/>
                  </a:cubicBezTo>
                  <a:cubicBezTo>
                    <a:pt x="5346" y="16158"/>
                    <a:pt x="10419" y="14384"/>
                    <a:pt x="15562" y="12848"/>
                  </a:cubicBezTo>
                  <a:cubicBezTo>
                    <a:pt x="24051" y="10324"/>
                    <a:pt x="32457" y="7549"/>
                    <a:pt x="40827" y="4668"/>
                  </a:cubicBezTo>
                  <a:cubicBezTo>
                    <a:pt x="43387" y="3775"/>
                    <a:pt x="45863" y="2644"/>
                    <a:pt x="48399" y="1656"/>
                  </a:cubicBezTo>
                  <a:cubicBezTo>
                    <a:pt x="49888" y="1072"/>
                    <a:pt x="51388" y="584"/>
                    <a:pt x="52888" y="48"/>
                  </a:cubicBezTo>
                  <a:cubicBezTo>
                    <a:pt x="52971" y="25"/>
                    <a:pt x="53055" y="25"/>
                    <a:pt x="53126" y="1"/>
                  </a:cubicBezTo>
                  <a:cubicBezTo>
                    <a:pt x="53114" y="37"/>
                    <a:pt x="53126" y="84"/>
                    <a:pt x="53150" y="10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42"/>
            <p:cNvSpPr/>
            <p:nvPr/>
          </p:nvSpPr>
          <p:spPr>
            <a:xfrm>
              <a:off x="1810025" y="3068950"/>
              <a:ext cx="1001650" cy="317925"/>
            </a:xfrm>
            <a:custGeom>
              <a:rect b="b" l="l" r="r" t="t"/>
              <a:pathLst>
                <a:path extrusionOk="0" h="12717" w="40066">
                  <a:moveTo>
                    <a:pt x="40042" y="12717"/>
                  </a:moveTo>
                  <a:cubicBezTo>
                    <a:pt x="39911" y="12705"/>
                    <a:pt x="39768" y="12681"/>
                    <a:pt x="39649" y="12657"/>
                  </a:cubicBezTo>
                  <a:cubicBezTo>
                    <a:pt x="36136" y="11669"/>
                    <a:pt x="32624" y="10645"/>
                    <a:pt x="29100" y="9704"/>
                  </a:cubicBezTo>
                  <a:cubicBezTo>
                    <a:pt x="24980" y="8609"/>
                    <a:pt x="20944" y="7252"/>
                    <a:pt x="16908" y="5883"/>
                  </a:cubicBezTo>
                  <a:cubicBezTo>
                    <a:pt x="11752" y="4132"/>
                    <a:pt x="6585" y="2311"/>
                    <a:pt x="1418" y="537"/>
                  </a:cubicBezTo>
                  <a:cubicBezTo>
                    <a:pt x="1061" y="418"/>
                    <a:pt x="691" y="334"/>
                    <a:pt x="322" y="227"/>
                  </a:cubicBezTo>
                  <a:cubicBezTo>
                    <a:pt x="215" y="203"/>
                    <a:pt x="108" y="156"/>
                    <a:pt x="1" y="120"/>
                  </a:cubicBezTo>
                  <a:cubicBezTo>
                    <a:pt x="1" y="84"/>
                    <a:pt x="25" y="37"/>
                    <a:pt x="25" y="1"/>
                  </a:cubicBezTo>
                  <a:cubicBezTo>
                    <a:pt x="144" y="25"/>
                    <a:pt x="263" y="1"/>
                    <a:pt x="358" y="37"/>
                  </a:cubicBezTo>
                  <a:cubicBezTo>
                    <a:pt x="1596" y="418"/>
                    <a:pt x="2847" y="799"/>
                    <a:pt x="4073" y="1215"/>
                  </a:cubicBezTo>
                  <a:cubicBezTo>
                    <a:pt x="8192" y="2608"/>
                    <a:pt x="12288" y="4049"/>
                    <a:pt x="16408" y="5454"/>
                  </a:cubicBezTo>
                  <a:cubicBezTo>
                    <a:pt x="19277" y="6430"/>
                    <a:pt x="22147" y="7430"/>
                    <a:pt x="25064" y="8311"/>
                  </a:cubicBezTo>
                  <a:cubicBezTo>
                    <a:pt x="28743" y="9431"/>
                    <a:pt x="32445" y="10407"/>
                    <a:pt x="36136" y="11467"/>
                  </a:cubicBezTo>
                  <a:cubicBezTo>
                    <a:pt x="37327" y="11812"/>
                    <a:pt x="38518" y="12145"/>
                    <a:pt x="39732" y="12491"/>
                  </a:cubicBezTo>
                  <a:cubicBezTo>
                    <a:pt x="39851" y="12526"/>
                    <a:pt x="39946" y="12562"/>
                    <a:pt x="40065" y="12610"/>
                  </a:cubicBezTo>
                  <a:cubicBezTo>
                    <a:pt x="40054" y="12621"/>
                    <a:pt x="40042" y="12669"/>
                    <a:pt x="40042" y="1271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42"/>
            <p:cNvSpPr/>
            <p:nvPr/>
          </p:nvSpPr>
          <p:spPr>
            <a:xfrm>
              <a:off x="2864625" y="2949900"/>
              <a:ext cx="767100" cy="417625"/>
            </a:xfrm>
            <a:custGeom>
              <a:rect b="b" l="l" r="r" t="t"/>
              <a:pathLst>
                <a:path extrusionOk="0" h="16705" w="30684">
                  <a:moveTo>
                    <a:pt x="1" y="16586"/>
                  </a:moveTo>
                  <a:cubicBezTo>
                    <a:pt x="108" y="16514"/>
                    <a:pt x="203" y="16419"/>
                    <a:pt x="322" y="16348"/>
                  </a:cubicBezTo>
                  <a:cubicBezTo>
                    <a:pt x="2275" y="15348"/>
                    <a:pt x="4251" y="14383"/>
                    <a:pt x="6180" y="13359"/>
                  </a:cubicBezTo>
                  <a:cubicBezTo>
                    <a:pt x="10859" y="10859"/>
                    <a:pt x="15538" y="8323"/>
                    <a:pt x="20194" y="5775"/>
                  </a:cubicBezTo>
                  <a:cubicBezTo>
                    <a:pt x="21599" y="5025"/>
                    <a:pt x="22908" y="4108"/>
                    <a:pt x="24290" y="3334"/>
                  </a:cubicBezTo>
                  <a:cubicBezTo>
                    <a:pt x="26337" y="2191"/>
                    <a:pt x="28445" y="1120"/>
                    <a:pt x="30528" y="24"/>
                  </a:cubicBezTo>
                  <a:cubicBezTo>
                    <a:pt x="30552" y="0"/>
                    <a:pt x="30612" y="0"/>
                    <a:pt x="30683" y="48"/>
                  </a:cubicBezTo>
                  <a:cubicBezTo>
                    <a:pt x="30588" y="108"/>
                    <a:pt x="30493" y="167"/>
                    <a:pt x="30386" y="215"/>
                  </a:cubicBezTo>
                  <a:cubicBezTo>
                    <a:pt x="28873" y="1001"/>
                    <a:pt x="27326" y="1774"/>
                    <a:pt x="25837" y="2608"/>
                  </a:cubicBezTo>
                  <a:cubicBezTo>
                    <a:pt x="24671" y="3251"/>
                    <a:pt x="23539" y="3977"/>
                    <a:pt x="22408" y="4680"/>
                  </a:cubicBezTo>
                  <a:cubicBezTo>
                    <a:pt x="19194" y="6668"/>
                    <a:pt x="15836" y="8418"/>
                    <a:pt x="12490" y="10180"/>
                  </a:cubicBezTo>
                  <a:cubicBezTo>
                    <a:pt x="10371" y="11299"/>
                    <a:pt x="8323" y="12526"/>
                    <a:pt x="6204" y="13633"/>
                  </a:cubicBezTo>
                  <a:cubicBezTo>
                    <a:pt x="4299" y="14645"/>
                    <a:pt x="2370" y="15598"/>
                    <a:pt x="441" y="16586"/>
                  </a:cubicBezTo>
                  <a:cubicBezTo>
                    <a:pt x="322" y="16645"/>
                    <a:pt x="191" y="16657"/>
                    <a:pt x="60" y="16705"/>
                  </a:cubicBezTo>
                  <a:cubicBezTo>
                    <a:pt x="48" y="16669"/>
                    <a:pt x="13" y="16633"/>
                    <a:pt x="1" y="1658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42"/>
            <p:cNvSpPr/>
            <p:nvPr/>
          </p:nvSpPr>
          <p:spPr>
            <a:xfrm>
              <a:off x="2095500" y="3146050"/>
              <a:ext cx="754275" cy="226250"/>
            </a:xfrm>
            <a:custGeom>
              <a:rect b="b" l="l" r="r" t="t"/>
              <a:pathLst>
                <a:path extrusionOk="0" h="9050" w="30171">
                  <a:moveTo>
                    <a:pt x="12" y="1"/>
                  </a:moveTo>
                  <a:cubicBezTo>
                    <a:pt x="71" y="1"/>
                    <a:pt x="155" y="1"/>
                    <a:pt x="214" y="12"/>
                  </a:cubicBezTo>
                  <a:cubicBezTo>
                    <a:pt x="4108" y="1167"/>
                    <a:pt x="8025" y="2310"/>
                    <a:pt x="11918" y="3465"/>
                  </a:cubicBezTo>
                  <a:cubicBezTo>
                    <a:pt x="14454" y="4227"/>
                    <a:pt x="17014" y="4894"/>
                    <a:pt x="19514" y="5775"/>
                  </a:cubicBezTo>
                  <a:cubicBezTo>
                    <a:pt x="22812" y="6942"/>
                    <a:pt x="26194" y="7871"/>
                    <a:pt x="29575" y="8811"/>
                  </a:cubicBezTo>
                  <a:cubicBezTo>
                    <a:pt x="29766" y="8871"/>
                    <a:pt x="29956" y="8906"/>
                    <a:pt x="30170" y="8966"/>
                  </a:cubicBezTo>
                  <a:cubicBezTo>
                    <a:pt x="30170" y="8990"/>
                    <a:pt x="30159" y="9026"/>
                    <a:pt x="30159" y="9049"/>
                  </a:cubicBezTo>
                  <a:cubicBezTo>
                    <a:pt x="29944" y="9026"/>
                    <a:pt x="29718" y="9002"/>
                    <a:pt x="29516" y="8942"/>
                  </a:cubicBezTo>
                  <a:cubicBezTo>
                    <a:pt x="26372" y="8168"/>
                    <a:pt x="23253" y="7335"/>
                    <a:pt x="20193" y="6251"/>
                  </a:cubicBezTo>
                  <a:cubicBezTo>
                    <a:pt x="17919" y="5454"/>
                    <a:pt x="15585" y="4835"/>
                    <a:pt x="13287" y="4120"/>
                  </a:cubicBezTo>
                  <a:cubicBezTo>
                    <a:pt x="10216" y="3168"/>
                    <a:pt x="7144" y="2179"/>
                    <a:pt x="4060" y="1227"/>
                  </a:cubicBezTo>
                  <a:cubicBezTo>
                    <a:pt x="2834" y="846"/>
                    <a:pt x="1584" y="536"/>
                    <a:pt x="345" y="191"/>
                  </a:cubicBezTo>
                  <a:cubicBezTo>
                    <a:pt x="226" y="167"/>
                    <a:pt x="119" y="108"/>
                    <a:pt x="12" y="72"/>
                  </a:cubicBezTo>
                  <a:cubicBezTo>
                    <a:pt x="0" y="48"/>
                    <a:pt x="0" y="36"/>
                    <a:pt x="1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42"/>
            <p:cNvSpPr/>
            <p:nvPr/>
          </p:nvSpPr>
          <p:spPr>
            <a:xfrm>
              <a:off x="2108275" y="3238025"/>
              <a:ext cx="735850" cy="215525"/>
            </a:xfrm>
            <a:custGeom>
              <a:rect b="b" l="l" r="r" t="t"/>
              <a:pathLst>
                <a:path extrusionOk="0" h="8621" w="29434">
                  <a:moveTo>
                    <a:pt x="29421" y="8621"/>
                  </a:moveTo>
                  <a:cubicBezTo>
                    <a:pt x="29326" y="8597"/>
                    <a:pt x="29231" y="8597"/>
                    <a:pt x="29136" y="8585"/>
                  </a:cubicBezTo>
                  <a:cubicBezTo>
                    <a:pt x="25135" y="7442"/>
                    <a:pt x="21135" y="6323"/>
                    <a:pt x="17122" y="5144"/>
                  </a:cubicBezTo>
                  <a:cubicBezTo>
                    <a:pt x="13003" y="3930"/>
                    <a:pt x="8895" y="2620"/>
                    <a:pt x="4787" y="1382"/>
                  </a:cubicBezTo>
                  <a:cubicBezTo>
                    <a:pt x="3287" y="941"/>
                    <a:pt x="1763" y="584"/>
                    <a:pt x="251" y="179"/>
                  </a:cubicBezTo>
                  <a:cubicBezTo>
                    <a:pt x="156" y="143"/>
                    <a:pt x="84" y="120"/>
                    <a:pt x="1" y="84"/>
                  </a:cubicBezTo>
                  <a:cubicBezTo>
                    <a:pt x="1" y="60"/>
                    <a:pt x="13" y="24"/>
                    <a:pt x="13" y="1"/>
                  </a:cubicBezTo>
                  <a:cubicBezTo>
                    <a:pt x="96" y="1"/>
                    <a:pt x="203" y="1"/>
                    <a:pt x="299" y="13"/>
                  </a:cubicBezTo>
                  <a:cubicBezTo>
                    <a:pt x="2704" y="667"/>
                    <a:pt x="5121" y="1298"/>
                    <a:pt x="7502" y="1989"/>
                  </a:cubicBezTo>
                  <a:cubicBezTo>
                    <a:pt x="12741" y="3549"/>
                    <a:pt x="17944" y="5156"/>
                    <a:pt x="23182" y="6728"/>
                  </a:cubicBezTo>
                  <a:cubicBezTo>
                    <a:pt x="25135" y="7299"/>
                    <a:pt x="27112" y="7823"/>
                    <a:pt x="29076" y="8359"/>
                  </a:cubicBezTo>
                  <a:cubicBezTo>
                    <a:pt x="29195" y="8395"/>
                    <a:pt x="29314" y="8430"/>
                    <a:pt x="29421" y="8478"/>
                  </a:cubicBezTo>
                  <a:cubicBezTo>
                    <a:pt x="29433" y="8525"/>
                    <a:pt x="29433" y="8573"/>
                    <a:pt x="29421" y="862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42"/>
            <p:cNvSpPr/>
            <p:nvPr/>
          </p:nvSpPr>
          <p:spPr>
            <a:xfrm>
              <a:off x="2544950" y="1598550"/>
              <a:ext cx="663200" cy="234575"/>
            </a:xfrm>
            <a:custGeom>
              <a:rect b="b" l="l" r="r" t="t"/>
              <a:pathLst>
                <a:path extrusionOk="0" h="9383" w="26528">
                  <a:moveTo>
                    <a:pt x="26528" y="0"/>
                  </a:moveTo>
                  <a:cubicBezTo>
                    <a:pt x="17848" y="3620"/>
                    <a:pt x="8966" y="6572"/>
                    <a:pt x="0" y="9382"/>
                  </a:cubicBezTo>
                  <a:cubicBezTo>
                    <a:pt x="120" y="9335"/>
                    <a:pt x="227" y="9275"/>
                    <a:pt x="346" y="9227"/>
                  </a:cubicBezTo>
                  <a:cubicBezTo>
                    <a:pt x="2703" y="8430"/>
                    <a:pt x="5049" y="7596"/>
                    <a:pt x="7430" y="6846"/>
                  </a:cubicBezTo>
                  <a:cubicBezTo>
                    <a:pt x="13324" y="5001"/>
                    <a:pt x="19062" y="2739"/>
                    <a:pt x="24837" y="560"/>
                  </a:cubicBezTo>
                  <a:cubicBezTo>
                    <a:pt x="25301" y="381"/>
                    <a:pt x="25766" y="226"/>
                    <a:pt x="26206" y="60"/>
                  </a:cubicBezTo>
                  <a:cubicBezTo>
                    <a:pt x="26313" y="36"/>
                    <a:pt x="26420" y="36"/>
                    <a:pt x="2652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42"/>
            <p:cNvSpPr/>
            <p:nvPr/>
          </p:nvSpPr>
          <p:spPr>
            <a:xfrm>
              <a:off x="2944100" y="3136825"/>
              <a:ext cx="510225" cy="276550"/>
            </a:xfrm>
            <a:custGeom>
              <a:rect b="b" l="l" r="r" t="t"/>
              <a:pathLst>
                <a:path extrusionOk="0" h="11062" w="20409">
                  <a:moveTo>
                    <a:pt x="20408" y="0"/>
                  </a:moveTo>
                  <a:cubicBezTo>
                    <a:pt x="13729" y="3882"/>
                    <a:pt x="6954" y="7585"/>
                    <a:pt x="48" y="11061"/>
                  </a:cubicBezTo>
                  <a:cubicBezTo>
                    <a:pt x="36" y="11026"/>
                    <a:pt x="13" y="11014"/>
                    <a:pt x="1" y="1097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42"/>
            <p:cNvSpPr/>
            <p:nvPr/>
          </p:nvSpPr>
          <p:spPr>
            <a:xfrm>
              <a:off x="2867600" y="3208250"/>
              <a:ext cx="406025" cy="214050"/>
            </a:xfrm>
            <a:custGeom>
              <a:rect b="b" l="l" r="r" t="t"/>
              <a:pathLst>
                <a:path extrusionOk="0" h="8562" w="16241">
                  <a:moveTo>
                    <a:pt x="1" y="8562"/>
                  </a:moveTo>
                  <a:cubicBezTo>
                    <a:pt x="48" y="8443"/>
                    <a:pt x="48" y="8383"/>
                    <a:pt x="72" y="8359"/>
                  </a:cubicBezTo>
                  <a:cubicBezTo>
                    <a:pt x="5585" y="5859"/>
                    <a:pt x="10883" y="2918"/>
                    <a:pt x="16158" y="1"/>
                  </a:cubicBezTo>
                  <a:cubicBezTo>
                    <a:pt x="16193" y="25"/>
                    <a:pt x="16205" y="61"/>
                    <a:pt x="16241" y="84"/>
                  </a:cubicBezTo>
                  <a:cubicBezTo>
                    <a:pt x="16158" y="144"/>
                    <a:pt x="16098" y="227"/>
                    <a:pt x="16027" y="263"/>
                  </a:cubicBezTo>
                  <a:cubicBezTo>
                    <a:pt x="13241" y="1799"/>
                    <a:pt x="10478" y="3382"/>
                    <a:pt x="7668" y="4847"/>
                  </a:cubicBezTo>
                  <a:cubicBezTo>
                    <a:pt x="5263" y="6097"/>
                    <a:pt x="2811" y="7228"/>
                    <a:pt x="382" y="8419"/>
                  </a:cubicBezTo>
                  <a:cubicBezTo>
                    <a:pt x="298" y="8478"/>
                    <a:pt x="179" y="8502"/>
                    <a:pt x="1" y="856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42"/>
            <p:cNvSpPr/>
            <p:nvPr/>
          </p:nvSpPr>
          <p:spPr>
            <a:xfrm>
              <a:off x="2845275" y="3179100"/>
              <a:ext cx="420025" cy="217000"/>
            </a:xfrm>
            <a:custGeom>
              <a:rect b="b" l="l" r="r" t="t"/>
              <a:pathLst>
                <a:path extrusionOk="0" h="8680" w="16801">
                  <a:moveTo>
                    <a:pt x="16801" y="84"/>
                  </a:moveTo>
                  <a:cubicBezTo>
                    <a:pt x="11312" y="3108"/>
                    <a:pt x="5740" y="5989"/>
                    <a:pt x="72" y="8680"/>
                  </a:cubicBezTo>
                  <a:cubicBezTo>
                    <a:pt x="48" y="8632"/>
                    <a:pt x="13" y="8608"/>
                    <a:pt x="1" y="8561"/>
                  </a:cubicBezTo>
                  <a:cubicBezTo>
                    <a:pt x="60" y="8501"/>
                    <a:pt x="120" y="8442"/>
                    <a:pt x="191" y="8394"/>
                  </a:cubicBezTo>
                  <a:cubicBezTo>
                    <a:pt x="2680" y="7180"/>
                    <a:pt x="5192" y="6001"/>
                    <a:pt x="7668" y="4751"/>
                  </a:cubicBezTo>
                  <a:cubicBezTo>
                    <a:pt x="9585" y="3786"/>
                    <a:pt x="11443" y="2727"/>
                    <a:pt x="13348" y="1727"/>
                  </a:cubicBezTo>
                  <a:cubicBezTo>
                    <a:pt x="14407" y="1179"/>
                    <a:pt x="15479" y="631"/>
                    <a:pt x="16539" y="95"/>
                  </a:cubicBezTo>
                  <a:cubicBezTo>
                    <a:pt x="16610" y="48"/>
                    <a:pt x="16693" y="36"/>
                    <a:pt x="16777" y="0"/>
                  </a:cubicBezTo>
                  <a:cubicBezTo>
                    <a:pt x="16777" y="24"/>
                    <a:pt x="16789" y="48"/>
                    <a:pt x="16801" y="8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42"/>
            <p:cNvSpPr/>
            <p:nvPr/>
          </p:nvSpPr>
          <p:spPr>
            <a:xfrm>
              <a:off x="3340575" y="3010325"/>
              <a:ext cx="411400" cy="234875"/>
            </a:xfrm>
            <a:custGeom>
              <a:rect b="b" l="l" r="r" t="t"/>
              <a:pathLst>
                <a:path extrusionOk="0" h="9395" w="16456">
                  <a:moveTo>
                    <a:pt x="1" y="9311"/>
                  </a:moveTo>
                  <a:cubicBezTo>
                    <a:pt x="60" y="9251"/>
                    <a:pt x="108" y="9192"/>
                    <a:pt x="191" y="9168"/>
                  </a:cubicBezTo>
                  <a:cubicBezTo>
                    <a:pt x="5692" y="6251"/>
                    <a:pt x="11050" y="3084"/>
                    <a:pt x="16455" y="0"/>
                  </a:cubicBezTo>
                  <a:cubicBezTo>
                    <a:pt x="11050" y="3263"/>
                    <a:pt x="5692" y="6561"/>
                    <a:pt x="48" y="9394"/>
                  </a:cubicBezTo>
                  <a:cubicBezTo>
                    <a:pt x="37" y="9359"/>
                    <a:pt x="25" y="9335"/>
                    <a:pt x="1" y="931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42"/>
            <p:cNvSpPr/>
            <p:nvPr/>
          </p:nvSpPr>
          <p:spPr>
            <a:xfrm>
              <a:off x="2339575" y="3263025"/>
              <a:ext cx="458400" cy="136350"/>
            </a:xfrm>
            <a:custGeom>
              <a:rect b="b" l="l" r="r" t="t"/>
              <a:pathLst>
                <a:path extrusionOk="0" h="5454" w="18336">
                  <a:moveTo>
                    <a:pt x="18336" y="5454"/>
                  </a:moveTo>
                  <a:cubicBezTo>
                    <a:pt x="18229" y="5442"/>
                    <a:pt x="18110" y="5430"/>
                    <a:pt x="18014" y="5394"/>
                  </a:cubicBezTo>
                  <a:cubicBezTo>
                    <a:pt x="13061" y="4001"/>
                    <a:pt x="8132" y="2596"/>
                    <a:pt x="3203" y="1168"/>
                  </a:cubicBezTo>
                  <a:cubicBezTo>
                    <a:pt x="2191" y="870"/>
                    <a:pt x="1203" y="489"/>
                    <a:pt x="203" y="144"/>
                  </a:cubicBezTo>
                  <a:cubicBezTo>
                    <a:pt x="131" y="120"/>
                    <a:pt x="60" y="72"/>
                    <a:pt x="0" y="1"/>
                  </a:cubicBezTo>
                  <a:cubicBezTo>
                    <a:pt x="6049" y="2037"/>
                    <a:pt x="12299" y="3406"/>
                    <a:pt x="18336" y="545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42"/>
            <p:cNvSpPr/>
            <p:nvPr/>
          </p:nvSpPr>
          <p:spPr>
            <a:xfrm>
              <a:off x="2906000" y="3326725"/>
              <a:ext cx="277450" cy="148250"/>
            </a:xfrm>
            <a:custGeom>
              <a:rect b="b" l="l" r="r" t="t"/>
              <a:pathLst>
                <a:path extrusionOk="0" h="5930" w="11098">
                  <a:moveTo>
                    <a:pt x="1" y="5763"/>
                  </a:moveTo>
                  <a:cubicBezTo>
                    <a:pt x="3668" y="3846"/>
                    <a:pt x="7359" y="1929"/>
                    <a:pt x="11038" y="1"/>
                  </a:cubicBezTo>
                  <a:cubicBezTo>
                    <a:pt x="11050" y="36"/>
                    <a:pt x="11085" y="60"/>
                    <a:pt x="11097" y="84"/>
                  </a:cubicBezTo>
                  <a:cubicBezTo>
                    <a:pt x="11026" y="155"/>
                    <a:pt x="10966" y="251"/>
                    <a:pt x="10871" y="298"/>
                  </a:cubicBezTo>
                  <a:cubicBezTo>
                    <a:pt x="8966" y="1334"/>
                    <a:pt x="7085" y="2358"/>
                    <a:pt x="5180" y="3370"/>
                  </a:cubicBezTo>
                  <a:cubicBezTo>
                    <a:pt x="3668" y="4156"/>
                    <a:pt x="2144" y="4930"/>
                    <a:pt x="620" y="5704"/>
                  </a:cubicBezTo>
                  <a:cubicBezTo>
                    <a:pt x="441" y="5799"/>
                    <a:pt x="251" y="5859"/>
                    <a:pt x="60" y="5930"/>
                  </a:cubicBezTo>
                  <a:cubicBezTo>
                    <a:pt x="36" y="5859"/>
                    <a:pt x="25" y="5811"/>
                    <a:pt x="1" y="576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42"/>
            <p:cNvSpPr/>
            <p:nvPr/>
          </p:nvSpPr>
          <p:spPr>
            <a:xfrm>
              <a:off x="2482450" y="3326125"/>
              <a:ext cx="363450" cy="113450"/>
            </a:xfrm>
            <a:custGeom>
              <a:rect b="b" l="l" r="r" t="t"/>
              <a:pathLst>
                <a:path extrusionOk="0" h="4538" w="14538">
                  <a:moveTo>
                    <a:pt x="0" y="1"/>
                  </a:moveTo>
                  <a:cubicBezTo>
                    <a:pt x="4858" y="1477"/>
                    <a:pt x="9692" y="2930"/>
                    <a:pt x="14538" y="4406"/>
                  </a:cubicBezTo>
                  <a:cubicBezTo>
                    <a:pt x="14157" y="4537"/>
                    <a:pt x="1107" y="63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42"/>
            <p:cNvSpPr/>
            <p:nvPr/>
          </p:nvSpPr>
          <p:spPr>
            <a:xfrm>
              <a:off x="2958700" y="3403825"/>
              <a:ext cx="223250" cy="131300"/>
            </a:xfrm>
            <a:custGeom>
              <a:rect b="b" l="l" r="r" t="t"/>
              <a:pathLst>
                <a:path extrusionOk="0" h="5252" w="8930">
                  <a:moveTo>
                    <a:pt x="8930" y="0"/>
                  </a:moveTo>
                  <a:cubicBezTo>
                    <a:pt x="8739" y="441"/>
                    <a:pt x="643" y="5227"/>
                    <a:pt x="0" y="5251"/>
                  </a:cubicBezTo>
                  <a:cubicBezTo>
                    <a:pt x="48" y="5180"/>
                    <a:pt x="72" y="5120"/>
                    <a:pt x="119" y="5096"/>
                  </a:cubicBezTo>
                  <a:cubicBezTo>
                    <a:pt x="3072" y="3394"/>
                    <a:pt x="6013" y="1703"/>
                    <a:pt x="893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42"/>
            <p:cNvSpPr/>
            <p:nvPr/>
          </p:nvSpPr>
          <p:spPr>
            <a:xfrm>
              <a:off x="3515000" y="3033250"/>
              <a:ext cx="281625" cy="158975"/>
            </a:xfrm>
            <a:custGeom>
              <a:rect b="b" l="l" r="r" t="t"/>
              <a:pathLst>
                <a:path extrusionOk="0" h="6359" w="11265">
                  <a:moveTo>
                    <a:pt x="1" y="6156"/>
                  </a:moveTo>
                  <a:cubicBezTo>
                    <a:pt x="3894" y="4370"/>
                    <a:pt x="7549" y="2096"/>
                    <a:pt x="11264" y="0"/>
                  </a:cubicBezTo>
                  <a:cubicBezTo>
                    <a:pt x="7585" y="2203"/>
                    <a:pt x="3990" y="4548"/>
                    <a:pt x="84" y="6358"/>
                  </a:cubicBezTo>
                  <a:cubicBezTo>
                    <a:pt x="60" y="6287"/>
                    <a:pt x="25" y="6215"/>
                    <a:pt x="1" y="615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42"/>
            <p:cNvSpPr/>
            <p:nvPr/>
          </p:nvSpPr>
          <p:spPr>
            <a:xfrm>
              <a:off x="3035475" y="3304100"/>
              <a:ext cx="273275" cy="153325"/>
            </a:xfrm>
            <a:custGeom>
              <a:rect b="b" l="l" r="r" t="t"/>
              <a:pathLst>
                <a:path extrusionOk="0" h="6133" w="10931">
                  <a:moveTo>
                    <a:pt x="10931" y="120"/>
                  </a:moveTo>
                  <a:cubicBezTo>
                    <a:pt x="7323" y="2132"/>
                    <a:pt x="3704" y="4132"/>
                    <a:pt x="84" y="6133"/>
                  </a:cubicBezTo>
                  <a:cubicBezTo>
                    <a:pt x="60" y="6097"/>
                    <a:pt x="25" y="6025"/>
                    <a:pt x="1" y="5990"/>
                  </a:cubicBezTo>
                  <a:cubicBezTo>
                    <a:pt x="3597" y="3942"/>
                    <a:pt x="7276" y="2072"/>
                    <a:pt x="10859" y="1"/>
                  </a:cubicBezTo>
                  <a:cubicBezTo>
                    <a:pt x="10895" y="48"/>
                    <a:pt x="10907" y="84"/>
                    <a:pt x="10931" y="1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42"/>
            <p:cNvSpPr/>
            <p:nvPr/>
          </p:nvSpPr>
          <p:spPr>
            <a:xfrm>
              <a:off x="3334025" y="3025500"/>
              <a:ext cx="242625" cy="147675"/>
            </a:xfrm>
            <a:custGeom>
              <a:rect b="b" l="l" r="r" t="t"/>
              <a:pathLst>
                <a:path extrusionOk="0" h="5907" w="9705">
                  <a:moveTo>
                    <a:pt x="1" y="5823"/>
                  </a:moveTo>
                  <a:cubicBezTo>
                    <a:pt x="3037" y="3572"/>
                    <a:pt x="6514" y="2025"/>
                    <a:pt x="9705" y="1"/>
                  </a:cubicBezTo>
                  <a:cubicBezTo>
                    <a:pt x="9621" y="60"/>
                    <a:pt x="9550" y="155"/>
                    <a:pt x="9443" y="191"/>
                  </a:cubicBezTo>
                  <a:cubicBezTo>
                    <a:pt x="8014" y="1060"/>
                    <a:pt x="6573" y="1906"/>
                    <a:pt x="5144" y="2763"/>
                  </a:cubicBezTo>
                  <a:cubicBezTo>
                    <a:pt x="3537" y="3751"/>
                    <a:pt x="1930" y="4763"/>
                    <a:pt x="322" y="5763"/>
                  </a:cubicBezTo>
                  <a:cubicBezTo>
                    <a:pt x="227" y="5799"/>
                    <a:pt x="156" y="5870"/>
                    <a:pt x="60" y="5906"/>
                  </a:cubicBezTo>
                  <a:cubicBezTo>
                    <a:pt x="49" y="5894"/>
                    <a:pt x="25" y="5870"/>
                    <a:pt x="1" y="582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42"/>
            <p:cNvSpPr/>
            <p:nvPr/>
          </p:nvSpPr>
          <p:spPr>
            <a:xfrm>
              <a:off x="3827250" y="2817450"/>
              <a:ext cx="231600" cy="166700"/>
            </a:xfrm>
            <a:custGeom>
              <a:rect b="b" l="l" r="r" t="t"/>
              <a:pathLst>
                <a:path extrusionOk="0" h="6668" w="9264">
                  <a:moveTo>
                    <a:pt x="9264" y="0"/>
                  </a:moveTo>
                  <a:cubicBezTo>
                    <a:pt x="9240" y="107"/>
                    <a:pt x="9240" y="238"/>
                    <a:pt x="9168" y="322"/>
                  </a:cubicBezTo>
                  <a:cubicBezTo>
                    <a:pt x="8895" y="560"/>
                    <a:pt x="8633" y="798"/>
                    <a:pt x="8335" y="1000"/>
                  </a:cubicBezTo>
                  <a:cubicBezTo>
                    <a:pt x="5632" y="2858"/>
                    <a:pt x="2953" y="4727"/>
                    <a:pt x="263" y="6584"/>
                  </a:cubicBezTo>
                  <a:cubicBezTo>
                    <a:pt x="203" y="6632"/>
                    <a:pt x="132" y="6644"/>
                    <a:pt x="60" y="6668"/>
                  </a:cubicBezTo>
                  <a:cubicBezTo>
                    <a:pt x="36" y="6644"/>
                    <a:pt x="24" y="6632"/>
                    <a:pt x="1" y="6596"/>
                  </a:cubicBezTo>
                  <a:cubicBezTo>
                    <a:pt x="96" y="6525"/>
                    <a:pt x="191" y="6453"/>
                    <a:pt x="298" y="6370"/>
                  </a:cubicBezTo>
                  <a:cubicBezTo>
                    <a:pt x="2656" y="4739"/>
                    <a:pt x="5037" y="3120"/>
                    <a:pt x="7406" y="1476"/>
                  </a:cubicBezTo>
                  <a:cubicBezTo>
                    <a:pt x="7930" y="1119"/>
                    <a:pt x="8406" y="714"/>
                    <a:pt x="8895" y="333"/>
                  </a:cubicBezTo>
                  <a:cubicBezTo>
                    <a:pt x="9002" y="238"/>
                    <a:pt x="9073" y="119"/>
                    <a:pt x="9168" y="24"/>
                  </a:cubicBezTo>
                  <a:cubicBezTo>
                    <a:pt x="9192" y="12"/>
                    <a:pt x="9240" y="12"/>
                    <a:pt x="92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42"/>
            <p:cNvSpPr/>
            <p:nvPr/>
          </p:nvSpPr>
          <p:spPr>
            <a:xfrm>
              <a:off x="3735575" y="2872800"/>
              <a:ext cx="198250" cy="108675"/>
            </a:xfrm>
            <a:custGeom>
              <a:rect b="b" l="l" r="r" t="t"/>
              <a:pathLst>
                <a:path extrusionOk="0" h="4347" w="7930">
                  <a:moveTo>
                    <a:pt x="7930" y="179"/>
                  </a:moveTo>
                  <a:cubicBezTo>
                    <a:pt x="5311" y="1572"/>
                    <a:pt x="2715" y="2965"/>
                    <a:pt x="84" y="4346"/>
                  </a:cubicBezTo>
                  <a:cubicBezTo>
                    <a:pt x="60" y="4299"/>
                    <a:pt x="36" y="4251"/>
                    <a:pt x="0" y="4192"/>
                  </a:cubicBezTo>
                  <a:cubicBezTo>
                    <a:pt x="2620" y="2787"/>
                    <a:pt x="5227" y="1406"/>
                    <a:pt x="784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42"/>
            <p:cNvSpPr/>
            <p:nvPr/>
          </p:nvSpPr>
          <p:spPr>
            <a:xfrm>
              <a:off x="3319750" y="3060625"/>
              <a:ext cx="171175" cy="85750"/>
            </a:xfrm>
            <a:custGeom>
              <a:rect b="b" l="l" r="r" t="t"/>
              <a:pathLst>
                <a:path extrusionOk="0" h="3430" w="6847">
                  <a:moveTo>
                    <a:pt x="0" y="3287"/>
                  </a:moveTo>
                  <a:cubicBezTo>
                    <a:pt x="2227" y="2096"/>
                    <a:pt x="4430" y="834"/>
                    <a:pt x="6847" y="1"/>
                  </a:cubicBezTo>
                  <a:cubicBezTo>
                    <a:pt x="4584" y="1143"/>
                    <a:pt x="2334" y="2286"/>
                    <a:pt x="72" y="3429"/>
                  </a:cubicBezTo>
                  <a:cubicBezTo>
                    <a:pt x="60" y="3382"/>
                    <a:pt x="24" y="3334"/>
                    <a:pt x="0" y="328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42"/>
            <p:cNvSpPr/>
            <p:nvPr/>
          </p:nvSpPr>
          <p:spPr>
            <a:xfrm>
              <a:off x="2751225" y="3444000"/>
              <a:ext cx="164325" cy="52725"/>
            </a:xfrm>
            <a:custGeom>
              <a:rect b="b" l="l" r="r" t="t"/>
              <a:pathLst>
                <a:path extrusionOk="0" h="2109" w="6573">
                  <a:moveTo>
                    <a:pt x="24" y="1"/>
                  </a:moveTo>
                  <a:cubicBezTo>
                    <a:pt x="2215" y="656"/>
                    <a:pt x="4382" y="1310"/>
                    <a:pt x="6573" y="1989"/>
                  </a:cubicBezTo>
                  <a:lnTo>
                    <a:pt x="6573" y="2072"/>
                  </a:lnTo>
                  <a:cubicBezTo>
                    <a:pt x="6454" y="2072"/>
                    <a:pt x="6335" y="2108"/>
                    <a:pt x="6251" y="2072"/>
                  </a:cubicBezTo>
                  <a:cubicBezTo>
                    <a:pt x="4227" y="1465"/>
                    <a:pt x="2203" y="858"/>
                    <a:pt x="191" y="239"/>
                  </a:cubicBezTo>
                  <a:cubicBezTo>
                    <a:pt x="120" y="227"/>
                    <a:pt x="60" y="167"/>
                    <a:pt x="0" y="120"/>
                  </a:cubicBezTo>
                  <a:cubicBezTo>
                    <a:pt x="0" y="84"/>
                    <a:pt x="12" y="48"/>
                    <a:pt x="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42"/>
            <p:cNvSpPr/>
            <p:nvPr/>
          </p:nvSpPr>
          <p:spPr>
            <a:xfrm>
              <a:off x="2114250" y="3203500"/>
              <a:ext cx="186050" cy="53900"/>
            </a:xfrm>
            <a:custGeom>
              <a:rect b="b" l="l" r="r" t="t"/>
              <a:pathLst>
                <a:path extrusionOk="0" h="2156" w="7442">
                  <a:moveTo>
                    <a:pt x="0" y="96"/>
                  </a:moveTo>
                  <a:cubicBezTo>
                    <a:pt x="631" y="0"/>
                    <a:pt x="7072" y="1786"/>
                    <a:pt x="7442" y="2156"/>
                  </a:cubicBezTo>
                  <a:cubicBezTo>
                    <a:pt x="4905" y="1453"/>
                    <a:pt x="2453" y="786"/>
                    <a:pt x="0" y="9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42"/>
            <p:cNvSpPr/>
            <p:nvPr/>
          </p:nvSpPr>
          <p:spPr>
            <a:xfrm>
              <a:off x="3579600" y="2998725"/>
              <a:ext cx="109275" cy="64000"/>
            </a:xfrm>
            <a:custGeom>
              <a:rect b="b" l="l" r="r" t="t"/>
              <a:pathLst>
                <a:path extrusionOk="0" h="2560" w="4371">
                  <a:moveTo>
                    <a:pt x="1" y="2477"/>
                  </a:moveTo>
                  <a:cubicBezTo>
                    <a:pt x="1429" y="1655"/>
                    <a:pt x="2858" y="845"/>
                    <a:pt x="4370" y="0"/>
                  </a:cubicBezTo>
                  <a:cubicBezTo>
                    <a:pt x="4251" y="393"/>
                    <a:pt x="572" y="2500"/>
                    <a:pt x="60" y="2560"/>
                  </a:cubicBezTo>
                  <a:cubicBezTo>
                    <a:pt x="36" y="2536"/>
                    <a:pt x="24" y="2500"/>
                    <a:pt x="1" y="247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42"/>
            <p:cNvSpPr/>
            <p:nvPr/>
          </p:nvSpPr>
          <p:spPr>
            <a:xfrm>
              <a:off x="3680800" y="2853750"/>
              <a:ext cx="160175" cy="90825"/>
            </a:xfrm>
            <a:custGeom>
              <a:rect b="b" l="l" r="r" t="t"/>
              <a:pathLst>
                <a:path extrusionOk="0" h="3633" w="6407">
                  <a:moveTo>
                    <a:pt x="1" y="3513"/>
                  </a:moveTo>
                  <a:cubicBezTo>
                    <a:pt x="2120" y="2334"/>
                    <a:pt x="4227" y="1167"/>
                    <a:pt x="6347" y="1"/>
                  </a:cubicBezTo>
                  <a:cubicBezTo>
                    <a:pt x="6359" y="24"/>
                    <a:pt x="6394" y="72"/>
                    <a:pt x="6406" y="96"/>
                  </a:cubicBezTo>
                  <a:cubicBezTo>
                    <a:pt x="4287" y="1275"/>
                    <a:pt x="2191" y="2453"/>
                    <a:pt x="84" y="3632"/>
                  </a:cubicBezTo>
                  <a:cubicBezTo>
                    <a:pt x="48" y="3596"/>
                    <a:pt x="36" y="3549"/>
                    <a:pt x="1" y="351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42"/>
            <p:cNvSpPr/>
            <p:nvPr/>
          </p:nvSpPr>
          <p:spPr>
            <a:xfrm>
              <a:off x="2343725" y="3236250"/>
              <a:ext cx="181900" cy="55075"/>
            </a:xfrm>
            <a:custGeom>
              <a:rect b="b" l="l" r="r" t="t"/>
              <a:pathLst>
                <a:path extrusionOk="0" h="2203" w="7276">
                  <a:moveTo>
                    <a:pt x="7276" y="2203"/>
                  </a:moveTo>
                  <a:cubicBezTo>
                    <a:pt x="4799" y="1679"/>
                    <a:pt x="2382" y="929"/>
                    <a:pt x="1" y="0"/>
                  </a:cubicBezTo>
                  <a:cubicBezTo>
                    <a:pt x="2442" y="738"/>
                    <a:pt x="4870" y="1465"/>
                    <a:pt x="7276" y="22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42"/>
            <p:cNvSpPr/>
            <p:nvPr/>
          </p:nvSpPr>
          <p:spPr>
            <a:xfrm>
              <a:off x="3684975" y="2885300"/>
              <a:ext cx="125025" cy="78025"/>
            </a:xfrm>
            <a:custGeom>
              <a:rect b="b" l="l" r="r" t="t"/>
              <a:pathLst>
                <a:path extrusionOk="0" h="3121" w="5001">
                  <a:moveTo>
                    <a:pt x="5001" y="120"/>
                  </a:moveTo>
                  <a:cubicBezTo>
                    <a:pt x="3370" y="1120"/>
                    <a:pt x="1715" y="2132"/>
                    <a:pt x="72" y="3120"/>
                  </a:cubicBezTo>
                  <a:cubicBezTo>
                    <a:pt x="48" y="3084"/>
                    <a:pt x="12" y="3037"/>
                    <a:pt x="0" y="2989"/>
                  </a:cubicBezTo>
                  <a:cubicBezTo>
                    <a:pt x="1655" y="1989"/>
                    <a:pt x="3287" y="1001"/>
                    <a:pt x="4941" y="1"/>
                  </a:cubicBezTo>
                  <a:cubicBezTo>
                    <a:pt x="4953" y="48"/>
                    <a:pt x="4977" y="84"/>
                    <a:pt x="5001" y="1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42"/>
            <p:cNvSpPr/>
            <p:nvPr/>
          </p:nvSpPr>
          <p:spPr>
            <a:xfrm>
              <a:off x="3719200" y="2904950"/>
              <a:ext cx="112850" cy="61950"/>
            </a:xfrm>
            <a:custGeom>
              <a:rect b="b" l="l" r="r" t="t"/>
              <a:pathLst>
                <a:path extrusionOk="0" h="2478" w="4514">
                  <a:moveTo>
                    <a:pt x="1" y="2358"/>
                  </a:moveTo>
                  <a:cubicBezTo>
                    <a:pt x="1489" y="1560"/>
                    <a:pt x="2906" y="643"/>
                    <a:pt x="4465" y="1"/>
                  </a:cubicBezTo>
                  <a:cubicBezTo>
                    <a:pt x="4477" y="36"/>
                    <a:pt x="4501" y="48"/>
                    <a:pt x="4513" y="72"/>
                  </a:cubicBezTo>
                  <a:cubicBezTo>
                    <a:pt x="3037" y="882"/>
                    <a:pt x="1560" y="1679"/>
                    <a:pt x="72" y="2477"/>
                  </a:cubicBezTo>
                  <a:cubicBezTo>
                    <a:pt x="48" y="2441"/>
                    <a:pt x="13" y="2394"/>
                    <a:pt x="1" y="235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42"/>
            <p:cNvSpPr/>
            <p:nvPr/>
          </p:nvSpPr>
          <p:spPr>
            <a:xfrm>
              <a:off x="2320225" y="3322850"/>
              <a:ext cx="154500" cy="49450"/>
            </a:xfrm>
            <a:custGeom>
              <a:rect b="b" l="l" r="r" t="t"/>
              <a:pathLst>
                <a:path extrusionOk="0" h="1978" w="6180">
                  <a:moveTo>
                    <a:pt x="24" y="1"/>
                  </a:moveTo>
                  <a:cubicBezTo>
                    <a:pt x="2084" y="656"/>
                    <a:pt x="4120" y="1322"/>
                    <a:pt x="6180" y="1977"/>
                  </a:cubicBezTo>
                  <a:cubicBezTo>
                    <a:pt x="4048" y="1596"/>
                    <a:pt x="2048" y="727"/>
                    <a:pt x="0" y="108"/>
                  </a:cubicBezTo>
                  <a:cubicBezTo>
                    <a:pt x="0" y="60"/>
                    <a:pt x="12" y="25"/>
                    <a:pt x="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42"/>
            <p:cNvSpPr/>
            <p:nvPr/>
          </p:nvSpPr>
          <p:spPr>
            <a:xfrm>
              <a:off x="3051250" y="3402925"/>
              <a:ext cx="109275" cy="66400"/>
            </a:xfrm>
            <a:custGeom>
              <a:rect b="b" l="l" r="r" t="t"/>
              <a:pathLst>
                <a:path extrusionOk="0" h="2656" w="4371">
                  <a:moveTo>
                    <a:pt x="4371" y="120"/>
                  </a:moveTo>
                  <a:lnTo>
                    <a:pt x="84" y="2656"/>
                  </a:lnTo>
                  <a:cubicBezTo>
                    <a:pt x="49" y="2620"/>
                    <a:pt x="37" y="2572"/>
                    <a:pt x="1" y="2525"/>
                  </a:cubicBezTo>
                  <a:cubicBezTo>
                    <a:pt x="1430" y="1679"/>
                    <a:pt x="2858" y="834"/>
                    <a:pt x="4287" y="1"/>
                  </a:cubicBezTo>
                  <a:cubicBezTo>
                    <a:pt x="4311" y="36"/>
                    <a:pt x="4335" y="84"/>
                    <a:pt x="4371" y="1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42"/>
            <p:cNvSpPr/>
            <p:nvPr/>
          </p:nvSpPr>
          <p:spPr>
            <a:xfrm>
              <a:off x="3084600" y="1635450"/>
              <a:ext cx="124150" cy="49425"/>
            </a:xfrm>
            <a:custGeom>
              <a:rect b="b" l="l" r="r" t="t"/>
              <a:pathLst>
                <a:path extrusionOk="0" h="1977" w="4966">
                  <a:moveTo>
                    <a:pt x="4965" y="120"/>
                  </a:moveTo>
                  <a:cubicBezTo>
                    <a:pt x="3334" y="751"/>
                    <a:pt x="1679" y="1358"/>
                    <a:pt x="36" y="1977"/>
                  </a:cubicBezTo>
                  <a:cubicBezTo>
                    <a:pt x="24" y="1941"/>
                    <a:pt x="12" y="1905"/>
                    <a:pt x="0" y="1858"/>
                  </a:cubicBezTo>
                  <a:cubicBezTo>
                    <a:pt x="1632" y="1239"/>
                    <a:pt x="3287" y="632"/>
                    <a:pt x="4918" y="0"/>
                  </a:cubicBezTo>
                  <a:cubicBezTo>
                    <a:pt x="4942" y="48"/>
                    <a:pt x="4953" y="72"/>
                    <a:pt x="4965" y="1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42"/>
            <p:cNvSpPr/>
            <p:nvPr/>
          </p:nvSpPr>
          <p:spPr>
            <a:xfrm>
              <a:off x="2900050" y="3343400"/>
              <a:ext cx="86350" cy="48250"/>
            </a:xfrm>
            <a:custGeom>
              <a:rect b="b" l="l" r="r" t="t"/>
              <a:pathLst>
                <a:path extrusionOk="0" h="1930" w="3454">
                  <a:moveTo>
                    <a:pt x="3453" y="131"/>
                  </a:moveTo>
                  <a:cubicBezTo>
                    <a:pt x="2334" y="727"/>
                    <a:pt x="1203" y="1334"/>
                    <a:pt x="72" y="1929"/>
                  </a:cubicBezTo>
                  <a:cubicBezTo>
                    <a:pt x="36" y="1882"/>
                    <a:pt x="24" y="1846"/>
                    <a:pt x="1" y="1798"/>
                  </a:cubicBezTo>
                  <a:cubicBezTo>
                    <a:pt x="1132" y="1203"/>
                    <a:pt x="2239" y="596"/>
                    <a:pt x="3370" y="0"/>
                  </a:cubicBezTo>
                  <a:cubicBezTo>
                    <a:pt x="3406" y="36"/>
                    <a:pt x="3430" y="84"/>
                    <a:pt x="3453" y="13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42"/>
            <p:cNvSpPr/>
            <p:nvPr/>
          </p:nvSpPr>
          <p:spPr>
            <a:xfrm>
              <a:off x="3356350" y="3205275"/>
              <a:ext cx="84875" cy="51225"/>
            </a:xfrm>
            <a:custGeom>
              <a:rect b="b" l="l" r="r" t="t"/>
              <a:pathLst>
                <a:path extrusionOk="0" h="2049" w="3395">
                  <a:moveTo>
                    <a:pt x="1" y="1954"/>
                  </a:moveTo>
                  <a:cubicBezTo>
                    <a:pt x="1120" y="1311"/>
                    <a:pt x="2227" y="656"/>
                    <a:pt x="3335" y="1"/>
                  </a:cubicBezTo>
                  <a:cubicBezTo>
                    <a:pt x="3358" y="25"/>
                    <a:pt x="3382" y="72"/>
                    <a:pt x="3394" y="108"/>
                  </a:cubicBezTo>
                  <a:cubicBezTo>
                    <a:pt x="2311" y="787"/>
                    <a:pt x="1192" y="1418"/>
                    <a:pt x="60" y="2049"/>
                  </a:cubicBezTo>
                  <a:cubicBezTo>
                    <a:pt x="49" y="2025"/>
                    <a:pt x="37" y="1977"/>
                    <a:pt x="1" y="195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42"/>
            <p:cNvSpPr/>
            <p:nvPr/>
          </p:nvSpPr>
          <p:spPr>
            <a:xfrm>
              <a:off x="3263200" y="3260650"/>
              <a:ext cx="72350" cy="41700"/>
            </a:xfrm>
            <a:custGeom>
              <a:rect b="b" l="l" r="r" t="t"/>
              <a:pathLst>
                <a:path extrusionOk="0" h="1668" w="2894">
                  <a:moveTo>
                    <a:pt x="0" y="1608"/>
                  </a:moveTo>
                  <a:cubicBezTo>
                    <a:pt x="929" y="1084"/>
                    <a:pt x="1870" y="572"/>
                    <a:pt x="2893" y="0"/>
                  </a:cubicBezTo>
                  <a:cubicBezTo>
                    <a:pt x="2739" y="346"/>
                    <a:pt x="369" y="1667"/>
                    <a:pt x="0" y="160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42"/>
            <p:cNvSpPr/>
            <p:nvPr/>
          </p:nvSpPr>
          <p:spPr>
            <a:xfrm>
              <a:off x="1971675" y="3147250"/>
              <a:ext cx="88425" cy="30075"/>
            </a:xfrm>
            <a:custGeom>
              <a:rect b="b" l="l" r="r" t="t"/>
              <a:pathLst>
                <a:path extrusionOk="0" h="1203" w="3537">
                  <a:moveTo>
                    <a:pt x="3500" y="1203"/>
                  </a:moveTo>
                  <a:cubicBezTo>
                    <a:pt x="2334" y="846"/>
                    <a:pt x="1155" y="488"/>
                    <a:pt x="0" y="131"/>
                  </a:cubicBezTo>
                  <a:lnTo>
                    <a:pt x="48" y="0"/>
                  </a:lnTo>
                  <a:cubicBezTo>
                    <a:pt x="1203" y="357"/>
                    <a:pt x="2381" y="703"/>
                    <a:pt x="3536" y="1060"/>
                  </a:cubicBezTo>
                  <a:cubicBezTo>
                    <a:pt x="3524" y="1096"/>
                    <a:pt x="3512" y="1155"/>
                    <a:pt x="3500" y="12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42"/>
            <p:cNvSpPr/>
            <p:nvPr/>
          </p:nvSpPr>
          <p:spPr>
            <a:xfrm>
              <a:off x="2916425" y="3438950"/>
              <a:ext cx="74725" cy="48825"/>
            </a:xfrm>
            <a:custGeom>
              <a:rect b="b" l="l" r="r" t="t"/>
              <a:pathLst>
                <a:path extrusionOk="0" h="1953" w="2989">
                  <a:moveTo>
                    <a:pt x="0" y="1810"/>
                  </a:moveTo>
                  <a:cubicBezTo>
                    <a:pt x="965" y="1203"/>
                    <a:pt x="1929" y="608"/>
                    <a:pt x="2894" y="0"/>
                  </a:cubicBezTo>
                  <a:lnTo>
                    <a:pt x="2989" y="131"/>
                  </a:lnTo>
                  <a:cubicBezTo>
                    <a:pt x="2025" y="739"/>
                    <a:pt x="1048" y="1334"/>
                    <a:pt x="84" y="1953"/>
                  </a:cubicBezTo>
                  <a:cubicBezTo>
                    <a:pt x="36" y="1893"/>
                    <a:pt x="12" y="1858"/>
                    <a:pt x="0" y="181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42"/>
            <p:cNvSpPr/>
            <p:nvPr/>
          </p:nvSpPr>
          <p:spPr>
            <a:xfrm>
              <a:off x="2972375" y="3367200"/>
              <a:ext cx="86350" cy="47075"/>
            </a:xfrm>
            <a:custGeom>
              <a:rect b="b" l="l" r="r" t="t"/>
              <a:pathLst>
                <a:path extrusionOk="0" h="1883" w="3454">
                  <a:moveTo>
                    <a:pt x="1" y="1882"/>
                  </a:moveTo>
                  <a:cubicBezTo>
                    <a:pt x="1132" y="1263"/>
                    <a:pt x="2263" y="632"/>
                    <a:pt x="3394" y="1"/>
                  </a:cubicBezTo>
                  <a:cubicBezTo>
                    <a:pt x="3418" y="25"/>
                    <a:pt x="3430" y="60"/>
                    <a:pt x="3454" y="96"/>
                  </a:cubicBezTo>
                  <a:cubicBezTo>
                    <a:pt x="2323" y="751"/>
                    <a:pt x="1239" y="1453"/>
                    <a:pt x="1" y="188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42"/>
            <p:cNvSpPr/>
            <p:nvPr/>
          </p:nvSpPr>
          <p:spPr>
            <a:xfrm>
              <a:off x="2510125" y="3376450"/>
              <a:ext cx="72050" cy="28875"/>
            </a:xfrm>
            <a:custGeom>
              <a:rect b="b" l="l" r="r" t="t"/>
              <a:pathLst>
                <a:path extrusionOk="0" h="1155" w="2882">
                  <a:moveTo>
                    <a:pt x="36" y="0"/>
                  </a:moveTo>
                  <a:cubicBezTo>
                    <a:pt x="989" y="345"/>
                    <a:pt x="1929" y="667"/>
                    <a:pt x="2882" y="1012"/>
                  </a:cubicBezTo>
                  <a:cubicBezTo>
                    <a:pt x="2870" y="1048"/>
                    <a:pt x="2846" y="1095"/>
                    <a:pt x="2834" y="1155"/>
                  </a:cubicBezTo>
                  <a:cubicBezTo>
                    <a:pt x="1882" y="822"/>
                    <a:pt x="953" y="488"/>
                    <a:pt x="0" y="143"/>
                  </a:cubicBezTo>
                  <a:cubicBezTo>
                    <a:pt x="0" y="83"/>
                    <a:pt x="24" y="48"/>
                    <a:pt x="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42"/>
            <p:cNvSpPr/>
            <p:nvPr/>
          </p:nvSpPr>
          <p:spPr>
            <a:xfrm>
              <a:off x="3951375" y="2707000"/>
              <a:ext cx="87825" cy="62850"/>
            </a:xfrm>
            <a:custGeom>
              <a:rect b="b" l="l" r="r" t="t"/>
              <a:pathLst>
                <a:path extrusionOk="0" h="2514" w="3513">
                  <a:moveTo>
                    <a:pt x="0" y="2442"/>
                  </a:moveTo>
                  <a:cubicBezTo>
                    <a:pt x="1143" y="1620"/>
                    <a:pt x="2298" y="822"/>
                    <a:pt x="3453" y="1"/>
                  </a:cubicBezTo>
                  <a:cubicBezTo>
                    <a:pt x="3465" y="37"/>
                    <a:pt x="3501" y="60"/>
                    <a:pt x="3513" y="72"/>
                  </a:cubicBezTo>
                  <a:cubicBezTo>
                    <a:pt x="2370" y="894"/>
                    <a:pt x="1227" y="1715"/>
                    <a:pt x="96" y="2513"/>
                  </a:cubicBezTo>
                  <a:cubicBezTo>
                    <a:pt x="48" y="2501"/>
                    <a:pt x="12" y="2477"/>
                    <a:pt x="0" y="244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42"/>
            <p:cNvSpPr/>
            <p:nvPr/>
          </p:nvSpPr>
          <p:spPr>
            <a:xfrm>
              <a:off x="3953150" y="2785900"/>
              <a:ext cx="88725" cy="62525"/>
            </a:xfrm>
            <a:custGeom>
              <a:rect b="b" l="l" r="r" t="t"/>
              <a:pathLst>
                <a:path extrusionOk="0" h="2501" w="3549">
                  <a:moveTo>
                    <a:pt x="3549" y="0"/>
                  </a:moveTo>
                  <a:cubicBezTo>
                    <a:pt x="2489" y="1000"/>
                    <a:pt x="1227" y="1726"/>
                    <a:pt x="1" y="2500"/>
                  </a:cubicBezTo>
                  <a:cubicBezTo>
                    <a:pt x="1192" y="1667"/>
                    <a:pt x="2370" y="833"/>
                    <a:pt x="354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42"/>
            <p:cNvSpPr/>
            <p:nvPr/>
          </p:nvSpPr>
          <p:spPr>
            <a:xfrm>
              <a:off x="3911500" y="2704325"/>
              <a:ext cx="74425" cy="50625"/>
            </a:xfrm>
            <a:custGeom>
              <a:rect b="b" l="l" r="r" t="t"/>
              <a:pathLst>
                <a:path extrusionOk="0" h="2025" w="2977">
                  <a:moveTo>
                    <a:pt x="0" y="1953"/>
                  </a:moveTo>
                  <a:cubicBezTo>
                    <a:pt x="988" y="1299"/>
                    <a:pt x="1953" y="656"/>
                    <a:pt x="2941" y="1"/>
                  </a:cubicBezTo>
                  <a:cubicBezTo>
                    <a:pt x="2953" y="36"/>
                    <a:pt x="2965" y="48"/>
                    <a:pt x="2977" y="72"/>
                  </a:cubicBezTo>
                  <a:cubicBezTo>
                    <a:pt x="2012" y="727"/>
                    <a:pt x="1036" y="1370"/>
                    <a:pt x="60" y="2025"/>
                  </a:cubicBezTo>
                  <a:cubicBezTo>
                    <a:pt x="48" y="2013"/>
                    <a:pt x="24" y="1989"/>
                    <a:pt x="0" y="195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42"/>
            <p:cNvSpPr/>
            <p:nvPr/>
          </p:nvSpPr>
          <p:spPr>
            <a:xfrm>
              <a:off x="3947200" y="2627825"/>
              <a:ext cx="67000" cy="47950"/>
            </a:xfrm>
            <a:custGeom>
              <a:rect b="b" l="l" r="r" t="t"/>
              <a:pathLst>
                <a:path extrusionOk="0" h="1918" w="2680">
                  <a:moveTo>
                    <a:pt x="1" y="1870"/>
                  </a:moveTo>
                  <a:cubicBezTo>
                    <a:pt x="882" y="1251"/>
                    <a:pt x="1751" y="620"/>
                    <a:pt x="2620" y="1"/>
                  </a:cubicBezTo>
                  <a:cubicBezTo>
                    <a:pt x="2644" y="25"/>
                    <a:pt x="2668" y="60"/>
                    <a:pt x="2680" y="84"/>
                  </a:cubicBezTo>
                  <a:cubicBezTo>
                    <a:pt x="1811" y="703"/>
                    <a:pt x="918" y="1311"/>
                    <a:pt x="37" y="1918"/>
                  </a:cubicBezTo>
                  <a:cubicBezTo>
                    <a:pt x="37" y="1894"/>
                    <a:pt x="25" y="1894"/>
                    <a:pt x="1" y="18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42"/>
            <p:cNvSpPr/>
            <p:nvPr/>
          </p:nvSpPr>
          <p:spPr>
            <a:xfrm>
              <a:off x="3904650" y="2693625"/>
              <a:ext cx="52100" cy="32450"/>
            </a:xfrm>
            <a:custGeom>
              <a:rect b="b" l="l" r="r" t="t"/>
              <a:pathLst>
                <a:path extrusionOk="0" h="1298" w="2084">
                  <a:moveTo>
                    <a:pt x="0" y="1226"/>
                  </a:moveTo>
                  <a:cubicBezTo>
                    <a:pt x="679" y="822"/>
                    <a:pt x="1369" y="405"/>
                    <a:pt x="2036" y="0"/>
                  </a:cubicBezTo>
                  <a:cubicBezTo>
                    <a:pt x="2048" y="36"/>
                    <a:pt x="2060" y="48"/>
                    <a:pt x="2084" y="72"/>
                  </a:cubicBezTo>
                  <a:cubicBezTo>
                    <a:pt x="1393" y="476"/>
                    <a:pt x="726" y="893"/>
                    <a:pt x="36" y="1298"/>
                  </a:cubicBezTo>
                  <a:cubicBezTo>
                    <a:pt x="24" y="1286"/>
                    <a:pt x="12" y="1250"/>
                    <a:pt x="0" y="122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42"/>
            <p:cNvSpPr/>
            <p:nvPr/>
          </p:nvSpPr>
          <p:spPr>
            <a:xfrm>
              <a:off x="3907625" y="2674575"/>
              <a:ext cx="40800" cy="29175"/>
            </a:xfrm>
            <a:custGeom>
              <a:rect b="b" l="l" r="r" t="t"/>
              <a:pathLst>
                <a:path extrusionOk="0" h="1167" w="1632">
                  <a:moveTo>
                    <a:pt x="1631" y="36"/>
                  </a:moveTo>
                  <a:cubicBezTo>
                    <a:pt x="1108" y="405"/>
                    <a:pt x="572" y="798"/>
                    <a:pt x="60" y="1167"/>
                  </a:cubicBezTo>
                  <a:cubicBezTo>
                    <a:pt x="36" y="1131"/>
                    <a:pt x="12" y="1107"/>
                    <a:pt x="0" y="1072"/>
                  </a:cubicBezTo>
                  <a:lnTo>
                    <a:pt x="1608" y="0"/>
                  </a:lnTo>
                  <a:cubicBezTo>
                    <a:pt x="1608" y="24"/>
                    <a:pt x="1620" y="24"/>
                    <a:pt x="1631" y="3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42"/>
            <p:cNvSpPr/>
            <p:nvPr/>
          </p:nvSpPr>
          <p:spPr>
            <a:xfrm>
              <a:off x="2931600" y="1843225"/>
              <a:ext cx="630175" cy="200925"/>
            </a:xfrm>
            <a:custGeom>
              <a:rect b="b" l="l" r="r" t="t"/>
              <a:pathLst>
                <a:path extrusionOk="0" h="8037" w="25207">
                  <a:moveTo>
                    <a:pt x="17824" y="3774"/>
                  </a:moveTo>
                  <a:cubicBezTo>
                    <a:pt x="17848" y="3762"/>
                    <a:pt x="17801" y="3786"/>
                    <a:pt x="17729" y="3881"/>
                  </a:cubicBezTo>
                  <a:cubicBezTo>
                    <a:pt x="20229" y="4596"/>
                    <a:pt x="22694" y="5310"/>
                    <a:pt x="25206" y="6036"/>
                  </a:cubicBezTo>
                  <a:cubicBezTo>
                    <a:pt x="25004" y="6108"/>
                    <a:pt x="24837" y="6179"/>
                    <a:pt x="24706" y="6227"/>
                  </a:cubicBezTo>
                  <a:cubicBezTo>
                    <a:pt x="24778" y="6334"/>
                    <a:pt x="24944" y="6441"/>
                    <a:pt x="24932" y="6525"/>
                  </a:cubicBezTo>
                  <a:cubicBezTo>
                    <a:pt x="24909" y="6620"/>
                    <a:pt x="24766" y="6739"/>
                    <a:pt x="24647" y="6775"/>
                  </a:cubicBezTo>
                  <a:cubicBezTo>
                    <a:pt x="23349" y="7168"/>
                    <a:pt x="22039" y="7537"/>
                    <a:pt x="20729" y="7918"/>
                  </a:cubicBezTo>
                  <a:cubicBezTo>
                    <a:pt x="20551" y="7953"/>
                    <a:pt x="20360" y="8037"/>
                    <a:pt x="20265" y="7775"/>
                  </a:cubicBezTo>
                  <a:cubicBezTo>
                    <a:pt x="20253" y="7763"/>
                    <a:pt x="20241" y="7739"/>
                    <a:pt x="20229" y="7715"/>
                  </a:cubicBezTo>
                  <a:cubicBezTo>
                    <a:pt x="19729" y="7656"/>
                    <a:pt x="19313" y="7358"/>
                    <a:pt x="18836" y="7275"/>
                  </a:cubicBezTo>
                  <a:cubicBezTo>
                    <a:pt x="18336" y="7168"/>
                    <a:pt x="17824" y="7049"/>
                    <a:pt x="17324" y="6906"/>
                  </a:cubicBezTo>
                  <a:cubicBezTo>
                    <a:pt x="16622" y="6691"/>
                    <a:pt x="15943" y="6453"/>
                    <a:pt x="15253" y="6251"/>
                  </a:cubicBezTo>
                  <a:cubicBezTo>
                    <a:pt x="15110" y="6203"/>
                    <a:pt x="14943" y="6215"/>
                    <a:pt x="14776" y="6203"/>
                  </a:cubicBezTo>
                  <a:cubicBezTo>
                    <a:pt x="14729" y="6203"/>
                    <a:pt x="14669" y="6227"/>
                    <a:pt x="14645" y="6203"/>
                  </a:cubicBezTo>
                  <a:cubicBezTo>
                    <a:pt x="13205" y="5501"/>
                    <a:pt x="11597" y="5275"/>
                    <a:pt x="10085" y="4763"/>
                  </a:cubicBezTo>
                  <a:cubicBezTo>
                    <a:pt x="9871" y="4679"/>
                    <a:pt x="9645" y="4667"/>
                    <a:pt x="9419" y="4548"/>
                  </a:cubicBezTo>
                  <a:cubicBezTo>
                    <a:pt x="9240" y="4465"/>
                    <a:pt x="9002" y="4489"/>
                    <a:pt x="8776" y="4524"/>
                  </a:cubicBezTo>
                  <a:cubicBezTo>
                    <a:pt x="8573" y="4536"/>
                    <a:pt x="8383" y="4608"/>
                    <a:pt x="8168" y="4655"/>
                  </a:cubicBezTo>
                  <a:cubicBezTo>
                    <a:pt x="8156" y="4620"/>
                    <a:pt x="8145" y="4584"/>
                    <a:pt x="8121" y="4548"/>
                  </a:cubicBezTo>
                  <a:cubicBezTo>
                    <a:pt x="8276" y="4477"/>
                    <a:pt x="8418" y="4405"/>
                    <a:pt x="8633" y="4310"/>
                  </a:cubicBezTo>
                  <a:cubicBezTo>
                    <a:pt x="7406" y="3941"/>
                    <a:pt x="6240" y="3596"/>
                    <a:pt x="5061" y="3227"/>
                  </a:cubicBezTo>
                  <a:cubicBezTo>
                    <a:pt x="4132" y="2941"/>
                    <a:pt x="3227" y="2643"/>
                    <a:pt x="2322" y="2334"/>
                  </a:cubicBezTo>
                  <a:cubicBezTo>
                    <a:pt x="1953" y="2215"/>
                    <a:pt x="1572" y="2048"/>
                    <a:pt x="1191" y="1941"/>
                  </a:cubicBezTo>
                  <a:cubicBezTo>
                    <a:pt x="953" y="1881"/>
                    <a:pt x="679" y="1905"/>
                    <a:pt x="429" y="1869"/>
                  </a:cubicBezTo>
                  <a:cubicBezTo>
                    <a:pt x="310" y="1857"/>
                    <a:pt x="167" y="1798"/>
                    <a:pt x="108" y="1703"/>
                  </a:cubicBezTo>
                  <a:cubicBezTo>
                    <a:pt x="1" y="1512"/>
                    <a:pt x="179" y="1453"/>
                    <a:pt x="322" y="1405"/>
                  </a:cubicBezTo>
                  <a:cubicBezTo>
                    <a:pt x="834" y="1274"/>
                    <a:pt x="1334" y="1155"/>
                    <a:pt x="1834" y="1012"/>
                  </a:cubicBezTo>
                  <a:cubicBezTo>
                    <a:pt x="2918" y="691"/>
                    <a:pt x="4001" y="357"/>
                    <a:pt x="5085" y="36"/>
                  </a:cubicBezTo>
                  <a:cubicBezTo>
                    <a:pt x="5239" y="0"/>
                    <a:pt x="5406" y="12"/>
                    <a:pt x="5549" y="60"/>
                  </a:cubicBezTo>
                  <a:cubicBezTo>
                    <a:pt x="9359" y="1250"/>
                    <a:pt x="13157" y="2453"/>
                    <a:pt x="16967" y="3643"/>
                  </a:cubicBezTo>
                  <a:cubicBezTo>
                    <a:pt x="17265" y="3751"/>
                    <a:pt x="17562" y="3751"/>
                    <a:pt x="17824" y="3774"/>
                  </a:cubicBezTo>
                  <a:close/>
                  <a:moveTo>
                    <a:pt x="13217" y="3774"/>
                  </a:moveTo>
                  <a:cubicBezTo>
                    <a:pt x="13217" y="3822"/>
                    <a:pt x="13229" y="3846"/>
                    <a:pt x="13229" y="3893"/>
                  </a:cubicBezTo>
                  <a:cubicBezTo>
                    <a:pt x="12443" y="4060"/>
                    <a:pt x="11633" y="4239"/>
                    <a:pt x="10847" y="4393"/>
                  </a:cubicBezTo>
                  <a:cubicBezTo>
                    <a:pt x="11204" y="4620"/>
                    <a:pt x="11514" y="4715"/>
                    <a:pt x="11907" y="4560"/>
                  </a:cubicBezTo>
                  <a:cubicBezTo>
                    <a:pt x="12371" y="4382"/>
                    <a:pt x="12859" y="4262"/>
                    <a:pt x="13336" y="4132"/>
                  </a:cubicBezTo>
                  <a:cubicBezTo>
                    <a:pt x="13407" y="4120"/>
                    <a:pt x="13502" y="4132"/>
                    <a:pt x="13586" y="4132"/>
                  </a:cubicBezTo>
                  <a:cubicBezTo>
                    <a:pt x="13586" y="4179"/>
                    <a:pt x="13598" y="4203"/>
                    <a:pt x="13598" y="4251"/>
                  </a:cubicBezTo>
                  <a:cubicBezTo>
                    <a:pt x="13026" y="4417"/>
                    <a:pt x="12455" y="4596"/>
                    <a:pt x="11871" y="4763"/>
                  </a:cubicBezTo>
                  <a:cubicBezTo>
                    <a:pt x="11895" y="4786"/>
                    <a:pt x="11895" y="4822"/>
                    <a:pt x="11907" y="4858"/>
                  </a:cubicBezTo>
                  <a:cubicBezTo>
                    <a:pt x="12788" y="5036"/>
                    <a:pt x="13562" y="4465"/>
                    <a:pt x="14419" y="4501"/>
                  </a:cubicBezTo>
                  <a:cubicBezTo>
                    <a:pt x="13824" y="4667"/>
                    <a:pt x="13229" y="4834"/>
                    <a:pt x="12621" y="5001"/>
                  </a:cubicBezTo>
                  <a:cubicBezTo>
                    <a:pt x="13217" y="5310"/>
                    <a:pt x="13681" y="5370"/>
                    <a:pt x="14276" y="5203"/>
                  </a:cubicBezTo>
                  <a:cubicBezTo>
                    <a:pt x="15181" y="4953"/>
                    <a:pt x="16086" y="4727"/>
                    <a:pt x="16991" y="4477"/>
                  </a:cubicBezTo>
                  <a:cubicBezTo>
                    <a:pt x="17146" y="4429"/>
                    <a:pt x="17289" y="4382"/>
                    <a:pt x="17455" y="4346"/>
                  </a:cubicBezTo>
                  <a:cubicBezTo>
                    <a:pt x="17015" y="4120"/>
                    <a:pt x="16610" y="4120"/>
                    <a:pt x="16181" y="4262"/>
                  </a:cubicBezTo>
                  <a:cubicBezTo>
                    <a:pt x="15622" y="4465"/>
                    <a:pt x="15050" y="4608"/>
                    <a:pt x="14479" y="4774"/>
                  </a:cubicBezTo>
                  <a:cubicBezTo>
                    <a:pt x="14395" y="4798"/>
                    <a:pt x="14300" y="4822"/>
                    <a:pt x="14217" y="4846"/>
                  </a:cubicBezTo>
                  <a:cubicBezTo>
                    <a:pt x="14217" y="4822"/>
                    <a:pt x="14193" y="4798"/>
                    <a:pt x="14193" y="4774"/>
                  </a:cubicBezTo>
                  <a:cubicBezTo>
                    <a:pt x="14955" y="4548"/>
                    <a:pt x="15717" y="4310"/>
                    <a:pt x="16515" y="4072"/>
                  </a:cubicBezTo>
                  <a:cubicBezTo>
                    <a:pt x="16038" y="3870"/>
                    <a:pt x="15645" y="3810"/>
                    <a:pt x="15193" y="3965"/>
                  </a:cubicBezTo>
                  <a:cubicBezTo>
                    <a:pt x="14610" y="4179"/>
                    <a:pt x="14014" y="4322"/>
                    <a:pt x="13419" y="4501"/>
                  </a:cubicBezTo>
                  <a:cubicBezTo>
                    <a:pt x="13336" y="4536"/>
                    <a:pt x="13229" y="4548"/>
                    <a:pt x="13145" y="4560"/>
                  </a:cubicBezTo>
                  <a:cubicBezTo>
                    <a:pt x="13145" y="4536"/>
                    <a:pt x="13121" y="4524"/>
                    <a:pt x="13121" y="4489"/>
                  </a:cubicBezTo>
                  <a:cubicBezTo>
                    <a:pt x="13895" y="4251"/>
                    <a:pt x="14657" y="4012"/>
                    <a:pt x="15503" y="3751"/>
                  </a:cubicBezTo>
                  <a:cubicBezTo>
                    <a:pt x="14991" y="3584"/>
                    <a:pt x="14526" y="3453"/>
                    <a:pt x="14074" y="3298"/>
                  </a:cubicBezTo>
                  <a:cubicBezTo>
                    <a:pt x="13740" y="3179"/>
                    <a:pt x="13443" y="3155"/>
                    <a:pt x="13062" y="3286"/>
                  </a:cubicBezTo>
                  <a:cubicBezTo>
                    <a:pt x="12193" y="3596"/>
                    <a:pt x="11300" y="3822"/>
                    <a:pt x="10407" y="4072"/>
                  </a:cubicBezTo>
                  <a:cubicBezTo>
                    <a:pt x="10288" y="4108"/>
                    <a:pt x="10181" y="4143"/>
                    <a:pt x="10073" y="4179"/>
                  </a:cubicBezTo>
                  <a:cubicBezTo>
                    <a:pt x="10085" y="4227"/>
                    <a:pt x="10085" y="4251"/>
                    <a:pt x="10109" y="4298"/>
                  </a:cubicBezTo>
                  <a:cubicBezTo>
                    <a:pt x="10288" y="4286"/>
                    <a:pt x="10478" y="4298"/>
                    <a:pt x="10657" y="4251"/>
                  </a:cubicBezTo>
                  <a:cubicBezTo>
                    <a:pt x="11419" y="4084"/>
                    <a:pt x="12169" y="3905"/>
                    <a:pt x="12931" y="3751"/>
                  </a:cubicBezTo>
                  <a:cubicBezTo>
                    <a:pt x="13002" y="3727"/>
                    <a:pt x="13109" y="3762"/>
                    <a:pt x="13217" y="3774"/>
                  </a:cubicBezTo>
                  <a:close/>
                  <a:moveTo>
                    <a:pt x="13062" y="3060"/>
                  </a:moveTo>
                  <a:cubicBezTo>
                    <a:pt x="13062" y="3036"/>
                    <a:pt x="13062" y="3000"/>
                    <a:pt x="13086" y="2989"/>
                  </a:cubicBezTo>
                  <a:cubicBezTo>
                    <a:pt x="12883" y="2941"/>
                    <a:pt x="12681" y="2834"/>
                    <a:pt x="12502" y="2881"/>
                  </a:cubicBezTo>
                  <a:cubicBezTo>
                    <a:pt x="11800" y="3036"/>
                    <a:pt x="11097" y="3227"/>
                    <a:pt x="10407" y="3381"/>
                  </a:cubicBezTo>
                  <a:cubicBezTo>
                    <a:pt x="10347" y="3405"/>
                    <a:pt x="10264" y="3370"/>
                    <a:pt x="10204" y="3370"/>
                  </a:cubicBezTo>
                  <a:cubicBezTo>
                    <a:pt x="10204" y="3322"/>
                    <a:pt x="10192" y="3286"/>
                    <a:pt x="10192" y="3250"/>
                  </a:cubicBezTo>
                  <a:cubicBezTo>
                    <a:pt x="10835" y="3084"/>
                    <a:pt x="11454" y="2929"/>
                    <a:pt x="12169" y="2727"/>
                  </a:cubicBezTo>
                  <a:cubicBezTo>
                    <a:pt x="11502" y="2512"/>
                    <a:pt x="10895" y="2298"/>
                    <a:pt x="10300" y="2107"/>
                  </a:cubicBezTo>
                  <a:cubicBezTo>
                    <a:pt x="9942" y="1988"/>
                    <a:pt x="9609" y="1810"/>
                    <a:pt x="9192" y="2036"/>
                  </a:cubicBezTo>
                  <a:cubicBezTo>
                    <a:pt x="8835" y="2215"/>
                    <a:pt x="8395" y="2227"/>
                    <a:pt x="7990" y="2334"/>
                  </a:cubicBezTo>
                  <a:lnTo>
                    <a:pt x="5799" y="2869"/>
                  </a:lnTo>
                  <a:cubicBezTo>
                    <a:pt x="5799" y="2893"/>
                    <a:pt x="5799" y="2929"/>
                    <a:pt x="5823" y="2953"/>
                  </a:cubicBezTo>
                  <a:cubicBezTo>
                    <a:pt x="6025" y="2953"/>
                    <a:pt x="6251" y="3000"/>
                    <a:pt x="6454" y="2953"/>
                  </a:cubicBezTo>
                  <a:cubicBezTo>
                    <a:pt x="7204" y="2786"/>
                    <a:pt x="7942" y="2596"/>
                    <a:pt x="8692" y="2441"/>
                  </a:cubicBezTo>
                  <a:cubicBezTo>
                    <a:pt x="8764" y="2417"/>
                    <a:pt x="8859" y="2488"/>
                    <a:pt x="8942" y="2524"/>
                  </a:cubicBezTo>
                  <a:cubicBezTo>
                    <a:pt x="8871" y="2572"/>
                    <a:pt x="8811" y="2643"/>
                    <a:pt x="8740" y="2679"/>
                  </a:cubicBezTo>
                  <a:cubicBezTo>
                    <a:pt x="8597" y="2715"/>
                    <a:pt x="8466" y="2715"/>
                    <a:pt x="8335" y="2750"/>
                  </a:cubicBezTo>
                  <a:cubicBezTo>
                    <a:pt x="7787" y="2869"/>
                    <a:pt x="7252" y="3000"/>
                    <a:pt x="6692" y="3131"/>
                  </a:cubicBezTo>
                  <a:cubicBezTo>
                    <a:pt x="6692" y="3167"/>
                    <a:pt x="6692" y="3191"/>
                    <a:pt x="6716" y="3227"/>
                  </a:cubicBezTo>
                  <a:cubicBezTo>
                    <a:pt x="6930" y="3274"/>
                    <a:pt x="7168" y="3393"/>
                    <a:pt x="7383" y="3346"/>
                  </a:cubicBezTo>
                  <a:cubicBezTo>
                    <a:pt x="7740" y="3274"/>
                    <a:pt x="8085" y="3096"/>
                    <a:pt x="8442" y="3000"/>
                  </a:cubicBezTo>
                  <a:cubicBezTo>
                    <a:pt x="9157" y="2822"/>
                    <a:pt x="9871" y="2655"/>
                    <a:pt x="10597" y="2500"/>
                  </a:cubicBezTo>
                  <a:cubicBezTo>
                    <a:pt x="10609" y="2500"/>
                    <a:pt x="10621" y="2524"/>
                    <a:pt x="10621" y="2536"/>
                  </a:cubicBezTo>
                  <a:cubicBezTo>
                    <a:pt x="9657" y="2834"/>
                    <a:pt x="8680" y="3119"/>
                    <a:pt x="7704" y="3417"/>
                  </a:cubicBezTo>
                  <a:cubicBezTo>
                    <a:pt x="7704" y="3453"/>
                    <a:pt x="7728" y="3477"/>
                    <a:pt x="7728" y="3524"/>
                  </a:cubicBezTo>
                  <a:cubicBezTo>
                    <a:pt x="8442" y="3691"/>
                    <a:pt x="9097" y="3286"/>
                    <a:pt x="9788" y="3239"/>
                  </a:cubicBezTo>
                  <a:cubicBezTo>
                    <a:pt x="9811" y="3286"/>
                    <a:pt x="9823" y="3334"/>
                    <a:pt x="9823" y="3370"/>
                  </a:cubicBezTo>
                  <a:cubicBezTo>
                    <a:pt x="9407" y="3489"/>
                    <a:pt x="8990" y="3596"/>
                    <a:pt x="8561" y="3715"/>
                  </a:cubicBezTo>
                  <a:lnTo>
                    <a:pt x="8561" y="3810"/>
                  </a:lnTo>
                  <a:cubicBezTo>
                    <a:pt x="8942" y="3893"/>
                    <a:pt x="9371" y="4120"/>
                    <a:pt x="9716" y="4048"/>
                  </a:cubicBezTo>
                  <a:cubicBezTo>
                    <a:pt x="10835" y="3762"/>
                    <a:pt x="11955" y="3393"/>
                    <a:pt x="13062" y="3060"/>
                  </a:cubicBezTo>
                  <a:close/>
                  <a:moveTo>
                    <a:pt x="14193" y="5417"/>
                  </a:moveTo>
                  <a:lnTo>
                    <a:pt x="14193" y="5536"/>
                  </a:lnTo>
                  <a:cubicBezTo>
                    <a:pt x="14383" y="5513"/>
                    <a:pt x="14598" y="5536"/>
                    <a:pt x="14776" y="5489"/>
                  </a:cubicBezTo>
                  <a:cubicBezTo>
                    <a:pt x="15574" y="5286"/>
                    <a:pt x="16372" y="5084"/>
                    <a:pt x="17169" y="4870"/>
                  </a:cubicBezTo>
                  <a:cubicBezTo>
                    <a:pt x="17265" y="4858"/>
                    <a:pt x="17348" y="4870"/>
                    <a:pt x="17455" y="4870"/>
                  </a:cubicBezTo>
                  <a:cubicBezTo>
                    <a:pt x="17455" y="4917"/>
                    <a:pt x="17467" y="4965"/>
                    <a:pt x="17467" y="5013"/>
                  </a:cubicBezTo>
                  <a:cubicBezTo>
                    <a:pt x="16634" y="5215"/>
                    <a:pt x="15800" y="5441"/>
                    <a:pt x="14979" y="5644"/>
                  </a:cubicBezTo>
                  <a:cubicBezTo>
                    <a:pt x="14979" y="5691"/>
                    <a:pt x="14979" y="5727"/>
                    <a:pt x="15003" y="5763"/>
                  </a:cubicBezTo>
                  <a:cubicBezTo>
                    <a:pt x="15264" y="5763"/>
                    <a:pt x="15550" y="5810"/>
                    <a:pt x="15824" y="5751"/>
                  </a:cubicBezTo>
                  <a:cubicBezTo>
                    <a:pt x="16729" y="5548"/>
                    <a:pt x="17634" y="5286"/>
                    <a:pt x="18539" y="5072"/>
                  </a:cubicBezTo>
                  <a:cubicBezTo>
                    <a:pt x="18658" y="5036"/>
                    <a:pt x="18765" y="5036"/>
                    <a:pt x="18884" y="5024"/>
                  </a:cubicBezTo>
                  <a:cubicBezTo>
                    <a:pt x="18896" y="5072"/>
                    <a:pt x="18908" y="5132"/>
                    <a:pt x="18908" y="5167"/>
                  </a:cubicBezTo>
                  <a:cubicBezTo>
                    <a:pt x="17920" y="5429"/>
                    <a:pt x="16931" y="5691"/>
                    <a:pt x="15931" y="5941"/>
                  </a:cubicBezTo>
                  <a:cubicBezTo>
                    <a:pt x="15931" y="5977"/>
                    <a:pt x="15955" y="6025"/>
                    <a:pt x="15955" y="6048"/>
                  </a:cubicBezTo>
                  <a:cubicBezTo>
                    <a:pt x="16134" y="6036"/>
                    <a:pt x="16312" y="6048"/>
                    <a:pt x="16467" y="6001"/>
                  </a:cubicBezTo>
                  <a:cubicBezTo>
                    <a:pt x="17348" y="5751"/>
                    <a:pt x="18229" y="5465"/>
                    <a:pt x="19110" y="5203"/>
                  </a:cubicBezTo>
                  <a:cubicBezTo>
                    <a:pt x="19313" y="5144"/>
                    <a:pt x="19527" y="5072"/>
                    <a:pt x="19729" y="5013"/>
                  </a:cubicBezTo>
                  <a:cubicBezTo>
                    <a:pt x="19170" y="4786"/>
                    <a:pt x="18622" y="4620"/>
                    <a:pt x="18062" y="4477"/>
                  </a:cubicBezTo>
                  <a:cubicBezTo>
                    <a:pt x="17979" y="4441"/>
                    <a:pt x="17860" y="4453"/>
                    <a:pt x="17753" y="4489"/>
                  </a:cubicBezTo>
                  <a:cubicBezTo>
                    <a:pt x="16574" y="4786"/>
                    <a:pt x="15384" y="5096"/>
                    <a:pt x="14193" y="5417"/>
                  </a:cubicBezTo>
                  <a:close/>
                  <a:moveTo>
                    <a:pt x="3501" y="2107"/>
                  </a:moveTo>
                  <a:lnTo>
                    <a:pt x="3501" y="2215"/>
                  </a:lnTo>
                  <a:cubicBezTo>
                    <a:pt x="3704" y="2238"/>
                    <a:pt x="3930" y="2334"/>
                    <a:pt x="4120" y="2286"/>
                  </a:cubicBezTo>
                  <a:cubicBezTo>
                    <a:pt x="5406" y="2000"/>
                    <a:pt x="6668" y="1679"/>
                    <a:pt x="7930" y="1381"/>
                  </a:cubicBezTo>
                  <a:cubicBezTo>
                    <a:pt x="7680" y="1250"/>
                    <a:pt x="7383" y="1107"/>
                    <a:pt x="7133" y="1167"/>
                  </a:cubicBezTo>
                  <a:cubicBezTo>
                    <a:pt x="5906" y="1453"/>
                    <a:pt x="4704" y="1798"/>
                    <a:pt x="3501" y="2107"/>
                  </a:cubicBezTo>
                  <a:close/>
                  <a:moveTo>
                    <a:pt x="19003" y="6810"/>
                  </a:moveTo>
                  <a:cubicBezTo>
                    <a:pt x="19313" y="6989"/>
                    <a:pt x="19598" y="7096"/>
                    <a:pt x="19956" y="7001"/>
                  </a:cubicBezTo>
                  <a:cubicBezTo>
                    <a:pt x="21194" y="6691"/>
                    <a:pt x="22432" y="6429"/>
                    <a:pt x="23658" y="6132"/>
                  </a:cubicBezTo>
                  <a:lnTo>
                    <a:pt x="23658" y="6036"/>
                  </a:lnTo>
                  <a:cubicBezTo>
                    <a:pt x="23468" y="6025"/>
                    <a:pt x="23265" y="5965"/>
                    <a:pt x="23063" y="5989"/>
                  </a:cubicBezTo>
                  <a:cubicBezTo>
                    <a:pt x="22396" y="6096"/>
                    <a:pt x="21730" y="6227"/>
                    <a:pt x="21063" y="6370"/>
                  </a:cubicBezTo>
                  <a:cubicBezTo>
                    <a:pt x="20360" y="6513"/>
                    <a:pt x="19670" y="6668"/>
                    <a:pt x="19003" y="6810"/>
                  </a:cubicBezTo>
                  <a:close/>
                  <a:moveTo>
                    <a:pt x="17348" y="6346"/>
                  </a:moveTo>
                  <a:cubicBezTo>
                    <a:pt x="17348" y="6394"/>
                    <a:pt x="17348" y="6441"/>
                    <a:pt x="17372" y="6477"/>
                  </a:cubicBezTo>
                  <a:cubicBezTo>
                    <a:pt x="17670" y="6477"/>
                    <a:pt x="17979" y="6537"/>
                    <a:pt x="18265" y="6465"/>
                  </a:cubicBezTo>
                  <a:cubicBezTo>
                    <a:pt x="19253" y="6227"/>
                    <a:pt x="20241" y="5941"/>
                    <a:pt x="21218" y="5691"/>
                  </a:cubicBezTo>
                  <a:cubicBezTo>
                    <a:pt x="21384" y="5644"/>
                    <a:pt x="21551" y="5608"/>
                    <a:pt x="21730" y="5560"/>
                  </a:cubicBezTo>
                  <a:cubicBezTo>
                    <a:pt x="21730" y="5513"/>
                    <a:pt x="21718" y="5489"/>
                    <a:pt x="21718" y="5441"/>
                  </a:cubicBezTo>
                  <a:cubicBezTo>
                    <a:pt x="21396" y="5441"/>
                    <a:pt x="21075" y="5382"/>
                    <a:pt x="20789" y="5453"/>
                  </a:cubicBezTo>
                  <a:cubicBezTo>
                    <a:pt x="19789" y="5691"/>
                    <a:pt x="18813" y="5965"/>
                    <a:pt x="17824" y="6227"/>
                  </a:cubicBezTo>
                  <a:cubicBezTo>
                    <a:pt x="17646" y="6263"/>
                    <a:pt x="17503" y="6310"/>
                    <a:pt x="17348" y="6346"/>
                  </a:cubicBezTo>
                  <a:close/>
                  <a:moveTo>
                    <a:pt x="20670" y="5263"/>
                  </a:moveTo>
                  <a:cubicBezTo>
                    <a:pt x="20670" y="5215"/>
                    <a:pt x="20658" y="5155"/>
                    <a:pt x="20658" y="5120"/>
                  </a:cubicBezTo>
                  <a:cubicBezTo>
                    <a:pt x="20372" y="5132"/>
                    <a:pt x="20075" y="5084"/>
                    <a:pt x="19801" y="5155"/>
                  </a:cubicBezTo>
                  <a:cubicBezTo>
                    <a:pt x="18836" y="5429"/>
                    <a:pt x="17872" y="5727"/>
                    <a:pt x="16908" y="6025"/>
                  </a:cubicBezTo>
                  <a:cubicBezTo>
                    <a:pt x="16800" y="6048"/>
                    <a:pt x="16717" y="6096"/>
                    <a:pt x="16622" y="6132"/>
                  </a:cubicBezTo>
                  <a:cubicBezTo>
                    <a:pt x="16634" y="6167"/>
                    <a:pt x="16634" y="6203"/>
                    <a:pt x="16658" y="6251"/>
                  </a:cubicBezTo>
                  <a:cubicBezTo>
                    <a:pt x="16848" y="6227"/>
                    <a:pt x="17050" y="6251"/>
                    <a:pt x="17253" y="6203"/>
                  </a:cubicBezTo>
                  <a:cubicBezTo>
                    <a:pt x="18051" y="5989"/>
                    <a:pt x="18848" y="5751"/>
                    <a:pt x="19658" y="5536"/>
                  </a:cubicBezTo>
                  <a:cubicBezTo>
                    <a:pt x="19991" y="5453"/>
                    <a:pt x="20325" y="5370"/>
                    <a:pt x="20670" y="5263"/>
                  </a:cubicBezTo>
                  <a:close/>
                  <a:moveTo>
                    <a:pt x="24456" y="6322"/>
                  </a:moveTo>
                  <a:lnTo>
                    <a:pt x="24456" y="6263"/>
                  </a:lnTo>
                  <a:cubicBezTo>
                    <a:pt x="24313" y="6251"/>
                    <a:pt x="24182" y="6203"/>
                    <a:pt x="24063" y="6215"/>
                  </a:cubicBezTo>
                  <a:cubicBezTo>
                    <a:pt x="23801" y="6263"/>
                    <a:pt x="23527" y="6370"/>
                    <a:pt x="23265" y="6429"/>
                  </a:cubicBezTo>
                  <a:cubicBezTo>
                    <a:pt x="22218" y="6668"/>
                    <a:pt x="21182" y="6906"/>
                    <a:pt x="20122" y="7144"/>
                  </a:cubicBezTo>
                  <a:lnTo>
                    <a:pt x="20122" y="7263"/>
                  </a:lnTo>
                  <a:cubicBezTo>
                    <a:pt x="20372" y="7275"/>
                    <a:pt x="20646" y="7346"/>
                    <a:pt x="20860" y="7287"/>
                  </a:cubicBezTo>
                  <a:cubicBezTo>
                    <a:pt x="22075" y="6989"/>
                    <a:pt x="23265" y="6644"/>
                    <a:pt x="24456" y="6322"/>
                  </a:cubicBezTo>
                  <a:close/>
                  <a:moveTo>
                    <a:pt x="2275" y="1703"/>
                  </a:moveTo>
                  <a:cubicBezTo>
                    <a:pt x="2275" y="1738"/>
                    <a:pt x="2275" y="1762"/>
                    <a:pt x="2287" y="1798"/>
                  </a:cubicBezTo>
                  <a:cubicBezTo>
                    <a:pt x="2453" y="1786"/>
                    <a:pt x="2620" y="1810"/>
                    <a:pt x="2787" y="1762"/>
                  </a:cubicBezTo>
                  <a:cubicBezTo>
                    <a:pt x="3442" y="1584"/>
                    <a:pt x="4096" y="1381"/>
                    <a:pt x="4763" y="1203"/>
                  </a:cubicBezTo>
                  <a:cubicBezTo>
                    <a:pt x="5263" y="1072"/>
                    <a:pt x="5775" y="953"/>
                    <a:pt x="6275" y="810"/>
                  </a:cubicBezTo>
                  <a:lnTo>
                    <a:pt x="6275" y="726"/>
                  </a:lnTo>
                  <a:cubicBezTo>
                    <a:pt x="6097" y="703"/>
                    <a:pt x="5906" y="619"/>
                    <a:pt x="5763" y="667"/>
                  </a:cubicBezTo>
                  <a:cubicBezTo>
                    <a:pt x="4585" y="1024"/>
                    <a:pt x="3442" y="1369"/>
                    <a:pt x="2275" y="1703"/>
                  </a:cubicBezTo>
                  <a:close/>
                  <a:moveTo>
                    <a:pt x="8597" y="1607"/>
                  </a:moveTo>
                  <a:cubicBezTo>
                    <a:pt x="8585" y="1560"/>
                    <a:pt x="8585" y="1512"/>
                    <a:pt x="8573" y="1465"/>
                  </a:cubicBezTo>
                  <a:cubicBezTo>
                    <a:pt x="8359" y="1500"/>
                    <a:pt x="8145" y="1500"/>
                    <a:pt x="7930" y="1560"/>
                  </a:cubicBezTo>
                  <a:cubicBezTo>
                    <a:pt x="6740" y="1846"/>
                    <a:pt x="5537" y="2119"/>
                    <a:pt x="4346" y="2405"/>
                  </a:cubicBezTo>
                  <a:lnTo>
                    <a:pt x="4346" y="2512"/>
                  </a:lnTo>
                  <a:cubicBezTo>
                    <a:pt x="4513" y="2512"/>
                    <a:pt x="4668" y="2560"/>
                    <a:pt x="4835" y="2524"/>
                  </a:cubicBezTo>
                  <a:cubicBezTo>
                    <a:pt x="6097" y="2215"/>
                    <a:pt x="7347" y="1905"/>
                    <a:pt x="8597" y="1607"/>
                  </a:cubicBezTo>
                  <a:close/>
                  <a:moveTo>
                    <a:pt x="9252" y="1798"/>
                  </a:moveTo>
                  <a:cubicBezTo>
                    <a:pt x="8990" y="1667"/>
                    <a:pt x="5823" y="2310"/>
                    <a:pt x="5073" y="2703"/>
                  </a:cubicBezTo>
                  <a:cubicBezTo>
                    <a:pt x="5204" y="2738"/>
                    <a:pt x="5358" y="2762"/>
                    <a:pt x="5489" y="2738"/>
                  </a:cubicBezTo>
                  <a:cubicBezTo>
                    <a:pt x="6752" y="2417"/>
                    <a:pt x="8002" y="2107"/>
                    <a:pt x="9252" y="1798"/>
                  </a:cubicBezTo>
                  <a:close/>
                  <a:moveTo>
                    <a:pt x="22611" y="5810"/>
                  </a:moveTo>
                  <a:lnTo>
                    <a:pt x="22611" y="5691"/>
                  </a:lnTo>
                  <a:cubicBezTo>
                    <a:pt x="22396" y="5691"/>
                    <a:pt x="22194" y="5644"/>
                    <a:pt x="21992" y="5691"/>
                  </a:cubicBezTo>
                  <a:cubicBezTo>
                    <a:pt x="21337" y="5846"/>
                    <a:pt x="20694" y="6025"/>
                    <a:pt x="20039" y="6179"/>
                  </a:cubicBezTo>
                  <a:lnTo>
                    <a:pt x="18348" y="6632"/>
                  </a:lnTo>
                  <a:cubicBezTo>
                    <a:pt x="18348" y="6656"/>
                    <a:pt x="18360" y="6679"/>
                    <a:pt x="18360" y="6703"/>
                  </a:cubicBezTo>
                  <a:cubicBezTo>
                    <a:pt x="19777" y="6429"/>
                    <a:pt x="21194" y="6108"/>
                    <a:pt x="22611" y="5810"/>
                  </a:cubicBezTo>
                  <a:close/>
                  <a:moveTo>
                    <a:pt x="5025" y="369"/>
                  </a:moveTo>
                  <a:cubicBezTo>
                    <a:pt x="4811" y="500"/>
                    <a:pt x="4644" y="631"/>
                    <a:pt x="4466" y="691"/>
                  </a:cubicBezTo>
                  <a:cubicBezTo>
                    <a:pt x="3644" y="964"/>
                    <a:pt x="2811" y="1214"/>
                    <a:pt x="1977" y="1465"/>
                  </a:cubicBezTo>
                  <a:cubicBezTo>
                    <a:pt x="1918" y="1488"/>
                    <a:pt x="1858" y="1524"/>
                    <a:pt x="1799" y="1560"/>
                  </a:cubicBezTo>
                  <a:cubicBezTo>
                    <a:pt x="1810" y="1607"/>
                    <a:pt x="1834" y="1631"/>
                    <a:pt x="1846" y="1679"/>
                  </a:cubicBezTo>
                  <a:cubicBezTo>
                    <a:pt x="3061" y="1322"/>
                    <a:pt x="4287" y="953"/>
                    <a:pt x="5609" y="560"/>
                  </a:cubicBezTo>
                  <a:cubicBezTo>
                    <a:pt x="5454" y="500"/>
                    <a:pt x="5418" y="488"/>
                    <a:pt x="5370" y="476"/>
                  </a:cubicBezTo>
                  <a:cubicBezTo>
                    <a:pt x="5228" y="441"/>
                    <a:pt x="5085" y="393"/>
                    <a:pt x="5025" y="369"/>
                  </a:cubicBezTo>
                  <a:close/>
                  <a:moveTo>
                    <a:pt x="6894" y="1036"/>
                  </a:moveTo>
                  <a:cubicBezTo>
                    <a:pt x="6894" y="1012"/>
                    <a:pt x="6871" y="976"/>
                    <a:pt x="6859" y="953"/>
                  </a:cubicBezTo>
                  <a:cubicBezTo>
                    <a:pt x="5537" y="1155"/>
                    <a:pt x="4251" y="1572"/>
                    <a:pt x="2965" y="1929"/>
                  </a:cubicBezTo>
                  <a:cubicBezTo>
                    <a:pt x="2977" y="1976"/>
                    <a:pt x="2989" y="2024"/>
                    <a:pt x="2989" y="2084"/>
                  </a:cubicBezTo>
                  <a:cubicBezTo>
                    <a:pt x="4299" y="1715"/>
                    <a:pt x="5597" y="1381"/>
                    <a:pt x="6894" y="103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42"/>
            <p:cNvSpPr/>
            <p:nvPr/>
          </p:nvSpPr>
          <p:spPr>
            <a:xfrm>
              <a:off x="2758675" y="2213200"/>
              <a:ext cx="128000" cy="55100"/>
            </a:xfrm>
            <a:custGeom>
              <a:rect b="b" l="l" r="r" t="t"/>
              <a:pathLst>
                <a:path extrusionOk="0" h="2204" w="5120">
                  <a:moveTo>
                    <a:pt x="0" y="0"/>
                  </a:moveTo>
                  <a:cubicBezTo>
                    <a:pt x="1738" y="715"/>
                    <a:pt x="3453" y="1405"/>
                    <a:pt x="5120" y="2084"/>
                  </a:cubicBezTo>
                  <a:cubicBezTo>
                    <a:pt x="4775" y="2203"/>
                    <a:pt x="369" y="465"/>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42"/>
            <p:cNvSpPr/>
            <p:nvPr/>
          </p:nvSpPr>
          <p:spPr>
            <a:xfrm>
              <a:off x="2451175" y="2097125"/>
              <a:ext cx="83375" cy="47050"/>
            </a:xfrm>
            <a:custGeom>
              <a:rect b="b" l="l" r="r" t="t"/>
              <a:pathLst>
                <a:path extrusionOk="0" h="1882" w="3335">
                  <a:moveTo>
                    <a:pt x="1" y="0"/>
                  </a:moveTo>
                  <a:cubicBezTo>
                    <a:pt x="1120" y="572"/>
                    <a:pt x="2227" y="1155"/>
                    <a:pt x="3335" y="1715"/>
                  </a:cubicBezTo>
                  <a:cubicBezTo>
                    <a:pt x="3037" y="1881"/>
                    <a:pt x="132" y="381"/>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42"/>
            <p:cNvSpPr/>
            <p:nvPr/>
          </p:nvSpPr>
          <p:spPr>
            <a:xfrm>
              <a:off x="2656875" y="2198900"/>
              <a:ext cx="83350" cy="45575"/>
            </a:xfrm>
            <a:custGeom>
              <a:rect b="b" l="l" r="r" t="t"/>
              <a:pathLst>
                <a:path extrusionOk="0" h="1823" w="3334">
                  <a:moveTo>
                    <a:pt x="3334" y="1680"/>
                  </a:moveTo>
                  <a:cubicBezTo>
                    <a:pt x="2965" y="1823"/>
                    <a:pt x="250" y="442"/>
                    <a:pt x="0" y="1"/>
                  </a:cubicBezTo>
                  <a:cubicBezTo>
                    <a:pt x="1107" y="561"/>
                    <a:pt x="2227" y="1132"/>
                    <a:pt x="3334" y="168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42"/>
            <p:cNvSpPr/>
            <p:nvPr/>
          </p:nvSpPr>
          <p:spPr>
            <a:xfrm>
              <a:off x="2480650" y="2052475"/>
              <a:ext cx="68800" cy="39300"/>
            </a:xfrm>
            <a:custGeom>
              <a:rect b="b" l="l" r="r" t="t"/>
              <a:pathLst>
                <a:path extrusionOk="0" h="1572" w="2752">
                  <a:moveTo>
                    <a:pt x="48" y="0"/>
                  </a:moveTo>
                  <a:cubicBezTo>
                    <a:pt x="108" y="24"/>
                    <a:pt x="179" y="0"/>
                    <a:pt x="227" y="36"/>
                  </a:cubicBezTo>
                  <a:cubicBezTo>
                    <a:pt x="1001" y="453"/>
                    <a:pt x="1787" y="857"/>
                    <a:pt x="2561" y="1286"/>
                  </a:cubicBezTo>
                  <a:cubicBezTo>
                    <a:pt x="2644" y="1334"/>
                    <a:pt x="2692" y="1465"/>
                    <a:pt x="2751" y="1548"/>
                  </a:cubicBezTo>
                  <a:cubicBezTo>
                    <a:pt x="2644" y="1536"/>
                    <a:pt x="2525" y="1572"/>
                    <a:pt x="2441" y="1524"/>
                  </a:cubicBezTo>
                  <a:cubicBezTo>
                    <a:pt x="1715" y="1131"/>
                    <a:pt x="1001" y="738"/>
                    <a:pt x="286" y="333"/>
                  </a:cubicBezTo>
                  <a:cubicBezTo>
                    <a:pt x="179" y="274"/>
                    <a:pt x="84" y="167"/>
                    <a:pt x="1" y="83"/>
                  </a:cubicBezTo>
                  <a:cubicBezTo>
                    <a:pt x="25" y="48"/>
                    <a:pt x="25" y="36"/>
                    <a:pt x="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42"/>
            <p:cNvSpPr/>
            <p:nvPr/>
          </p:nvSpPr>
          <p:spPr>
            <a:xfrm>
              <a:off x="2283300" y="2025075"/>
              <a:ext cx="103625" cy="48250"/>
            </a:xfrm>
            <a:custGeom>
              <a:rect b="b" l="l" r="r" t="t"/>
              <a:pathLst>
                <a:path extrusionOk="0" h="1930" w="4145">
                  <a:moveTo>
                    <a:pt x="4049" y="1930"/>
                  </a:moveTo>
                  <a:cubicBezTo>
                    <a:pt x="2692" y="1334"/>
                    <a:pt x="1358" y="727"/>
                    <a:pt x="1" y="132"/>
                  </a:cubicBezTo>
                  <a:cubicBezTo>
                    <a:pt x="13" y="84"/>
                    <a:pt x="48" y="36"/>
                    <a:pt x="60" y="1"/>
                  </a:cubicBezTo>
                  <a:cubicBezTo>
                    <a:pt x="1418" y="596"/>
                    <a:pt x="2775" y="1168"/>
                    <a:pt x="4144" y="1775"/>
                  </a:cubicBezTo>
                  <a:cubicBezTo>
                    <a:pt x="4109" y="1810"/>
                    <a:pt x="4085" y="1870"/>
                    <a:pt x="4049" y="193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42"/>
            <p:cNvSpPr/>
            <p:nvPr/>
          </p:nvSpPr>
          <p:spPr>
            <a:xfrm>
              <a:off x="2264550" y="2056325"/>
              <a:ext cx="112550" cy="50925"/>
            </a:xfrm>
            <a:custGeom>
              <a:rect b="b" l="l" r="r" t="t"/>
              <a:pathLst>
                <a:path extrusionOk="0" h="2037" w="4502">
                  <a:moveTo>
                    <a:pt x="36" y="1"/>
                  </a:moveTo>
                  <a:cubicBezTo>
                    <a:pt x="1525" y="620"/>
                    <a:pt x="3013" y="1263"/>
                    <a:pt x="4501" y="1894"/>
                  </a:cubicBezTo>
                  <a:cubicBezTo>
                    <a:pt x="4489" y="1930"/>
                    <a:pt x="4466" y="1977"/>
                    <a:pt x="4442" y="2037"/>
                  </a:cubicBezTo>
                  <a:cubicBezTo>
                    <a:pt x="2954" y="1394"/>
                    <a:pt x="1489" y="775"/>
                    <a:pt x="1" y="132"/>
                  </a:cubicBezTo>
                  <a:cubicBezTo>
                    <a:pt x="1" y="72"/>
                    <a:pt x="25" y="37"/>
                    <a:pt x="3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42"/>
            <p:cNvSpPr/>
            <p:nvPr/>
          </p:nvSpPr>
          <p:spPr>
            <a:xfrm>
              <a:off x="3049475" y="1808100"/>
              <a:ext cx="111350" cy="52400"/>
            </a:xfrm>
            <a:custGeom>
              <a:rect b="b" l="l" r="r" t="t"/>
              <a:pathLst>
                <a:path extrusionOk="0" h="2096" w="4454">
                  <a:moveTo>
                    <a:pt x="4453" y="2096"/>
                  </a:moveTo>
                  <a:cubicBezTo>
                    <a:pt x="2858" y="1667"/>
                    <a:pt x="1477" y="786"/>
                    <a:pt x="1" y="107"/>
                  </a:cubicBezTo>
                  <a:cubicBezTo>
                    <a:pt x="12" y="72"/>
                    <a:pt x="36" y="36"/>
                    <a:pt x="48" y="0"/>
                  </a:cubicBezTo>
                  <a:cubicBezTo>
                    <a:pt x="1501" y="691"/>
                    <a:pt x="2977" y="1405"/>
                    <a:pt x="4453" y="209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42"/>
            <p:cNvSpPr/>
            <p:nvPr/>
          </p:nvSpPr>
          <p:spPr>
            <a:xfrm>
              <a:off x="3619200" y="1933400"/>
              <a:ext cx="119075" cy="28300"/>
            </a:xfrm>
            <a:custGeom>
              <a:rect b="b" l="l" r="r" t="t"/>
              <a:pathLst>
                <a:path extrusionOk="0" h="1132" w="4763">
                  <a:moveTo>
                    <a:pt x="4751" y="1132"/>
                  </a:moveTo>
                  <a:cubicBezTo>
                    <a:pt x="4465" y="1072"/>
                    <a:pt x="4167" y="1036"/>
                    <a:pt x="3882" y="965"/>
                  </a:cubicBezTo>
                  <a:cubicBezTo>
                    <a:pt x="3346" y="870"/>
                    <a:pt x="2810" y="644"/>
                    <a:pt x="2274" y="655"/>
                  </a:cubicBezTo>
                  <a:cubicBezTo>
                    <a:pt x="1512" y="667"/>
                    <a:pt x="905" y="286"/>
                    <a:pt x="226" y="120"/>
                  </a:cubicBezTo>
                  <a:cubicBezTo>
                    <a:pt x="143" y="108"/>
                    <a:pt x="83" y="48"/>
                    <a:pt x="0" y="1"/>
                  </a:cubicBezTo>
                  <a:cubicBezTo>
                    <a:pt x="1607" y="346"/>
                    <a:pt x="3167" y="691"/>
                    <a:pt x="4751" y="1025"/>
                  </a:cubicBezTo>
                  <a:cubicBezTo>
                    <a:pt x="4763" y="1072"/>
                    <a:pt x="4751" y="1108"/>
                    <a:pt x="4751" y="113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42"/>
            <p:cNvSpPr/>
            <p:nvPr/>
          </p:nvSpPr>
          <p:spPr>
            <a:xfrm>
              <a:off x="2489275" y="1986975"/>
              <a:ext cx="67000" cy="32775"/>
            </a:xfrm>
            <a:custGeom>
              <a:rect b="b" l="l" r="r" t="t"/>
              <a:pathLst>
                <a:path extrusionOk="0" h="1311" w="2680">
                  <a:moveTo>
                    <a:pt x="72" y="1"/>
                  </a:moveTo>
                  <a:cubicBezTo>
                    <a:pt x="156" y="36"/>
                    <a:pt x="263" y="48"/>
                    <a:pt x="358" y="96"/>
                  </a:cubicBezTo>
                  <a:cubicBezTo>
                    <a:pt x="1061" y="406"/>
                    <a:pt x="1787" y="739"/>
                    <a:pt x="2489" y="1060"/>
                  </a:cubicBezTo>
                  <a:cubicBezTo>
                    <a:pt x="2573" y="1108"/>
                    <a:pt x="2608" y="1215"/>
                    <a:pt x="2680" y="1299"/>
                  </a:cubicBezTo>
                  <a:cubicBezTo>
                    <a:pt x="2585" y="1299"/>
                    <a:pt x="2477" y="1310"/>
                    <a:pt x="2394" y="1287"/>
                  </a:cubicBezTo>
                  <a:cubicBezTo>
                    <a:pt x="1668" y="953"/>
                    <a:pt x="953" y="620"/>
                    <a:pt x="215" y="275"/>
                  </a:cubicBezTo>
                  <a:cubicBezTo>
                    <a:pt x="144" y="227"/>
                    <a:pt x="72" y="167"/>
                    <a:pt x="1" y="120"/>
                  </a:cubicBezTo>
                  <a:cubicBezTo>
                    <a:pt x="37" y="84"/>
                    <a:pt x="61" y="48"/>
                    <a:pt x="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42"/>
            <p:cNvSpPr/>
            <p:nvPr/>
          </p:nvSpPr>
          <p:spPr>
            <a:xfrm>
              <a:off x="2494650" y="1967050"/>
              <a:ext cx="83950" cy="46150"/>
            </a:xfrm>
            <a:custGeom>
              <a:rect b="b" l="l" r="r" t="t"/>
              <a:pathLst>
                <a:path extrusionOk="0" h="1846" w="3358">
                  <a:moveTo>
                    <a:pt x="0" y="0"/>
                  </a:moveTo>
                  <a:cubicBezTo>
                    <a:pt x="1119" y="583"/>
                    <a:pt x="2227" y="1143"/>
                    <a:pt x="3358" y="1726"/>
                  </a:cubicBezTo>
                  <a:cubicBezTo>
                    <a:pt x="3120" y="1845"/>
                    <a:pt x="346" y="441"/>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42"/>
            <p:cNvSpPr/>
            <p:nvPr/>
          </p:nvSpPr>
          <p:spPr>
            <a:xfrm>
              <a:off x="2664000" y="2131950"/>
              <a:ext cx="71175" cy="35150"/>
            </a:xfrm>
            <a:custGeom>
              <a:rect b="b" l="l" r="r" t="t"/>
              <a:pathLst>
                <a:path extrusionOk="0" h="1406" w="2847">
                  <a:moveTo>
                    <a:pt x="1" y="0"/>
                  </a:moveTo>
                  <a:cubicBezTo>
                    <a:pt x="942" y="417"/>
                    <a:pt x="1882" y="810"/>
                    <a:pt x="2847" y="1238"/>
                  </a:cubicBezTo>
                  <a:cubicBezTo>
                    <a:pt x="2513" y="1405"/>
                    <a:pt x="299" y="476"/>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42"/>
            <p:cNvSpPr/>
            <p:nvPr/>
          </p:nvSpPr>
          <p:spPr>
            <a:xfrm>
              <a:off x="3420350" y="1917925"/>
              <a:ext cx="69975" cy="26825"/>
            </a:xfrm>
            <a:custGeom>
              <a:rect b="b" l="l" r="r" t="t"/>
              <a:pathLst>
                <a:path extrusionOk="0" h="1073" w="2799">
                  <a:moveTo>
                    <a:pt x="2799" y="882"/>
                  </a:moveTo>
                  <a:cubicBezTo>
                    <a:pt x="2382" y="1072"/>
                    <a:pt x="215" y="405"/>
                    <a:pt x="1" y="1"/>
                  </a:cubicBezTo>
                  <a:cubicBezTo>
                    <a:pt x="929" y="298"/>
                    <a:pt x="1834" y="584"/>
                    <a:pt x="2799" y="88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42"/>
            <p:cNvSpPr/>
            <p:nvPr/>
          </p:nvSpPr>
          <p:spPr>
            <a:xfrm>
              <a:off x="2820275" y="2013175"/>
              <a:ext cx="70875" cy="40500"/>
            </a:xfrm>
            <a:custGeom>
              <a:rect b="b" l="l" r="r" t="t"/>
              <a:pathLst>
                <a:path extrusionOk="0" h="1620" w="2835">
                  <a:moveTo>
                    <a:pt x="60" y="0"/>
                  </a:moveTo>
                  <a:cubicBezTo>
                    <a:pt x="953" y="501"/>
                    <a:pt x="1858" y="1024"/>
                    <a:pt x="2834" y="1572"/>
                  </a:cubicBezTo>
                  <a:cubicBezTo>
                    <a:pt x="2668" y="1572"/>
                    <a:pt x="2549" y="1620"/>
                    <a:pt x="2453" y="1572"/>
                  </a:cubicBezTo>
                  <a:cubicBezTo>
                    <a:pt x="1644" y="1120"/>
                    <a:pt x="822" y="643"/>
                    <a:pt x="13" y="179"/>
                  </a:cubicBezTo>
                  <a:cubicBezTo>
                    <a:pt x="1" y="179"/>
                    <a:pt x="1" y="131"/>
                    <a:pt x="1" y="120"/>
                  </a:cubicBezTo>
                  <a:cubicBezTo>
                    <a:pt x="36" y="72"/>
                    <a:pt x="48" y="24"/>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42"/>
            <p:cNvSpPr/>
            <p:nvPr/>
          </p:nvSpPr>
          <p:spPr>
            <a:xfrm>
              <a:off x="2515175" y="2093250"/>
              <a:ext cx="90825" cy="49125"/>
            </a:xfrm>
            <a:custGeom>
              <a:rect b="b" l="l" r="r" t="t"/>
              <a:pathLst>
                <a:path extrusionOk="0" h="1965" w="3633">
                  <a:moveTo>
                    <a:pt x="60" y="0"/>
                  </a:moveTo>
                  <a:cubicBezTo>
                    <a:pt x="1251" y="607"/>
                    <a:pt x="2442" y="1203"/>
                    <a:pt x="3632" y="1810"/>
                  </a:cubicBezTo>
                  <a:cubicBezTo>
                    <a:pt x="3597" y="1858"/>
                    <a:pt x="3585" y="1917"/>
                    <a:pt x="3561" y="1965"/>
                  </a:cubicBezTo>
                  <a:cubicBezTo>
                    <a:pt x="2370" y="1346"/>
                    <a:pt x="1191" y="738"/>
                    <a:pt x="1" y="131"/>
                  </a:cubicBezTo>
                  <a:cubicBezTo>
                    <a:pt x="13" y="84"/>
                    <a:pt x="37" y="36"/>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42"/>
            <p:cNvSpPr/>
            <p:nvPr/>
          </p:nvSpPr>
          <p:spPr>
            <a:xfrm>
              <a:off x="2268725" y="2041150"/>
              <a:ext cx="72650" cy="31575"/>
            </a:xfrm>
            <a:custGeom>
              <a:rect b="b" l="l" r="r" t="t"/>
              <a:pathLst>
                <a:path extrusionOk="0" h="1263" w="2906">
                  <a:moveTo>
                    <a:pt x="36" y="1"/>
                  </a:moveTo>
                  <a:cubicBezTo>
                    <a:pt x="429" y="1"/>
                    <a:pt x="2834" y="977"/>
                    <a:pt x="2906" y="1263"/>
                  </a:cubicBezTo>
                  <a:cubicBezTo>
                    <a:pt x="1941" y="870"/>
                    <a:pt x="977" y="489"/>
                    <a:pt x="0" y="84"/>
                  </a:cubicBezTo>
                  <a:cubicBezTo>
                    <a:pt x="24" y="48"/>
                    <a:pt x="24" y="24"/>
                    <a:pt x="3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42"/>
            <p:cNvSpPr/>
            <p:nvPr/>
          </p:nvSpPr>
          <p:spPr>
            <a:xfrm>
              <a:off x="2615200" y="2010800"/>
              <a:ext cx="58950" cy="24725"/>
            </a:xfrm>
            <a:custGeom>
              <a:rect b="b" l="l" r="r" t="t"/>
              <a:pathLst>
                <a:path extrusionOk="0" h="989" w="2358">
                  <a:moveTo>
                    <a:pt x="84" y="0"/>
                  </a:moveTo>
                  <a:cubicBezTo>
                    <a:pt x="215" y="48"/>
                    <a:pt x="346" y="72"/>
                    <a:pt x="477" y="119"/>
                  </a:cubicBezTo>
                  <a:cubicBezTo>
                    <a:pt x="1048" y="334"/>
                    <a:pt x="1608" y="536"/>
                    <a:pt x="2167" y="750"/>
                  </a:cubicBezTo>
                  <a:cubicBezTo>
                    <a:pt x="2239" y="774"/>
                    <a:pt x="2298" y="881"/>
                    <a:pt x="2358" y="941"/>
                  </a:cubicBezTo>
                  <a:cubicBezTo>
                    <a:pt x="2263" y="953"/>
                    <a:pt x="2167" y="988"/>
                    <a:pt x="2084" y="965"/>
                  </a:cubicBezTo>
                  <a:cubicBezTo>
                    <a:pt x="1465" y="727"/>
                    <a:pt x="834" y="500"/>
                    <a:pt x="215" y="238"/>
                  </a:cubicBezTo>
                  <a:cubicBezTo>
                    <a:pt x="131" y="215"/>
                    <a:pt x="84" y="155"/>
                    <a:pt x="0" y="107"/>
                  </a:cubicBezTo>
                  <a:cubicBezTo>
                    <a:pt x="36" y="72"/>
                    <a:pt x="48" y="36"/>
                    <a:pt x="8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42"/>
            <p:cNvSpPr/>
            <p:nvPr/>
          </p:nvSpPr>
          <p:spPr>
            <a:xfrm>
              <a:off x="2302650" y="2016150"/>
              <a:ext cx="107175" cy="46750"/>
            </a:xfrm>
            <a:custGeom>
              <a:rect b="b" l="l" r="r" t="t"/>
              <a:pathLst>
                <a:path extrusionOk="0" h="1870" w="4287">
                  <a:moveTo>
                    <a:pt x="4251" y="1870"/>
                  </a:moveTo>
                  <a:cubicBezTo>
                    <a:pt x="2834" y="1275"/>
                    <a:pt x="1418" y="703"/>
                    <a:pt x="1" y="108"/>
                  </a:cubicBezTo>
                  <a:cubicBezTo>
                    <a:pt x="25" y="72"/>
                    <a:pt x="36" y="24"/>
                    <a:pt x="48" y="1"/>
                  </a:cubicBezTo>
                  <a:cubicBezTo>
                    <a:pt x="1465" y="584"/>
                    <a:pt x="2870" y="1179"/>
                    <a:pt x="4287" y="1751"/>
                  </a:cubicBezTo>
                  <a:cubicBezTo>
                    <a:pt x="4275" y="1798"/>
                    <a:pt x="4263" y="1846"/>
                    <a:pt x="4251" y="18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42"/>
            <p:cNvSpPr/>
            <p:nvPr/>
          </p:nvSpPr>
          <p:spPr>
            <a:xfrm>
              <a:off x="3505200" y="1930425"/>
              <a:ext cx="63700" cy="20275"/>
            </a:xfrm>
            <a:custGeom>
              <a:rect b="b" l="l" r="r" t="t"/>
              <a:pathLst>
                <a:path extrusionOk="0" h="811" w="2548">
                  <a:moveTo>
                    <a:pt x="2548" y="739"/>
                  </a:moveTo>
                  <a:cubicBezTo>
                    <a:pt x="2369" y="751"/>
                    <a:pt x="2179" y="810"/>
                    <a:pt x="2000" y="763"/>
                  </a:cubicBezTo>
                  <a:cubicBezTo>
                    <a:pt x="1393" y="596"/>
                    <a:pt x="774" y="417"/>
                    <a:pt x="167" y="227"/>
                  </a:cubicBezTo>
                  <a:cubicBezTo>
                    <a:pt x="95" y="215"/>
                    <a:pt x="48" y="108"/>
                    <a:pt x="0" y="48"/>
                  </a:cubicBezTo>
                  <a:cubicBezTo>
                    <a:pt x="95" y="36"/>
                    <a:pt x="202" y="1"/>
                    <a:pt x="274" y="36"/>
                  </a:cubicBezTo>
                  <a:cubicBezTo>
                    <a:pt x="810" y="179"/>
                    <a:pt x="1334" y="358"/>
                    <a:pt x="1869" y="513"/>
                  </a:cubicBezTo>
                  <a:cubicBezTo>
                    <a:pt x="2072" y="572"/>
                    <a:pt x="2310" y="572"/>
                    <a:pt x="2536" y="596"/>
                  </a:cubicBezTo>
                  <a:cubicBezTo>
                    <a:pt x="2536" y="644"/>
                    <a:pt x="2536" y="691"/>
                    <a:pt x="2548" y="73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42"/>
            <p:cNvSpPr/>
            <p:nvPr/>
          </p:nvSpPr>
          <p:spPr>
            <a:xfrm>
              <a:off x="3548350" y="1981625"/>
              <a:ext cx="76825" cy="21450"/>
            </a:xfrm>
            <a:custGeom>
              <a:rect b="b" l="l" r="r" t="t"/>
              <a:pathLst>
                <a:path extrusionOk="0" h="858" w="3073">
                  <a:moveTo>
                    <a:pt x="3060" y="858"/>
                  </a:moveTo>
                  <a:cubicBezTo>
                    <a:pt x="2001" y="798"/>
                    <a:pt x="1001" y="441"/>
                    <a:pt x="0" y="131"/>
                  </a:cubicBezTo>
                  <a:cubicBezTo>
                    <a:pt x="24" y="84"/>
                    <a:pt x="24" y="36"/>
                    <a:pt x="36" y="0"/>
                  </a:cubicBezTo>
                  <a:cubicBezTo>
                    <a:pt x="1048" y="262"/>
                    <a:pt x="2060" y="512"/>
                    <a:pt x="3072" y="786"/>
                  </a:cubicBezTo>
                  <a:cubicBezTo>
                    <a:pt x="3072" y="798"/>
                    <a:pt x="3060" y="834"/>
                    <a:pt x="3060" y="85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42"/>
            <p:cNvSpPr/>
            <p:nvPr/>
          </p:nvSpPr>
          <p:spPr>
            <a:xfrm>
              <a:off x="2375275" y="2086100"/>
              <a:ext cx="74450" cy="38725"/>
            </a:xfrm>
            <a:custGeom>
              <a:rect b="b" l="l" r="r" t="t"/>
              <a:pathLst>
                <a:path extrusionOk="0" h="1549" w="2978">
                  <a:moveTo>
                    <a:pt x="72" y="1"/>
                  </a:moveTo>
                  <a:cubicBezTo>
                    <a:pt x="1049" y="465"/>
                    <a:pt x="2013" y="941"/>
                    <a:pt x="2977" y="1394"/>
                  </a:cubicBezTo>
                  <a:cubicBezTo>
                    <a:pt x="2942" y="1441"/>
                    <a:pt x="2930" y="1501"/>
                    <a:pt x="2906" y="1548"/>
                  </a:cubicBezTo>
                  <a:cubicBezTo>
                    <a:pt x="1942" y="1072"/>
                    <a:pt x="965" y="596"/>
                    <a:pt x="1" y="131"/>
                  </a:cubicBezTo>
                  <a:cubicBezTo>
                    <a:pt x="37" y="108"/>
                    <a:pt x="60" y="60"/>
                    <a:pt x="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42"/>
            <p:cNvSpPr/>
            <p:nvPr/>
          </p:nvSpPr>
          <p:spPr>
            <a:xfrm>
              <a:off x="2658050" y="2149800"/>
              <a:ext cx="65825" cy="32175"/>
            </a:xfrm>
            <a:custGeom>
              <a:rect b="b" l="l" r="r" t="t"/>
              <a:pathLst>
                <a:path extrusionOk="0" h="1287" w="2633">
                  <a:moveTo>
                    <a:pt x="1" y="0"/>
                  </a:moveTo>
                  <a:cubicBezTo>
                    <a:pt x="906" y="417"/>
                    <a:pt x="1727" y="786"/>
                    <a:pt x="2632" y="1191"/>
                  </a:cubicBezTo>
                  <a:cubicBezTo>
                    <a:pt x="2192" y="1286"/>
                    <a:pt x="251" y="381"/>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42"/>
            <p:cNvSpPr/>
            <p:nvPr/>
          </p:nvSpPr>
          <p:spPr>
            <a:xfrm>
              <a:off x="2752725" y="2198025"/>
              <a:ext cx="77400" cy="28000"/>
            </a:xfrm>
            <a:custGeom>
              <a:rect b="b" l="l" r="r" t="t"/>
              <a:pathLst>
                <a:path extrusionOk="0" h="1120" w="3096">
                  <a:moveTo>
                    <a:pt x="36" y="0"/>
                  </a:moveTo>
                  <a:cubicBezTo>
                    <a:pt x="1048" y="346"/>
                    <a:pt x="2084" y="667"/>
                    <a:pt x="3096" y="1012"/>
                  </a:cubicBezTo>
                  <a:cubicBezTo>
                    <a:pt x="3072" y="1048"/>
                    <a:pt x="3072" y="1084"/>
                    <a:pt x="3060" y="1119"/>
                  </a:cubicBezTo>
                  <a:cubicBezTo>
                    <a:pt x="2000" y="905"/>
                    <a:pt x="1024" y="488"/>
                    <a:pt x="0" y="155"/>
                  </a:cubicBezTo>
                  <a:cubicBezTo>
                    <a:pt x="12" y="96"/>
                    <a:pt x="24" y="48"/>
                    <a:pt x="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42"/>
            <p:cNvSpPr/>
            <p:nvPr/>
          </p:nvSpPr>
          <p:spPr>
            <a:xfrm>
              <a:off x="2856000" y="2194750"/>
              <a:ext cx="70275" cy="27400"/>
            </a:xfrm>
            <a:custGeom>
              <a:rect b="b" l="l" r="r" t="t"/>
              <a:pathLst>
                <a:path extrusionOk="0" h="1096" w="2811">
                  <a:moveTo>
                    <a:pt x="2787" y="1096"/>
                  </a:moveTo>
                  <a:cubicBezTo>
                    <a:pt x="1798" y="905"/>
                    <a:pt x="893" y="548"/>
                    <a:pt x="0" y="119"/>
                  </a:cubicBezTo>
                  <a:cubicBezTo>
                    <a:pt x="12" y="72"/>
                    <a:pt x="36" y="48"/>
                    <a:pt x="48" y="0"/>
                  </a:cubicBezTo>
                  <a:cubicBezTo>
                    <a:pt x="965" y="322"/>
                    <a:pt x="1894" y="667"/>
                    <a:pt x="2810" y="989"/>
                  </a:cubicBezTo>
                  <a:cubicBezTo>
                    <a:pt x="2798" y="1024"/>
                    <a:pt x="2787" y="1060"/>
                    <a:pt x="2787" y="109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42"/>
            <p:cNvSpPr/>
            <p:nvPr/>
          </p:nvSpPr>
          <p:spPr>
            <a:xfrm>
              <a:off x="3526625" y="1905125"/>
              <a:ext cx="69375" cy="23250"/>
            </a:xfrm>
            <a:custGeom>
              <a:rect b="b" l="l" r="r" t="t"/>
              <a:pathLst>
                <a:path extrusionOk="0" h="930" w="2775">
                  <a:moveTo>
                    <a:pt x="2739" y="929"/>
                  </a:moveTo>
                  <a:cubicBezTo>
                    <a:pt x="1822" y="679"/>
                    <a:pt x="905" y="417"/>
                    <a:pt x="0" y="167"/>
                  </a:cubicBezTo>
                  <a:cubicBezTo>
                    <a:pt x="12" y="108"/>
                    <a:pt x="24" y="48"/>
                    <a:pt x="36" y="1"/>
                  </a:cubicBezTo>
                  <a:cubicBezTo>
                    <a:pt x="953" y="251"/>
                    <a:pt x="1870" y="513"/>
                    <a:pt x="2774" y="763"/>
                  </a:cubicBezTo>
                  <a:cubicBezTo>
                    <a:pt x="2751" y="810"/>
                    <a:pt x="2751" y="870"/>
                    <a:pt x="2739" y="92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42"/>
            <p:cNvSpPr/>
            <p:nvPr/>
          </p:nvSpPr>
          <p:spPr>
            <a:xfrm>
              <a:off x="2371125" y="1989950"/>
              <a:ext cx="72650" cy="31875"/>
            </a:xfrm>
            <a:custGeom>
              <a:rect b="b" l="l" r="r" t="t"/>
              <a:pathLst>
                <a:path extrusionOk="0" h="1275" w="2906">
                  <a:moveTo>
                    <a:pt x="2846" y="1275"/>
                  </a:moveTo>
                  <a:cubicBezTo>
                    <a:pt x="1893" y="894"/>
                    <a:pt x="953" y="513"/>
                    <a:pt x="0" y="144"/>
                  </a:cubicBezTo>
                  <a:lnTo>
                    <a:pt x="48" y="1"/>
                  </a:lnTo>
                  <a:cubicBezTo>
                    <a:pt x="1000" y="382"/>
                    <a:pt x="1953" y="751"/>
                    <a:pt x="2905" y="1108"/>
                  </a:cubicBezTo>
                  <a:cubicBezTo>
                    <a:pt x="2882" y="1168"/>
                    <a:pt x="2858" y="1203"/>
                    <a:pt x="2846" y="127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42"/>
            <p:cNvSpPr/>
            <p:nvPr/>
          </p:nvSpPr>
          <p:spPr>
            <a:xfrm>
              <a:off x="2407425" y="1990250"/>
              <a:ext cx="74750" cy="28300"/>
            </a:xfrm>
            <a:custGeom>
              <a:rect b="b" l="l" r="r" t="t"/>
              <a:pathLst>
                <a:path extrusionOk="0" h="1132" w="2990">
                  <a:moveTo>
                    <a:pt x="25" y="1"/>
                  </a:moveTo>
                  <a:cubicBezTo>
                    <a:pt x="1013" y="334"/>
                    <a:pt x="1989" y="679"/>
                    <a:pt x="2989" y="1001"/>
                  </a:cubicBezTo>
                  <a:lnTo>
                    <a:pt x="2942" y="1132"/>
                  </a:lnTo>
                  <a:cubicBezTo>
                    <a:pt x="1941" y="858"/>
                    <a:pt x="977" y="477"/>
                    <a:pt x="1" y="155"/>
                  </a:cubicBezTo>
                  <a:cubicBezTo>
                    <a:pt x="13" y="108"/>
                    <a:pt x="13" y="48"/>
                    <a:pt x="2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42"/>
            <p:cNvSpPr/>
            <p:nvPr/>
          </p:nvSpPr>
          <p:spPr>
            <a:xfrm>
              <a:off x="2173175" y="2056925"/>
              <a:ext cx="55975" cy="28300"/>
            </a:xfrm>
            <a:custGeom>
              <a:rect b="b" l="l" r="r" t="t"/>
              <a:pathLst>
                <a:path extrusionOk="0" h="1132" w="2239">
                  <a:moveTo>
                    <a:pt x="48" y="1"/>
                  </a:moveTo>
                  <a:cubicBezTo>
                    <a:pt x="774" y="334"/>
                    <a:pt x="1501" y="656"/>
                    <a:pt x="2239" y="977"/>
                  </a:cubicBezTo>
                  <a:cubicBezTo>
                    <a:pt x="2013" y="1132"/>
                    <a:pt x="274" y="382"/>
                    <a:pt x="1" y="108"/>
                  </a:cubicBezTo>
                  <a:cubicBezTo>
                    <a:pt x="24" y="84"/>
                    <a:pt x="36" y="36"/>
                    <a:pt x="4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42"/>
            <p:cNvSpPr/>
            <p:nvPr/>
          </p:nvSpPr>
          <p:spPr>
            <a:xfrm>
              <a:off x="2470825" y="2085800"/>
              <a:ext cx="58975" cy="29800"/>
            </a:xfrm>
            <a:custGeom>
              <a:rect b="b" l="l" r="r" t="t"/>
              <a:pathLst>
                <a:path extrusionOk="0" h="1192" w="2359">
                  <a:moveTo>
                    <a:pt x="60" y="1"/>
                  </a:moveTo>
                  <a:cubicBezTo>
                    <a:pt x="822" y="334"/>
                    <a:pt x="1584" y="679"/>
                    <a:pt x="2358" y="1025"/>
                  </a:cubicBezTo>
                  <a:cubicBezTo>
                    <a:pt x="2323" y="1084"/>
                    <a:pt x="2311" y="1144"/>
                    <a:pt x="2287" y="1191"/>
                  </a:cubicBezTo>
                  <a:cubicBezTo>
                    <a:pt x="1525" y="846"/>
                    <a:pt x="763" y="489"/>
                    <a:pt x="1" y="143"/>
                  </a:cubicBezTo>
                  <a:cubicBezTo>
                    <a:pt x="25" y="96"/>
                    <a:pt x="37" y="60"/>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42"/>
            <p:cNvSpPr/>
            <p:nvPr/>
          </p:nvSpPr>
          <p:spPr>
            <a:xfrm>
              <a:off x="2635425" y="2081925"/>
              <a:ext cx="71475" cy="36350"/>
            </a:xfrm>
            <a:custGeom>
              <a:rect b="b" l="l" r="r" t="t"/>
              <a:pathLst>
                <a:path extrusionOk="0" h="1454" w="2859">
                  <a:moveTo>
                    <a:pt x="60" y="1"/>
                  </a:moveTo>
                  <a:cubicBezTo>
                    <a:pt x="1001" y="453"/>
                    <a:pt x="1918" y="882"/>
                    <a:pt x="2858" y="1322"/>
                  </a:cubicBezTo>
                  <a:cubicBezTo>
                    <a:pt x="2847" y="1370"/>
                    <a:pt x="2811" y="1418"/>
                    <a:pt x="2799" y="1453"/>
                  </a:cubicBezTo>
                  <a:cubicBezTo>
                    <a:pt x="1858" y="1013"/>
                    <a:pt x="942" y="584"/>
                    <a:pt x="1" y="132"/>
                  </a:cubicBezTo>
                  <a:cubicBezTo>
                    <a:pt x="13" y="108"/>
                    <a:pt x="49" y="48"/>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42"/>
            <p:cNvSpPr/>
            <p:nvPr/>
          </p:nvSpPr>
          <p:spPr>
            <a:xfrm>
              <a:off x="3227775" y="1875650"/>
              <a:ext cx="66100" cy="21750"/>
            </a:xfrm>
            <a:custGeom>
              <a:rect b="b" l="l" r="r" t="t"/>
              <a:pathLst>
                <a:path extrusionOk="0" h="870" w="2644">
                  <a:moveTo>
                    <a:pt x="2608" y="870"/>
                  </a:moveTo>
                  <a:cubicBezTo>
                    <a:pt x="1739" y="632"/>
                    <a:pt x="858" y="394"/>
                    <a:pt x="0" y="156"/>
                  </a:cubicBezTo>
                  <a:cubicBezTo>
                    <a:pt x="12" y="96"/>
                    <a:pt x="24" y="48"/>
                    <a:pt x="48" y="1"/>
                  </a:cubicBezTo>
                  <a:cubicBezTo>
                    <a:pt x="905" y="251"/>
                    <a:pt x="1786" y="477"/>
                    <a:pt x="2644" y="715"/>
                  </a:cubicBezTo>
                  <a:cubicBezTo>
                    <a:pt x="2644" y="763"/>
                    <a:pt x="2632" y="822"/>
                    <a:pt x="2608" y="8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42"/>
            <p:cNvSpPr/>
            <p:nvPr/>
          </p:nvSpPr>
          <p:spPr>
            <a:xfrm>
              <a:off x="2666400" y="2072700"/>
              <a:ext cx="69975" cy="36950"/>
            </a:xfrm>
            <a:custGeom>
              <a:rect b="b" l="l" r="r" t="t"/>
              <a:pathLst>
                <a:path extrusionOk="0" h="1478" w="2799">
                  <a:moveTo>
                    <a:pt x="60" y="1"/>
                  </a:moveTo>
                  <a:cubicBezTo>
                    <a:pt x="965" y="441"/>
                    <a:pt x="1881" y="906"/>
                    <a:pt x="2798" y="1358"/>
                  </a:cubicBezTo>
                  <a:cubicBezTo>
                    <a:pt x="2774" y="1394"/>
                    <a:pt x="2751" y="1429"/>
                    <a:pt x="2739" y="1477"/>
                  </a:cubicBezTo>
                  <a:cubicBezTo>
                    <a:pt x="1810" y="1025"/>
                    <a:pt x="905" y="584"/>
                    <a:pt x="0" y="132"/>
                  </a:cubicBezTo>
                  <a:cubicBezTo>
                    <a:pt x="12" y="84"/>
                    <a:pt x="24" y="48"/>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42"/>
            <p:cNvSpPr/>
            <p:nvPr/>
          </p:nvSpPr>
          <p:spPr>
            <a:xfrm>
              <a:off x="2676225" y="1981925"/>
              <a:ext cx="59550" cy="33050"/>
            </a:xfrm>
            <a:custGeom>
              <a:rect b="b" l="l" r="r" t="t"/>
              <a:pathLst>
                <a:path extrusionOk="0" h="1322" w="2382">
                  <a:moveTo>
                    <a:pt x="2310" y="1322"/>
                  </a:moveTo>
                  <a:cubicBezTo>
                    <a:pt x="1536" y="917"/>
                    <a:pt x="774" y="536"/>
                    <a:pt x="0" y="131"/>
                  </a:cubicBezTo>
                  <a:cubicBezTo>
                    <a:pt x="36" y="84"/>
                    <a:pt x="48" y="36"/>
                    <a:pt x="83" y="0"/>
                  </a:cubicBezTo>
                  <a:cubicBezTo>
                    <a:pt x="857" y="381"/>
                    <a:pt x="1631" y="786"/>
                    <a:pt x="2381" y="1179"/>
                  </a:cubicBezTo>
                  <a:cubicBezTo>
                    <a:pt x="2369" y="1215"/>
                    <a:pt x="2346" y="1274"/>
                    <a:pt x="2310" y="132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42"/>
            <p:cNvSpPr/>
            <p:nvPr/>
          </p:nvSpPr>
          <p:spPr>
            <a:xfrm>
              <a:off x="3455475" y="1946200"/>
              <a:ext cx="62825" cy="17000"/>
            </a:xfrm>
            <a:custGeom>
              <a:rect b="b" l="l" r="r" t="t"/>
              <a:pathLst>
                <a:path extrusionOk="0" h="680" w="2513">
                  <a:moveTo>
                    <a:pt x="2489" y="679"/>
                  </a:moveTo>
                  <a:cubicBezTo>
                    <a:pt x="1632" y="608"/>
                    <a:pt x="822" y="382"/>
                    <a:pt x="1" y="132"/>
                  </a:cubicBezTo>
                  <a:cubicBezTo>
                    <a:pt x="13" y="84"/>
                    <a:pt x="13" y="48"/>
                    <a:pt x="24" y="1"/>
                  </a:cubicBezTo>
                  <a:cubicBezTo>
                    <a:pt x="846" y="191"/>
                    <a:pt x="1679" y="370"/>
                    <a:pt x="2501" y="560"/>
                  </a:cubicBezTo>
                  <a:cubicBezTo>
                    <a:pt x="2513" y="608"/>
                    <a:pt x="2501" y="644"/>
                    <a:pt x="2489" y="67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42"/>
            <p:cNvSpPr/>
            <p:nvPr/>
          </p:nvSpPr>
          <p:spPr>
            <a:xfrm>
              <a:off x="2902425" y="2012575"/>
              <a:ext cx="63725" cy="29500"/>
            </a:xfrm>
            <a:custGeom>
              <a:rect b="b" l="l" r="r" t="t"/>
              <a:pathLst>
                <a:path extrusionOk="0" h="1180" w="2549">
                  <a:moveTo>
                    <a:pt x="37" y="1"/>
                  </a:moveTo>
                  <a:cubicBezTo>
                    <a:pt x="870" y="358"/>
                    <a:pt x="1703" y="727"/>
                    <a:pt x="2549" y="1060"/>
                  </a:cubicBezTo>
                  <a:cubicBezTo>
                    <a:pt x="2346" y="1179"/>
                    <a:pt x="513" y="489"/>
                    <a:pt x="1" y="108"/>
                  </a:cubicBezTo>
                  <a:cubicBezTo>
                    <a:pt x="1" y="84"/>
                    <a:pt x="25" y="36"/>
                    <a:pt x="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42"/>
            <p:cNvSpPr/>
            <p:nvPr/>
          </p:nvSpPr>
          <p:spPr>
            <a:xfrm>
              <a:off x="3663250" y="1973000"/>
              <a:ext cx="48825" cy="27100"/>
            </a:xfrm>
            <a:custGeom>
              <a:rect b="b" l="l" r="r" t="t"/>
              <a:pathLst>
                <a:path extrusionOk="0" h="1084" w="1953">
                  <a:moveTo>
                    <a:pt x="1893" y="1084"/>
                  </a:moveTo>
                  <a:cubicBezTo>
                    <a:pt x="1286" y="774"/>
                    <a:pt x="679" y="476"/>
                    <a:pt x="0" y="131"/>
                  </a:cubicBezTo>
                  <a:cubicBezTo>
                    <a:pt x="250" y="0"/>
                    <a:pt x="1679" y="667"/>
                    <a:pt x="1953" y="953"/>
                  </a:cubicBezTo>
                  <a:cubicBezTo>
                    <a:pt x="1941" y="988"/>
                    <a:pt x="1917" y="1036"/>
                    <a:pt x="1893" y="108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42"/>
            <p:cNvSpPr/>
            <p:nvPr/>
          </p:nvSpPr>
          <p:spPr>
            <a:xfrm>
              <a:off x="3208425" y="1822675"/>
              <a:ext cx="64025" cy="29500"/>
            </a:xfrm>
            <a:custGeom>
              <a:rect b="b" l="l" r="r" t="t"/>
              <a:pathLst>
                <a:path extrusionOk="0" h="1180" w="2561">
                  <a:moveTo>
                    <a:pt x="2501" y="1179"/>
                  </a:moveTo>
                  <a:lnTo>
                    <a:pt x="0" y="143"/>
                  </a:lnTo>
                  <a:cubicBezTo>
                    <a:pt x="12" y="108"/>
                    <a:pt x="48" y="48"/>
                    <a:pt x="60" y="1"/>
                  </a:cubicBezTo>
                  <a:cubicBezTo>
                    <a:pt x="893" y="346"/>
                    <a:pt x="1727" y="679"/>
                    <a:pt x="2560" y="1036"/>
                  </a:cubicBezTo>
                  <a:cubicBezTo>
                    <a:pt x="2548" y="1084"/>
                    <a:pt x="2513" y="1132"/>
                    <a:pt x="2501" y="117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42"/>
            <p:cNvSpPr/>
            <p:nvPr/>
          </p:nvSpPr>
          <p:spPr>
            <a:xfrm>
              <a:off x="2375575" y="2026575"/>
              <a:ext cx="90525" cy="35450"/>
            </a:xfrm>
            <a:custGeom>
              <a:rect b="b" l="l" r="r" t="t"/>
              <a:pathLst>
                <a:path extrusionOk="0" h="1418" w="3621">
                  <a:moveTo>
                    <a:pt x="3596" y="1417"/>
                  </a:moveTo>
                  <a:cubicBezTo>
                    <a:pt x="2406" y="965"/>
                    <a:pt x="1191" y="536"/>
                    <a:pt x="1" y="84"/>
                  </a:cubicBezTo>
                  <a:cubicBezTo>
                    <a:pt x="25" y="60"/>
                    <a:pt x="37" y="24"/>
                    <a:pt x="37" y="0"/>
                  </a:cubicBezTo>
                  <a:cubicBezTo>
                    <a:pt x="1227" y="429"/>
                    <a:pt x="2430" y="858"/>
                    <a:pt x="3620" y="1310"/>
                  </a:cubicBezTo>
                  <a:cubicBezTo>
                    <a:pt x="3608" y="1322"/>
                    <a:pt x="3596" y="1369"/>
                    <a:pt x="3596" y="141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42"/>
            <p:cNvSpPr/>
            <p:nvPr/>
          </p:nvSpPr>
          <p:spPr>
            <a:xfrm>
              <a:off x="3609075" y="1946500"/>
              <a:ext cx="47650" cy="25025"/>
            </a:xfrm>
            <a:custGeom>
              <a:rect b="b" l="l" r="r" t="t"/>
              <a:pathLst>
                <a:path extrusionOk="0" h="1001" w="1906">
                  <a:moveTo>
                    <a:pt x="1905" y="882"/>
                  </a:moveTo>
                  <a:cubicBezTo>
                    <a:pt x="1548" y="1001"/>
                    <a:pt x="84" y="346"/>
                    <a:pt x="0" y="1"/>
                  </a:cubicBezTo>
                  <a:cubicBezTo>
                    <a:pt x="643" y="298"/>
                    <a:pt x="1262" y="596"/>
                    <a:pt x="1905" y="88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42"/>
            <p:cNvSpPr/>
            <p:nvPr/>
          </p:nvSpPr>
          <p:spPr>
            <a:xfrm>
              <a:off x="3205450" y="1842325"/>
              <a:ext cx="59250" cy="26800"/>
            </a:xfrm>
            <a:custGeom>
              <a:rect b="b" l="l" r="r" t="t"/>
              <a:pathLst>
                <a:path extrusionOk="0" h="1072" w="2370">
                  <a:moveTo>
                    <a:pt x="72" y="0"/>
                  </a:moveTo>
                  <a:cubicBezTo>
                    <a:pt x="834" y="310"/>
                    <a:pt x="1608" y="631"/>
                    <a:pt x="2370" y="929"/>
                  </a:cubicBezTo>
                  <a:cubicBezTo>
                    <a:pt x="2346" y="965"/>
                    <a:pt x="2322" y="1024"/>
                    <a:pt x="2310" y="1072"/>
                  </a:cubicBezTo>
                  <a:cubicBezTo>
                    <a:pt x="1536" y="774"/>
                    <a:pt x="774" y="465"/>
                    <a:pt x="0" y="167"/>
                  </a:cubicBezTo>
                  <a:cubicBezTo>
                    <a:pt x="24" y="107"/>
                    <a:pt x="60" y="48"/>
                    <a:pt x="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42"/>
            <p:cNvSpPr/>
            <p:nvPr/>
          </p:nvSpPr>
          <p:spPr>
            <a:xfrm>
              <a:off x="2864925" y="2173900"/>
              <a:ext cx="75625" cy="33375"/>
            </a:xfrm>
            <a:custGeom>
              <a:rect b="b" l="l" r="r" t="t"/>
              <a:pathLst>
                <a:path extrusionOk="0" h="1335" w="3025">
                  <a:moveTo>
                    <a:pt x="2977" y="1334"/>
                  </a:moveTo>
                  <a:cubicBezTo>
                    <a:pt x="1977" y="941"/>
                    <a:pt x="1001" y="525"/>
                    <a:pt x="1" y="120"/>
                  </a:cubicBezTo>
                  <a:cubicBezTo>
                    <a:pt x="13" y="72"/>
                    <a:pt x="36" y="48"/>
                    <a:pt x="48" y="1"/>
                  </a:cubicBezTo>
                  <a:cubicBezTo>
                    <a:pt x="1048" y="406"/>
                    <a:pt x="2025" y="822"/>
                    <a:pt x="3025" y="1215"/>
                  </a:cubicBezTo>
                  <a:cubicBezTo>
                    <a:pt x="3013" y="1263"/>
                    <a:pt x="2989" y="1299"/>
                    <a:pt x="2977" y="133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42"/>
            <p:cNvSpPr/>
            <p:nvPr/>
          </p:nvSpPr>
          <p:spPr>
            <a:xfrm>
              <a:off x="2260675" y="2088175"/>
              <a:ext cx="71475" cy="32775"/>
            </a:xfrm>
            <a:custGeom>
              <a:rect b="b" l="l" r="r" t="t"/>
              <a:pathLst>
                <a:path extrusionOk="0" h="1311" w="2859">
                  <a:moveTo>
                    <a:pt x="49" y="1"/>
                  </a:moveTo>
                  <a:cubicBezTo>
                    <a:pt x="977" y="394"/>
                    <a:pt x="1918" y="799"/>
                    <a:pt x="2858" y="1180"/>
                  </a:cubicBezTo>
                  <a:cubicBezTo>
                    <a:pt x="2847" y="1227"/>
                    <a:pt x="2823" y="1275"/>
                    <a:pt x="2799" y="1311"/>
                  </a:cubicBezTo>
                  <a:cubicBezTo>
                    <a:pt x="1858" y="906"/>
                    <a:pt x="918" y="525"/>
                    <a:pt x="1" y="120"/>
                  </a:cubicBezTo>
                  <a:cubicBezTo>
                    <a:pt x="13" y="84"/>
                    <a:pt x="25" y="48"/>
                    <a:pt x="4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42"/>
            <p:cNvSpPr/>
            <p:nvPr/>
          </p:nvSpPr>
          <p:spPr>
            <a:xfrm>
              <a:off x="2719075" y="2035200"/>
              <a:ext cx="47050" cy="27400"/>
            </a:xfrm>
            <a:custGeom>
              <a:rect b="b" l="l" r="r" t="t"/>
              <a:pathLst>
                <a:path extrusionOk="0" h="1096" w="1882">
                  <a:moveTo>
                    <a:pt x="1822" y="1096"/>
                  </a:moveTo>
                  <a:cubicBezTo>
                    <a:pt x="1203" y="774"/>
                    <a:pt x="608" y="429"/>
                    <a:pt x="1" y="96"/>
                  </a:cubicBezTo>
                  <a:cubicBezTo>
                    <a:pt x="251" y="1"/>
                    <a:pt x="1679" y="739"/>
                    <a:pt x="1882" y="1013"/>
                  </a:cubicBezTo>
                  <a:cubicBezTo>
                    <a:pt x="1858" y="1024"/>
                    <a:pt x="1834" y="1072"/>
                    <a:pt x="1822" y="109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42"/>
            <p:cNvSpPr/>
            <p:nvPr/>
          </p:nvSpPr>
          <p:spPr>
            <a:xfrm>
              <a:off x="2800625" y="2256950"/>
              <a:ext cx="62550" cy="23850"/>
            </a:xfrm>
            <a:custGeom>
              <a:rect b="b" l="l" r="r" t="t"/>
              <a:pathLst>
                <a:path extrusionOk="0" h="954" w="2502">
                  <a:moveTo>
                    <a:pt x="49" y="1"/>
                  </a:moveTo>
                  <a:lnTo>
                    <a:pt x="2501" y="846"/>
                  </a:lnTo>
                  <a:cubicBezTo>
                    <a:pt x="2489" y="870"/>
                    <a:pt x="2466" y="917"/>
                    <a:pt x="2466" y="953"/>
                  </a:cubicBezTo>
                  <a:cubicBezTo>
                    <a:pt x="1620" y="727"/>
                    <a:pt x="822" y="429"/>
                    <a:pt x="1" y="13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42"/>
            <p:cNvSpPr/>
            <p:nvPr/>
          </p:nvSpPr>
          <p:spPr>
            <a:xfrm>
              <a:off x="2200850" y="2044725"/>
              <a:ext cx="65225" cy="31575"/>
            </a:xfrm>
            <a:custGeom>
              <a:rect b="b" l="l" r="r" t="t"/>
              <a:pathLst>
                <a:path extrusionOk="0" h="1263" w="2609">
                  <a:moveTo>
                    <a:pt x="2549" y="1263"/>
                  </a:moveTo>
                  <a:cubicBezTo>
                    <a:pt x="1692" y="882"/>
                    <a:pt x="846" y="501"/>
                    <a:pt x="1" y="120"/>
                  </a:cubicBezTo>
                  <a:cubicBezTo>
                    <a:pt x="13" y="72"/>
                    <a:pt x="25" y="48"/>
                    <a:pt x="37" y="1"/>
                  </a:cubicBezTo>
                  <a:cubicBezTo>
                    <a:pt x="894" y="370"/>
                    <a:pt x="1751" y="751"/>
                    <a:pt x="2608" y="1132"/>
                  </a:cubicBezTo>
                  <a:cubicBezTo>
                    <a:pt x="2584" y="1179"/>
                    <a:pt x="2561" y="1227"/>
                    <a:pt x="2549" y="126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42"/>
            <p:cNvSpPr/>
            <p:nvPr/>
          </p:nvSpPr>
          <p:spPr>
            <a:xfrm>
              <a:off x="3056625" y="2180450"/>
              <a:ext cx="53300" cy="26225"/>
            </a:xfrm>
            <a:custGeom>
              <a:rect b="b" l="l" r="r" t="t"/>
              <a:pathLst>
                <a:path extrusionOk="0" h="1049" w="2132">
                  <a:moveTo>
                    <a:pt x="0" y="1"/>
                  </a:moveTo>
                  <a:cubicBezTo>
                    <a:pt x="703" y="334"/>
                    <a:pt x="1393" y="644"/>
                    <a:pt x="2132" y="989"/>
                  </a:cubicBezTo>
                  <a:cubicBezTo>
                    <a:pt x="1727" y="1049"/>
                    <a:pt x="238" y="38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42"/>
            <p:cNvSpPr/>
            <p:nvPr/>
          </p:nvSpPr>
          <p:spPr>
            <a:xfrm>
              <a:off x="2964050" y="2153675"/>
              <a:ext cx="67000" cy="33650"/>
            </a:xfrm>
            <a:custGeom>
              <a:rect b="b" l="l" r="r" t="t"/>
              <a:pathLst>
                <a:path extrusionOk="0" h="1346" w="2680">
                  <a:moveTo>
                    <a:pt x="72" y="0"/>
                  </a:moveTo>
                  <a:cubicBezTo>
                    <a:pt x="929" y="405"/>
                    <a:pt x="1810" y="822"/>
                    <a:pt x="2679" y="1227"/>
                  </a:cubicBezTo>
                  <a:cubicBezTo>
                    <a:pt x="2656" y="1274"/>
                    <a:pt x="2644" y="1298"/>
                    <a:pt x="2620" y="1346"/>
                  </a:cubicBezTo>
                  <a:cubicBezTo>
                    <a:pt x="1739" y="941"/>
                    <a:pt x="870" y="536"/>
                    <a:pt x="0" y="143"/>
                  </a:cubicBezTo>
                  <a:cubicBezTo>
                    <a:pt x="24" y="84"/>
                    <a:pt x="36" y="36"/>
                    <a:pt x="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42"/>
            <p:cNvSpPr/>
            <p:nvPr/>
          </p:nvSpPr>
          <p:spPr>
            <a:xfrm>
              <a:off x="2523825" y="1951850"/>
              <a:ext cx="36325" cy="19375"/>
            </a:xfrm>
            <a:custGeom>
              <a:rect b="b" l="l" r="r" t="t"/>
              <a:pathLst>
                <a:path extrusionOk="0" h="775" w="1453">
                  <a:moveTo>
                    <a:pt x="1453" y="715"/>
                  </a:moveTo>
                  <a:cubicBezTo>
                    <a:pt x="1334" y="727"/>
                    <a:pt x="1250" y="775"/>
                    <a:pt x="1191" y="739"/>
                  </a:cubicBezTo>
                  <a:cubicBezTo>
                    <a:pt x="822" y="572"/>
                    <a:pt x="464" y="418"/>
                    <a:pt x="83" y="239"/>
                  </a:cubicBezTo>
                  <a:cubicBezTo>
                    <a:pt x="48" y="215"/>
                    <a:pt x="24" y="132"/>
                    <a:pt x="0" y="72"/>
                  </a:cubicBezTo>
                  <a:cubicBezTo>
                    <a:pt x="60" y="48"/>
                    <a:pt x="131" y="1"/>
                    <a:pt x="167" y="13"/>
                  </a:cubicBezTo>
                  <a:cubicBezTo>
                    <a:pt x="548" y="179"/>
                    <a:pt x="941" y="370"/>
                    <a:pt x="1322" y="549"/>
                  </a:cubicBezTo>
                  <a:cubicBezTo>
                    <a:pt x="1357" y="560"/>
                    <a:pt x="1381" y="608"/>
                    <a:pt x="1453" y="71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42"/>
            <p:cNvSpPr/>
            <p:nvPr/>
          </p:nvSpPr>
          <p:spPr>
            <a:xfrm>
              <a:off x="2644375" y="2164075"/>
              <a:ext cx="65800" cy="35450"/>
            </a:xfrm>
            <a:custGeom>
              <a:rect b="b" l="l" r="r" t="t"/>
              <a:pathLst>
                <a:path extrusionOk="0" h="1418" w="2632">
                  <a:moveTo>
                    <a:pt x="60" y="1"/>
                  </a:moveTo>
                  <a:cubicBezTo>
                    <a:pt x="917" y="418"/>
                    <a:pt x="1786" y="858"/>
                    <a:pt x="2631" y="1287"/>
                  </a:cubicBezTo>
                  <a:cubicBezTo>
                    <a:pt x="2620" y="1334"/>
                    <a:pt x="2584" y="1370"/>
                    <a:pt x="2572" y="1418"/>
                  </a:cubicBezTo>
                  <a:cubicBezTo>
                    <a:pt x="1715" y="989"/>
                    <a:pt x="857" y="561"/>
                    <a:pt x="0" y="144"/>
                  </a:cubicBezTo>
                  <a:cubicBezTo>
                    <a:pt x="12" y="96"/>
                    <a:pt x="24" y="49"/>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42"/>
            <p:cNvSpPr/>
            <p:nvPr/>
          </p:nvSpPr>
          <p:spPr>
            <a:xfrm>
              <a:off x="2621150" y="2208425"/>
              <a:ext cx="61650" cy="34575"/>
            </a:xfrm>
            <a:custGeom>
              <a:rect b="b" l="l" r="r" t="t"/>
              <a:pathLst>
                <a:path extrusionOk="0" h="1383" w="2466">
                  <a:moveTo>
                    <a:pt x="60" y="1"/>
                  </a:moveTo>
                  <a:cubicBezTo>
                    <a:pt x="870" y="430"/>
                    <a:pt x="1667" y="870"/>
                    <a:pt x="2465" y="1287"/>
                  </a:cubicBezTo>
                  <a:cubicBezTo>
                    <a:pt x="2441" y="1311"/>
                    <a:pt x="2417" y="1358"/>
                    <a:pt x="2406" y="1382"/>
                  </a:cubicBezTo>
                  <a:cubicBezTo>
                    <a:pt x="1596" y="953"/>
                    <a:pt x="798" y="525"/>
                    <a:pt x="0" y="108"/>
                  </a:cubicBezTo>
                  <a:cubicBezTo>
                    <a:pt x="24" y="72"/>
                    <a:pt x="48" y="49"/>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42"/>
            <p:cNvSpPr/>
            <p:nvPr/>
          </p:nvSpPr>
          <p:spPr>
            <a:xfrm>
              <a:off x="2985175" y="2058125"/>
              <a:ext cx="52425" cy="17275"/>
            </a:xfrm>
            <a:custGeom>
              <a:rect b="b" l="l" r="r" t="t"/>
              <a:pathLst>
                <a:path extrusionOk="0" h="691" w="2097">
                  <a:moveTo>
                    <a:pt x="25" y="0"/>
                  </a:moveTo>
                  <a:cubicBezTo>
                    <a:pt x="715" y="191"/>
                    <a:pt x="1418" y="405"/>
                    <a:pt x="2096" y="596"/>
                  </a:cubicBezTo>
                  <a:cubicBezTo>
                    <a:pt x="2096" y="631"/>
                    <a:pt x="2084" y="655"/>
                    <a:pt x="2084" y="691"/>
                  </a:cubicBezTo>
                  <a:cubicBezTo>
                    <a:pt x="1358" y="608"/>
                    <a:pt x="668" y="369"/>
                    <a:pt x="1" y="131"/>
                  </a:cubicBezTo>
                  <a:cubicBezTo>
                    <a:pt x="1" y="72"/>
                    <a:pt x="13" y="36"/>
                    <a:pt x="2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42"/>
            <p:cNvSpPr/>
            <p:nvPr/>
          </p:nvSpPr>
          <p:spPr>
            <a:xfrm>
              <a:off x="2920300" y="2038775"/>
              <a:ext cx="55975" cy="20850"/>
            </a:xfrm>
            <a:custGeom>
              <a:rect b="b" l="l" r="r" t="t"/>
              <a:pathLst>
                <a:path extrusionOk="0" h="834" w="2239">
                  <a:moveTo>
                    <a:pt x="0" y="0"/>
                  </a:moveTo>
                  <a:cubicBezTo>
                    <a:pt x="738" y="250"/>
                    <a:pt x="1465" y="489"/>
                    <a:pt x="2239" y="739"/>
                  </a:cubicBezTo>
                  <a:cubicBezTo>
                    <a:pt x="1870" y="834"/>
                    <a:pt x="405" y="393"/>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42"/>
            <p:cNvSpPr/>
            <p:nvPr/>
          </p:nvSpPr>
          <p:spPr>
            <a:xfrm>
              <a:off x="3570675" y="2006025"/>
              <a:ext cx="50325" cy="16400"/>
            </a:xfrm>
            <a:custGeom>
              <a:rect b="b" l="l" r="r" t="t"/>
              <a:pathLst>
                <a:path extrusionOk="0" h="656" w="2013">
                  <a:moveTo>
                    <a:pt x="1989" y="656"/>
                  </a:moveTo>
                  <a:cubicBezTo>
                    <a:pt x="1334" y="489"/>
                    <a:pt x="655" y="334"/>
                    <a:pt x="0" y="156"/>
                  </a:cubicBezTo>
                  <a:cubicBezTo>
                    <a:pt x="24" y="108"/>
                    <a:pt x="36" y="48"/>
                    <a:pt x="48" y="1"/>
                  </a:cubicBezTo>
                  <a:cubicBezTo>
                    <a:pt x="703" y="167"/>
                    <a:pt x="1358" y="346"/>
                    <a:pt x="2013" y="513"/>
                  </a:cubicBezTo>
                  <a:cubicBezTo>
                    <a:pt x="2001" y="548"/>
                    <a:pt x="1989" y="596"/>
                    <a:pt x="1989" y="65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42"/>
            <p:cNvSpPr/>
            <p:nvPr/>
          </p:nvSpPr>
          <p:spPr>
            <a:xfrm>
              <a:off x="2352375" y="1999775"/>
              <a:ext cx="62525" cy="24150"/>
            </a:xfrm>
            <a:custGeom>
              <a:rect b="b" l="l" r="r" t="t"/>
              <a:pathLst>
                <a:path extrusionOk="0" h="966" w="2501">
                  <a:moveTo>
                    <a:pt x="36" y="1"/>
                  </a:moveTo>
                  <a:lnTo>
                    <a:pt x="2500" y="846"/>
                  </a:lnTo>
                  <a:cubicBezTo>
                    <a:pt x="2477" y="894"/>
                    <a:pt x="2465" y="917"/>
                    <a:pt x="2453" y="965"/>
                  </a:cubicBezTo>
                  <a:cubicBezTo>
                    <a:pt x="1631" y="679"/>
                    <a:pt x="810" y="394"/>
                    <a:pt x="0" y="96"/>
                  </a:cubicBezTo>
                  <a:cubicBezTo>
                    <a:pt x="12" y="72"/>
                    <a:pt x="24" y="48"/>
                    <a:pt x="3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42"/>
            <p:cNvSpPr/>
            <p:nvPr/>
          </p:nvSpPr>
          <p:spPr>
            <a:xfrm>
              <a:off x="2745875" y="2131050"/>
              <a:ext cx="56275" cy="23825"/>
            </a:xfrm>
            <a:custGeom>
              <a:rect b="b" l="l" r="r" t="t"/>
              <a:pathLst>
                <a:path extrusionOk="0" h="953" w="2251">
                  <a:moveTo>
                    <a:pt x="48" y="0"/>
                  </a:moveTo>
                  <a:cubicBezTo>
                    <a:pt x="774" y="286"/>
                    <a:pt x="1500" y="572"/>
                    <a:pt x="2250" y="846"/>
                  </a:cubicBezTo>
                  <a:cubicBezTo>
                    <a:pt x="2227" y="881"/>
                    <a:pt x="2215" y="929"/>
                    <a:pt x="2203" y="953"/>
                  </a:cubicBezTo>
                  <a:cubicBezTo>
                    <a:pt x="1477" y="679"/>
                    <a:pt x="726" y="405"/>
                    <a:pt x="0" y="131"/>
                  </a:cubicBezTo>
                  <a:cubicBezTo>
                    <a:pt x="0" y="96"/>
                    <a:pt x="12" y="48"/>
                    <a:pt x="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42"/>
            <p:cNvSpPr/>
            <p:nvPr/>
          </p:nvSpPr>
          <p:spPr>
            <a:xfrm>
              <a:off x="3034600" y="2136700"/>
              <a:ext cx="58950" cy="23550"/>
            </a:xfrm>
            <a:custGeom>
              <a:rect b="b" l="l" r="r" t="t"/>
              <a:pathLst>
                <a:path extrusionOk="0" h="942" w="2358">
                  <a:moveTo>
                    <a:pt x="48" y="1"/>
                  </a:moveTo>
                  <a:cubicBezTo>
                    <a:pt x="822" y="310"/>
                    <a:pt x="1584" y="620"/>
                    <a:pt x="2358" y="941"/>
                  </a:cubicBezTo>
                  <a:cubicBezTo>
                    <a:pt x="1524" y="798"/>
                    <a:pt x="774" y="429"/>
                    <a:pt x="0" y="108"/>
                  </a:cubicBezTo>
                  <a:cubicBezTo>
                    <a:pt x="12" y="72"/>
                    <a:pt x="36" y="48"/>
                    <a:pt x="4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42"/>
            <p:cNvSpPr/>
            <p:nvPr/>
          </p:nvSpPr>
          <p:spPr>
            <a:xfrm>
              <a:off x="3062575" y="1799450"/>
              <a:ext cx="50925" cy="27125"/>
            </a:xfrm>
            <a:custGeom>
              <a:rect b="b" l="l" r="r" t="t"/>
              <a:pathLst>
                <a:path extrusionOk="0" h="1085" w="2037">
                  <a:moveTo>
                    <a:pt x="60" y="1"/>
                  </a:moveTo>
                  <a:cubicBezTo>
                    <a:pt x="715" y="322"/>
                    <a:pt x="1370" y="644"/>
                    <a:pt x="2036" y="953"/>
                  </a:cubicBezTo>
                  <a:cubicBezTo>
                    <a:pt x="2024" y="1001"/>
                    <a:pt x="1989" y="1049"/>
                    <a:pt x="1977" y="1084"/>
                  </a:cubicBezTo>
                  <a:cubicBezTo>
                    <a:pt x="1322" y="775"/>
                    <a:pt x="655" y="465"/>
                    <a:pt x="0" y="156"/>
                  </a:cubicBezTo>
                  <a:cubicBezTo>
                    <a:pt x="12" y="96"/>
                    <a:pt x="48" y="48"/>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42"/>
            <p:cNvSpPr/>
            <p:nvPr/>
          </p:nvSpPr>
          <p:spPr>
            <a:xfrm>
              <a:off x="3662050" y="1967050"/>
              <a:ext cx="72950" cy="18175"/>
            </a:xfrm>
            <a:custGeom>
              <a:rect b="b" l="l" r="r" t="t"/>
              <a:pathLst>
                <a:path extrusionOk="0" h="727" w="2918">
                  <a:moveTo>
                    <a:pt x="2882" y="726"/>
                  </a:moveTo>
                  <a:cubicBezTo>
                    <a:pt x="1918" y="524"/>
                    <a:pt x="965" y="310"/>
                    <a:pt x="1" y="107"/>
                  </a:cubicBezTo>
                  <a:cubicBezTo>
                    <a:pt x="13" y="71"/>
                    <a:pt x="13" y="24"/>
                    <a:pt x="24" y="0"/>
                  </a:cubicBezTo>
                  <a:cubicBezTo>
                    <a:pt x="989" y="202"/>
                    <a:pt x="1941" y="417"/>
                    <a:pt x="2918" y="619"/>
                  </a:cubicBezTo>
                  <a:cubicBezTo>
                    <a:pt x="2894" y="667"/>
                    <a:pt x="2894" y="703"/>
                    <a:pt x="2882" y="72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42"/>
            <p:cNvSpPr/>
            <p:nvPr/>
          </p:nvSpPr>
          <p:spPr>
            <a:xfrm>
              <a:off x="2415175" y="2155750"/>
              <a:ext cx="71750" cy="33075"/>
            </a:xfrm>
            <a:custGeom>
              <a:rect b="b" l="l" r="r" t="t"/>
              <a:pathLst>
                <a:path extrusionOk="0" h="1323" w="2870">
                  <a:moveTo>
                    <a:pt x="24" y="1"/>
                  </a:moveTo>
                  <a:cubicBezTo>
                    <a:pt x="977" y="393"/>
                    <a:pt x="1917" y="810"/>
                    <a:pt x="2870" y="1215"/>
                  </a:cubicBezTo>
                  <a:cubicBezTo>
                    <a:pt x="2858" y="1251"/>
                    <a:pt x="2834" y="1275"/>
                    <a:pt x="2822" y="1322"/>
                  </a:cubicBezTo>
                  <a:cubicBezTo>
                    <a:pt x="1893" y="905"/>
                    <a:pt x="941" y="501"/>
                    <a:pt x="0" y="84"/>
                  </a:cubicBezTo>
                  <a:cubicBezTo>
                    <a:pt x="0" y="60"/>
                    <a:pt x="12" y="24"/>
                    <a:pt x="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42"/>
            <p:cNvSpPr/>
            <p:nvPr/>
          </p:nvSpPr>
          <p:spPr>
            <a:xfrm>
              <a:off x="2842900" y="2006925"/>
              <a:ext cx="51225" cy="29800"/>
            </a:xfrm>
            <a:custGeom>
              <a:rect b="b" l="l" r="r" t="t"/>
              <a:pathLst>
                <a:path extrusionOk="0" h="1192" w="2049">
                  <a:moveTo>
                    <a:pt x="2001" y="1191"/>
                  </a:moveTo>
                  <a:cubicBezTo>
                    <a:pt x="1286" y="917"/>
                    <a:pt x="644" y="489"/>
                    <a:pt x="1" y="84"/>
                  </a:cubicBezTo>
                  <a:lnTo>
                    <a:pt x="48" y="0"/>
                  </a:lnTo>
                  <a:cubicBezTo>
                    <a:pt x="715" y="370"/>
                    <a:pt x="1370" y="739"/>
                    <a:pt x="2048" y="1108"/>
                  </a:cubicBezTo>
                  <a:cubicBezTo>
                    <a:pt x="2025" y="1120"/>
                    <a:pt x="2013" y="1155"/>
                    <a:pt x="2001" y="119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42"/>
            <p:cNvSpPr/>
            <p:nvPr/>
          </p:nvSpPr>
          <p:spPr>
            <a:xfrm>
              <a:off x="2554475" y="2181350"/>
              <a:ext cx="43775" cy="23550"/>
            </a:xfrm>
            <a:custGeom>
              <a:rect b="b" l="l" r="r" t="t"/>
              <a:pathLst>
                <a:path extrusionOk="0" h="942" w="1751">
                  <a:moveTo>
                    <a:pt x="1667" y="941"/>
                  </a:moveTo>
                  <a:cubicBezTo>
                    <a:pt x="1120" y="667"/>
                    <a:pt x="572" y="405"/>
                    <a:pt x="0" y="131"/>
                  </a:cubicBezTo>
                  <a:cubicBezTo>
                    <a:pt x="36" y="84"/>
                    <a:pt x="48" y="48"/>
                    <a:pt x="84" y="1"/>
                  </a:cubicBezTo>
                  <a:cubicBezTo>
                    <a:pt x="631" y="251"/>
                    <a:pt x="1191" y="524"/>
                    <a:pt x="1751" y="774"/>
                  </a:cubicBezTo>
                  <a:cubicBezTo>
                    <a:pt x="1715" y="834"/>
                    <a:pt x="1691" y="882"/>
                    <a:pt x="1667" y="94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42"/>
            <p:cNvSpPr/>
            <p:nvPr/>
          </p:nvSpPr>
          <p:spPr>
            <a:xfrm>
              <a:off x="2397900" y="2068825"/>
              <a:ext cx="47050" cy="23250"/>
            </a:xfrm>
            <a:custGeom>
              <a:rect b="b" l="l" r="r" t="t"/>
              <a:pathLst>
                <a:path extrusionOk="0" h="930" w="1882">
                  <a:moveTo>
                    <a:pt x="1822" y="930"/>
                  </a:moveTo>
                  <a:cubicBezTo>
                    <a:pt x="1215" y="656"/>
                    <a:pt x="620" y="394"/>
                    <a:pt x="1" y="120"/>
                  </a:cubicBezTo>
                  <a:cubicBezTo>
                    <a:pt x="25" y="84"/>
                    <a:pt x="36" y="37"/>
                    <a:pt x="60" y="1"/>
                  </a:cubicBezTo>
                  <a:cubicBezTo>
                    <a:pt x="679" y="275"/>
                    <a:pt x="1275" y="525"/>
                    <a:pt x="1882" y="799"/>
                  </a:cubicBezTo>
                  <a:cubicBezTo>
                    <a:pt x="1870" y="822"/>
                    <a:pt x="1834" y="882"/>
                    <a:pt x="1822" y="93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42"/>
            <p:cNvSpPr/>
            <p:nvPr/>
          </p:nvSpPr>
          <p:spPr>
            <a:xfrm>
              <a:off x="2493450" y="2016150"/>
              <a:ext cx="51825" cy="23550"/>
            </a:xfrm>
            <a:custGeom>
              <a:rect b="b" l="l" r="r" t="t"/>
              <a:pathLst>
                <a:path extrusionOk="0" h="942" w="2073">
                  <a:moveTo>
                    <a:pt x="2025" y="941"/>
                  </a:moveTo>
                  <a:cubicBezTo>
                    <a:pt x="1358" y="667"/>
                    <a:pt x="691" y="382"/>
                    <a:pt x="1" y="120"/>
                  </a:cubicBezTo>
                  <a:cubicBezTo>
                    <a:pt x="24" y="72"/>
                    <a:pt x="36" y="48"/>
                    <a:pt x="48" y="1"/>
                  </a:cubicBezTo>
                  <a:cubicBezTo>
                    <a:pt x="715" y="262"/>
                    <a:pt x="1406" y="536"/>
                    <a:pt x="2072" y="79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42"/>
            <p:cNvSpPr/>
            <p:nvPr/>
          </p:nvSpPr>
          <p:spPr>
            <a:xfrm>
              <a:off x="2572625" y="1968525"/>
              <a:ext cx="48250" cy="25325"/>
            </a:xfrm>
            <a:custGeom>
              <a:rect b="b" l="l" r="r" t="t"/>
              <a:pathLst>
                <a:path extrusionOk="0" h="1013" w="1930">
                  <a:moveTo>
                    <a:pt x="1870" y="1013"/>
                  </a:moveTo>
                  <a:lnTo>
                    <a:pt x="1" y="120"/>
                  </a:lnTo>
                  <a:cubicBezTo>
                    <a:pt x="13" y="72"/>
                    <a:pt x="36" y="24"/>
                    <a:pt x="48" y="1"/>
                  </a:cubicBezTo>
                  <a:cubicBezTo>
                    <a:pt x="679" y="298"/>
                    <a:pt x="1299" y="572"/>
                    <a:pt x="1930" y="870"/>
                  </a:cubicBezTo>
                  <a:cubicBezTo>
                    <a:pt x="1918" y="917"/>
                    <a:pt x="1882" y="965"/>
                    <a:pt x="1870" y="101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42"/>
            <p:cNvSpPr/>
            <p:nvPr/>
          </p:nvSpPr>
          <p:spPr>
            <a:xfrm>
              <a:off x="3523050" y="1951850"/>
              <a:ext cx="45275" cy="17300"/>
            </a:xfrm>
            <a:custGeom>
              <a:rect b="b" l="l" r="r" t="t"/>
              <a:pathLst>
                <a:path extrusionOk="0" h="692" w="1811">
                  <a:moveTo>
                    <a:pt x="0" y="1"/>
                  </a:moveTo>
                  <a:cubicBezTo>
                    <a:pt x="596" y="191"/>
                    <a:pt x="1191" y="370"/>
                    <a:pt x="1810" y="560"/>
                  </a:cubicBezTo>
                  <a:cubicBezTo>
                    <a:pt x="1572" y="691"/>
                    <a:pt x="203" y="298"/>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42"/>
            <p:cNvSpPr/>
            <p:nvPr/>
          </p:nvSpPr>
          <p:spPr>
            <a:xfrm>
              <a:off x="2316050" y="2005150"/>
              <a:ext cx="49150" cy="22925"/>
            </a:xfrm>
            <a:custGeom>
              <a:rect b="b" l="l" r="r" t="t"/>
              <a:pathLst>
                <a:path extrusionOk="0" h="917" w="1966">
                  <a:moveTo>
                    <a:pt x="1929" y="917"/>
                  </a:moveTo>
                  <a:cubicBezTo>
                    <a:pt x="1286" y="643"/>
                    <a:pt x="643" y="393"/>
                    <a:pt x="1" y="131"/>
                  </a:cubicBezTo>
                  <a:cubicBezTo>
                    <a:pt x="24" y="83"/>
                    <a:pt x="36" y="36"/>
                    <a:pt x="48" y="0"/>
                  </a:cubicBezTo>
                  <a:lnTo>
                    <a:pt x="1965" y="762"/>
                  </a:lnTo>
                  <a:cubicBezTo>
                    <a:pt x="1953" y="810"/>
                    <a:pt x="1941" y="869"/>
                    <a:pt x="1929" y="91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42"/>
            <p:cNvSpPr/>
            <p:nvPr/>
          </p:nvSpPr>
          <p:spPr>
            <a:xfrm>
              <a:off x="3112275" y="1800950"/>
              <a:ext cx="56000" cy="22050"/>
            </a:xfrm>
            <a:custGeom>
              <a:rect b="b" l="l" r="r" t="t"/>
              <a:pathLst>
                <a:path extrusionOk="0" h="882" w="2240">
                  <a:moveTo>
                    <a:pt x="48" y="0"/>
                  </a:moveTo>
                  <a:cubicBezTo>
                    <a:pt x="775" y="262"/>
                    <a:pt x="1501" y="524"/>
                    <a:pt x="2239" y="774"/>
                  </a:cubicBezTo>
                  <a:cubicBezTo>
                    <a:pt x="2227" y="810"/>
                    <a:pt x="2203" y="858"/>
                    <a:pt x="2192" y="881"/>
                  </a:cubicBezTo>
                  <a:lnTo>
                    <a:pt x="1" y="119"/>
                  </a:lnTo>
                  <a:cubicBezTo>
                    <a:pt x="25" y="96"/>
                    <a:pt x="36" y="48"/>
                    <a:pt x="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42"/>
            <p:cNvSpPr/>
            <p:nvPr/>
          </p:nvSpPr>
          <p:spPr>
            <a:xfrm>
              <a:off x="2801225" y="2113175"/>
              <a:ext cx="65225" cy="19675"/>
            </a:xfrm>
            <a:custGeom>
              <a:rect b="b" l="l" r="r" t="t"/>
              <a:pathLst>
                <a:path extrusionOk="0" h="787" w="2609">
                  <a:moveTo>
                    <a:pt x="25" y="1"/>
                  </a:moveTo>
                  <a:cubicBezTo>
                    <a:pt x="882" y="239"/>
                    <a:pt x="1751" y="465"/>
                    <a:pt x="2608" y="703"/>
                  </a:cubicBezTo>
                  <a:cubicBezTo>
                    <a:pt x="2608" y="727"/>
                    <a:pt x="2596" y="763"/>
                    <a:pt x="2596" y="787"/>
                  </a:cubicBezTo>
                  <a:lnTo>
                    <a:pt x="1" y="120"/>
                  </a:lnTo>
                  <a:cubicBezTo>
                    <a:pt x="1" y="72"/>
                    <a:pt x="1" y="49"/>
                    <a:pt x="2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42"/>
            <p:cNvSpPr/>
            <p:nvPr/>
          </p:nvSpPr>
          <p:spPr>
            <a:xfrm>
              <a:off x="3552525" y="2022700"/>
              <a:ext cx="44375" cy="12825"/>
            </a:xfrm>
            <a:custGeom>
              <a:rect b="b" l="l" r="r" t="t"/>
              <a:pathLst>
                <a:path extrusionOk="0" h="513" w="1775">
                  <a:moveTo>
                    <a:pt x="1762" y="512"/>
                  </a:moveTo>
                  <a:cubicBezTo>
                    <a:pt x="1179" y="393"/>
                    <a:pt x="595" y="286"/>
                    <a:pt x="0" y="167"/>
                  </a:cubicBezTo>
                  <a:cubicBezTo>
                    <a:pt x="12" y="108"/>
                    <a:pt x="12" y="60"/>
                    <a:pt x="36" y="0"/>
                  </a:cubicBezTo>
                  <a:lnTo>
                    <a:pt x="1774" y="358"/>
                  </a:lnTo>
                  <a:cubicBezTo>
                    <a:pt x="1774" y="405"/>
                    <a:pt x="1762" y="465"/>
                    <a:pt x="1762" y="51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42"/>
            <p:cNvSpPr/>
            <p:nvPr/>
          </p:nvSpPr>
          <p:spPr>
            <a:xfrm>
              <a:off x="2469950" y="2146825"/>
              <a:ext cx="50025" cy="24425"/>
            </a:xfrm>
            <a:custGeom>
              <a:rect b="b" l="l" r="r" t="t"/>
              <a:pathLst>
                <a:path extrusionOk="0" h="977" w="2001">
                  <a:moveTo>
                    <a:pt x="36" y="0"/>
                  </a:moveTo>
                  <a:cubicBezTo>
                    <a:pt x="691" y="274"/>
                    <a:pt x="1345" y="572"/>
                    <a:pt x="2000" y="858"/>
                  </a:cubicBezTo>
                  <a:cubicBezTo>
                    <a:pt x="1988" y="905"/>
                    <a:pt x="1977" y="929"/>
                    <a:pt x="1965" y="977"/>
                  </a:cubicBezTo>
                  <a:cubicBezTo>
                    <a:pt x="1310" y="691"/>
                    <a:pt x="655" y="393"/>
                    <a:pt x="0" y="119"/>
                  </a:cubicBezTo>
                  <a:cubicBezTo>
                    <a:pt x="12" y="72"/>
                    <a:pt x="24" y="24"/>
                    <a:pt x="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42"/>
            <p:cNvSpPr/>
            <p:nvPr/>
          </p:nvSpPr>
          <p:spPr>
            <a:xfrm>
              <a:off x="3635550" y="2007525"/>
              <a:ext cx="42900" cy="12525"/>
            </a:xfrm>
            <a:custGeom>
              <a:rect b="b" l="l" r="r" t="t"/>
              <a:pathLst>
                <a:path extrusionOk="0" h="501" w="1716">
                  <a:moveTo>
                    <a:pt x="49" y="0"/>
                  </a:moveTo>
                  <a:cubicBezTo>
                    <a:pt x="596" y="119"/>
                    <a:pt x="1156" y="250"/>
                    <a:pt x="1715" y="369"/>
                  </a:cubicBezTo>
                  <a:cubicBezTo>
                    <a:pt x="1692" y="417"/>
                    <a:pt x="1692" y="465"/>
                    <a:pt x="1680" y="500"/>
                  </a:cubicBezTo>
                  <a:cubicBezTo>
                    <a:pt x="1120" y="381"/>
                    <a:pt x="561" y="262"/>
                    <a:pt x="1" y="167"/>
                  </a:cubicBezTo>
                  <a:cubicBezTo>
                    <a:pt x="13" y="107"/>
                    <a:pt x="25" y="60"/>
                    <a:pt x="4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42"/>
            <p:cNvSpPr/>
            <p:nvPr/>
          </p:nvSpPr>
          <p:spPr>
            <a:xfrm>
              <a:off x="2711625" y="2244450"/>
              <a:ext cx="57775" cy="27400"/>
            </a:xfrm>
            <a:custGeom>
              <a:rect b="b" l="l" r="r" t="t"/>
              <a:pathLst>
                <a:path extrusionOk="0" h="1096" w="2311">
                  <a:moveTo>
                    <a:pt x="49" y="1"/>
                  </a:moveTo>
                  <a:cubicBezTo>
                    <a:pt x="811" y="334"/>
                    <a:pt x="1549" y="655"/>
                    <a:pt x="2311" y="989"/>
                  </a:cubicBezTo>
                  <a:cubicBezTo>
                    <a:pt x="2299" y="1013"/>
                    <a:pt x="2275" y="1048"/>
                    <a:pt x="2263" y="1096"/>
                  </a:cubicBezTo>
                  <a:cubicBezTo>
                    <a:pt x="1501" y="763"/>
                    <a:pt x="763" y="441"/>
                    <a:pt x="1" y="108"/>
                  </a:cubicBezTo>
                  <a:cubicBezTo>
                    <a:pt x="13" y="60"/>
                    <a:pt x="37" y="36"/>
                    <a:pt x="4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42"/>
            <p:cNvSpPr/>
            <p:nvPr/>
          </p:nvSpPr>
          <p:spPr>
            <a:xfrm>
              <a:off x="2830700" y="2096225"/>
              <a:ext cx="65800" cy="22950"/>
            </a:xfrm>
            <a:custGeom>
              <a:rect b="b" l="l" r="r" t="t"/>
              <a:pathLst>
                <a:path extrusionOk="0" h="918" w="2632">
                  <a:moveTo>
                    <a:pt x="48" y="0"/>
                  </a:moveTo>
                  <a:lnTo>
                    <a:pt x="2632" y="846"/>
                  </a:lnTo>
                  <a:cubicBezTo>
                    <a:pt x="2620" y="869"/>
                    <a:pt x="2620" y="893"/>
                    <a:pt x="2608" y="917"/>
                  </a:cubicBezTo>
                  <a:cubicBezTo>
                    <a:pt x="1739" y="631"/>
                    <a:pt x="858" y="369"/>
                    <a:pt x="0" y="8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42"/>
            <p:cNvSpPr/>
            <p:nvPr/>
          </p:nvSpPr>
          <p:spPr>
            <a:xfrm>
              <a:off x="3565600" y="1930425"/>
              <a:ext cx="37250" cy="13125"/>
            </a:xfrm>
            <a:custGeom>
              <a:rect b="b" l="l" r="r" t="t"/>
              <a:pathLst>
                <a:path extrusionOk="0" h="525" w="1490">
                  <a:moveTo>
                    <a:pt x="1454" y="524"/>
                  </a:moveTo>
                  <a:cubicBezTo>
                    <a:pt x="965" y="405"/>
                    <a:pt x="489" y="286"/>
                    <a:pt x="1" y="167"/>
                  </a:cubicBezTo>
                  <a:cubicBezTo>
                    <a:pt x="13" y="108"/>
                    <a:pt x="25" y="48"/>
                    <a:pt x="49" y="1"/>
                  </a:cubicBezTo>
                  <a:cubicBezTo>
                    <a:pt x="525" y="120"/>
                    <a:pt x="1013" y="239"/>
                    <a:pt x="1489" y="358"/>
                  </a:cubicBezTo>
                  <a:cubicBezTo>
                    <a:pt x="1489" y="417"/>
                    <a:pt x="1477" y="465"/>
                    <a:pt x="1454" y="52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42"/>
            <p:cNvSpPr/>
            <p:nvPr/>
          </p:nvSpPr>
          <p:spPr>
            <a:xfrm>
              <a:off x="3134300" y="1825650"/>
              <a:ext cx="35750" cy="19675"/>
            </a:xfrm>
            <a:custGeom>
              <a:rect b="b" l="l" r="r" t="t"/>
              <a:pathLst>
                <a:path extrusionOk="0" h="787" w="1430">
                  <a:moveTo>
                    <a:pt x="1382" y="786"/>
                  </a:moveTo>
                  <a:cubicBezTo>
                    <a:pt x="930" y="584"/>
                    <a:pt x="465" y="358"/>
                    <a:pt x="1" y="143"/>
                  </a:cubicBezTo>
                  <a:cubicBezTo>
                    <a:pt x="13" y="96"/>
                    <a:pt x="48" y="36"/>
                    <a:pt x="60" y="1"/>
                  </a:cubicBezTo>
                  <a:cubicBezTo>
                    <a:pt x="525" y="203"/>
                    <a:pt x="965" y="429"/>
                    <a:pt x="1430" y="632"/>
                  </a:cubicBezTo>
                  <a:cubicBezTo>
                    <a:pt x="1418" y="679"/>
                    <a:pt x="1406" y="739"/>
                    <a:pt x="1382" y="78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42"/>
            <p:cNvSpPr/>
            <p:nvPr/>
          </p:nvSpPr>
          <p:spPr>
            <a:xfrm>
              <a:off x="3130725" y="2163200"/>
              <a:ext cx="39325" cy="24125"/>
            </a:xfrm>
            <a:custGeom>
              <a:rect b="b" l="l" r="r" t="t"/>
              <a:pathLst>
                <a:path extrusionOk="0" h="965" w="1573">
                  <a:moveTo>
                    <a:pt x="1525" y="965"/>
                  </a:moveTo>
                  <a:cubicBezTo>
                    <a:pt x="1025" y="679"/>
                    <a:pt x="513" y="393"/>
                    <a:pt x="1" y="119"/>
                  </a:cubicBezTo>
                  <a:cubicBezTo>
                    <a:pt x="13" y="72"/>
                    <a:pt x="37" y="36"/>
                    <a:pt x="60" y="0"/>
                  </a:cubicBezTo>
                  <a:lnTo>
                    <a:pt x="1573" y="846"/>
                  </a:lnTo>
                  <a:cubicBezTo>
                    <a:pt x="1573" y="893"/>
                    <a:pt x="1561" y="917"/>
                    <a:pt x="1525" y="96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42"/>
            <p:cNvSpPr/>
            <p:nvPr/>
          </p:nvSpPr>
          <p:spPr>
            <a:xfrm>
              <a:off x="2748550" y="2117650"/>
              <a:ext cx="51225" cy="23250"/>
            </a:xfrm>
            <a:custGeom>
              <a:rect b="b" l="l" r="r" t="t"/>
              <a:pathLst>
                <a:path extrusionOk="0" h="930" w="2049">
                  <a:moveTo>
                    <a:pt x="48" y="1"/>
                  </a:moveTo>
                  <a:cubicBezTo>
                    <a:pt x="715" y="286"/>
                    <a:pt x="1381" y="548"/>
                    <a:pt x="2048" y="834"/>
                  </a:cubicBezTo>
                  <a:lnTo>
                    <a:pt x="2012" y="929"/>
                  </a:lnTo>
                  <a:cubicBezTo>
                    <a:pt x="1334" y="655"/>
                    <a:pt x="667" y="370"/>
                    <a:pt x="0" y="108"/>
                  </a:cubicBezTo>
                  <a:cubicBezTo>
                    <a:pt x="12" y="60"/>
                    <a:pt x="24" y="36"/>
                    <a:pt x="4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42"/>
            <p:cNvSpPr/>
            <p:nvPr/>
          </p:nvSpPr>
          <p:spPr>
            <a:xfrm>
              <a:off x="2617575" y="1928650"/>
              <a:ext cx="52125" cy="32450"/>
            </a:xfrm>
            <a:custGeom>
              <a:rect b="b" l="l" r="r" t="t"/>
              <a:pathLst>
                <a:path extrusionOk="0" h="1298" w="2085">
                  <a:moveTo>
                    <a:pt x="2037" y="1298"/>
                  </a:moveTo>
                  <a:cubicBezTo>
                    <a:pt x="1358" y="893"/>
                    <a:pt x="679" y="488"/>
                    <a:pt x="1" y="83"/>
                  </a:cubicBezTo>
                  <a:cubicBezTo>
                    <a:pt x="12" y="60"/>
                    <a:pt x="24" y="36"/>
                    <a:pt x="60" y="0"/>
                  </a:cubicBezTo>
                  <a:cubicBezTo>
                    <a:pt x="727" y="405"/>
                    <a:pt x="1417" y="798"/>
                    <a:pt x="2084" y="1215"/>
                  </a:cubicBezTo>
                  <a:cubicBezTo>
                    <a:pt x="2084" y="1250"/>
                    <a:pt x="2072" y="1262"/>
                    <a:pt x="2037" y="129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42"/>
            <p:cNvSpPr/>
            <p:nvPr/>
          </p:nvSpPr>
          <p:spPr>
            <a:xfrm>
              <a:off x="2487200" y="2036700"/>
              <a:ext cx="33675" cy="20550"/>
            </a:xfrm>
            <a:custGeom>
              <a:rect b="b" l="l" r="r" t="t"/>
              <a:pathLst>
                <a:path extrusionOk="0" h="822" w="1347">
                  <a:moveTo>
                    <a:pt x="1275" y="822"/>
                  </a:moveTo>
                  <a:cubicBezTo>
                    <a:pt x="858" y="583"/>
                    <a:pt x="417" y="357"/>
                    <a:pt x="1" y="95"/>
                  </a:cubicBezTo>
                  <a:cubicBezTo>
                    <a:pt x="24" y="72"/>
                    <a:pt x="48" y="24"/>
                    <a:pt x="60" y="0"/>
                  </a:cubicBezTo>
                  <a:cubicBezTo>
                    <a:pt x="489" y="238"/>
                    <a:pt x="917" y="476"/>
                    <a:pt x="1346" y="714"/>
                  </a:cubicBezTo>
                  <a:cubicBezTo>
                    <a:pt x="1310" y="750"/>
                    <a:pt x="1287" y="798"/>
                    <a:pt x="1275" y="82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42"/>
            <p:cNvSpPr/>
            <p:nvPr/>
          </p:nvSpPr>
          <p:spPr>
            <a:xfrm>
              <a:off x="3222425" y="2119150"/>
              <a:ext cx="43775" cy="25025"/>
            </a:xfrm>
            <a:custGeom>
              <a:rect b="b" l="l" r="r" t="t"/>
              <a:pathLst>
                <a:path extrusionOk="0" h="1001" w="1751">
                  <a:moveTo>
                    <a:pt x="60" y="0"/>
                  </a:moveTo>
                  <a:cubicBezTo>
                    <a:pt x="631" y="310"/>
                    <a:pt x="1179" y="607"/>
                    <a:pt x="1750" y="929"/>
                  </a:cubicBezTo>
                  <a:cubicBezTo>
                    <a:pt x="1726" y="953"/>
                    <a:pt x="1715" y="965"/>
                    <a:pt x="1703" y="1000"/>
                  </a:cubicBezTo>
                  <a:cubicBezTo>
                    <a:pt x="1131" y="691"/>
                    <a:pt x="572" y="393"/>
                    <a:pt x="0" y="72"/>
                  </a:cubicBezTo>
                  <a:cubicBezTo>
                    <a:pt x="24" y="48"/>
                    <a:pt x="48" y="36"/>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42"/>
            <p:cNvSpPr/>
            <p:nvPr/>
          </p:nvSpPr>
          <p:spPr>
            <a:xfrm>
              <a:off x="2912850" y="2121525"/>
              <a:ext cx="41400" cy="14900"/>
            </a:xfrm>
            <a:custGeom>
              <a:rect b="b" l="l" r="r" t="t"/>
              <a:pathLst>
                <a:path extrusionOk="0" h="596" w="1656">
                  <a:moveTo>
                    <a:pt x="36" y="0"/>
                  </a:moveTo>
                  <a:cubicBezTo>
                    <a:pt x="572" y="155"/>
                    <a:pt x="1120" y="334"/>
                    <a:pt x="1656" y="500"/>
                  </a:cubicBezTo>
                  <a:cubicBezTo>
                    <a:pt x="1644" y="536"/>
                    <a:pt x="1644" y="560"/>
                    <a:pt x="1632" y="596"/>
                  </a:cubicBezTo>
                  <a:cubicBezTo>
                    <a:pt x="1096" y="429"/>
                    <a:pt x="548" y="250"/>
                    <a:pt x="1" y="84"/>
                  </a:cubicBezTo>
                  <a:cubicBezTo>
                    <a:pt x="24" y="60"/>
                    <a:pt x="24" y="24"/>
                    <a:pt x="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42"/>
            <p:cNvSpPr/>
            <p:nvPr/>
          </p:nvSpPr>
          <p:spPr>
            <a:xfrm>
              <a:off x="3574850" y="1952150"/>
              <a:ext cx="25600" cy="11050"/>
            </a:xfrm>
            <a:custGeom>
              <a:rect b="b" l="l" r="r" t="t"/>
              <a:pathLst>
                <a:path extrusionOk="0" h="442" w="1024">
                  <a:moveTo>
                    <a:pt x="988" y="441"/>
                  </a:moveTo>
                  <a:lnTo>
                    <a:pt x="0" y="132"/>
                  </a:lnTo>
                  <a:lnTo>
                    <a:pt x="48" y="1"/>
                  </a:lnTo>
                  <a:cubicBezTo>
                    <a:pt x="369" y="108"/>
                    <a:pt x="703" y="203"/>
                    <a:pt x="1024" y="322"/>
                  </a:cubicBezTo>
                  <a:cubicBezTo>
                    <a:pt x="1012" y="358"/>
                    <a:pt x="1000" y="406"/>
                    <a:pt x="988" y="44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42"/>
            <p:cNvSpPr/>
            <p:nvPr/>
          </p:nvSpPr>
          <p:spPr>
            <a:xfrm>
              <a:off x="2682775" y="2556400"/>
              <a:ext cx="448575" cy="162250"/>
            </a:xfrm>
            <a:custGeom>
              <a:rect b="b" l="l" r="r" t="t"/>
              <a:pathLst>
                <a:path extrusionOk="0" h="6490" w="17943">
                  <a:moveTo>
                    <a:pt x="0" y="6370"/>
                  </a:moveTo>
                  <a:cubicBezTo>
                    <a:pt x="95" y="6299"/>
                    <a:pt x="202" y="6204"/>
                    <a:pt x="322" y="6156"/>
                  </a:cubicBezTo>
                  <a:cubicBezTo>
                    <a:pt x="1762" y="5608"/>
                    <a:pt x="3215" y="5025"/>
                    <a:pt x="4679" y="4525"/>
                  </a:cubicBezTo>
                  <a:cubicBezTo>
                    <a:pt x="7799" y="3441"/>
                    <a:pt x="10906" y="2370"/>
                    <a:pt x="14014" y="1298"/>
                  </a:cubicBezTo>
                  <a:lnTo>
                    <a:pt x="17538" y="84"/>
                  </a:lnTo>
                  <a:cubicBezTo>
                    <a:pt x="17657" y="48"/>
                    <a:pt x="17776" y="24"/>
                    <a:pt x="17895" y="0"/>
                  </a:cubicBezTo>
                  <a:cubicBezTo>
                    <a:pt x="17919" y="24"/>
                    <a:pt x="17931" y="60"/>
                    <a:pt x="17943" y="108"/>
                  </a:cubicBezTo>
                  <a:cubicBezTo>
                    <a:pt x="17824" y="167"/>
                    <a:pt x="17717" y="238"/>
                    <a:pt x="17586" y="286"/>
                  </a:cubicBezTo>
                  <a:cubicBezTo>
                    <a:pt x="14299" y="1429"/>
                    <a:pt x="11013" y="2560"/>
                    <a:pt x="7739" y="3703"/>
                  </a:cubicBezTo>
                  <a:cubicBezTo>
                    <a:pt x="5536" y="4477"/>
                    <a:pt x="3334" y="5287"/>
                    <a:pt x="1131" y="6073"/>
                  </a:cubicBezTo>
                  <a:cubicBezTo>
                    <a:pt x="857" y="6156"/>
                    <a:pt x="619" y="6311"/>
                    <a:pt x="369" y="6418"/>
                  </a:cubicBezTo>
                  <a:cubicBezTo>
                    <a:pt x="274" y="6454"/>
                    <a:pt x="179" y="6465"/>
                    <a:pt x="71" y="6489"/>
                  </a:cubicBezTo>
                  <a:cubicBezTo>
                    <a:pt x="36" y="6454"/>
                    <a:pt x="12" y="6418"/>
                    <a:pt x="0" y="63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42"/>
            <p:cNvSpPr/>
            <p:nvPr/>
          </p:nvSpPr>
          <p:spPr>
            <a:xfrm>
              <a:off x="2693775" y="2568900"/>
              <a:ext cx="441750" cy="157175"/>
            </a:xfrm>
            <a:custGeom>
              <a:rect b="b" l="l" r="r" t="t"/>
              <a:pathLst>
                <a:path extrusionOk="0" h="6287" w="17670">
                  <a:moveTo>
                    <a:pt x="17669" y="119"/>
                  </a:moveTo>
                  <a:cubicBezTo>
                    <a:pt x="17562" y="167"/>
                    <a:pt x="17455" y="227"/>
                    <a:pt x="17336" y="274"/>
                  </a:cubicBezTo>
                  <a:cubicBezTo>
                    <a:pt x="13871" y="1489"/>
                    <a:pt x="10419" y="2727"/>
                    <a:pt x="6942" y="3929"/>
                  </a:cubicBezTo>
                  <a:cubicBezTo>
                    <a:pt x="5049" y="4584"/>
                    <a:pt x="3144" y="5168"/>
                    <a:pt x="1251" y="5799"/>
                  </a:cubicBezTo>
                  <a:cubicBezTo>
                    <a:pt x="834" y="5930"/>
                    <a:pt x="453" y="6120"/>
                    <a:pt x="48" y="6287"/>
                  </a:cubicBezTo>
                  <a:lnTo>
                    <a:pt x="1" y="6192"/>
                  </a:lnTo>
                  <a:cubicBezTo>
                    <a:pt x="96" y="6156"/>
                    <a:pt x="179" y="6096"/>
                    <a:pt x="274" y="6061"/>
                  </a:cubicBezTo>
                  <a:cubicBezTo>
                    <a:pt x="2358" y="5334"/>
                    <a:pt x="4454" y="4608"/>
                    <a:pt x="6537" y="3870"/>
                  </a:cubicBezTo>
                  <a:cubicBezTo>
                    <a:pt x="8787" y="3096"/>
                    <a:pt x="11026" y="2358"/>
                    <a:pt x="13276" y="1572"/>
                  </a:cubicBezTo>
                  <a:cubicBezTo>
                    <a:pt x="14621" y="1108"/>
                    <a:pt x="15943" y="596"/>
                    <a:pt x="17265" y="108"/>
                  </a:cubicBezTo>
                  <a:cubicBezTo>
                    <a:pt x="17384" y="60"/>
                    <a:pt x="17503" y="48"/>
                    <a:pt x="17610" y="0"/>
                  </a:cubicBezTo>
                  <a:cubicBezTo>
                    <a:pt x="17634" y="48"/>
                    <a:pt x="17658" y="96"/>
                    <a:pt x="17669" y="11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42"/>
            <p:cNvSpPr/>
            <p:nvPr/>
          </p:nvSpPr>
          <p:spPr>
            <a:xfrm>
              <a:off x="2849750" y="2588250"/>
              <a:ext cx="281600" cy="98250"/>
            </a:xfrm>
            <a:custGeom>
              <a:rect b="b" l="l" r="r" t="t"/>
              <a:pathLst>
                <a:path extrusionOk="0" h="3930" w="11264">
                  <a:moveTo>
                    <a:pt x="11264" y="96"/>
                  </a:moveTo>
                  <a:cubicBezTo>
                    <a:pt x="7513" y="1548"/>
                    <a:pt x="3870" y="3060"/>
                    <a:pt x="0" y="3929"/>
                  </a:cubicBezTo>
                  <a:cubicBezTo>
                    <a:pt x="3799" y="2965"/>
                    <a:pt x="7382" y="1358"/>
                    <a:pt x="11038" y="36"/>
                  </a:cubicBezTo>
                  <a:cubicBezTo>
                    <a:pt x="11097" y="0"/>
                    <a:pt x="11145" y="48"/>
                    <a:pt x="11264" y="9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42"/>
            <p:cNvSpPr/>
            <p:nvPr/>
          </p:nvSpPr>
          <p:spPr>
            <a:xfrm>
              <a:off x="2529175" y="2720400"/>
              <a:ext cx="111350" cy="36650"/>
            </a:xfrm>
            <a:custGeom>
              <a:rect b="b" l="l" r="r" t="t"/>
              <a:pathLst>
                <a:path extrusionOk="0" h="1466" w="4454">
                  <a:moveTo>
                    <a:pt x="2644" y="703"/>
                  </a:moveTo>
                  <a:cubicBezTo>
                    <a:pt x="1763" y="727"/>
                    <a:pt x="917" y="965"/>
                    <a:pt x="36" y="1025"/>
                  </a:cubicBezTo>
                  <a:cubicBezTo>
                    <a:pt x="24" y="989"/>
                    <a:pt x="24" y="941"/>
                    <a:pt x="0" y="882"/>
                  </a:cubicBezTo>
                  <a:cubicBezTo>
                    <a:pt x="1477" y="584"/>
                    <a:pt x="2941" y="298"/>
                    <a:pt x="4430" y="1"/>
                  </a:cubicBezTo>
                  <a:cubicBezTo>
                    <a:pt x="4453" y="132"/>
                    <a:pt x="4418" y="298"/>
                    <a:pt x="4168" y="358"/>
                  </a:cubicBezTo>
                  <a:cubicBezTo>
                    <a:pt x="2870" y="727"/>
                    <a:pt x="1572" y="1084"/>
                    <a:pt x="262" y="1441"/>
                  </a:cubicBezTo>
                  <a:cubicBezTo>
                    <a:pt x="215" y="1465"/>
                    <a:pt x="143" y="1418"/>
                    <a:pt x="84" y="1406"/>
                  </a:cubicBezTo>
                  <a:cubicBezTo>
                    <a:pt x="84" y="1370"/>
                    <a:pt x="60" y="1346"/>
                    <a:pt x="60" y="1310"/>
                  </a:cubicBezTo>
                  <a:cubicBezTo>
                    <a:pt x="929" y="1120"/>
                    <a:pt x="1786" y="906"/>
                    <a:pt x="2644" y="7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42"/>
            <p:cNvSpPr/>
            <p:nvPr/>
          </p:nvSpPr>
          <p:spPr>
            <a:xfrm>
              <a:off x="2318725" y="2655225"/>
              <a:ext cx="170575" cy="83350"/>
            </a:xfrm>
            <a:custGeom>
              <a:rect b="b" l="l" r="r" t="t"/>
              <a:pathLst>
                <a:path extrusionOk="0" h="3334" w="6823">
                  <a:moveTo>
                    <a:pt x="36" y="0"/>
                  </a:moveTo>
                  <a:cubicBezTo>
                    <a:pt x="2227" y="1179"/>
                    <a:pt x="4418" y="2405"/>
                    <a:pt x="6823" y="3191"/>
                  </a:cubicBezTo>
                  <a:cubicBezTo>
                    <a:pt x="6799" y="3239"/>
                    <a:pt x="6787" y="3274"/>
                    <a:pt x="6787" y="3334"/>
                  </a:cubicBezTo>
                  <a:cubicBezTo>
                    <a:pt x="6680" y="3322"/>
                    <a:pt x="6585" y="3334"/>
                    <a:pt x="6490" y="3310"/>
                  </a:cubicBezTo>
                  <a:cubicBezTo>
                    <a:pt x="5585" y="2953"/>
                    <a:pt x="4656" y="2620"/>
                    <a:pt x="3799" y="2191"/>
                  </a:cubicBezTo>
                  <a:cubicBezTo>
                    <a:pt x="2608" y="1608"/>
                    <a:pt x="1441" y="941"/>
                    <a:pt x="263" y="298"/>
                  </a:cubicBezTo>
                  <a:cubicBezTo>
                    <a:pt x="167" y="238"/>
                    <a:pt x="84" y="167"/>
                    <a:pt x="1" y="107"/>
                  </a:cubicBezTo>
                  <a:cubicBezTo>
                    <a:pt x="1" y="60"/>
                    <a:pt x="13" y="36"/>
                    <a:pt x="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42"/>
            <p:cNvSpPr/>
            <p:nvPr/>
          </p:nvSpPr>
          <p:spPr>
            <a:xfrm>
              <a:off x="3071800" y="2593900"/>
              <a:ext cx="106875" cy="44375"/>
            </a:xfrm>
            <a:custGeom>
              <a:rect b="b" l="l" r="r" t="t"/>
              <a:pathLst>
                <a:path extrusionOk="0" h="1775" w="4275">
                  <a:moveTo>
                    <a:pt x="4275" y="167"/>
                  </a:moveTo>
                  <a:cubicBezTo>
                    <a:pt x="2870" y="703"/>
                    <a:pt x="1465" y="1227"/>
                    <a:pt x="1" y="1775"/>
                  </a:cubicBezTo>
                  <a:cubicBezTo>
                    <a:pt x="131" y="1405"/>
                    <a:pt x="3751" y="1"/>
                    <a:pt x="4227" y="60"/>
                  </a:cubicBezTo>
                  <a:cubicBezTo>
                    <a:pt x="4239" y="96"/>
                    <a:pt x="4263" y="120"/>
                    <a:pt x="4275" y="16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42"/>
            <p:cNvSpPr/>
            <p:nvPr/>
          </p:nvSpPr>
          <p:spPr>
            <a:xfrm>
              <a:off x="2360700" y="2709975"/>
              <a:ext cx="130400" cy="60750"/>
            </a:xfrm>
            <a:custGeom>
              <a:rect b="b" l="l" r="r" t="t"/>
              <a:pathLst>
                <a:path extrusionOk="0" h="2430" w="5216">
                  <a:moveTo>
                    <a:pt x="5215" y="2430"/>
                  </a:moveTo>
                  <a:cubicBezTo>
                    <a:pt x="3322" y="1954"/>
                    <a:pt x="1572" y="1168"/>
                    <a:pt x="0" y="1"/>
                  </a:cubicBezTo>
                  <a:cubicBezTo>
                    <a:pt x="1667" y="965"/>
                    <a:pt x="3394" y="1799"/>
                    <a:pt x="5215" y="243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42"/>
            <p:cNvSpPr/>
            <p:nvPr/>
          </p:nvSpPr>
          <p:spPr>
            <a:xfrm>
              <a:off x="2541375" y="2746900"/>
              <a:ext cx="100325" cy="34850"/>
            </a:xfrm>
            <a:custGeom>
              <a:rect b="b" l="l" r="r" t="t"/>
              <a:pathLst>
                <a:path extrusionOk="0" h="1394" w="4013">
                  <a:moveTo>
                    <a:pt x="1" y="1262"/>
                  </a:moveTo>
                  <a:cubicBezTo>
                    <a:pt x="1394" y="822"/>
                    <a:pt x="2715" y="405"/>
                    <a:pt x="4013" y="0"/>
                  </a:cubicBezTo>
                  <a:cubicBezTo>
                    <a:pt x="3870" y="369"/>
                    <a:pt x="846" y="1393"/>
                    <a:pt x="1" y="126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42"/>
            <p:cNvSpPr/>
            <p:nvPr/>
          </p:nvSpPr>
          <p:spPr>
            <a:xfrm>
              <a:off x="2541375" y="2772200"/>
              <a:ext cx="111050" cy="34250"/>
            </a:xfrm>
            <a:custGeom>
              <a:rect b="b" l="l" r="r" t="t"/>
              <a:pathLst>
                <a:path extrusionOk="0" h="1370" w="4442">
                  <a:moveTo>
                    <a:pt x="1" y="1120"/>
                  </a:moveTo>
                  <a:cubicBezTo>
                    <a:pt x="1548" y="977"/>
                    <a:pt x="3013" y="584"/>
                    <a:pt x="4442" y="0"/>
                  </a:cubicBezTo>
                  <a:cubicBezTo>
                    <a:pt x="4108" y="548"/>
                    <a:pt x="846" y="1370"/>
                    <a:pt x="1" y="11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42"/>
            <p:cNvSpPr/>
            <p:nvPr/>
          </p:nvSpPr>
          <p:spPr>
            <a:xfrm>
              <a:off x="2544050" y="2760300"/>
              <a:ext cx="111050" cy="33350"/>
            </a:xfrm>
            <a:custGeom>
              <a:rect b="b" l="l" r="r" t="t"/>
              <a:pathLst>
                <a:path extrusionOk="0" h="1334" w="4442">
                  <a:moveTo>
                    <a:pt x="1" y="1238"/>
                  </a:moveTo>
                  <a:cubicBezTo>
                    <a:pt x="1525" y="822"/>
                    <a:pt x="3001" y="405"/>
                    <a:pt x="4442" y="0"/>
                  </a:cubicBezTo>
                  <a:cubicBezTo>
                    <a:pt x="4204" y="357"/>
                    <a:pt x="787" y="1334"/>
                    <a:pt x="1" y="123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42"/>
            <p:cNvSpPr/>
            <p:nvPr/>
          </p:nvSpPr>
          <p:spPr>
            <a:xfrm>
              <a:off x="2542275" y="2733200"/>
              <a:ext cx="105100" cy="34550"/>
            </a:xfrm>
            <a:custGeom>
              <a:rect b="b" l="l" r="r" t="t"/>
              <a:pathLst>
                <a:path extrusionOk="0" h="1382" w="4204">
                  <a:moveTo>
                    <a:pt x="0" y="1287"/>
                  </a:moveTo>
                  <a:cubicBezTo>
                    <a:pt x="1370" y="870"/>
                    <a:pt x="2739" y="441"/>
                    <a:pt x="4203" y="1"/>
                  </a:cubicBezTo>
                  <a:cubicBezTo>
                    <a:pt x="3941" y="310"/>
                    <a:pt x="560" y="1382"/>
                    <a:pt x="36" y="1382"/>
                  </a:cubicBezTo>
                  <a:cubicBezTo>
                    <a:pt x="24" y="1346"/>
                    <a:pt x="24" y="1322"/>
                    <a:pt x="0" y="128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42"/>
            <p:cNvSpPr/>
            <p:nvPr/>
          </p:nvSpPr>
          <p:spPr>
            <a:xfrm>
              <a:off x="2367550" y="2726350"/>
              <a:ext cx="122350" cy="56575"/>
            </a:xfrm>
            <a:custGeom>
              <a:rect b="b" l="l" r="r" t="t"/>
              <a:pathLst>
                <a:path extrusionOk="0" h="2263" w="4894">
                  <a:moveTo>
                    <a:pt x="0" y="1"/>
                  </a:moveTo>
                  <a:cubicBezTo>
                    <a:pt x="1560" y="906"/>
                    <a:pt x="3120" y="1799"/>
                    <a:pt x="4894" y="2263"/>
                  </a:cubicBezTo>
                  <a:cubicBezTo>
                    <a:pt x="3060" y="1918"/>
                    <a:pt x="1489" y="1060"/>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42"/>
            <p:cNvSpPr/>
            <p:nvPr/>
          </p:nvSpPr>
          <p:spPr>
            <a:xfrm>
              <a:off x="2399100" y="2712975"/>
              <a:ext cx="89325" cy="32750"/>
            </a:xfrm>
            <a:custGeom>
              <a:rect b="b" l="l" r="r" t="t"/>
              <a:pathLst>
                <a:path extrusionOk="0" h="1310" w="3573">
                  <a:moveTo>
                    <a:pt x="3572" y="1310"/>
                  </a:moveTo>
                  <a:cubicBezTo>
                    <a:pt x="2310" y="1060"/>
                    <a:pt x="1060" y="750"/>
                    <a:pt x="0" y="0"/>
                  </a:cubicBezTo>
                  <a:cubicBezTo>
                    <a:pt x="1179" y="429"/>
                    <a:pt x="2370" y="869"/>
                    <a:pt x="3572" y="131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42"/>
            <p:cNvSpPr/>
            <p:nvPr/>
          </p:nvSpPr>
          <p:spPr>
            <a:xfrm>
              <a:off x="2118700" y="2554600"/>
              <a:ext cx="64025" cy="41700"/>
            </a:xfrm>
            <a:custGeom>
              <a:rect b="b" l="l" r="r" t="t"/>
              <a:pathLst>
                <a:path extrusionOk="0" h="1668" w="2561">
                  <a:moveTo>
                    <a:pt x="2465" y="1668"/>
                  </a:moveTo>
                  <a:cubicBezTo>
                    <a:pt x="1644" y="1156"/>
                    <a:pt x="810" y="632"/>
                    <a:pt x="1" y="132"/>
                  </a:cubicBezTo>
                  <a:cubicBezTo>
                    <a:pt x="25" y="84"/>
                    <a:pt x="36" y="37"/>
                    <a:pt x="72" y="1"/>
                  </a:cubicBezTo>
                  <a:cubicBezTo>
                    <a:pt x="906" y="501"/>
                    <a:pt x="1727" y="1013"/>
                    <a:pt x="2561" y="1513"/>
                  </a:cubicBezTo>
                  <a:cubicBezTo>
                    <a:pt x="2525" y="1561"/>
                    <a:pt x="2501" y="1608"/>
                    <a:pt x="2465" y="166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42"/>
            <p:cNvSpPr/>
            <p:nvPr/>
          </p:nvSpPr>
          <p:spPr>
            <a:xfrm>
              <a:off x="2233300" y="2610575"/>
              <a:ext cx="73550" cy="43775"/>
            </a:xfrm>
            <a:custGeom>
              <a:rect b="b" l="l" r="r" t="t"/>
              <a:pathLst>
                <a:path extrusionOk="0" h="1751" w="2942">
                  <a:moveTo>
                    <a:pt x="60" y="0"/>
                  </a:moveTo>
                  <a:cubicBezTo>
                    <a:pt x="1025" y="560"/>
                    <a:pt x="1977" y="1108"/>
                    <a:pt x="2941" y="1655"/>
                  </a:cubicBezTo>
                  <a:lnTo>
                    <a:pt x="2894" y="1751"/>
                  </a:lnTo>
                  <a:cubicBezTo>
                    <a:pt x="1929" y="1191"/>
                    <a:pt x="965" y="643"/>
                    <a:pt x="1" y="107"/>
                  </a:cubicBezTo>
                  <a:cubicBezTo>
                    <a:pt x="1" y="60"/>
                    <a:pt x="24" y="36"/>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42"/>
            <p:cNvSpPr/>
            <p:nvPr/>
          </p:nvSpPr>
          <p:spPr>
            <a:xfrm>
              <a:off x="2016600" y="2509075"/>
              <a:ext cx="71475" cy="42000"/>
            </a:xfrm>
            <a:custGeom>
              <a:rect b="b" l="l" r="r" t="t"/>
              <a:pathLst>
                <a:path extrusionOk="0" h="1680" w="2859">
                  <a:moveTo>
                    <a:pt x="60" y="0"/>
                  </a:moveTo>
                  <a:cubicBezTo>
                    <a:pt x="1001" y="524"/>
                    <a:pt x="1918" y="1060"/>
                    <a:pt x="2858" y="1584"/>
                  </a:cubicBezTo>
                  <a:cubicBezTo>
                    <a:pt x="2846" y="1608"/>
                    <a:pt x="2811" y="1655"/>
                    <a:pt x="2799" y="1679"/>
                  </a:cubicBezTo>
                  <a:cubicBezTo>
                    <a:pt x="1858" y="1167"/>
                    <a:pt x="941" y="631"/>
                    <a:pt x="1" y="107"/>
                  </a:cubicBezTo>
                  <a:cubicBezTo>
                    <a:pt x="13" y="72"/>
                    <a:pt x="37" y="48"/>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42"/>
            <p:cNvSpPr/>
            <p:nvPr/>
          </p:nvSpPr>
          <p:spPr>
            <a:xfrm>
              <a:off x="2364275" y="2737975"/>
              <a:ext cx="59850" cy="33950"/>
            </a:xfrm>
            <a:custGeom>
              <a:rect b="b" l="l" r="r" t="t"/>
              <a:pathLst>
                <a:path extrusionOk="0" h="1358" w="2394">
                  <a:moveTo>
                    <a:pt x="2346" y="1357"/>
                  </a:moveTo>
                  <a:cubicBezTo>
                    <a:pt x="1560" y="941"/>
                    <a:pt x="786" y="536"/>
                    <a:pt x="0" y="119"/>
                  </a:cubicBezTo>
                  <a:cubicBezTo>
                    <a:pt x="12" y="72"/>
                    <a:pt x="36" y="48"/>
                    <a:pt x="60" y="0"/>
                  </a:cubicBezTo>
                  <a:cubicBezTo>
                    <a:pt x="834" y="417"/>
                    <a:pt x="1608" y="810"/>
                    <a:pt x="2394" y="1226"/>
                  </a:cubicBezTo>
                  <a:cubicBezTo>
                    <a:pt x="2382" y="1274"/>
                    <a:pt x="2358" y="1310"/>
                    <a:pt x="2346" y="135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42"/>
            <p:cNvSpPr/>
            <p:nvPr/>
          </p:nvSpPr>
          <p:spPr>
            <a:xfrm>
              <a:off x="2392550" y="2717425"/>
              <a:ext cx="51525" cy="28600"/>
            </a:xfrm>
            <a:custGeom>
              <a:rect b="b" l="l" r="r" t="t"/>
              <a:pathLst>
                <a:path extrusionOk="0" h="1144" w="2061">
                  <a:moveTo>
                    <a:pt x="1989" y="1144"/>
                  </a:moveTo>
                  <a:cubicBezTo>
                    <a:pt x="1322" y="810"/>
                    <a:pt x="655" y="453"/>
                    <a:pt x="0" y="108"/>
                  </a:cubicBezTo>
                  <a:cubicBezTo>
                    <a:pt x="12" y="72"/>
                    <a:pt x="36" y="36"/>
                    <a:pt x="60" y="1"/>
                  </a:cubicBezTo>
                  <a:cubicBezTo>
                    <a:pt x="727" y="346"/>
                    <a:pt x="1393" y="691"/>
                    <a:pt x="2060" y="1013"/>
                  </a:cubicBezTo>
                  <a:cubicBezTo>
                    <a:pt x="2036" y="1060"/>
                    <a:pt x="2025" y="1108"/>
                    <a:pt x="1989" y="114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42"/>
            <p:cNvSpPr/>
            <p:nvPr/>
          </p:nvSpPr>
          <p:spPr>
            <a:xfrm>
              <a:off x="2432425" y="2771900"/>
              <a:ext cx="56000" cy="26225"/>
            </a:xfrm>
            <a:custGeom>
              <a:rect b="b" l="l" r="r" t="t"/>
              <a:pathLst>
                <a:path extrusionOk="0" h="1049" w="2240">
                  <a:moveTo>
                    <a:pt x="2192" y="1048"/>
                  </a:moveTo>
                  <a:cubicBezTo>
                    <a:pt x="1465" y="727"/>
                    <a:pt x="739" y="393"/>
                    <a:pt x="1" y="84"/>
                  </a:cubicBezTo>
                  <a:lnTo>
                    <a:pt x="49" y="0"/>
                  </a:lnTo>
                  <a:lnTo>
                    <a:pt x="2239" y="977"/>
                  </a:lnTo>
                  <a:cubicBezTo>
                    <a:pt x="2227" y="989"/>
                    <a:pt x="2215" y="1024"/>
                    <a:pt x="2192" y="104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42"/>
            <p:cNvSpPr/>
            <p:nvPr/>
          </p:nvSpPr>
          <p:spPr>
            <a:xfrm>
              <a:off x="3152175" y="2579025"/>
              <a:ext cx="28600" cy="11925"/>
            </a:xfrm>
            <a:custGeom>
              <a:rect b="b" l="l" r="r" t="t"/>
              <a:pathLst>
                <a:path extrusionOk="0" h="477" w="1144">
                  <a:moveTo>
                    <a:pt x="0" y="346"/>
                  </a:moveTo>
                  <a:cubicBezTo>
                    <a:pt x="369" y="226"/>
                    <a:pt x="726" y="119"/>
                    <a:pt x="1107" y="0"/>
                  </a:cubicBezTo>
                  <a:lnTo>
                    <a:pt x="1143" y="131"/>
                  </a:lnTo>
                  <a:cubicBezTo>
                    <a:pt x="774" y="250"/>
                    <a:pt x="417" y="357"/>
                    <a:pt x="48" y="47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42"/>
            <p:cNvSpPr/>
            <p:nvPr/>
          </p:nvSpPr>
          <p:spPr>
            <a:xfrm>
              <a:off x="2458325" y="2745100"/>
              <a:ext cx="22650" cy="10750"/>
            </a:xfrm>
            <a:custGeom>
              <a:rect b="b" l="l" r="r" t="t"/>
              <a:pathLst>
                <a:path extrusionOk="0" h="430" w="906">
                  <a:moveTo>
                    <a:pt x="25" y="1"/>
                  </a:moveTo>
                  <a:cubicBezTo>
                    <a:pt x="322" y="96"/>
                    <a:pt x="608" y="203"/>
                    <a:pt x="906" y="299"/>
                  </a:cubicBezTo>
                  <a:lnTo>
                    <a:pt x="858" y="430"/>
                  </a:lnTo>
                  <a:cubicBezTo>
                    <a:pt x="584" y="322"/>
                    <a:pt x="286" y="239"/>
                    <a:pt x="1" y="132"/>
                  </a:cubicBezTo>
                  <a:cubicBezTo>
                    <a:pt x="1" y="84"/>
                    <a:pt x="13" y="37"/>
                    <a:pt x="2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42"/>
            <p:cNvSpPr/>
            <p:nvPr/>
          </p:nvSpPr>
          <p:spPr>
            <a:xfrm>
              <a:off x="2843800" y="2505500"/>
              <a:ext cx="825725" cy="269400"/>
            </a:xfrm>
            <a:custGeom>
              <a:rect b="b" l="l" r="r" t="t"/>
              <a:pathLst>
                <a:path extrusionOk="0" h="10776" w="33029">
                  <a:moveTo>
                    <a:pt x="0" y="10692"/>
                  </a:moveTo>
                  <a:cubicBezTo>
                    <a:pt x="238" y="10621"/>
                    <a:pt x="477" y="10561"/>
                    <a:pt x="715" y="10490"/>
                  </a:cubicBezTo>
                  <a:cubicBezTo>
                    <a:pt x="2905" y="9763"/>
                    <a:pt x="5084" y="9013"/>
                    <a:pt x="7287" y="8311"/>
                  </a:cubicBezTo>
                  <a:cubicBezTo>
                    <a:pt x="9632" y="7573"/>
                    <a:pt x="11990" y="6882"/>
                    <a:pt x="14347" y="6156"/>
                  </a:cubicBezTo>
                  <a:cubicBezTo>
                    <a:pt x="17574" y="5156"/>
                    <a:pt x="20801" y="4179"/>
                    <a:pt x="24003" y="3120"/>
                  </a:cubicBezTo>
                  <a:cubicBezTo>
                    <a:pt x="26861" y="2179"/>
                    <a:pt x="29671" y="1143"/>
                    <a:pt x="32516" y="143"/>
                  </a:cubicBezTo>
                  <a:cubicBezTo>
                    <a:pt x="32671" y="84"/>
                    <a:pt x="32826" y="36"/>
                    <a:pt x="32981" y="0"/>
                  </a:cubicBezTo>
                  <a:cubicBezTo>
                    <a:pt x="32993" y="24"/>
                    <a:pt x="33004" y="72"/>
                    <a:pt x="33028" y="96"/>
                  </a:cubicBezTo>
                  <a:cubicBezTo>
                    <a:pt x="32921" y="155"/>
                    <a:pt x="32802" y="239"/>
                    <a:pt x="32695" y="262"/>
                  </a:cubicBezTo>
                  <a:cubicBezTo>
                    <a:pt x="30421" y="1048"/>
                    <a:pt x="28135" y="1870"/>
                    <a:pt x="25849" y="2632"/>
                  </a:cubicBezTo>
                  <a:cubicBezTo>
                    <a:pt x="23646" y="3358"/>
                    <a:pt x="21432" y="4049"/>
                    <a:pt x="19205" y="4727"/>
                  </a:cubicBezTo>
                  <a:cubicBezTo>
                    <a:pt x="15478" y="5894"/>
                    <a:pt x="11728" y="7037"/>
                    <a:pt x="7989" y="8228"/>
                  </a:cubicBezTo>
                  <a:cubicBezTo>
                    <a:pt x="5596" y="8990"/>
                    <a:pt x="3227" y="9775"/>
                    <a:pt x="846" y="10549"/>
                  </a:cubicBezTo>
                  <a:cubicBezTo>
                    <a:pt x="584" y="10633"/>
                    <a:pt x="298" y="10692"/>
                    <a:pt x="24" y="10776"/>
                  </a:cubicBezTo>
                  <a:cubicBezTo>
                    <a:pt x="12" y="10776"/>
                    <a:pt x="12" y="10740"/>
                    <a:pt x="0" y="1069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42"/>
            <p:cNvSpPr/>
            <p:nvPr/>
          </p:nvSpPr>
          <p:spPr>
            <a:xfrm>
              <a:off x="2895875" y="2634975"/>
              <a:ext cx="426875" cy="131300"/>
            </a:xfrm>
            <a:custGeom>
              <a:rect b="b" l="l" r="r" t="t"/>
              <a:pathLst>
                <a:path extrusionOk="0" h="5252" w="17075">
                  <a:moveTo>
                    <a:pt x="17074" y="1"/>
                  </a:moveTo>
                  <a:cubicBezTo>
                    <a:pt x="11383" y="1751"/>
                    <a:pt x="5680" y="3513"/>
                    <a:pt x="1" y="5251"/>
                  </a:cubicBezTo>
                  <a:cubicBezTo>
                    <a:pt x="5656" y="3358"/>
                    <a:pt x="11336" y="1608"/>
                    <a:pt x="1707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42"/>
            <p:cNvSpPr/>
            <p:nvPr/>
          </p:nvSpPr>
          <p:spPr>
            <a:xfrm>
              <a:off x="3300100" y="2569800"/>
              <a:ext cx="295600" cy="112225"/>
            </a:xfrm>
            <a:custGeom>
              <a:rect b="b" l="l" r="r" t="t"/>
              <a:pathLst>
                <a:path extrusionOk="0" h="4489" w="11824">
                  <a:moveTo>
                    <a:pt x="11824" y="143"/>
                  </a:moveTo>
                  <a:cubicBezTo>
                    <a:pt x="7894" y="1596"/>
                    <a:pt x="3965" y="3048"/>
                    <a:pt x="36" y="4489"/>
                  </a:cubicBezTo>
                  <a:cubicBezTo>
                    <a:pt x="24" y="4465"/>
                    <a:pt x="1" y="4417"/>
                    <a:pt x="1" y="4394"/>
                  </a:cubicBezTo>
                  <a:cubicBezTo>
                    <a:pt x="3930" y="2929"/>
                    <a:pt x="7847" y="1453"/>
                    <a:pt x="11776" y="0"/>
                  </a:cubicBezTo>
                  <a:cubicBezTo>
                    <a:pt x="11776" y="60"/>
                    <a:pt x="11812" y="107"/>
                    <a:pt x="11824" y="14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42"/>
            <p:cNvSpPr/>
            <p:nvPr/>
          </p:nvSpPr>
          <p:spPr>
            <a:xfrm>
              <a:off x="3454575" y="2525750"/>
              <a:ext cx="213750" cy="76800"/>
            </a:xfrm>
            <a:custGeom>
              <a:rect b="b" l="l" r="r" t="t"/>
              <a:pathLst>
                <a:path extrusionOk="0" h="3072" w="8550">
                  <a:moveTo>
                    <a:pt x="1" y="2905"/>
                  </a:moveTo>
                  <a:cubicBezTo>
                    <a:pt x="2858" y="2048"/>
                    <a:pt x="5645" y="953"/>
                    <a:pt x="8490" y="0"/>
                  </a:cubicBezTo>
                  <a:cubicBezTo>
                    <a:pt x="8502" y="60"/>
                    <a:pt x="8514" y="107"/>
                    <a:pt x="8550" y="167"/>
                  </a:cubicBezTo>
                  <a:lnTo>
                    <a:pt x="60" y="3072"/>
                  </a:lnTo>
                  <a:cubicBezTo>
                    <a:pt x="37" y="3024"/>
                    <a:pt x="25" y="2965"/>
                    <a:pt x="1" y="290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42"/>
            <p:cNvSpPr/>
            <p:nvPr/>
          </p:nvSpPr>
          <p:spPr>
            <a:xfrm>
              <a:off x="3018525" y="2668025"/>
              <a:ext cx="211050" cy="73250"/>
            </a:xfrm>
            <a:custGeom>
              <a:rect b="b" l="l" r="r" t="t"/>
              <a:pathLst>
                <a:path extrusionOk="0" h="2930" w="8442">
                  <a:moveTo>
                    <a:pt x="0" y="2846"/>
                  </a:moveTo>
                  <a:cubicBezTo>
                    <a:pt x="2798" y="1893"/>
                    <a:pt x="5596" y="953"/>
                    <a:pt x="8394" y="0"/>
                  </a:cubicBezTo>
                  <a:cubicBezTo>
                    <a:pt x="8418" y="48"/>
                    <a:pt x="8430" y="72"/>
                    <a:pt x="8442" y="119"/>
                  </a:cubicBezTo>
                  <a:lnTo>
                    <a:pt x="48" y="29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42"/>
            <p:cNvSpPr/>
            <p:nvPr/>
          </p:nvSpPr>
          <p:spPr>
            <a:xfrm>
              <a:off x="3335225" y="2602525"/>
              <a:ext cx="88125" cy="31875"/>
            </a:xfrm>
            <a:custGeom>
              <a:rect b="b" l="l" r="r" t="t"/>
              <a:pathLst>
                <a:path extrusionOk="0" h="1275" w="3525">
                  <a:moveTo>
                    <a:pt x="1" y="1132"/>
                  </a:moveTo>
                  <a:cubicBezTo>
                    <a:pt x="1167" y="763"/>
                    <a:pt x="2322" y="370"/>
                    <a:pt x="3489" y="1"/>
                  </a:cubicBezTo>
                  <a:cubicBezTo>
                    <a:pt x="3501" y="48"/>
                    <a:pt x="3513" y="84"/>
                    <a:pt x="3525" y="144"/>
                  </a:cubicBezTo>
                  <a:cubicBezTo>
                    <a:pt x="2370" y="525"/>
                    <a:pt x="1203" y="906"/>
                    <a:pt x="60" y="1275"/>
                  </a:cubicBezTo>
                  <a:cubicBezTo>
                    <a:pt x="36" y="1215"/>
                    <a:pt x="12" y="1180"/>
                    <a:pt x="1" y="113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42"/>
            <p:cNvSpPr/>
            <p:nvPr/>
          </p:nvSpPr>
          <p:spPr>
            <a:xfrm>
              <a:off x="3644800" y="2535550"/>
              <a:ext cx="87525" cy="37250"/>
            </a:xfrm>
            <a:custGeom>
              <a:rect b="b" l="l" r="r" t="t"/>
              <a:pathLst>
                <a:path extrusionOk="0" h="1490" w="3501">
                  <a:moveTo>
                    <a:pt x="3500" y="108"/>
                  </a:moveTo>
                  <a:cubicBezTo>
                    <a:pt x="2357" y="561"/>
                    <a:pt x="1191" y="1025"/>
                    <a:pt x="48" y="1489"/>
                  </a:cubicBezTo>
                  <a:cubicBezTo>
                    <a:pt x="36" y="1453"/>
                    <a:pt x="12" y="1418"/>
                    <a:pt x="0" y="1382"/>
                  </a:cubicBezTo>
                  <a:cubicBezTo>
                    <a:pt x="1143" y="918"/>
                    <a:pt x="2310" y="465"/>
                    <a:pt x="3453" y="1"/>
                  </a:cubicBezTo>
                  <a:cubicBezTo>
                    <a:pt x="3465" y="49"/>
                    <a:pt x="3489" y="72"/>
                    <a:pt x="3500" y="10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42"/>
            <p:cNvSpPr/>
            <p:nvPr/>
          </p:nvSpPr>
          <p:spPr>
            <a:xfrm>
              <a:off x="3643300" y="2528125"/>
              <a:ext cx="81275" cy="28900"/>
            </a:xfrm>
            <a:custGeom>
              <a:rect b="b" l="l" r="r" t="t"/>
              <a:pathLst>
                <a:path extrusionOk="0" h="1156" w="3251">
                  <a:moveTo>
                    <a:pt x="3251" y="119"/>
                  </a:moveTo>
                  <a:cubicBezTo>
                    <a:pt x="2179" y="465"/>
                    <a:pt x="1108" y="822"/>
                    <a:pt x="36" y="1155"/>
                  </a:cubicBezTo>
                  <a:cubicBezTo>
                    <a:pt x="12" y="1131"/>
                    <a:pt x="1" y="1084"/>
                    <a:pt x="1" y="1060"/>
                  </a:cubicBezTo>
                  <a:cubicBezTo>
                    <a:pt x="1072" y="703"/>
                    <a:pt x="2144" y="357"/>
                    <a:pt x="3215" y="0"/>
                  </a:cubicBezTo>
                  <a:cubicBezTo>
                    <a:pt x="3215" y="48"/>
                    <a:pt x="3227" y="84"/>
                    <a:pt x="3251" y="11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42"/>
            <p:cNvSpPr/>
            <p:nvPr/>
          </p:nvSpPr>
          <p:spPr>
            <a:xfrm>
              <a:off x="3374825" y="2606700"/>
              <a:ext cx="75925" cy="27100"/>
            </a:xfrm>
            <a:custGeom>
              <a:rect b="b" l="l" r="r" t="t"/>
              <a:pathLst>
                <a:path extrusionOk="0" h="1084" w="3037">
                  <a:moveTo>
                    <a:pt x="3036" y="120"/>
                  </a:moveTo>
                  <a:cubicBezTo>
                    <a:pt x="2036" y="441"/>
                    <a:pt x="1036" y="751"/>
                    <a:pt x="36" y="1084"/>
                  </a:cubicBezTo>
                  <a:cubicBezTo>
                    <a:pt x="24" y="1036"/>
                    <a:pt x="12" y="989"/>
                    <a:pt x="0" y="965"/>
                  </a:cubicBezTo>
                  <a:cubicBezTo>
                    <a:pt x="988" y="632"/>
                    <a:pt x="1988" y="322"/>
                    <a:pt x="2989" y="1"/>
                  </a:cubicBezTo>
                  <a:cubicBezTo>
                    <a:pt x="3012" y="36"/>
                    <a:pt x="3036" y="84"/>
                    <a:pt x="3036" y="1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42"/>
            <p:cNvSpPr/>
            <p:nvPr/>
          </p:nvSpPr>
          <p:spPr>
            <a:xfrm>
              <a:off x="3754325" y="2587950"/>
              <a:ext cx="61350" cy="22050"/>
            </a:xfrm>
            <a:custGeom>
              <a:rect b="b" l="l" r="r" t="t"/>
              <a:pathLst>
                <a:path extrusionOk="0" h="882" w="2454">
                  <a:moveTo>
                    <a:pt x="1" y="762"/>
                  </a:moveTo>
                  <a:lnTo>
                    <a:pt x="2406" y="0"/>
                  </a:lnTo>
                  <a:lnTo>
                    <a:pt x="2453" y="131"/>
                  </a:lnTo>
                  <a:cubicBezTo>
                    <a:pt x="1644" y="393"/>
                    <a:pt x="846" y="643"/>
                    <a:pt x="36" y="881"/>
                  </a:cubicBezTo>
                  <a:cubicBezTo>
                    <a:pt x="12" y="846"/>
                    <a:pt x="1" y="810"/>
                    <a:pt x="1" y="76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42"/>
            <p:cNvSpPr/>
            <p:nvPr/>
          </p:nvSpPr>
          <p:spPr>
            <a:xfrm>
              <a:off x="3289100" y="2643300"/>
              <a:ext cx="76225" cy="26825"/>
            </a:xfrm>
            <a:custGeom>
              <a:rect b="b" l="l" r="r" t="t"/>
              <a:pathLst>
                <a:path extrusionOk="0" h="1073" w="3049">
                  <a:moveTo>
                    <a:pt x="3048" y="37"/>
                  </a:moveTo>
                  <a:cubicBezTo>
                    <a:pt x="2012" y="394"/>
                    <a:pt x="988" y="751"/>
                    <a:pt x="0" y="1073"/>
                  </a:cubicBezTo>
                  <a:cubicBezTo>
                    <a:pt x="214" y="834"/>
                    <a:pt x="2572" y="1"/>
                    <a:pt x="3048" y="3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42"/>
            <p:cNvSpPr/>
            <p:nvPr/>
          </p:nvSpPr>
          <p:spPr>
            <a:xfrm>
              <a:off x="3516500" y="2589425"/>
              <a:ext cx="75925" cy="29200"/>
            </a:xfrm>
            <a:custGeom>
              <a:rect b="b" l="l" r="r" t="t"/>
              <a:pathLst>
                <a:path extrusionOk="0" h="1168" w="3037">
                  <a:moveTo>
                    <a:pt x="0" y="1073"/>
                  </a:moveTo>
                  <a:cubicBezTo>
                    <a:pt x="1001" y="715"/>
                    <a:pt x="2013" y="358"/>
                    <a:pt x="3001" y="1"/>
                  </a:cubicBezTo>
                  <a:cubicBezTo>
                    <a:pt x="3025" y="37"/>
                    <a:pt x="3025" y="60"/>
                    <a:pt x="3037" y="96"/>
                  </a:cubicBezTo>
                  <a:cubicBezTo>
                    <a:pt x="2025" y="453"/>
                    <a:pt x="1024" y="811"/>
                    <a:pt x="12" y="1168"/>
                  </a:cubicBezTo>
                  <a:cubicBezTo>
                    <a:pt x="12" y="1132"/>
                    <a:pt x="0" y="1108"/>
                    <a:pt x="0" y="107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42"/>
            <p:cNvSpPr/>
            <p:nvPr/>
          </p:nvSpPr>
          <p:spPr>
            <a:xfrm>
              <a:off x="3739450" y="2584675"/>
              <a:ext cx="49125" cy="24725"/>
            </a:xfrm>
            <a:custGeom>
              <a:rect b="b" l="l" r="r" t="t"/>
              <a:pathLst>
                <a:path extrusionOk="0" h="989" w="1965">
                  <a:moveTo>
                    <a:pt x="1965" y="120"/>
                  </a:moveTo>
                  <a:cubicBezTo>
                    <a:pt x="1322" y="417"/>
                    <a:pt x="679" y="691"/>
                    <a:pt x="36" y="989"/>
                  </a:cubicBezTo>
                  <a:cubicBezTo>
                    <a:pt x="24" y="965"/>
                    <a:pt x="12" y="941"/>
                    <a:pt x="0" y="893"/>
                  </a:cubicBezTo>
                  <a:cubicBezTo>
                    <a:pt x="631" y="596"/>
                    <a:pt x="1274" y="298"/>
                    <a:pt x="1905" y="0"/>
                  </a:cubicBezTo>
                  <a:cubicBezTo>
                    <a:pt x="1929" y="48"/>
                    <a:pt x="1941" y="72"/>
                    <a:pt x="1965" y="1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42"/>
            <p:cNvSpPr/>
            <p:nvPr/>
          </p:nvSpPr>
          <p:spPr>
            <a:xfrm>
              <a:off x="3275400" y="2644800"/>
              <a:ext cx="53900" cy="17875"/>
            </a:xfrm>
            <a:custGeom>
              <a:rect b="b" l="l" r="r" t="t"/>
              <a:pathLst>
                <a:path extrusionOk="0" h="715" w="2156">
                  <a:moveTo>
                    <a:pt x="0" y="620"/>
                  </a:moveTo>
                  <a:cubicBezTo>
                    <a:pt x="715" y="405"/>
                    <a:pt x="1417" y="215"/>
                    <a:pt x="2120" y="1"/>
                  </a:cubicBezTo>
                  <a:cubicBezTo>
                    <a:pt x="2144" y="36"/>
                    <a:pt x="2144" y="60"/>
                    <a:pt x="2155" y="108"/>
                  </a:cubicBezTo>
                  <a:cubicBezTo>
                    <a:pt x="1441" y="310"/>
                    <a:pt x="739" y="512"/>
                    <a:pt x="24" y="715"/>
                  </a:cubicBezTo>
                  <a:cubicBezTo>
                    <a:pt x="12" y="679"/>
                    <a:pt x="0" y="643"/>
                    <a:pt x="0" y="6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42"/>
            <p:cNvSpPr/>
            <p:nvPr/>
          </p:nvSpPr>
          <p:spPr>
            <a:xfrm>
              <a:off x="3670100" y="2484950"/>
              <a:ext cx="32450" cy="14025"/>
            </a:xfrm>
            <a:custGeom>
              <a:rect b="b" l="l" r="r" t="t"/>
              <a:pathLst>
                <a:path extrusionOk="0" h="561" w="1298">
                  <a:moveTo>
                    <a:pt x="0" y="429"/>
                  </a:moveTo>
                  <a:cubicBezTo>
                    <a:pt x="417" y="287"/>
                    <a:pt x="834" y="144"/>
                    <a:pt x="1250" y="1"/>
                  </a:cubicBezTo>
                  <a:cubicBezTo>
                    <a:pt x="1262" y="48"/>
                    <a:pt x="1286" y="72"/>
                    <a:pt x="1298" y="120"/>
                  </a:cubicBezTo>
                  <a:lnTo>
                    <a:pt x="48" y="56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42"/>
            <p:cNvSpPr/>
            <p:nvPr/>
          </p:nvSpPr>
          <p:spPr>
            <a:xfrm>
              <a:off x="3676050" y="2471850"/>
              <a:ext cx="23225" cy="10450"/>
            </a:xfrm>
            <a:custGeom>
              <a:rect b="b" l="l" r="r" t="t"/>
              <a:pathLst>
                <a:path extrusionOk="0" h="418" w="929">
                  <a:moveTo>
                    <a:pt x="929" y="132"/>
                  </a:moveTo>
                  <a:cubicBezTo>
                    <a:pt x="643" y="227"/>
                    <a:pt x="345" y="334"/>
                    <a:pt x="48" y="418"/>
                  </a:cubicBezTo>
                  <a:cubicBezTo>
                    <a:pt x="36" y="370"/>
                    <a:pt x="12" y="346"/>
                    <a:pt x="0" y="299"/>
                  </a:cubicBezTo>
                  <a:cubicBezTo>
                    <a:pt x="286" y="191"/>
                    <a:pt x="584" y="108"/>
                    <a:pt x="869" y="1"/>
                  </a:cubicBezTo>
                  <a:cubicBezTo>
                    <a:pt x="893" y="49"/>
                    <a:pt x="905" y="96"/>
                    <a:pt x="929" y="13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42"/>
            <p:cNvSpPr/>
            <p:nvPr/>
          </p:nvSpPr>
          <p:spPr>
            <a:xfrm>
              <a:off x="3042025" y="1742300"/>
              <a:ext cx="122675" cy="39325"/>
            </a:xfrm>
            <a:custGeom>
              <a:rect b="b" l="l" r="r" t="t"/>
              <a:pathLst>
                <a:path extrusionOk="0" h="1573" w="4907">
                  <a:moveTo>
                    <a:pt x="4871" y="1572"/>
                  </a:moveTo>
                  <a:cubicBezTo>
                    <a:pt x="3287" y="965"/>
                    <a:pt x="1537" y="941"/>
                    <a:pt x="1" y="1"/>
                  </a:cubicBezTo>
                  <a:cubicBezTo>
                    <a:pt x="1668" y="501"/>
                    <a:pt x="3287" y="977"/>
                    <a:pt x="4906" y="1477"/>
                  </a:cubicBezTo>
                  <a:cubicBezTo>
                    <a:pt x="4894" y="1513"/>
                    <a:pt x="4882" y="1549"/>
                    <a:pt x="4871" y="157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42"/>
            <p:cNvSpPr/>
            <p:nvPr/>
          </p:nvSpPr>
          <p:spPr>
            <a:xfrm>
              <a:off x="3650450" y="1884000"/>
              <a:ext cx="76225" cy="27100"/>
            </a:xfrm>
            <a:custGeom>
              <a:rect b="b" l="l" r="r" t="t"/>
              <a:pathLst>
                <a:path extrusionOk="0" h="1084" w="3049">
                  <a:moveTo>
                    <a:pt x="3001" y="1084"/>
                  </a:moveTo>
                  <a:cubicBezTo>
                    <a:pt x="2001" y="774"/>
                    <a:pt x="1000" y="465"/>
                    <a:pt x="0" y="167"/>
                  </a:cubicBezTo>
                  <a:cubicBezTo>
                    <a:pt x="12" y="107"/>
                    <a:pt x="24" y="60"/>
                    <a:pt x="36" y="0"/>
                  </a:cubicBezTo>
                  <a:cubicBezTo>
                    <a:pt x="1072" y="250"/>
                    <a:pt x="2060" y="572"/>
                    <a:pt x="3048" y="929"/>
                  </a:cubicBezTo>
                  <a:cubicBezTo>
                    <a:pt x="3048" y="965"/>
                    <a:pt x="3036" y="1024"/>
                    <a:pt x="3001" y="108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42"/>
            <p:cNvSpPr/>
            <p:nvPr/>
          </p:nvSpPr>
          <p:spPr>
            <a:xfrm>
              <a:off x="3760575" y="1917025"/>
              <a:ext cx="95575" cy="28600"/>
            </a:xfrm>
            <a:custGeom>
              <a:rect b="b" l="l" r="r" t="t"/>
              <a:pathLst>
                <a:path extrusionOk="0" h="1144" w="3823">
                  <a:moveTo>
                    <a:pt x="1" y="1"/>
                  </a:moveTo>
                  <a:cubicBezTo>
                    <a:pt x="1298" y="358"/>
                    <a:pt x="2549" y="691"/>
                    <a:pt x="3822" y="1049"/>
                  </a:cubicBezTo>
                  <a:cubicBezTo>
                    <a:pt x="3382" y="1144"/>
                    <a:pt x="346" y="346"/>
                    <a:pt x="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42"/>
            <p:cNvSpPr/>
            <p:nvPr/>
          </p:nvSpPr>
          <p:spPr>
            <a:xfrm>
              <a:off x="3183425" y="1769700"/>
              <a:ext cx="65800" cy="27700"/>
            </a:xfrm>
            <a:custGeom>
              <a:rect b="b" l="l" r="r" t="t"/>
              <a:pathLst>
                <a:path extrusionOk="0" h="1108" w="2632">
                  <a:moveTo>
                    <a:pt x="60" y="0"/>
                  </a:moveTo>
                  <a:cubicBezTo>
                    <a:pt x="929" y="334"/>
                    <a:pt x="1786" y="643"/>
                    <a:pt x="2632" y="977"/>
                  </a:cubicBezTo>
                  <a:lnTo>
                    <a:pt x="2596" y="1107"/>
                  </a:lnTo>
                  <a:cubicBezTo>
                    <a:pt x="1727" y="798"/>
                    <a:pt x="870" y="465"/>
                    <a:pt x="0" y="155"/>
                  </a:cubicBezTo>
                  <a:cubicBezTo>
                    <a:pt x="12" y="95"/>
                    <a:pt x="48" y="48"/>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42"/>
            <p:cNvSpPr/>
            <p:nvPr/>
          </p:nvSpPr>
          <p:spPr>
            <a:xfrm>
              <a:off x="3886775" y="1966750"/>
              <a:ext cx="63125" cy="20550"/>
            </a:xfrm>
            <a:custGeom>
              <a:rect b="b" l="l" r="r" t="t"/>
              <a:pathLst>
                <a:path extrusionOk="0" h="822" w="2525">
                  <a:moveTo>
                    <a:pt x="72" y="0"/>
                  </a:moveTo>
                  <a:cubicBezTo>
                    <a:pt x="894" y="238"/>
                    <a:pt x="1703" y="453"/>
                    <a:pt x="2525" y="691"/>
                  </a:cubicBezTo>
                  <a:lnTo>
                    <a:pt x="2477" y="822"/>
                  </a:lnTo>
                  <a:cubicBezTo>
                    <a:pt x="1668" y="607"/>
                    <a:pt x="834" y="369"/>
                    <a:pt x="1" y="143"/>
                  </a:cubicBezTo>
                  <a:cubicBezTo>
                    <a:pt x="25" y="95"/>
                    <a:pt x="37" y="36"/>
                    <a:pt x="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42"/>
            <p:cNvSpPr/>
            <p:nvPr/>
          </p:nvSpPr>
          <p:spPr>
            <a:xfrm>
              <a:off x="3761775" y="2019725"/>
              <a:ext cx="62525" cy="13125"/>
            </a:xfrm>
            <a:custGeom>
              <a:rect b="b" l="l" r="r" t="t"/>
              <a:pathLst>
                <a:path extrusionOk="0" h="525" w="2501">
                  <a:moveTo>
                    <a:pt x="2477" y="524"/>
                  </a:moveTo>
                  <a:cubicBezTo>
                    <a:pt x="1643" y="405"/>
                    <a:pt x="834" y="286"/>
                    <a:pt x="0" y="167"/>
                  </a:cubicBezTo>
                  <a:lnTo>
                    <a:pt x="0" y="84"/>
                  </a:lnTo>
                  <a:cubicBezTo>
                    <a:pt x="84" y="48"/>
                    <a:pt x="191" y="0"/>
                    <a:pt x="274" y="24"/>
                  </a:cubicBezTo>
                  <a:cubicBezTo>
                    <a:pt x="1024" y="143"/>
                    <a:pt x="1762" y="274"/>
                    <a:pt x="2501" y="393"/>
                  </a:cubicBezTo>
                  <a:cubicBezTo>
                    <a:pt x="2477" y="441"/>
                    <a:pt x="2477" y="477"/>
                    <a:pt x="2477" y="52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42"/>
            <p:cNvSpPr/>
            <p:nvPr/>
          </p:nvSpPr>
          <p:spPr>
            <a:xfrm>
              <a:off x="3857325" y="1977750"/>
              <a:ext cx="52400" cy="19375"/>
            </a:xfrm>
            <a:custGeom>
              <a:rect b="b" l="l" r="r" t="t"/>
              <a:pathLst>
                <a:path extrusionOk="0" h="775" w="2096">
                  <a:moveTo>
                    <a:pt x="0" y="1"/>
                  </a:moveTo>
                  <a:lnTo>
                    <a:pt x="2096" y="667"/>
                  </a:lnTo>
                  <a:cubicBezTo>
                    <a:pt x="2096" y="703"/>
                    <a:pt x="2084" y="751"/>
                    <a:pt x="2084" y="775"/>
                  </a:cubicBezTo>
                  <a:cubicBezTo>
                    <a:pt x="1988" y="775"/>
                    <a:pt x="1905" y="775"/>
                    <a:pt x="1834" y="763"/>
                  </a:cubicBezTo>
                  <a:cubicBezTo>
                    <a:pt x="1262" y="584"/>
                    <a:pt x="714" y="405"/>
                    <a:pt x="143" y="203"/>
                  </a:cubicBezTo>
                  <a:cubicBezTo>
                    <a:pt x="72" y="191"/>
                    <a:pt x="60" y="7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42"/>
            <p:cNvSpPr/>
            <p:nvPr/>
          </p:nvSpPr>
          <p:spPr>
            <a:xfrm>
              <a:off x="3102750" y="2242675"/>
              <a:ext cx="64325" cy="8950"/>
            </a:xfrm>
            <a:custGeom>
              <a:rect b="b" l="l" r="r" t="t"/>
              <a:pathLst>
                <a:path extrusionOk="0" h="358" w="2573">
                  <a:moveTo>
                    <a:pt x="2573" y="226"/>
                  </a:moveTo>
                  <a:cubicBezTo>
                    <a:pt x="1691" y="357"/>
                    <a:pt x="846" y="215"/>
                    <a:pt x="1" y="119"/>
                  </a:cubicBezTo>
                  <a:cubicBezTo>
                    <a:pt x="1" y="72"/>
                    <a:pt x="1" y="48"/>
                    <a:pt x="13" y="0"/>
                  </a:cubicBezTo>
                  <a:cubicBezTo>
                    <a:pt x="858" y="72"/>
                    <a:pt x="1715" y="155"/>
                    <a:pt x="2573" y="22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42"/>
            <p:cNvSpPr/>
            <p:nvPr/>
          </p:nvSpPr>
          <p:spPr>
            <a:xfrm>
              <a:off x="3883800" y="1945600"/>
              <a:ext cx="76225" cy="19975"/>
            </a:xfrm>
            <a:custGeom>
              <a:rect b="b" l="l" r="r" t="t"/>
              <a:pathLst>
                <a:path extrusionOk="0" h="799" w="3049">
                  <a:moveTo>
                    <a:pt x="60" y="1"/>
                  </a:moveTo>
                  <a:cubicBezTo>
                    <a:pt x="1049" y="227"/>
                    <a:pt x="2049" y="465"/>
                    <a:pt x="3049" y="691"/>
                  </a:cubicBezTo>
                  <a:cubicBezTo>
                    <a:pt x="3037" y="727"/>
                    <a:pt x="3037" y="763"/>
                    <a:pt x="3013" y="799"/>
                  </a:cubicBezTo>
                  <a:cubicBezTo>
                    <a:pt x="2001" y="572"/>
                    <a:pt x="1013" y="334"/>
                    <a:pt x="1" y="108"/>
                  </a:cubicBezTo>
                  <a:cubicBezTo>
                    <a:pt x="25" y="84"/>
                    <a:pt x="36" y="37"/>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42"/>
            <p:cNvSpPr/>
            <p:nvPr/>
          </p:nvSpPr>
          <p:spPr>
            <a:xfrm>
              <a:off x="3598950" y="1875075"/>
              <a:ext cx="45875" cy="20250"/>
            </a:xfrm>
            <a:custGeom>
              <a:rect b="b" l="l" r="r" t="t"/>
              <a:pathLst>
                <a:path extrusionOk="0" h="810" w="1835">
                  <a:moveTo>
                    <a:pt x="1775" y="810"/>
                  </a:moveTo>
                  <a:cubicBezTo>
                    <a:pt x="1179" y="583"/>
                    <a:pt x="584" y="369"/>
                    <a:pt x="0" y="155"/>
                  </a:cubicBezTo>
                  <a:cubicBezTo>
                    <a:pt x="24" y="107"/>
                    <a:pt x="36" y="48"/>
                    <a:pt x="60" y="0"/>
                  </a:cubicBezTo>
                  <a:cubicBezTo>
                    <a:pt x="655" y="226"/>
                    <a:pt x="1251" y="452"/>
                    <a:pt x="1834" y="667"/>
                  </a:cubicBezTo>
                  <a:cubicBezTo>
                    <a:pt x="1810" y="702"/>
                    <a:pt x="1786" y="762"/>
                    <a:pt x="1775" y="81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42"/>
            <p:cNvSpPr/>
            <p:nvPr/>
          </p:nvSpPr>
          <p:spPr>
            <a:xfrm>
              <a:off x="3839150" y="1988175"/>
              <a:ext cx="41700" cy="19075"/>
            </a:xfrm>
            <a:custGeom>
              <a:rect b="b" l="l" r="r" t="t"/>
              <a:pathLst>
                <a:path extrusionOk="0" h="763" w="1668">
                  <a:moveTo>
                    <a:pt x="1620" y="762"/>
                  </a:moveTo>
                  <a:cubicBezTo>
                    <a:pt x="1084" y="560"/>
                    <a:pt x="549" y="358"/>
                    <a:pt x="1" y="143"/>
                  </a:cubicBezTo>
                  <a:cubicBezTo>
                    <a:pt x="13" y="108"/>
                    <a:pt x="37" y="48"/>
                    <a:pt x="60" y="0"/>
                  </a:cubicBezTo>
                  <a:cubicBezTo>
                    <a:pt x="596" y="203"/>
                    <a:pt x="1132" y="405"/>
                    <a:pt x="1668" y="608"/>
                  </a:cubicBezTo>
                  <a:cubicBezTo>
                    <a:pt x="1644" y="655"/>
                    <a:pt x="1632" y="715"/>
                    <a:pt x="1620" y="76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42"/>
            <p:cNvSpPr/>
            <p:nvPr/>
          </p:nvSpPr>
          <p:spPr>
            <a:xfrm>
              <a:off x="3136975" y="2225100"/>
              <a:ext cx="62550" cy="11050"/>
            </a:xfrm>
            <a:custGeom>
              <a:rect b="b" l="l" r="r" t="t"/>
              <a:pathLst>
                <a:path extrusionOk="0" h="442" w="2502">
                  <a:moveTo>
                    <a:pt x="1" y="1"/>
                  </a:moveTo>
                  <a:lnTo>
                    <a:pt x="2501" y="406"/>
                  </a:lnTo>
                  <a:lnTo>
                    <a:pt x="2501" y="441"/>
                  </a:lnTo>
                  <a:cubicBezTo>
                    <a:pt x="2227" y="417"/>
                    <a:pt x="1977" y="406"/>
                    <a:pt x="1715" y="382"/>
                  </a:cubicBezTo>
                  <a:cubicBezTo>
                    <a:pt x="1239" y="322"/>
                    <a:pt x="739" y="239"/>
                    <a:pt x="263" y="156"/>
                  </a:cubicBezTo>
                  <a:cubicBezTo>
                    <a:pt x="180" y="144"/>
                    <a:pt x="84" y="48"/>
                    <a:pt x="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42"/>
            <p:cNvSpPr/>
            <p:nvPr/>
          </p:nvSpPr>
          <p:spPr>
            <a:xfrm>
              <a:off x="3202775" y="2211425"/>
              <a:ext cx="50325" cy="4475"/>
            </a:xfrm>
            <a:custGeom>
              <a:rect b="b" l="l" r="r" t="t"/>
              <a:pathLst>
                <a:path extrusionOk="0" h="179" w="2013">
                  <a:moveTo>
                    <a:pt x="2012" y="119"/>
                  </a:moveTo>
                  <a:cubicBezTo>
                    <a:pt x="1905" y="131"/>
                    <a:pt x="1786" y="179"/>
                    <a:pt x="1679" y="179"/>
                  </a:cubicBezTo>
                  <a:cubicBezTo>
                    <a:pt x="1119" y="155"/>
                    <a:pt x="548" y="119"/>
                    <a:pt x="0" y="95"/>
                  </a:cubicBezTo>
                  <a:lnTo>
                    <a:pt x="0" y="0"/>
                  </a:lnTo>
                  <a:cubicBezTo>
                    <a:pt x="667" y="24"/>
                    <a:pt x="1322" y="71"/>
                    <a:pt x="2001" y="107"/>
                  </a:cubicBezTo>
                  <a:cubicBezTo>
                    <a:pt x="2001" y="107"/>
                    <a:pt x="2012" y="107"/>
                    <a:pt x="2012" y="11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42"/>
            <p:cNvSpPr/>
            <p:nvPr/>
          </p:nvSpPr>
          <p:spPr>
            <a:xfrm>
              <a:off x="2551800" y="2577225"/>
              <a:ext cx="155400" cy="61650"/>
            </a:xfrm>
            <a:custGeom>
              <a:rect b="b" l="l" r="r" t="t"/>
              <a:pathLst>
                <a:path extrusionOk="0" h="2466" w="6216">
                  <a:moveTo>
                    <a:pt x="6156" y="2465"/>
                  </a:moveTo>
                  <a:lnTo>
                    <a:pt x="0" y="108"/>
                  </a:lnTo>
                  <a:cubicBezTo>
                    <a:pt x="12" y="72"/>
                    <a:pt x="24" y="25"/>
                    <a:pt x="36" y="1"/>
                  </a:cubicBezTo>
                  <a:cubicBezTo>
                    <a:pt x="2143" y="668"/>
                    <a:pt x="4167" y="1537"/>
                    <a:pt x="6215" y="2311"/>
                  </a:cubicBezTo>
                  <a:cubicBezTo>
                    <a:pt x="6203" y="2370"/>
                    <a:pt x="6168" y="2430"/>
                    <a:pt x="6156" y="246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42"/>
            <p:cNvSpPr/>
            <p:nvPr/>
          </p:nvSpPr>
          <p:spPr>
            <a:xfrm>
              <a:off x="2625625" y="2571275"/>
              <a:ext cx="100625" cy="38725"/>
            </a:xfrm>
            <a:custGeom>
              <a:rect b="b" l="l" r="r" t="t"/>
              <a:pathLst>
                <a:path extrusionOk="0" h="1549" w="4025">
                  <a:moveTo>
                    <a:pt x="60" y="1"/>
                  </a:moveTo>
                  <a:cubicBezTo>
                    <a:pt x="1393" y="477"/>
                    <a:pt x="2703" y="965"/>
                    <a:pt x="4024" y="1441"/>
                  </a:cubicBezTo>
                  <a:cubicBezTo>
                    <a:pt x="4024" y="1477"/>
                    <a:pt x="4012" y="1501"/>
                    <a:pt x="4012" y="1548"/>
                  </a:cubicBezTo>
                  <a:cubicBezTo>
                    <a:pt x="3846" y="1513"/>
                    <a:pt x="3679" y="1513"/>
                    <a:pt x="3536" y="1477"/>
                  </a:cubicBezTo>
                  <a:cubicBezTo>
                    <a:pt x="2417" y="1072"/>
                    <a:pt x="1298" y="656"/>
                    <a:pt x="179" y="239"/>
                  </a:cubicBezTo>
                  <a:cubicBezTo>
                    <a:pt x="119" y="203"/>
                    <a:pt x="60" y="144"/>
                    <a:pt x="0" y="120"/>
                  </a:cubicBezTo>
                  <a:cubicBezTo>
                    <a:pt x="36" y="72"/>
                    <a:pt x="48" y="48"/>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42"/>
            <p:cNvSpPr/>
            <p:nvPr/>
          </p:nvSpPr>
          <p:spPr>
            <a:xfrm>
              <a:off x="2482750" y="2609975"/>
              <a:ext cx="91400" cy="42875"/>
            </a:xfrm>
            <a:custGeom>
              <a:rect b="b" l="l" r="r" t="t"/>
              <a:pathLst>
                <a:path extrusionOk="0" h="1715" w="3656">
                  <a:moveTo>
                    <a:pt x="60" y="0"/>
                  </a:moveTo>
                  <a:cubicBezTo>
                    <a:pt x="1250" y="524"/>
                    <a:pt x="2465" y="1060"/>
                    <a:pt x="3655" y="1572"/>
                  </a:cubicBezTo>
                  <a:cubicBezTo>
                    <a:pt x="3631" y="1620"/>
                    <a:pt x="3608" y="1667"/>
                    <a:pt x="3596" y="1715"/>
                  </a:cubicBezTo>
                  <a:cubicBezTo>
                    <a:pt x="2381" y="1215"/>
                    <a:pt x="1167" y="715"/>
                    <a:pt x="0" y="120"/>
                  </a:cubicBezTo>
                  <a:cubicBezTo>
                    <a:pt x="36" y="72"/>
                    <a:pt x="48" y="48"/>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42"/>
            <p:cNvSpPr/>
            <p:nvPr/>
          </p:nvSpPr>
          <p:spPr>
            <a:xfrm>
              <a:off x="2452675" y="2613550"/>
              <a:ext cx="89625" cy="44075"/>
            </a:xfrm>
            <a:custGeom>
              <a:rect b="b" l="l" r="r" t="t"/>
              <a:pathLst>
                <a:path extrusionOk="0" h="1763" w="3585">
                  <a:moveTo>
                    <a:pt x="3525" y="1762"/>
                  </a:moveTo>
                  <a:lnTo>
                    <a:pt x="1" y="155"/>
                  </a:lnTo>
                  <a:cubicBezTo>
                    <a:pt x="12" y="108"/>
                    <a:pt x="48" y="60"/>
                    <a:pt x="60" y="0"/>
                  </a:cubicBezTo>
                  <a:cubicBezTo>
                    <a:pt x="1239" y="536"/>
                    <a:pt x="2406" y="1060"/>
                    <a:pt x="3584" y="1596"/>
                  </a:cubicBezTo>
                  <a:cubicBezTo>
                    <a:pt x="3572" y="1667"/>
                    <a:pt x="3560" y="1715"/>
                    <a:pt x="3525" y="176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42"/>
            <p:cNvSpPr/>
            <p:nvPr/>
          </p:nvSpPr>
          <p:spPr>
            <a:xfrm>
              <a:off x="2568750" y="2596575"/>
              <a:ext cx="95575" cy="39925"/>
            </a:xfrm>
            <a:custGeom>
              <a:rect b="b" l="l" r="r" t="t"/>
              <a:pathLst>
                <a:path extrusionOk="0" h="1597" w="3823">
                  <a:moveTo>
                    <a:pt x="3799" y="1596"/>
                  </a:moveTo>
                  <a:cubicBezTo>
                    <a:pt x="2489" y="1203"/>
                    <a:pt x="1251" y="644"/>
                    <a:pt x="1" y="108"/>
                  </a:cubicBezTo>
                  <a:cubicBezTo>
                    <a:pt x="13" y="72"/>
                    <a:pt x="37" y="25"/>
                    <a:pt x="49" y="1"/>
                  </a:cubicBezTo>
                  <a:cubicBezTo>
                    <a:pt x="1311" y="489"/>
                    <a:pt x="2561" y="1001"/>
                    <a:pt x="3823" y="1489"/>
                  </a:cubicBezTo>
                  <a:cubicBezTo>
                    <a:pt x="3811" y="1537"/>
                    <a:pt x="3811" y="1560"/>
                    <a:pt x="3799" y="159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42"/>
            <p:cNvSpPr/>
            <p:nvPr/>
          </p:nvSpPr>
          <p:spPr>
            <a:xfrm>
              <a:off x="2611925" y="2580500"/>
              <a:ext cx="57775" cy="29500"/>
            </a:xfrm>
            <a:custGeom>
              <a:rect b="b" l="l" r="r" t="t"/>
              <a:pathLst>
                <a:path extrusionOk="0" h="1180" w="2311">
                  <a:moveTo>
                    <a:pt x="2251" y="1179"/>
                  </a:moveTo>
                  <a:cubicBezTo>
                    <a:pt x="1501" y="834"/>
                    <a:pt x="762" y="489"/>
                    <a:pt x="0" y="156"/>
                  </a:cubicBezTo>
                  <a:cubicBezTo>
                    <a:pt x="36" y="108"/>
                    <a:pt x="48" y="48"/>
                    <a:pt x="72" y="1"/>
                  </a:cubicBezTo>
                  <a:cubicBezTo>
                    <a:pt x="822" y="346"/>
                    <a:pt x="1560" y="703"/>
                    <a:pt x="2310" y="1049"/>
                  </a:cubicBezTo>
                  <a:cubicBezTo>
                    <a:pt x="2274" y="1084"/>
                    <a:pt x="2263" y="1132"/>
                    <a:pt x="2251" y="117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42"/>
            <p:cNvSpPr/>
            <p:nvPr/>
          </p:nvSpPr>
          <p:spPr>
            <a:xfrm>
              <a:off x="2394625" y="2662075"/>
              <a:ext cx="47650" cy="26800"/>
            </a:xfrm>
            <a:custGeom>
              <a:rect b="b" l="l" r="r" t="t"/>
              <a:pathLst>
                <a:path extrusionOk="0" h="1072" w="1906">
                  <a:moveTo>
                    <a:pt x="1834" y="1072"/>
                  </a:moveTo>
                  <a:lnTo>
                    <a:pt x="1" y="131"/>
                  </a:lnTo>
                  <a:cubicBezTo>
                    <a:pt x="37" y="83"/>
                    <a:pt x="48" y="48"/>
                    <a:pt x="72" y="0"/>
                  </a:cubicBezTo>
                  <a:lnTo>
                    <a:pt x="1906" y="941"/>
                  </a:lnTo>
                  <a:cubicBezTo>
                    <a:pt x="1882" y="976"/>
                    <a:pt x="1846" y="1024"/>
                    <a:pt x="1834" y="107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42"/>
            <p:cNvSpPr/>
            <p:nvPr/>
          </p:nvSpPr>
          <p:spPr>
            <a:xfrm>
              <a:off x="2394625" y="2647475"/>
              <a:ext cx="47350" cy="26825"/>
            </a:xfrm>
            <a:custGeom>
              <a:rect b="b" l="l" r="r" t="t"/>
              <a:pathLst>
                <a:path extrusionOk="0" h="1073" w="1894">
                  <a:moveTo>
                    <a:pt x="72" y="1"/>
                  </a:moveTo>
                  <a:cubicBezTo>
                    <a:pt x="691" y="310"/>
                    <a:pt x="1299" y="644"/>
                    <a:pt x="1894" y="953"/>
                  </a:cubicBezTo>
                  <a:cubicBezTo>
                    <a:pt x="1882" y="1001"/>
                    <a:pt x="1846" y="1048"/>
                    <a:pt x="1834" y="1072"/>
                  </a:cubicBezTo>
                  <a:cubicBezTo>
                    <a:pt x="1227" y="763"/>
                    <a:pt x="608" y="453"/>
                    <a:pt x="1" y="120"/>
                  </a:cubicBezTo>
                  <a:cubicBezTo>
                    <a:pt x="25" y="96"/>
                    <a:pt x="60" y="48"/>
                    <a:pt x="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42"/>
            <p:cNvSpPr/>
            <p:nvPr/>
          </p:nvSpPr>
          <p:spPr>
            <a:xfrm>
              <a:off x="2520850" y="2670700"/>
              <a:ext cx="40500" cy="20550"/>
            </a:xfrm>
            <a:custGeom>
              <a:rect b="b" l="l" r="r" t="t"/>
              <a:pathLst>
                <a:path extrusionOk="0" h="822" w="1620">
                  <a:moveTo>
                    <a:pt x="60" y="0"/>
                  </a:moveTo>
                  <a:cubicBezTo>
                    <a:pt x="583" y="238"/>
                    <a:pt x="1095" y="453"/>
                    <a:pt x="1619" y="691"/>
                  </a:cubicBezTo>
                  <a:cubicBezTo>
                    <a:pt x="1607" y="739"/>
                    <a:pt x="1572" y="786"/>
                    <a:pt x="1560" y="822"/>
                  </a:cubicBezTo>
                  <a:cubicBezTo>
                    <a:pt x="1036" y="584"/>
                    <a:pt x="524" y="358"/>
                    <a:pt x="0" y="131"/>
                  </a:cubicBezTo>
                  <a:cubicBezTo>
                    <a:pt x="24" y="84"/>
                    <a:pt x="36" y="36"/>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42"/>
            <p:cNvSpPr/>
            <p:nvPr/>
          </p:nvSpPr>
          <p:spPr>
            <a:xfrm>
              <a:off x="2431250" y="2592700"/>
              <a:ext cx="32475" cy="14925"/>
            </a:xfrm>
            <a:custGeom>
              <a:rect b="b" l="l" r="r" t="t"/>
              <a:pathLst>
                <a:path extrusionOk="0" h="597" w="1299">
                  <a:moveTo>
                    <a:pt x="48" y="1"/>
                  </a:moveTo>
                  <a:cubicBezTo>
                    <a:pt x="465" y="156"/>
                    <a:pt x="893" y="287"/>
                    <a:pt x="1298" y="441"/>
                  </a:cubicBezTo>
                  <a:cubicBezTo>
                    <a:pt x="1286" y="501"/>
                    <a:pt x="1274" y="537"/>
                    <a:pt x="1239" y="596"/>
                  </a:cubicBezTo>
                  <a:cubicBezTo>
                    <a:pt x="834" y="465"/>
                    <a:pt x="405" y="322"/>
                    <a:pt x="0" y="180"/>
                  </a:cubicBezTo>
                  <a:cubicBezTo>
                    <a:pt x="24" y="108"/>
                    <a:pt x="36" y="49"/>
                    <a:pt x="4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42"/>
            <p:cNvSpPr/>
            <p:nvPr/>
          </p:nvSpPr>
          <p:spPr>
            <a:xfrm>
              <a:off x="2578000" y="2660275"/>
              <a:ext cx="32750" cy="17000"/>
            </a:xfrm>
            <a:custGeom>
              <a:rect b="b" l="l" r="r" t="t"/>
              <a:pathLst>
                <a:path extrusionOk="0" h="680" w="1310">
                  <a:moveTo>
                    <a:pt x="1274" y="679"/>
                  </a:moveTo>
                  <a:cubicBezTo>
                    <a:pt x="857" y="489"/>
                    <a:pt x="417" y="310"/>
                    <a:pt x="0" y="120"/>
                  </a:cubicBezTo>
                  <a:cubicBezTo>
                    <a:pt x="24" y="72"/>
                    <a:pt x="36" y="36"/>
                    <a:pt x="48" y="1"/>
                  </a:cubicBezTo>
                  <a:cubicBezTo>
                    <a:pt x="476" y="155"/>
                    <a:pt x="893" y="346"/>
                    <a:pt x="1310" y="560"/>
                  </a:cubicBezTo>
                  <a:cubicBezTo>
                    <a:pt x="1298" y="608"/>
                    <a:pt x="1286" y="632"/>
                    <a:pt x="1274" y="67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42"/>
            <p:cNvSpPr/>
            <p:nvPr/>
          </p:nvSpPr>
          <p:spPr>
            <a:xfrm>
              <a:off x="2215450" y="2123600"/>
              <a:ext cx="94675" cy="47350"/>
            </a:xfrm>
            <a:custGeom>
              <a:rect b="b" l="l" r="r" t="t"/>
              <a:pathLst>
                <a:path extrusionOk="0" h="1894" w="3787">
                  <a:moveTo>
                    <a:pt x="3703" y="1894"/>
                  </a:moveTo>
                  <a:cubicBezTo>
                    <a:pt x="2429" y="1370"/>
                    <a:pt x="1167" y="834"/>
                    <a:pt x="0" y="132"/>
                  </a:cubicBezTo>
                  <a:cubicBezTo>
                    <a:pt x="12" y="84"/>
                    <a:pt x="36" y="48"/>
                    <a:pt x="48" y="1"/>
                  </a:cubicBezTo>
                  <a:cubicBezTo>
                    <a:pt x="1298" y="572"/>
                    <a:pt x="2536" y="1132"/>
                    <a:pt x="3786" y="1703"/>
                  </a:cubicBezTo>
                  <a:cubicBezTo>
                    <a:pt x="3751" y="1763"/>
                    <a:pt x="3715" y="1834"/>
                    <a:pt x="3703" y="189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42"/>
            <p:cNvSpPr/>
            <p:nvPr/>
          </p:nvSpPr>
          <p:spPr>
            <a:xfrm>
              <a:off x="2121675" y="2104250"/>
              <a:ext cx="124450" cy="61050"/>
            </a:xfrm>
            <a:custGeom>
              <a:rect b="b" l="l" r="r" t="t"/>
              <a:pathLst>
                <a:path extrusionOk="0" h="2442" w="4978">
                  <a:moveTo>
                    <a:pt x="4942" y="2442"/>
                  </a:moveTo>
                  <a:cubicBezTo>
                    <a:pt x="3299" y="1656"/>
                    <a:pt x="1680" y="846"/>
                    <a:pt x="1" y="37"/>
                  </a:cubicBezTo>
                  <a:cubicBezTo>
                    <a:pt x="334" y="1"/>
                    <a:pt x="4561" y="2001"/>
                    <a:pt x="4978" y="2358"/>
                  </a:cubicBezTo>
                  <a:cubicBezTo>
                    <a:pt x="4954" y="2382"/>
                    <a:pt x="4954" y="2418"/>
                    <a:pt x="4942" y="244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42"/>
            <p:cNvSpPr/>
            <p:nvPr/>
          </p:nvSpPr>
          <p:spPr>
            <a:xfrm>
              <a:off x="2024050" y="2053650"/>
              <a:ext cx="87525" cy="43200"/>
            </a:xfrm>
            <a:custGeom>
              <a:rect b="b" l="l" r="r" t="t"/>
              <a:pathLst>
                <a:path extrusionOk="0" h="1728" w="3501">
                  <a:moveTo>
                    <a:pt x="60" y="1"/>
                  </a:moveTo>
                  <a:lnTo>
                    <a:pt x="3501" y="1560"/>
                  </a:lnTo>
                  <a:cubicBezTo>
                    <a:pt x="3465" y="1620"/>
                    <a:pt x="3453" y="1668"/>
                    <a:pt x="3430" y="1727"/>
                  </a:cubicBezTo>
                  <a:cubicBezTo>
                    <a:pt x="2275" y="1203"/>
                    <a:pt x="1132" y="667"/>
                    <a:pt x="1" y="144"/>
                  </a:cubicBezTo>
                  <a:cubicBezTo>
                    <a:pt x="12" y="96"/>
                    <a:pt x="36" y="48"/>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42"/>
            <p:cNvSpPr/>
            <p:nvPr/>
          </p:nvSpPr>
          <p:spPr>
            <a:xfrm>
              <a:off x="2027925" y="2071225"/>
              <a:ext cx="81275" cy="42875"/>
            </a:xfrm>
            <a:custGeom>
              <a:rect b="b" l="l" r="r" t="t"/>
              <a:pathLst>
                <a:path extrusionOk="0" h="1715" w="3251">
                  <a:moveTo>
                    <a:pt x="72" y="0"/>
                  </a:moveTo>
                  <a:cubicBezTo>
                    <a:pt x="1131" y="524"/>
                    <a:pt x="2203" y="1024"/>
                    <a:pt x="3251" y="1548"/>
                  </a:cubicBezTo>
                  <a:cubicBezTo>
                    <a:pt x="3227" y="1608"/>
                    <a:pt x="3191" y="1655"/>
                    <a:pt x="3179" y="1715"/>
                  </a:cubicBezTo>
                  <a:cubicBezTo>
                    <a:pt x="2120" y="1191"/>
                    <a:pt x="1048" y="667"/>
                    <a:pt x="0" y="167"/>
                  </a:cubicBezTo>
                  <a:cubicBezTo>
                    <a:pt x="24" y="107"/>
                    <a:pt x="36" y="60"/>
                    <a:pt x="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42"/>
            <p:cNvSpPr/>
            <p:nvPr/>
          </p:nvSpPr>
          <p:spPr>
            <a:xfrm>
              <a:off x="2108575" y="2010800"/>
              <a:ext cx="50625" cy="24725"/>
            </a:xfrm>
            <a:custGeom>
              <a:rect b="b" l="l" r="r" t="t"/>
              <a:pathLst>
                <a:path extrusionOk="0" h="989" w="2025">
                  <a:moveTo>
                    <a:pt x="25" y="0"/>
                  </a:moveTo>
                  <a:cubicBezTo>
                    <a:pt x="108" y="24"/>
                    <a:pt x="179" y="0"/>
                    <a:pt x="251" y="36"/>
                  </a:cubicBezTo>
                  <a:cubicBezTo>
                    <a:pt x="787" y="250"/>
                    <a:pt x="1311" y="476"/>
                    <a:pt x="1846" y="715"/>
                  </a:cubicBezTo>
                  <a:cubicBezTo>
                    <a:pt x="1918" y="750"/>
                    <a:pt x="1965" y="846"/>
                    <a:pt x="2025" y="929"/>
                  </a:cubicBezTo>
                  <a:cubicBezTo>
                    <a:pt x="1918" y="941"/>
                    <a:pt x="1811" y="988"/>
                    <a:pt x="1727" y="953"/>
                  </a:cubicBezTo>
                  <a:cubicBezTo>
                    <a:pt x="1203" y="727"/>
                    <a:pt x="703" y="476"/>
                    <a:pt x="191" y="238"/>
                  </a:cubicBezTo>
                  <a:cubicBezTo>
                    <a:pt x="120" y="215"/>
                    <a:pt x="60" y="131"/>
                    <a:pt x="1" y="95"/>
                  </a:cubicBezTo>
                  <a:cubicBezTo>
                    <a:pt x="1" y="72"/>
                    <a:pt x="13" y="48"/>
                    <a:pt x="2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42"/>
            <p:cNvSpPr/>
            <p:nvPr/>
          </p:nvSpPr>
          <p:spPr>
            <a:xfrm>
              <a:off x="2639900" y="2282550"/>
              <a:ext cx="62225" cy="28600"/>
            </a:xfrm>
            <a:custGeom>
              <a:rect b="b" l="l" r="r" t="t"/>
              <a:pathLst>
                <a:path extrusionOk="0" h="1144" w="2489">
                  <a:moveTo>
                    <a:pt x="2441" y="1144"/>
                  </a:moveTo>
                  <a:cubicBezTo>
                    <a:pt x="1620" y="798"/>
                    <a:pt x="822" y="465"/>
                    <a:pt x="1" y="120"/>
                  </a:cubicBezTo>
                  <a:cubicBezTo>
                    <a:pt x="12" y="72"/>
                    <a:pt x="24" y="48"/>
                    <a:pt x="36" y="1"/>
                  </a:cubicBezTo>
                  <a:cubicBezTo>
                    <a:pt x="894" y="251"/>
                    <a:pt x="1679" y="655"/>
                    <a:pt x="2489" y="1001"/>
                  </a:cubicBezTo>
                  <a:cubicBezTo>
                    <a:pt x="2465" y="1060"/>
                    <a:pt x="2453" y="1096"/>
                    <a:pt x="2441" y="114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42"/>
            <p:cNvSpPr/>
            <p:nvPr/>
          </p:nvSpPr>
          <p:spPr>
            <a:xfrm>
              <a:off x="2140125" y="2098300"/>
              <a:ext cx="53625" cy="26825"/>
            </a:xfrm>
            <a:custGeom>
              <a:rect b="b" l="l" r="r" t="t"/>
              <a:pathLst>
                <a:path extrusionOk="0" h="1073" w="2145">
                  <a:moveTo>
                    <a:pt x="60" y="1"/>
                  </a:moveTo>
                  <a:cubicBezTo>
                    <a:pt x="763" y="298"/>
                    <a:pt x="1465" y="608"/>
                    <a:pt x="2144" y="906"/>
                  </a:cubicBezTo>
                  <a:cubicBezTo>
                    <a:pt x="2120" y="965"/>
                    <a:pt x="2096" y="1025"/>
                    <a:pt x="2073" y="1072"/>
                  </a:cubicBezTo>
                  <a:cubicBezTo>
                    <a:pt x="1382" y="763"/>
                    <a:pt x="692" y="453"/>
                    <a:pt x="1" y="155"/>
                  </a:cubicBezTo>
                  <a:cubicBezTo>
                    <a:pt x="13" y="108"/>
                    <a:pt x="49" y="60"/>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42"/>
            <p:cNvSpPr/>
            <p:nvPr/>
          </p:nvSpPr>
          <p:spPr>
            <a:xfrm>
              <a:off x="2410100" y="2198900"/>
              <a:ext cx="69100" cy="35750"/>
            </a:xfrm>
            <a:custGeom>
              <a:rect b="b" l="l" r="r" t="t"/>
              <a:pathLst>
                <a:path extrusionOk="0" h="1430" w="2764">
                  <a:moveTo>
                    <a:pt x="2704" y="1430"/>
                  </a:moveTo>
                  <a:cubicBezTo>
                    <a:pt x="1811" y="977"/>
                    <a:pt x="894" y="549"/>
                    <a:pt x="1" y="96"/>
                  </a:cubicBezTo>
                  <a:cubicBezTo>
                    <a:pt x="25" y="72"/>
                    <a:pt x="37" y="25"/>
                    <a:pt x="49" y="1"/>
                  </a:cubicBezTo>
                  <a:cubicBezTo>
                    <a:pt x="953" y="430"/>
                    <a:pt x="1846" y="858"/>
                    <a:pt x="2763" y="1311"/>
                  </a:cubicBezTo>
                  <a:cubicBezTo>
                    <a:pt x="2727" y="1346"/>
                    <a:pt x="2716" y="1394"/>
                    <a:pt x="2704" y="143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42"/>
            <p:cNvSpPr/>
            <p:nvPr/>
          </p:nvSpPr>
          <p:spPr>
            <a:xfrm>
              <a:off x="2043700" y="2030725"/>
              <a:ext cx="61925" cy="25625"/>
            </a:xfrm>
            <a:custGeom>
              <a:rect b="b" l="l" r="r" t="t"/>
              <a:pathLst>
                <a:path extrusionOk="0" h="1025" w="2477">
                  <a:moveTo>
                    <a:pt x="2477" y="1025"/>
                  </a:moveTo>
                  <a:cubicBezTo>
                    <a:pt x="1655" y="727"/>
                    <a:pt x="834" y="418"/>
                    <a:pt x="0" y="120"/>
                  </a:cubicBezTo>
                  <a:cubicBezTo>
                    <a:pt x="24" y="72"/>
                    <a:pt x="36" y="37"/>
                    <a:pt x="48" y="1"/>
                  </a:cubicBezTo>
                  <a:cubicBezTo>
                    <a:pt x="250" y="72"/>
                    <a:pt x="477" y="132"/>
                    <a:pt x="691" y="203"/>
                  </a:cubicBezTo>
                  <a:cubicBezTo>
                    <a:pt x="1215" y="394"/>
                    <a:pt x="1727" y="596"/>
                    <a:pt x="2251" y="799"/>
                  </a:cubicBezTo>
                  <a:cubicBezTo>
                    <a:pt x="2322" y="834"/>
                    <a:pt x="2382" y="953"/>
                    <a:pt x="2477" y="102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42"/>
            <p:cNvSpPr/>
            <p:nvPr/>
          </p:nvSpPr>
          <p:spPr>
            <a:xfrm>
              <a:off x="2589900" y="2279875"/>
              <a:ext cx="55975" cy="28000"/>
            </a:xfrm>
            <a:custGeom>
              <a:rect b="b" l="l" r="r" t="t"/>
              <a:pathLst>
                <a:path extrusionOk="0" h="1120" w="2239">
                  <a:moveTo>
                    <a:pt x="48" y="0"/>
                  </a:moveTo>
                  <a:cubicBezTo>
                    <a:pt x="774" y="346"/>
                    <a:pt x="1500" y="667"/>
                    <a:pt x="2239" y="1013"/>
                  </a:cubicBezTo>
                  <a:cubicBezTo>
                    <a:pt x="2227" y="1048"/>
                    <a:pt x="2203" y="1084"/>
                    <a:pt x="2191" y="1120"/>
                  </a:cubicBezTo>
                  <a:cubicBezTo>
                    <a:pt x="1465" y="774"/>
                    <a:pt x="738" y="453"/>
                    <a:pt x="0" y="108"/>
                  </a:cubicBezTo>
                  <a:cubicBezTo>
                    <a:pt x="24" y="72"/>
                    <a:pt x="36" y="36"/>
                    <a:pt x="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42"/>
            <p:cNvSpPr/>
            <p:nvPr/>
          </p:nvSpPr>
          <p:spPr>
            <a:xfrm>
              <a:off x="2165725" y="1994125"/>
              <a:ext cx="52725" cy="23250"/>
            </a:xfrm>
            <a:custGeom>
              <a:rect b="b" l="l" r="r" t="t"/>
              <a:pathLst>
                <a:path extrusionOk="0" h="930" w="2109">
                  <a:moveTo>
                    <a:pt x="2073" y="929"/>
                  </a:moveTo>
                  <a:cubicBezTo>
                    <a:pt x="1394" y="655"/>
                    <a:pt x="691" y="393"/>
                    <a:pt x="1" y="108"/>
                  </a:cubicBezTo>
                  <a:cubicBezTo>
                    <a:pt x="25" y="72"/>
                    <a:pt x="37" y="48"/>
                    <a:pt x="37" y="0"/>
                  </a:cubicBezTo>
                  <a:cubicBezTo>
                    <a:pt x="715" y="274"/>
                    <a:pt x="1418" y="524"/>
                    <a:pt x="2108" y="786"/>
                  </a:cubicBezTo>
                  <a:cubicBezTo>
                    <a:pt x="2108" y="846"/>
                    <a:pt x="2084" y="882"/>
                    <a:pt x="2073" y="92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42"/>
            <p:cNvSpPr/>
            <p:nvPr/>
          </p:nvSpPr>
          <p:spPr>
            <a:xfrm>
              <a:off x="2337175" y="2166175"/>
              <a:ext cx="54500" cy="33350"/>
            </a:xfrm>
            <a:custGeom>
              <a:rect b="b" l="l" r="r" t="t"/>
              <a:pathLst>
                <a:path extrusionOk="0" h="1334" w="2180">
                  <a:moveTo>
                    <a:pt x="2120" y="1334"/>
                  </a:moveTo>
                  <a:cubicBezTo>
                    <a:pt x="1418" y="917"/>
                    <a:pt x="703" y="500"/>
                    <a:pt x="1" y="84"/>
                  </a:cubicBezTo>
                  <a:cubicBezTo>
                    <a:pt x="25" y="60"/>
                    <a:pt x="37" y="24"/>
                    <a:pt x="60" y="0"/>
                  </a:cubicBezTo>
                  <a:cubicBezTo>
                    <a:pt x="763" y="417"/>
                    <a:pt x="1477" y="834"/>
                    <a:pt x="2180" y="1250"/>
                  </a:cubicBezTo>
                  <a:cubicBezTo>
                    <a:pt x="2156" y="1274"/>
                    <a:pt x="2132" y="1310"/>
                    <a:pt x="2120" y="133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42"/>
            <p:cNvSpPr/>
            <p:nvPr/>
          </p:nvSpPr>
          <p:spPr>
            <a:xfrm>
              <a:off x="1984750" y="2047100"/>
              <a:ext cx="38725" cy="19375"/>
            </a:xfrm>
            <a:custGeom>
              <a:rect b="b" l="l" r="r" t="t"/>
              <a:pathLst>
                <a:path extrusionOk="0" h="775" w="1549">
                  <a:moveTo>
                    <a:pt x="1501" y="775"/>
                  </a:moveTo>
                  <a:cubicBezTo>
                    <a:pt x="989" y="548"/>
                    <a:pt x="501" y="322"/>
                    <a:pt x="1" y="96"/>
                  </a:cubicBezTo>
                  <a:cubicBezTo>
                    <a:pt x="13" y="72"/>
                    <a:pt x="25" y="25"/>
                    <a:pt x="37" y="1"/>
                  </a:cubicBezTo>
                  <a:cubicBezTo>
                    <a:pt x="549" y="215"/>
                    <a:pt x="1037" y="441"/>
                    <a:pt x="1549" y="656"/>
                  </a:cubicBezTo>
                  <a:cubicBezTo>
                    <a:pt x="1549" y="691"/>
                    <a:pt x="1525" y="727"/>
                    <a:pt x="1501" y="77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42"/>
            <p:cNvSpPr/>
            <p:nvPr/>
          </p:nvSpPr>
          <p:spPr>
            <a:xfrm>
              <a:off x="2481850" y="2231950"/>
              <a:ext cx="42275" cy="27400"/>
            </a:xfrm>
            <a:custGeom>
              <a:rect b="b" l="l" r="r" t="t"/>
              <a:pathLst>
                <a:path extrusionOk="0" h="1096" w="1691">
                  <a:moveTo>
                    <a:pt x="60" y="1"/>
                  </a:moveTo>
                  <a:cubicBezTo>
                    <a:pt x="608" y="346"/>
                    <a:pt x="1143" y="667"/>
                    <a:pt x="1691" y="1013"/>
                  </a:cubicBezTo>
                  <a:cubicBezTo>
                    <a:pt x="1679" y="1036"/>
                    <a:pt x="1655" y="1072"/>
                    <a:pt x="1631" y="1096"/>
                  </a:cubicBezTo>
                  <a:cubicBezTo>
                    <a:pt x="1084" y="763"/>
                    <a:pt x="548" y="429"/>
                    <a:pt x="0" y="84"/>
                  </a:cubicBezTo>
                  <a:cubicBezTo>
                    <a:pt x="24" y="60"/>
                    <a:pt x="36" y="24"/>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42"/>
            <p:cNvSpPr/>
            <p:nvPr/>
          </p:nvSpPr>
          <p:spPr>
            <a:xfrm>
              <a:off x="2715800" y="2334950"/>
              <a:ext cx="46175" cy="17275"/>
            </a:xfrm>
            <a:custGeom>
              <a:rect b="b" l="l" r="r" t="t"/>
              <a:pathLst>
                <a:path extrusionOk="0" h="691" w="1847">
                  <a:moveTo>
                    <a:pt x="24" y="0"/>
                  </a:moveTo>
                  <a:cubicBezTo>
                    <a:pt x="644" y="191"/>
                    <a:pt x="1239" y="405"/>
                    <a:pt x="1846" y="595"/>
                  </a:cubicBezTo>
                  <a:cubicBezTo>
                    <a:pt x="1834" y="631"/>
                    <a:pt x="1834" y="655"/>
                    <a:pt x="1810" y="691"/>
                  </a:cubicBezTo>
                  <a:cubicBezTo>
                    <a:pt x="1203" y="488"/>
                    <a:pt x="608" y="298"/>
                    <a:pt x="1" y="95"/>
                  </a:cubicBezTo>
                  <a:cubicBezTo>
                    <a:pt x="13" y="60"/>
                    <a:pt x="24" y="36"/>
                    <a:pt x="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42"/>
            <p:cNvSpPr/>
            <p:nvPr/>
          </p:nvSpPr>
          <p:spPr>
            <a:xfrm>
              <a:off x="2188050" y="2331975"/>
              <a:ext cx="58075" cy="96750"/>
            </a:xfrm>
            <a:custGeom>
              <a:rect b="b" l="l" r="r" t="t"/>
              <a:pathLst>
                <a:path extrusionOk="0" h="3870" w="2323">
                  <a:moveTo>
                    <a:pt x="1942" y="3429"/>
                  </a:moveTo>
                  <a:cubicBezTo>
                    <a:pt x="1715" y="3024"/>
                    <a:pt x="1513" y="2608"/>
                    <a:pt x="1275" y="2215"/>
                  </a:cubicBezTo>
                  <a:cubicBezTo>
                    <a:pt x="870" y="1548"/>
                    <a:pt x="441" y="881"/>
                    <a:pt x="37" y="214"/>
                  </a:cubicBezTo>
                  <a:cubicBezTo>
                    <a:pt x="1" y="155"/>
                    <a:pt x="1" y="72"/>
                    <a:pt x="1" y="0"/>
                  </a:cubicBezTo>
                  <a:lnTo>
                    <a:pt x="37" y="0"/>
                  </a:lnTo>
                  <a:cubicBezTo>
                    <a:pt x="48" y="0"/>
                    <a:pt x="48" y="12"/>
                    <a:pt x="60" y="12"/>
                  </a:cubicBezTo>
                  <a:lnTo>
                    <a:pt x="48" y="0"/>
                  </a:lnTo>
                  <a:cubicBezTo>
                    <a:pt x="775" y="1191"/>
                    <a:pt x="1489" y="2393"/>
                    <a:pt x="2227" y="3584"/>
                  </a:cubicBezTo>
                  <a:cubicBezTo>
                    <a:pt x="2263" y="3679"/>
                    <a:pt x="2323" y="3762"/>
                    <a:pt x="2323" y="3870"/>
                  </a:cubicBezTo>
                  <a:cubicBezTo>
                    <a:pt x="2192" y="3727"/>
                    <a:pt x="2061" y="3572"/>
                    <a:pt x="1942" y="342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42"/>
            <p:cNvSpPr/>
            <p:nvPr/>
          </p:nvSpPr>
          <p:spPr>
            <a:xfrm>
              <a:off x="2080000" y="2298025"/>
              <a:ext cx="48250" cy="76525"/>
            </a:xfrm>
            <a:custGeom>
              <a:rect b="b" l="l" r="r" t="t"/>
              <a:pathLst>
                <a:path extrusionOk="0" h="3061" w="1930">
                  <a:moveTo>
                    <a:pt x="1811" y="3061"/>
                  </a:moveTo>
                  <a:cubicBezTo>
                    <a:pt x="1203" y="2061"/>
                    <a:pt x="596" y="1072"/>
                    <a:pt x="1" y="84"/>
                  </a:cubicBezTo>
                  <a:cubicBezTo>
                    <a:pt x="37" y="48"/>
                    <a:pt x="72" y="36"/>
                    <a:pt x="120" y="1"/>
                  </a:cubicBezTo>
                  <a:cubicBezTo>
                    <a:pt x="727" y="1001"/>
                    <a:pt x="1322" y="2001"/>
                    <a:pt x="1930" y="3001"/>
                  </a:cubicBezTo>
                  <a:cubicBezTo>
                    <a:pt x="1882" y="3025"/>
                    <a:pt x="1846" y="3037"/>
                    <a:pt x="1811" y="306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42"/>
            <p:cNvSpPr/>
            <p:nvPr/>
          </p:nvSpPr>
          <p:spPr>
            <a:xfrm>
              <a:off x="2095775" y="2299525"/>
              <a:ext cx="34275" cy="48525"/>
            </a:xfrm>
            <a:custGeom>
              <a:rect b="b" l="l" r="r" t="t"/>
              <a:pathLst>
                <a:path extrusionOk="0" h="1941" w="1371">
                  <a:moveTo>
                    <a:pt x="120" y="0"/>
                  </a:moveTo>
                  <a:cubicBezTo>
                    <a:pt x="537" y="631"/>
                    <a:pt x="953" y="1239"/>
                    <a:pt x="1370" y="1870"/>
                  </a:cubicBezTo>
                  <a:cubicBezTo>
                    <a:pt x="1346" y="1893"/>
                    <a:pt x="1299" y="1905"/>
                    <a:pt x="1275" y="1941"/>
                  </a:cubicBezTo>
                  <a:cubicBezTo>
                    <a:pt x="858" y="1334"/>
                    <a:pt x="418" y="715"/>
                    <a:pt x="1" y="107"/>
                  </a:cubicBezTo>
                  <a:cubicBezTo>
                    <a:pt x="37" y="60"/>
                    <a:pt x="84" y="36"/>
                    <a:pt x="12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42"/>
            <p:cNvSpPr/>
            <p:nvPr/>
          </p:nvSpPr>
          <p:spPr>
            <a:xfrm>
              <a:off x="2248175" y="2373625"/>
              <a:ext cx="30100" cy="46175"/>
            </a:xfrm>
            <a:custGeom>
              <a:rect b="b" l="l" r="r" t="t"/>
              <a:pathLst>
                <a:path extrusionOk="0" h="1847" w="1204">
                  <a:moveTo>
                    <a:pt x="1108" y="1846"/>
                  </a:moveTo>
                  <a:cubicBezTo>
                    <a:pt x="739" y="1251"/>
                    <a:pt x="370" y="668"/>
                    <a:pt x="1" y="72"/>
                  </a:cubicBezTo>
                  <a:cubicBezTo>
                    <a:pt x="37" y="49"/>
                    <a:pt x="72" y="37"/>
                    <a:pt x="120" y="1"/>
                  </a:cubicBezTo>
                  <a:cubicBezTo>
                    <a:pt x="477" y="596"/>
                    <a:pt x="846" y="1192"/>
                    <a:pt x="1203" y="1775"/>
                  </a:cubicBezTo>
                  <a:cubicBezTo>
                    <a:pt x="1168" y="1799"/>
                    <a:pt x="1144" y="1834"/>
                    <a:pt x="1108" y="184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42"/>
            <p:cNvSpPr/>
            <p:nvPr/>
          </p:nvSpPr>
          <p:spPr>
            <a:xfrm>
              <a:off x="2243125" y="2352500"/>
              <a:ext cx="28000" cy="41700"/>
            </a:xfrm>
            <a:custGeom>
              <a:rect b="b" l="l" r="r" t="t"/>
              <a:pathLst>
                <a:path extrusionOk="0" h="1668" w="1120">
                  <a:moveTo>
                    <a:pt x="108" y="1"/>
                  </a:moveTo>
                  <a:cubicBezTo>
                    <a:pt x="453" y="536"/>
                    <a:pt x="774" y="1072"/>
                    <a:pt x="1120" y="1608"/>
                  </a:cubicBezTo>
                  <a:cubicBezTo>
                    <a:pt x="1084" y="1620"/>
                    <a:pt x="1060" y="1656"/>
                    <a:pt x="1013" y="1667"/>
                  </a:cubicBezTo>
                  <a:cubicBezTo>
                    <a:pt x="679" y="1132"/>
                    <a:pt x="346" y="608"/>
                    <a:pt x="1" y="72"/>
                  </a:cubicBezTo>
                  <a:cubicBezTo>
                    <a:pt x="36" y="48"/>
                    <a:pt x="84" y="13"/>
                    <a:pt x="10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42"/>
            <p:cNvSpPr/>
            <p:nvPr/>
          </p:nvSpPr>
          <p:spPr>
            <a:xfrm>
              <a:off x="2118700" y="2315600"/>
              <a:ext cx="30700" cy="41975"/>
            </a:xfrm>
            <a:custGeom>
              <a:rect b="b" l="l" r="r" t="t"/>
              <a:pathLst>
                <a:path extrusionOk="0" h="1679" w="1228">
                  <a:moveTo>
                    <a:pt x="84" y="0"/>
                  </a:moveTo>
                  <a:cubicBezTo>
                    <a:pt x="477" y="536"/>
                    <a:pt x="846" y="1084"/>
                    <a:pt x="1227" y="1619"/>
                  </a:cubicBezTo>
                  <a:cubicBezTo>
                    <a:pt x="1203" y="1643"/>
                    <a:pt x="1168" y="1667"/>
                    <a:pt x="1156" y="1679"/>
                  </a:cubicBezTo>
                  <a:lnTo>
                    <a:pt x="1" y="72"/>
                  </a:lnTo>
                  <a:cubicBezTo>
                    <a:pt x="25" y="48"/>
                    <a:pt x="60" y="36"/>
                    <a:pt x="8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42"/>
            <p:cNvSpPr/>
            <p:nvPr/>
          </p:nvSpPr>
          <p:spPr>
            <a:xfrm>
              <a:off x="2230625" y="2415600"/>
              <a:ext cx="21150" cy="38425"/>
            </a:xfrm>
            <a:custGeom>
              <a:rect b="b" l="l" r="r" t="t"/>
              <a:pathLst>
                <a:path extrusionOk="0" h="1537" w="846">
                  <a:moveTo>
                    <a:pt x="227" y="60"/>
                  </a:moveTo>
                  <a:lnTo>
                    <a:pt x="846" y="1489"/>
                  </a:lnTo>
                  <a:lnTo>
                    <a:pt x="762" y="1537"/>
                  </a:lnTo>
                  <a:cubicBezTo>
                    <a:pt x="501" y="1048"/>
                    <a:pt x="250" y="536"/>
                    <a:pt x="0" y="48"/>
                  </a:cubicBezTo>
                  <a:cubicBezTo>
                    <a:pt x="12" y="36"/>
                    <a:pt x="36" y="25"/>
                    <a:pt x="60" y="1"/>
                  </a:cubicBezTo>
                  <a:cubicBezTo>
                    <a:pt x="120" y="25"/>
                    <a:pt x="179" y="48"/>
                    <a:pt x="227" y="60"/>
                  </a:cubicBezTo>
                  <a:cubicBezTo>
                    <a:pt x="239" y="84"/>
                    <a:pt x="227" y="60"/>
                    <a:pt x="227" y="6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42"/>
            <p:cNvSpPr/>
            <p:nvPr/>
          </p:nvSpPr>
          <p:spPr>
            <a:xfrm>
              <a:off x="2082975" y="2334950"/>
              <a:ext cx="29800" cy="42575"/>
            </a:xfrm>
            <a:custGeom>
              <a:rect b="b" l="l" r="r" t="t"/>
              <a:pathLst>
                <a:path extrusionOk="0" h="1703" w="1192">
                  <a:moveTo>
                    <a:pt x="72" y="0"/>
                  </a:moveTo>
                  <a:cubicBezTo>
                    <a:pt x="441" y="548"/>
                    <a:pt x="811" y="1084"/>
                    <a:pt x="1192" y="1643"/>
                  </a:cubicBezTo>
                  <a:cubicBezTo>
                    <a:pt x="1156" y="1655"/>
                    <a:pt x="1144" y="1667"/>
                    <a:pt x="1108" y="1703"/>
                  </a:cubicBezTo>
                  <a:cubicBezTo>
                    <a:pt x="739" y="1143"/>
                    <a:pt x="370" y="607"/>
                    <a:pt x="1" y="60"/>
                  </a:cubicBezTo>
                  <a:cubicBezTo>
                    <a:pt x="25" y="48"/>
                    <a:pt x="37" y="12"/>
                    <a:pt x="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42"/>
            <p:cNvSpPr/>
            <p:nvPr/>
          </p:nvSpPr>
          <p:spPr>
            <a:xfrm>
              <a:off x="2404450" y="2409650"/>
              <a:ext cx="24150" cy="39325"/>
            </a:xfrm>
            <a:custGeom>
              <a:rect b="b" l="l" r="r" t="t"/>
              <a:pathLst>
                <a:path extrusionOk="0" h="1573" w="966">
                  <a:moveTo>
                    <a:pt x="191" y="36"/>
                  </a:moveTo>
                  <a:cubicBezTo>
                    <a:pt x="382" y="393"/>
                    <a:pt x="560" y="763"/>
                    <a:pt x="751" y="1120"/>
                  </a:cubicBezTo>
                  <a:cubicBezTo>
                    <a:pt x="810" y="1251"/>
                    <a:pt x="882" y="1370"/>
                    <a:pt x="965" y="1513"/>
                  </a:cubicBezTo>
                  <a:cubicBezTo>
                    <a:pt x="929" y="1525"/>
                    <a:pt x="906" y="1536"/>
                    <a:pt x="870" y="1572"/>
                  </a:cubicBezTo>
                  <a:cubicBezTo>
                    <a:pt x="727" y="1298"/>
                    <a:pt x="560" y="1036"/>
                    <a:pt x="406" y="763"/>
                  </a:cubicBezTo>
                  <a:cubicBezTo>
                    <a:pt x="310" y="572"/>
                    <a:pt x="203" y="382"/>
                    <a:pt x="84" y="203"/>
                  </a:cubicBezTo>
                  <a:cubicBezTo>
                    <a:pt x="1" y="48"/>
                    <a:pt x="36" y="1"/>
                    <a:pt x="191" y="36"/>
                  </a:cubicBezTo>
                  <a:cubicBezTo>
                    <a:pt x="203" y="48"/>
                    <a:pt x="191" y="36"/>
                    <a:pt x="191" y="3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42"/>
            <p:cNvSpPr/>
            <p:nvPr/>
          </p:nvSpPr>
          <p:spPr>
            <a:xfrm>
              <a:off x="2266350" y="2364100"/>
              <a:ext cx="21450" cy="37550"/>
            </a:xfrm>
            <a:custGeom>
              <a:rect b="b" l="l" r="r" t="t"/>
              <a:pathLst>
                <a:path extrusionOk="0" h="1502" w="858">
                  <a:moveTo>
                    <a:pt x="95" y="1"/>
                  </a:moveTo>
                  <a:cubicBezTo>
                    <a:pt x="357" y="489"/>
                    <a:pt x="607" y="965"/>
                    <a:pt x="857" y="1453"/>
                  </a:cubicBezTo>
                  <a:lnTo>
                    <a:pt x="774" y="1501"/>
                  </a:lnTo>
                  <a:cubicBezTo>
                    <a:pt x="512" y="1013"/>
                    <a:pt x="250" y="537"/>
                    <a:pt x="0" y="37"/>
                  </a:cubicBezTo>
                  <a:cubicBezTo>
                    <a:pt x="24" y="25"/>
                    <a:pt x="60" y="13"/>
                    <a:pt x="9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42"/>
            <p:cNvSpPr/>
            <p:nvPr/>
          </p:nvSpPr>
          <p:spPr>
            <a:xfrm>
              <a:off x="2147575" y="2359950"/>
              <a:ext cx="22350" cy="33050"/>
            </a:xfrm>
            <a:custGeom>
              <a:rect b="b" l="l" r="r" t="t"/>
              <a:pathLst>
                <a:path extrusionOk="0" h="1322" w="894">
                  <a:moveTo>
                    <a:pt x="786" y="1322"/>
                  </a:moveTo>
                  <a:cubicBezTo>
                    <a:pt x="524" y="905"/>
                    <a:pt x="274" y="488"/>
                    <a:pt x="1" y="72"/>
                  </a:cubicBezTo>
                  <a:cubicBezTo>
                    <a:pt x="36" y="60"/>
                    <a:pt x="72" y="24"/>
                    <a:pt x="108" y="0"/>
                  </a:cubicBezTo>
                  <a:cubicBezTo>
                    <a:pt x="358" y="417"/>
                    <a:pt x="632" y="834"/>
                    <a:pt x="894" y="1250"/>
                  </a:cubicBezTo>
                  <a:cubicBezTo>
                    <a:pt x="846" y="1274"/>
                    <a:pt x="822" y="1310"/>
                    <a:pt x="786" y="132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42"/>
            <p:cNvSpPr/>
            <p:nvPr/>
          </p:nvSpPr>
          <p:spPr>
            <a:xfrm>
              <a:off x="2381525" y="2434650"/>
              <a:ext cx="22950" cy="38425"/>
            </a:xfrm>
            <a:custGeom>
              <a:rect b="b" l="l" r="r" t="t"/>
              <a:pathLst>
                <a:path extrusionOk="0" h="1537" w="918">
                  <a:moveTo>
                    <a:pt x="811" y="1537"/>
                  </a:moveTo>
                  <a:lnTo>
                    <a:pt x="1" y="60"/>
                  </a:lnTo>
                  <a:cubicBezTo>
                    <a:pt x="37" y="48"/>
                    <a:pt x="84" y="13"/>
                    <a:pt x="108" y="1"/>
                  </a:cubicBezTo>
                  <a:lnTo>
                    <a:pt x="918" y="1477"/>
                  </a:lnTo>
                  <a:cubicBezTo>
                    <a:pt x="870" y="1489"/>
                    <a:pt x="834" y="1501"/>
                    <a:pt x="811" y="153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42"/>
            <p:cNvSpPr/>
            <p:nvPr/>
          </p:nvSpPr>
          <p:spPr>
            <a:xfrm>
              <a:off x="2345225" y="2390900"/>
              <a:ext cx="21450" cy="40200"/>
            </a:xfrm>
            <a:custGeom>
              <a:rect b="b" l="l" r="r" t="t"/>
              <a:pathLst>
                <a:path extrusionOk="0" h="1608" w="858">
                  <a:moveTo>
                    <a:pt x="786" y="1608"/>
                  </a:moveTo>
                  <a:cubicBezTo>
                    <a:pt x="524" y="1084"/>
                    <a:pt x="262" y="560"/>
                    <a:pt x="0" y="36"/>
                  </a:cubicBezTo>
                  <a:lnTo>
                    <a:pt x="84" y="0"/>
                  </a:lnTo>
                  <a:cubicBezTo>
                    <a:pt x="346" y="512"/>
                    <a:pt x="608" y="1036"/>
                    <a:pt x="858" y="1560"/>
                  </a:cubicBezTo>
                  <a:cubicBezTo>
                    <a:pt x="834" y="1572"/>
                    <a:pt x="798" y="1584"/>
                    <a:pt x="786" y="160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42"/>
            <p:cNvSpPr/>
            <p:nvPr/>
          </p:nvSpPr>
          <p:spPr>
            <a:xfrm>
              <a:off x="2147575" y="2406375"/>
              <a:ext cx="22350" cy="35450"/>
            </a:xfrm>
            <a:custGeom>
              <a:rect b="b" l="l" r="r" t="t"/>
              <a:pathLst>
                <a:path extrusionOk="0" h="1418" w="894">
                  <a:moveTo>
                    <a:pt x="810" y="1417"/>
                  </a:moveTo>
                  <a:cubicBezTo>
                    <a:pt x="536" y="965"/>
                    <a:pt x="274" y="513"/>
                    <a:pt x="1" y="60"/>
                  </a:cubicBezTo>
                  <a:cubicBezTo>
                    <a:pt x="36" y="48"/>
                    <a:pt x="60" y="13"/>
                    <a:pt x="96" y="1"/>
                  </a:cubicBezTo>
                  <a:cubicBezTo>
                    <a:pt x="358" y="453"/>
                    <a:pt x="632" y="894"/>
                    <a:pt x="894" y="1358"/>
                  </a:cubicBezTo>
                  <a:cubicBezTo>
                    <a:pt x="870" y="1370"/>
                    <a:pt x="834" y="1382"/>
                    <a:pt x="810" y="141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42"/>
            <p:cNvSpPr/>
            <p:nvPr/>
          </p:nvSpPr>
          <p:spPr>
            <a:xfrm>
              <a:off x="2431250" y="2431075"/>
              <a:ext cx="23225" cy="36050"/>
            </a:xfrm>
            <a:custGeom>
              <a:rect b="b" l="l" r="r" t="t"/>
              <a:pathLst>
                <a:path extrusionOk="0" h="1442" w="929">
                  <a:moveTo>
                    <a:pt x="846" y="1441"/>
                  </a:moveTo>
                  <a:lnTo>
                    <a:pt x="0" y="60"/>
                  </a:lnTo>
                  <a:cubicBezTo>
                    <a:pt x="24" y="37"/>
                    <a:pt x="48" y="25"/>
                    <a:pt x="84" y="1"/>
                  </a:cubicBezTo>
                  <a:lnTo>
                    <a:pt x="929" y="1382"/>
                  </a:lnTo>
                  <a:cubicBezTo>
                    <a:pt x="905" y="1406"/>
                    <a:pt x="869" y="1430"/>
                    <a:pt x="846" y="144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42"/>
            <p:cNvSpPr/>
            <p:nvPr/>
          </p:nvSpPr>
          <p:spPr>
            <a:xfrm>
              <a:off x="2241625" y="2384050"/>
              <a:ext cx="20275" cy="36050"/>
            </a:xfrm>
            <a:custGeom>
              <a:rect b="b" l="l" r="r" t="t"/>
              <a:pathLst>
                <a:path extrusionOk="0" h="1442" w="811">
                  <a:moveTo>
                    <a:pt x="739" y="1441"/>
                  </a:moveTo>
                  <a:cubicBezTo>
                    <a:pt x="489" y="977"/>
                    <a:pt x="239" y="525"/>
                    <a:pt x="1" y="48"/>
                  </a:cubicBezTo>
                  <a:lnTo>
                    <a:pt x="96" y="1"/>
                  </a:lnTo>
                  <a:cubicBezTo>
                    <a:pt x="334" y="465"/>
                    <a:pt x="572" y="941"/>
                    <a:pt x="811" y="1406"/>
                  </a:cubicBezTo>
                  <a:cubicBezTo>
                    <a:pt x="787" y="1429"/>
                    <a:pt x="763" y="1429"/>
                    <a:pt x="739" y="144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42"/>
            <p:cNvSpPr/>
            <p:nvPr/>
          </p:nvSpPr>
          <p:spPr>
            <a:xfrm>
              <a:off x="2129425" y="2349525"/>
              <a:ext cx="21450" cy="29500"/>
            </a:xfrm>
            <a:custGeom>
              <a:rect b="b" l="l" r="r" t="t"/>
              <a:pathLst>
                <a:path extrusionOk="0" h="1180" w="858">
                  <a:moveTo>
                    <a:pt x="786" y="1179"/>
                  </a:moveTo>
                  <a:cubicBezTo>
                    <a:pt x="524" y="798"/>
                    <a:pt x="262" y="429"/>
                    <a:pt x="0" y="60"/>
                  </a:cubicBezTo>
                  <a:cubicBezTo>
                    <a:pt x="24" y="48"/>
                    <a:pt x="60" y="12"/>
                    <a:pt x="72" y="1"/>
                  </a:cubicBezTo>
                  <a:cubicBezTo>
                    <a:pt x="346" y="370"/>
                    <a:pt x="596" y="739"/>
                    <a:pt x="858" y="109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42"/>
            <p:cNvSpPr/>
            <p:nvPr/>
          </p:nvSpPr>
          <p:spPr>
            <a:xfrm>
              <a:off x="2093700" y="2337925"/>
              <a:ext cx="20850" cy="32450"/>
            </a:xfrm>
            <a:custGeom>
              <a:rect b="b" l="l" r="r" t="t"/>
              <a:pathLst>
                <a:path extrusionOk="0" h="1298" w="834">
                  <a:moveTo>
                    <a:pt x="739" y="1298"/>
                  </a:moveTo>
                  <a:cubicBezTo>
                    <a:pt x="489" y="881"/>
                    <a:pt x="251" y="465"/>
                    <a:pt x="1" y="60"/>
                  </a:cubicBezTo>
                  <a:cubicBezTo>
                    <a:pt x="24" y="48"/>
                    <a:pt x="60" y="36"/>
                    <a:pt x="84" y="0"/>
                  </a:cubicBezTo>
                  <a:cubicBezTo>
                    <a:pt x="346" y="417"/>
                    <a:pt x="584" y="822"/>
                    <a:pt x="834" y="1238"/>
                  </a:cubicBezTo>
                  <a:cubicBezTo>
                    <a:pt x="798" y="1262"/>
                    <a:pt x="774" y="1286"/>
                    <a:pt x="739" y="129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42"/>
            <p:cNvSpPr/>
            <p:nvPr/>
          </p:nvSpPr>
          <p:spPr>
            <a:xfrm>
              <a:off x="2213350" y="2444475"/>
              <a:ext cx="18200" cy="29800"/>
            </a:xfrm>
            <a:custGeom>
              <a:rect b="b" l="l" r="r" t="t"/>
              <a:pathLst>
                <a:path extrusionOk="0" h="1192" w="728">
                  <a:moveTo>
                    <a:pt x="96" y="1"/>
                  </a:moveTo>
                  <a:cubicBezTo>
                    <a:pt x="299" y="382"/>
                    <a:pt x="525" y="751"/>
                    <a:pt x="727" y="1144"/>
                  </a:cubicBezTo>
                  <a:cubicBezTo>
                    <a:pt x="703" y="1156"/>
                    <a:pt x="691" y="1167"/>
                    <a:pt x="656" y="1191"/>
                  </a:cubicBezTo>
                  <a:cubicBezTo>
                    <a:pt x="430" y="798"/>
                    <a:pt x="227" y="429"/>
                    <a:pt x="1" y="3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42"/>
            <p:cNvSpPr/>
            <p:nvPr/>
          </p:nvSpPr>
          <p:spPr>
            <a:xfrm>
              <a:off x="2114250" y="2373625"/>
              <a:ext cx="21150" cy="26525"/>
            </a:xfrm>
            <a:custGeom>
              <a:rect b="b" l="l" r="r" t="t"/>
              <a:pathLst>
                <a:path extrusionOk="0" h="1061" w="846">
                  <a:moveTo>
                    <a:pt x="83" y="1"/>
                  </a:moveTo>
                  <a:cubicBezTo>
                    <a:pt x="333" y="334"/>
                    <a:pt x="595" y="668"/>
                    <a:pt x="845" y="1001"/>
                  </a:cubicBezTo>
                  <a:cubicBezTo>
                    <a:pt x="810" y="1013"/>
                    <a:pt x="798" y="1025"/>
                    <a:pt x="774" y="1061"/>
                  </a:cubicBezTo>
                  <a:cubicBezTo>
                    <a:pt x="512" y="727"/>
                    <a:pt x="250" y="406"/>
                    <a:pt x="0" y="60"/>
                  </a:cubicBezTo>
                  <a:cubicBezTo>
                    <a:pt x="24" y="37"/>
                    <a:pt x="60" y="13"/>
                    <a:pt x="8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42"/>
            <p:cNvSpPr/>
            <p:nvPr/>
          </p:nvSpPr>
          <p:spPr>
            <a:xfrm>
              <a:off x="3158425" y="2840350"/>
              <a:ext cx="267325" cy="43500"/>
            </a:xfrm>
            <a:custGeom>
              <a:rect b="b" l="l" r="r" t="t"/>
              <a:pathLst>
                <a:path extrusionOk="0" h="1740" w="10693">
                  <a:moveTo>
                    <a:pt x="0" y="1549"/>
                  </a:moveTo>
                  <a:cubicBezTo>
                    <a:pt x="3536" y="918"/>
                    <a:pt x="7120" y="560"/>
                    <a:pt x="10656" y="1"/>
                  </a:cubicBezTo>
                  <a:cubicBezTo>
                    <a:pt x="10680" y="60"/>
                    <a:pt x="10680" y="96"/>
                    <a:pt x="10692" y="156"/>
                  </a:cubicBezTo>
                  <a:cubicBezTo>
                    <a:pt x="7132" y="680"/>
                    <a:pt x="3596" y="1215"/>
                    <a:pt x="36" y="1739"/>
                  </a:cubicBezTo>
                  <a:cubicBezTo>
                    <a:pt x="24" y="1668"/>
                    <a:pt x="0" y="1608"/>
                    <a:pt x="0" y="154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42"/>
            <p:cNvSpPr/>
            <p:nvPr/>
          </p:nvSpPr>
          <p:spPr>
            <a:xfrm>
              <a:off x="2825050" y="2897500"/>
              <a:ext cx="261350" cy="38725"/>
            </a:xfrm>
            <a:custGeom>
              <a:rect b="b" l="l" r="r" t="t"/>
              <a:pathLst>
                <a:path extrusionOk="0" h="1549" w="10454">
                  <a:moveTo>
                    <a:pt x="10454" y="120"/>
                  </a:moveTo>
                  <a:cubicBezTo>
                    <a:pt x="6989" y="596"/>
                    <a:pt x="3501" y="1072"/>
                    <a:pt x="36" y="1549"/>
                  </a:cubicBezTo>
                  <a:cubicBezTo>
                    <a:pt x="24" y="1501"/>
                    <a:pt x="24" y="1477"/>
                    <a:pt x="0" y="1430"/>
                  </a:cubicBezTo>
                  <a:cubicBezTo>
                    <a:pt x="84" y="1406"/>
                    <a:pt x="167" y="1358"/>
                    <a:pt x="238" y="1346"/>
                  </a:cubicBezTo>
                  <a:cubicBezTo>
                    <a:pt x="1238" y="1203"/>
                    <a:pt x="2239" y="1072"/>
                    <a:pt x="3251" y="941"/>
                  </a:cubicBezTo>
                  <a:cubicBezTo>
                    <a:pt x="4739" y="727"/>
                    <a:pt x="6239" y="537"/>
                    <a:pt x="7727" y="334"/>
                  </a:cubicBezTo>
                  <a:cubicBezTo>
                    <a:pt x="8513" y="227"/>
                    <a:pt x="9323" y="120"/>
                    <a:pt x="10109" y="13"/>
                  </a:cubicBezTo>
                  <a:cubicBezTo>
                    <a:pt x="10216" y="1"/>
                    <a:pt x="10335" y="1"/>
                    <a:pt x="10442" y="1"/>
                  </a:cubicBezTo>
                  <a:cubicBezTo>
                    <a:pt x="10442" y="49"/>
                    <a:pt x="10454" y="84"/>
                    <a:pt x="10454" y="1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42"/>
            <p:cNvSpPr/>
            <p:nvPr/>
          </p:nvSpPr>
          <p:spPr>
            <a:xfrm>
              <a:off x="3665025" y="2303100"/>
              <a:ext cx="70575" cy="53900"/>
            </a:xfrm>
            <a:custGeom>
              <a:rect b="b" l="l" r="r" t="t"/>
              <a:pathLst>
                <a:path extrusionOk="0" h="2156" w="2823">
                  <a:moveTo>
                    <a:pt x="96" y="0"/>
                  </a:moveTo>
                  <a:lnTo>
                    <a:pt x="2822" y="2048"/>
                  </a:lnTo>
                  <a:cubicBezTo>
                    <a:pt x="2799" y="2084"/>
                    <a:pt x="2775" y="2119"/>
                    <a:pt x="2751" y="2155"/>
                  </a:cubicBezTo>
                  <a:cubicBezTo>
                    <a:pt x="1822" y="1488"/>
                    <a:pt x="917" y="798"/>
                    <a:pt x="1" y="131"/>
                  </a:cubicBezTo>
                  <a:cubicBezTo>
                    <a:pt x="36" y="72"/>
                    <a:pt x="72" y="36"/>
                    <a:pt x="9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42"/>
            <p:cNvSpPr/>
            <p:nvPr/>
          </p:nvSpPr>
          <p:spPr>
            <a:xfrm>
              <a:off x="3782600" y="2269150"/>
              <a:ext cx="50925" cy="41400"/>
            </a:xfrm>
            <a:custGeom>
              <a:rect b="b" l="l" r="r" t="t"/>
              <a:pathLst>
                <a:path extrusionOk="0" h="1656" w="2037">
                  <a:moveTo>
                    <a:pt x="1" y="1"/>
                  </a:moveTo>
                  <a:cubicBezTo>
                    <a:pt x="691" y="560"/>
                    <a:pt x="1382" y="1096"/>
                    <a:pt x="2037" y="1620"/>
                  </a:cubicBezTo>
                  <a:cubicBezTo>
                    <a:pt x="1703" y="1656"/>
                    <a:pt x="144" y="441"/>
                    <a:pt x="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42"/>
            <p:cNvSpPr/>
            <p:nvPr/>
          </p:nvSpPr>
          <p:spPr>
            <a:xfrm>
              <a:off x="3623350" y="2321250"/>
              <a:ext cx="34250" cy="37525"/>
            </a:xfrm>
            <a:custGeom>
              <a:rect b="b" l="l" r="r" t="t"/>
              <a:pathLst>
                <a:path extrusionOk="0" h="1501" w="1370">
                  <a:moveTo>
                    <a:pt x="1251" y="1501"/>
                  </a:moveTo>
                  <a:cubicBezTo>
                    <a:pt x="834" y="1036"/>
                    <a:pt x="418" y="560"/>
                    <a:pt x="1" y="108"/>
                  </a:cubicBezTo>
                  <a:cubicBezTo>
                    <a:pt x="37" y="72"/>
                    <a:pt x="84" y="24"/>
                    <a:pt x="120" y="0"/>
                  </a:cubicBezTo>
                  <a:cubicBezTo>
                    <a:pt x="537" y="465"/>
                    <a:pt x="953" y="941"/>
                    <a:pt x="1370" y="1393"/>
                  </a:cubicBezTo>
                  <a:cubicBezTo>
                    <a:pt x="1334" y="1429"/>
                    <a:pt x="1287" y="1453"/>
                    <a:pt x="1251" y="150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42"/>
            <p:cNvSpPr/>
            <p:nvPr/>
          </p:nvSpPr>
          <p:spPr>
            <a:xfrm>
              <a:off x="3729625" y="2322450"/>
              <a:ext cx="53900" cy="30675"/>
            </a:xfrm>
            <a:custGeom>
              <a:rect b="b" l="l" r="r" t="t"/>
              <a:pathLst>
                <a:path extrusionOk="0" h="1227" w="2156">
                  <a:moveTo>
                    <a:pt x="60" y="0"/>
                  </a:moveTo>
                  <a:cubicBezTo>
                    <a:pt x="762" y="417"/>
                    <a:pt x="1465" y="834"/>
                    <a:pt x="2155" y="1226"/>
                  </a:cubicBezTo>
                  <a:cubicBezTo>
                    <a:pt x="1346" y="1024"/>
                    <a:pt x="703" y="500"/>
                    <a:pt x="0" y="83"/>
                  </a:cubicBezTo>
                  <a:cubicBezTo>
                    <a:pt x="36" y="60"/>
                    <a:pt x="48" y="24"/>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42"/>
            <p:cNvSpPr/>
            <p:nvPr/>
          </p:nvSpPr>
          <p:spPr>
            <a:xfrm>
              <a:off x="3507575" y="2318275"/>
              <a:ext cx="48250" cy="38725"/>
            </a:xfrm>
            <a:custGeom>
              <a:rect b="b" l="l" r="r" t="t"/>
              <a:pathLst>
                <a:path extrusionOk="0" h="1549" w="1930">
                  <a:moveTo>
                    <a:pt x="1870" y="1548"/>
                  </a:moveTo>
                  <a:cubicBezTo>
                    <a:pt x="1250" y="1072"/>
                    <a:pt x="619" y="584"/>
                    <a:pt x="0" y="108"/>
                  </a:cubicBezTo>
                  <a:cubicBezTo>
                    <a:pt x="24" y="72"/>
                    <a:pt x="60" y="24"/>
                    <a:pt x="72" y="0"/>
                  </a:cubicBezTo>
                  <a:cubicBezTo>
                    <a:pt x="703" y="477"/>
                    <a:pt x="1310" y="965"/>
                    <a:pt x="1929" y="1441"/>
                  </a:cubicBezTo>
                  <a:cubicBezTo>
                    <a:pt x="1917" y="1477"/>
                    <a:pt x="1905" y="1512"/>
                    <a:pt x="1870" y="154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42"/>
            <p:cNvSpPr/>
            <p:nvPr/>
          </p:nvSpPr>
          <p:spPr>
            <a:xfrm>
              <a:off x="3768025" y="2279875"/>
              <a:ext cx="45250" cy="40500"/>
            </a:xfrm>
            <a:custGeom>
              <a:rect b="b" l="l" r="r" t="t"/>
              <a:pathLst>
                <a:path extrusionOk="0" h="1620" w="1810">
                  <a:moveTo>
                    <a:pt x="1739" y="1620"/>
                  </a:moveTo>
                  <a:cubicBezTo>
                    <a:pt x="1155" y="1120"/>
                    <a:pt x="584" y="608"/>
                    <a:pt x="0" y="96"/>
                  </a:cubicBezTo>
                  <a:cubicBezTo>
                    <a:pt x="24" y="60"/>
                    <a:pt x="36" y="36"/>
                    <a:pt x="72" y="0"/>
                  </a:cubicBezTo>
                  <a:cubicBezTo>
                    <a:pt x="655" y="512"/>
                    <a:pt x="1227" y="1024"/>
                    <a:pt x="1810" y="1536"/>
                  </a:cubicBezTo>
                  <a:cubicBezTo>
                    <a:pt x="1786" y="1560"/>
                    <a:pt x="1774" y="1596"/>
                    <a:pt x="1739" y="16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42"/>
            <p:cNvSpPr/>
            <p:nvPr/>
          </p:nvSpPr>
          <p:spPr>
            <a:xfrm>
              <a:off x="3671875" y="2326600"/>
              <a:ext cx="49725" cy="38125"/>
            </a:xfrm>
            <a:custGeom>
              <a:rect b="b" l="l" r="r" t="t"/>
              <a:pathLst>
                <a:path extrusionOk="0" h="1525" w="1989">
                  <a:moveTo>
                    <a:pt x="1906" y="1525"/>
                  </a:moveTo>
                  <a:cubicBezTo>
                    <a:pt x="1274" y="1049"/>
                    <a:pt x="632" y="572"/>
                    <a:pt x="1" y="96"/>
                  </a:cubicBezTo>
                  <a:cubicBezTo>
                    <a:pt x="36" y="72"/>
                    <a:pt x="48" y="36"/>
                    <a:pt x="84" y="1"/>
                  </a:cubicBezTo>
                  <a:cubicBezTo>
                    <a:pt x="715" y="477"/>
                    <a:pt x="1346" y="953"/>
                    <a:pt x="1989" y="1441"/>
                  </a:cubicBezTo>
                  <a:cubicBezTo>
                    <a:pt x="1953" y="1465"/>
                    <a:pt x="1929" y="1501"/>
                    <a:pt x="1906" y="152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42"/>
            <p:cNvSpPr/>
            <p:nvPr/>
          </p:nvSpPr>
          <p:spPr>
            <a:xfrm>
              <a:off x="3798075" y="2263200"/>
              <a:ext cx="44375" cy="36050"/>
            </a:xfrm>
            <a:custGeom>
              <a:rect b="b" l="l" r="r" t="t"/>
              <a:pathLst>
                <a:path extrusionOk="0" h="1442" w="1775">
                  <a:moveTo>
                    <a:pt x="1727" y="1441"/>
                  </a:moveTo>
                  <a:cubicBezTo>
                    <a:pt x="1168" y="1001"/>
                    <a:pt x="584" y="537"/>
                    <a:pt x="1" y="84"/>
                  </a:cubicBezTo>
                  <a:cubicBezTo>
                    <a:pt x="13" y="60"/>
                    <a:pt x="48" y="25"/>
                    <a:pt x="60" y="1"/>
                  </a:cubicBezTo>
                  <a:cubicBezTo>
                    <a:pt x="620" y="441"/>
                    <a:pt x="1203" y="906"/>
                    <a:pt x="1775" y="1346"/>
                  </a:cubicBezTo>
                  <a:cubicBezTo>
                    <a:pt x="1775" y="1382"/>
                    <a:pt x="1739" y="1418"/>
                    <a:pt x="1727" y="144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42"/>
            <p:cNvSpPr/>
            <p:nvPr/>
          </p:nvSpPr>
          <p:spPr>
            <a:xfrm>
              <a:off x="3444775" y="2332250"/>
              <a:ext cx="46750" cy="33375"/>
            </a:xfrm>
            <a:custGeom>
              <a:rect b="b" l="l" r="r" t="t"/>
              <a:pathLst>
                <a:path extrusionOk="0" h="1335" w="1870">
                  <a:moveTo>
                    <a:pt x="60" y="1"/>
                  </a:moveTo>
                  <a:cubicBezTo>
                    <a:pt x="667" y="418"/>
                    <a:pt x="1262" y="834"/>
                    <a:pt x="1869" y="1251"/>
                  </a:cubicBezTo>
                  <a:cubicBezTo>
                    <a:pt x="1857" y="1287"/>
                    <a:pt x="1846" y="1299"/>
                    <a:pt x="1822" y="1334"/>
                  </a:cubicBezTo>
                  <a:lnTo>
                    <a:pt x="0" y="84"/>
                  </a:lnTo>
                  <a:cubicBezTo>
                    <a:pt x="12" y="49"/>
                    <a:pt x="24" y="37"/>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42"/>
            <p:cNvSpPr/>
            <p:nvPr/>
          </p:nvSpPr>
          <p:spPr>
            <a:xfrm>
              <a:off x="3557275" y="2343575"/>
              <a:ext cx="38125" cy="26800"/>
            </a:xfrm>
            <a:custGeom>
              <a:rect b="b" l="l" r="r" t="t"/>
              <a:pathLst>
                <a:path extrusionOk="0" h="1072" w="1525">
                  <a:moveTo>
                    <a:pt x="48" y="0"/>
                  </a:moveTo>
                  <a:cubicBezTo>
                    <a:pt x="536" y="322"/>
                    <a:pt x="1036" y="655"/>
                    <a:pt x="1525" y="1001"/>
                  </a:cubicBezTo>
                  <a:cubicBezTo>
                    <a:pt x="1513" y="1024"/>
                    <a:pt x="1489" y="1036"/>
                    <a:pt x="1477" y="1072"/>
                  </a:cubicBezTo>
                  <a:lnTo>
                    <a:pt x="1" y="84"/>
                  </a:lnTo>
                  <a:cubicBezTo>
                    <a:pt x="36" y="60"/>
                    <a:pt x="48" y="24"/>
                    <a:pt x="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42"/>
            <p:cNvSpPr/>
            <p:nvPr/>
          </p:nvSpPr>
          <p:spPr>
            <a:xfrm>
              <a:off x="3580200" y="2343275"/>
              <a:ext cx="29200" cy="23250"/>
            </a:xfrm>
            <a:custGeom>
              <a:rect b="b" l="l" r="r" t="t"/>
              <a:pathLst>
                <a:path extrusionOk="0" h="930" w="1168">
                  <a:moveTo>
                    <a:pt x="72" y="1"/>
                  </a:moveTo>
                  <a:cubicBezTo>
                    <a:pt x="441" y="274"/>
                    <a:pt x="798" y="560"/>
                    <a:pt x="1167" y="858"/>
                  </a:cubicBezTo>
                  <a:cubicBezTo>
                    <a:pt x="1155" y="893"/>
                    <a:pt x="1131" y="917"/>
                    <a:pt x="1108" y="929"/>
                  </a:cubicBezTo>
                  <a:cubicBezTo>
                    <a:pt x="739" y="655"/>
                    <a:pt x="369" y="370"/>
                    <a:pt x="0" y="72"/>
                  </a:cubicBezTo>
                  <a:cubicBezTo>
                    <a:pt x="24" y="60"/>
                    <a:pt x="60" y="24"/>
                    <a:pt x="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42"/>
            <p:cNvSpPr/>
            <p:nvPr/>
          </p:nvSpPr>
          <p:spPr>
            <a:xfrm>
              <a:off x="3433750" y="2362025"/>
              <a:ext cx="29800" cy="19075"/>
            </a:xfrm>
            <a:custGeom>
              <a:rect b="b" l="l" r="r" t="t"/>
              <a:pathLst>
                <a:path extrusionOk="0" h="763" w="1192">
                  <a:moveTo>
                    <a:pt x="1155" y="763"/>
                  </a:moveTo>
                  <a:cubicBezTo>
                    <a:pt x="763" y="536"/>
                    <a:pt x="393" y="298"/>
                    <a:pt x="1" y="72"/>
                  </a:cubicBezTo>
                  <a:cubicBezTo>
                    <a:pt x="24" y="48"/>
                    <a:pt x="36" y="24"/>
                    <a:pt x="48" y="1"/>
                  </a:cubicBezTo>
                  <a:cubicBezTo>
                    <a:pt x="441" y="227"/>
                    <a:pt x="810" y="465"/>
                    <a:pt x="1191" y="691"/>
                  </a:cubicBezTo>
                  <a:cubicBezTo>
                    <a:pt x="1179" y="715"/>
                    <a:pt x="1167" y="751"/>
                    <a:pt x="1155" y="76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42"/>
            <p:cNvSpPr/>
            <p:nvPr/>
          </p:nvSpPr>
          <p:spPr>
            <a:xfrm>
              <a:off x="3359050" y="2364400"/>
              <a:ext cx="25325" cy="17000"/>
            </a:xfrm>
            <a:custGeom>
              <a:rect b="b" l="l" r="r" t="t"/>
              <a:pathLst>
                <a:path extrusionOk="0" h="680" w="1013">
                  <a:moveTo>
                    <a:pt x="988" y="679"/>
                  </a:moveTo>
                  <a:cubicBezTo>
                    <a:pt x="655" y="489"/>
                    <a:pt x="333" y="287"/>
                    <a:pt x="0" y="72"/>
                  </a:cubicBezTo>
                  <a:cubicBezTo>
                    <a:pt x="12" y="48"/>
                    <a:pt x="36" y="13"/>
                    <a:pt x="48" y="1"/>
                  </a:cubicBezTo>
                  <a:cubicBezTo>
                    <a:pt x="369" y="191"/>
                    <a:pt x="703" y="406"/>
                    <a:pt x="1012" y="596"/>
                  </a:cubicBezTo>
                  <a:cubicBezTo>
                    <a:pt x="1012" y="620"/>
                    <a:pt x="1000" y="656"/>
                    <a:pt x="988" y="67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42"/>
            <p:cNvSpPr/>
            <p:nvPr/>
          </p:nvSpPr>
          <p:spPr>
            <a:xfrm>
              <a:off x="2072875" y="2646300"/>
              <a:ext cx="310475" cy="172350"/>
            </a:xfrm>
            <a:custGeom>
              <a:rect b="b" l="l" r="r" t="t"/>
              <a:pathLst>
                <a:path extrusionOk="0" h="6894" w="12419">
                  <a:moveTo>
                    <a:pt x="4060" y="2488"/>
                  </a:moveTo>
                  <a:cubicBezTo>
                    <a:pt x="3584" y="2203"/>
                    <a:pt x="3120" y="1905"/>
                    <a:pt x="2631" y="1631"/>
                  </a:cubicBezTo>
                  <a:cubicBezTo>
                    <a:pt x="1846" y="1167"/>
                    <a:pt x="1036" y="714"/>
                    <a:pt x="238" y="262"/>
                  </a:cubicBezTo>
                  <a:cubicBezTo>
                    <a:pt x="143" y="214"/>
                    <a:pt x="72" y="155"/>
                    <a:pt x="0" y="95"/>
                  </a:cubicBezTo>
                  <a:lnTo>
                    <a:pt x="36" y="0"/>
                  </a:lnTo>
                  <a:cubicBezTo>
                    <a:pt x="131" y="48"/>
                    <a:pt x="238" y="71"/>
                    <a:pt x="322" y="119"/>
                  </a:cubicBezTo>
                  <a:cubicBezTo>
                    <a:pt x="3727" y="1965"/>
                    <a:pt x="7144" y="3810"/>
                    <a:pt x="10549" y="5667"/>
                  </a:cubicBezTo>
                  <a:cubicBezTo>
                    <a:pt x="11097" y="5965"/>
                    <a:pt x="11633" y="6310"/>
                    <a:pt x="12168" y="6620"/>
                  </a:cubicBezTo>
                  <a:cubicBezTo>
                    <a:pt x="12264" y="6679"/>
                    <a:pt x="12335" y="6739"/>
                    <a:pt x="12418" y="6810"/>
                  </a:cubicBezTo>
                  <a:cubicBezTo>
                    <a:pt x="12406" y="6834"/>
                    <a:pt x="12383" y="6858"/>
                    <a:pt x="12359" y="6894"/>
                  </a:cubicBezTo>
                  <a:lnTo>
                    <a:pt x="12049" y="6715"/>
                  </a:lnTo>
                  <a:cubicBezTo>
                    <a:pt x="9466" y="5322"/>
                    <a:pt x="6858" y="3929"/>
                    <a:pt x="4251" y="2536"/>
                  </a:cubicBezTo>
                  <a:cubicBezTo>
                    <a:pt x="4215" y="2512"/>
                    <a:pt x="4167" y="2512"/>
                    <a:pt x="4120" y="2500"/>
                  </a:cubicBezTo>
                  <a:cubicBezTo>
                    <a:pt x="4120" y="2524"/>
                    <a:pt x="4096" y="2500"/>
                    <a:pt x="4060" y="248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42"/>
            <p:cNvSpPr/>
            <p:nvPr/>
          </p:nvSpPr>
          <p:spPr>
            <a:xfrm>
              <a:off x="2127325" y="2698075"/>
              <a:ext cx="173575" cy="96475"/>
            </a:xfrm>
            <a:custGeom>
              <a:rect b="b" l="l" r="r" t="t"/>
              <a:pathLst>
                <a:path extrusionOk="0" h="3859" w="6943">
                  <a:moveTo>
                    <a:pt x="6871" y="3858"/>
                  </a:moveTo>
                  <a:cubicBezTo>
                    <a:pt x="4573" y="2608"/>
                    <a:pt x="2287" y="1358"/>
                    <a:pt x="1" y="120"/>
                  </a:cubicBezTo>
                  <a:cubicBezTo>
                    <a:pt x="25" y="72"/>
                    <a:pt x="49" y="48"/>
                    <a:pt x="61" y="1"/>
                  </a:cubicBezTo>
                  <a:cubicBezTo>
                    <a:pt x="2358" y="1239"/>
                    <a:pt x="4644" y="2489"/>
                    <a:pt x="6942" y="3715"/>
                  </a:cubicBezTo>
                  <a:cubicBezTo>
                    <a:pt x="6919" y="3763"/>
                    <a:pt x="6895" y="3811"/>
                    <a:pt x="6871" y="385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42"/>
            <p:cNvSpPr/>
            <p:nvPr/>
          </p:nvSpPr>
          <p:spPr>
            <a:xfrm>
              <a:off x="2047575" y="2625450"/>
              <a:ext cx="187825" cy="103600"/>
            </a:xfrm>
            <a:custGeom>
              <a:rect b="b" l="l" r="r" t="t"/>
              <a:pathLst>
                <a:path extrusionOk="0" h="4144" w="7513">
                  <a:moveTo>
                    <a:pt x="7465" y="4144"/>
                  </a:moveTo>
                  <a:cubicBezTo>
                    <a:pt x="4977" y="2787"/>
                    <a:pt x="2500" y="1429"/>
                    <a:pt x="0" y="96"/>
                  </a:cubicBezTo>
                  <a:lnTo>
                    <a:pt x="48" y="1"/>
                  </a:lnTo>
                  <a:cubicBezTo>
                    <a:pt x="2524" y="1358"/>
                    <a:pt x="5025" y="2703"/>
                    <a:pt x="7513" y="4049"/>
                  </a:cubicBezTo>
                  <a:cubicBezTo>
                    <a:pt x="7513" y="4073"/>
                    <a:pt x="7501" y="4108"/>
                    <a:pt x="7465" y="414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42"/>
            <p:cNvSpPr/>
            <p:nvPr/>
          </p:nvSpPr>
          <p:spPr>
            <a:xfrm>
              <a:off x="2086250" y="2662350"/>
              <a:ext cx="139925" cy="76225"/>
            </a:xfrm>
            <a:custGeom>
              <a:rect b="b" l="l" r="r" t="t"/>
              <a:pathLst>
                <a:path extrusionOk="0" h="3049" w="5597">
                  <a:moveTo>
                    <a:pt x="3525" y="1846"/>
                  </a:moveTo>
                  <a:cubicBezTo>
                    <a:pt x="3561" y="1858"/>
                    <a:pt x="3573" y="1882"/>
                    <a:pt x="3597" y="1894"/>
                  </a:cubicBezTo>
                  <a:cubicBezTo>
                    <a:pt x="4061" y="2144"/>
                    <a:pt x="4525" y="2418"/>
                    <a:pt x="4978" y="2668"/>
                  </a:cubicBezTo>
                  <a:cubicBezTo>
                    <a:pt x="5192" y="2787"/>
                    <a:pt x="5418" y="2906"/>
                    <a:pt x="5597" y="3049"/>
                  </a:cubicBezTo>
                  <a:cubicBezTo>
                    <a:pt x="3716" y="2096"/>
                    <a:pt x="1787" y="1204"/>
                    <a:pt x="1" y="96"/>
                  </a:cubicBezTo>
                  <a:lnTo>
                    <a:pt x="37" y="1"/>
                  </a:lnTo>
                  <a:cubicBezTo>
                    <a:pt x="132" y="49"/>
                    <a:pt x="239" y="108"/>
                    <a:pt x="322" y="156"/>
                  </a:cubicBezTo>
                  <a:cubicBezTo>
                    <a:pt x="1311" y="692"/>
                    <a:pt x="2275" y="1227"/>
                    <a:pt x="3251" y="1739"/>
                  </a:cubicBezTo>
                  <a:cubicBezTo>
                    <a:pt x="3347" y="1799"/>
                    <a:pt x="3454" y="1835"/>
                    <a:pt x="3525" y="184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42"/>
            <p:cNvSpPr/>
            <p:nvPr/>
          </p:nvSpPr>
          <p:spPr>
            <a:xfrm>
              <a:off x="2276750" y="2818925"/>
              <a:ext cx="80400" cy="38125"/>
            </a:xfrm>
            <a:custGeom>
              <a:rect b="b" l="l" r="r" t="t"/>
              <a:pathLst>
                <a:path extrusionOk="0" h="1525" w="3216">
                  <a:moveTo>
                    <a:pt x="3156" y="1525"/>
                  </a:moveTo>
                  <a:cubicBezTo>
                    <a:pt x="2096" y="1060"/>
                    <a:pt x="1037" y="596"/>
                    <a:pt x="1" y="120"/>
                  </a:cubicBezTo>
                  <a:cubicBezTo>
                    <a:pt x="13" y="84"/>
                    <a:pt x="25" y="48"/>
                    <a:pt x="60" y="1"/>
                  </a:cubicBezTo>
                  <a:cubicBezTo>
                    <a:pt x="1120" y="465"/>
                    <a:pt x="2168" y="929"/>
                    <a:pt x="3216" y="1394"/>
                  </a:cubicBezTo>
                  <a:cubicBezTo>
                    <a:pt x="3180" y="1429"/>
                    <a:pt x="3168" y="1477"/>
                    <a:pt x="3156" y="152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42"/>
            <p:cNvSpPr/>
            <p:nvPr/>
          </p:nvSpPr>
          <p:spPr>
            <a:xfrm>
              <a:off x="2277650" y="2828450"/>
              <a:ext cx="74150" cy="35150"/>
            </a:xfrm>
            <a:custGeom>
              <a:rect b="b" l="l" r="r" t="t"/>
              <a:pathLst>
                <a:path extrusionOk="0" h="1406" w="2966">
                  <a:moveTo>
                    <a:pt x="2918" y="1406"/>
                  </a:moveTo>
                  <a:cubicBezTo>
                    <a:pt x="1953" y="977"/>
                    <a:pt x="977" y="536"/>
                    <a:pt x="1" y="96"/>
                  </a:cubicBezTo>
                  <a:cubicBezTo>
                    <a:pt x="24" y="72"/>
                    <a:pt x="36" y="36"/>
                    <a:pt x="48" y="1"/>
                  </a:cubicBezTo>
                  <a:cubicBezTo>
                    <a:pt x="1013" y="429"/>
                    <a:pt x="2001" y="858"/>
                    <a:pt x="2965" y="1287"/>
                  </a:cubicBezTo>
                  <a:cubicBezTo>
                    <a:pt x="2953" y="1334"/>
                    <a:pt x="2941" y="1358"/>
                    <a:pt x="2918" y="140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42"/>
            <p:cNvSpPr/>
            <p:nvPr/>
          </p:nvSpPr>
          <p:spPr>
            <a:xfrm>
              <a:off x="2238075" y="2746000"/>
              <a:ext cx="59250" cy="34250"/>
            </a:xfrm>
            <a:custGeom>
              <a:rect b="b" l="l" r="r" t="t"/>
              <a:pathLst>
                <a:path extrusionOk="0" h="1370" w="2370">
                  <a:moveTo>
                    <a:pt x="60" y="1"/>
                  </a:moveTo>
                  <a:cubicBezTo>
                    <a:pt x="834" y="441"/>
                    <a:pt x="1607" y="858"/>
                    <a:pt x="2369" y="1286"/>
                  </a:cubicBezTo>
                  <a:cubicBezTo>
                    <a:pt x="2346" y="1310"/>
                    <a:pt x="2334" y="1346"/>
                    <a:pt x="2310" y="1370"/>
                  </a:cubicBezTo>
                  <a:cubicBezTo>
                    <a:pt x="1524" y="941"/>
                    <a:pt x="774" y="513"/>
                    <a:pt x="0" y="84"/>
                  </a:cubicBezTo>
                  <a:cubicBezTo>
                    <a:pt x="24" y="60"/>
                    <a:pt x="36" y="36"/>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42"/>
            <p:cNvSpPr/>
            <p:nvPr/>
          </p:nvSpPr>
          <p:spPr>
            <a:xfrm>
              <a:off x="2204425" y="2758800"/>
              <a:ext cx="57475" cy="28900"/>
            </a:xfrm>
            <a:custGeom>
              <a:rect b="b" l="l" r="r" t="t"/>
              <a:pathLst>
                <a:path extrusionOk="0" h="1156" w="2299">
                  <a:moveTo>
                    <a:pt x="48" y="1"/>
                  </a:moveTo>
                  <a:cubicBezTo>
                    <a:pt x="787" y="358"/>
                    <a:pt x="1549" y="715"/>
                    <a:pt x="2299" y="1072"/>
                  </a:cubicBezTo>
                  <a:lnTo>
                    <a:pt x="2251" y="1155"/>
                  </a:lnTo>
                  <a:cubicBezTo>
                    <a:pt x="1513" y="798"/>
                    <a:pt x="763" y="429"/>
                    <a:pt x="1" y="72"/>
                  </a:cubicBezTo>
                  <a:cubicBezTo>
                    <a:pt x="36" y="48"/>
                    <a:pt x="36" y="24"/>
                    <a:pt x="4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42"/>
            <p:cNvSpPr/>
            <p:nvPr/>
          </p:nvSpPr>
          <p:spPr>
            <a:xfrm>
              <a:off x="2210375" y="2828450"/>
              <a:ext cx="47650" cy="23250"/>
            </a:xfrm>
            <a:custGeom>
              <a:rect b="b" l="l" r="r" t="t"/>
              <a:pathLst>
                <a:path extrusionOk="0" h="930" w="1906">
                  <a:moveTo>
                    <a:pt x="48" y="1"/>
                  </a:moveTo>
                  <a:cubicBezTo>
                    <a:pt x="679" y="274"/>
                    <a:pt x="1299" y="548"/>
                    <a:pt x="1906" y="834"/>
                  </a:cubicBezTo>
                  <a:cubicBezTo>
                    <a:pt x="1894" y="858"/>
                    <a:pt x="1882" y="906"/>
                    <a:pt x="1870" y="929"/>
                  </a:cubicBezTo>
                  <a:cubicBezTo>
                    <a:pt x="1239" y="655"/>
                    <a:pt x="632" y="382"/>
                    <a:pt x="1" y="96"/>
                  </a:cubicBezTo>
                  <a:cubicBezTo>
                    <a:pt x="25" y="84"/>
                    <a:pt x="37" y="36"/>
                    <a:pt x="4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42"/>
            <p:cNvSpPr/>
            <p:nvPr/>
          </p:nvSpPr>
          <p:spPr>
            <a:xfrm>
              <a:off x="2199075" y="2773675"/>
              <a:ext cx="43775" cy="22950"/>
            </a:xfrm>
            <a:custGeom>
              <a:rect b="b" l="l" r="r" t="t"/>
              <a:pathLst>
                <a:path extrusionOk="0" h="918" w="1751">
                  <a:moveTo>
                    <a:pt x="1691" y="918"/>
                  </a:moveTo>
                  <a:cubicBezTo>
                    <a:pt x="1131" y="656"/>
                    <a:pt x="560" y="370"/>
                    <a:pt x="0" y="108"/>
                  </a:cubicBezTo>
                  <a:cubicBezTo>
                    <a:pt x="12" y="72"/>
                    <a:pt x="24" y="25"/>
                    <a:pt x="60" y="1"/>
                  </a:cubicBezTo>
                  <a:cubicBezTo>
                    <a:pt x="620" y="263"/>
                    <a:pt x="1191" y="537"/>
                    <a:pt x="1751" y="822"/>
                  </a:cubicBezTo>
                  <a:cubicBezTo>
                    <a:pt x="1727" y="846"/>
                    <a:pt x="1703" y="870"/>
                    <a:pt x="1691" y="91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42"/>
            <p:cNvSpPr/>
            <p:nvPr/>
          </p:nvSpPr>
          <p:spPr>
            <a:xfrm>
              <a:off x="2210975" y="2818625"/>
              <a:ext cx="41100" cy="21175"/>
            </a:xfrm>
            <a:custGeom>
              <a:rect b="b" l="l" r="r" t="t"/>
              <a:pathLst>
                <a:path extrusionOk="0" h="847" w="1644">
                  <a:moveTo>
                    <a:pt x="1608" y="846"/>
                  </a:moveTo>
                  <a:cubicBezTo>
                    <a:pt x="1072" y="596"/>
                    <a:pt x="525" y="346"/>
                    <a:pt x="1" y="108"/>
                  </a:cubicBezTo>
                  <a:cubicBezTo>
                    <a:pt x="13" y="72"/>
                    <a:pt x="24" y="36"/>
                    <a:pt x="36" y="1"/>
                  </a:cubicBezTo>
                  <a:lnTo>
                    <a:pt x="1644" y="763"/>
                  </a:lnTo>
                  <a:cubicBezTo>
                    <a:pt x="1644" y="787"/>
                    <a:pt x="1620" y="822"/>
                    <a:pt x="1608" y="84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42"/>
            <p:cNvSpPr/>
            <p:nvPr/>
          </p:nvSpPr>
          <p:spPr>
            <a:xfrm>
              <a:off x="2396125" y="2825175"/>
              <a:ext cx="42000" cy="26225"/>
            </a:xfrm>
            <a:custGeom>
              <a:rect b="b" l="l" r="r" t="t"/>
              <a:pathLst>
                <a:path extrusionOk="0" h="1049" w="1680">
                  <a:moveTo>
                    <a:pt x="60" y="1"/>
                  </a:moveTo>
                  <a:cubicBezTo>
                    <a:pt x="596" y="322"/>
                    <a:pt x="1143" y="644"/>
                    <a:pt x="1679" y="953"/>
                  </a:cubicBezTo>
                  <a:lnTo>
                    <a:pt x="1643" y="1048"/>
                  </a:lnTo>
                  <a:cubicBezTo>
                    <a:pt x="1084" y="739"/>
                    <a:pt x="548" y="417"/>
                    <a:pt x="0" y="96"/>
                  </a:cubicBezTo>
                  <a:cubicBezTo>
                    <a:pt x="12" y="72"/>
                    <a:pt x="48" y="36"/>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42"/>
            <p:cNvSpPr/>
            <p:nvPr/>
          </p:nvSpPr>
          <p:spPr>
            <a:xfrm>
              <a:off x="2310100" y="2791250"/>
              <a:ext cx="37825" cy="21150"/>
            </a:xfrm>
            <a:custGeom>
              <a:rect b="b" l="l" r="r" t="t"/>
              <a:pathLst>
                <a:path extrusionOk="0" h="846" w="1513">
                  <a:moveTo>
                    <a:pt x="60" y="0"/>
                  </a:moveTo>
                  <a:cubicBezTo>
                    <a:pt x="536" y="250"/>
                    <a:pt x="1024" y="489"/>
                    <a:pt x="1513" y="739"/>
                  </a:cubicBezTo>
                  <a:cubicBezTo>
                    <a:pt x="1489" y="774"/>
                    <a:pt x="1477" y="810"/>
                    <a:pt x="1453" y="846"/>
                  </a:cubicBezTo>
                  <a:cubicBezTo>
                    <a:pt x="977" y="596"/>
                    <a:pt x="477" y="358"/>
                    <a:pt x="0" y="96"/>
                  </a:cubicBezTo>
                  <a:cubicBezTo>
                    <a:pt x="36" y="60"/>
                    <a:pt x="48" y="24"/>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42"/>
            <p:cNvSpPr/>
            <p:nvPr/>
          </p:nvSpPr>
          <p:spPr>
            <a:xfrm>
              <a:off x="2292825" y="2850775"/>
              <a:ext cx="38725" cy="20875"/>
            </a:xfrm>
            <a:custGeom>
              <a:rect b="b" l="l" r="r" t="t"/>
              <a:pathLst>
                <a:path extrusionOk="0" h="835" w="1549">
                  <a:moveTo>
                    <a:pt x="37" y="1"/>
                  </a:moveTo>
                  <a:cubicBezTo>
                    <a:pt x="549" y="251"/>
                    <a:pt x="1037" y="489"/>
                    <a:pt x="1549" y="739"/>
                  </a:cubicBezTo>
                  <a:lnTo>
                    <a:pt x="1501" y="834"/>
                  </a:lnTo>
                  <a:cubicBezTo>
                    <a:pt x="989" y="572"/>
                    <a:pt x="501" y="334"/>
                    <a:pt x="1" y="8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42"/>
            <p:cNvSpPr/>
            <p:nvPr/>
          </p:nvSpPr>
          <p:spPr>
            <a:xfrm>
              <a:off x="2112450" y="2988900"/>
              <a:ext cx="24150" cy="75625"/>
            </a:xfrm>
            <a:custGeom>
              <a:rect b="b" l="l" r="r" t="t"/>
              <a:pathLst>
                <a:path extrusionOk="0" h="3025" w="966">
                  <a:moveTo>
                    <a:pt x="965" y="24"/>
                  </a:moveTo>
                  <a:cubicBezTo>
                    <a:pt x="679" y="1024"/>
                    <a:pt x="394" y="2012"/>
                    <a:pt x="132" y="3024"/>
                  </a:cubicBezTo>
                  <a:cubicBezTo>
                    <a:pt x="84" y="3012"/>
                    <a:pt x="48" y="3000"/>
                    <a:pt x="1" y="3000"/>
                  </a:cubicBezTo>
                  <a:cubicBezTo>
                    <a:pt x="286" y="2000"/>
                    <a:pt x="560" y="1000"/>
                    <a:pt x="846" y="0"/>
                  </a:cubicBezTo>
                  <a:cubicBezTo>
                    <a:pt x="870" y="0"/>
                    <a:pt x="917" y="0"/>
                    <a:pt x="965" y="2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42"/>
            <p:cNvSpPr/>
            <p:nvPr/>
          </p:nvSpPr>
          <p:spPr>
            <a:xfrm>
              <a:off x="2303850" y="3103775"/>
              <a:ext cx="27700" cy="57175"/>
            </a:xfrm>
            <a:custGeom>
              <a:rect b="b" l="l" r="r" t="t"/>
              <a:pathLst>
                <a:path extrusionOk="0" h="2287" w="1108">
                  <a:moveTo>
                    <a:pt x="1108" y="60"/>
                  </a:moveTo>
                  <a:cubicBezTo>
                    <a:pt x="774" y="799"/>
                    <a:pt x="465" y="1549"/>
                    <a:pt x="131" y="2287"/>
                  </a:cubicBezTo>
                  <a:cubicBezTo>
                    <a:pt x="96" y="2275"/>
                    <a:pt x="48" y="2239"/>
                    <a:pt x="0" y="2227"/>
                  </a:cubicBezTo>
                  <a:lnTo>
                    <a:pt x="989" y="1"/>
                  </a:lnTo>
                  <a:cubicBezTo>
                    <a:pt x="1012" y="13"/>
                    <a:pt x="1060" y="37"/>
                    <a:pt x="1108" y="6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42"/>
            <p:cNvSpPr/>
            <p:nvPr/>
          </p:nvSpPr>
          <p:spPr>
            <a:xfrm>
              <a:off x="2398200" y="3090400"/>
              <a:ext cx="28300" cy="74425"/>
            </a:xfrm>
            <a:custGeom>
              <a:rect b="b" l="l" r="r" t="t"/>
              <a:pathLst>
                <a:path extrusionOk="0" h="2977" w="1132">
                  <a:moveTo>
                    <a:pt x="775" y="441"/>
                  </a:moveTo>
                  <a:cubicBezTo>
                    <a:pt x="870" y="298"/>
                    <a:pt x="977" y="143"/>
                    <a:pt x="1060" y="0"/>
                  </a:cubicBezTo>
                  <a:cubicBezTo>
                    <a:pt x="1096" y="12"/>
                    <a:pt x="1120" y="24"/>
                    <a:pt x="1132" y="24"/>
                  </a:cubicBezTo>
                  <a:lnTo>
                    <a:pt x="108" y="2977"/>
                  </a:lnTo>
                  <a:cubicBezTo>
                    <a:pt x="84" y="2953"/>
                    <a:pt x="36" y="2953"/>
                    <a:pt x="1" y="2941"/>
                  </a:cubicBezTo>
                  <a:cubicBezTo>
                    <a:pt x="275" y="2108"/>
                    <a:pt x="525" y="1262"/>
                    <a:pt x="775" y="44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42"/>
            <p:cNvSpPr/>
            <p:nvPr/>
          </p:nvSpPr>
          <p:spPr>
            <a:xfrm>
              <a:off x="2389275" y="3096050"/>
              <a:ext cx="28300" cy="71450"/>
            </a:xfrm>
            <a:custGeom>
              <a:rect b="b" l="l" r="r" t="t"/>
              <a:pathLst>
                <a:path extrusionOk="0" h="2858" w="1132">
                  <a:moveTo>
                    <a:pt x="1132" y="203"/>
                  </a:moveTo>
                  <a:lnTo>
                    <a:pt x="155" y="2560"/>
                  </a:lnTo>
                  <a:cubicBezTo>
                    <a:pt x="108" y="2667"/>
                    <a:pt x="84" y="2774"/>
                    <a:pt x="0" y="2858"/>
                  </a:cubicBezTo>
                  <a:cubicBezTo>
                    <a:pt x="203" y="1882"/>
                    <a:pt x="560" y="941"/>
                    <a:pt x="1084" y="0"/>
                  </a:cubicBezTo>
                  <a:cubicBezTo>
                    <a:pt x="1108" y="107"/>
                    <a:pt x="1120" y="167"/>
                    <a:pt x="1132" y="203"/>
                  </a:cubicBezTo>
                  <a:cubicBezTo>
                    <a:pt x="1132" y="215"/>
                    <a:pt x="1132" y="203"/>
                    <a:pt x="1132" y="2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42"/>
            <p:cNvSpPr/>
            <p:nvPr/>
          </p:nvSpPr>
          <p:spPr>
            <a:xfrm>
              <a:off x="2457450" y="3080275"/>
              <a:ext cx="24425" cy="53000"/>
            </a:xfrm>
            <a:custGeom>
              <a:rect b="b" l="l" r="r" t="t"/>
              <a:pathLst>
                <a:path extrusionOk="0" h="2120" w="977">
                  <a:moveTo>
                    <a:pt x="976" y="0"/>
                  </a:moveTo>
                  <a:cubicBezTo>
                    <a:pt x="655" y="762"/>
                    <a:pt x="393" y="1405"/>
                    <a:pt x="95" y="2120"/>
                  </a:cubicBezTo>
                  <a:cubicBezTo>
                    <a:pt x="0" y="1786"/>
                    <a:pt x="583" y="381"/>
                    <a:pt x="97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42"/>
            <p:cNvSpPr/>
            <p:nvPr/>
          </p:nvSpPr>
          <p:spPr>
            <a:xfrm>
              <a:off x="2469050" y="3079075"/>
              <a:ext cx="22350" cy="48550"/>
            </a:xfrm>
            <a:custGeom>
              <a:rect b="b" l="l" r="r" t="t"/>
              <a:pathLst>
                <a:path extrusionOk="0" h="1942" w="894">
                  <a:moveTo>
                    <a:pt x="893" y="60"/>
                  </a:moveTo>
                  <a:lnTo>
                    <a:pt x="131" y="1941"/>
                  </a:lnTo>
                  <a:cubicBezTo>
                    <a:pt x="96" y="1918"/>
                    <a:pt x="48" y="1906"/>
                    <a:pt x="0" y="1882"/>
                  </a:cubicBezTo>
                  <a:lnTo>
                    <a:pt x="762" y="1"/>
                  </a:lnTo>
                  <a:cubicBezTo>
                    <a:pt x="822" y="36"/>
                    <a:pt x="870" y="48"/>
                    <a:pt x="893" y="6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42"/>
            <p:cNvSpPr/>
            <p:nvPr/>
          </p:nvSpPr>
          <p:spPr>
            <a:xfrm>
              <a:off x="1899325" y="2834400"/>
              <a:ext cx="22350" cy="90825"/>
            </a:xfrm>
            <a:custGeom>
              <a:rect b="b" l="l" r="r" t="t"/>
              <a:pathLst>
                <a:path extrusionOk="0" h="3633" w="894">
                  <a:moveTo>
                    <a:pt x="882" y="1"/>
                  </a:moveTo>
                  <a:cubicBezTo>
                    <a:pt x="882" y="84"/>
                    <a:pt x="894" y="191"/>
                    <a:pt x="882" y="263"/>
                  </a:cubicBezTo>
                  <a:cubicBezTo>
                    <a:pt x="644" y="1322"/>
                    <a:pt x="406" y="2358"/>
                    <a:pt x="167" y="3418"/>
                  </a:cubicBezTo>
                  <a:cubicBezTo>
                    <a:pt x="156" y="3489"/>
                    <a:pt x="120" y="3549"/>
                    <a:pt x="96" y="3632"/>
                  </a:cubicBezTo>
                  <a:cubicBezTo>
                    <a:pt x="60" y="3632"/>
                    <a:pt x="37" y="3608"/>
                    <a:pt x="1" y="3608"/>
                  </a:cubicBezTo>
                  <a:cubicBezTo>
                    <a:pt x="48" y="3370"/>
                    <a:pt x="72" y="3132"/>
                    <a:pt x="132" y="2894"/>
                  </a:cubicBezTo>
                  <a:cubicBezTo>
                    <a:pt x="310" y="2084"/>
                    <a:pt x="513" y="1275"/>
                    <a:pt x="703" y="453"/>
                  </a:cubicBezTo>
                  <a:cubicBezTo>
                    <a:pt x="751" y="298"/>
                    <a:pt x="834" y="144"/>
                    <a:pt x="882" y="1"/>
                  </a:cubicBezTo>
                  <a:cubicBezTo>
                    <a:pt x="894" y="1"/>
                    <a:pt x="882" y="1"/>
                    <a:pt x="88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42"/>
            <p:cNvSpPr/>
            <p:nvPr/>
          </p:nvSpPr>
          <p:spPr>
            <a:xfrm>
              <a:off x="1891600" y="2835000"/>
              <a:ext cx="21150" cy="78300"/>
            </a:xfrm>
            <a:custGeom>
              <a:rect b="b" l="l" r="r" t="t"/>
              <a:pathLst>
                <a:path extrusionOk="0" h="3132" w="846">
                  <a:moveTo>
                    <a:pt x="0" y="3096"/>
                  </a:moveTo>
                  <a:cubicBezTo>
                    <a:pt x="250" y="2072"/>
                    <a:pt x="488" y="1025"/>
                    <a:pt x="750" y="1"/>
                  </a:cubicBezTo>
                  <a:cubicBezTo>
                    <a:pt x="774" y="12"/>
                    <a:pt x="822" y="12"/>
                    <a:pt x="846" y="36"/>
                  </a:cubicBezTo>
                  <a:cubicBezTo>
                    <a:pt x="607" y="1060"/>
                    <a:pt x="357" y="2096"/>
                    <a:pt x="119" y="3132"/>
                  </a:cubicBezTo>
                  <a:cubicBezTo>
                    <a:pt x="60" y="3108"/>
                    <a:pt x="36" y="3096"/>
                    <a:pt x="0" y="309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42"/>
            <p:cNvSpPr/>
            <p:nvPr/>
          </p:nvSpPr>
          <p:spPr>
            <a:xfrm>
              <a:off x="2748850" y="3083250"/>
              <a:ext cx="45850" cy="74150"/>
            </a:xfrm>
            <a:custGeom>
              <a:rect b="b" l="l" r="r" t="t"/>
              <a:pathLst>
                <a:path extrusionOk="0" h="2966" w="1834">
                  <a:moveTo>
                    <a:pt x="1822" y="0"/>
                  </a:moveTo>
                  <a:cubicBezTo>
                    <a:pt x="1262" y="941"/>
                    <a:pt x="703" y="1893"/>
                    <a:pt x="131" y="2822"/>
                  </a:cubicBezTo>
                  <a:cubicBezTo>
                    <a:pt x="119" y="2858"/>
                    <a:pt x="72" y="2882"/>
                    <a:pt x="0" y="2965"/>
                  </a:cubicBezTo>
                  <a:cubicBezTo>
                    <a:pt x="12" y="2846"/>
                    <a:pt x="0" y="2775"/>
                    <a:pt x="12" y="2751"/>
                  </a:cubicBezTo>
                  <a:cubicBezTo>
                    <a:pt x="512" y="1905"/>
                    <a:pt x="1012" y="1060"/>
                    <a:pt x="1524" y="227"/>
                  </a:cubicBezTo>
                  <a:cubicBezTo>
                    <a:pt x="1596" y="119"/>
                    <a:pt x="1727" y="72"/>
                    <a:pt x="1822" y="0"/>
                  </a:cubicBezTo>
                  <a:cubicBezTo>
                    <a:pt x="1834" y="12"/>
                    <a:pt x="1822" y="0"/>
                    <a:pt x="18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42"/>
            <p:cNvSpPr/>
            <p:nvPr/>
          </p:nvSpPr>
          <p:spPr>
            <a:xfrm>
              <a:off x="2753600" y="3164200"/>
              <a:ext cx="19375" cy="81600"/>
            </a:xfrm>
            <a:custGeom>
              <a:rect b="b" l="l" r="r" t="t"/>
              <a:pathLst>
                <a:path extrusionOk="0" h="3264" w="775">
                  <a:moveTo>
                    <a:pt x="1" y="3239"/>
                  </a:moveTo>
                  <a:cubicBezTo>
                    <a:pt x="227" y="2168"/>
                    <a:pt x="441" y="1072"/>
                    <a:pt x="656" y="1"/>
                  </a:cubicBezTo>
                  <a:cubicBezTo>
                    <a:pt x="703" y="25"/>
                    <a:pt x="739" y="25"/>
                    <a:pt x="775" y="37"/>
                  </a:cubicBezTo>
                  <a:cubicBezTo>
                    <a:pt x="572" y="1108"/>
                    <a:pt x="358" y="2180"/>
                    <a:pt x="156" y="3263"/>
                  </a:cubicBezTo>
                  <a:cubicBezTo>
                    <a:pt x="108" y="3251"/>
                    <a:pt x="60" y="3239"/>
                    <a:pt x="1" y="323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42"/>
            <p:cNvSpPr/>
            <p:nvPr/>
          </p:nvSpPr>
          <p:spPr>
            <a:xfrm>
              <a:off x="2714325" y="3173725"/>
              <a:ext cx="16100" cy="72375"/>
            </a:xfrm>
            <a:custGeom>
              <a:rect b="b" l="l" r="r" t="t"/>
              <a:pathLst>
                <a:path extrusionOk="0" h="2895" w="644">
                  <a:moveTo>
                    <a:pt x="643" y="1"/>
                  </a:moveTo>
                  <a:cubicBezTo>
                    <a:pt x="429" y="965"/>
                    <a:pt x="203" y="1930"/>
                    <a:pt x="0" y="2894"/>
                  </a:cubicBezTo>
                  <a:cubicBezTo>
                    <a:pt x="60" y="1906"/>
                    <a:pt x="203" y="918"/>
                    <a:pt x="64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42"/>
            <p:cNvSpPr/>
            <p:nvPr/>
          </p:nvSpPr>
          <p:spPr>
            <a:xfrm>
              <a:off x="2744075" y="3177600"/>
              <a:ext cx="17000" cy="69675"/>
            </a:xfrm>
            <a:custGeom>
              <a:rect b="b" l="l" r="r" t="t"/>
              <a:pathLst>
                <a:path extrusionOk="0" h="2787" w="680">
                  <a:moveTo>
                    <a:pt x="679" y="36"/>
                  </a:moveTo>
                  <a:cubicBezTo>
                    <a:pt x="501" y="953"/>
                    <a:pt x="310" y="1870"/>
                    <a:pt x="132" y="2787"/>
                  </a:cubicBezTo>
                  <a:cubicBezTo>
                    <a:pt x="84" y="2775"/>
                    <a:pt x="48" y="2775"/>
                    <a:pt x="1" y="2763"/>
                  </a:cubicBezTo>
                  <a:cubicBezTo>
                    <a:pt x="191" y="1834"/>
                    <a:pt x="382" y="929"/>
                    <a:pt x="584" y="1"/>
                  </a:cubicBezTo>
                  <a:cubicBezTo>
                    <a:pt x="608" y="24"/>
                    <a:pt x="656" y="36"/>
                    <a:pt x="679" y="3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42"/>
            <p:cNvSpPr/>
            <p:nvPr/>
          </p:nvSpPr>
          <p:spPr>
            <a:xfrm>
              <a:off x="2738125" y="3169575"/>
              <a:ext cx="13425" cy="72650"/>
            </a:xfrm>
            <a:custGeom>
              <a:rect b="b" l="l" r="r" t="t"/>
              <a:pathLst>
                <a:path extrusionOk="0" h="2906" w="537">
                  <a:moveTo>
                    <a:pt x="1" y="2881"/>
                  </a:moveTo>
                  <a:cubicBezTo>
                    <a:pt x="143" y="1917"/>
                    <a:pt x="286" y="965"/>
                    <a:pt x="429" y="0"/>
                  </a:cubicBezTo>
                  <a:cubicBezTo>
                    <a:pt x="465" y="0"/>
                    <a:pt x="501" y="12"/>
                    <a:pt x="536" y="12"/>
                  </a:cubicBezTo>
                  <a:cubicBezTo>
                    <a:pt x="405" y="976"/>
                    <a:pt x="251" y="1953"/>
                    <a:pt x="120" y="2905"/>
                  </a:cubicBezTo>
                  <a:cubicBezTo>
                    <a:pt x="84" y="2893"/>
                    <a:pt x="48" y="2881"/>
                    <a:pt x="1" y="288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42"/>
            <p:cNvSpPr/>
            <p:nvPr/>
          </p:nvSpPr>
          <p:spPr>
            <a:xfrm>
              <a:off x="2764925" y="3181775"/>
              <a:ext cx="13400" cy="55375"/>
            </a:xfrm>
            <a:custGeom>
              <a:rect b="b" l="l" r="r" t="t"/>
              <a:pathLst>
                <a:path extrusionOk="0" h="2215" w="536">
                  <a:moveTo>
                    <a:pt x="0" y="2203"/>
                  </a:moveTo>
                  <a:cubicBezTo>
                    <a:pt x="131" y="1477"/>
                    <a:pt x="286" y="727"/>
                    <a:pt x="417" y="0"/>
                  </a:cubicBezTo>
                  <a:cubicBezTo>
                    <a:pt x="465" y="12"/>
                    <a:pt x="488" y="12"/>
                    <a:pt x="536" y="12"/>
                  </a:cubicBezTo>
                  <a:cubicBezTo>
                    <a:pt x="405" y="750"/>
                    <a:pt x="262" y="1489"/>
                    <a:pt x="143" y="2215"/>
                  </a:cubicBezTo>
                  <a:cubicBezTo>
                    <a:pt x="84" y="2215"/>
                    <a:pt x="48" y="2215"/>
                    <a:pt x="0" y="22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42"/>
            <p:cNvSpPr/>
            <p:nvPr/>
          </p:nvSpPr>
          <p:spPr>
            <a:xfrm>
              <a:off x="2780100" y="3185050"/>
              <a:ext cx="17275" cy="61625"/>
            </a:xfrm>
            <a:custGeom>
              <a:rect b="b" l="l" r="r" t="t"/>
              <a:pathLst>
                <a:path extrusionOk="0" h="2465" w="691">
                  <a:moveTo>
                    <a:pt x="0" y="2429"/>
                  </a:moveTo>
                  <a:cubicBezTo>
                    <a:pt x="191" y="1631"/>
                    <a:pt x="405" y="822"/>
                    <a:pt x="596" y="0"/>
                  </a:cubicBezTo>
                  <a:cubicBezTo>
                    <a:pt x="631" y="0"/>
                    <a:pt x="655" y="24"/>
                    <a:pt x="691" y="36"/>
                  </a:cubicBezTo>
                  <a:cubicBezTo>
                    <a:pt x="489" y="834"/>
                    <a:pt x="298" y="1655"/>
                    <a:pt x="108" y="2465"/>
                  </a:cubicBezTo>
                  <a:cubicBezTo>
                    <a:pt x="72" y="2441"/>
                    <a:pt x="48" y="2429"/>
                    <a:pt x="0" y="242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42"/>
            <p:cNvSpPr/>
            <p:nvPr/>
          </p:nvSpPr>
          <p:spPr>
            <a:xfrm>
              <a:off x="2773550" y="3191000"/>
              <a:ext cx="11925" cy="50325"/>
            </a:xfrm>
            <a:custGeom>
              <a:rect b="b" l="l" r="r" t="t"/>
              <a:pathLst>
                <a:path extrusionOk="0" h="2013" w="477">
                  <a:moveTo>
                    <a:pt x="477" y="24"/>
                  </a:moveTo>
                  <a:cubicBezTo>
                    <a:pt x="334" y="691"/>
                    <a:pt x="203" y="1358"/>
                    <a:pt x="72" y="2013"/>
                  </a:cubicBezTo>
                  <a:cubicBezTo>
                    <a:pt x="36" y="2013"/>
                    <a:pt x="24" y="2001"/>
                    <a:pt x="0" y="2001"/>
                  </a:cubicBezTo>
                  <a:cubicBezTo>
                    <a:pt x="131" y="1334"/>
                    <a:pt x="274" y="679"/>
                    <a:pt x="417" y="0"/>
                  </a:cubicBezTo>
                  <a:cubicBezTo>
                    <a:pt x="429" y="0"/>
                    <a:pt x="441" y="0"/>
                    <a:pt x="477" y="2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42"/>
            <p:cNvSpPr/>
            <p:nvPr/>
          </p:nvSpPr>
          <p:spPr>
            <a:xfrm>
              <a:off x="1950525" y="2387325"/>
              <a:ext cx="87250" cy="56275"/>
            </a:xfrm>
            <a:custGeom>
              <a:rect b="b" l="l" r="r" t="t"/>
              <a:pathLst>
                <a:path extrusionOk="0" h="2251" w="3490">
                  <a:moveTo>
                    <a:pt x="1" y="1"/>
                  </a:moveTo>
                  <a:cubicBezTo>
                    <a:pt x="1156" y="739"/>
                    <a:pt x="2299" y="1465"/>
                    <a:pt x="3489" y="2227"/>
                  </a:cubicBezTo>
                  <a:cubicBezTo>
                    <a:pt x="3108" y="2251"/>
                    <a:pt x="298" y="465"/>
                    <a:pt x="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42"/>
            <p:cNvSpPr/>
            <p:nvPr/>
          </p:nvSpPr>
          <p:spPr>
            <a:xfrm>
              <a:off x="1887125" y="2357275"/>
              <a:ext cx="89025" cy="56875"/>
            </a:xfrm>
            <a:custGeom>
              <a:rect b="b" l="l" r="r" t="t"/>
              <a:pathLst>
                <a:path extrusionOk="0" h="2275" w="3561">
                  <a:moveTo>
                    <a:pt x="36" y="0"/>
                  </a:moveTo>
                  <a:cubicBezTo>
                    <a:pt x="346" y="191"/>
                    <a:pt x="655" y="405"/>
                    <a:pt x="965" y="595"/>
                  </a:cubicBezTo>
                  <a:cubicBezTo>
                    <a:pt x="1763" y="1084"/>
                    <a:pt x="2537" y="1584"/>
                    <a:pt x="3322" y="2072"/>
                  </a:cubicBezTo>
                  <a:cubicBezTo>
                    <a:pt x="3406" y="2131"/>
                    <a:pt x="3501" y="2191"/>
                    <a:pt x="3561" y="2274"/>
                  </a:cubicBezTo>
                  <a:cubicBezTo>
                    <a:pt x="2310" y="1631"/>
                    <a:pt x="1120" y="881"/>
                    <a:pt x="1" y="2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42"/>
            <p:cNvSpPr/>
            <p:nvPr/>
          </p:nvSpPr>
          <p:spPr>
            <a:xfrm>
              <a:off x="1968975" y="2362025"/>
              <a:ext cx="47650" cy="30675"/>
            </a:xfrm>
            <a:custGeom>
              <a:rect b="b" l="l" r="r" t="t"/>
              <a:pathLst>
                <a:path extrusionOk="0" h="1227" w="1906">
                  <a:moveTo>
                    <a:pt x="1834" y="1227"/>
                  </a:moveTo>
                  <a:lnTo>
                    <a:pt x="1" y="108"/>
                  </a:lnTo>
                  <a:cubicBezTo>
                    <a:pt x="13" y="84"/>
                    <a:pt x="48" y="48"/>
                    <a:pt x="60" y="1"/>
                  </a:cubicBezTo>
                  <a:cubicBezTo>
                    <a:pt x="668" y="382"/>
                    <a:pt x="1275" y="739"/>
                    <a:pt x="1906" y="1108"/>
                  </a:cubicBezTo>
                  <a:cubicBezTo>
                    <a:pt x="1882" y="1155"/>
                    <a:pt x="1858" y="1179"/>
                    <a:pt x="1834" y="122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42"/>
            <p:cNvSpPr/>
            <p:nvPr/>
          </p:nvSpPr>
          <p:spPr>
            <a:xfrm>
              <a:off x="1960050" y="2385550"/>
              <a:ext cx="46750" cy="30075"/>
            </a:xfrm>
            <a:custGeom>
              <a:rect b="b" l="l" r="r" t="t"/>
              <a:pathLst>
                <a:path extrusionOk="0" h="1203" w="1870">
                  <a:moveTo>
                    <a:pt x="1799" y="1203"/>
                  </a:moveTo>
                  <a:cubicBezTo>
                    <a:pt x="1203" y="834"/>
                    <a:pt x="596" y="476"/>
                    <a:pt x="1" y="107"/>
                  </a:cubicBezTo>
                  <a:cubicBezTo>
                    <a:pt x="13" y="72"/>
                    <a:pt x="48" y="48"/>
                    <a:pt x="60" y="0"/>
                  </a:cubicBezTo>
                  <a:cubicBezTo>
                    <a:pt x="667" y="369"/>
                    <a:pt x="1263" y="750"/>
                    <a:pt x="1870" y="1107"/>
                  </a:cubicBezTo>
                  <a:cubicBezTo>
                    <a:pt x="1846" y="1143"/>
                    <a:pt x="1822" y="1179"/>
                    <a:pt x="1799" y="12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42"/>
            <p:cNvSpPr/>
            <p:nvPr/>
          </p:nvSpPr>
          <p:spPr>
            <a:xfrm>
              <a:off x="2004100" y="2356675"/>
              <a:ext cx="30700" cy="20250"/>
            </a:xfrm>
            <a:custGeom>
              <a:rect b="b" l="l" r="r" t="t"/>
              <a:pathLst>
                <a:path extrusionOk="0" h="810" w="1228">
                  <a:moveTo>
                    <a:pt x="1144" y="810"/>
                  </a:moveTo>
                  <a:cubicBezTo>
                    <a:pt x="751" y="596"/>
                    <a:pt x="382" y="369"/>
                    <a:pt x="1" y="143"/>
                  </a:cubicBezTo>
                  <a:cubicBezTo>
                    <a:pt x="25" y="96"/>
                    <a:pt x="60" y="36"/>
                    <a:pt x="84" y="0"/>
                  </a:cubicBezTo>
                  <a:cubicBezTo>
                    <a:pt x="477" y="215"/>
                    <a:pt x="858" y="441"/>
                    <a:pt x="1227" y="655"/>
                  </a:cubicBezTo>
                  <a:cubicBezTo>
                    <a:pt x="1203" y="715"/>
                    <a:pt x="1168" y="750"/>
                    <a:pt x="1144" y="81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42"/>
            <p:cNvSpPr/>
            <p:nvPr/>
          </p:nvSpPr>
          <p:spPr>
            <a:xfrm>
              <a:off x="2031500" y="2411725"/>
              <a:ext cx="37525" cy="24150"/>
            </a:xfrm>
            <a:custGeom>
              <a:rect b="b" l="l" r="r" t="t"/>
              <a:pathLst>
                <a:path extrusionOk="0" h="966" w="1501">
                  <a:moveTo>
                    <a:pt x="72" y="1"/>
                  </a:moveTo>
                  <a:lnTo>
                    <a:pt x="1500" y="846"/>
                  </a:lnTo>
                  <a:cubicBezTo>
                    <a:pt x="1477" y="894"/>
                    <a:pt x="1465" y="918"/>
                    <a:pt x="1429" y="965"/>
                  </a:cubicBezTo>
                  <a:cubicBezTo>
                    <a:pt x="953" y="680"/>
                    <a:pt x="476" y="382"/>
                    <a:pt x="0" y="96"/>
                  </a:cubicBezTo>
                  <a:cubicBezTo>
                    <a:pt x="12" y="60"/>
                    <a:pt x="48" y="25"/>
                    <a:pt x="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42"/>
            <p:cNvSpPr/>
            <p:nvPr/>
          </p:nvSpPr>
          <p:spPr>
            <a:xfrm>
              <a:off x="1892775" y="2372450"/>
              <a:ext cx="34850" cy="22950"/>
            </a:xfrm>
            <a:custGeom>
              <a:rect b="b" l="l" r="r" t="t"/>
              <a:pathLst>
                <a:path extrusionOk="0" h="918" w="1394">
                  <a:moveTo>
                    <a:pt x="60" y="0"/>
                  </a:moveTo>
                  <a:cubicBezTo>
                    <a:pt x="501" y="274"/>
                    <a:pt x="953" y="560"/>
                    <a:pt x="1394" y="822"/>
                  </a:cubicBezTo>
                  <a:cubicBezTo>
                    <a:pt x="1382" y="858"/>
                    <a:pt x="1358" y="881"/>
                    <a:pt x="1334" y="917"/>
                  </a:cubicBezTo>
                  <a:cubicBezTo>
                    <a:pt x="894" y="631"/>
                    <a:pt x="441" y="357"/>
                    <a:pt x="1" y="84"/>
                  </a:cubicBezTo>
                  <a:cubicBezTo>
                    <a:pt x="13" y="60"/>
                    <a:pt x="25" y="36"/>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42"/>
            <p:cNvSpPr/>
            <p:nvPr/>
          </p:nvSpPr>
          <p:spPr>
            <a:xfrm>
              <a:off x="2026425" y="2453400"/>
              <a:ext cx="34250" cy="21750"/>
            </a:xfrm>
            <a:custGeom>
              <a:rect b="b" l="l" r="r" t="t"/>
              <a:pathLst>
                <a:path extrusionOk="0" h="870" w="1370">
                  <a:moveTo>
                    <a:pt x="1322" y="870"/>
                  </a:moveTo>
                  <a:cubicBezTo>
                    <a:pt x="870" y="608"/>
                    <a:pt x="441" y="334"/>
                    <a:pt x="1" y="72"/>
                  </a:cubicBezTo>
                  <a:cubicBezTo>
                    <a:pt x="13" y="37"/>
                    <a:pt x="25" y="13"/>
                    <a:pt x="36" y="1"/>
                  </a:cubicBezTo>
                  <a:cubicBezTo>
                    <a:pt x="489" y="263"/>
                    <a:pt x="918" y="537"/>
                    <a:pt x="1370" y="787"/>
                  </a:cubicBezTo>
                  <a:cubicBezTo>
                    <a:pt x="1370" y="810"/>
                    <a:pt x="1334" y="846"/>
                    <a:pt x="1322" y="8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42"/>
            <p:cNvSpPr/>
            <p:nvPr/>
          </p:nvSpPr>
          <p:spPr>
            <a:xfrm>
              <a:off x="1980900" y="2428700"/>
              <a:ext cx="28600" cy="19075"/>
            </a:xfrm>
            <a:custGeom>
              <a:rect b="b" l="l" r="r" t="t"/>
              <a:pathLst>
                <a:path extrusionOk="0" h="763" w="1144">
                  <a:moveTo>
                    <a:pt x="60" y="1"/>
                  </a:moveTo>
                  <a:cubicBezTo>
                    <a:pt x="417" y="227"/>
                    <a:pt x="786" y="453"/>
                    <a:pt x="1143" y="667"/>
                  </a:cubicBezTo>
                  <a:cubicBezTo>
                    <a:pt x="1131" y="703"/>
                    <a:pt x="1107" y="727"/>
                    <a:pt x="1084" y="763"/>
                  </a:cubicBezTo>
                  <a:cubicBezTo>
                    <a:pt x="726" y="536"/>
                    <a:pt x="357" y="310"/>
                    <a:pt x="0" y="96"/>
                  </a:cubicBezTo>
                  <a:cubicBezTo>
                    <a:pt x="36" y="60"/>
                    <a:pt x="48" y="36"/>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42"/>
            <p:cNvSpPr/>
            <p:nvPr/>
          </p:nvSpPr>
          <p:spPr>
            <a:xfrm>
              <a:off x="2585125" y="3107650"/>
              <a:ext cx="20875" cy="54500"/>
            </a:xfrm>
            <a:custGeom>
              <a:rect b="b" l="l" r="r" t="t"/>
              <a:pathLst>
                <a:path extrusionOk="0" h="2180" w="835">
                  <a:moveTo>
                    <a:pt x="1" y="2132"/>
                  </a:moveTo>
                  <a:cubicBezTo>
                    <a:pt x="239" y="1418"/>
                    <a:pt x="489" y="703"/>
                    <a:pt x="727" y="1"/>
                  </a:cubicBezTo>
                  <a:cubicBezTo>
                    <a:pt x="763" y="24"/>
                    <a:pt x="799" y="36"/>
                    <a:pt x="834" y="36"/>
                  </a:cubicBezTo>
                  <a:lnTo>
                    <a:pt x="120" y="2180"/>
                  </a:lnTo>
                  <a:cubicBezTo>
                    <a:pt x="72" y="2168"/>
                    <a:pt x="48" y="2144"/>
                    <a:pt x="1" y="213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42"/>
            <p:cNvSpPr/>
            <p:nvPr/>
          </p:nvSpPr>
          <p:spPr>
            <a:xfrm>
              <a:off x="2675625" y="3202000"/>
              <a:ext cx="13700" cy="62550"/>
            </a:xfrm>
            <a:custGeom>
              <a:rect b="b" l="l" r="r" t="t"/>
              <a:pathLst>
                <a:path extrusionOk="0" h="2502" w="548">
                  <a:moveTo>
                    <a:pt x="0" y="2454"/>
                  </a:moveTo>
                  <a:lnTo>
                    <a:pt x="405" y="1"/>
                  </a:lnTo>
                  <a:cubicBezTo>
                    <a:pt x="441" y="13"/>
                    <a:pt x="488" y="13"/>
                    <a:pt x="548" y="25"/>
                  </a:cubicBezTo>
                  <a:cubicBezTo>
                    <a:pt x="417" y="846"/>
                    <a:pt x="286" y="1668"/>
                    <a:pt x="143" y="2501"/>
                  </a:cubicBezTo>
                  <a:cubicBezTo>
                    <a:pt x="107" y="2477"/>
                    <a:pt x="60" y="2466"/>
                    <a:pt x="0" y="245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42"/>
            <p:cNvSpPr/>
            <p:nvPr/>
          </p:nvSpPr>
          <p:spPr>
            <a:xfrm>
              <a:off x="2668175" y="3203800"/>
              <a:ext cx="10450" cy="55375"/>
            </a:xfrm>
            <a:custGeom>
              <a:rect b="b" l="l" r="r" t="t"/>
              <a:pathLst>
                <a:path extrusionOk="0" h="2215" w="418">
                  <a:moveTo>
                    <a:pt x="1" y="2203"/>
                  </a:moveTo>
                  <a:cubicBezTo>
                    <a:pt x="108" y="1477"/>
                    <a:pt x="191" y="727"/>
                    <a:pt x="298" y="0"/>
                  </a:cubicBezTo>
                  <a:cubicBezTo>
                    <a:pt x="346" y="0"/>
                    <a:pt x="370" y="12"/>
                    <a:pt x="417" y="12"/>
                  </a:cubicBezTo>
                  <a:cubicBezTo>
                    <a:pt x="322" y="739"/>
                    <a:pt x="227" y="1489"/>
                    <a:pt x="132" y="2215"/>
                  </a:cubicBezTo>
                  <a:cubicBezTo>
                    <a:pt x="96" y="2215"/>
                    <a:pt x="48" y="2203"/>
                    <a:pt x="1" y="22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42"/>
            <p:cNvSpPr/>
            <p:nvPr/>
          </p:nvSpPr>
          <p:spPr>
            <a:xfrm>
              <a:off x="2720875" y="3087700"/>
              <a:ext cx="17875" cy="39025"/>
            </a:xfrm>
            <a:custGeom>
              <a:rect b="b" l="l" r="r" t="t"/>
              <a:pathLst>
                <a:path extrusionOk="0" h="1561" w="715">
                  <a:moveTo>
                    <a:pt x="714" y="60"/>
                  </a:moveTo>
                  <a:cubicBezTo>
                    <a:pt x="512" y="561"/>
                    <a:pt x="298" y="1061"/>
                    <a:pt x="107" y="1561"/>
                  </a:cubicBezTo>
                  <a:cubicBezTo>
                    <a:pt x="83" y="1549"/>
                    <a:pt x="36" y="1537"/>
                    <a:pt x="0" y="1513"/>
                  </a:cubicBezTo>
                  <a:lnTo>
                    <a:pt x="583" y="1"/>
                  </a:lnTo>
                  <a:cubicBezTo>
                    <a:pt x="631" y="13"/>
                    <a:pt x="679" y="49"/>
                    <a:pt x="714" y="6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42"/>
            <p:cNvSpPr/>
            <p:nvPr/>
          </p:nvSpPr>
          <p:spPr>
            <a:xfrm>
              <a:off x="2864925" y="3043650"/>
              <a:ext cx="52125" cy="19675"/>
            </a:xfrm>
            <a:custGeom>
              <a:rect b="b" l="l" r="r" t="t"/>
              <a:pathLst>
                <a:path extrusionOk="0" h="787" w="2085">
                  <a:moveTo>
                    <a:pt x="48" y="1"/>
                  </a:moveTo>
                  <a:cubicBezTo>
                    <a:pt x="727" y="227"/>
                    <a:pt x="1406" y="453"/>
                    <a:pt x="2084" y="656"/>
                  </a:cubicBezTo>
                  <a:lnTo>
                    <a:pt x="2037" y="787"/>
                  </a:lnTo>
                  <a:cubicBezTo>
                    <a:pt x="1358" y="584"/>
                    <a:pt x="667" y="358"/>
                    <a:pt x="1" y="156"/>
                  </a:cubicBezTo>
                  <a:cubicBezTo>
                    <a:pt x="13" y="96"/>
                    <a:pt x="36" y="48"/>
                    <a:pt x="4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42"/>
            <p:cNvSpPr/>
            <p:nvPr/>
          </p:nvSpPr>
          <p:spPr>
            <a:xfrm>
              <a:off x="2651800" y="3135050"/>
              <a:ext cx="19675" cy="50625"/>
            </a:xfrm>
            <a:custGeom>
              <a:rect b="b" l="l" r="r" t="t"/>
              <a:pathLst>
                <a:path extrusionOk="0" h="2025" w="787">
                  <a:moveTo>
                    <a:pt x="787" y="24"/>
                  </a:moveTo>
                  <a:cubicBezTo>
                    <a:pt x="548" y="691"/>
                    <a:pt x="322" y="1345"/>
                    <a:pt x="84" y="2024"/>
                  </a:cubicBezTo>
                  <a:cubicBezTo>
                    <a:pt x="60" y="2000"/>
                    <a:pt x="25" y="2000"/>
                    <a:pt x="1" y="1988"/>
                  </a:cubicBezTo>
                  <a:cubicBezTo>
                    <a:pt x="215" y="1322"/>
                    <a:pt x="453" y="655"/>
                    <a:pt x="679" y="0"/>
                  </a:cubicBezTo>
                  <a:cubicBezTo>
                    <a:pt x="715" y="0"/>
                    <a:pt x="751" y="12"/>
                    <a:pt x="787" y="2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42"/>
            <p:cNvSpPr/>
            <p:nvPr/>
          </p:nvSpPr>
          <p:spPr>
            <a:xfrm>
              <a:off x="2641975" y="3123425"/>
              <a:ext cx="19975" cy="53600"/>
            </a:xfrm>
            <a:custGeom>
              <a:rect b="b" l="l" r="r" t="t"/>
              <a:pathLst>
                <a:path extrusionOk="0" h="2144" w="799">
                  <a:moveTo>
                    <a:pt x="799" y="25"/>
                  </a:moveTo>
                  <a:cubicBezTo>
                    <a:pt x="549" y="727"/>
                    <a:pt x="334" y="1429"/>
                    <a:pt x="96" y="2144"/>
                  </a:cubicBezTo>
                  <a:cubicBezTo>
                    <a:pt x="60" y="2132"/>
                    <a:pt x="37" y="2132"/>
                    <a:pt x="1" y="2108"/>
                  </a:cubicBezTo>
                  <a:cubicBezTo>
                    <a:pt x="239" y="1418"/>
                    <a:pt x="465" y="715"/>
                    <a:pt x="703" y="1"/>
                  </a:cubicBezTo>
                  <a:cubicBezTo>
                    <a:pt x="715" y="13"/>
                    <a:pt x="751" y="13"/>
                    <a:pt x="799" y="2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42"/>
            <p:cNvSpPr/>
            <p:nvPr/>
          </p:nvSpPr>
          <p:spPr>
            <a:xfrm>
              <a:off x="2649425" y="3124925"/>
              <a:ext cx="19975" cy="45250"/>
            </a:xfrm>
            <a:custGeom>
              <a:rect b="b" l="l" r="r" t="t"/>
              <a:pathLst>
                <a:path extrusionOk="0" h="1810" w="799">
                  <a:moveTo>
                    <a:pt x="1" y="1786"/>
                  </a:moveTo>
                  <a:cubicBezTo>
                    <a:pt x="239" y="1191"/>
                    <a:pt x="465" y="596"/>
                    <a:pt x="703" y="0"/>
                  </a:cubicBezTo>
                  <a:cubicBezTo>
                    <a:pt x="739" y="12"/>
                    <a:pt x="763" y="24"/>
                    <a:pt x="798" y="24"/>
                  </a:cubicBezTo>
                  <a:cubicBezTo>
                    <a:pt x="572" y="619"/>
                    <a:pt x="334" y="1215"/>
                    <a:pt x="108" y="1810"/>
                  </a:cubicBezTo>
                  <a:cubicBezTo>
                    <a:pt x="84" y="1810"/>
                    <a:pt x="48" y="1798"/>
                    <a:pt x="1" y="178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42"/>
            <p:cNvSpPr/>
            <p:nvPr/>
          </p:nvSpPr>
          <p:spPr>
            <a:xfrm>
              <a:off x="2656575" y="3144575"/>
              <a:ext cx="18775" cy="44375"/>
            </a:xfrm>
            <a:custGeom>
              <a:rect b="b" l="l" r="r" t="t"/>
              <a:pathLst>
                <a:path extrusionOk="0" h="1775" w="751">
                  <a:moveTo>
                    <a:pt x="750" y="48"/>
                  </a:moveTo>
                  <a:cubicBezTo>
                    <a:pt x="524" y="619"/>
                    <a:pt x="310" y="1203"/>
                    <a:pt x="96" y="1774"/>
                  </a:cubicBezTo>
                  <a:cubicBezTo>
                    <a:pt x="60" y="1762"/>
                    <a:pt x="36" y="1738"/>
                    <a:pt x="0" y="1738"/>
                  </a:cubicBezTo>
                  <a:lnTo>
                    <a:pt x="667" y="0"/>
                  </a:lnTo>
                  <a:cubicBezTo>
                    <a:pt x="703" y="12"/>
                    <a:pt x="727" y="24"/>
                    <a:pt x="750" y="4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0" name="Shape 1000"/>
        <p:cNvGrpSpPr/>
        <p:nvPr/>
      </p:nvGrpSpPr>
      <p:grpSpPr>
        <a:xfrm>
          <a:off x="0" y="0"/>
          <a:ext cx="0" cy="0"/>
          <a:chOff x="0" y="0"/>
          <a:chExt cx="0" cy="0"/>
        </a:xfrm>
      </p:grpSpPr>
      <p:sp>
        <p:nvSpPr>
          <p:cNvPr id="1001" name="Google Shape;1001;p43"/>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Finding Participants</a:t>
            </a:r>
            <a:endParaRPr/>
          </a:p>
        </p:txBody>
      </p:sp>
      <p:sp>
        <p:nvSpPr>
          <p:cNvPr id="1002" name="Google Shape;1002;p43"/>
          <p:cNvSpPr/>
          <p:nvPr/>
        </p:nvSpPr>
        <p:spPr>
          <a:xfrm>
            <a:off x="1929313" y="2003738"/>
            <a:ext cx="33225" cy="491820"/>
          </a:xfrm>
          <a:custGeom>
            <a:rect b="b" l="l" r="r" t="t"/>
            <a:pathLst>
              <a:path extrusionOk="0" h="8516" w="387">
                <a:moveTo>
                  <a:pt x="346" y="1"/>
                </a:moveTo>
                <a:cubicBezTo>
                  <a:pt x="326" y="1"/>
                  <a:pt x="307" y="29"/>
                  <a:pt x="280" y="79"/>
                </a:cubicBezTo>
                <a:cubicBezTo>
                  <a:pt x="239" y="153"/>
                  <a:pt x="202" y="231"/>
                  <a:pt x="177" y="313"/>
                </a:cubicBezTo>
                <a:cubicBezTo>
                  <a:pt x="152" y="375"/>
                  <a:pt x="136" y="436"/>
                  <a:pt x="124" y="498"/>
                </a:cubicBezTo>
                <a:cubicBezTo>
                  <a:pt x="111" y="571"/>
                  <a:pt x="103" y="645"/>
                  <a:pt x="103" y="719"/>
                </a:cubicBezTo>
                <a:cubicBezTo>
                  <a:pt x="99" y="793"/>
                  <a:pt x="95" y="871"/>
                  <a:pt x="87" y="941"/>
                </a:cubicBezTo>
                <a:cubicBezTo>
                  <a:pt x="79" y="1023"/>
                  <a:pt x="70" y="1113"/>
                  <a:pt x="66" y="1203"/>
                </a:cubicBezTo>
                <a:cubicBezTo>
                  <a:pt x="62" y="1244"/>
                  <a:pt x="58" y="1310"/>
                  <a:pt x="54" y="1392"/>
                </a:cubicBezTo>
                <a:cubicBezTo>
                  <a:pt x="46" y="1478"/>
                  <a:pt x="46" y="1577"/>
                  <a:pt x="42" y="1696"/>
                </a:cubicBezTo>
                <a:cubicBezTo>
                  <a:pt x="42" y="1753"/>
                  <a:pt x="38" y="1819"/>
                  <a:pt x="38" y="1885"/>
                </a:cubicBezTo>
                <a:cubicBezTo>
                  <a:pt x="38" y="1917"/>
                  <a:pt x="38" y="1950"/>
                  <a:pt x="38" y="1983"/>
                </a:cubicBezTo>
                <a:cubicBezTo>
                  <a:pt x="33" y="2016"/>
                  <a:pt x="33" y="2049"/>
                  <a:pt x="29" y="2086"/>
                </a:cubicBezTo>
                <a:cubicBezTo>
                  <a:pt x="25" y="2155"/>
                  <a:pt x="17" y="2233"/>
                  <a:pt x="13" y="2315"/>
                </a:cubicBezTo>
                <a:cubicBezTo>
                  <a:pt x="9" y="2402"/>
                  <a:pt x="9" y="2488"/>
                  <a:pt x="13" y="2574"/>
                </a:cubicBezTo>
                <a:cubicBezTo>
                  <a:pt x="13" y="2656"/>
                  <a:pt x="17" y="2746"/>
                  <a:pt x="21" y="2832"/>
                </a:cubicBezTo>
                <a:cubicBezTo>
                  <a:pt x="21" y="2923"/>
                  <a:pt x="21" y="3005"/>
                  <a:pt x="17" y="3099"/>
                </a:cubicBezTo>
                <a:cubicBezTo>
                  <a:pt x="9" y="3189"/>
                  <a:pt x="1" y="3296"/>
                  <a:pt x="5" y="3390"/>
                </a:cubicBezTo>
                <a:cubicBezTo>
                  <a:pt x="9" y="3489"/>
                  <a:pt x="9" y="3587"/>
                  <a:pt x="9" y="3686"/>
                </a:cubicBezTo>
                <a:cubicBezTo>
                  <a:pt x="13" y="4088"/>
                  <a:pt x="21" y="4502"/>
                  <a:pt x="29" y="4925"/>
                </a:cubicBezTo>
                <a:cubicBezTo>
                  <a:pt x="33" y="5044"/>
                  <a:pt x="42" y="5159"/>
                  <a:pt x="46" y="5266"/>
                </a:cubicBezTo>
                <a:cubicBezTo>
                  <a:pt x="46" y="5376"/>
                  <a:pt x="33" y="5487"/>
                  <a:pt x="25" y="5602"/>
                </a:cubicBezTo>
                <a:cubicBezTo>
                  <a:pt x="17" y="5660"/>
                  <a:pt x="17" y="5717"/>
                  <a:pt x="17" y="5774"/>
                </a:cubicBezTo>
                <a:cubicBezTo>
                  <a:pt x="17" y="5832"/>
                  <a:pt x="25" y="5889"/>
                  <a:pt x="33" y="5947"/>
                </a:cubicBezTo>
                <a:cubicBezTo>
                  <a:pt x="50" y="6049"/>
                  <a:pt x="54" y="6152"/>
                  <a:pt x="54" y="6254"/>
                </a:cubicBezTo>
                <a:cubicBezTo>
                  <a:pt x="50" y="6357"/>
                  <a:pt x="33" y="6460"/>
                  <a:pt x="29" y="6562"/>
                </a:cubicBezTo>
                <a:cubicBezTo>
                  <a:pt x="21" y="6665"/>
                  <a:pt x="21" y="6767"/>
                  <a:pt x="29" y="6870"/>
                </a:cubicBezTo>
                <a:cubicBezTo>
                  <a:pt x="33" y="6968"/>
                  <a:pt x="33" y="7055"/>
                  <a:pt x="33" y="7149"/>
                </a:cubicBezTo>
                <a:cubicBezTo>
                  <a:pt x="33" y="7239"/>
                  <a:pt x="38" y="7330"/>
                  <a:pt x="42" y="7412"/>
                </a:cubicBezTo>
                <a:cubicBezTo>
                  <a:pt x="42" y="7494"/>
                  <a:pt x="46" y="7572"/>
                  <a:pt x="42" y="7641"/>
                </a:cubicBezTo>
                <a:cubicBezTo>
                  <a:pt x="42" y="7715"/>
                  <a:pt x="33" y="7785"/>
                  <a:pt x="29" y="7855"/>
                </a:cubicBezTo>
                <a:cubicBezTo>
                  <a:pt x="25" y="7920"/>
                  <a:pt x="21" y="7986"/>
                  <a:pt x="25" y="8052"/>
                </a:cubicBezTo>
                <a:cubicBezTo>
                  <a:pt x="29" y="8109"/>
                  <a:pt x="33" y="8163"/>
                  <a:pt x="38" y="8212"/>
                </a:cubicBezTo>
                <a:cubicBezTo>
                  <a:pt x="58" y="8405"/>
                  <a:pt x="87" y="8515"/>
                  <a:pt x="136" y="8515"/>
                </a:cubicBezTo>
                <a:cubicBezTo>
                  <a:pt x="189" y="8515"/>
                  <a:pt x="214" y="8405"/>
                  <a:pt x="222" y="8212"/>
                </a:cubicBezTo>
                <a:cubicBezTo>
                  <a:pt x="226" y="8163"/>
                  <a:pt x="222" y="8105"/>
                  <a:pt x="226" y="8052"/>
                </a:cubicBezTo>
                <a:cubicBezTo>
                  <a:pt x="226" y="7998"/>
                  <a:pt x="230" y="7937"/>
                  <a:pt x="239" y="7871"/>
                </a:cubicBezTo>
                <a:cubicBezTo>
                  <a:pt x="243" y="7801"/>
                  <a:pt x="251" y="7732"/>
                  <a:pt x="251" y="7646"/>
                </a:cubicBezTo>
                <a:cubicBezTo>
                  <a:pt x="255" y="7563"/>
                  <a:pt x="247" y="7477"/>
                  <a:pt x="243" y="7395"/>
                </a:cubicBezTo>
                <a:cubicBezTo>
                  <a:pt x="239" y="7313"/>
                  <a:pt x="230" y="7235"/>
                  <a:pt x="226" y="7141"/>
                </a:cubicBezTo>
                <a:cubicBezTo>
                  <a:pt x="226" y="7046"/>
                  <a:pt x="218" y="6948"/>
                  <a:pt x="210" y="6854"/>
                </a:cubicBezTo>
                <a:cubicBezTo>
                  <a:pt x="202" y="6755"/>
                  <a:pt x="202" y="6661"/>
                  <a:pt x="202" y="6562"/>
                </a:cubicBezTo>
                <a:cubicBezTo>
                  <a:pt x="206" y="6464"/>
                  <a:pt x="218" y="6361"/>
                  <a:pt x="218" y="6246"/>
                </a:cubicBezTo>
                <a:cubicBezTo>
                  <a:pt x="214" y="6136"/>
                  <a:pt x="206" y="6021"/>
                  <a:pt x="185" y="5910"/>
                </a:cubicBezTo>
                <a:cubicBezTo>
                  <a:pt x="177" y="5861"/>
                  <a:pt x="173" y="5807"/>
                  <a:pt x="169" y="5758"/>
                </a:cubicBezTo>
                <a:cubicBezTo>
                  <a:pt x="169" y="5705"/>
                  <a:pt x="173" y="5651"/>
                  <a:pt x="177" y="5598"/>
                </a:cubicBezTo>
                <a:cubicBezTo>
                  <a:pt x="185" y="5487"/>
                  <a:pt x="198" y="5364"/>
                  <a:pt x="198" y="5249"/>
                </a:cubicBezTo>
                <a:cubicBezTo>
                  <a:pt x="198" y="5130"/>
                  <a:pt x="193" y="5015"/>
                  <a:pt x="193" y="4905"/>
                </a:cubicBezTo>
                <a:cubicBezTo>
                  <a:pt x="202" y="4486"/>
                  <a:pt x="210" y="4067"/>
                  <a:pt x="222" y="3674"/>
                </a:cubicBezTo>
                <a:cubicBezTo>
                  <a:pt x="222" y="3575"/>
                  <a:pt x="222" y="3468"/>
                  <a:pt x="226" y="3378"/>
                </a:cubicBezTo>
                <a:cubicBezTo>
                  <a:pt x="230" y="3288"/>
                  <a:pt x="239" y="3198"/>
                  <a:pt x="247" y="3103"/>
                </a:cubicBezTo>
                <a:cubicBezTo>
                  <a:pt x="255" y="3009"/>
                  <a:pt x="259" y="2910"/>
                  <a:pt x="259" y="2820"/>
                </a:cubicBezTo>
                <a:lnTo>
                  <a:pt x="259" y="2562"/>
                </a:lnTo>
                <a:cubicBezTo>
                  <a:pt x="259" y="2521"/>
                  <a:pt x="259" y="2479"/>
                  <a:pt x="259" y="2443"/>
                </a:cubicBezTo>
                <a:cubicBezTo>
                  <a:pt x="263" y="2402"/>
                  <a:pt x="263" y="2369"/>
                  <a:pt x="267" y="2328"/>
                </a:cubicBezTo>
                <a:cubicBezTo>
                  <a:pt x="271" y="2254"/>
                  <a:pt x="284" y="2180"/>
                  <a:pt x="292" y="2106"/>
                </a:cubicBezTo>
                <a:cubicBezTo>
                  <a:pt x="296" y="2073"/>
                  <a:pt x="300" y="2036"/>
                  <a:pt x="300" y="1999"/>
                </a:cubicBezTo>
                <a:cubicBezTo>
                  <a:pt x="304" y="1979"/>
                  <a:pt x="304" y="1962"/>
                  <a:pt x="304" y="1942"/>
                </a:cubicBezTo>
                <a:cubicBezTo>
                  <a:pt x="308" y="1926"/>
                  <a:pt x="308" y="1909"/>
                  <a:pt x="308" y="1893"/>
                </a:cubicBezTo>
                <a:cubicBezTo>
                  <a:pt x="312" y="1827"/>
                  <a:pt x="312" y="1766"/>
                  <a:pt x="317" y="1708"/>
                </a:cubicBezTo>
                <a:cubicBezTo>
                  <a:pt x="325" y="1593"/>
                  <a:pt x="325" y="1495"/>
                  <a:pt x="333" y="1413"/>
                </a:cubicBezTo>
                <a:cubicBezTo>
                  <a:pt x="337" y="1331"/>
                  <a:pt x="341" y="1269"/>
                  <a:pt x="345" y="1228"/>
                </a:cubicBezTo>
                <a:cubicBezTo>
                  <a:pt x="353" y="1138"/>
                  <a:pt x="358" y="1052"/>
                  <a:pt x="362" y="969"/>
                </a:cubicBezTo>
                <a:cubicBezTo>
                  <a:pt x="366" y="887"/>
                  <a:pt x="366" y="805"/>
                  <a:pt x="362" y="723"/>
                </a:cubicBezTo>
                <a:cubicBezTo>
                  <a:pt x="358" y="649"/>
                  <a:pt x="358" y="584"/>
                  <a:pt x="358" y="526"/>
                </a:cubicBezTo>
                <a:cubicBezTo>
                  <a:pt x="358" y="469"/>
                  <a:pt x="366" y="411"/>
                  <a:pt x="370" y="358"/>
                </a:cubicBezTo>
                <a:cubicBezTo>
                  <a:pt x="382" y="276"/>
                  <a:pt x="386" y="190"/>
                  <a:pt x="386" y="104"/>
                </a:cubicBezTo>
                <a:cubicBezTo>
                  <a:pt x="382" y="38"/>
                  <a:pt x="374" y="5"/>
                  <a:pt x="349" y="1"/>
                </a:cubicBezTo>
                <a:cubicBezTo>
                  <a:pt x="348" y="1"/>
                  <a:pt x="347" y="1"/>
                  <a:pt x="3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43"/>
          <p:cNvSpPr txBox="1"/>
          <p:nvPr>
            <p:ph idx="4294967295" type="subTitle"/>
          </p:nvPr>
        </p:nvSpPr>
        <p:spPr>
          <a:xfrm>
            <a:off x="489850" y="2544725"/>
            <a:ext cx="2607300" cy="45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a:latin typeface="Merriweather"/>
                <a:ea typeface="Merriweather"/>
                <a:cs typeface="Merriweather"/>
                <a:sym typeface="Merriweather"/>
              </a:rPr>
              <a:t>Beyond Stanford</a:t>
            </a:r>
            <a:endParaRPr b="1">
              <a:latin typeface="Merriweather"/>
              <a:ea typeface="Merriweather"/>
              <a:cs typeface="Merriweather"/>
              <a:sym typeface="Merriweather"/>
            </a:endParaRPr>
          </a:p>
        </p:txBody>
      </p:sp>
      <p:sp>
        <p:nvSpPr>
          <p:cNvPr id="1004" name="Google Shape;1004;p43"/>
          <p:cNvSpPr txBox="1"/>
          <p:nvPr>
            <p:ph idx="4294967295" type="subTitle"/>
          </p:nvPr>
        </p:nvSpPr>
        <p:spPr>
          <a:xfrm>
            <a:off x="489850" y="2937525"/>
            <a:ext cx="2607300" cy="859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t>3 out of 4 of our </a:t>
            </a:r>
            <a:r>
              <a:rPr lang="en" sz="1400"/>
              <a:t>participants</a:t>
            </a:r>
            <a:r>
              <a:rPr lang="en" sz="1400"/>
              <a:t> were non-Stanford students</a:t>
            </a:r>
            <a:endParaRPr sz="1400"/>
          </a:p>
        </p:txBody>
      </p:sp>
      <p:sp>
        <p:nvSpPr>
          <p:cNvPr id="1005" name="Google Shape;1005;p43"/>
          <p:cNvSpPr/>
          <p:nvPr/>
        </p:nvSpPr>
        <p:spPr>
          <a:xfrm>
            <a:off x="4543488" y="2615338"/>
            <a:ext cx="33225" cy="491820"/>
          </a:xfrm>
          <a:custGeom>
            <a:rect b="b" l="l" r="r" t="t"/>
            <a:pathLst>
              <a:path extrusionOk="0" h="8516" w="387">
                <a:moveTo>
                  <a:pt x="346" y="1"/>
                </a:moveTo>
                <a:cubicBezTo>
                  <a:pt x="326" y="1"/>
                  <a:pt x="307" y="29"/>
                  <a:pt x="280" y="79"/>
                </a:cubicBezTo>
                <a:cubicBezTo>
                  <a:pt x="239" y="153"/>
                  <a:pt x="202" y="231"/>
                  <a:pt x="177" y="313"/>
                </a:cubicBezTo>
                <a:cubicBezTo>
                  <a:pt x="152" y="375"/>
                  <a:pt x="136" y="436"/>
                  <a:pt x="124" y="498"/>
                </a:cubicBezTo>
                <a:cubicBezTo>
                  <a:pt x="111" y="571"/>
                  <a:pt x="103" y="645"/>
                  <a:pt x="103" y="719"/>
                </a:cubicBezTo>
                <a:cubicBezTo>
                  <a:pt x="99" y="793"/>
                  <a:pt x="95" y="871"/>
                  <a:pt x="87" y="941"/>
                </a:cubicBezTo>
                <a:cubicBezTo>
                  <a:pt x="79" y="1023"/>
                  <a:pt x="70" y="1113"/>
                  <a:pt x="66" y="1203"/>
                </a:cubicBezTo>
                <a:cubicBezTo>
                  <a:pt x="62" y="1244"/>
                  <a:pt x="58" y="1310"/>
                  <a:pt x="54" y="1392"/>
                </a:cubicBezTo>
                <a:cubicBezTo>
                  <a:pt x="46" y="1478"/>
                  <a:pt x="46" y="1577"/>
                  <a:pt x="42" y="1696"/>
                </a:cubicBezTo>
                <a:cubicBezTo>
                  <a:pt x="42" y="1753"/>
                  <a:pt x="38" y="1819"/>
                  <a:pt x="38" y="1885"/>
                </a:cubicBezTo>
                <a:cubicBezTo>
                  <a:pt x="38" y="1917"/>
                  <a:pt x="38" y="1950"/>
                  <a:pt x="38" y="1983"/>
                </a:cubicBezTo>
                <a:cubicBezTo>
                  <a:pt x="33" y="2016"/>
                  <a:pt x="33" y="2049"/>
                  <a:pt x="29" y="2086"/>
                </a:cubicBezTo>
                <a:cubicBezTo>
                  <a:pt x="25" y="2155"/>
                  <a:pt x="17" y="2233"/>
                  <a:pt x="13" y="2315"/>
                </a:cubicBezTo>
                <a:cubicBezTo>
                  <a:pt x="9" y="2402"/>
                  <a:pt x="9" y="2488"/>
                  <a:pt x="13" y="2574"/>
                </a:cubicBezTo>
                <a:cubicBezTo>
                  <a:pt x="13" y="2656"/>
                  <a:pt x="17" y="2746"/>
                  <a:pt x="21" y="2832"/>
                </a:cubicBezTo>
                <a:cubicBezTo>
                  <a:pt x="21" y="2923"/>
                  <a:pt x="21" y="3005"/>
                  <a:pt x="17" y="3099"/>
                </a:cubicBezTo>
                <a:cubicBezTo>
                  <a:pt x="9" y="3189"/>
                  <a:pt x="1" y="3296"/>
                  <a:pt x="5" y="3390"/>
                </a:cubicBezTo>
                <a:cubicBezTo>
                  <a:pt x="9" y="3489"/>
                  <a:pt x="9" y="3587"/>
                  <a:pt x="9" y="3686"/>
                </a:cubicBezTo>
                <a:cubicBezTo>
                  <a:pt x="13" y="4088"/>
                  <a:pt x="21" y="4502"/>
                  <a:pt x="29" y="4925"/>
                </a:cubicBezTo>
                <a:cubicBezTo>
                  <a:pt x="33" y="5044"/>
                  <a:pt x="42" y="5159"/>
                  <a:pt x="46" y="5266"/>
                </a:cubicBezTo>
                <a:cubicBezTo>
                  <a:pt x="46" y="5376"/>
                  <a:pt x="33" y="5487"/>
                  <a:pt x="25" y="5602"/>
                </a:cubicBezTo>
                <a:cubicBezTo>
                  <a:pt x="17" y="5660"/>
                  <a:pt x="17" y="5717"/>
                  <a:pt x="17" y="5774"/>
                </a:cubicBezTo>
                <a:cubicBezTo>
                  <a:pt x="17" y="5832"/>
                  <a:pt x="25" y="5889"/>
                  <a:pt x="33" y="5947"/>
                </a:cubicBezTo>
                <a:cubicBezTo>
                  <a:pt x="50" y="6049"/>
                  <a:pt x="54" y="6152"/>
                  <a:pt x="54" y="6254"/>
                </a:cubicBezTo>
                <a:cubicBezTo>
                  <a:pt x="50" y="6357"/>
                  <a:pt x="33" y="6460"/>
                  <a:pt x="29" y="6562"/>
                </a:cubicBezTo>
                <a:cubicBezTo>
                  <a:pt x="21" y="6665"/>
                  <a:pt x="21" y="6767"/>
                  <a:pt x="29" y="6870"/>
                </a:cubicBezTo>
                <a:cubicBezTo>
                  <a:pt x="33" y="6968"/>
                  <a:pt x="33" y="7055"/>
                  <a:pt x="33" y="7149"/>
                </a:cubicBezTo>
                <a:cubicBezTo>
                  <a:pt x="33" y="7239"/>
                  <a:pt x="38" y="7330"/>
                  <a:pt x="42" y="7412"/>
                </a:cubicBezTo>
                <a:cubicBezTo>
                  <a:pt x="42" y="7494"/>
                  <a:pt x="46" y="7572"/>
                  <a:pt x="42" y="7641"/>
                </a:cubicBezTo>
                <a:cubicBezTo>
                  <a:pt x="42" y="7715"/>
                  <a:pt x="33" y="7785"/>
                  <a:pt x="29" y="7855"/>
                </a:cubicBezTo>
                <a:cubicBezTo>
                  <a:pt x="25" y="7920"/>
                  <a:pt x="21" y="7986"/>
                  <a:pt x="25" y="8052"/>
                </a:cubicBezTo>
                <a:cubicBezTo>
                  <a:pt x="29" y="8109"/>
                  <a:pt x="33" y="8163"/>
                  <a:pt x="38" y="8212"/>
                </a:cubicBezTo>
                <a:cubicBezTo>
                  <a:pt x="58" y="8405"/>
                  <a:pt x="87" y="8515"/>
                  <a:pt x="136" y="8515"/>
                </a:cubicBezTo>
                <a:cubicBezTo>
                  <a:pt x="189" y="8515"/>
                  <a:pt x="214" y="8405"/>
                  <a:pt x="222" y="8212"/>
                </a:cubicBezTo>
                <a:cubicBezTo>
                  <a:pt x="226" y="8163"/>
                  <a:pt x="222" y="8105"/>
                  <a:pt x="226" y="8052"/>
                </a:cubicBezTo>
                <a:cubicBezTo>
                  <a:pt x="226" y="7998"/>
                  <a:pt x="230" y="7937"/>
                  <a:pt x="239" y="7871"/>
                </a:cubicBezTo>
                <a:cubicBezTo>
                  <a:pt x="243" y="7801"/>
                  <a:pt x="251" y="7732"/>
                  <a:pt x="251" y="7646"/>
                </a:cubicBezTo>
                <a:cubicBezTo>
                  <a:pt x="255" y="7563"/>
                  <a:pt x="247" y="7477"/>
                  <a:pt x="243" y="7395"/>
                </a:cubicBezTo>
                <a:cubicBezTo>
                  <a:pt x="239" y="7313"/>
                  <a:pt x="230" y="7235"/>
                  <a:pt x="226" y="7141"/>
                </a:cubicBezTo>
                <a:cubicBezTo>
                  <a:pt x="226" y="7046"/>
                  <a:pt x="218" y="6948"/>
                  <a:pt x="210" y="6854"/>
                </a:cubicBezTo>
                <a:cubicBezTo>
                  <a:pt x="202" y="6755"/>
                  <a:pt x="202" y="6661"/>
                  <a:pt x="202" y="6562"/>
                </a:cubicBezTo>
                <a:cubicBezTo>
                  <a:pt x="206" y="6464"/>
                  <a:pt x="218" y="6361"/>
                  <a:pt x="218" y="6246"/>
                </a:cubicBezTo>
                <a:cubicBezTo>
                  <a:pt x="214" y="6136"/>
                  <a:pt x="206" y="6021"/>
                  <a:pt x="185" y="5910"/>
                </a:cubicBezTo>
                <a:cubicBezTo>
                  <a:pt x="177" y="5861"/>
                  <a:pt x="173" y="5807"/>
                  <a:pt x="169" y="5758"/>
                </a:cubicBezTo>
                <a:cubicBezTo>
                  <a:pt x="169" y="5705"/>
                  <a:pt x="173" y="5651"/>
                  <a:pt x="177" y="5598"/>
                </a:cubicBezTo>
                <a:cubicBezTo>
                  <a:pt x="185" y="5487"/>
                  <a:pt x="198" y="5364"/>
                  <a:pt x="198" y="5249"/>
                </a:cubicBezTo>
                <a:cubicBezTo>
                  <a:pt x="198" y="5130"/>
                  <a:pt x="193" y="5015"/>
                  <a:pt x="193" y="4905"/>
                </a:cubicBezTo>
                <a:cubicBezTo>
                  <a:pt x="202" y="4486"/>
                  <a:pt x="210" y="4067"/>
                  <a:pt x="222" y="3674"/>
                </a:cubicBezTo>
                <a:cubicBezTo>
                  <a:pt x="222" y="3575"/>
                  <a:pt x="222" y="3468"/>
                  <a:pt x="226" y="3378"/>
                </a:cubicBezTo>
                <a:cubicBezTo>
                  <a:pt x="230" y="3288"/>
                  <a:pt x="239" y="3198"/>
                  <a:pt x="247" y="3103"/>
                </a:cubicBezTo>
                <a:cubicBezTo>
                  <a:pt x="255" y="3009"/>
                  <a:pt x="259" y="2910"/>
                  <a:pt x="259" y="2820"/>
                </a:cubicBezTo>
                <a:lnTo>
                  <a:pt x="259" y="2562"/>
                </a:lnTo>
                <a:cubicBezTo>
                  <a:pt x="259" y="2521"/>
                  <a:pt x="259" y="2479"/>
                  <a:pt x="259" y="2443"/>
                </a:cubicBezTo>
                <a:cubicBezTo>
                  <a:pt x="263" y="2402"/>
                  <a:pt x="263" y="2369"/>
                  <a:pt x="267" y="2328"/>
                </a:cubicBezTo>
                <a:cubicBezTo>
                  <a:pt x="271" y="2254"/>
                  <a:pt x="284" y="2180"/>
                  <a:pt x="292" y="2106"/>
                </a:cubicBezTo>
                <a:cubicBezTo>
                  <a:pt x="296" y="2073"/>
                  <a:pt x="300" y="2036"/>
                  <a:pt x="300" y="1999"/>
                </a:cubicBezTo>
                <a:cubicBezTo>
                  <a:pt x="304" y="1979"/>
                  <a:pt x="304" y="1962"/>
                  <a:pt x="304" y="1942"/>
                </a:cubicBezTo>
                <a:cubicBezTo>
                  <a:pt x="308" y="1926"/>
                  <a:pt x="308" y="1909"/>
                  <a:pt x="308" y="1893"/>
                </a:cubicBezTo>
                <a:cubicBezTo>
                  <a:pt x="312" y="1827"/>
                  <a:pt x="312" y="1766"/>
                  <a:pt x="317" y="1708"/>
                </a:cubicBezTo>
                <a:cubicBezTo>
                  <a:pt x="325" y="1593"/>
                  <a:pt x="325" y="1495"/>
                  <a:pt x="333" y="1413"/>
                </a:cubicBezTo>
                <a:cubicBezTo>
                  <a:pt x="337" y="1331"/>
                  <a:pt x="341" y="1269"/>
                  <a:pt x="345" y="1228"/>
                </a:cubicBezTo>
                <a:cubicBezTo>
                  <a:pt x="353" y="1138"/>
                  <a:pt x="358" y="1052"/>
                  <a:pt x="362" y="969"/>
                </a:cubicBezTo>
                <a:cubicBezTo>
                  <a:pt x="366" y="887"/>
                  <a:pt x="366" y="805"/>
                  <a:pt x="362" y="723"/>
                </a:cubicBezTo>
                <a:cubicBezTo>
                  <a:pt x="358" y="649"/>
                  <a:pt x="358" y="584"/>
                  <a:pt x="358" y="526"/>
                </a:cubicBezTo>
                <a:cubicBezTo>
                  <a:pt x="358" y="469"/>
                  <a:pt x="366" y="411"/>
                  <a:pt x="370" y="358"/>
                </a:cubicBezTo>
                <a:cubicBezTo>
                  <a:pt x="382" y="276"/>
                  <a:pt x="386" y="190"/>
                  <a:pt x="386" y="104"/>
                </a:cubicBezTo>
                <a:cubicBezTo>
                  <a:pt x="382" y="38"/>
                  <a:pt x="374" y="5"/>
                  <a:pt x="349" y="1"/>
                </a:cubicBezTo>
                <a:cubicBezTo>
                  <a:pt x="348" y="1"/>
                  <a:pt x="347" y="1"/>
                  <a:pt x="3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43"/>
          <p:cNvSpPr txBox="1"/>
          <p:nvPr>
            <p:ph idx="4294967295" type="subTitle"/>
          </p:nvPr>
        </p:nvSpPr>
        <p:spPr>
          <a:xfrm>
            <a:off x="3256425" y="3192525"/>
            <a:ext cx="2607300" cy="45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a:latin typeface="Merriweather"/>
                <a:ea typeface="Merriweather"/>
                <a:cs typeface="Merriweather"/>
                <a:sym typeface="Merriweather"/>
              </a:rPr>
              <a:t>Diverse Backgrounds</a:t>
            </a:r>
            <a:endParaRPr b="1">
              <a:latin typeface="Merriweather"/>
              <a:ea typeface="Merriweather"/>
              <a:cs typeface="Merriweather"/>
              <a:sym typeface="Merriweather"/>
            </a:endParaRPr>
          </a:p>
        </p:txBody>
      </p:sp>
      <p:sp>
        <p:nvSpPr>
          <p:cNvPr id="1007" name="Google Shape;1007;p43"/>
          <p:cNvSpPr txBox="1"/>
          <p:nvPr>
            <p:ph idx="4294967295" type="subTitle"/>
          </p:nvPr>
        </p:nvSpPr>
        <p:spPr>
          <a:xfrm>
            <a:off x="3256450" y="3830325"/>
            <a:ext cx="2607300" cy="859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t>Participants</a:t>
            </a:r>
            <a:r>
              <a:rPr lang="en" sz="1400"/>
              <a:t> </a:t>
            </a:r>
            <a:r>
              <a:rPr lang="en" sz="1400"/>
              <a:t>came</a:t>
            </a:r>
            <a:r>
              <a:rPr lang="en" sz="1400"/>
              <a:t> from a wide range of upbringings around the world</a:t>
            </a:r>
            <a:endParaRPr sz="1400"/>
          </a:p>
        </p:txBody>
      </p:sp>
      <p:sp>
        <p:nvSpPr>
          <p:cNvPr id="1008" name="Google Shape;1008;p43"/>
          <p:cNvSpPr/>
          <p:nvPr/>
        </p:nvSpPr>
        <p:spPr>
          <a:xfrm>
            <a:off x="7081463" y="1948701"/>
            <a:ext cx="33225" cy="491820"/>
          </a:xfrm>
          <a:custGeom>
            <a:rect b="b" l="l" r="r" t="t"/>
            <a:pathLst>
              <a:path extrusionOk="0" h="8516" w="387">
                <a:moveTo>
                  <a:pt x="346" y="1"/>
                </a:moveTo>
                <a:cubicBezTo>
                  <a:pt x="326" y="1"/>
                  <a:pt x="307" y="29"/>
                  <a:pt x="280" y="79"/>
                </a:cubicBezTo>
                <a:cubicBezTo>
                  <a:pt x="239" y="153"/>
                  <a:pt x="202" y="231"/>
                  <a:pt x="177" y="313"/>
                </a:cubicBezTo>
                <a:cubicBezTo>
                  <a:pt x="152" y="375"/>
                  <a:pt x="136" y="436"/>
                  <a:pt x="124" y="498"/>
                </a:cubicBezTo>
                <a:cubicBezTo>
                  <a:pt x="111" y="571"/>
                  <a:pt x="103" y="645"/>
                  <a:pt x="103" y="719"/>
                </a:cubicBezTo>
                <a:cubicBezTo>
                  <a:pt x="99" y="793"/>
                  <a:pt x="95" y="871"/>
                  <a:pt x="87" y="941"/>
                </a:cubicBezTo>
                <a:cubicBezTo>
                  <a:pt x="79" y="1023"/>
                  <a:pt x="70" y="1113"/>
                  <a:pt x="66" y="1203"/>
                </a:cubicBezTo>
                <a:cubicBezTo>
                  <a:pt x="62" y="1244"/>
                  <a:pt x="58" y="1310"/>
                  <a:pt x="54" y="1392"/>
                </a:cubicBezTo>
                <a:cubicBezTo>
                  <a:pt x="46" y="1478"/>
                  <a:pt x="46" y="1577"/>
                  <a:pt x="42" y="1696"/>
                </a:cubicBezTo>
                <a:cubicBezTo>
                  <a:pt x="42" y="1753"/>
                  <a:pt x="38" y="1819"/>
                  <a:pt x="38" y="1885"/>
                </a:cubicBezTo>
                <a:cubicBezTo>
                  <a:pt x="38" y="1917"/>
                  <a:pt x="38" y="1950"/>
                  <a:pt x="38" y="1983"/>
                </a:cubicBezTo>
                <a:cubicBezTo>
                  <a:pt x="33" y="2016"/>
                  <a:pt x="33" y="2049"/>
                  <a:pt x="29" y="2086"/>
                </a:cubicBezTo>
                <a:cubicBezTo>
                  <a:pt x="25" y="2155"/>
                  <a:pt x="17" y="2233"/>
                  <a:pt x="13" y="2315"/>
                </a:cubicBezTo>
                <a:cubicBezTo>
                  <a:pt x="9" y="2402"/>
                  <a:pt x="9" y="2488"/>
                  <a:pt x="13" y="2574"/>
                </a:cubicBezTo>
                <a:cubicBezTo>
                  <a:pt x="13" y="2656"/>
                  <a:pt x="17" y="2746"/>
                  <a:pt x="21" y="2832"/>
                </a:cubicBezTo>
                <a:cubicBezTo>
                  <a:pt x="21" y="2923"/>
                  <a:pt x="21" y="3005"/>
                  <a:pt x="17" y="3099"/>
                </a:cubicBezTo>
                <a:cubicBezTo>
                  <a:pt x="9" y="3189"/>
                  <a:pt x="1" y="3296"/>
                  <a:pt x="5" y="3390"/>
                </a:cubicBezTo>
                <a:cubicBezTo>
                  <a:pt x="9" y="3489"/>
                  <a:pt x="9" y="3587"/>
                  <a:pt x="9" y="3686"/>
                </a:cubicBezTo>
                <a:cubicBezTo>
                  <a:pt x="13" y="4088"/>
                  <a:pt x="21" y="4502"/>
                  <a:pt x="29" y="4925"/>
                </a:cubicBezTo>
                <a:cubicBezTo>
                  <a:pt x="33" y="5044"/>
                  <a:pt x="42" y="5159"/>
                  <a:pt x="46" y="5266"/>
                </a:cubicBezTo>
                <a:cubicBezTo>
                  <a:pt x="46" y="5376"/>
                  <a:pt x="33" y="5487"/>
                  <a:pt x="25" y="5602"/>
                </a:cubicBezTo>
                <a:cubicBezTo>
                  <a:pt x="17" y="5660"/>
                  <a:pt x="17" y="5717"/>
                  <a:pt x="17" y="5774"/>
                </a:cubicBezTo>
                <a:cubicBezTo>
                  <a:pt x="17" y="5832"/>
                  <a:pt x="25" y="5889"/>
                  <a:pt x="33" y="5947"/>
                </a:cubicBezTo>
                <a:cubicBezTo>
                  <a:pt x="50" y="6049"/>
                  <a:pt x="54" y="6152"/>
                  <a:pt x="54" y="6254"/>
                </a:cubicBezTo>
                <a:cubicBezTo>
                  <a:pt x="50" y="6357"/>
                  <a:pt x="33" y="6460"/>
                  <a:pt x="29" y="6562"/>
                </a:cubicBezTo>
                <a:cubicBezTo>
                  <a:pt x="21" y="6665"/>
                  <a:pt x="21" y="6767"/>
                  <a:pt x="29" y="6870"/>
                </a:cubicBezTo>
                <a:cubicBezTo>
                  <a:pt x="33" y="6968"/>
                  <a:pt x="33" y="7055"/>
                  <a:pt x="33" y="7149"/>
                </a:cubicBezTo>
                <a:cubicBezTo>
                  <a:pt x="33" y="7239"/>
                  <a:pt x="38" y="7330"/>
                  <a:pt x="42" y="7412"/>
                </a:cubicBezTo>
                <a:cubicBezTo>
                  <a:pt x="42" y="7494"/>
                  <a:pt x="46" y="7572"/>
                  <a:pt x="42" y="7641"/>
                </a:cubicBezTo>
                <a:cubicBezTo>
                  <a:pt x="42" y="7715"/>
                  <a:pt x="33" y="7785"/>
                  <a:pt x="29" y="7855"/>
                </a:cubicBezTo>
                <a:cubicBezTo>
                  <a:pt x="25" y="7920"/>
                  <a:pt x="21" y="7986"/>
                  <a:pt x="25" y="8052"/>
                </a:cubicBezTo>
                <a:cubicBezTo>
                  <a:pt x="29" y="8109"/>
                  <a:pt x="33" y="8163"/>
                  <a:pt x="38" y="8212"/>
                </a:cubicBezTo>
                <a:cubicBezTo>
                  <a:pt x="58" y="8405"/>
                  <a:pt x="87" y="8515"/>
                  <a:pt x="136" y="8515"/>
                </a:cubicBezTo>
                <a:cubicBezTo>
                  <a:pt x="189" y="8515"/>
                  <a:pt x="214" y="8405"/>
                  <a:pt x="222" y="8212"/>
                </a:cubicBezTo>
                <a:cubicBezTo>
                  <a:pt x="226" y="8163"/>
                  <a:pt x="222" y="8105"/>
                  <a:pt x="226" y="8052"/>
                </a:cubicBezTo>
                <a:cubicBezTo>
                  <a:pt x="226" y="7998"/>
                  <a:pt x="230" y="7937"/>
                  <a:pt x="239" y="7871"/>
                </a:cubicBezTo>
                <a:cubicBezTo>
                  <a:pt x="243" y="7801"/>
                  <a:pt x="251" y="7732"/>
                  <a:pt x="251" y="7646"/>
                </a:cubicBezTo>
                <a:cubicBezTo>
                  <a:pt x="255" y="7563"/>
                  <a:pt x="247" y="7477"/>
                  <a:pt x="243" y="7395"/>
                </a:cubicBezTo>
                <a:cubicBezTo>
                  <a:pt x="239" y="7313"/>
                  <a:pt x="230" y="7235"/>
                  <a:pt x="226" y="7141"/>
                </a:cubicBezTo>
                <a:cubicBezTo>
                  <a:pt x="226" y="7046"/>
                  <a:pt x="218" y="6948"/>
                  <a:pt x="210" y="6854"/>
                </a:cubicBezTo>
                <a:cubicBezTo>
                  <a:pt x="202" y="6755"/>
                  <a:pt x="202" y="6661"/>
                  <a:pt x="202" y="6562"/>
                </a:cubicBezTo>
                <a:cubicBezTo>
                  <a:pt x="206" y="6464"/>
                  <a:pt x="218" y="6361"/>
                  <a:pt x="218" y="6246"/>
                </a:cubicBezTo>
                <a:cubicBezTo>
                  <a:pt x="214" y="6136"/>
                  <a:pt x="206" y="6021"/>
                  <a:pt x="185" y="5910"/>
                </a:cubicBezTo>
                <a:cubicBezTo>
                  <a:pt x="177" y="5861"/>
                  <a:pt x="173" y="5807"/>
                  <a:pt x="169" y="5758"/>
                </a:cubicBezTo>
                <a:cubicBezTo>
                  <a:pt x="169" y="5705"/>
                  <a:pt x="173" y="5651"/>
                  <a:pt x="177" y="5598"/>
                </a:cubicBezTo>
                <a:cubicBezTo>
                  <a:pt x="185" y="5487"/>
                  <a:pt x="198" y="5364"/>
                  <a:pt x="198" y="5249"/>
                </a:cubicBezTo>
                <a:cubicBezTo>
                  <a:pt x="198" y="5130"/>
                  <a:pt x="193" y="5015"/>
                  <a:pt x="193" y="4905"/>
                </a:cubicBezTo>
                <a:cubicBezTo>
                  <a:pt x="202" y="4486"/>
                  <a:pt x="210" y="4067"/>
                  <a:pt x="222" y="3674"/>
                </a:cubicBezTo>
                <a:cubicBezTo>
                  <a:pt x="222" y="3575"/>
                  <a:pt x="222" y="3468"/>
                  <a:pt x="226" y="3378"/>
                </a:cubicBezTo>
                <a:cubicBezTo>
                  <a:pt x="230" y="3288"/>
                  <a:pt x="239" y="3198"/>
                  <a:pt x="247" y="3103"/>
                </a:cubicBezTo>
                <a:cubicBezTo>
                  <a:pt x="255" y="3009"/>
                  <a:pt x="259" y="2910"/>
                  <a:pt x="259" y="2820"/>
                </a:cubicBezTo>
                <a:lnTo>
                  <a:pt x="259" y="2562"/>
                </a:lnTo>
                <a:cubicBezTo>
                  <a:pt x="259" y="2521"/>
                  <a:pt x="259" y="2479"/>
                  <a:pt x="259" y="2443"/>
                </a:cubicBezTo>
                <a:cubicBezTo>
                  <a:pt x="263" y="2402"/>
                  <a:pt x="263" y="2369"/>
                  <a:pt x="267" y="2328"/>
                </a:cubicBezTo>
                <a:cubicBezTo>
                  <a:pt x="271" y="2254"/>
                  <a:pt x="284" y="2180"/>
                  <a:pt x="292" y="2106"/>
                </a:cubicBezTo>
                <a:cubicBezTo>
                  <a:pt x="296" y="2073"/>
                  <a:pt x="300" y="2036"/>
                  <a:pt x="300" y="1999"/>
                </a:cubicBezTo>
                <a:cubicBezTo>
                  <a:pt x="304" y="1979"/>
                  <a:pt x="304" y="1962"/>
                  <a:pt x="304" y="1942"/>
                </a:cubicBezTo>
                <a:cubicBezTo>
                  <a:pt x="308" y="1926"/>
                  <a:pt x="308" y="1909"/>
                  <a:pt x="308" y="1893"/>
                </a:cubicBezTo>
                <a:cubicBezTo>
                  <a:pt x="312" y="1827"/>
                  <a:pt x="312" y="1766"/>
                  <a:pt x="317" y="1708"/>
                </a:cubicBezTo>
                <a:cubicBezTo>
                  <a:pt x="325" y="1593"/>
                  <a:pt x="325" y="1495"/>
                  <a:pt x="333" y="1413"/>
                </a:cubicBezTo>
                <a:cubicBezTo>
                  <a:pt x="337" y="1331"/>
                  <a:pt x="341" y="1269"/>
                  <a:pt x="345" y="1228"/>
                </a:cubicBezTo>
                <a:cubicBezTo>
                  <a:pt x="353" y="1138"/>
                  <a:pt x="358" y="1052"/>
                  <a:pt x="362" y="969"/>
                </a:cubicBezTo>
                <a:cubicBezTo>
                  <a:pt x="366" y="887"/>
                  <a:pt x="366" y="805"/>
                  <a:pt x="362" y="723"/>
                </a:cubicBezTo>
                <a:cubicBezTo>
                  <a:pt x="358" y="649"/>
                  <a:pt x="358" y="584"/>
                  <a:pt x="358" y="526"/>
                </a:cubicBezTo>
                <a:cubicBezTo>
                  <a:pt x="358" y="469"/>
                  <a:pt x="366" y="411"/>
                  <a:pt x="370" y="358"/>
                </a:cubicBezTo>
                <a:cubicBezTo>
                  <a:pt x="382" y="276"/>
                  <a:pt x="386" y="190"/>
                  <a:pt x="386" y="104"/>
                </a:cubicBezTo>
                <a:cubicBezTo>
                  <a:pt x="382" y="38"/>
                  <a:pt x="374" y="5"/>
                  <a:pt x="349" y="1"/>
                </a:cubicBezTo>
                <a:cubicBezTo>
                  <a:pt x="348" y="1"/>
                  <a:pt x="347" y="1"/>
                  <a:pt x="3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43"/>
          <p:cNvSpPr txBox="1"/>
          <p:nvPr>
            <p:ph idx="4294967295" type="subTitle"/>
          </p:nvPr>
        </p:nvSpPr>
        <p:spPr>
          <a:xfrm>
            <a:off x="5946800" y="2544713"/>
            <a:ext cx="2607300" cy="45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a:latin typeface="Merriweather"/>
                <a:ea typeface="Merriweather"/>
                <a:cs typeface="Merriweather"/>
                <a:sym typeface="Merriweather"/>
              </a:rPr>
              <a:t>Journaling / Time Capsule Experience</a:t>
            </a:r>
            <a:endParaRPr b="1">
              <a:latin typeface="Merriweather"/>
              <a:ea typeface="Merriweather"/>
              <a:cs typeface="Merriweather"/>
              <a:sym typeface="Merriweather"/>
            </a:endParaRPr>
          </a:p>
        </p:txBody>
      </p:sp>
      <p:sp>
        <p:nvSpPr>
          <p:cNvPr id="1010" name="Google Shape;1010;p43"/>
          <p:cNvSpPr txBox="1"/>
          <p:nvPr>
            <p:ph idx="4294967295" type="subTitle"/>
          </p:nvPr>
        </p:nvSpPr>
        <p:spPr>
          <a:xfrm>
            <a:off x="5946825" y="3268713"/>
            <a:ext cx="2607300" cy="859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t> Previous experience storing memories (journaling, time capsule, </a:t>
            </a:r>
            <a:r>
              <a:rPr lang="en" sz="1400"/>
              <a:t>scrapbooks</a:t>
            </a:r>
            <a:r>
              <a:rPr lang="en" sz="1400"/>
              <a:t>, etc. )</a:t>
            </a:r>
            <a:endParaRPr sz="1400"/>
          </a:p>
        </p:txBody>
      </p:sp>
      <p:sp>
        <p:nvSpPr>
          <p:cNvPr id="1011" name="Google Shape;1011;p43"/>
          <p:cNvSpPr/>
          <p:nvPr/>
        </p:nvSpPr>
        <p:spPr>
          <a:xfrm flipH="1" rot="6475648">
            <a:off x="3208839" y="1250758"/>
            <a:ext cx="48810" cy="2731682"/>
          </a:xfrm>
          <a:custGeom>
            <a:rect b="b" l="l" r="r" t="t"/>
            <a:pathLst>
              <a:path extrusionOk="0" h="8516" w="387">
                <a:moveTo>
                  <a:pt x="346" y="1"/>
                </a:moveTo>
                <a:cubicBezTo>
                  <a:pt x="326" y="1"/>
                  <a:pt x="307" y="29"/>
                  <a:pt x="280" y="79"/>
                </a:cubicBezTo>
                <a:cubicBezTo>
                  <a:pt x="239" y="153"/>
                  <a:pt x="202" y="231"/>
                  <a:pt x="177" y="313"/>
                </a:cubicBezTo>
                <a:cubicBezTo>
                  <a:pt x="152" y="375"/>
                  <a:pt x="136" y="436"/>
                  <a:pt x="124" y="498"/>
                </a:cubicBezTo>
                <a:cubicBezTo>
                  <a:pt x="111" y="571"/>
                  <a:pt x="103" y="645"/>
                  <a:pt x="103" y="719"/>
                </a:cubicBezTo>
                <a:cubicBezTo>
                  <a:pt x="99" y="793"/>
                  <a:pt x="95" y="871"/>
                  <a:pt x="87" y="941"/>
                </a:cubicBezTo>
                <a:cubicBezTo>
                  <a:pt x="79" y="1023"/>
                  <a:pt x="70" y="1113"/>
                  <a:pt x="66" y="1203"/>
                </a:cubicBezTo>
                <a:cubicBezTo>
                  <a:pt x="62" y="1244"/>
                  <a:pt x="58" y="1310"/>
                  <a:pt x="54" y="1392"/>
                </a:cubicBezTo>
                <a:cubicBezTo>
                  <a:pt x="46" y="1478"/>
                  <a:pt x="46" y="1577"/>
                  <a:pt x="42" y="1696"/>
                </a:cubicBezTo>
                <a:cubicBezTo>
                  <a:pt x="42" y="1753"/>
                  <a:pt x="38" y="1819"/>
                  <a:pt x="38" y="1885"/>
                </a:cubicBezTo>
                <a:cubicBezTo>
                  <a:pt x="38" y="1917"/>
                  <a:pt x="38" y="1950"/>
                  <a:pt x="38" y="1983"/>
                </a:cubicBezTo>
                <a:cubicBezTo>
                  <a:pt x="33" y="2016"/>
                  <a:pt x="33" y="2049"/>
                  <a:pt x="29" y="2086"/>
                </a:cubicBezTo>
                <a:cubicBezTo>
                  <a:pt x="25" y="2155"/>
                  <a:pt x="17" y="2233"/>
                  <a:pt x="13" y="2315"/>
                </a:cubicBezTo>
                <a:cubicBezTo>
                  <a:pt x="9" y="2402"/>
                  <a:pt x="9" y="2488"/>
                  <a:pt x="13" y="2574"/>
                </a:cubicBezTo>
                <a:cubicBezTo>
                  <a:pt x="13" y="2656"/>
                  <a:pt x="17" y="2746"/>
                  <a:pt x="21" y="2832"/>
                </a:cubicBezTo>
                <a:cubicBezTo>
                  <a:pt x="21" y="2923"/>
                  <a:pt x="21" y="3005"/>
                  <a:pt x="17" y="3099"/>
                </a:cubicBezTo>
                <a:cubicBezTo>
                  <a:pt x="9" y="3189"/>
                  <a:pt x="1" y="3296"/>
                  <a:pt x="5" y="3390"/>
                </a:cubicBezTo>
                <a:cubicBezTo>
                  <a:pt x="9" y="3489"/>
                  <a:pt x="9" y="3587"/>
                  <a:pt x="9" y="3686"/>
                </a:cubicBezTo>
                <a:cubicBezTo>
                  <a:pt x="13" y="4088"/>
                  <a:pt x="21" y="4502"/>
                  <a:pt x="29" y="4925"/>
                </a:cubicBezTo>
                <a:cubicBezTo>
                  <a:pt x="33" y="5044"/>
                  <a:pt x="42" y="5159"/>
                  <a:pt x="46" y="5266"/>
                </a:cubicBezTo>
                <a:cubicBezTo>
                  <a:pt x="46" y="5376"/>
                  <a:pt x="33" y="5487"/>
                  <a:pt x="25" y="5602"/>
                </a:cubicBezTo>
                <a:cubicBezTo>
                  <a:pt x="17" y="5660"/>
                  <a:pt x="17" y="5717"/>
                  <a:pt x="17" y="5774"/>
                </a:cubicBezTo>
                <a:cubicBezTo>
                  <a:pt x="17" y="5832"/>
                  <a:pt x="25" y="5889"/>
                  <a:pt x="33" y="5947"/>
                </a:cubicBezTo>
                <a:cubicBezTo>
                  <a:pt x="50" y="6049"/>
                  <a:pt x="54" y="6152"/>
                  <a:pt x="54" y="6254"/>
                </a:cubicBezTo>
                <a:cubicBezTo>
                  <a:pt x="50" y="6357"/>
                  <a:pt x="33" y="6460"/>
                  <a:pt x="29" y="6562"/>
                </a:cubicBezTo>
                <a:cubicBezTo>
                  <a:pt x="21" y="6665"/>
                  <a:pt x="21" y="6767"/>
                  <a:pt x="29" y="6870"/>
                </a:cubicBezTo>
                <a:cubicBezTo>
                  <a:pt x="33" y="6968"/>
                  <a:pt x="33" y="7055"/>
                  <a:pt x="33" y="7149"/>
                </a:cubicBezTo>
                <a:cubicBezTo>
                  <a:pt x="33" y="7239"/>
                  <a:pt x="38" y="7330"/>
                  <a:pt x="42" y="7412"/>
                </a:cubicBezTo>
                <a:cubicBezTo>
                  <a:pt x="42" y="7494"/>
                  <a:pt x="46" y="7572"/>
                  <a:pt x="42" y="7641"/>
                </a:cubicBezTo>
                <a:cubicBezTo>
                  <a:pt x="42" y="7715"/>
                  <a:pt x="33" y="7785"/>
                  <a:pt x="29" y="7855"/>
                </a:cubicBezTo>
                <a:cubicBezTo>
                  <a:pt x="25" y="7920"/>
                  <a:pt x="21" y="7986"/>
                  <a:pt x="25" y="8052"/>
                </a:cubicBezTo>
                <a:cubicBezTo>
                  <a:pt x="29" y="8109"/>
                  <a:pt x="33" y="8163"/>
                  <a:pt x="38" y="8212"/>
                </a:cubicBezTo>
                <a:cubicBezTo>
                  <a:pt x="58" y="8405"/>
                  <a:pt x="87" y="8515"/>
                  <a:pt x="136" y="8515"/>
                </a:cubicBezTo>
                <a:cubicBezTo>
                  <a:pt x="189" y="8515"/>
                  <a:pt x="214" y="8405"/>
                  <a:pt x="222" y="8212"/>
                </a:cubicBezTo>
                <a:cubicBezTo>
                  <a:pt x="226" y="8163"/>
                  <a:pt x="222" y="8105"/>
                  <a:pt x="226" y="8052"/>
                </a:cubicBezTo>
                <a:cubicBezTo>
                  <a:pt x="226" y="7998"/>
                  <a:pt x="230" y="7937"/>
                  <a:pt x="239" y="7871"/>
                </a:cubicBezTo>
                <a:cubicBezTo>
                  <a:pt x="243" y="7801"/>
                  <a:pt x="251" y="7732"/>
                  <a:pt x="251" y="7646"/>
                </a:cubicBezTo>
                <a:cubicBezTo>
                  <a:pt x="255" y="7563"/>
                  <a:pt x="247" y="7477"/>
                  <a:pt x="243" y="7395"/>
                </a:cubicBezTo>
                <a:cubicBezTo>
                  <a:pt x="239" y="7313"/>
                  <a:pt x="230" y="7235"/>
                  <a:pt x="226" y="7141"/>
                </a:cubicBezTo>
                <a:cubicBezTo>
                  <a:pt x="226" y="7046"/>
                  <a:pt x="218" y="6948"/>
                  <a:pt x="210" y="6854"/>
                </a:cubicBezTo>
                <a:cubicBezTo>
                  <a:pt x="202" y="6755"/>
                  <a:pt x="202" y="6661"/>
                  <a:pt x="202" y="6562"/>
                </a:cubicBezTo>
                <a:cubicBezTo>
                  <a:pt x="206" y="6464"/>
                  <a:pt x="218" y="6361"/>
                  <a:pt x="218" y="6246"/>
                </a:cubicBezTo>
                <a:cubicBezTo>
                  <a:pt x="214" y="6136"/>
                  <a:pt x="206" y="6021"/>
                  <a:pt x="185" y="5910"/>
                </a:cubicBezTo>
                <a:cubicBezTo>
                  <a:pt x="177" y="5861"/>
                  <a:pt x="173" y="5807"/>
                  <a:pt x="169" y="5758"/>
                </a:cubicBezTo>
                <a:cubicBezTo>
                  <a:pt x="169" y="5705"/>
                  <a:pt x="173" y="5651"/>
                  <a:pt x="177" y="5598"/>
                </a:cubicBezTo>
                <a:cubicBezTo>
                  <a:pt x="185" y="5487"/>
                  <a:pt x="198" y="5364"/>
                  <a:pt x="198" y="5249"/>
                </a:cubicBezTo>
                <a:cubicBezTo>
                  <a:pt x="198" y="5130"/>
                  <a:pt x="193" y="5015"/>
                  <a:pt x="193" y="4905"/>
                </a:cubicBezTo>
                <a:cubicBezTo>
                  <a:pt x="202" y="4486"/>
                  <a:pt x="210" y="4067"/>
                  <a:pt x="222" y="3674"/>
                </a:cubicBezTo>
                <a:cubicBezTo>
                  <a:pt x="222" y="3575"/>
                  <a:pt x="222" y="3468"/>
                  <a:pt x="226" y="3378"/>
                </a:cubicBezTo>
                <a:cubicBezTo>
                  <a:pt x="230" y="3288"/>
                  <a:pt x="239" y="3198"/>
                  <a:pt x="247" y="3103"/>
                </a:cubicBezTo>
                <a:cubicBezTo>
                  <a:pt x="255" y="3009"/>
                  <a:pt x="259" y="2910"/>
                  <a:pt x="259" y="2820"/>
                </a:cubicBezTo>
                <a:lnTo>
                  <a:pt x="259" y="2562"/>
                </a:lnTo>
                <a:cubicBezTo>
                  <a:pt x="259" y="2521"/>
                  <a:pt x="259" y="2479"/>
                  <a:pt x="259" y="2443"/>
                </a:cubicBezTo>
                <a:cubicBezTo>
                  <a:pt x="263" y="2402"/>
                  <a:pt x="263" y="2369"/>
                  <a:pt x="267" y="2328"/>
                </a:cubicBezTo>
                <a:cubicBezTo>
                  <a:pt x="271" y="2254"/>
                  <a:pt x="284" y="2180"/>
                  <a:pt x="292" y="2106"/>
                </a:cubicBezTo>
                <a:cubicBezTo>
                  <a:pt x="296" y="2073"/>
                  <a:pt x="300" y="2036"/>
                  <a:pt x="300" y="1999"/>
                </a:cubicBezTo>
                <a:cubicBezTo>
                  <a:pt x="304" y="1979"/>
                  <a:pt x="304" y="1962"/>
                  <a:pt x="304" y="1942"/>
                </a:cubicBezTo>
                <a:cubicBezTo>
                  <a:pt x="308" y="1926"/>
                  <a:pt x="308" y="1909"/>
                  <a:pt x="308" y="1893"/>
                </a:cubicBezTo>
                <a:cubicBezTo>
                  <a:pt x="312" y="1827"/>
                  <a:pt x="312" y="1766"/>
                  <a:pt x="317" y="1708"/>
                </a:cubicBezTo>
                <a:cubicBezTo>
                  <a:pt x="325" y="1593"/>
                  <a:pt x="325" y="1495"/>
                  <a:pt x="333" y="1413"/>
                </a:cubicBezTo>
                <a:cubicBezTo>
                  <a:pt x="337" y="1331"/>
                  <a:pt x="341" y="1269"/>
                  <a:pt x="345" y="1228"/>
                </a:cubicBezTo>
                <a:cubicBezTo>
                  <a:pt x="353" y="1138"/>
                  <a:pt x="358" y="1052"/>
                  <a:pt x="362" y="969"/>
                </a:cubicBezTo>
                <a:cubicBezTo>
                  <a:pt x="366" y="887"/>
                  <a:pt x="366" y="805"/>
                  <a:pt x="362" y="723"/>
                </a:cubicBezTo>
                <a:cubicBezTo>
                  <a:pt x="358" y="649"/>
                  <a:pt x="358" y="584"/>
                  <a:pt x="358" y="526"/>
                </a:cubicBezTo>
                <a:cubicBezTo>
                  <a:pt x="358" y="469"/>
                  <a:pt x="366" y="411"/>
                  <a:pt x="370" y="358"/>
                </a:cubicBezTo>
                <a:cubicBezTo>
                  <a:pt x="382" y="276"/>
                  <a:pt x="386" y="190"/>
                  <a:pt x="386" y="104"/>
                </a:cubicBezTo>
                <a:cubicBezTo>
                  <a:pt x="382" y="38"/>
                  <a:pt x="374" y="5"/>
                  <a:pt x="349" y="1"/>
                </a:cubicBezTo>
                <a:cubicBezTo>
                  <a:pt x="348" y="1"/>
                  <a:pt x="347" y="1"/>
                  <a:pt x="3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43"/>
          <p:cNvSpPr/>
          <p:nvPr/>
        </p:nvSpPr>
        <p:spPr>
          <a:xfrm flipH="1" rot="4324380">
            <a:off x="5835002" y="1250222"/>
            <a:ext cx="44244" cy="2687043"/>
          </a:xfrm>
          <a:custGeom>
            <a:rect b="b" l="l" r="r" t="t"/>
            <a:pathLst>
              <a:path extrusionOk="0" h="8516" w="387">
                <a:moveTo>
                  <a:pt x="346" y="1"/>
                </a:moveTo>
                <a:cubicBezTo>
                  <a:pt x="326" y="1"/>
                  <a:pt x="307" y="29"/>
                  <a:pt x="280" y="79"/>
                </a:cubicBezTo>
                <a:cubicBezTo>
                  <a:pt x="239" y="153"/>
                  <a:pt x="202" y="231"/>
                  <a:pt x="177" y="313"/>
                </a:cubicBezTo>
                <a:cubicBezTo>
                  <a:pt x="152" y="375"/>
                  <a:pt x="136" y="436"/>
                  <a:pt x="124" y="498"/>
                </a:cubicBezTo>
                <a:cubicBezTo>
                  <a:pt x="111" y="571"/>
                  <a:pt x="103" y="645"/>
                  <a:pt x="103" y="719"/>
                </a:cubicBezTo>
                <a:cubicBezTo>
                  <a:pt x="99" y="793"/>
                  <a:pt x="95" y="871"/>
                  <a:pt x="87" y="941"/>
                </a:cubicBezTo>
                <a:cubicBezTo>
                  <a:pt x="79" y="1023"/>
                  <a:pt x="70" y="1113"/>
                  <a:pt x="66" y="1203"/>
                </a:cubicBezTo>
                <a:cubicBezTo>
                  <a:pt x="62" y="1244"/>
                  <a:pt x="58" y="1310"/>
                  <a:pt x="54" y="1392"/>
                </a:cubicBezTo>
                <a:cubicBezTo>
                  <a:pt x="46" y="1478"/>
                  <a:pt x="46" y="1577"/>
                  <a:pt x="42" y="1696"/>
                </a:cubicBezTo>
                <a:cubicBezTo>
                  <a:pt x="42" y="1753"/>
                  <a:pt x="38" y="1819"/>
                  <a:pt x="38" y="1885"/>
                </a:cubicBezTo>
                <a:cubicBezTo>
                  <a:pt x="38" y="1917"/>
                  <a:pt x="38" y="1950"/>
                  <a:pt x="38" y="1983"/>
                </a:cubicBezTo>
                <a:cubicBezTo>
                  <a:pt x="33" y="2016"/>
                  <a:pt x="33" y="2049"/>
                  <a:pt x="29" y="2086"/>
                </a:cubicBezTo>
                <a:cubicBezTo>
                  <a:pt x="25" y="2155"/>
                  <a:pt x="17" y="2233"/>
                  <a:pt x="13" y="2315"/>
                </a:cubicBezTo>
                <a:cubicBezTo>
                  <a:pt x="9" y="2402"/>
                  <a:pt x="9" y="2488"/>
                  <a:pt x="13" y="2574"/>
                </a:cubicBezTo>
                <a:cubicBezTo>
                  <a:pt x="13" y="2656"/>
                  <a:pt x="17" y="2746"/>
                  <a:pt x="21" y="2832"/>
                </a:cubicBezTo>
                <a:cubicBezTo>
                  <a:pt x="21" y="2923"/>
                  <a:pt x="21" y="3005"/>
                  <a:pt x="17" y="3099"/>
                </a:cubicBezTo>
                <a:cubicBezTo>
                  <a:pt x="9" y="3189"/>
                  <a:pt x="1" y="3296"/>
                  <a:pt x="5" y="3390"/>
                </a:cubicBezTo>
                <a:cubicBezTo>
                  <a:pt x="9" y="3489"/>
                  <a:pt x="9" y="3587"/>
                  <a:pt x="9" y="3686"/>
                </a:cubicBezTo>
                <a:cubicBezTo>
                  <a:pt x="13" y="4088"/>
                  <a:pt x="21" y="4502"/>
                  <a:pt x="29" y="4925"/>
                </a:cubicBezTo>
                <a:cubicBezTo>
                  <a:pt x="33" y="5044"/>
                  <a:pt x="42" y="5159"/>
                  <a:pt x="46" y="5266"/>
                </a:cubicBezTo>
                <a:cubicBezTo>
                  <a:pt x="46" y="5376"/>
                  <a:pt x="33" y="5487"/>
                  <a:pt x="25" y="5602"/>
                </a:cubicBezTo>
                <a:cubicBezTo>
                  <a:pt x="17" y="5660"/>
                  <a:pt x="17" y="5717"/>
                  <a:pt x="17" y="5774"/>
                </a:cubicBezTo>
                <a:cubicBezTo>
                  <a:pt x="17" y="5832"/>
                  <a:pt x="25" y="5889"/>
                  <a:pt x="33" y="5947"/>
                </a:cubicBezTo>
                <a:cubicBezTo>
                  <a:pt x="50" y="6049"/>
                  <a:pt x="54" y="6152"/>
                  <a:pt x="54" y="6254"/>
                </a:cubicBezTo>
                <a:cubicBezTo>
                  <a:pt x="50" y="6357"/>
                  <a:pt x="33" y="6460"/>
                  <a:pt x="29" y="6562"/>
                </a:cubicBezTo>
                <a:cubicBezTo>
                  <a:pt x="21" y="6665"/>
                  <a:pt x="21" y="6767"/>
                  <a:pt x="29" y="6870"/>
                </a:cubicBezTo>
                <a:cubicBezTo>
                  <a:pt x="33" y="6968"/>
                  <a:pt x="33" y="7055"/>
                  <a:pt x="33" y="7149"/>
                </a:cubicBezTo>
                <a:cubicBezTo>
                  <a:pt x="33" y="7239"/>
                  <a:pt x="38" y="7330"/>
                  <a:pt x="42" y="7412"/>
                </a:cubicBezTo>
                <a:cubicBezTo>
                  <a:pt x="42" y="7494"/>
                  <a:pt x="46" y="7572"/>
                  <a:pt x="42" y="7641"/>
                </a:cubicBezTo>
                <a:cubicBezTo>
                  <a:pt x="42" y="7715"/>
                  <a:pt x="33" y="7785"/>
                  <a:pt x="29" y="7855"/>
                </a:cubicBezTo>
                <a:cubicBezTo>
                  <a:pt x="25" y="7920"/>
                  <a:pt x="21" y="7986"/>
                  <a:pt x="25" y="8052"/>
                </a:cubicBezTo>
                <a:cubicBezTo>
                  <a:pt x="29" y="8109"/>
                  <a:pt x="33" y="8163"/>
                  <a:pt x="38" y="8212"/>
                </a:cubicBezTo>
                <a:cubicBezTo>
                  <a:pt x="58" y="8405"/>
                  <a:pt x="87" y="8515"/>
                  <a:pt x="136" y="8515"/>
                </a:cubicBezTo>
                <a:cubicBezTo>
                  <a:pt x="189" y="8515"/>
                  <a:pt x="214" y="8405"/>
                  <a:pt x="222" y="8212"/>
                </a:cubicBezTo>
                <a:cubicBezTo>
                  <a:pt x="226" y="8163"/>
                  <a:pt x="222" y="8105"/>
                  <a:pt x="226" y="8052"/>
                </a:cubicBezTo>
                <a:cubicBezTo>
                  <a:pt x="226" y="7998"/>
                  <a:pt x="230" y="7937"/>
                  <a:pt x="239" y="7871"/>
                </a:cubicBezTo>
                <a:cubicBezTo>
                  <a:pt x="243" y="7801"/>
                  <a:pt x="251" y="7732"/>
                  <a:pt x="251" y="7646"/>
                </a:cubicBezTo>
                <a:cubicBezTo>
                  <a:pt x="255" y="7563"/>
                  <a:pt x="247" y="7477"/>
                  <a:pt x="243" y="7395"/>
                </a:cubicBezTo>
                <a:cubicBezTo>
                  <a:pt x="239" y="7313"/>
                  <a:pt x="230" y="7235"/>
                  <a:pt x="226" y="7141"/>
                </a:cubicBezTo>
                <a:cubicBezTo>
                  <a:pt x="226" y="7046"/>
                  <a:pt x="218" y="6948"/>
                  <a:pt x="210" y="6854"/>
                </a:cubicBezTo>
                <a:cubicBezTo>
                  <a:pt x="202" y="6755"/>
                  <a:pt x="202" y="6661"/>
                  <a:pt x="202" y="6562"/>
                </a:cubicBezTo>
                <a:cubicBezTo>
                  <a:pt x="206" y="6464"/>
                  <a:pt x="218" y="6361"/>
                  <a:pt x="218" y="6246"/>
                </a:cubicBezTo>
                <a:cubicBezTo>
                  <a:pt x="214" y="6136"/>
                  <a:pt x="206" y="6021"/>
                  <a:pt x="185" y="5910"/>
                </a:cubicBezTo>
                <a:cubicBezTo>
                  <a:pt x="177" y="5861"/>
                  <a:pt x="173" y="5807"/>
                  <a:pt x="169" y="5758"/>
                </a:cubicBezTo>
                <a:cubicBezTo>
                  <a:pt x="169" y="5705"/>
                  <a:pt x="173" y="5651"/>
                  <a:pt x="177" y="5598"/>
                </a:cubicBezTo>
                <a:cubicBezTo>
                  <a:pt x="185" y="5487"/>
                  <a:pt x="198" y="5364"/>
                  <a:pt x="198" y="5249"/>
                </a:cubicBezTo>
                <a:cubicBezTo>
                  <a:pt x="198" y="5130"/>
                  <a:pt x="193" y="5015"/>
                  <a:pt x="193" y="4905"/>
                </a:cubicBezTo>
                <a:cubicBezTo>
                  <a:pt x="202" y="4486"/>
                  <a:pt x="210" y="4067"/>
                  <a:pt x="222" y="3674"/>
                </a:cubicBezTo>
                <a:cubicBezTo>
                  <a:pt x="222" y="3575"/>
                  <a:pt x="222" y="3468"/>
                  <a:pt x="226" y="3378"/>
                </a:cubicBezTo>
                <a:cubicBezTo>
                  <a:pt x="230" y="3288"/>
                  <a:pt x="239" y="3198"/>
                  <a:pt x="247" y="3103"/>
                </a:cubicBezTo>
                <a:cubicBezTo>
                  <a:pt x="255" y="3009"/>
                  <a:pt x="259" y="2910"/>
                  <a:pt x="259" y="2820"/>
                </a:cubicBezTo>
                <a:lnTo>
                  <a:pt x="259" y="2562"/>
                </a:lnTo>
                <a:cubicBezTo>
                  <a:pt x="259" y="2521"/>
                  <a:pt x="259" y="2479"/>
                  <a:pt x="259" y="2443"/>
                </a:cubicBezTo>
                <a:cubicBezTo>
                  <a:pt x="263" y="2402"/>
                  <a:pt x="263" y="2369"/>
                  <a:pt x="267" y="2328"/>
                </a:cubicBezTo>
                <a:cubicBezTo>
                  <a:pt x="271" y="2254"/>
                  <a:pt x="284" y="2180"/>
                  <a:pt x="292" y="2106"/>
                </a:cubicBezTo>
                <a:cubicBezTo>
                  <a:pt x="296" y="2073"/>
                  <a:pt x="300" y="2036"/>
                  <a:pt x="300" y="1999"/>
                </a:cubicBezTo>
                <a:cubicBezTo>
                  <a:pt x="304" y="1979"/>
                  <a:pt x="304" y="1962"/>
                  <a:pt x="304" y="1942"/>
                </a:cubicBezTo>
                <a:cubicBezTo>
                  <a:pt x="308" y="1926"/>
                  <a:pt x="308" y="1909"/>
                  <a:pt x="308" y="1893"/>
                </a:cubicBezTo>
                <a:cubicBezTo>
                  <a:pt x="312" y="1827"/>
                  <a:pt x="312" y="1766"/>
                  <a:pt x="317" y="1708"/>
                </a:cubicBezTo>
                <a:cubicBezTo>
                  <a:pt x="325" y="1593"/>
                  <a:pt x="325" y="1495"/>
                  <a:pt x="333" y="1413"/>
                </a:cubicBezTo>
                <a:cubicBezTo>
                  <a:pt x="337" y="1331"/>
                  <a:pt x="341" y="1269"/>
                  <a:pt x="345" y="1228"/>
                </a:cubicBezTo>
                <a:cubicBezTo>
                  <a:pt x="353" y="1138"/>
                  <a:pt x="358" y="1052"/>
                  <a:pt x="362" y="969"/>
                </a:cubicBezTo>
                <a:cubicBezTo>
                  <a:pt x="366" y="887"/>
                  <a:pt x="366" y="805"/>
                  <a:pt x="362" y="723"/>
                </a:cubicBezTo>
                <a:cubicBezTo>
                  <a:pt x="358" y="649"/>
                  <a:pt x="358" y="584"/>
                  <a:pt x="358" y="526"/>
                </a:cubicBezTo>
                <a:cubicBezTo>
                  <a:pt x="358" y="469"/>
                  <a:pt x="366" y="411"/>
                  <a:pt x="370" y="358"/>
                </a:cubicBezTo>
                <a:cubicBezTo>
                  <a:pt x="382" y="276"/>
                  <a:pt x="386" y="190"/>
                  <a:pt x="386" y="104"/>
                </a:cubicBezTo>
                <a:cubicBezTo>
                  <a:pt x="382" y="38"/>
                  <a:pt x="374" y="5"/>
                  <a:pt x="349" y="1"/>
                </a:cubicBezTo>
                <a:cubicBezTo>
                  <a:pt x="348" y="1"/>
                  <a:pt x="347" y="1"/>
                  <a:pt x="3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43"/>
          <p:cNvSpPr/>
          <p:nvPr/>
        </p:nvSpPr>
        <p:spPr>
          <a:xfrm rot="-487663">
            <a:off x="-289727" y="280252"/>
            <a:ext cx="2167912" cy="2754745"/>
          </a:xfrm>
          <a:custGeom>
            <a:rect b="b" l="l" r="r" t="t"/>
            <a:pathLst>
              <a:path extrusionOk="0" h="64884" w="51062">
                <a:moveTo>
                  <a:pt x="47949" y="3049"/>
                </a:moveTo>
                <a:lnTo>
                  <a:pt x="47949" y="3049"/>
                </a:lnTo>
                <a:cubicBezTo>
                  <a:pt x="46163" y="5133"/>
                  <a:pt x="44413" y="7240"/>
                  <a:pt x="42663" y="9335"/>
                </a:cubicBezTo>
                <a:lnTo>
                  <a:pt x="42710" y="8716"/>
                </a:lnTo>
                <a:cubicBezTo>
                  <a:pt x="42782" y="7907"/>
                  <a:pt x="42937" y="7097"/>
                  <a:pt x="42889" y="6287"/>
                </a:cubicBezTo>
                <a:cubicBezTo>
                  <a:pt x="43020" y="6204"/>
                  <a:pt x="43151" y="6121"/>
                  <a:pt x="43306" y="6037"/>
                </a:cubicBezTo>
                <a:lnTo>
                  <a:pt x="43306" y="6037"/>
                </a:lnTo>
                <a:cubicBezTo>
                  <a:pt x="43151" y="6895"/>
                  <a:pt x="42949" y="7752"/>
                  <a:pt x="42758" y="8609"/>
                </a:cubicBezTo>
                <a:cubicBezTo>
                  <a:pt x="42715" y="8737"/>
                  <a:pt x="42804" y="8810"/>
                  <a:pt x="42898" y="8810"/>
                </a:cubicBezTo>
                <a:cubicBezTo>
                  <a:pt x="42961" y="8810"/>
                  <a:pt x="43027" y="8776"/>
                  <a:pt x="43056" y="8704"/>
                </a:cubicBezTo>
                <a:cubicBezTo>
                  <a:pt x="43425" y="7776"/>
                  <a:pt x="43603" y="6776"/>
                  <a:pt x="43699" y="5787"/>
                </a:cubicBezTo>
                <a:cubicBezTo>
                  <a:pt x="45139" y="4906"/>
                  <a:pt x="46568" y="4001"/>
                  <a:pt x="47949" y="3049"/>
                </a:cubicBezTo>
                <a:close/>
                <a:moveTo>
                  <a:pt x="50045" y="1513"/>
                </a:moveTo>
                <a:lnTo>
                  <a:pt x="50045" y="1513"/>
                </a:lnTo>
                <a:cubicBezTo>
                  <a:pt x="49902" y="1942"/>
                  <a:pt x="49140" y="3609"/>
                  <a:pt x="48961" y="4275"/>
                </a:cubicBezTo>
                <a:cubicBezTo>
                  <a:pt x="48533" y="5883"/>
                  <a:pt x="48223" y="7609"/>
                  <a:pt x="47818" y="9312"/>
                </a:cubicBezTo>
                <a:lnTo>
                  <a:pt x="47771" y="9312"/>
                </a:lnTo>
                <a:cubicBezTo>
                  <a:pt x="46092" y="9716"/>
                  <a:pt x="44270" y="10252"/>
                  <a:pt x="42603" y="11026"/>
                </a:cubicBezTo>
                <a:cubicBezTo>
                  <a:pt x="43353" y="10074"/>
                  <a:pt x="44115" y="9133"/>
                  <a:pt x="44854" y="8181"/>
                </a:cubicBezTo>
                <a:cubicBezTo>
                  <a:pt x="46342" y="6287"/>
                  <a:pt x="48294" y="4359"/>
                  <a:pt x="49497" y="2287"/>
                </a:cubicBezTo>
                <a:cubicBezTo>
                  <a:pt x="49664" y="1989"/>
                  <a:pt x="49795" y="1775"/>
                  <a:pt x="49878" y="1644"/>
                </a:cubicBezTo>
                <a:cubicBezTo>
                  <a:pt x="49949" y="1596"/>
                  <a:pt x="49997" y="1561"/>
                  <a:pt x="50045" y="1513"/>
                </a:cubicBezTo>
                <a:close/>
                <a:moveTo>
                  <a:pt x="42603" y="6454"/>
                </a:moveTo>
                <a:cubicBezTo>
                  <a:pt x="42389" y="7049"/>
                  <a:pt x="42306" y="7704"/>
                  <a:pt x="42234" y="8359"/>
                </a:cubicBezTo>
                <a:cubicBezTo>
                  <a:pt x="42175" y="8895"/>
                  <a:pt x="42115" y="9443"/>
                  <a:pt x="42115" y="9990"/>
                </a:cubicBezTo>
                <a:cubicBezTo>
                  <a:pt x="41817" y="10371"/>
                  <a:pt x="41508" y="10717"/>
                  <a:pt x="41210" y="11098"/>
                </a:cubicBezTo>
                <a:cubicBezTo>
                  <a:pt x="41532" y="9740"/>
                  <a:pt x="41770" y="8312"/>
                  <a:pt x="41817" y="6930"/>
                </a:cubicBezTo>
                <a:cubicBezTo>
                  <a:pt x="42091" y="6764"/>
                  <a:pt x="42341" y="6609"/>
                  <a:pt x="42603" y="6454"/>
                </a:cubicBezTo>
                <a:close/>
                <a:moveTo>
                  <a:pt x="41377" y="7192"/>
                </a:moveTo>
                <a:lnTo>
                  <a:pt x="41377" y="7192"/>
                </a:lnTo>
                <a:cubicBezTo>
                  <a:pt x="41032" y="8597"/>
                  <a:pt x="40865" y="10086"/>
                  <a:pt x="40805" y="11514"/>
                </a:cubicBezTo>
                <a:cubicBezTo>
                  <a:pt x="40805" y="11526"/>
                  <a:pt x="40817" y="11538"/>
                  <a:pt x="40817" y="11562"/>
                </a:cubicBezTo>
                <a:cubicBezTo>
                  <a:pt x="40698" y="11705"/>
                  <a:pt x="40567" y="11860"/>
                  <a:pt x="40448" y="12002"/>
                </a:cubicBezTo>
                <a:cubicBezTo>
                  <a:pt x="40567" y="11300"/>
                  <a:pt x="40627" y="10586"/>
                  <a:pt x="40674" y="9871"/>
                </a:cubicBezTo>
                <a:cubicBezTo>
                  <a:pt x="40722" y="9181"/>
                  <a:pt x="40817" y="8323"/>
                  <a:pt x="40746" y="7561"/>
                </a:cubicBezTo>
                <a:cubicBezTo>
                  <a:pt x="40948" y="7454"/>
                  <a:pt x="41163" y="7311"/>
                  <a:pt x="41377" y="7192"/>
                </a:cubicBezTo>
                <a:close/>
                <a:moveTo>
                  <a:pt x="40210" y="7895"/>
                </a:moveTo>
                <a:cubicBezTo>
                  <a:pt x="40186" y="8383"/>
                  <a:pt x="40198" y="8883"/>
                  <a:pt x="40151" y="9324"/>
                </a:cubicBezTo>
                <a:cubicBezTo>
                  <a:pt x="40067" y="10455"/>
                  <a:pt x="39912" y="11574"/>
                  <a:pt x="39805" y="12693"/>
                </a:cubicBezTo>
                <a:cubicBezTo>
                  <a:pt x="39662" y="12812"/>
                  <a:pt x="39496" y="12931"/>
                  <a:pt x="39365" y="13062"/>
                </a:cubicBezTo>
                <a:cubicBezTo>
                  <a:pt x="39627" y="11479"/>
                  <a:pt x="39710" y="9847"/>
                  <a:pt x="39603" y="8264"/>
                </a:cubicBezTo>
                <a:cubicBezTo>
                  <a:pt x="39805" y="8145"/>
                  <a:pt x="40008" y="8014"/>
                  <a:pt x="40210" y="7895"/>
                </a:cubicBezTo>
                <a:close/>
                <a:moveTo>
                  <a:pt x="11076" y="46590"/>
                </a:moveTo>
                <a:cubicBezTo>
                  <a:pt x="10849" y="46959"/>
                  <a:pt x="10623" y="47340"/>
                  <a:pt x="10397" y="47685"/>
                </a:cubicBezTo>
                <a:cubicBezTo>
                  <a:pt x="10325" y="47721"/>
                  <a:pt x="10278" y="47733"/>
                  <a:pt x="10218" y="47757"/>
                </a:cubicBezTo>
                <a:lnTo>
                  <a:pt x="11076" y="46590"/>
                </a:lnTo>
                <a:close/>
                <a:moveTo>
                  <a:pt x="9766" y="48674"/>
                </a:moveTo>
                <a:cubicBezTo>
                  <a:pt x="9528" y="49019"/>
                  <a:pt x="9290" y="49376"/>
                  <a:pt x="9016" y="49733"/>
                </a:cubicBezTo>
                <a:cubicBezTo>
                  <a:pt x="8980" y="49706"/>
                  <a:pt x="8958" y="49693"/>
                  <a:pt x="8924" y="49693"/>
                </a:cubicBezTo>
                <a:cubicBezTo>
                  <a:pt x="8912" y="49693"/>
                  <a:pt x="8900" y="49695"/>
                  <a:pt x="8885" y="49698"/>
                </a:cubicBezTo>
                <a:cubicBezTo>
                  <a:pt x="9111" y="49364"/>
                  <a:pt x="9325" y="49019"/>
                  <a:pt x="9563" y="48686"/>
                </a:cubicBezTo>
                <a:cubicBezTo>
                  <a:pt x="9623" y="48686"/>
                  <a:pt x="9706" y="48674"/>
                  <a:pt x="9766" y="48674"/>
                </a:cubicBezTo>
                <a:close/>
                <a:moveTo>
                  <a:pt x="39329" y="8454"/>
                </a:moveTo>
                <a:lnTo>
                  <a:pt x="39329" y="8454"/>
                </a:lnTo>
                <a:cubicBezTo>
                  <a:pt x="39198" y="10395"/>
                  <a:pt x="38936" y="12300"/>
                  <a:pt x="38650" y="14205"/>
                </a:cubicBezTo>
                <a:cubicBezTo>
                  <a:pt x="38377" y="14538"/>
                  <a:pt x="38103" y="14860"/>
                  <a:pt x="37829" y="15193"/>
                </a:cubicBezTo>
                <a:cubicBezTo>
                  <a:pt x="37960" y="14598"/>
                  <a:pt x="38007" y="13943"/>
                  <a:pt x="38019" y="13372"/>
                </a:cubicBezTo>
                <a:cubicBezTo>
                  <a:pt x="38019" y="13282"/>
                  <a:pt x="37954" y="13238"/>
                  <a:pt x="37888" y="13238"/>
                </a:cubicBezTo>
                <a:cubicBezTo>
                  <a:pt x="37823" y="13238"/>
                  <a:pt x="37757" y="13282"/>
                  <a:pt x="37757" y="13372"/>
                </a:cubicBezTo>
                <a:cubicBezTo>
                  <a:pt x="37710" y="14265"/>
                  <a:pt x="37424" y="15050"/>
                  <a:pt x="37245" y="15884"/>
                </a:cubicBezTo>
                <a:cubicBezTo>
                  <a:pt x="37210" y="15932"/>
                  <a:pt x="37174" y="15979"/>
                  <a:pt x="37126" y="16027"/>
                </a:cubicBezTo>
                <a:cubicBezTo>
                  <a:pt x="37341" y="15086"/>
                  <a:pt x="37531" y="14146"/>
                  <a:pt x="37769" y="13205"/>
                </a:cubicBezTo>
                <a:cubicBezTo>
                  <a:pt x="37806" y="13075"/>
                  <a:pt x="37687" y="12984"/>
                  <a:pt x="37576" y="12984"/>
                </a:cubicBezTo>
                <a:cubicBezTo>
                  <a:pt x="37504" y="12984"/>
                  <a:pt x="37435" y="13021"/>
                  <a:pt x="37412" y="13110"/>
                </a:cubicBezTo>
                <a:cubicBezTo>
                  <a:pt x="37126" y="14277"/>
                  <a:pt x="36817" y="15467"/>
                  <a:pt x="36591" y="16658"/>
                </a:cubicBezTo>
                <a:cubicBezTo>
                  <a:pt x="36460" y="16824"/>
                  <a:pt x="36305" y="16991"/>
                  <a:pt x="36174" y="17158"/>
                </a:cubicBezTo>
                <a:cubicBezTo>
                  <a:pt x="36352" y="16146"/>
                  <a:pt x="36472" y="15134"/>
                  <a:pt x="36555" y="14098"/>
                </a:cubicBezTo>
                <a:cubicBezTo>
                  <a:pt x="36561" y="14023"/>
                  <a:pt x="36506" y="13988"/>
                  <a:pt x="36446" y="13988"/>
                </a:cubicBezTo>
                <a:cubicBezTo>
                  <a:pt x="36392" y="13988"/>
                  <a:pt x="36334" y="14017"/>
                  <a:pt x="36317" y="14074"/>
                </a:cubicBezTo>
                <a:cubicBezTo>
                  <a:pt x="36281" y="14157"/>
                  <a:pt x="36233" y="14241"/>
                  <a:pt x="36210" y="14324"/>
                </a:cubicBezTo>
                <a:cubicBezTo>
                  <a:pt x="36174" y="14384"/>
                  <a:pt x="36222" y="14431"/>
                  <a:pt x="36269" y="14455"/>
                </a:cubicBezTo>
                <a:cubicBezTo>
                  <a:pt x="36150" y="15515"/>
                  <a:pt x="35983" y="16574"/>
                  <a:pt x="35793" y="17634"/>
                </a:cubicBezTo>
                <a:cubicBezTo>
                  <a:pt x="35579" y="17872"/>
                  <a:pt x="35376" y="18122"/>
                  <a:pt x="35162" y="18360"/>
                </a:cubicBezTo>
                <a:cubicBezTo>
                  <a:pt x="35567" y="16074"/>
                  <a:pt x="35936" y="13800"/>
                  <a:pt x="36388" y="11526"/>
                </a:cubicBezTo>
                <a:cubicBezTo>
                  <a:pt x="36403" y="11455"/>
                  <a:pt x="36344" y="11404"/>
                  <a:pt x="36287" y="11404"/>
                </a:cubicBezTo>
                <a:cubicBezTo>
                  <a:pt x="36249" y="11404"/>
                  <a:pt x="36212" y="11426"/>
                  <a:pt x="36198" y="11479"/>
                </a:cubicBezTo>
                <a:cubicBezTo>
                  <a:pt x="35495" y="13884"/>
                  <a:pt x="34948" y="16396"/>
                  <a:pt x="34686" y="18896"/>
                </a:cubicBezTo>
                <a:cubicBezTo>
                  <a:pt x="33900" y="19813"/>
                  <a:pt x="33114" y="20742"/>
                  <a:pt x="32304" y="21646"/>
                </a:cubicBezTo>
                <a:cubicBezTo>
                  <a:pt x="32935" y="18860"/>
                  <a:pt x="33590" y="15812"/>
                  <a:pt x="33543" y="12991"/>
                </a:cubicBezTo>
                <a:cubicBezTo>
                  <a:pt x="33543" y="12919"/>
                  <a:pt x="33492" y="12884"/>
                  <a:pt x="33441" y="12884"/>
                </a:cubicBezTo>
                <a:cubicBezTo>
                  <a:pt x="33391" y="12884"/>
                  <a:pt x="33340" y="12919"/>
                  <a:pt x="33340" y="12991"/>
                </a:cubicBezTo>
                <a:cubicBezTo>
                  <a:pt x="33340" y="13145"/>
                  <a:pt x="33340" y="13324"/>
                  <a:pt x="33316" y="13491"/>
                </a:cubicBezTo>
                <a:cubicBezTo>
                  <a:pt x="33316" y="13515"/>
                  <a:pt x="33340" y="13515"/>
                  <a:pt x="33352" y="13538"/>
                </a:cubicBezTo>
                <a:cubicBezTo>
                  <a:pt x="33043" y="13646"/>
                  <a:pt x="32923" y="13896"/>
                  <a:pt x="33043" y="14324"/>
                </a:cubicBezTo>
                <a:cubicBezTo>
                  <a:pt x="32995" y="14574"/>
                  <a:pt x="32959" y="14836"/>
                  <a:pt x="32935" y="15086"/>
                </a:cubicBezTo>
                <a:cubicBezTo>
                  <a:pt x="32804" y="15991"/>
                  <a:pt x="32697" y="16896"/>
                  <a:pt x="32566" y="17813"/>
                </a:cubicBezTo>
                <a:cubicBezTo>
                  <a:pt x="32364" y="19194"/>
                  <a:pt x="32161" y="20587"/>
                  <a:pt x="31995" y="21992"/>
                </a:cubicBezTo>
                <a:cubicBezTo>
                  <a:pt x="31804" y="22194"/>
                  <a:pt x="31614" y="22420"/>
                  <a:pt x="31435" y="22635"/>
                </a:cubicBezTo>
                <a:cubicBezTo>
                  <a:pt x="31638" y="20789"/>
                  <a:pt x="31554" y="18908"/>
                  <a:pt x="31221" y="17063"/>
                </a:cubicBezTo>
                <a:cubicBezTo>
                  <a:pt x="31216" y="17012"/>
                  <a:pt x="31172" y="16989"/>
                  <a:pt x="31124" y="16989"/>
                </a:cubicBezTo>
                <a:cubicBezTo>
                  <a:pt x="31059" y="16989"/>
                  <a:pt x="30988" y="17030"/>
                  <a:pt x="30995" y="17098"/>
                </a:cubicBezTo>
                <a:cubicBezTo>
                  <a:pt x="31233" y="19158"/>
                  <a:pt x="31197" y="21146"/>
                  <a:pt x="30959" y="23170"/>
                </a:cubicBezTo>
                <a:cubicBezTo>
                  <a:pt x="30757" y="23385"/>
                  <a:pt x="30566" y="23611"/>
                  <a:pt x="30376" y="23825"/>
                </a:cubicBezTo>
                <a:cubicBezTo>
                  <a:pt x="30483" y="22420"/>
                  <a:pt x="30376" y="20968"/>
                  <a:pt x="30256" y="19622"/>
                </a:cubicBezTo>
                <a:cubicBezTo>
                  <a:pt x="30256" y="19585"/>
                  <a:pt x="30224" y="19564"/>
                  <a:pt x="30194" y="19564"/>
                </a:cubicBezTo>
                <a:cubicBezTo>
                  <a:pt x="30165" y="19564"/>
                  <a:pt x="30137" y="19582"/>
                  <a:pt x="30137" y="19622"/>
                </a:cubicBezTo>
                <a:cubicBezTo>
                  <a:pt x="30078" y="21230"/>
                  <a:pt x="29840" y="22873"/>
                  <a:pt x="29768" y="24480"/>
                </a:cubicBezTo>
                <a:cubicBezTo>
                  <a:pt x="29602" y="24659"/>
                  <a:pt x="29423" y="24837"/>
                  <a:pt x="29256" y="25028"/>
                </a:cubicBezTo>
                <a:cubicBezTo>
                  <a:pt x="29375" y="23849"/>
                  <a:pt x="29364" y="22647"/>
                  <a:pt x="29328" y="21480"/>
                </a:cubicBezTo>
                <a:cubicBezTo>
                  <a:pt x="29328" y="21385"/>
                  <a:pt x="29253" y="21337"/>
                  <a:pt x="29179" y="21337"/>
                </a:cubicBezTo>
                <a:cubicBezTo>
                  <a:pt x="29105" y="21337"/>
                  <a:pt x="29030" y="21385"/>
                  <a:pt x="29030" y="21480"/>
                </a:cubicBezTo>
                <a:cubicBezTo>
                  <a:pt x="29066" y="22849"/>
                  <a:pt x="28935" y="24194"/>
                  <a:pt x="28780" y="25552"/>
                </a:cubicBezTo>
                <a:cubicBezTo>
                  <a:pt x="28649" y="25695"/>
                  <a:pt x="28518" y="25826"/>
                  <a:pt x="28375" y="25980"/>
                </a:cubicBezTo>
                <a:cubicBezTo>
                  <a:pt x="28459" y="25206"/>
                  <a:pt x="28411" y="24397"/>
                  <a:pt x="28363" y="23682"/>
                </a:cubicBezTo>
                <a:cubicBezTo>
                  <a:pt x="28357" y="23563"/>
                  <a:pt x="28262" y="23504"/>
                  <a:pt x="28170" y="23504"/>
                </a:cubicBezTo>
                <a:cubicBezTo>
                  <a:pt x="28078" y="23504"/>
                  <a:pt x="27988" y="23563"/>
                  <a:pt x="27994" y="23682"/>
                </a:cubicBezTo>
                <a:cubicBezTo>
                  <a:pt x="28054" y="24683"/>
                  <a:pt x="27935" y="25623"/>
                  <a:pt x="27828" y="26588"/>
                </a:cubicBezTo>
                <a:cubicBezTo>
                  <a:pt x="27685" y="26742"/>
                  <a:pt x="27542" y="26897"/>
                  <a:pt x="27411" y="27052"/>
                </a:cubicBezTo>
                <a:cubicBezTo>
                  <a:pt x="27006" y="27481"/>
                  <a:pt x="26589" y="27909"/>
                  <a:pt x="26196" y="28350"/>
                </a:cubicBezTo>
                <a:cubicBezTo>
                  <a:pt x="26411" y="26838"/>
                  <a:pt x="26458" y="25278"/>
                  <a:pt x="26470" y="23802"/>
                </a:cubicBezTo>
                <a:cubicBezTo>
                  <a:pt x="26470" y="23706"/>
                  <a:pt x="26396" y="23659"/>
                  <a:pt x="26321" y="23659"/>
                </a:cubicBezTo>
                <a:cubicBezTo>
                  <a:pt x="26247" y="23659"/>
                  <a:pt x="26173" y="23706"/>
                  <a:pt x="26173" y="23802"/>
                </a:cubicBezTo>
                <a:cubicBezTo>
                  <a:pt x="26149" y="25516"/>
                  <a:pt x="25923" y="27183"/>
                  <a:pt x="25696" y="28850"/>
                </a:cubicBezTo>
                <a:cubicBezTo>
                  <a:pt x="25042" y="29552"/>
                  <a:pt x="24375" y="30255"/>
                  <a:pt x="23720" y="30933"/>
                </a:cubicBezTo>
                <a:cubicBezTo>
                  <a:pt x="24018" y="29124"/>
                  <a:pt x="24184" y="27254"/>
                  <a:pt x="24327" y="25445"/>
                </a:cubicBezTo>
                <a:cubicBezTo>
                  <a:pt x="24339" y="25337"/>
                  <a:pt x="24262" y="25284"/>
                  <a:pt x="24180" y="25284"/>
                </a:cubicBezTo>
                <a:cubicBezTo>
                  <a:pt x="24098" y="25284"/>
                  <a:pt x="24012" y="25337"/>
                  <a:pt x="24006" y="25445"/>
                </a:cubicBezTo>
                <a:cubicBezTo>
                  <a:pt x="23815" y="27492"/>
                  <a:pt x="23482" y="29505"/>
                  <a:pt x="23160" y="31529"/>
                </a:cubicBezTo>
                <a:cubicBezTo>
                  <a:pt x="22708" y="31993"/>
                  <a:pt x="22267" y="32469"/>
                  <a:pt x="21815" y="32945"/>
                </a:cubicBezTo>
                <a:cubicBezTo>
                  <a:pt x="21946" y="31041"/>
                  <a:pt x="21732" y="29076"/>
                  <a:pt x="21922" y="27183"/>
                </a:cubicBezTo>
                <a:cubicBezTo>
                  <a:pt x="21929" y="27104"/>
                  <a:pt x="21856" y="27058"/>
                  <a:pt x="21787" y="27058"/>
                </a:cubicBezTo>
                <a:cubicBezTo>
                  <a:pt x="21731" y="27058"/>
                  <a:pt x="21677" y="27089"/>
                  <a:pt x="21672" y="27159"/>
                </a:cubicBezTo>
                <a:cubicBezTo>
                  <a:pt x="21351" y="29255"/>
                  <a:pt x="21315" y="31422"/>
                  <a:pt x="21232" y="33553"/>
                </a:cubicBezTo>
                <a:cubicBezTo>
                  <a:pt x="21017" y="33791"/>
                  <a:pt x="20791" y="34017"/>
                  <a:pt x="20565" y="34255"/>
                </a:cubicBezTo>
                <a:cubicBezTo>
                  <a:pt x="20565" y="34184"/>
                  <a:pt x="20565" y="34088"/>
                  <a:pt x="20577" y="34017"/>
                </a:cubicBezTo>
                <a:cubicBezTo>
                  <a:pt x="20660" y="33065"/>
                  <a:pt x="20731" y="32112"/>
                  <a:pt x="20803" y="31148"/>
                </a:cubicBezTo>
                <a:cubicBezTo>
                  <a:pt x="20809" y="31064"/>
                  <a:pt x="20749" y="31023"/>
                  <a:pt x="20685" y="31023"/>
                </a:cubicBezTo>
                <a:cubicBezTo>
                  <a:pt x="20621" y="31023"/>
                  <a:pt x="20553" y="31064"/>
                  <a:pt x="20541" y="31148"/>
                </a:cubicBezTo>
                <a:cubicBezTo>
                  <a:pt x="20446" y="31957"/>
                  <a:pt x="20362" y="32779"/>
                  <a:pt x="20255" y="33600"/>
                </a:cubicBezTo>
                <a:cubicBezTo>
                  <a:pt x="20220" y="33827"/>
                  <a:pt x="20220" y="34208"/>
                  <a:pt x="20196" y="34624"/>
                </a:cubicBezTo>
                <a:cubicBezTo>
                  <a:pt x="19981" y="34850"/>
                  <a:pt x="19779" y="35053"/>
                  <a:pt x="19565" y="35279"/>
                </a:cubicBezTo>
                <a:cubicBezTo>
                  <a:pt x="19624" y="34696"/>
                  <a:pt x="19660" y="34100"/>
                  <a:pt x="19731" y="33553"/>
                </a:cubicBezTo>
                <a:cubicBezTo>
                  <a:pt x="19738" y="33459"/>
                  <a:pt x="19650" y="33406"/>
                  <a:pt x="19568" y="33406"/>
                </a:cubicBezTo>
                <a:cubicBezTo>
                  <a:pt x="19504" y="33406"/>
                  <a:pt x="19444" y="33438"/>
                  <a:pt x="19434" y="33505"/>
                </a:cubicBezTo>
                <a:cubicBezTo>
                  <a:pt x="19327" y="34255"/>
                  <a:pt x="19148" y="35041"/>
                  <a:pt x="19041" y="35815"/>
                </a:cubicBezTo>
                <a:cubicBezTo>
                  <a:pt x="18862" y="36005"/>
                  <a:pt x="18684" y="36208"/>
                  <a:pt x="18493" y="36386"/>
                </a:cubicBezTo>
                <a:cubicBezTo>
                  <a:pt x="18553" y="35934"/>
                  <a:pt x="18588" y="35470"/>
                  <a:pt x="18612" y="35089"/>
                </a:cubicBezTo>
                <a:cubicBezTo>
                  <a:pt x="18618" y="34955"/>
                  <a:pt x="18527" y="34892"/>
                  <a:pt x="18430" y="34892"/>
                </a:cubicBezTo>
                <a:cubicBezTo>
                  <a:pt x="18328" y="34892"/>
                  <a:pt x="18220" y="34961"/>
                  <a:pt x="18207" y="35089"/>
                </a:cubicBezTo>
                <a:cubicBezTo>
                  <a:pt x="18172" y="35612"/>
                  <a:pt x="18088" y="36113"/>
                  <a:pt x="17969" y="36625"/>
                </a:cubicBezTo>
                <a:cubicBezTo>
                  <a:pt x="17945" y="36767"/>
                  <a:pt x="17898" y="36898"/>
                  <a:pt x="17850" y="37053"/>
                </a:cubicBezTo>
                <a:cubicBezTo>
                  <a:pt x="17600" y="37315"/>
                  <a:pt x="17338" y="37589"/>
                  <a:pt x="17076" y="37875"/>
                </a:cubicBezTo>
                <a:cubicBezTo>
                  <a:pt x="17172" y="37541"/>
                  <a:pt x="17255" y="37220"/>
                  <a:pt x="17350" y="36898"/>
                </a:cubicBezTo>
                <a:cubicBezTo>
                  <a:pt x="17386" y="36777"/>
                  <a:pt x="17279" y="36693"/>
                  <a:pt x="17181" y="36693"/>
                </a:cubicBezTo>
                <a:cubicBezTo>
                  <a:pt x="17116" y="36693"/>
                  <a:pt x="17055" y="36730"/>
                  <a:pt x="17041" y="36815"/>
                </a:cubicBezTo>
                <a:cubicBezTo>
                  <a:pt x="16886" y="37339"/>
                  <a:pt x="16731" y="37851"/>
                  <a:pt x="16600" y="38375"/>
                </a:cubicBezTo>
                <a:cubicBezTo>
                  <a:pt x="16529" y="38470"/>
                  <a:pt x="16445" y="38541"/>
                  <a:pt x="16362" y="38625"/>
                </a:cubicBezTo>
                <a:lnTo>
                  <a:pt x="16326" y="38672"/>
                </a:lnTo>
                <a:cubicBezTo>
                  <a:pt x="16529" y="37529"/>
                  <a:pt x="16660" y="36363"/>
                  <a:pt x="16874" y="35231"/>
                </a:cubicBezTo>
                <a:cubicBezTo>
                  <a:pt x="16902" y="35098"/>
                  <a:pt x="16794" y="35015"/>
                  <a:pt x="16690" y="35015"/>
                </a:cubicBezTo>
                <a:cubicBezTo>
                  <a:pt x="16618" y="35015"/>
                  <a:pt x="16548" y="35055"/>
                  <a:pt x="16529" y="35148"/>
                </a:cubicBezTo>
                <a:cubicBezTo>
                  <a:pt x="16279" y="36517"/>
                  <a:pt x="15921" y="37922"/>
                  <a:pt x="15731" y="39327"/>
                </a:cubicBezTo>
                <a:cubicBezTo>
                  <a:pt x="15719" y="39339"/>
                  <a:pt x="15719" y="39351"/>
                  <a:pt x="15695" y="39351"/>
                </a:cubicBezTo>
                <a:cubicBezTo>
                  <a:pt x="15576" y="39470"/>
                  <a:pt x="15457" y="39613"/>
                  <a:pt x="15338" y="39744"/>
                </a:cubicBezTo>
                <a:cubicBezTo>
                  <a:pt x="15648" y="38006"/>
                  <a:pt x="15874" y="36220"/>
                  <a:pt x="16124" y="34481"/>
                </a:cubicBezTo>
                <a:cubicBezTo>
                  <a:pt x="16145" y="34361"/>
                  <a:pt x="16052" y="34287"/>
                  <a:pt x="15969" y="34287"/>
                </a:cubicBezTo>
                <a:cubicBezTo>
                  <a:pt x="15912" y="34287"/>
                  <a:pt x="15860" y="34321"/>
                  <a:pt x="15850" y="34398"/>
                </a:cubicBezTo>
                <a:cubicBezTo>
                  <a:pt x="15505" y="36410"/>
                  <a:pt x="15076" y="38410"/>
                  <a:pt x="14731" y="40411"/>
                </a:cubicBezTo>
                <a:cubicBezTo>
                  <a:pt x="14421" y="40756"/>
                  <a:pt x="14100" y="41101"/>
                  <a:pt x="13790" y="41458"/>
                </a:cubicBezTo>
                <a:cubicBezTo>
                  <a:pt x="13969" y="40042"/>
                  <a:pt x="14100" y="38613"/>
                  <a:pt x="14207" y="37196"/>
                </a:cubicBezTo>
                <a:cubicBezTo>
                  <a:pt x="14213" y="37138"/>
                  <a:pt x="14173" y="37111"/>
                  <a:pt x="14130" y="37111"/>
                </a:cubicBezTo>
                <a:cubicBezTo>
                  <a:pt x="14084" y="37111"/>
                  <a:pt x="14034" y="37141"/>
                  <a:pt x="14028" y="37196"/>
                </a:cubicBezTo>
                <a:cubicBezTo>
                  <a:pt x="13850" y="38803"/>
                  <a:pt x="13600" y="40399"/>
                  <a:pt x="13314" y="41994"/>
                </a:cubicBezTo>
                <a:cubicBezTo>
                  <a:pt x="12611" y="42780"/>
                  <a:pt x="11945" y="43602"/>
                  <a:pt x="11290" y="44435"/>
                </a:cubicBezTo>
                <a:cubicBezTo>
                  <a:pt x="11349" y="43006"/>
                  <a:pt x="11349" y="41578"/>
                  <a:pt x="11623" y="40113"/>
                </a:cubicBezTo>
                <a:cubicBezTo>
                  <a:pt x="11645" y="39954"/>
                  <a:pt x="11508" y="39847"/>
                  <a:pt x="11384" y="39847"/>
                </a:cubicBezTo>
                <a:cubicBezTo>
                  <a:pt x="11304" y="39847"/>
                  <a:pt x="11230" y="39891"/>
                  <a:pt x="11206" y="39994"/>
                </a:cubicBezTo>
                <a:cubicBezTo>
                  <a:pt x="10873" y="41613"/>
                  <a:pt x="10552" y="43494"/>
                  <a:pt x="10683" y="45221"/>
                </a:cubicBezTo>
                <a:lnTo>
                  <a:pt x="10325" y="45709"/>
                </a:lnTo>
                <a:cubicBezTo>
                  <a:pt x="10373" y="43935"/>
                  <a:pt x="10254" y="42173"/>
                  <a:pt x="10456" y="40387"/>
                </a:cubicBezTo>
                <a:cubicBezTo>
                  <a:pt x="10476" y="40260"/>
                  <a:pt x="10362" y="40189"/>
                  <a:pt x="10253" y="40189"/>
                </a:cubicBezTo>
                <a:cubicBezTo>
                  <a:pt x="10168" y="40189"/>
                  <a:pt x="10086" y="40233"/>
                  <a:pt x="10075" y="40327"/>
                </a:cubicBezTo>
                <a:cubicBezTo>
                  <a:pt x="9730" y="42232"/>
                  <a:pt x="9421" y="44471"/>
                  <a:pt x="9802" y="46411"/>
                </a:cubicBezTo>
                <a:cubicBezTo>
                  <a:pt x="8944" y="47626"/>
                  <a:pt x="8135" y="48900"/>
                  <a:pt x="7361" y="50162"/>
                </a:cubicBezTo>
                <a:cubicBezTo>
                  <a:pt x="6396" y="47423"/>
                  <a:pt x="8468" y="45018"/>
                  <a:pt x="9182" y="42542"/>
                </a:cubicBezTo>
                <a:cubicBezTo>
                  <a:pt x="9790" y="40435"/>
                  <a:pt x="8968" y="39792"/>
                  <a:pt x="11552" y="39446"/>
                </a:cubicBezTo>
                <a:cubicBezTo>
                  <a:pt x="11766" y="39422"/>
                  <a:pt x="12004" y="39172"/>
                  <a:pt x="11849" y="38946"/>
                </a:cubicBezTo>
                <a:cubicBezTo>
                  <a:pt x="9718" y="35934"/>
                  <a:pt x="15243" y="32231"/>
                  <a:pt x="16921" y="30707"/>
                </a:cubicBezTo>
                <a:cubicBezTo>
                  <a:pt x="18529" y="29255"/>
                  <a:pt x="20184" y="27826"/>
                  <a:pt x="21755" y="26326"/>
                </a:cubicBezTo>
                <a:cubicBezTo>
                  <a:pt x="25161" y="23075"/>
                  <a:pt x="27161" y="18825"/>
                  <a:pt x="30376" y="15408"/>
                </a:cubicBezTo>
                <a:cubicBezTo>
                  <a:pt x="33007" y="12610"/>
                  <a:pt x="36114" y="10467"/>
                  <a:pt x="39329" y="8454"/>
                </a:cubicBezTo>
                <a:close/>
                <a:moveTo>
                  <a:pt x="47663" y="9693"/>
                </a:moveTo>
                <a:lnTo>
                  <a:pt x="47663" y="9693"/>
                </a:lnTo>
                <a:cubicBezTo>
                  <a:pt x="46949" y="12812"/>
                  <a:pt x="45842" y="15789"/>
                  <a:pt x="43103" y="17753"/>
                </a:cubicBezTo>
                <a:cubicBezTo>
                  <a:pt x="42091" y="18479"/>
                  <a:pt x="41032" y="18920"/>
                  <a:pt x="40305" y="19980"/>
                </a:cubicBezTo>
                <a:cubicBezTo>
                  <a:pt x="39183" y="21591"/>
                  <a:pt x="38632" y="26162"/>
                  <a:pt x="36132" y="26162"/>
                </a:cubicBezTo>
                <a:cubicBezTo>
                  <a:pt x="35769" y="26162"/>
                  <a:pt x="35365" y="26065"/>
                  <a:pt x="34912" y="25849"/>
                </a:cubicBezTo>
                <a:cubicBezTo>
                  <a:pt x="34847" y="25818"/>
                  <a:pt x="34782" y="25804"/>
                  <a:pt x="34720" y="25804"/>
                </a:cubicBezTo>
                <a:cubicBezTo>
                  <a:pt x="34448" y="25804"/>
                  <a:pt x="34233" y="26071"/>
                  <a:pt x="34388" y="26361"/>
                </a:cubicBezTo>
                <a:cubicBezTo>
                  <a:pt x="35364" y="28147"/>
                  <a:pt x="34436" y="28469"/>
                  <a:pt x="33078" y="29540"/>
                </a:cubicBezTo>
                <a:cubicBezTo>
                  <a:pt x="31792" y="30552"/>
                  <a:pt x="30566" y="31660"/>
                  <a:pt x="29435" y="32850"/>
                </a:cubicBezTo>
                <a:cubicBezTo>
                  <a:pt x="27506" y="34898"/>
                  <a:pt x="25780" y="37184"/>
                  <a:pt x="24363" y="39625"/>
                </a:cubicBezTo>
                <a:cubicBezTo>
                  <a:pt x="23649" y="40863"/>
                  <a:pt x="23113" y="42197"/>
                  <a:pt x="22303" y="43375"/>
                </a:cubicBezTo>
                <a:cubicBezTo>
                  <a:pt x="21255" y="44935"/>
                  <a:pt x="19791" y="45566"/>
                  <a:pt x="18398" y="46685"/>
                </a:cubicBezTo>
                <a:cubicBezTo>
                  <a:pt x="16314" y="48352"/>
                  <a:pt x="16231" y="49888"/>
                  <a:pt x="13016" y="50448"/>
                </a:cubicBezTo>
                <a:cubicBezTo>
                  <a:pt x="11576" y="50698"/>
                  <a:pt x="10040" y="50686"/>
                  <a:pt x="8551" y="50710"/>
                </a:cubicBezTo>
                <a:cubicBezTo>
                  <a:pt x="8647" y="50626"/>
                  <a:pt x="8730" y="50531"/>
                  <a:pt x="8813" y="50436"/>
                </a:cubicBezTo>
                <a:cubicBezTo>
                  <a:pt x="8894" y="50529"/>
                  <a:pt x="9026" y="50589"/>
                  <a:pt x="9161" y="50589"/>
                </a:cubicBezTo>
                <a:cubicBezTo>
                  <a:pt x="9285" y="50589"/>
                  <a:pt x="9412" y="50538"/>
                  <a:pt x="9504" y="50412"/>
                </a:cubicBezTo>
                <a:cubicBezTo>
                  <a:pt x="9587" y="50329"/>
                  <a:pt x="9659" y="50221"/>
                  <a:pt x="9730" y="50138"/>
                </a:cubicBezTo>
                <a:cubicBezTo>
                  <a:pt x="11349" y="49876"/>
                  <a:pt x="12957" y="49400"/>
                  <a:pt x="14588" y="49138"/>
                </a:cubicBezTo>
                <a:cubicBezTo>
                  <a:pt x="14926" y="49082"/>
                  <a:pt x="14794" y="48598"/>
                  <a:pt x="14486" y="48598"/>
                </a:cubicBezTo>
                <a:cubicBezTo>
                  <a:pt x="14469" y="48598"/>
                  <a:pt x="14451" y="48599"/>
                  <a:pt x="14433" y="48602"/>
                </a:cubicBezTo>
                <a:cubicBezTo>
                  <a:pt x="13076" y="48781"/>
                  <a:pt x="11671" y="48959"/>
                  <a:pt x="10325" y="49352"/>
                </a:cubicBezTo>
                <a:cubicBezTo>
                  <a:pt x="10552" y="49078"/>
                  <a:pt x="10754" y="48781"/>
                  <a:pt x="10968" y="48483"/>
                </a:cubicBezTo>
                <a:cubicBezTo>
                  <a:pt x="13540" y="47983"/>
                  <a:pt x="16088" y="46769"/>
                  <a:pt x="18291" y="45578"/>
                </a:cubicBezTo>
                <a:cubicBezTo>
                  <a:pt x="18548" y="45434"/>
                  <a:pt x="18378" y="45086"/>
                  <a:pt x="18136" y="45086"/>
                </a:cubicBezTo>
                <a:cubicBezTo>
                  <a:pt x="18097" y="45086"/>
                  <a:pt x="18057" y="45094"/>
                  <a:pt x="18017" y="45114"/>
                </a:cubicBezTo>
                <a:cubicBezTo>
                  <a:pt x="15981" y="46078"/>
                  <a:pt x="13897" y="46661"/>
                  <a:pt x="11802" y="47269"/>
                </a:cubicBezTo>
                <a:cubicBezTo>
                  <a:pt x="12123" y="46769"/>
                  <a:pt x="12445" y="46257"/>
                  <a:pt x="12719" y="45721"/>
                </a:cubicBezTo>
                <a:cubicBezTo>
                  <a:pt x="13909" y="45054"/>
                  <a:pt x="15016" y="44149"/>
                  <a:pt x="16159" y="43447"/>
                </a:cubicBezTo>
                <a:cubicBezTo>
                  <a:pt x="17624" y="42554"/>
                  <a:pt x="19112" y="41708"/>
                  <a:pt x="20601" y="40887"/>
                </a:cubicBezTo>
                <a:cubicBezTo>
                  <a:pt x="20708" y="40833"/>
                  <a:pt x="20651" y="40654"/>
                  <a:pt x="20534" y="40654"/>
                </a:cubicBezTo>
                <a:cubicBezTo>
                  <a:pt x="20521" y="40654"/>
                  <a:pt x="20507" y="40656"/>
                  <a:pt x="20493" y="40661"/>
                </a:cubicBezTo>
                <a:cubicBezTo>
                  <a:pt x="18898" y="41316"/>
                  <a:pt x="17338" y="42066"/>
                  <a:pt x="15838" y="42911"/>
                </a:cubicBezTo>
                <a:cubicBezTo>
                  <a:pt x="15076" y="43340"/>
                  <a:pt x="14254" y="43780"/>
                  <a:pt x="13469" y="44268"/>
                </a:cubicBezTo>
                <a:cubicBezTo>
                  <a:pt x="13671" y="43852"/>
                  <a:pt x="13885" y="43447"/>
                  <a:pt x="14112" y="43066"/>
                </a:cubicBezTo>
                <a:cubicBezTo>
                  <a:pt x="17541" y="41304"/>
                  <a:pt x="20672" y="39041"/>
                  <a:pt x="24244" y="37482"/>
                </a:cubicBezTo>
                <a:cubicBezTo>
                  <a:pt x="24372" y="37428"/>
                  <a:pt x="24308" y="37211"/>
                  <a:pt x="24173" y="37211"/>
                </a:cubicBezTo>
                <a:cubicBezTo>
                  <a:pt x="24158" y="37211"/>
                  <a:pt x="24142" y="37214"/>
                  <a:pt x="24125" y="37220"/>
                </a:cubicBezTo>
                <a:cubicBezTo>
                  <a:pt x="21101" y="38327"/>
                  <a:pt x="17719" y="39696"/>
                  <a:pt x="15064" y="41708"/>
                </a:cubicBezTo>
                <a:cubicBezTo>
                  <a:pt x="15386" y="41351"/>
                  <a:pt x="15719" y="40994"/>
                  <a:pt x="16052" y="40649"/>
                </a:cubicBezTo>
                <a:cubicBezTo>
                  <a:pt x="17302" y="39375"/>
                  <a:pt x="18541" y="38101"/>
                  <a:pt x="19791" y="36827"/>
                </a:cubicBezTo>
                <a:cubicBezTo>
                  <a:pt x="21196" y="36327"/>
                  <a:pt x="22482" y="35505"/>
                  <a:pt x="23827" y="34850"/>
                </a:cubicBezTo>
                <a:cubicBezTo>
                  <a:pt x="25327" y="34100"/>
                  <a:pt x="26935" y="33493"/>
                  <a:pt x="28316" y="32541"/>
                </a:cubicBezTo>
                <a:cubicBezTo>
                  <a:pt x="28351" y="32505"/>
                  <a:pt x="28340" y="32469"/>
                  <a:pt x="28292" y="32469"/>
                </a:cubicBezTo>
                <a:cubicBezTo>
                  <a:pt x="26827" y="32767"/>
                  <a:pt x="25446" y="33434"/>
                  <a:pt x="24089" y="34053"/>
                </a:cubicBezTo>
                <a:cubicBezTo>
                  <a:pt x="23077" y="34529"/>
                  <a:pt x="22005" y="34993"/>
                  <a:pt x="21005" y="35565"/>
                </a:cubicBezTo>
                <a:cubicBezTo>
                  <a:pt x="21624" y="34934"/>
                  <a:pt x="22232" y="34291"/>
                  <a:pt x="22839" y="33672"/>
                </a:cubicBezTo>
                <a:cubicBezTo>
                  <a:pt x="25935" y="32195"/>
                  <a:pt x="28852" y="30279"/>
                  <a:pt x="31923" y="28778"/>
                </a:cubicBezTo>
                <a:cubicBezTo>
                  <a:pt x="32139" y="28675"/>
                  <a:pt x="32000" y="28386"/>
                  <a:pt x="31797" y="28386"/>
                </a:cubicBezTo>
                <a:cubicBezTo>
                  <a:pt x="31765" y="28386"/>
                  <a:pt x="31731" y="28393"/>
                  <a:pt x="31697" y="28409"/>
                </a:cubicBezTo>
                <a:cubicBezTo>
                  <a:pt x="29316" y="29540"/>
                  <a:pt x="26768" y="30648"/>
                  <a:pt x="24434" y="32017"/>
                </a:cubicBezTo>
                <a:lnTo>
                  <a:pt x="26220" y="30148"/>
                </a:lnTo>
                <a:cubicBezTo>
                  <a:pt x="26248" y="30161"/>
                  <a:pt x="26279" y="30175"/>
                  <a:pt x="26315" y="30175"/>
                </a:cubicBezTo>
                <a:cubicBezTo>
                  <a:pt x="26341" y="30175"/>
                  <a:pt x="26369" y="30168"/>
                  <a:pt x="26399" y="30148"/>
                </a:cubicBezTo>
                <a:cubicBezTo>
                  <a:pt x="29566" y="28552"/>
                  <a:pt x="32578" y="26540"/>
                  <a:pt x="35686" y="24837"/>
                </a:cubicBezTo>
                <a:cubicBezTo>
                  <a:pt x="35777" y="24787"/>
                  <a:pt x="35721" y="24658"/>
                  <a:pt x="35629" y="24658"/>
                </a:cubicBezTo>
                <a:cubicBezTo>
                  <a:pt x="35613" y="24658"/>
                  <a:pt x="35596" y="24662"/>
                  <a:pt x="35579" y="24671"/>
                </a:cubicBezTo>
                <a:cubicBezTo>
                  <a:pt x="32721" y="25945"/>
                  <a:pt x="29733" y="27350"/>
                  <a:pt x="27149" y="29147"/>
                </a:cubicBezTo>
                <a:cubicBezTo>
                  <a:pt x="28613" y="27564"/>
                  <a:pt x="30090" y="25980"/>
                  <a:pt x="31519" y="24361"/>
                </a:cubicBezTo>
                <a:cubicBezTo>
                  <a:pt x="32959" y="23718"/>
                  <a:pt x="34352" y="22885"/>
                  <a:pt x="35721" y="22158"/>
                </a:cubicBezTo>
                <a:cubicBezTo>
                  <a:pt x="36150" y="21932"/>
                  <a:pt x="38043" y="21313"/>
                  <a:pt x="37841" y="20623"/>
                </a:cubicBezTo>
                <a:cubicBezTo>
                  <a:pt x="37829" y="20575"/>
                  <a:pt x="37781" y="20527"/>
                  <a:pt x="37746" y="20515"/>
                </a:cubicBezTo>
                <a:cubicBezTo>
                  <a:pt x="37710" y="20503"/>
                  <a:pt x="37674" y="20503"/>
                  <a:pt x="37638" y="20492"/>
                </a:cubicBezTo>
                <a:cubicBezTo>
                  <a:pt x="37624" y="20487"/>
                  <a:pt x="37611" y="20485"/>
                  <a:pt x="37598" y="20485"/>
                </a:cubicBezTo>
                <a:cubicBezTo>
                  <a:pt x="37469" y="20485"/>
                  <a:pt x="37393" y="20680"/>
                  <a:pt x="37524" y="20739"/>
                </a:cubicBezTo>
                <a:lnTo>
                  <a:pt x="37524" y="20739"/>
                </a:lnTo>
                <a:cubicBezTo>
                  <a:pt x="37511" y="20734"/>
                  <a:pt x="37495" y="20732"/>
                  <a:pt x="37476" y="20732"/>
                </a:cubicBezTo>
                <a:cubicBezTo>
                  <a:pt x="37113" y="20732"/>
                  <a:pt x="35765" y="21608"/>
                  <a:pt x="35495" y="21754"/>
                </a:cubicBezTo>
                <a:cubicBezTo>
                  <a:pt x="34995" y="22004"/>
                  <a:pt x="34507" y="22254"/>
                  <a:pt x="34031" y="22516"/>
                </a:cubicBezTo>
                <a:cubicBezTo>
                  <a:pt x="33495" y="22789"/>
                  <a:pt x="32947" y="23063"/>
                  <a:pt x="32412" y="23325"/>
                </a:cubicBezTo>
                <a:cubicBezTo>
                  <a:pt x="32638" y="23075"/>
                  <a:pt x="32876" y="22813"/>
                  <a:pt x="33090" y="22551"/>
                </a:cubicBezTo>
                <a:lnTo>
                  <a:pt x="33126" y="22551"/>
                </a:lnTo>
                <a:cubicBezTo>
                  <a:pt x="35269" y="21468"/>
                  <a:pt x="37245" y="20075"/>
                  <a:pt x="39389" y="18968"/>
                </a:cubicBezTo>
                <a:cubicBezTo>
                  <a:pt x="39470" y="18927"/>
                  <a:pt x="39421" y="18826"/>
                  <a:pt x="39354" y="18826"/>
                </a:cubicBezTo>
                <a:cubicBezTo>
                  <a:pt x="39342" y="18826"/>
                  <a:pt x="39330" y="18829"/>
                  <a:pt x="39317" y="18837"/>
                </a:cubicBezTo>
                <a:cubicBezTo>
                  <a:pt x="37495" y="19670"/>
                  <a:pt x="35579" y="20503"/>
                  <a:pt x="33900" y="21623"/>
                </a:cubicBezTo>
                <a:cubicBezTo>
                  <a:pt x="34436" y="20992"/>
                  <a:pt x="34971" y="20373"/>
                  <a:pt x="35507" y="19730"/>
                </a:cubicBezTo>
                <a:cubicBezTo>
                  <a:pt x="38567" y="18122"/>
                  <a:pt x="41603" y="16420"/>
                  <a:pt x="44639" y="14741"/>
                </a:cubicBezTo>
                <a:cubicBezTo>
                  <a:pt x="44712" y="14699"/>
                  <a:pt x="44675" y="14630"/>
                  <a:pt x="44609" y="14630"/>
                </a:cubicBezTo>
                <a:cubicBezTo>
                  <a:pt x="44599" y="14630"/>
                  <a:pt x="44590" y="14631"/>
                  <a:pt x="44580" y="14634"/>
                </a:cubicBezTo>
                <a:cubicBezTo>
                  <a:pt x="41782" y="15824"/>
                  <a:pt x="39008" y="17182"/>
                  <a:pt x="36352" y="18706"/>
                </a:cubicBezTo>
                <a:cubicBezTo>
                  <a:pt x="36936" y="18003"/>
                  <a:pt x="37495" y="17301"/>
                  <a:pt x="38067" y="16598"/>
                </a:cubicBezTo>
                <a:cubicBezTo>
                  <a:pt x="39972" y="15491"/>
                  <a:pt x="41984" y="14598"/>
                  <a:pt x="44080" y="13884"/>
                </a:cubicBezTo>
                <a:cubicBezTo>
                  <a:pt x="44212" y="13829"/>
                  <a:pt x="44171" y="13642"/>
                  <a:pt x="44051" y="13642"/>
                </a:cubicBezTo>
                <a:cubicBezTo>
                  <a:pt x="44041" y="13642"/>
                  <a:pt x="44031" y="13643"/>
                  <a:pt x="44020" y="13646"/>
                </a:cubicBezTo>
                <a:cubicBezTo>
                  <a:pt x="42175" y="13991"/>
                  <a:pt x="40460" y="14658"/>
                  <a:pt x="38900" y="15586"/>
                </a:cubicBezTo>
                <a:cubicBezTo>
                  <a:pt x="39043" y="15408"/>
                  <a:pt x="39198" y="15229"/>
                  <a:pt x="39329" y="15050"/>
                </a:cubicBezTo>
                <a:cubicBezTo>
                  <a:pt x="41294" y="13919"/>
                  <a:pt x="43246" y="12907"/>
                  <a:pt x="45437" y="12252"/>
                </a:cubicBezTo>
                <a:cubicBezTo>
                  <a:pt x="45684" y="12185"/>
                  <a:pt x="45592" y="11832"/>
                  <a:pt x="45361" y="11832"/>
                </a:cubicBezTo>
                <a:cubicBezTo>
                  <a:pt x="45347" y="11832"/>
                  <a:pt x="45333" y="11833"/>
                  <a:pt x="45318" y="11836"/>
                </a:cubicBezTo>
                <a:cubicBezTo>
                  <a:pt x="43615" y="12169"/>
                  <a:pt x="41948" y="12753"/>
                  <a:pt x="40472" y="13646"/>
                </a:cubicBezTo>
                <a:cubicBezTo>
                  <a:pt x="40770" y="13265"/>
                  <a:pt x="41067" y="12895"/>
                  <a:pt x="41353" y="12526"/>
                </a:cubicBezTo>
                <a:cubicBezTo>
                  <a:pt x="43425" y="11514"/>
                  <a:pt x="45413" y="10407"/>
                  <a:pt x="47663" y="9693"/>
                </a:cubicBezTo>
                <a:close/>
                <a:moveTo>
                  <a:pt x="50719" y="1"/>
                </a:moveTo>
                <a:cubicBezTo>
                  <a:pt x="50658" y="1"/>
                  <a:pt x="50597" y="29"/>
                  <a:pt x="50545" y="96"/>
                </a:cubicBezTo>
                <a:cubicBezTo>
                  <a:pt x="50330" y="370"/>
                  <a:pt x="50128" y="632"/>
                  <a:pt x="49914" y="882"/>
                </a:cubicBezTo>
                <a:cubicBezTo>
                  <a:pt x="46901" y="2930"/>
                  <a:pt x="43711" y="4799"/>
                  <a:pt x="40579" y="6752"/>
                </a:cubicBezTo>
                <a:lnTo>
                  <a:pt x="40543" y="6621"/>
                </a:lnTo>
                <a:cubicBezTo>
                  <a:pt x="40528" y="6598"/>
                  <a:pt x="40503" y="6585"/>
                  <a:pt x="40484" y="6585"/>
                </a:cubicBezTo>
                <a:cubicBezTo>
                  <a:pt x="40473" y="6585"/>
                  <a:pt x="40464" y="6589"/>
                  <a:pt x="40460" y="6597"/>
                </a:cubicBezTo>
                <a:cubicBezTo>
                  <a:pt x="40424" y="6692"/>
                  <a:pt x="40389" y="6799"/>
                  <a:pt x="40353" y="6883"/>
                </a:cubicBezTo>
                <a:cubicBezTo>
                  <a:pt x="35281" y="10086"/>
                  <a:pt x="30447" y="13550"/>
                  <a:pt x="26982" y="18527"/>
                </a:cubicBezTo>
                <a:cubicBezTo>
                  <a:pt x="25196" y="21087"/>
                  <a:pt x="23541" y="23647"/>
                  <a:pt x="21243" y="25814"/>
                </a:cubicBezTo>
                <a:cubicBezTo>
                  <a:pt x="19100" y="27838"/>
                  <a:pt x="16886" y="29778"/>
                  <a:pt x="14695" y="31755"/>
                </a:cubicBezTo>
                <a:cubicBezTo>
                  <a:pt x="13266" y="33053"/>
                  <a:pt x="11242" y="34398"/>
                  <a:pt x="10683" y="36351"/>
                </a:cubicBezTo>
                <a:cubicBezTo>
                  <a:pt x="10099" y="38375"/>
                  <a:pt x="11623" y="38732"/>
                  <a:pt x="8920" y="39101"/>
                </a:cubicBezTo>
                <a:cubicBezTo>
                  <a:pt x="8730" y="39137"/>
                  <a:pt x="8659" y="39363"/>
                  <a:pt x="8682" y="39518"/>
                </a:cubicBezTo>
                <a:cubicBezTo>
                  <a:pt x="9397" y="43506"/>
                  <a:pt x="5253" y="46650"/>
                  <a:pt x="6754" y="50626"/>
                </a:cubicBezTo>
                <a:cubicBezTo>
                  <a:pt x="6801" y="50733"/>
                  <a:pt x="6861" y="50805"/>
                  <a:pt x="6944" y="50852"/>
                </a:cubicBezTo>
                <a:cubicBezTo>
                  <a:pt x="4325" y="55270"/>
                  <a:pt x="2134" y="59937"/>
                  <a:pt x="50" y="64640"/>
                </a:cubicBezTo>
                <a:cubicBezTo>
                  <a:pt x="1" y="64764"/>
                  <a:pt x="107" y="64883"/>
                  <a:pt x="212" y="64883"/>
                </a:cubicBezTo>
                <a:cubicBezTo>
                  <a:pt x="258" y="64883"/>
                  <a:pt x="304" y="64861"/>
                  <a:pt x="336" y="64807"/>
                </a:cubicBezTo>
                <a:cubicBezTo>
                  <a:pt x="2670" y="60389"/>
                  <a:pt x="4956" y="55972"/>
                  <a:pt x="7575" y="51769"/>
                </a:cubicBezTo>
                <a:cubicBezTo>
                  <a:pt x="7881" y="51761"/>
                  <a:pt x="8203" y="51758"/>
                  <a:pt x="8536" y="51758"/>
                </a:cubicBezTo>
                <a:cubicBezTo>
                  <a:pt x="8926" y="51758"/>
                  <a:pt x="9332" y="51762"/>
                  <a:pt x="9746" y="51762"/>
                </a:cubicBezTo>
                <a:cubicBezTo>
                  <a:pt x="11964" y="51762"/>
                  <a:pt x="14425" y="51672"/>
                  <a:pt x="16052" y="50531"/>
                </a:cubicBezTo>
                <a:cubicBezTo>
                  <a:pt x="17231" y="49698"/>
                  <a:pt x="17945" y="48364"/>
                  <a:pt x="19065" y="47459"/>
                </a:cubicBezTo>
                <a:cubicBezTo>
                  <a:pt x="20231" y="46507"/>
                  <a:pt x="21529" y="45888"/>
                  <a:pt x="22494" y="44697"/>
                </a:cubicBezTo>
                <a:cubicBezTo>
                  <a:pt x="24315" y="42470"/>
                  <a:pt x="25208" y="39482"/>
                  <a:pt x="26875" y="37101"/>
                </a:cubicBezTo>
                <a:cubicBezTo>
                  <a:pt x="29304" y="33624"/>
                  <a:pt x="32376" y="30683"/>
                  <a:pt x="35912" y="28362"/>
                </a:cubicBezTo>
                <a:cubicBezTo>
                  <a:pt x="36067" y="28254"/>
                  <a:pt x="36126" y="28052"/>
                  <a:pt x="36043" y="27873"/>
                </a:cubicBezTo>
                <a:cubicBezTo>
                  <a:pt x="35852" y="27516"/>
                  <a:pt x="35674" y="27135"/>
                  <a:pt x="35483" y="26778"/>
                </a:cubicBezTo>
                <a:lnTo>
                  <a:pt x="35483" y="26778"/>
                </a:lnTo>
                <a:cubicBezTo>
                  <a:pt x="35636" y="26802"/>
                  <a:pt x="35787" y="26814"/>
                  <a:pt x="35936" y="26814"/>
                </a:cubicBezTo>
                <a:cubicBezTo>
                  <a:pt x="36898" y="26814"/>
                  <a:pt x="37768" y="26323"/>
                  <a:pt x="38531" y="25456"/>
                </a:cubicBezTo>
                <a:cubicBezTo>
                  <a:pt x="39139" y="24754"/>
                  <a:pt x="39448" y="23956"/>
                  <a:pt x="39781" y="23087"/>
                </a:cubicBezTo>
                <a:cubicBezTo>
                  <a:pt x="40198" y="22004"/>
                  <a:pt x="40615" y="20611"/>
                  <a:pt x="41436" y="19741"/>
                </a:cubicBezTo>
                <a:cubicBezTo>
                  <a:pt x="42056" y="19087"/>
                  <a:pt x="42841" y="18801"/>
                  <a:pt x="43520" y="18265"/>
                </a:cubicBezTo>
                <a:cubicBezTo>
                  <a:pt x="48890" y="14038"/>
                  <a:pt x="48342" y="6776"/>
                  <a:pt x="50747" y="930"/>
                </a:cubicBezTo>
                <a:cubicBezTo>
                  <a:pt x="50807" y="882"/>
                  <a:pt x="50854" y="846"/>
                  <a:pt x="50914" y="799"/>
                </a:cubicBezTo>
                <a:cubicBezTo>
                  <a:pt x="51009" y="703"/>
                  <a:pt x="50997" y="584"/>
                  <a:pt x="50938" y="489"/>
                </a:cubicBezTo>
                <a:cubicBezTo>
                  <a:pt x="50961" y="489"/>
                  <a:pt x="50961" y="453"/>
                  <a:pt x="50973" y="430"/>
                </a:cubicBezTo>
                <a:cubicBezTo>
                  <a:pt x="51062" y="235"/>
                  <a:pt x="50894" y="1"/>
                  <a:pt x="5071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43"/>
          <p:cNvSpPr/>
          <p:nvPr/>
        </p:nvSpPr>
        <p:spPr>
          <a:xfrm rot="-487663">
            <a:off x="-324016" y="213507"/>
            <a:ext cx="2167912" cy="2754745"/>
          </a:xfrm>
          <a:custGeom>
            <a:rect b="b" l="l" r="r" t="t"/>
            <a:pathLst>
              <a:path extrusionOk="0" h="64884" w="51062">
                <a:moveTo>
                  <a:pt x="47949" y="3049"/>
                </a:moveTo>
                <a:lnTo>
                  <a:pt x="47949" y="3049"/>
                </a:lnTo>
                <a:cubicBezTo>
                  <a:pt x="46163" y="5133"/>
                  <a:pt x="44413" y="7240"/>
                  <a:pt x="42663" y="9335"/>
                </a:cubicBezTo>
                <a:lnTo>
                  <a:pt x="42710" y="8716"/>
                </a:lnTo>
                <a:cubicBezTo>
                  <a:pt x="42782" y="7907"/>
                  <a:pt x="42937" y="7097"/>
                  <a:pt x="42889" y="6287"/>
                </a:cubicBezTo>
                <a:cubicBezTo>
                  <a:pt x="43020" y="6204"/>
                  <a:pt x="43151" y="6121"/>
                  <a:pt x="43306" y="6037"/>
                </a:cubicBezTo>
                <a:lnTo>
                  <a:pt x="43306" y="6037"/>
                </a:lnTo>
                <a:cubicBezTo>
                  <a:pt x="43151" y="6895"/>
                  <a:pt x="42949" y="7752"/>
                  <a:pt x="42758" y="8609"/>
                </a:cubicBezTo>
                <a:cubicBezTo>
                  <a:pt x="42715" y="8737"/>
                  <a:pt x="42804" y="8810"/>
                  <a:pt x="42898" y="8810"/>
                </a:cubicBezTo>
                <a:cubicBezTo>
                  <a:pt x="42961" y="8810"/>
                  <a:pt x="43027" y="8776"/>
                  <a:pt x="43056" y="8704"/>
                </a:cubicBezTo>
                <a:cubicBezTo>
                  <a:pt x="43425" y="7776"/>
                  <a:pt x="43603" y="6776"/>
                  <a:pt x="43699" y="5787"/>
                </a:cubicBezTo>
                <a:cubicBezTo>
                  <a:pt x="45139" y="4906"/>
                  <a:pt x="46568" y="4001"/>
                  <a:pt x="47949" y="3049"/>
                </a:cubicBezTo>
                <a:close/>
                <a:moveTo>
                  <a:pt x="50045" y="1513"/>
                </a:moveTo>
                <a:lnTo>
                  <a:pt x="50045" y="1513"/>
                </a:lnTo>
                <a:cubicBezTo>
                  <a:pt x="49902" y="1942"/>
                  <a:pt x="49140" y="3609"/>
                  <a:pt x="48961" y="4275"/>
                </a:cubicBezTo>
                <a:cubicBezTo>
                  <a:pt x="48533" y="5883"/>
                  <a:pt x="48223" y="7609"/>
                  <a:pt x="47818" y="9312"/>
                </a:cubicBezTo>
                <a:lnTo>
                  <a:pt x="47771" y="9312"/>
                </a:lnTo>
                <a:cubicBezTo>
                  <a:pt x="46092" y="9716"/>
                  <a:pt x="44270" y="10252"/>
                  <a:pt x="42603" y="11026"/>
                </a:cubicBezTo>
                <a:cubicBezTo>
                  <a:pt x="43353" y="10074"/>
                  <a:pt x="44115" y="9133"/>
                  <a:pt x="44854" y="8181"/>
                </a:cubicBezTo>
                <a:cubicBezTo>
                  <a:pt x="46342" y="6287"/>
                  <a:pt x="48294" y="4359"/>
                  <a:pt x="49497" y="2287"/>
                </a:cubicBezTo>
                <a:cubicBezTo>
                  <a:pt x="49664" y="1989"/>
                  <a:pt x="49795" y="1775"/>
                  <a:pt x="49878" y="1644"/>
                </a:cubicBezTo>
                <a:cubicBezTo>
                  <a:pt x="49949" y="1596"/>
                  <a:pt x="49997" y="1561"/>
                  <a:pt x="50045" y="1513"/>
                </a:cubicBezTo>
                <a:close/>
                <a:moveTo>
                  <a:pt x="42603" y="6454"/>
                </a:moveTo>
                <a:cubicBezTo>
                  <a:pt x="42389" y="7049"/>
                  <a:pt x="42306" y="7704"/>
                  <a:pt x="42234" y="8359"/>
                </a:cubicBezTo>
                <a:cubicBezTo>
                  <a:pt x="42175" y="8895"/>
                  <a:pt x="42115" y="9443"/>
                  <a:pt x="42115" y="9990"/>
                </a:cubicBezTo>
                <a:cubicBezTo>
                  <a:pt x="41817" y="10371"/>
                  <a:pt x="41508" y="10717"/>
                  <a:pt x="41210" y="11098"/>
                </a:cubicBezTo>
                <a:cubicBezTo>
                  <a:pt x="41532" y="9740"/>
                  <a:pt x="41770" y="8312"/>
                  <a:pt x="41817" y="6930"/>
                </a:cubicBezTo>
                <a:cubicBezTo>
                  <a:pt x="42091" y="6764"/>
                  <a:pt x="42341" y="6609"/>
                  <a:pt x="42603" y="6454"/>
                </a:cubicBezTo>
                <a:close/>
                <a:moveTo>
                  <a:pt x="41377" y="7192"/>
                </a:moveTo>
                <a:lnTo>
                  <a:pt x="41377" y="7192"/>
                </a:lnTo>
                <a:cubicBezTo>
                  <a:pt x="41032" y="8597"/>
                  <a:pt x="40865" y="10086"/>
                  <a:pt x="40805" y="11514"/>
                </a:cubicBezTo>
                <a:cubicBezTo>
                  <a:pt x="40805" y="11526"/>
                  <a:pt x="40817" y="11538"/>
                  <a:pt x="40817" y="11562"/>
                </a:cubicBezTo>
                <a:cubicBezTo>
                  <a:pt x="40698" y="11705"/>
                  <a:pt x="40567" y="11860"/>
                  <a:pt x="40448" y="12002"/>
                </a:cubicBezTo>
                <a:cubicBezTo>
                  <a:pt x="40567" y="11300"/>
                  <a:pt x="40627" y="10586"/>
                  <a:pt x="40674" y="9871"/>
                </a:cubicBezTo>
                <a:cubicBezTo>
                  <a:pt x="40722" y="9181"/>
                  <a:pt x="40817" y="8323"/>
                  <a:pt x="40746" y="7561"/>
                </a:cubicBezTo>
                <a:cubicBezTo>
                  <a:pt x="40948" y="7454"/>
                  <a:pt x="41163" y="7311"/>
                  <a:pt x="41377" y="7192"/>
                </a:cubicBezTo>
                <a:close/>
                <a:moveTo>
                  <a:pt x="40210" y="7895"/>
                </a:moveTo>
                <a:cubicBezTo>
                  <a:pt x="40186" y="8383"/>
                  <a:pt x="40198" y="8883"/>
                  <a:pt x="40151" y="9324"/>
                </a:cubicBezTo>
                <a:cubicBezTo>
                  <a:pt x="40067" y="10455"/>
                  <a:pt x="39912" y="11574"/>
                  <a:pt x="39805" y="12693"/>
                </a:cubicBezTo>
                <a:cubicBezTo>
                  <a:pt x="39662" y="12812"/>
                  <a:pt x="39496" y="12931"/>
                  <a:pt x="39365" y="13062"/>
                </a:cubicBezTo>
                <a:cubicBezTo>
                  <a:pt x="39627" y="11479"/>
                  <a:pt x="39710" y="9847"/>
                  <a:pt x="39603" y="8264"/>
                </a:cubicBezTo>
                <a:cubicBezTo>
                  <a:pt x="39805" y="8145"/>
                  <a:pt x="40008" y="8014"/>
                  <a:pt x="40210" y="7895"/>
                </a:cubicBezTo>
                <a:close/>
                <a:moveTo>
                  <a:pt x="11076" y="46590"/>
                </a:moveTo>
                <a:cubicBezTo>
                  <a:pt x="10849" y="46959"/>
                  <a:pt x="10623" y="47340"/>
                  <a:pt x="10397" y="47685"/>
                </a:cubicBezTo>
                <a:cubicBezTo>
                  <a:pt x="10325" y="47721"/>
                  <a:pt x="10278" y="47733"/>
                  <a:pt x="10218" y="47757"/>
                </a:cubicBezTo>
                <a:lnTo>
                  <a:pt x="11076" y="46590"/>
                </a:lnTo>
                <a:close/>
                <a:moveTo>
                  <a:pt x="9766" y="48674"/>
                </a:moveTo>
                <a:cubicBezTo>
                  <a:pt x="9528" y="49019"/>
                  <a:pt x="9290" y="49376"/>
                  <a:pt x="9016" y="49733"/>
                </a:cubicBezTo>
                <a:cubicBezTo>
                  <a:pt x="8980" y="49706"/>
                  <a:pt x="8958" y="49693"/>
                  <a:pt x="8924" y="49693"/>
                </a:cubicBezTo>
                <a:cubicBezTo>
                  <a:pt x="8912" y="49693"/>
                  <a:pt x="8900" y="49695"/>
                  <a:pt x="8885" y="49698"/>
                </a:cubicBezTo>
                <a:cubicBezTo>
                  <a:pt x="9111" y="49364"/>
                  <a:pt x="9325" y="49019"/>
                  <a:pt x="9563" y="48686"/>
                </a:cubicBezTo>
                <a:cubicBezTo>
                  <a:pt x="9623" y="48686"/>
                  <a:pt x="9706" y="48674"/>
                  <a:pt x="9766" y="48674"/>
                </a:cubicBezTo>
                <a:close/>
                <a:moveTo>
                  <a:pt x="39329" y="8454"/>
                </a:moveTo>
                <a:lnTo>
                  <a:pt x="39329" y="8454"/>
                </a:lnTo>
                <a:cubicBezTo>
                  <a:pt x="39198" y="10395"/>
                  <a:pt x="38936" y="12300"/>
                  <a:pt x="38650" y="14205"/>
                </a:cubicBezTo>
                <a:cubicBezTo>
                  <a:pt x="38377" y="14538"/>
                  <a:pt x="38103" y="14860"/>
                  <a:pt x="37829" y="15193"/>
                </a:cubicBezTo>
                <a:cubicBezTo>
                  <a:pt x="37960" y="14598"/>
                  <a:pt x="38007" y="13943"/>
                  <a:pt x="38019" y="13372"/>
                </a:cubicBezTo>
                <a:cubicBezTo>
                  <a:pt x="38019" y="13282"/>
                  <a:pt x="37954" y="13238"/>
                  <a:pt x="37888" y="13238"/>
                </a:cubicBezTo>
                <a:cubicBezTo>
                  <a:pt x="37823" y="13238"/>
                  <a:pt x="37757" y="13282"/>
                  <a:pt x="37757" y="13372"/>
                </a:cubicBezTo>
                <a:cubicBezTo>
                  <a:pt x="37710" y="14265"/>
                  <a:pt x="37424" y="15050"/>
                  <a:pt x="37245" y="15884"/>
                </a:cubicBezTo>
                <a:cubicBezTo>
                  <a:pt x="37210" y="15932"/>
                  <a:pt x="37174" y="15979"/>
                  <a:pt x="37126" y="16027"/>
                </a:cubicBezTo>
                <a:cubicBezTo>
                  <a:pt x="37341" y="15086"/>
                  <a:pt x="37531" y="14146"/>
                  <a:pt x="37769" y="13205"/>
                </a:cubicBezTo>
                <a:cubicBezTo>
                  <a:pt x="37806" y="13075"/>
                  <a:pt x="37687" y="12984"/>
                  <a:pt x="37576" y="12984"/>
                </a:cubicBezTo>
                <a:cubicBezTo>
                  <a:pt x="37504" y="12984"/>
                  <a:pt x="37435" y="13021"/>
                  <a:pt x="37412" y="13110"/>
                </a:cubicBezTo>
                <a:cubicBezTo>
                  <a:pt x="37126" y="14277"/>
                  <a:pt x="36817" y="15467"/>
                  <a:pt x="36591" y="16658"/>
                </a:cubicBezTo>
                <a:cubicBezTo>
                  <a:pt x="36460" y="16824"/>
                  <a:pt x="36305" y="16991"/>
                  <a:pt x="36174" y="17158"/>
                </a:cubicBezTo>
                <a:cubicBezTo>
                  <a:pt x="36352" y="16146"/>
                  <a:pt x="36472" y="15134"/>
                  <a:pt x="36555" y="14098"/>
                </a:cubicBezTo>
                <a:cubicBezTo>
                  <a:pt x="36561" y="14023"/>
                  <a:pt x="36506" y="13988"/>
                  <a:pt x="36446" y="13988"/>
                </a:cubicBezTo>
                <a:cubicBezTo>
                  <a:pt x="36392" y="13988"/>
                  <a:pt x="36334" y="14017"/>
                  <a:pt x="36317" y="14074"/>
                </a:cubicBezTo>
                <a:cubicBezTo>
                  <a:pt x="36281" y="14157"/>
                  <a:pt x="36233" y="14241"/>
                  <a:pt x="36210" y="14324"/>
                </a:cubicBezTo>
                <a:cubicBezTo>
                  <a:pt x="36174" y="14384"/>
                  <a:pt x="36222" y="14431"/>
                  <a:pt x="36269" y="14455"/>
                </a:cubicBezTo>
                <a:cubicBezTo>
                  <a:pt x="36150" y="15515"/>
                  <a:pt x="35983" y="16574"/>
                  <a:pt x="35793" y="17634"/>
                </a:cubicBezTo>
                <a:cubicBezTo>
                  <a:pt x="35579" y="17872"/>
                  <a:pt x="35376" y="18122"/>
                  <a:pt x="35162" y="18360"/>
                </a:cubicBezTo>
                <a:cubicBezTo>
                  <a:pt x="35567" y="16074"/>
                  <a:pt x="35936" y="13800"/>
                  <a:pt x="36388" y="11526"/>
                </a:cubicBezTo>
                <a:cubicBezTo>
                  <a:pt x="36403" y="11455"/>
                  <a:pt x="36344" y="11404"/>
                  <a:pt x="36287" y="11404"/>
                </a:cubicBezTo>
                <a:cubicBezTo>
                  <a:pt x="36249" y="11404"/>
                  <a:pt x="36212" y="11426"/>
                  <a:pt x="36198" y="11479"/>
                </a:cubicBezTo>
                <a:cubicBezTo>
                  <a:pt x="35495" y="13884"/>
                  <a:pt x="34948" y="16396"/>
                  <a:pt x="34686" y="18896"/>
                </a:cubicBezTo>
                <a:cubicBezTo>
                  <a:pt x="33900" y="19813"/>
                  <a:pt x="33114" y="20742"/>
                  <a:pt x="32304" y="21646"/>
                </a:cubicBezTo>
                <a:cubicBezTo>
                  <a:pt x="32935" y="18860"/>
                  <a:pt x="33590" y="15812"/>
                  <a:pt x="33543" y="12991"/>
                </a:cubicBezTo>
                <a:cubicBezTo>
                  <a:pt x="33543" y="12919"/>
                  <a:pt x="33492" y="12884"/>
                  <a:pt x="33441" y="12884"/>
                </a:cubicBezTo>
                <a:cubicBezTo>
                  <a:pt x="33391" y="12884"/>
                  <a:pt x="33340" y="12919"/>
                  <a:pt x="33340" y="12991"/>
                </a:cubicBezTo>
                <a:cubicBezTo>
                  <a:pt x="33340" y="13145"/>
                  <a:pt x="33340" y="13324"/>
                  <a:pt x="33316" y="13491"/>
                </a:cubicBezTo>
                <a:cubicBezTo>
                  <a:pt x="33316" y="13515"/>
                  <a:pt x="33340" y="13515"/>
                  <a:pt x="33352" y="13538"/>
                </a:cubicBezTo>
                <a:cubicBezTo>
                  <a:pt x="33043" y="13646"/>
                  <a:pt x="32923" y="13896"/>
                  <a:pt x="33043" y="14324"/>
                </a:cubicBezTo>
                <a:cubicBezTo>
                  <a:pt x="32995" y="14574"/>
                  <a:pt x="32959" y="14836"/>
                  <a:pt x="32935" y="15086"/>
                </a:cubicBezTo>
                <a:cubicBezTo>
                  <a:pt x="32804" y="15991"/>
                  <a:pt x="32697" y="16896"/>
                  <a:pt x="32566" y="17813"/>
                </a:cubicBezTo>
                <a:cubicBezTo>
                  <a:pt x="32364" y="19194"/>
                  <a:pt x="32161" y="20587"/>
                  <a:pt x="31995" y="21992"/>
                </a:cubicBezTo>
                <a:cubicBezTo>
                  <a:pt x="31804" y="22194"/>
                  <a:pt x="31614" y="22420"/>
                  <a:pt x="31435" y="22635"/>
                </a:cubicBezTo>
                <a:cubicBezTo>
                  <a:pt x="31638" y="20789"/>
                  <a:pt x="31554" y="18908"/>
                  <a:pt x="31221" y="17063"/>
                </a:cubicBezTo>
                <a:cubicBezTo>
                  <a:pt x="31216" y="17012"/>
                  <a:pt x="31172" y="16989"/>
                  <a:pt x="31124" y="16989"/>
                </a:cubicBezTo>
                <a:cubicBezTo>
                  <a:pt x="31059" y="16989"/>
                  <a:pt x="30988" y="17030"/>
                  <a:pt x="30995" y="17098"/>
                </a:cubicBezTo>
                <a:cubicBezTo>
                  <a:pt x="31233" y="19158"/>
                  <a:pt x="31197" y="21146"/>
                  <a:pt x="30959" y="23170"/>
                </a:cubicBezTo>
                <a:cubicBezTo>
                  <a:pt x="30757" y="23385"/>
                  <a:pt x="30566" y="23611"/>
                  <a:pt x="30376" y="23825"/>
                </a:cubicBezTo>
                <a:cubicBezTo>
                  <a:pt x="30483" y="22420"/>
                  <a:pt x="30376" y="20968"/>
                  <a:pt x="30256" y="19622"/>
                </a:cubicBezTo>
                <a:cubicBezTo>
                  <a:pt x="30256" y="19585"/>
                  <a:pt x="30224" y="19564"/>
                  <a:pt x="30194" y="19564"/>
                </a:cubicBezTo>
                <a:cubicBezTo>
                  <a:pt x="30165" y="19564"/>
                  <a:pt x="30137" y="19582"/>
                  <a:pt x="30137" y="19622"/>
                </a:cubicBezTo>
                <a:cubicBezTo>
                  <a:pt x="30078" y="21230"/>
                  <a:pt x="29840" y="22873"/>
                  <a:pt x="29768" y="24480"/>
                </a:cubicBezTo>
                <a:cubicBezTo>
                  <a:pt x="29602" y="24659"/>
                  <a:pt x="29423" y="24837"/>
                  <a:pt x="29256" y="25028"/>
                </a:cubicBezTo>
                <a:cubicBezTo>
                  <a:pt x="29375" y="23849"/>
                  <a:pt x="29364" y="22647"/>
                  <a:pt x="29328" y="21480"/>
                </a:cubicBezTo>
                <a:cubicBezTo>
                  <a:pt x="29328" y="21385"/>
                  <a:pt x="29253" y="21337"/>
                  <a:pt x="29179" y="21337"/>
                </a:cubicBezTo>
                <a:cubicBezTo>
                  <a:pt x="29105" y="21337"/>
                  <a:pt x="29030" y="21385"/>
                  <a:pt x="29030" y="21480"/>
                </a:cubicBezTo>
                <a:cubicBezTo>
                  <a:pt x="29066" y="22849"/>
                  <a:pt x="28935" y="24194"/>
                  <a:pt x="28780" y="25552"/>
                </a:cubicBezTo>
                <a:cubicBezTo>
                  <a:pt x="28649" y="25695"/>
                  <a:pt x="28518" y="25826"/>
                  <a:pt x="28375" y="25980"/>
                </a:cubicBezTo>
                <a:cubicBezTo>
                  <a:pt x="28459" y="25206"/>
                  <a:pt x="28411" y="24397"/>
                  <a:pt x="28363" y="23682"/>
                </a:cubicBezTo>
                <a:cubicBezTo>
                  <a:pt x="28357" y="23563"/>
                  <a:pt x="28262" y="23504"/>
                  <a:pt x="28170" y="23504"/>
                </a:cubicBezTo>
                <a:cubicBezTo>
                  <a:pt x="28078" y="23504"/>
                  <a:pt x="27988" y="23563"/>
                  <a:pt x="27994" y="23682"/>
                </a:cubicBezTo>
                <a:cubicBezTo>
                  <a:pt x="28054" y="24683"/>
                  <a:pt x="27935" y="25623"/>
                  <a:pt x="27828" y="26588"/>
                </a:cubicBezTo>
                <a:cubicBezTo>
                  <a:pt x="27685" y="26742"/>
                  <a:pt x="27542" y="26897"/>
                  <a:pt x="27411" y="27052"/>
                </a:cubicBezTo>
                <a:cubicBezTo>
                  <a:pt x="27006" y="27481"/>
                  <a:pt x="26589" y="27909"/>
                  <a:pt x="26196" y="28350"/>
                </a:cubicBezTo>
                <a:cubicBezTo>
                  <a:pt x="26411" y="26838"/>
                  <a:pt x="26458" y="25278"/>
                  <a:pt x="26470" y="23802"/>
                </a:cubicBezTo>
                <a:cubicBezTo>
                  <a:pt x="26470" y="23706"/>
                  <a:pt x="26396" y="23659"/>
                  <a:pt x="26321" y="23659"/>
                </a:cubicBezTo>
                <a:cubicBezTo>
                  <a:pt x="26247" y="23659"/>
                  <a:pt x="26173" y="23706"/>
                  <a:pt x="26173" y="23802"/>
                </a:cubicBezTo>
                <a:cubicBezTo>
                  <a:pt x="26149" y="25516"/>
                  <a:pt x="25923" y="27183"/>
                  <a:pt x="25696" y="28850"/>
                </a:cubicBezTo>
                <a:cubicBezTo>
                  <a:pt x="25042" y="29552"/>
                  <a:pt x="24375" y="30255"/>
                  <a:pt x="23720" y="30933"/>
                </a:cubicBezTo>
                <a:cubicBezTo>
                  <a:pt x="24018" y="29124"/>
                  <a:pt x="24184" y="27254"/>
                  <a:pt x="24327" y="25445"/>
                </a:cubicBezTo>
                <a:cubicBezTo>
                  <a:pt x="24339" y="25337"/>
                  <a:pt x="24262" y="25284"/>
                  <a:pt x="24180" y="25284"/>
                </a:cubicBezTo>
                <a:cubicBezTo>
                  <a:pt x="24098" y="25284"/>
                  <a:pt x="24012" y="25337"/>
                  <a:pt x="24006" y="25445"/>
                </a:cubicBezTo>
                <a:cubicBezTo>
                  <a:pt x="23815" y="27492"/>
                  <a:pt x="23482" y="29505"/>
                  <a:pt x="23160" y="31529"/>
                </a:cubicBezTo>
                <a:cubicBezTo>
                  <a:pt x="22708" y="31993"/>
                  <a:pt x="22267" y="32469"/>
                  <a:pt x="21815" y="32945"/>
                </a:cubicBezTo>
                <a:cubicBezTo>
                  <a:pt x="21946" y="31041"/>
                  <a:pt x="21732" y="29076"/>
                  <a:pt x="21922" y="27183"/>
                </a:cubicBezTo>
                <a:cubicBezTo>
                  <a:pt x="21929" y="27104"/>
                  <a:pt x="21856" y="27058"/>
                  <a:pt x="21787" y="27058"/>
                </a:cubicBezTo>
                <a:cubicBezTo>
                  <a:pt x="21731" y="27058"/>
                  <a:pt x="21677" y="27089"/>
                  <a:pt x="21672" y="27159"/>
                </a:cubicBezTo>
                <a:cubicBezTo>
                  <a:pt x="21351" y="29255"/>
                  <a:pt x="21315" y="31422"/>
                  <a:pt x="21232" y="33553"/>
                </a:cubicBezTo>
                <a:cubicBezTo>
                  <a:pt x="21017" y="33791"/>
                  <a:pt x="20791" y="34017"/>
                  <a:pt x="20565" y="34255"/>
                </a:cubicBezTo>
                <a:cubicBezTo>
                  <a:pt x="20565" y="34184"/>
                  <a:pt x="20565" y="34088"/>
                  <a:pt x="20577" y="34017"/>
                </a:cubicBezTo>
                <a:cubicBezTo>
                  <a:pt x="20660" y="33065"/>
                  <a:pt x="20731" y="32112"/>
                  <a:pt x="20803" y="31148"/>
                </a:cubicBezTo>
                <a:cubicBezTo>
                  <a:pt x="20809" y="31064"/>
                  <a:pt x="20749" y="31023"/>
                  <a:pt x="20685" y="31023"/>
                </a:cubicBezTo>
                <a:cubicBezTo>
                  <a:pt x="20621" y="31023"/>
                  <a:pt x="20553" y="31064"/>
                  <a:pt x="20541" y="31148"/>
                </a:cubicBezTo>
                <a:cubicBezTo>
                  <a:pt x="20446" y="31957"/>
                  <a:pt x="20362" y="32779"/>
                  <a:pt x="20255" y="33600"/>
                </a:cubicBezTo>
                <a:cubicBezTo>
                  <a:pt x="20220" y="33827"/>
                  <a:pt x="20220" y="34208"/>
                  <a:pt x="20196" y="34624"/>
                </a:cubicBezTo>
                <a:cubicBezTo>
                  <a:pt x="19981" y="34850"/>
                  <a:pt x="19779" y="35053"/>
                  <a:pt x="19565" y="35279"/>
                </a:cubicBezTo>
                <a:cubicBezTo>
                  <a:pt x="19624" y="34696"/>
                  <a:pt x="19660" y="34100"/>
                  <a:pt x="19731" y="33553"/>
                </a:cubicBezTo>
                <a:cubicBezTo>
                  <a:pt x="19738" y="33459"/>
                  <a:pt x="19650" y="33406"/>
                  <a:pt x="19568" y="33406"/>
                </a:cubicBezTo>
                <a:cubicBezTo>
                  <a:pt x="19504" y="33406"/>
                  <a:pt x="19444" y="33438"/>
                  <a:pt x="19434" y="33505"/>
                </a:cubicBezTo>
                <a:cubicBezTo>
                  <a:pt x="19327" y="34255"/>
                  <a:pt x="19148" y="35041"/>
                  <a:pt x="19041" y="35815"/>
                </a:cubicBezTo>
                <a:cubicBezTo>
                  <a:pt x="18862" y="36005"/>
                  <a:pt x="18684" y="36208"/>
                  <a:pt x="18493" y="36386"/>
                </a:cubicBezTo>
                <a:cubicBezTo>
                  <a:pt x="18553" y="35934"/>
                  <a:pt x="18588" y="35470"/>
                  <a:pt x="18612" y="35089"/>
                </a:cubicBezTo>
                <a:cubicBezTo>
                  <a:pt x="18618" y="34955"/>
                  <a:pt x="18527" y="34892"/>
                  <a:pt x="18430" y="34892"/>
                </a:cubicBezTo>
                <a:cubicBezTo>
                  <a:pt x="18328" y="34892"/>
                  <a:pt x="18220" y="34961"/>
                  <a:pt x="18207" y="35089"/>
                </a:cubicBezTo>
                <a:cubicBezTo>
                  <a:pt x="18172" y="35612"/>
                  <a:pt x="18088" y="36113"/>
                  <a:pt x="17969" y="36625"/>
                </a:cubicBezTo>
                <a:cubicBezTo>
                  <a:pt x="17945" y="36767"/>
                  <a:pt x="17898" y="36898"/>
                  <a:pt x="17850" y="37053"/>
                </a:cubicBezTo>
                <a:cubicBezTo>
                  <a:pt x="17600" y="37315"/>
                  <a:pt x="17338" y="37589"/>
                  <a:pt x="17076" y="37875"/>
                </a:cubicBezTo>
                <a:cubicBezTo>
                  <a:pt x="17172" y="37541"/>
                  <a:pt x="17255" y="37220"/>
                  <a:pt x="17350" y="36898"/>
                </a:cubicBezTo>
                <a:cubicBezTo>
                  <a:pt x="17386" y="36777"/>
                  <a:pt x="17279" y="36693"/>
                  <a:pt x="17181" y="36693"/>
                </a:cubicBezTo>
                <a:cubicBezTo>
                  <a:pt x="17116" y="36693"/>
                  <a:pt x="17055" y="36730"/>
                  <a:pt x="17041" y="36815"/>
                </a:cubicBezTo>
                <a:cubicBezTo>
                  <a:pt x="16886" y="37339"/>
                  <a:pt x="16731" y="37851"/>
                  <a:pt x="16600" y="38375"/>
                </a:cubicBezTo>
                <a:cubicBezTo>
                  <a:pt x="16529" y="38470"/>
                  <a:pt x="16445" y="38541"/>
                  <a:pt x="16362" y="38625"/>
                </a:cubicBezTo>
                <a:lnTo>
                  <a:pt x="16326" y="38672"/>
                </a:lnTo>
                <a:cubicBezTo>
                  <a:pt x="16529" y="37529"/>
                  <a:pt x="16660" y="36363"/>
                  <a:pt x="16874" y="35231"/>
                </a:cubicBezTo>
                <a:cubicBezTo>
                  <a:pt x="16902" y="35098"/>
                  <a:pt x="16794" y="35015"/>
                  <a:pt x="16690" y="35015"/>
                </a:cubicBezTo>
                <a:cubicBezTo>
                  <a:pt x="16618" y="35015"/>
                  <a:pt x="16548" y="35055"/>
                  <a:pt x="16529" y="35148"/>
                </a:cubicBezTo>
                <a:cubicBezTo>
                  <a:pt x="16279" y="36517"/>
                  <a:pt x="15921" y="37922"/>
                  <a:pt x="15731" y="39327"/>
                </a:cubicBezTo>
                <a:cubicBezTo>
                  <a:pt x="15719" y="39339"/>
                  <a:pt x="15719" y="39351"/>
                  <a:pt x="15695" y="39351"/>
                </a:cubicBezTo>
                <a:cubicBezTo>
                  <a:pt x="15576" y="39470"/>
                  <a:pt x="15457" y="39613"/>
                  <a:pt x="15338" y="39744"/>
                </a:cubicBezTo>
                <a:cubicBezTo>
                  <a:pt x="15648" y="38006"/>
                  <a:pt x="15874" y="36220"/>
                  <a:pt x="16124" y="34481"/>
                </a:cubicBezTo>
                <a:cubicBezTo>
                  <a:pt x="16145" y="34361"/>
                  <a:pt x="16052" y="34287"/>
                  <a:pt x="15969" y="34287"/>
                </a:cubicBezTo>
                <a:cubicBezTo>
                  <a:pt x="15912" y="34287"/>
                  <a:pt x="15860" y="34321"/>
                  <a:pt x="15850" y="34398"/>
                </a:cubicBezTo>
                <a:cubicBezTo>
                  <a:pt x="15505" y="36410"/>
                  <a:pt x="15076" y="38410"/>
                  <a:pt x="14731" y="40411"/>
                </a:cubicBezTo>
                <a:cubicBezTo>
                  <a:pt x="14421" y="40756"/>
                  <a:pt x="14100" y="41101"/>
                  <a:pt x="13790" y="41458"/>
                </a:cubicBezTo>
                <a:cubicBezTo>
                  <a:pt x="13969" y="40042"/>
                  <a:pt x="14100" y="38613"/>
                  <a:pt x="14207" y="37196"/>
                </a:cubicBezTo>
                <a:cubicBezTo>
                  <a:pt x="14213" y="37138"/>
                  <a:pt x="14173" y="37111"/>
                  <a:pt x="14130" y="37111"/>
                </a:cubicBezTo>
                <a:cubicBezTo>
                  <a:pt x="14084" y="37111"/>
                  <a:pt x="14034" y="37141"/>
                  <a:pt x="14028" y="37196"/>
                </a:cubicBezTo>
                <a:cubicBezTo>
                  <a:pt x="13850" y="38803"/>
                  <a:pt x="13600" y="40399"/>
                  <a:pt x="13314" y="41994"/>
                </a:cubicBezTo>
                <a:cubicBezTo>
                  <a:pt x="12611" y="42780"/>
                  <a:pt x="11945" y="43602"/>
                  <a:pt x="11290" y="44435"/>
                </a:cubicBezTo>
                <a:cubicBezTo>
                  <a:pt x="11349" y="43006"/>
                  <a:pt x="11349" y="41578"/>
                  <a:pt x="11623" y="40113"/>
                </a:cubicBezTo>
                <a:cubicBezTo>
                  <a:pt x="11645" y="39954"/>
                  <a:pt x="11508" y="39847"/>
                  <a:pt x="11384" y="39847"/>
                </a:cubicBezTo>
                <a:cubicBezTo>
                  <a:pt x="11304" y="39847"/>
                  <a:pt x="11230" y="39891"/>
                  <a:pt x="11206" y="39994"/>
                </a:cubicBezTo>
                <a:cubicBezTo>
                  <a:pt x="10873" y="41613"/>
                  <a:pt x="10552" y="43494"/>
                  <a:pt x="10683" y="45221"/>
                </a:cubicBezTo>
                <a:lnTo>
                  <a:pt x="10325" y="45709"/>
                </a:lnTo>
                <a:cubicBezTo>
                  <a:pt x="10373" y="43935"/>
                  <a:pt x="10254" y="42173"/>
                  <a:pt x="10456" y="40387"/>
                </a:cubicBezTo>
                <a:cubicBezTo>
                  <a:pt x="10476" y="40260"/>
                  <a:pt x="10362" y="40189"/>
                  <a:pt x="10253" y="40189"/>
                </a:cubicBezTo>
                <a:cubicBezTo>
                  <a:pt x="10168" y="40189"/>
                  <a:pt x="10086" y="40233"/>
                  <a:pt x="10075" y="40327"/>
                </a:cubicBezTo>
                <a:cubicBezTo>
                  <a:pt x="9730" y="42232"/>
                  <a:pt x="9421" y="44471"/>
                  <a:pt x="9802" y="46411"/>
                </a:cubicBezTo>
                <a:cubicBezTo>
                  <a:pt x="8944" y="47626"/>
                  <a:pt x="8135" y="48900"/>
                  <a:pt x="7361" y="50162"/>
                </a:cubicBezTo>
                <a:cubicBezTo>
                  <a:pt x="6396" y="47423"/>
                  <a:pt x="8468" y="45018"/>
                  <a:pt x="9182" y="42542"/>
                </a:cubicBezTo>
                <a:cubicBezTo>
                  <a:pt x="9790" y="40435"/>
                  <a:pt x="8968" y="39792"/>
                  <a:pt x="11552" y="39446"/>
                </a:cubicBezTo>
                <a:cubicBezTo>
                  <a:pt x="11766" y="39422"/>
                  <a:pt x="12004" y="39172"/>
                  <a:pt x="11849" y="38946"/>
                </a:cubicBezTo>
                <a:cubicBezTo>
                  <a:pt x="9718" y="35934"/>
                  <a:pt x="15243" y="32231"/>
                  <a:pt x="16921" y="30707"/>
                </a:cubicBezTo>
                <a:cubicBezTo>
                  <a:pt x="18529" y="29255"/>
                  <a:pt x="20184" y="27826"/>
                  <a:pt x="21755" y="26326"/>
                </a:cubicBezTo>
                <a:cubicBezTo>
                  <a:pt x="25161" y="23075"/>
                  <a:pt x="27161" y="18825"/>
                  <a:pt x="30376" y="15408"/>
                </a:cubicBezTo>
                <a:cubicBezTo>
                  <a:pt x="33007" y="12610"/>
                  <a:pt x="36114" y="10467"/>
                  <a:pt x="39329" y="8454"/>
                </a:cubicBezTo>
                <a:close/>
                <a:moveTo>
                  <a:pt x="47663" y="9693"/>
                </a:moveTo>
                <a:lnTo>
                  <a:pt x="47663" y="9693"/>
                </a:lnTo>
                <a:cubicBezTo>
                  <a:pt x="46949" y="12812"/>
                  <a:pt x="45842" y="15789"/>
                  <a:pt x="43103" y="17753"/>
                </a:cubicBezTo>
                <a:cubicBezTo>
                  <a:pt x="42091" y="18479"/>
                  <a:pt x="41032" y="18920"/>
                  <a:pt x="40305" y="19980"/>
                </a:cubicBezTo>
                <a:cubicBezTo>
                  <a:pt x="39183" y="21591"/>
                  <a:pt x="38632" y="26162"/>
                  <a:pt x="36132" y="26162"/>
                </a:cubicBezTo>
                <a:cubicBezTo>
                  <a:pt x="35769" y="26162"/>
                  <a:pt x="35365" y="26065"/>
                  <a:pt x="34912" y="25849"/>
                </a:cubicBezTo>
                <a:cubicBezTo>
                  <a:pt x="34847" y="25818"/>
                  <a:pt x="34782" y="25804"/>
                  <a:pt x="34720" y="25804"/>
                </a:cubicBezTo>
                <a:cubicBezTo>
                  <a:pt x="34448" y="25804"/>
                  <a:pt x="34233" y="26071"/>
                  <a:pt x="34388" y="26361"/>
                </a:cubicBezTo>
                <a:cubicBezTo>
                  <a:pt x="35364" y="28147"/>
                  <a:pt x="34436" y="28469"/>
                  <a:pt x="33078" y="29540"/>
                </a:cubicBezTo>
                <a:cubicBezTo>
                  <a:pt x="31792" y="30552"/>
                  <a:pt x="30566" y="31660"/>
                  <a:pt x="29435" y="32850"/>
                </a:cubicBezTo>
                <a:cubicBezTo>
                  <a:pt x="27506" y="34898"/>
                  <a:pt x="25780" y="37184"/>
                  <a:pt x="24363" y="39625"/>
                </a:cubicBezTo>
                <a:cubicBezTo>
                  <a:pt x="23649" y="40863"/>
                  <a:pt x="23113" y="42197"/>
                  <a:pt x="22303" y="43375"/>
                </a:cubicBezTo>
                <a:cubicBezTo>
                  <a:pt x="21255" y="44935"/>
                  <a:pt x="19791" y="45566"/>
                  <a:pt x="18398" y="46685"/>
                </a:cubicBezTo>
                <a:cubicBezTo>
                  <a:pt x="16314" y="48352"/>
                  <a:pt x="16231" y="49888"/>
                  <a:pt x="13016" y="50448"/>
                </a:cubicBezTo>
                <a:cubicBezTo>
                  <a:pt x="11576" y="50698"/>
                  <a:pt x="10040" y="50686"/>
                  <a:pt x="8551" y="50710"/>
                </a:cubicBezTo>
                <a:cubicBezTo>
                  <a:pt x="8647" y="50626"/>
                  <a:pt x="8730" y="50531"/>
                  <a:pt x="8813" y="50436"/>
                </a:cubicBezTo>
                <a:cubicBezTo>
                  <a:pt x="8894" y="50529"/>
                  <a:pt x="9026" y="50589"/>
                  <a:pt x="9161" y="50589"/>
                </a:cubicBezTo>
                <a:cubicBezTo>
                  <a:pt x="9285" y="50589"/>
                  <a:pt x="9412" y="50538"/>
                  <a:pt x="9504" y="50412"/>
                </a:cubicBezTo>
                <a:cubicBezTo>
                  <a:pt x="9587" y="50329"/>
                  <a:pt x="9659" y="50221"/>
                  <a:pt x="9730" y="50138"/>
                </a:cubicBezTo>
                <a:cubicBezTo>
                  <a:pt x="11349" y="49876"/>
                  <a:pt x="12957" y="49400"/>
                  <a:pt x="14588" y="49138"/>
                </a:cubicBezTo>
                <a:cubicBezTo>
                  <a:pt x="14926" y="49082"/>
                  <a:pt x="14794" y="48598"/>
                  <a:pt x="14486" y="48598"/>
                </a:cubicBezTo>
                <a:cubicBezTo>
                  <a:pt x="14469" y="48598"/>
                  <a:pt x="14451" y="48599"/>
                  <a:pt x="14433" y="48602"/>
                </a:cubicBezTo>
                <a:cubicBezTo>
                  <a:pt x="13076" y="48781"/>
                  <a:pt x="11671" y="48959"/>
                  <a:pt x="10325" y="49352"/>
                </a:cubicBezTo>
                <a:cubicBezTo>
                  <a:pt x="10552" y="49078"/>
                  <a:pt x="10754" y="48781"/>
                  <a:pt x="10968" y="48483"/>
                </a:cubicBezTo>
                <a:cubicBezTo>
                  <a:pt x="13540" y="47983"/>
                  <a:pt x="16088" y="46769"/>
                  <a:pt x="18291" y="45578"/>
                </a:cubicBezTo>
                <a:cubicBezTo>
                  <a:pt x="18548" y="45434"/>
                  <a:pt x="18378" y="45086"/>
                  <a:pt x="18136" y="45086"/>
                </a:cubicBezTo>
                <a:cubicBezTo>
                  <a:pt x="18097" y="45086"/>
                  <a:pt x="18057" y="45094"/>
                  <a:pt x="18017" y="45114"/>
                </a:cubicBezTo>
                <a:cubicBezTo>
                  <a:pt x="15981" y="46078"/>
                  <a:pt x="13897" y="46661"/>
                  <a:pt x="11802" y="47269"/>
                </a:cubicBezTo>
                <a:cubicBezTo>
                  <a:pt x="12123" y="46769"/>
                  <a:pt x="12445" y="46257"/>
                  <a:pt x="12719" y="45721"/>
                </a:cubicBezTo>
                <a:cubicBezTo>
                  <a:pt x="13909" y="45054"/>
                  <a:pt x="15016" y="44149"/>
                  <a:pt x="16159" y="43447"/>
                </a:cubicBezTo>
                <a:cubicBezTo>
                  <a:pt x="17624" y="42554"/>
                  <a:pt x="19112" y="41708"/>
                  <a:pt x="20601" y="40887"/>
                </a:cubicBezTo>
                <a:cubicBezTo>
                  <a:pt x="20708" y="40833"/>
                  <a:pt x="20651" y="40654"/>
                  <a:pt x="20534" y="40654"/>
                </a:cubicBezTo>
                <a:cubicBezTo>
                  <a:pt x="20521" y="40654"/>
                  <a:pt x="20507" y="40656"/>
                  <a:pt x="20493" y="40661"/>
                </a:cubicBezTo>
                <a:cubicBezTo>
                  <a:pt x="18898" y="41316"/>
                  <a:pt x="17338" y="42066"/>
                  <a:pt x="15838" y="42911"/>
                </a:cubicBezTo>
                <a:cubicBezTo>
                  <a:pt x="15076" y="43340"/>
                  <a:pt x="14254" y="43780"/>
                  <a:pt x="13469" y="44268"/>
                </a:cubicBezTo>
                <a:cubicBezTo>
                  <a:pt x="13671" y="43852"/>
                  <a:pt x="13885" y="43447"/>
                  <a:pt x="14112" y="43066"/>
                </a:cubicBezTo>
                <a:cubicBezTo>
                  <a:pt x="17541" y="41304"/>
                  <a:pt x="20672" y="39041"/>
                  <a:pt x="24244" y="37482"/>
                </a:cubicBezTo>
                <a:cubicBezTo>
                  <a:pt x="24372" y="37428"/>
                  <a:pt x="24308" y="37211"/>
                  <a:pt x="24173" y="37211"/>
                </a:cubicBezTo>
                <a:cubicBezTo>
                  <a:pt x="24158" y="37211"/>
                  <a:pt x="24142" y="37214"/>
                  <a:pt x="24125" y="37220"/>
                </a:cubicBezTo>
                <a:cubicBezTo>
                  <a:pt x="21101" y="38327"/>
                  <a:pt x="17719" y="39696"/>
                  <a:pt x="15064" y="41708"/>
                </a:cubicBezTo>
                <a:cubicBezTo>
                  <a:pt x="15386" y="41351"/>
                  <a:pt x="15719" y="40994"/>
                  <a:pt x="16052" y="40649"/>
                </a:cubicBezTo>
                <a:cubicBezTo>
                  <a:pt x="17302" y="39375"/>
                  <a:pt x="18541" y="38101"/>
                  <a:pt x="19791" y="36827"/>
                </a:cubicBezTo>
                <a:cubicBezTo>
                  <a:pt x="21196" y="36327"/>
                  <a:pt x="22482" y="35505"/>
                  <a:pt x="23827" y="34850"/>
                </a:cubicBezTo>
                <a:cubicBezTo>
                  <a:pt x="25327" y="34100"/>
                  <a:pt x="26935" y="33493"/>
                  <a:pt x="28316" y="32541"/>
                </a:cubicBezTo>
                <a:cubicBezTo>
                  <a:pt x="28351" y="32505"/>
                  <a:pt x="28340" y="32469"/>
                  <a:pt x="28292" y="32469"/>
                </a:cubicBezTo>
                <a:cubicBezTo>
                  <a:pt x="26827" y="32767"/>
                  <a:pt x="25446" y="33434"/>
                  <a:pt x="24089" y="34053"/>
                </a:cubicBezTo>
                <a:cubicBezTo>
                  <a:pt x="23077" y="34529"/>
                  <a:pt x="22005" y="34993"/>
                  <a:pt x="21005" y="35565"/>
                </a:cubicBezTo>
                <a:cubicBezTo>
                  <a:pt x="21624" y="34934"/>
                  <a:pt x="22232" y="34291"/>
                  <a:pt x="22839" y="33672"/>
                </a:cubicBezTo>
                <a:cubicBezTo>
                  <a:pt x="25935" y="32195"/>
                  <a:pt x="28852" y="30279"/>
                  <a:pt x="31923" y="28778"/>
                </a:cubicBezTo>
                <a:cubicBezTo>
                  <a:pt x="32139" y="28675"/>
                  <a:pt x="32000" y="28386"/>
                  <a:pt x="31797" y="28386"/>
                </a:cubicBezTo>
                <a:cubicBezTo>
                  <a:pt x="31765" y="28386"/>
                  <a:pt x="31731" y="28393"/>
                  <a:pt x="31697" y="28409"/>
                </a:cubicBezTo>
                <a:cubicBezTo>
                  <a:pt x="29316" y="29540"/>
                  <a:pt x="26768" y="30648"/>
                  <a:pt x="24434" y="32017"/>
                </a:cubicBezTo>
                <a:lnTo>
                  <a:pt x="26220" y="30148"/>
                </a:lnTo>
                <a:cubicBezTo>
                  <a:pt x="26248" y="30161"/>
                  <a:pt x="26279" y="30175"/>
                  <a:pt x="26315" y="30175"/>
                </a:cubicBezTo>
                <a:cubicBezTo>
                  <a:pt x="26341" y="30175"/>
                  <a:pt x="26369" y="30168"/>
                  <a:pt x="26399" y="30148"/>
                </a:cubicBezTo>
                <a:cubicBezTo>
                  <a:pt x="29566" y="28552"/>
                  <a:pt x="32578" y="26540"/>
                  <a:pt x="35686" y="24837"/>
                </a:cubicBezTo>
                <a:cubicBezTo>
                  <a:pt x="35777" y="24787"/>
                  <a:pt x="35721" y="24658"/>
                  <a:pt x="35629" y="24658"/>
                </a:cubicBezTo>
                <a:cubicBezTo>
                  <a:pt x="35613" y="24658"/>
                  <a:pt x="35596" y="24662"/>
                  <a:pt x="35579" y="24671"/>
                </a:cubicBezTo>
                <a:cubicBezTo>
                  <a:pt x="32721" y="25945"/>
                  <a:pt x="29733" y="27350"/>
                  <a:pt x="27149" y="29147"/>
                </a:cubicBezTo>
                <a:cubicBezTo>
                  <a:pt x="28613" y="27564"/>
                  <a:pt x="30090" y="25980"/>
                  <a:pt x="31519" y="24361"/>
                </a:cubicBezTo>
                <a:cubicBezTo>
                  <a:pt x="32959" y="23718"/>
                  <a:pt x="34352" y="22885"/>
                  <a:pt x="35721" y="22158"/>
                </a:cubicBezTo>
                <a:cubicBezTo>
                  <a:pt x="36150" y="21932"/>
                  <a:pt x="38043" y="21313"/>
                  <a:pt x="37841" y="20623"/>
                </a:cubicBezTo>
                <a:cubicBezTo>
                  <a:pt x="37829" y="20575"/>
                  <a:pt x="37781" y="20527"/>
                  <a:pt x="37746" y="20515"/>
                </a:cubicBezTo>
                <a:cubicBezTo>
                  <a:pt x="37710" y="20503"/>
                  <a:pt x="37674" y="20503"/>
                  <a:pt x="37638" y="20492"/>
                </a:cubicBezTo>
                <a:cubicBezTo>
                  <a:pt x="37624" y="20487"/>
                  <a:pt x="37611" y="20485"/>
                  <a:pt x="37598" y="20485"/>
                </a:cubicBezTo>
                <a:cubicBezTo>
                  <a:pt x="37469" y="20485"/>
                  <a:pt x="37393" y="20680"/>
                  <a:pt x="37524" y="20739"/>
                </a:cubicBezTo>
                <a:lnTo>
                  <a:pt x="37524" y="20739"/>
                </a:lnTo>
                <a:cubicBezTo>
                  <a:pt x="37511" y="20734"/>
                  <a:pt x="37495" y="20732"/>
                  <a:pt x="37476" y="20732"/>
                </a:cubicBezTo>
                <a:cubicBezTo>
                  <a:pt x="37113" y="20732"/>
                  <a:pt x="35765" y="21608"/>
                  <a:pt x="35495" y="21754"/>
                </a:cubicBezTo>
                <a:cubicBezTo>
                  <a:pt x="34995" y="22004"/>
                  <a:pt x="34507" y="22254"/>
                  <a:pt x="34031" y="22516"/>
                </a:cubicBezTo>
                <a:cubicBezTo>
                  <a:pt x="33495" y="22789"/>
                  <a:pt x="32947" y="23063"/>
                  <a:pt x="32412" y="23325"/>
                </a:cubicBezTo>
                <a:cubicBezTo>
                  <a:pt x="32638" y="23075"/>
                  <a:pt x="32876" y="22813"/>
                  <a:pt x="33090" y="22551"/>
                </a:cubicBezTo>
                <a:lnTo>
                  <a:pt x="33126" y="22551"/>
                </a:lnTo>
                <a:cubicBezTo>
                  <a:pt x="35269" y="21468"/>
                  <a:pt x="37245" y="20075"/>
                  <a:pt x="39389" y="18968"/>
                </a:cubicBezTo>
                <a:cubicBezTo>
                  <a:pt x="39470" y="18927"/>
                  <a:pt x="39421" y="18826"/>
                  <a:pt x="39354" y="18826"/>
                </a:cubicBezTo>
                <a:cubicBezTo>
                  <a:pt x="39342" y="18826"/>
                  <a:pt x="39330" y="18829"/>
                  <a:pt x="39317" y="18837"/>
                </a:cubicBezTo>
                <a:cubicBezTo>
                  <a:pt x="37495" y="19670"/>
                  <a:pt x="35579" y="20503"/>
                  <a:pt x="33900" y="21623"/>
                </a:cubicBezTo>
                <a:cubicBezTo>
                  <a:pt x="34436" y="20992"/>
                  <a:pt x="34971" y="20373"/>
                  <a:pt x="35507" y="19730"/>
                </a:cubicBezTo>
                <a:cubicBezTo>
                  <a:pt x="38567" y="18122"/>
                  <a:pt x="41603" y="16420"/>
                  <a:pt x="44639" y="14741"/>
                </a:cubicBezTo>
                <a:cubicBezTo>
                  <a:pt x="44712" y="14699"/>
                  <a:pt x="44675" y="14630"/>
                  <a:pt x="44609" y="14630"/>
                </a:cubicBezTo>
                <a:cubicBezTo>
                  <a:pt x="44599" y="14630"/>
                  <a:pt x="44590" y="14631"/>
                  <a:pt x="44580" y="14634"/>
                </a:cubicBezTo>
                <a:cubicBezTo>
                  <a:pt x="41782" y="15824"/>
                  <a:pt x="39008" y="17182"/>
                  <a:pt x="36352" y="18706"/>
                </a:cubicBezTo>
                <a:cubicBezTo>
                  <a:pt x="36936" y="18003"/>
                  <a:pt x="37495" y="17301"/>
                  <a:pt x="38067" y="16598"/>
                </a:cubicBezTo>
                <a:cubicBezTo>
                  <a:pt x="39972" y="15491"/>
                  <a:pt x="41984" y="14598"/>
                  <a:pt x="44080" y="13884"/>
                </a:cubicBezTo>
                <a:cubicBezTo>
                  <a:pt x="44212" y="13829"/>
                  <a:pt x="44171" y="13642"/>
                  <a:pt x="44051" y="13642"/>
                </a:cubicBezTo>
                <a:cubicBezTo>
                  <a:pt x="44041" y="13642"/>
                  <a:pt x="44031" y="13643"/>
                  <a:pt x="44020" y="13646"/>
                </a:cubicBezTo>
                <a:cubicBezTo>
                  <a:pt x="42175" y="13991"/>
                  <a:pt x="40460" y="14658"/>
                  <a:pt x="38900" y="15586"/>
                </a:cubicBezTo>
                <a:cubicBezTo>
                  <a:pt x="39043" y="15408"/>
                  <a:pt x="39198" y="15229"/>
                  <a:pt x="39329" y="15050"/>
                </a:cubicBezTo>
                <a:cubicBezTo>
                  <a:pt x="41294" y="13919"/>
                  <a:pt x="43246" y="12907"/>
                  <a:pt x="45437" y="12252"/>
                </a:cubicBezTo>
                <a:cubicBezTo>
                  <a:pt x="45684" y="12185"/>
                  <a:pt x="45592" y="11832"/>
                  <a:pt x="45361" y="11832"/>
                </a:cubicBezTo>
                <a:cubicBezTo>
                  <a:pt x="45347" y="11832"/>
                  <a:pt x="45333" y="11833"/>
                  <a:pt x="45318" y="11836"/>
                </a:cubicBezTo>
                <a:cubicBezTo>
                  <a:pt x="43615" y="12169"/>
                  <a:pt x="41948" y="12753"/>
                  <a:pt x="40472" y="13646"/>
                </a:cubicBezTo>
                <a:cubicBezTo>
                  <a:pt x="40770" y="13265"/>
                  <a:pt x="41067" y="12895"/>
                  <a:pt x="41353" y="12526"/>
                </a:cubicBezTo>
                <a:cubicBezTo>
                  <a:pt x="43425" y="11514"/>
                  <a:pt x="45413" y="10407"/>
                  <a:pt x="47663" y="9693"/>
                </a:cubicBezTo>
                <a:close/>
                <a:moveTo>
                  <a:pt x="50719" y="1"/>
                </a:moveTo>
                <a:cubicBezTo>
                  <a:pt x="50658" y="1"/>
                  <a:pt x="50597" y="29"/>
                  <a:pt x="50545" y="96"/>
                </a:cubicBezTo>
                <a:cubicBezTo>
                  <a:pt x="50330" y="370"/>
                  <a:pt x="50128" y="632"/>
                  <a:pt x="49914" y="882"/>
                </a:cubicBezTo>
                <a:cubicBezTo>
                  <a:pt x="46901" y="2930"/>
                  <a:pt x="43711" y="4799"/>
                  <a:pt x="40579" y="6752"/>
                </a:cubicBezTo>
                <a:lnTo>
                  <a:pt x="40543" y="6621"/>
                </a:lnTo>
                <a:cubicBezTo>
                  <a:pt x="40528" y="6598"/>
                  <a:pt x="40503" y="6585"/>
                  <a:pt x="40484" y="6585"/>
                </a:cubicBezTo>
                <a:cubicBezTo>
                  <a:pt x="40473" y="6585"/>
                  <a:pt x="40464" y="6589"/>
                  <a:pt x="40460" y="6597"/>
                </a:cubicBezTo>
                <a:cubicBezTo>
                  <a:pt x="40424" y="6692"/>
                  <a:pt x="40389" y="6799"/>
                  <a:pt x="40353" y="6883"/>
                </a:cubicBezTo>
                <a:cubicBezTo>
                  <a:pt x="35281" y="10086"/>
                  <a:pt x="30447" y="13550"/>
                  <a:pt x="26982" y="18527"/>
                </a:cubicBezTo>
                <a:cubicBezTo>
                  <a:pt x="25196" y="21087"/>
                  <a:pt x="23541" y="23647"/>
                  <a:pt x="21243" y="25814"/>
                </a:cubicBezTo>
                <a:cubicBezTo>
                  <a:pt x="19100" y="27838"/>
                  <a:pt x="16886" y="29778"/>
                  <a:pt x="14695" y="31755"/>
                </a:cubicBezTo>
                <a:cubicBezTo>
                  <a:pt x="13266" y="33053"/>
                  <a:pt x="11242" y="34398"/>
                  <a:pt x="10683" y="36351"/>
                </a:cubicBezTo>
                <a:cubicBezTo>
                  <a:pt x="10099" y="38375"/>
                  <a:pt x="11623" y="38732"/>
                  <a:pt x="8920" y="39101"/>
                </a:cubicBezTo>
                <a:cubicBezTo>
                  <a:pt x="8730" y="39137"/>
                  <a:pt x="8659" y="39363"/>
                  <a:pt x="8682" y="39518"/>
                </a:cubicBezTo>
                <a:cubicBezTo>
                  <a:pt x="9397" y="43506"/>
                  <a:pt x="5253" y="46650"/>
                  <a:pt x="6754" y="50626"/>
                </a:cubicBezTo>
                <a:cubicBezTo>
                  <a:pt x="6801" y="50733"/>
                  <a:pt x="6861" y="50805"/>
                  <a:pt x="6944" y="50852"/>
                </a:cubicBezTo>
                <a:cubicBezTo>
                  <a:pt x="4325" y="55270"/>
                  <a:pt x="2134" y="59937"/>
                  <a:pt x="50" y="64640"/>
                </a:cubicBezTo>
                <a:cubicBezTo>
                  <a:pt x="1" y="64764"/>
                  <a:pt x="107" y="64883"/>
                  <a:pt x="212" y="64883"/>
                </a:cubicBezTo>
                <a:cubicBezTo>
                  <a:pt x="258" y="64883"/>
                  <a:pt x="304" y="64861"/>
                  <a:pt x="336" y="64807"/>
                </a:cubicBezTo>
                <a:cubicBezTo>
                  <a:pt x="2670" y="60389"/>
                  <a:pt x="4956" y="55972"/>
                  <a:pt x="7575" y="51769"/>
                </a:cubicBezTo>
                <a:cubicBezTo>
                  <a:pt x="7881" y="51761"/>
                  <a:pt x="8203" y="51758"/>
                  <a:pt x="8536" y="51758"/>
                </a:cubicBezTo>
                <a:cubicBezTo>
                  <a:pt x="8926" y="51758"/>
                  <a:pt x="9332" y="51762"/>
                  <a:pt x="9746" y="51762"/>
                </a:cubicBezTo>
                <a:cubicBezTo>
                  <a:pt x="11964" y="51762"/>
                  <a:pt x="14425" y="51672"/>
                  <a:pt x="16052" y="50531"/>
                </a:cubicBezTo>
                <a:cubicBezTo>
                  <a:pt x="17231" y="49698"/>
                  <a:pt x="17945" y="48364"/>
                  <a:pt x="19065" y="47459"/>
                </a:cubicBezTo>
                <a:cubicBezTo>
                  <a:pt x="20231" y="46507"/>
                  <a:pt x="21529" y="45888"/>
                  <a:pt x="22494" y="44697"/>
                </a:cubicBezTo>
                <a:cubicBezTo>
                  <a:pt x="24315" y="42470"/>
                  <a:pt x="25208" y="39482"/>
                  <a:pt x="26875" y="37101"/>
                </a:cubicBezTo>
                <a:cubicBezTo>
                  <a:pt x="29304" y="33624"/>
                  <a:pt x="32376" y="30683"/>
                  <a:pt x="35912" y="28362"/>
                </a:cubicBezTo>
                <a:cubicBezTo>
                  <a:pt x="36067" y="28254"/>
                  <a:pt x="36126" y="28052"/>
                  <a:pt x="36043" y="27873"/>
                </a:cubicBezTo>
                <a:cubicBezTo>
                  <a:pt x="35852" y="27516"/>
                  <a:pt x="35674" y="27135"/>
                  <a:pt x="35483" y="26778"/>
                </a:cubicBezTo>
                <a:lnTo>
                  <a:pt x="35483" y="26778"/>
                </a:lnTo>
                <a:cubicBezTo>
                  <a:pt x="35636" y="26802"/>
                  <a:pt x="35787" y="26814"/>
                  <a:pt x="35936" y="26814"/>
                </a:cubicBezTo>
                <a:cubicBezTo>
                  <a:pt x="36898" y="26814"/>
                  <a:pt x="37768" y="26323"/>
                  <a:pt x="38531" y="25456"/>
                </a:cubicBezTo>
                <a:cubicBezTo>
                  <a:pt x="39139" y="24754"/>
                  <a:pt x="39448" y="23956"/>
                  <a:pt x="39781" y="23087"/>
                </a:cubicBezTo>
                <a:cubicBezTo>
                  <a:pt x="40198" y="22004"/>
                  <a:pt x="40615" y="20611"/>
                  <a:pt x="41436" y="19741"/>
                </a:cubicBezTo>
                <a:cubicBezTo>
                  <a:pt x="42056" y="19087"/>
                  <a:pt x="42841" y="18801"/>
                  <a:pt x="43520" y="18265"/>
                </a:cubicBezTo>
                <a:cubicBezTo>
                  <a:pt x="48890" y="14038"/>
                  <a:pt x="48342" y="6776"/>
                  <a:pt x="50747" y="930"/>
                </a:cubicBezTo>
                <a:cubicBezTo>
                  <a:pt x="50807" y="882"/>
                  <a:pt x="50854" y="846"/>
                  <a:pt x="50914" y="799"/>
                </a:cubicBezTo>
                <a:cubicBezTo>
                  <a:pt x="51009" y="703"/>
                  <a:pt x="50997" y="584"/>
                  <a:pt x="50938" y="489"/>
                </a:cubicBezTo>
                <a:cubicBezTo>
                  <a:pt x="50961" y="489"/>
                  <a:pt x="50961" y="453"/>
                  <a:pt x="50973" y="430"/>
                </a:cubicBezTo>
                <a:cubicBezTo>
                  <a:pt x="51062" y="235"/>
                  <a:pt x="50894" y="1"/>
                  <a:pt x="5071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15" name="Google Shape;1015;p43"/>
          <p:cNvGrpSpPr/>
          <p:nvPr/>
        </p:nvGrpSpPr>
        <p:grpSpPr>
          <a:xfrm>
            <a:off x="4049637" y="1804795"/>
            <a:ext cx="1020882" cy="779641"/>
            <a:chOff x="5776798" y="3409778"/>
            <a:chExt cx="346379" cy="264518"/>
          </a:xfrm>
        </p:grpSpPr>
        <p:sp>
          <p:nvSpPr>
            <p:cNvPr id="1016" name="Google Shape;1016;p43"/>
            <p:cNvSpPr/>
            <p:nvPr/>
          </p:nvSpPr>
          <p:spPr>
            <a:xfrm>
              <a:off x="5890104" y="3642055"/>
              <a:ext cx="10248" cy="32241"/>
            </a:xfrm>
            <a:custGeom>
              <a:rect b="b" l="l" r="r" t="t"/>
              <a:pathLst>
                <a:path extrusionOk="0" h="1013" w="322">
                  <a:moveTo>
                    <a:pt x="167" y="1"/>
                  </a:moveTo>
                  <a:cubicBezTo>
                    <a:pt x="71" y="1"/>
                    <a:pt x="0" y="72"/>
                    <a:pt x="0" y="155"/>
                  </a:cubicBezTo>
                  <a:lnTo>
                    <a:pt x="0" y="846"/>
                  </a:lnTo>
                  <a:cubicBezTo>
                    <a:pt x="0" y="929"/>
                    <a:pt x="71" y="1013"/>
                    <a:pt x="167" y="1013"/>
                  </a:cubicBezTo>
                  <a:cubicBezTo>
                    <a:pt x="250" y="1013"/>
                    <a:pt x="321" y="929"/>
                    <a:pt x="321" y="846"/>
                  </a:cubicBezTo>
                  <a:lnTo>
                    <a:pt x="321" y="143"/>
                  </a:lnTo>
                  <a:cubicBezTo>
                    <a:pt x="321" y="60"/>
                    <a:pt x="250" y="1"/>
                    <a:pt x="1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43"/>
            <p:cNvSpPr/>
            <p:nvPr/>
          </p:nvSpPr>
          <p:spPr>
            <a:xfrm>
              <a:off x="5998094" y="3642055"/>
              <a:ext cx="10248" cy="32241"/>
            </a:xfrm>
            <a:custGeom>
              <a:rect b="b" l="l" r="r" t="t"/>
              <a:pathLst>
                <a:path extrusionOk="0" h="1013" w="322">
                  <a:moveTo>
                    <a:pt x="167" y="1"/>
                  </a:moveTo>
                  <a:cubicBezTo>
                    <a:pt x="72" y="1"/>
                    <a:pt x="0" y="72"/>
                    <a:pt x="0" y="155"/>
                  </a:cubicBezTo>
                  <a:lnTo>
                    <a:pt x="0" y="846"/>
                  </a:lnTo>
                  <a:cubicBezTo>
                    <a:pt x="0" y="929"/>
                    <a:pt x="72" y="1013"/>
                    <a:pt x="167" y="1013"/>
                  </a:cubicBezTo>
                  <a:cubicBezTo>
                    <a:pt x="250" y="1013"/>
                    <a:pt x="322" y="929"/>
                    <a:pt x="322" y="846"/>
                  </a:cubicBezTo>
                  <a:lnTo>
                    <a:pt x="322" y="143"/>
                  </a:lnTo>
                  <a:cubicBezTo>
                    <a:pt x="310" y="60"/>
                    <a:pt x="250" y="1"/>
                    <a:pt x="1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43"/>
            <p:cNvSpPr/>
            <p:nvPr/>
          </p:nvSpPr>
          <p:spPr>
            <a:xfrm>
              <a:off x="5814673" y="3528367"/>
              <a:ext cx="43222" cy="15564"/>
            </a:xfrm>
            <a:custGeom>
              <a:rect b="b" l="l" r="r" t="t"/>
              <a:pathLst>
                <a:path extrusionOk="0" h="489" w="1358">
                  <a:moveTo>
                    <a:pt x="167" y="1"/>
                  </a:moveTo>
                  <a:cubicBezTo>
                    <a:pt x="72" y="1"/>
                    <a:pt x="1" y="72"/>
                    <a:pt x="1" y="156"/>
                  </a:cubicBezTo>
                  <a:cubicBezTo>
                    <a:pt x="1" y="251"/>
                    <a:pt x="72" y="322"/>
                    <a:pt x="167" y="322"/>
                  </a:cubicBezTo>
                  <a:cubicBezTo>
                    <a:pt x="346" y="322"/>
                    <a:pt x="870" y="358"/>
                    <a:pt x="1120" y="477"/>
                  </a:cubicBezTo>
                  <a:cubicBezTo>
                    <a:pt x="1144" y="489"/>
                    <a:pt x="1167" y="489"/>
                    <a:pt x="1191" y="489"/>
                  </a:cubicBezTo>
                  <a:cubicBezTo>
                    <a:pt x="1251" y="489"/>
                    <a:pt x="1310" y="453"/>
                    <a:pt x="1346" y="394"/>
                  </a:cubicBezTo>
                  <a:cubicBezTo>
                    <a:pt x="1358" y="322"/>
                    <a:pt x="1322" y="239"/>
                    <a:pt x="1251" y="191"/>
                  </a:cubicBezTo>
                  <a:cubicBezTo>
                    <a:pt x="882" y="13"/>
                    <a:pt x="191" y="1"/>
                    <a:pt x="1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43"/>
            <p:cNvSpPr/>
            <p:nvPr/>
          </p:nvSpPr>
          <p:spPr>
            <a:xfrm>
              <a:off x="5797995" y="3631074"/>
              <a:ext cx="10662" cy="42458"/>
            </a:xfrm>
            <a:custGeom>
              <a:rect b="b" l="l" r="r" t="t"/>
              <a:pathLst>
                <a:path extrusionOk="0" h="1334" w="335">
                  <a:moveTo>
                    <a:pt x="167" y="0"/>
                  </a:moveTo>
                  <a:cubicBezTo>
                    <a:pt x="84" y="0"/>
                    <a:pt x="1" y="72"/>
                    <a:pt x="1" y="167"/>
                  </a:cubicBezTo>
                  <a:lnTo>
                    <a:pt x="1" y="1179"/>
                  </a:lnTo>
                  <a:cubicBezTo>
                    <a:pt x="1" y="1262"/>
                    <a:pt x="84" y="1334"/>
                    <a:pt x="167" y="1334"/>
                  </a:cubicBezTo>
                  <a:cubicBezTo>
                    <a:pt x="251" y="1334"/>
                    <a:pt x="334" y="1262"/>
                    <a:pt x="334" y="1179"/>
                  </a:cubicBezTo>
                  <a:lnTo>
                    <a:pt x="334" y="167"/>
                  </a:lnTo>
                  <a:cubicBezTo>
                    <a:pt x="334" y="72"/>
                    <a:pt x="263" y="0"/>
                    <a:pt x="16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43"/>
            <p:cNvSpPr/>
            <p:nvPr/>
          </p:nvSpPr>
          <p:spPr>
            <a:xfrm>
              <a:off x="5776798" y="3409778"/>
              <a:ext cx="346379" cy="264136"/>
            </a:xfrm>
            <a:custGeom>
              <a:rect b="b" l="l" r="r" t="t"/>
              <a:pathLst>
                <a:path extrusionOk="0" h="8299" w="10883">
                  <a:moveTo>
                    <a:pt x="9144" y="2512"/>
                  </a:moveTo>
                  <a:cubicBezTo>
                    <a:pt x="9418" y="2512"/>
                    <a:pt x="9656" y="2715"/>
                    <a:pt x="9656" y="2953"/>
                  </a:cubicBezTo>
                  <a:lnTo>
                    <a:pt x="9656" y="2977"/>
                  </a:lnTo>
                  <a:cubicBezTo>
                    <a:pt x="9501" y="2917"/>
                    <a:pt x="9335" y="2869"/>
                    <a:pt x="9144" y="2869"/>
                  </a:cubicBezTo>
                  <a:cubicBezTo>
                    <a:pt x="8965" y="2869"/>
                    <a:pt x="8787" y="2905"/>
                    <a:pt x="8620" y="2977"/>
                  </a:cubicBezTo>
                  <a:lnTo>
                    <a:pt x="8620" y="2953"/>
                  </a:lnTo>
                  <a:cubicBezTo>
                    <a:pt x="8620" y="2727"/>
                    <a:pt x="8858" y="2512"/>
                    <a:pt x="9144" y="2512"/>
                  </a:cubicBezTo>
                  <a:close/>
                  <a:moveTo>
                    <a:pt x="2869" y="3203"/>
                  </a:moveTo>
                  <a:lnTo>
                    <a:pt x="2869" y="3858"/>
                  </a:lnTo>
                  <a:cubicBezTo>
                    <a:pt x="2869" y="3965"/>
                    <a:pt x="2846" y="4060"/>
                    <a:pt x="2798" y="4167"/>
                  </a:cubicBezTo>
                  <a:lnTo>
                    <a:pt x="2727" y="4334"/>
                  </a:lnTo>
                  <a:cubicBezTo>
                    <a:pt x="2715" y="4346"/>
                    <a:pt x="2715" y="4382"/>
                    <a:pt x="2715" y="4405"/>
                  </a:cubicBezTo>
                  <a:lnTo>
                    <a:pt x="2715" y="4751"/>
                  </a:lnTo>
                  <a:cubicBezTo>
                    <a:pt x="2715" y="4989"/>
                    <a:pt x="2619" y="5191"/>
                    <a:pt x="2441" y="5358"/>
                  </a:cubicBezTo>
                  <a:cubicBezTo>
                    <a:pt x="2298" y="5525"/>
                    <a:pt x="2072" y="5596"/>
                    <a:pt x="1834" y="5596"/>
                  </a:cubicBezTo>
                  <a:cubicBezTo>
                    <a:pt x="1369" y="5584"/>
                    <a:pt x="1000" y="5179"/>
                    <a:pt x="1000" y="4703"/>
                  </a:cubicBezTo>
                  <a:lnTo>
                    <a:pt x="1000" y="4405"/>
                  </a:lnTo>
                  <a:cubicBezTo>
                    <a:pt x="1000" y="4382"/>
                    <a:pt x="1000" y="4358"/>
                    <a:pt x="988" y="4334"/>
                  </a:cubicBezTo>
                  <a:lnTo>
                    <a:pt x="881" y="4143"/>
                  </a:lnTo>
                  <a:cubicBezTo>
                    <a:pt x="845" y="4060"/>
                    <a:pt x="822" y="3989"/>
                    <a:pt x="822" y="3905"/>
                  </a:cubicBezTo>
                  <a:lnTo>
                    <a:pt x="822" y="3882"/>
                  </a:lnTo>
                  <a:cubicBezTo>
                    <a:pt x="822" y="3501"/>
                    <a:pt x="1131" y="3203"/>
                    <a:pt x="1500" y="3203"/>
                  </a:cubicBezTo>
                  <a:close/>
                  <a:moveTo>
                    <a:pt x="9144" y="3215"/>
                  </a:moveTo>
                  <a:cubicBezTo>
                    <a:pt x="9704" y="3215"/>
                    <a:pt x="10168" y="3679"/>
                    <a:pt x="10168" y="4239"/>
                  </a:cubicBezTo>
                  <a:cubicBezTo>
                    <a:pt x="10168" y="4346"/>
                    <a:pt x="10156" y="4465"/>
                    <a:pt x="10108" y="4572"/>
                  </a:cubicBezTo>
                  <a:cubicBezTo>
                    <a:pt x="9656" y="4108"/>
                    <a:pt x="8870" y="3929"/>
                    <a:pt x="8823" y="3929"/>
                  </a:cubicBezTo>
                  <a:cubicBezTo>
                    <a:pt x="8814" y="3926"/>
                    <a:pt x="8804" y="3925"/>
                    <a:pt x="8794" y="3925"/>
                  </a:cubicBezTo>
                  <a:cubicBezTo>
                    <a:pt x="8763" y="3925"/>
                    <a:pt x="8727" y="3938"/>
                    <a:pt x="8692" y="3965"/>
                  </a:cubicBezTo>
                  <a:cubicBezTo>
                    <a:pt x="8644" y="3989"/>
                    <a:pt x="8632" y="4036"/>
                    <a:pt x="8632" y="4084"/>
                  </a:cubicBezTo>
                  <a:cubicBezTo>
                    <a:pt x="8632" y="4084"/>
                    <a:pt x="8632" y="4179"/>
                    <a:pt x="8513" y="4298"/>
                  </a:cubicBezTo>
                  <a:cubicBezTo>
                    <a:pt x="8453" y="4358"/>
                    <a:pt x="8453" y="4465"/>
                    <a:pt x="8513" y="4524"/>
                  </a:cubicBezTo>
                  <a:cubicBezTo>
                    <a:pt x="8543" y="4554"/>
                    <a:pt x="8584" y="4569"/>
                    <a:pt x="8626" y="4569"/>
                  </a:cubicBezTo>
                  <a:cubicBezTo>
                    <a:pt x="8668" y="4569"/>
                    <a:pt x="8709" y="4554"/>
                    <a:pt x="8739" y="4524"/>
                  </a:cubicBezTo>
                  <a:cubicBezTo>
                    <a:pt x="8823" y="4441"/>
                    <a:pt x="8882" y="4346"/>
                    <a:pt x="8918" y="4274"/>
                  </a:cubicBezTo>
                  <a:cubicBezTo>
                    <a:pt x="9180" y="4346"/>
                    <a:pt x="9739" y="4560"/>
                    <a:pt x="9989" y="4894"/>
                  </a:cubicBezTo>
                  <a:cubicBezTo>
                    <a:pt x="9906" y="5298"/>
                    <a:pt x="9573" y="5596"/>
                    <a:pt x="9144" y="5596"/>
                  </a:cubicBezTo>
                  <a:cubicBezTo>
                    <a:pt x="8704" y="5596"/>
                    <a:pt x="8334" y="5275"/>
                    <a:pt x="8287" y="4834"/>
                  </a:cubicBezTo>
                  <a:cubicBezTo>
                    <a:pt x="8287" y="4810"/>
                    <a:pt x="8275" y="4798"/>
                    <a:pt x="8263" y="4774"/>
                  </a:cubicBezTo>
                  <a:cubicBezTo>
                    <a:pt x="8156" y="4620"/>
                    <a:pt x="8108" y="4441"/>
                    <a:pt x="8108" y="4239"/>
                  </a:cubicBezTo>
                  <a:cubicBezTo>
                    <a:pt x="8108" y="3679"/>
                    <a:pt x="8573" y="3215"/>
                    <a:pt x="9144" y="3215"/>
                  </a:cubicBezTo>
                  <a:close/>
                  <a:moveTo>
                    <a:pt x="5441" y="298"/>
                  </a:moveTo>
                  <a:cubicBezTo>
                    <a:pt x="6013" y="298"/>
                    <a:pt x="6489" y="488"/>
                    <a:pt x="6858" y="845"/>
                  </a:cubicBezTo>
                  <a:cubicBezTo>
                    <a:pt x="7227" y="1226"/>
                    <a:pt x="7453" y="1738"/>
                    <a:pt x="7501" y="2369"/>
                  </a:cubicBezTo>
                  <a:cubicBezTo>
                    <a:pt x="7620" y="4060"/>
                    <a:pt x="7763" y="5001"/>
                    <a:pt x="7822" y="5334"/>
                  </a:cubicBezTo>
                  <a:lnTo>
                    <a:pt x="7822" y="5346"/>
                  </a:lnTo>
                  <a:cubicBezTo>
                    <a:pt x="7632" y="5453"/>
                    <a:pt x="7310" y="5632"/>
                    <a:pt x="6787" y="5763"/>
                  </a:cubicBezTo>
                  <a:lnTo>
                    <a:pt x="6525" y="5644"/>
                  </a:lnTo>
                  <a:cubicBezTo>
                    <a:pt x="6453" y="5608"/>
                    <a:pt x="6418" y="5548"/>
                    <a:pt x="6418" y="5477"/>
                  </a:cubicBezTo>
                  <a:lnTo>
                    <a:pt x="6418" y="4929"/>
                  </a:lnTo>
                  <a:cubicBezTo>
                    <a:pt x="6918" y="4596"/>
                    <a:pt x="7263" y="4024"/>
                    <a:pt x="7263" y="3370"/>
                  </a:cubicBezTo>
                  <a:lnTo>
                    <a:pt x="7263" y="3072"/>
                  </a:lnTo>
                  <a:cubicBezTo>
                    <a:pt x="7263" y="2869"/>
                    <a:pt x="7180" y="2691"/>
                    <a:pt x="7037" y="2560"/>
                  </a:cubicBezTo>
                  <a:cubicBezTo>
                    <a:pt x="6727" y="2274"/>
                    <a:pt x="6001" y="1798"/>
                    <a:pt x="4751" y="1667"/>
                  </a:cubicBezTo>
                  <a:cubicBezTo>
                    <a:pt x="4744" y="1666"/>
                    <a:pt x="4737" y="1666"/>
                    <a:pt x="4730" y="1666"/>
                  </a:cubicBezTo>
                  <a:cubicBezTo>
                    <a:pt x="4645" y="1666"/>
                    <a:pt x="4583" y="1733"/>
                    <a:pt x="4572" y="1822"/>
                  </a:cubicBezTo>
                  <a:cubicBezTo>
                    <a:pt x="4548" y="1905"/>
                    <a:pt x="4632" y="1977"/>
                    <a:pt x="4715" y="2000"/>
                  </a:cubicBezTo>
                  <a:cubicBezTo>
                    <a:pt x="5882" y="2119"/>
                    <a:pt x="6537" y="2548"/>
                    <a:pt x="6834" y="2798"/>
                  </a:cubicBezTo>
                  <a:cubicBezTo>
                    <a:pt x="6906" y="2858"/>
                    <a:pt x="6953" y="2965"/>
                    <a:pt x="6953" y="3072"/>
                  </a:cubicBezTo>
                  <a:lnTo>
                    <a:pt x="6953" y="3370"/>
                  </a:lnTo>
                  <a:cubicBezTo>
                    <a:pt x="6953" y="4215"/>
                    <a:pt x="6263" y="4894"/>
                    <a:pt x="5417" y="4894"/>
                  </a:cubicBezTo>
                  <a:cubicBezTo>
                    <a:pt x="4572" y="4894"/>
                    <a:pt x="3881" y="4215"/>
                    <a:pt x="3881" y="3370"/>
                  </a:cubicBezTo>
                  <a:lnTo>
                    <a:pt x="3881" y="3227"/>
                  </a:lnTo>
                  <a:cubicBezTo>
                    <a:pt x="3881" y="3167"/>
                    <a:pt x="3917" y="3108"/>
                    <a:pt x="3977" y="3084"/>
                  </a:cubicBezTo>
                  <a:cubicBezTo>
                    <a:pt x="4167" y="2965"/>
                    <a:pt x="4429" y="2750"/>
                    <a:pt x="4548" y="2393"/>
                  </a:cubicBezTo>
                  <a:cubicBezTo>
                    <a:pt x="4584" y="2310"/>
                    <a:pt x="4536" y="2215"/>
                    <a:pt x="4453" y="2203"/>
                  </a:cubicBezTo>
                  <a:cubicBezTo>
                    <a:pt x="4434" y="2198"/>
                    <a:pt x="4415" y="2196"/>
                    <a:pt x="4398" y="2196"/>
                  </a:cubicBezTo>
                  <a:cubicBezTo>
                    <a:pt x="4327" y="2196"/>
                    <a:pt x="4270" y="2234"/>
                    <a:pt x="4251" y="2310"/>
                  </a:cubicBezTo>
                  <a:cubicBezTo>
                    <a:pt x="4167" y="2572"/>
                    <a:pt x="3977" y="2727"/>
                    <a:pt x="3822" y="2810"/>
                  </a:cubicBezTo>
                  <a:cubicBezTo>
                    <a:pt x="3679" y="2905"/>
                    <a:pt x="3572" y="3072"/>
                    <a:pt x="3572" y="3227"/>
                  </a:cubicBezTo>
                  <a:lnTo>
                    <a:pt x="3572" y="3370"/>
                  </a:lnTo>
                  <a:cubicBezTo>
                    <a:pt x="3572" y="4024"/>
                    <a:pt x="3917" y="4584"/>
                    <a:pt x="4417" y="4929"/>
                  </a:cubicBezTo>
                  <a:lnTo>
                    <a:pt x="4417" y="5477"/>
                  </a:lnTo>
                  <a:cubicBezTo>
                    <a:pt x="4417" y="5548"/>
                    <a:pt x="4370" y="5608"/>
                    <a:pt x="4310" y="5644"/>
                  </a:cubicBezTo>
                  <a:lnTo>
                    <a:pt x="4048" y="5763"/>
                  </a:lnTo>
                  <a:cubicBezTo>
                    <a:pt x="3536" y="5632"/>
                    <a:pt x="3215" y="5453"/>
                    <a:pt x="3060" y="5346"/>
                  </a:cubicBezTo>
                  <a:lnTo>
                    <a:pt x="3060" y="5334"/>
                  </a:lnTo>
                  <a:cubicBezTo>
                    <a:pt x="3131" y="5001"/>
                    <a:pt x="3262" y="4060"/>
                    <a:pt x="3393" y="2369"/>
                  </a:cubicBezTo>
                  <a:cubicBezTo>
                    <a:pt x="3441" y="1738"/>
                    <a:pt x="3655" y="1226"/>
                    <a:pt x="4036" y="845"/>
                  </a:cubicBezTo>
                  <a:cubicBezTo>
                    <a:pt x="4393" y="488"/>
                    <a:pt x="4882" y="298"/>
                    <a:pt x="5441" y="298"/>
                  </a:cubicBezTo>
                  <a:close/>
                  <a:moveTo>
                    <a:pt x="2750" y="5465"/>
                  </a:moveTo>
                  <a:cubicBezTo>
                    <a:pt x="2786" y="5501"/>
                    <a:pt x="2810" y="5572"/>
                    <a:pt x="2869" y="5596"/>
                  </a:cubicBezTo>
                  <a:cubicBezTo>
                    <a:pt x="3000" y="5691"/>
                    <a:pt x="3239" y="5822"/>
                    <a:pt x="3584" y="5941"/>
                  </a:cubicBezTo>
                  <a:lnTo>
                    <a:pt x="3155" y="6144"/>
                  </a:lnTo>
                  <a:lnTo>
                    <a:pt x="2655" y="6001"/>
                  </a:lnTo>
                  <a:cubicBezTo>
                    <a:pt x="2512" y="5953"/>
                    <a:pt x="2512" y="5953"/>
                    <a:pt x="2512" y="5906"/>
                  </a:cubicBezTo>
                  <a:lnTo>
                    <a:pt x="2512" y="5691"/>
                  </a:lnTo>
                  <a:cubicBezTo>
                    <a:pt x="2572" y="5656"/>
                    <a:pt x="2619" y="5608"/>
                    <a:pt x="2667" y="5572"/>
                  </a:cubicBezTo>
                  <a:cubicBezTo>
                    <a:pt x="2691" y="5536"/>
                    <a:pt x="2727" y="5513"/>
                    <a:pt x="2750" y="5465"/>
                  </a:cubicBezTo>
                  <a:close/>
                  <a:moveTo>
                    <a:pt x="8096" y="5239"/>
                  </a:moveTo>
                  <a:cubicBezTo>
                    <a:pt x="8180" y="5417"/>
                    <a:pt x="8323" y="5572"/>
                    <a:pt x="8477" y="5691"/>
                  </a:cubicBezTo>
                  <a:lnTo>
                    <a:pt x="8477" y="6025"/>
                  </a:lnTo>
                  <a:lnTo>
                    <a:pt x="8489" y="6025"/>
                  </a:lnTo>
                  <a:lnTo>
                    <a:pt x="7977" y="6287"/>
                  </a:lnTo>
                  <a:cubicBezTo>
                    <a:pt x="7977" y="6287"/>
                    <a:pt x="7965" y="6287"/>
                    <a:pt x="7965" y="6263"/>
                  </a:cubicBezTo>
                  <a:lnTo>
                    <a:pt x="7227" y="5941"/>
                  </a:lnTo>
                  <a:cubicBezTo>
                    <a:pt x="7596" y="5822"/>
                    <a:pt x="7822" y="5667"/>
                    <a:pt x="7942" y="5596"/>
                  </a:cubicBezTo>
                  <a:cubicBezTo>
                    <a:pt x="8049" y="5525"/>
                    <a:pt x="8108" y="5406"/>
                    <a:pt x="8096" y="5275"/>
                  </a:cubicBezTo>
                  <a:lnTo>
                    <a:pt x="8096" y="5239"/>
                  </a:lnTo>
                  <a:close/>
                  <a:moveTo>
                    <a:pt x="2203" y="5870"/>
                  </a:moveTo>
                  <a:lnTo>
                    <a:pt x="2203" y="5929"/>
                  </a:lnTo>
                  <a:cubicBezTo>
                    <a:pt x="2203" y="5953"/>
                    <a:pt x="2203" y="5989"/>
                    <a:pt x="2215" y="6013"/>
                  </a:cubicBezTo>
                  <a:lnTo>
                    <a:pt x="1857" y="6370"/>
                  </a:lnTo>
                  <a:lnTo>
                    <a:pt x="1500" y="6013"/>
                  </a:lnTo>
                  <a:cubicBezTo>
                    <a:pt x="1512" y="5989"/>
                    <a:pt x="1512" y="5953"/>
                    <a:pt x="1512" y="5929"/>
                  </a:cubicBezTo>
                  <a:lnTo>
                    <a:pt x="1512" y="5870"/>
                  </a:lnTo>
                  <a:cubicBezTo>
                    <a:pt x="1619" y="5894"/>
                    <a:pt x="1726" y="5929"/>
                    <a:pt x="1834" y="5929"/>
                  </a:cubicBezTo>
                  <a:lnTo>
                    <a:pt x="1857" y="5929"/>
                  </a:lnTo>
                  <a:cubicBezTo>
                    <a:pt x="1976" y="5929"/>
                    <a:pt x="2096" y="5906"/>
                    <a:pt x="2203" y="5870"/>
                  </a:cubicBezTo>
                  <a:close/>
                  <a:moveTo>
                    <a:pt x="9525" y="5882"/>
                  </a:moveTo>
                  <a:lnTo>
                    <a:pt x="9525" y="6048"/>
                  </a:lnTo>
                  <a:cubicBezTo>
                    <a:pt x="9525" y="6108"/>
                    <a:pt x="9537" y="6144"/>
                    <a:pt x="9573" y="6191"/>
                  </a:cubicBezTo>
                  <a:lnTo>
                    <a:pt x="9394" y="6322"/>
                  </a:lnTo>
                  <a:cubicBezTo>
                    <a:pt x="9323" y="6394"/>
                    <a:pt x="9236" y="6429"/>
                    <a:pt x="9151" y="6429"/>
                  </a:cubicBezTo>
                  <a:cubicBezTo>
                    <a:pt x="9067" y="6429"/>
                    <a:pt x="8983" y="6394"/>
                    <a:pt x="8918" y="6322"/>
                  </a:cubicBezTo>
                  <a:lnTo>
                    <a:pt x="8763" y="6191"/>
                  </a:lnTo>
                  <a:cubicBezTo>
                    <a:pt x="8799" y="6144"/>
                    <a:pt x="8811" y="6084"/>
                    <a:pt x="8811" y="6048"/>
                  </a:cubicBezTo>
                  <a:lnTo>
                    <a:pt x="8811" y="5882"/>
                  </a:lnTo>
                  <a:cubicBezTo>
                    <a:pt x="8918" y="5906"/>
                    <a:pt x="9037" y="5941"/>
                    <a:pt x="9168" y="5941"/>
                  </a:cubicBezTo>
                  <a:cubicBezTo>
                    <a:pt x="9287" y="5941"/>
                    <a:pt x="9406" y="5929"/>
                    <a:pt x="9525" y="5882"/>
                  </a:cubicBezTo>
                  <a:close/>
                  <a:moveTo>
                    <a:pt x="6096" y="5096"/>
                  </a:moveTo>
                  <a:lnTo>
                    <a:pt x="6096" y="5477"/>
                  </a:lnTo>
                  <a:cubicBezTo>
                    <a:pt x="6096" y="5667"/>
                    <a:pt x="6215" y="5846"/>
                    <a:pt x="6394" y="5941"/>
                  </a:cubicBezTo>
                  <a:lnTo>
                    <a:pt x="6632" y="6048"/>
                  </a:lnTo>
                  <a:cubicBezTo>
                    <a:pt x="6406" y="6489"/>
                    <a:pt x="5941" y="6787"/>
                    <a:pt x="5417" y="6787"/>
                  </a:cubicBezTo>
                  <a:cubicBezTo>
                    <a:pt x="4894" y="6787"/>
                    <a:pt x="4441" y="6501"/>
                    <a:pt x="4203" y="6048"/>
                  </a:cubicBezTo>
                  <a:lnTo>
                    <a:pt x="4441" y="5941"/>
                  </a:lnTo>
                  <a:cubicBezTo>
                    <a:pt x="4620" y="5870"/>
                    <a:pt x="4739" y="5691"/>
                    <a:pt x="4739" y="5477"/>
                  </a:cubicBezTo>
                  <a:lnTo>
                    <a:pt x="4739" y="5096"/>
                  </a:lnTo>
                  <a:cubicBezTo>
                    <a:pt x="4941" y="5179"/>
                    <a:pt x="5179" y="5227"/>
                    <a:pt x="5417" y="5227"/>
                  </a:cubicBezTo>
                  <a:cubicBezTo>
                    <a:pt x="5656" y="5227"/>
                    <a:pt x="5894" y="5179"/>
                    <a:pt x="6096" y="5096"/>
                  </a:cubicBezTo>
                  <a:close/>
                  <a:moveTo>
                    <a:pt x="5417" y="0"/>
                  </a:moveTo>
                  <a:cubicBezTo>
                    <a:pt x="4763" y="0"/>
                    <a:pt x="4215" y="226"/>
                    <a:pt x="3786" y="643"/>
                  </a:cubicBezTo>
                  <a:cubicBezTo>
                    <a:pt x="3346" y="1060"/>
                    <a:pt x="3096" y="1655"/>
                    <a:pt x="3048" y="2346"/>
                  </a:cubicBezTo>
                  <a:cubicBezTo>
                    <a:pt x="3036" y="2548"/>
                    <a:pt x="3024" y="2703"/>
                    <a:pt x="3012" y="2881"/>
                  </a:cubicBezTo>
                  <a:lnTo>
                    <a:pt x="1524" y="2881"/>
                  </a:lnTo>
                  <a:cubicBezTo>
                    <a:pt x="964" y="2881"/>
                    <a:pt x="512" y="3334"/>
                    <a:pt x="512" y="3893"/>
                  </a:cubicBezTo>
                  <a:lnTo>
                    <a:pt x="512" y="3917"/>
                  </a:lnTo>
                  <a:cubicBezTo>
                    <a:pt x="512" y="4048"/>
                    <a:pt x="536" y="4167"/>
                    <a:pt x="595" y="4286"/>
                  </a:cubicBezTo>
                  <a:lnTo>
                    <a:pt x="667" y="4453"/>
                  </a:lnTo>
                  <a:lnTo>
                    <a:pt x="667" y="4703"/>
                  </a:lnTo>
                  <a:cubicBezTo>
                    <a:pt x="667" y="5120"/>
                    <a:pt x="881" y="5477"/>
                    <a:pt x="1179" y="5703"/>
                  </a:cubicBezTo>
                  <a:lnTo>
                    <a:pt x="1179" y="5929"/>
                  </a:lnTo>
                  <a:cubicBezTo>
                    <a:pt x="1179" y="5953"/>
                    <a:pt x="1167" y="5989"/>
                    <a:pt x="1131" y="5989"/>
                  </a:cubicBezTo>
                  <a:lnTo>
                    <a:pt x="476" y="6179"/>
                  </a:lnTo>
                  <a:cubicBezTo>
                    <a:pt x="191" y="6251"/>
                    <a:pt x="0" y="6513"/>
                    <a:pt x="0" y="6810"/>
                  </a:cubicBezTo>
                  <a:lnTo>
                    <a:pt x="0" y="8120"/>
                  </a:lnTo>
                  <a:cubicBezTo>
                    <a:pt x="0" y="8215"/>
                    <a:pt x="71" y="8287"/>
                    <a:pt x="167" y="8287"/>
                  </a:cubicBezTo>
                  <a:cubicBezTo>
                    <a:pt x="250" y="8287"/>
                    <a:pt x="333" y="8215"/>
                    <a:pt x="333" y="8120"/>
                  </a:cubicBezTo>
                  <a:lnTo>
                    <a:pt x="333" y="6810"/>
                  </a:lnTo>
                  <a:cubicBezTo>
                    <a:pt x="333" y="6668"/>
                    <a:pt x="429" y="6513"/>
                    <a:pt x="583" y="6477"/>
                  </a:cubicBezTo>
                  <a:lnTo>
                    <a:pt x="1238" y="6287"/>
                  </a:lnTo>
                  <a:cubicBezTo>
                    <a:pt x="1262" y="6287"/>
                    <a:pt x="1286" y="6263"/>
                    <a:pt x="1310" y="6251"/>
                  </a:cubicBezTo>
                  <a:lnTo>
                    <a:pt x="1715" y="6656"/>
                  </a:lnTo>
                  <a:lnTo>
                    <a:pt x="1715" y="8108"/>
                  </a:lnTo>
                  <a:cubicBezTo>
                    <a:pt x="1715" y="8203"/>
                    <a:pt x="1786" y="8275"/>
                    <a:pt x="1881" y="8275"/>
                  </a:cubicBezTo>
                  <a:cubicBezTo>
                    <a:pt x="1965" y="8275"/>
                    <a:pt x="2036" y="8203"/>
                    <a:pt x="2036" y="8108"/>
                  </a:cubicBezTo>
                  <a:lnTo>
                    <a:pt x="2036" y="6656"/>
                  </a:lnTo>
                  <a:lnTo>
                    <a:pt x="2441" y="6251"/>
                  </a:lnTo>
                  <a:cubicBezTo>
                    <a:pt x="2500" y="6287"/>
                    <a:pt x="2548" y="6298"/>
                    <a:pt x="2596" y="6310"/>
                  </a:cubicBezTo>
                  <a:lnTo>
                    <a:pt x="2750" y="6358"/>
                  </a:lnTo>
                  <a:cubicBezTo>
                    <a:pt x="2536" y="6501"/>
                    <a:pt x="2393" y="6751"/>
                    <a:pt x="2393" y="7037"/>
                  </a:cubicBezTo>
                  <a:lnTo>
                    <a:pt x="2393" y="8120"/>
                  </a:lnTo>
                  <a:cubicBezTo>
                    <a:pt x="2393" y="8215"/>
                    <a:pt x="2465" y="8287"/>
                    <a:pt x="2560" y="8287"/>
                  </a:cubicBezTo>
                  <a:cubicBezTo>
                    <a:pt x="2643" y="8287"/>
                    <a:pt x="2727" y="8215"/>
                    <a:pt x="2727" y="8120"/>
                  </a:cubicBezTo>
                  <a:lnTo>
                    <a:pt x="2727" y="7037"/>
                  </a:lnTo>
                  <a:cubicBezTo>
                    <a:pt x="2727" y="6834"/>
                    <a:pt x="2846" y="6656"/>
                    <a:pt x="3036" y="6560"/>
                  </a:cubicBezTo>
                  <a:lnTo>
                    <a:pt x="3941" y="6156"/>
                  </a:lnTo>
                  <a:cubicBezTo>
                    <a:pt x="4227" y="6727"/>
                    <a:pt x="4810" y="7096"/>
                    <a:pt x="5441" y="7096"/>
                  </a:cubicBezTo>
                  <a:cubicBezTo>
                    <a:pt x="6084" y="7096"/>
                    <a:pt x="6668" y="6739"/>
                    <a:pt x="6953" y="6156"/>
                  </a:cubicBezTo>
                  <a:lnTo>
                    <a:pt x="7858" y="6560"/>
                  </a:lnTo>
                  <a:cubicBezTo>
                    <a:pt x="8049" y="6656"/>
                    <a:pt x="8168" y="6834"/>
                    <a:pt x="8168" y="7037"/>
                  </a:cubicBezTo>
                  <a:lnTo>
                    <a:pt x="8168" y="8120"/>
                  </a:lnTo>
                  <a:cubicBezTo>
                    <a:pt x="8168" y="8215"/>
                    <a:pt x="8239" y="8287"/>
                    <a:pt x="8334" y="8287"/>
                  </a:cubicBezTo>
                  <a:cubicBezTo>
                    <a:pt x="8418" y="8287"/>
                    <a:pt x="8501" y="8215"/>
                    <a:pt x="8501" y="8120"/>
                  </a:cubicBezTo>
                  <a:lnTo>
                    <a:pt x="8501" y="7037"/>
                  </a:lnTo>
                  <a:cubicBezTo>
                    <a:pt x="8501" y="6834"/>
                    <a:pt x="8418" y="6656"/>
                    <a:pt x="8299" y="6501"/>
                  </a:cubicBezTo>
                  <a:lnTo>
                    <a:pt x="8537" y="6382"/>
                  </a:lnTo>
                  <a:lnTo>
                    <a:pt x="8715" y="6560"/>
                  </a:lnTo>
                  <a:cubicBezTo>
                    <a:pt x="8858" y="6679"/>
                    <a:pt x="9013" y="6739"/>
                    <a:pt x="9180" y="6739"/>
                  </a:cubicBezTo>
                  <a:cubicBezTo>
                    <a:pt x="9346" y="6739"/>
                    <a:pt x="9513" y="6679"/>
                    <a:pt x="9644" y="6560"/>
                  </a:cubicBezTo>
                  <a:lnTo>
                    <a:pt x="9823" y="6382"/>
                  </a:lnTo>
                  <a:lnTo>
                    <a:pt x="10358" y="6656"/>
                  </a:lnTo>
                  <a:cubicBezTo>
                    <a:pt x="10478" y="6715"/>
                    <a:pt x="10549" y="6834"/>
                    <a:pt x="10549" y="6965"/>
                  </a:cubicBezTo>
                  <a:lnTo>
                    <a:pt x="10549" y="8144"/>
                  </a:lnTo>
                  <a:cubicBezTo>
                    <a:pt x="10549" y="8227"/>
                    <a:pt x="10620" y="8299"/>
                    <a:pt x="10716" y="8299"/>
                  </a:cubicBezTo>
                  <a:cubicBezTo>
                    <a:pt x="10799" y="8299"/>
                    <a:pt x="10882" y="8227"/>
                    <a:pt x="10882" y="8144"/>
                  </a:cubicBezTo>
                  <a:lnTo>
                    <a:pt x="10882" y="6965"/>
                  </a:lnTo>
                  <a:cubicBezTo>
                    <a:pt x="10823" y="6703"/>
                    <a:pt x="10692" y="6477"/>
                    <a:pt x="10466" y="6358"/>
                  </a:cubicBezTo>
                  <a:lnTo>
                    <a:pt x="9823" y="6025"/>
                  </a:lnTo>
                  <a:lnTo>
                    <a:pt x="9823" y="6013"/>
                  </a:lnTo>
                  <a:lnTo>
                    <a:pt x="9823" y="5691"/>
                  </a:lnTo>
                  <a:cubicBezTo>
                    <a:pt x="10097" y="5501"/>
                    <a:pt x="10275" y="5227"/>
                    <a:pt x="10311" y="4882"/>
                  </a:cubicBezTo>
                  <a:cubicBezTo>
                    <a:pt x="10430" y="4679"/>
                    <a:pt x="10489" y="4453"/>
                    <a:pt x="10489" y="4215"/>
                  </a:cubicBezTo>
                  <a:cubicBezTo>
                    <a:pt x="10489" y="3786"/>
                    <a:pt x="10287" y="3381"/>
                    <a:pt x="9954" y="3143"/>
                  </a:cubicBezTo>
                  <a:cubicBezTo>
                    <a:pt x="9977" y="3084"/>
                    <a:pt x="9989" y="3012"/>
                    <a:pt x="9989" y="2953"/>
                  </a:cubicBezTo>
                  <a:cubicBezTo>
                    <a:pt x="9989" y="2536"/>
                    <a:pt x="9620" y="2191"/>
                    <a:pt x="9156" y="2191"/>
                  </a:cubicBezTo>
                  <a:cubicBezTo>
                    <a:pt x="8692" y="2191"/>
                    <a:pt x="8323" y="2524"/>
                    <a:pt x="8323" y="2953"/>
                  </a:cubicBezTo>
                  <a:cubicBezTo>
                    <a:pt x="8323" y="3024"/>
                    <a:pt x="8334" y="3084"/>
                    <a:pt x="8346" y="3143"/>
                  </a:cubicBezTo>
                  <a:cubicBezTo>
                    <a:pt x="8156" y="3286"/>
                    <a:pt x="8013" y="3477"/>
                    <a:pt x="7906" y="3715"/>
                  </a:cubicBezTo>
                  <a:cubicBezTo>
                    <a:pt x="7858" y="3334"/>
                    <a:pt x="7834" y="2869"/>
                    <a:pt x="7787" y="2346"/>
                  </a:cubicBezTo>
                  <a:cubicBezTo>
                    <a:pt x="7739" y="1655"/>
                    <a:pt x="7489" y="1060"/>
                    <a:pt x="7060" y="643"/>
                  </a:cubicBezTo>
                  <a:cubicBezTo>
                    <a:pt x="6644" y="226"/>
                    <a:pt x="6072" y="0"/>
                    <a:pt x="541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43"/>
            <p:cNvSpPr/>
            <p:nvPr/>
          </p:nvSpPr>
          <p:spPr>
            <a:xfrm>
              <a:off x="6089408" y="3637503"/>
              <a:ext cx="10662" cy="36029"/>
            </a:xfrm>
            <a:custGeom>
              <a:rect b="b" l="l" r="r" t="t"/>
              <a:pathLst>
                <a:path extrusionOk="0" h="1132" w="335">
                  <a:moveTo>
                    <a:pt x="167" y="1"/>
                  </a:moveTo>
                  <a:cubicBezTo>
                    <a:pt x="72" y="1"/>
                    <a:pt x="1" y="84"/>
                    <a:pt x="1" y="167"/>
                  </a:cubicBezTo>
                  <a:lnTo>
                    <a:pt x="1" y="977"/>
                  </a:lnTo>
                  <a:cubicBezTo>
                    <a:pt x="1" y="1060"/>
                    <a:pt x="72" y="1132"/>
                    <a:pt x="167" y="1132"/>
                  </a:cubicBezTo>
                  <a:cubicBezTo>
                    <a:pt x="251" y="1132"/>
                    <a:pt x="322" y="1060"/>
                    <a:pt x="322" y="977"/>
                  </a:cubicBezTo>
                  <a:lnTo>
                    <a:pt x="322" y="167"/>
                  </a:lnTo>
                  <a:cubicBezTo>
                    <a:pt x="334" y="84"/>
                    <a:pt x="251" y="1"/>
                    <a:pt x="1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7.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1025" name="Shape 1025"/>
        <p:cNvGrpSpPr/>
        <p:nvPr/>
      </p:nvGrpSpPr>
      <p:grpSpPr>
        <a:xfrm>
          <a:off x="0" y="0"/>
          <a:ext cx="0" cy="0"/>
          <a:chOff x="0" y="0"/>
          <a:chExt cx="0" cy="0"/>
        </a:xfrm>
      </p:grpSpPr>
      <p:sp>
        <p:nvSpPr>
          <p:cNvPr id="1026" name="Google Shape;1026;p44"/>
          <p:cNvSpPr txBox="1"/>
          <p:nvPr>
            <p:ph type="title"/>
          </p:nvPr>
        </p:nvSpPr>
        <p:spPr>
          <a:xfrm>
            <a:off x="713225" y="445025"/>
            <a:ext cx="7717500" cy="572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t>Our Participants</a:t>
            </a:r>
            <a:endParaRPr/>
          </a:p>
        </p:txBody>
      </p:sp>
      <p:sp>
        <p:nvSpPr>
          <p:cNvPr id="1027" name="Google Shape;1027;p44"/>
          <p:cNvSpPr txBox="1"/>
          <p:nvPr/>
        </p:nvSpPr>
        <p:spPr>
          <a:xfrm>
            <a:off x="2088800" y="3275450"/>
            <a:ext cx="2617800" cy="7056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1600"/>
              </a:spcAft>
              <a:buClr>
                <a:schemeClr val="dk1"/>
              </a:buClr>
              <a:buSzPts val="1100"/>
              <a:buFont typeface="Arial"/>
              <a:buNone/>
            </a:pPr>
            <a:r>
              <a:rPr b="1" lang="en" sz="1800">
                <a:solidFill>
                  <a:schemeClr val="lt2"/>
                </a:solidFill>
                <a:latin typeface="Merriweather"/>
                <a:ea typeface="Merriweather"/>
                <a:cs typeface="Merriweather"/>
                <a:sym typeface="Merriweather"/>
              </a:rPr>
              <a:t>Asher</a:t>
            </a:r>
            <a:endParaRPr b="1" sz="1800">
              <a:solidFill>
                <a:schemeClr val="lt2"/>
              </a:solidFill>
              <a:latin typeface="Merriweather"/>
              <a:ea typeface="Merriweather"/>
              <a:cs typeface="Merriweather"/>
              <a:sym typeface="Merriweather"/>
            </a:endParaRPr>
          </a:p>
        </p:txBody>
      </p:sp>
      <p:sp>
        <p:nvSpPr>
          <p:cNvPr id="1028" name="Google Shape;1028;p44"/>
          <p:cNvSpPr txBox="1"/>
          <p:nvPr/>
        </p:nvSpPr>
        <p:spPr>
          <a:xfrm>
            <a:off x="2088800" y="3624799"/>
            <a:ext cx="2617800" cy="12873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Stanford Student</a:t>
            </a:r>
            <a:endParaRPr>
              <a:solidFill>
                <a:schemeClr val="dk1"/>
              </a:solidFill>
              <a:latin typeface="Livvic"/>
              <a:ea typeface="Livvic"/>
              <a:cs typeface="Livvic"/>
              <a:sym typeface="Livvic"/>
            </a:endParaRPr>
          </a:p>
          <a:p>
            <a:pPr algn="ctr" indent="0" lvl="0" marL="0" rtl="0">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Aspiring Physician</a:t>
            </a:r>
            <a:endParaRPr>
              <a:solidFill>
                <a:schemeClr val="dk1"/>
              </a:solidFill>
              <a:latin typeface="Livvic"/>
              <a:ea typeface="Livvic"/>
              <a:cs typeface="Livvic"/>
              <a:sym typeface="Livvic"/>
            </a:endParaRPr>
          </a:p>
        </p:txBody>
      </p:sp>
      <p:sp>
        <p:nvSpPr>
          <p:cNvPr id="1029" name="Google Shape;1029;p44"/>
          <p:cNvSpPr txBox="1"/>
          <p:nvPr/>
        </p:nvSpPr>
        <p:spPr>
          <a:xfrm>
            <a:off x="-114437" y="3283850"/>
            <a:ext cx="2617800" cy="7056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Clr>
                <a:schemeClr val="dk1"/>
              </a:buClr>
              <a:buSzPts val="1100"/>
              <a:buFont typeface="Arial"/>
              <a:buNone/>
            </a:pPr>
            <a:r>
              <a:rPr b="1" lang="en" sz="1800">
                <a:solidFill>
                  <a:schemeClr val="lt2"/>
                </a:solidFill>
                <a:latin typeface="Merriweather"/>
                <a:ea typeface="Merriweather"/>
                <a:cs typeface="Merriweather"/>
                <a:sym typeface="Merriweather"/>
              </a:rPr>
              <a:t>Michael</a:t>
            </a:r>
            <a:endParaRPr b="1" sz="1800">
              <a:solidFill>
                <a:schemeClr val="lt2"/>
              </a:solidFill>
              <a:latin typeface="Merriweather"/>
              <a:ea typeface="Merriweather"/>
              <a:cs typeface="Merriweather"/>
              <a:sym typeface="Merriweather"/>
            </a:endParaRPr>
          </a:p>
        </p:txBody>
      </p:sp>
      <p:sp>
        <p:nvSpPr>
          <p:cNvPr id="1030" name="Google Shape;1030;p44"/>
          <p:cNvSpPr txBox="1"/>
          <p:nvPr/>
        </p:nvSpPr>
        <p:spPr>
          <a:xfrm>
            <a:off x="-114437" y="3633199"/>
            <a:ext cx="2617800" cy="12873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UT Student</a:t>
            </a:r>
            <a:endParaRPr>
              <a:solidFill>
                <a:schemeClr val="dk1"/>
              </a:solidFill>
              <a:latin typeface="Livvic"/>
              <a:ea typeface="Livvic"/>
              <a:cs typeface="Livvic"/>
              <a:sym typeface="Livvic"/>
            </a:endParaRPr>
          </a:p>
          <a:p>
            <a:pPr algn="ctr" indent="0" lvl="0" marL="0" rtl="0">
              <a:spcBef>
                <a:spcPts val="0"/>
              </a:spcBef>
              <a:spcAft>
                <a:spcPts val="0"/>
              </a:spcAft>
              <a:buClr>
                <a:schemeClr val="dk1"/>
              </a:buClr>
              <a:buSzPts val="1100"/>
              <a:buFont typeface="Arial"/>
              <a:buNone/>
            </a:pPr>
            <a:r>
              <a:rPr lang="en">
                <a:solidFill>
                  <a:schemeClr val="dk1"/>
                </a:solidFill>
                <a:latin typeface="Livvic"/>
                <a:ea typeface="Livvic"/>
                <a:cs typeface="Livvic"/>
                <a:sym typeface="Livvic"/>
              </a:rPr>
              <a:t>Part time musician</a:t>
            </a:r>
            <a:endParaRPr>
              <a:solidFill>
                <a:schemeClr val="dk1"/>
              </a:solidFill>
              <a:latin typeface="Livvic"/>
              <a:ea typeface="Livvic"/>
              <a:cs typeface="Livvic"/>
              <a:sym typeface="Livvic"/>
            </a:endParaRPr>
          </a:p>
        </p:txBody>
      </p:sp>
      <p:sp>
        <p:nvSpPr>
          <p:cNvPr id="1031" name="Google Shape;1031;p44"/>
          <p:cNvSpPr/>
          <p:nvPr/>
        </p:nvSpPr>
        <p:spPr>
          <a:xfrm>
            <a:off x="713250" y="3018150"/>
            <a:ext cx="7717533" cy="32550"/>
          </a:xfrm>
          <a:custGeom>
            <a:rect b="b" l="l" r="r" t="t"/>
            <a:pathLst>
              <a:path extrusionOk="0" h="379" w="57726">
                <a:moveTo>
                  <a:pt x="34730" y="0"/>
                </a:moveTo>
                <a:lnTo>
                  <a:pt x="32728" y="4"/>
                </a:lnTo>
                <a:cubicBezTo>
                  <a:pt x="30012" y="12"/>
                  <a:pt x="27201" y="17"/>
                  <a:pt x="24341" y="29"/>
                </a:cubicBezTo>
                <a:cubicBezTo>
                  <a:pt x="23545" y="33"/>
                  <a:pt x="22774" y="41"/>
                  <a:pt x="22019" y="41"/>
                </a:cubicBezTo>
                <a:cubicBezTo>
                  <a:pt x="21939" y="42"/>
                  <a:pt x="21859" y="42"/>
                  <a:pt x="21779" y="42"/>
                </a:cubicBezTo>
                <a:cubicBezTo>
                  <a:pt x="21119" y="42"/>
                  <a:pt x="20453" y="28"/>
                  <a:pt x="19762" y="21"/>
                </a:cubicBezTo>
                <a:cubicBezTo>
                  <a:pt x="19372" y="12"/>
                  <a:pt x="18982" y="12"/>
                  <a:pt x="18580" y="12"/>
                </a:cubicBezTo>
                <a:cubicBezTo>
                  <a:pt x="18174" y="17"/>
                  <a:pt x="17784" y="21"/>
                  <a:pt x="17411" y="29"/>
                </a:cubicBezTo>
                <a:cubicBezTo>
                  <a:pt x="16797" y="39"/>
                  <a:pt x="16240" y="52"/>
                  <a:pt x="15692" y="52"/>
                </a:cubicBezTo>
                <a:cubicBezTo>
                  <a:pt x="15565" y="52"/>
                  <a:pt x="15440" y="51"/>
                  <a:pt x="15314" y="49"/>
                </a:cubicBezTo>
                <a:cubicBezTo>
                  <a:pt x="14624" y="45"/>
                  <a:pt x="13931" y="33"/>
                  <a:pt x="13221" y="25"/>
                </a:cubicBezTo>
                <a:cubicBezTo>
                  <a:pt x="12864" y="23"/>
                  <a:pt x="12512" y="22"/>
                  <a:pt x="12167" y="22"/>
                </a:cubicBezTo>
                <a:cubicBezTo>
                  <a:pt x="11822" y="22"/>
                  <a:pt x="11483" y="23"/>
                  <a:pt x="11153" y="25"/>
                </a:cubicBezTo>
                <a:cubicBezTo>
                  <a:pt x="10493" y="29"/>
                  <a:pt x="9881" y="29"/>
                  <a:pt x="9278" y="29"/>
                </a:cubicBezTo>
                <a:cubicBezTo>
                  <a:pt x="8642" y="29"/>
                  <a:pt x="8043" y="33"/>
                  <a:pt x="7485" y="37"/>
                </a:cubicBezTo>
                <a:cubicBezTo>
                  <a:pt x="6927" y="41"/>
                  <a:pt x="6389" y="41"/>
                  <a:pt x="5913" y="41"/>
                </a:cubicBezTo>
                <a:cubicBezTo>
                  <a:pt x="5429" y="37"/>
                  <a:pt x="4953" y="33"/>
                  <a:pt x="4489" y="29"/>
                </a:cubicBezTo>
                <a:cubicBezTo>
                  <a:pt x="4026" y="21"/>
                  <a:pt x="3579" y="21"/>
                  <a:pt x="3156" y="21"/>
                </a:cubicBezTo>
                <a:cubicBezTo>
                  <a:pt x="2754" y="25"/>
                  <a:pt x="2393" y="29"/>
                  <a:pt x="2064" y="33"/>
                </a:cubicBezTo>
                <a:cubicBezTo>
                  <a:pt x="755" y="53"/>
                  <a:pt x="9" y="86"/>
                  <a:pt x="5" y="136"/>
                </a:cubicBezTo>
                <a:cubicBezTo>
                  <a:pt x="0" y="189"/>
                  <a:pt x="751" y="214"/>
                  <a:pt x="2073" y="218"/>
                </a:cubicBezTo>
                <a:cubicBezTo>
                  <a:pt x="2401" y="222"/>
                  <a:pt x="2770" y="222"/>
                  <a:pt x="3164" y="222"/>
                </a:cubicBezTo>
                <a:cubicBezTo>
                  <a:pt x="3529" y="222"/>
                  <a:pt x="3935" y="230"/>
                  <a:pt x="4387" y="234"/>
                </a:cubicBezTo>
                <a:cubicBezTo>
                  <a:pt x="4842" y="238"/>
                  <a:pt x="5347" y="250"/>
                  <a:pt x="5905" y="250"/>
                </a:cubicBezTo>
                <a:cubicBezTo>
                  <a:pt x="6471" y="250"/>
                  <a:pt x="7029" y="246"/>
                  <a:pt x="7604" y="238"/>
                </a:cubicBezTo>
                <a:cubicBezTo>
                  <a:pt x="8182" y="234"/>
                  <a:pt x="8765" y="226"/>
                  <a:pt x="9356" y="226"/>
                </a:cubicBezTo>
                <a:cubicBezTo>
                  <a:pt x="9996" y="222"/>
                  <a:pt x="10648" y="214"/>
                  <a:pt x="11301" y="209"/>
                </a:cubicBezTo>
                <a:cubicBezTo>
                  <a:pt x="11781" y="203"/>
                  <a:pt x="12251" y="200"/>
                  <a:pt x="12727" y="200"/>
                </a:cubicBezTo>
                <a:cubicBezTo>
                  <a:pt x="12902" y="200"/>
                  <a:pt x="13077" y="200"/>
                  <a:pt x="13254" y="201"/>
                </a:cubicBezTo>
                <a:cubicBezTo>
                  <a:pt x="13923" y="205"/>
                  <a:pt x="14637" y="214"/>
                  <a:pt x="15400" y="214"/>
                </a:cubicBezTo>
                <a:cubicBezTo>
                  <a:pt x="15469" y="214"/>
                  <a:pt x="15538" y="214"/>
                  <a:pt x="15607" y="214"/>
                </a:cubicBezTo>
                <a:cubicBezTo>
                  <a:pt x="16324" y="214"/>
                  <a:pt x="17030" y="196"/>
                  <a:pt x="17677" y="181"/>
                </a:cubicBezTo>
                <a:cubicBezTo>
                  <a:pt x="18038" y="172"/>
                  <a:pt x="18387" y="168"/>
                  <a:pt x="18728" y="168"/>
                </a:cubicBezTo>
                <a:cubicBezTo>
                  <a:pt x="19077" y="168"/>
                  <a:pt x="19442" y="168"/>
                  <a:pt x="19815" y="172"/>
                </a:cubicBezTo>
                <a:cubicBezTo>
                  <a:pt x="20558" y="185"/>
                  <a:pt x="21358" y="197"/>
                  <a:pt x="22170" y="197"/>
                </a:cubicBezTo>
                <a:cubicBezTo>
                  <a:pt x="22966" y="197"/>
                  <a:pt x="23746" y="189"/>
                  <a:pt x="24509" y="189"/>
                </a:cubicBezTo>
                <a:lnTo>
                  <a:pt x="32847" y="218"/>
                </a:lnTo>
                <a:lnTo>
                  <a:pt x="34833" y="222"/>
                </a:lnTo>
                <a:cubicBezTo>
                  <a:pt x="35444" y="226"/>
                  <a:pt x="36076" y="234"/>
                  <a:pt x="36704" y="242"/>
                </a:cubicBezTo>
                <a:cubicBezTo>
                  <a:pt x="37336" y="250"/>
                  <a:pt x="38013" y="255"/>
                  <a:pt x="38616" y="255"/>
                </a:cubicBezTo>
                <a:lnTo>
                  <a:pt x="41189" y="255"/>
                </a:lnTo>
                <a:cubicBezTo>
                  <a:pt x="41452" y="259"/>
                  <a:pt x="41694" y="259"/>
                  <a:pt x="41948" y="263"/>
                </a:cubicBezTo>
                <a:cubicBezTo>
                  <a:pt x="42449" y="271"/>
                  <a:pt x="42953" y="279"/>
                  <a:pt x="43450" y="287"/>
                </a:cubicBezTo>
                <a:lnTo>
                  <a:pt x="44193" y="300"/>
                </a:lnTo>
                <a:lnTo>
                  <a:pt x="44898" y="300"/>
                </a:lnTo>
                <a:lnTo>
                  <a:pt x="46142" y="312"/>
                </a:lnTo>
                <a:cubicBezTo>
                  <a:pt x="46917" y="316"/>
                  <a:pt x="47594" y="320"/>
                  <a:pt x="48140" y="324"/>
                </a:cubicBezTo>
                <a:lnTo>
                  <a:pt x="49404" y="341"/>
                </a:lnTo>
                <a:lnTo>
                  <a:pt x="51156" y="357"/>
                </a:lnTo>
                <a:cubicBezTo>
                  <a:pt x="51468" y="359"/>
                  <a:pt x="51764" y="360"/>
                  <a:pt x="52045" y="360"/>
                </a:cubicBezTo>
                <a:cubicBezTo>
                  <a:pt x="52325" y="360"/>
                  <a:pt x="52590" y="359"/>
                  <a:pt x="52838" y="357"/>
                </a:cubicBezTo>
                <a:cubicBezTo>
                  <a:pt x="53339" y="353"/>
                  <a:pt x="53786" y="353"/>
                  <a:pt x="54172" y="353"/>
                </a:cubicBezTo>
                <a:cubicBezTo>
                  <a:pt x="54562" y="353"/>
                  <a:pt x="54947" y="357"/>
                  <a:pt x="55296" y="365"/>
                </a:cubicBezTo>
                <a:cubicBezTo>
                  <a:pt x="55872" y="372"/>
                  <a:pt x="56377" y="379"/>
                  <a:pt x="56773" y="379"/>
                </a:cubicBezTo>
                <a:cubicBezTo>
                  <a:pt x="56862" y="379"/>
                  <a:pt x="56946" y="378"/>
                  <a:pt x="57024" y="378"/>
                </a:cubicBezTo>
                <a:cubicBezTo>
                  <a:pt x="57442" y="378"/>
                  <a:pt x="57680" y="365"/>
                  <a:pt x="57705" y="345"/>
                </a:cubicBezTo>
                <a:cubicBezTo>
                  <a:pt x="57725" y="324"/>
                  <a:pt x="57541" y="300"/>
                  <a:pt x="57179" y="271"/>
                </a:cubicBezTo>
                <a:cubicBezTo>
                  <a:pt x="56822" y="242"/>
                  <a:pt x="56297" y="205"/>
                  <a:pt x="55579" y="168"/>
                </a:cubicBezTo>
                <a:cubicBezTo>
                  <a:pt x="55218" y="148"/>
                  <a:pt x="54804" y="131"/>
                  <a:pt x="54328" y="119"/>
                </a:cubicBezTo>
                <a:cubicBezTo>
                  <a:pt x="53852" y="107"/>
                  <a:pt x="53343" y="99"/>
                  <a:pt x="52834" y="95"/>
                </a:cubicBezTo>
                <a:cubicBezTo>
                  <a:pt x="52325" y="90"/>
                  <a:pt x="51812" y="90"/>
                  <a:pt x="51316" y="82"/>
                </a:cubicBezTo>
                <a:cubicBezTo>
                  <a:pt x="50766" y="74"/>
                  <a:pt x="50167" y="66"/>
                  <a:pt x="49556" y="58"/>
                </a:cubicBezTo>
                <a:lnTo>
                  <a:pt x="48263" y="45"/>
                </a:lnTo>
                <a:cubicBezTo>
                  <a:pt x="47697" y="41"/>
                  <a:pt x="47007" y="41"/>
                  <a:pt x="46211" y="37"/>
                </a:cubicBezTo>
                <a:lnTo>
                  <a:pt x="44935" y="33"/>
                </a:lnTo>
                <a:lnTo>
                  <a:pt x="44271" y="33"/>
                </a:lnTo>
                <a:cubicBezTo>
                  <a:pt x="44049" y="33"/>
                  <a:pt x="43815" y="29"/>
                  <a:pt x="43577" y="25"/>
                </a:cubicBezTo>
                <a:cubicBezTo>
                  <a:pt x="43097" y="21"/>
                  <a:pt x="42576" y="12"/>
                  <a:pt x="42014" y="8"/>
                </a:cubicBezTo>
                <a:cubicBezTo>
                  <a:pt x="41822" y="7"/>
                  <a:pt x="41630" y="7"/>
                  <a:pt x="41437" y="7"/>
                </a:cubicBezTo>
                <a:cubicBezTo>
                  <a:pt x="41051" y="7"/>
                  <a:pt x="40664" y="8"/>
                  <a:pt x="40278" y="8"/>
                </a:cubicBezTo>
                <a:lnTo>
                  <a:pt x="38514" y="17"/>
                </a:lnTo>
                <a:cubicBezTo>
                  <a:pt x="38339" y="18"/>
                  <a:pt x="38168" y="18"/>
                  <a:pt x="37996" y="18"/>
                </a:cubicBezTo>
                <a:cubicBezTo>
                  <a:pt x="37581" y="18"/>
                  <a:pt x="37166" y="15"/>
                  <a:pt x="36716" y="12"/>
                </a:cubicBezTo>
                <a:cubicBezTo>
                  <a:pt x="36093" y="8"/>
                  <a:pt x="35428" y="0"/>
                  <a:pt x="34730" y="0"/>
                </a:cubicBezTo>
                <a:close/>
              </a:path>
            </a:pathLst>
          </a:custGeom>
          <a:solidFill>
            <a:schemeClr val="accent3"/>
          </a:solidFill>
          <a:ln>
            <a:noFill/>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sp>
        <p:nvSpPr>
          <p:cNvPr id="1032" name="Google Shape;1032;p44"/>
          <p:cNvSpPr/>
          <p:nvPr/>
        </p:nvSpPr>
        <p:spPr>
          <a:xfrm>
            <a:off x="1221038" y="2788513"/>
            <a:ext cx="33225" cy="491820"/>
          </a:xfrm>
          <a:custGeom>
            <a:rect b="b" l="l" r="r" t="t"/>
            <a:pathLst>
              <a:path extrusionOk="0" h="8516" w="387">
                <a:moveTo>
                  <a:pt x="346" y="1"/>
                </a:moveTo>
                <a:cubicBezTo>
                  <a:pt x="326" y="1"/>
                  <a:pt x="307" y="29"/>
                  <a:pt x="280" y="79"/>
                </a:cubicBezTo>
                <a:cubicBezTo>
                  <a:pt x="239" y="153"/>
                  <a:pt x="202" y="231"/>
                  <a:pt x="177" y="313"/>
                </a:cubicBezTo>
                <a:cubicBezTo>
                  <a:pt x="152" y="375"/>
                  <a:pt x="136" y="436"/>
                  <a:pt x="124" y="498"/>
                </a:cubicBezTo>
                <a:cubicBezTo>
                  <a:pt x="111" y="571"/>
                  <a:pt x="103" y="645"/>
                  <a:pt x="103" y="719"/>
                </a:cubicBezTo>
                <a:cubicBezTo>
                  <a:pt x="99" y="793"/>
                  <a:pt x="95" y="871"/>
                  <a:pt x="87" y="941"/>
                </a:cubicBezTo>
                <a:cubicBezTo>
                  <a:pt x="79" y="1023"/>
                  <a:pt x="70" y="1113"/>
                  <a:pt x="66" y="1203"/>
                </a:cubicBezTo>
                <a:cubicBezTo>
                  <a:pt x="62" y="1244"/>
                  <a:pt x="58" y="1310"/>
                  <a:pt x="54" y="1392"/>
                </a:cubicBezTo>
                <a:cubicBezTo>
                  <a:pt x="46" y="1478"/>
                  <a:pt x="46" y="1577"/>
                  <a:pt x="42" y="1696"/>
                </a:cubicBezTo>
                <a:cubicBezTo>
                  <a:pt x="42" y="1753"/>
                  <a:pt x="38" y="1819"/>
                  <a:pt x="38" y="1885"/>
                </a:cubicBezTo>
                <a:cubicBezTo>
                  <a:pt x="38" y="1917"/>
                  <a:pt x="38" y="1950"/>
                  <a:pt x="38" y="1983"/>
                </a:cubicBezTo>
                <a:cubicBezTo>
                  <a:pt x="33" y="2016"/>
                  <a:pt x="33" y="2049"/>
                  <a:pt x="29" y="2086"/>
                </a:cubicBezTo>
                <a:cubicBezTo>
                  <a:pt x="25" y="2155"/>
                  <a:pt x="17" y="2233"/>
                  <a:pt x="13" y="2315"/>
                </a:cubicBezTo>
                <a:cubicBezTo>
                  <a:pt x="9" y="2402"/>
                  <a:pt x="9" y="2488"/>
                  <a:pt x="13" y="2574"/>
                </a:cubicBezTo>
                <a:cubicBezTo>
                  <a:pt x="13" y="2656"/>
                  <a:pt x="17" y="2746"/>
                  <a:pt x="21" y="2832"/>
                </a:cubicBezTo>
                <a:cubicBezTo>
                  <a:pt x="21" y="2923"/>
                  <a:pt x="21" y="3005"/>
                  <a:pt x="17" y="3099"/>
                </a:cubicBezTo>
                <a:cubicBezTo>
                  <a:pt x="9" y="3189"/>
                  <a:pt x="1" y="3296"/>
                  <a:pt x="5" y="3390"/>
                </a:cubicBezTo>
                <a:cubicBezTo>
                  <a:pt x="9" y="3489"/>
                  <a:pt x="9" y="3587"/>
                  <a:pt x="9" y="3686"/>
                </a:cubicBezTo>
                <a:cubicBezTo>
                  <a:pt x="13" y="4088"/>
                  <a:pt x="21" y="4502"/>
                  <a:pt x="29" y="4925"/>
                </a:cubicBezTo>
                <a:cubicBezTo>
                  <a:pt x="33" y="5044"/>
                  <a:pt x="42" y="5159"/>
                  <a:pt x="46" y="5266"/>
                </a:cubicBezTo>
                <a:cubicBezTo>
                  <a:pt x="46" y="5376"/>
                  <a:pt x="33" y="5487"/>
                  <a:pt x="25" y="5602"/>
                </a:cubicBezTo>
                <a:cubicBezTo>
                  <a:pt x="17" y="5660"/>
                  <a:pt x="17" y="5717"/>
                  <a:pt x="17" y="5774"/>
                </a:cubicBezTo>
                <a:cubicBezTo>
                  <a:pt x="17" y="5832"/>
                  <a:pt x="25" y="5889"/>
                  <a:pt x="33" y="5947"/>
                </a:cubicBezTo>
                <a:cubicBezTo>
                  <a:pt x="50" y="6049"/>
                  <a:pt x="54" y="6152"/>
                  <a:pt x="54" y="6254"/>
                </a:cubicBezTo>
                <a:cubicBezTo>
                  <a:pt x="50" y="6357"/>
                  <a:pt x="33" y="6460"/>
                  <a:pt x="29" y="6562"/>
                </a:cubicBezTo>
                <a:cubicBezTo>
                  <a:pt x="21" y="6665"/>
                  <a:pt x="21" y="6767"/>
                  <a:pt x="29" y="6870"/>
                </a:cubicBezTo>
                <a:cubicBezTo>
                  <a:pt x="33" y="6968"/>
                  <a:pt x="33" y="7055"/>
                  <a:pt x="33" y="7149"/>
                </a:cubicBezTo>
                <a:cubicBezTo>
                  <a:pt x="33" y="7239"/>
                  <a:pt x="38" y="7330"/>
                  <a:pt x="42" y="7412"/>
                </a:cubicBezTo>
                <a:cubicBezTo>
                  <a:pt x="42" y="7494"/>
                  <a:pt x="46" y="7572"/>
                  <a:pt x="42" y="7641"/>
                </a:cubicBezTo>
                <a:cubicBezTo>
                  <a:pt x="42" y="7715"/>
                  <a:pt x="33" y="7785"/>
                  <a:pt x="29" y="7855"/>
                </a:cubicBezTo>
                <a:cubicBezTo>
                  <a:pt x="25" y="7920"/>
                  <a:pt x="21" y="7986"/>
                  <a:pt x="25" y="8052"/>
                </a:cubicBezTo>
                <a:cubicBezTo>
                  <a:pt x="29" y="8109"/>
                  <a:pt x="33" y="8163"/>
                  <a:pt x="38" y="8212"/>
                </a:cubicBezTo>
                <a:cubicBezTo>
                  <a:pt x="58" y="8405"/>
                  <a:pt x="87" y="8515"/>
                  <a:pt x="136" y="8515"/>
                </a:cubicBezTo>
                <a:cubicBezTo>
                  <a:pt x="189" y="8515"/>
                  <a:pt x="214" y="8405"/>
                  <a:pt x="222" y="8212"/>
                </a:cubicBezTo>
                <a:cubicBezTo>
                  <a:pt x="226" y="8163"/>
                  <a:pt x="222" y="8105"/>
                  <a:pt x="226" y="8052"/>
                </a:cubicBezTo>
                <a:cubicBezTo>
                  <a:pt x="226" y="7998"/>
                  <a:pt x="230" y="7937"/>
                  <a:pt x="239" y="7871"/>
                </a:cubicBezTo>
                <a:cubicBezTo>
                  <a:pt x="243" y="7801"/>
                  <a:pt x="251" y="7732"/>
                  <a:pt x="251" y="7646"/>
                </a:cubicBezTo>
                <a:cubicBezTo>
                  <a:pt x="255" y="7563"/>
                  <a:pt x="247" y="7477"/>
                  <a:pt x="243" y="7395"/>
                </a:cubicBezTo>
                <a:cubicBezTo>
                  <a:pt x="239" y="7313"/>
                  <a:pt x="230" y="7235"/>
                  <a:pt x="226" y="7141"/>
                </a:cubicBezTo>
                <a:cubicBezTo>
                  <a:pt x="226" y="7046"/>
                  <a:pt x="218" y="6948"/>
                  <a:pt x="210" y="6854"/>
                </a:cubicBezTo>
                <a:cubicBezTo>
                  <a:pt x="202" y="6755"/>
                  <a:pt x="202" y="6661"/>
                  <a:pt x="202" y="6562"/>
                </a:cubicBezTo>
                <a:cubicBezTo>
                  <a:pt x="206" y="6464"/>
                  <a:pt x="218" y="6361"/>
                  <a:pt x="218" y="6246"/>
                </a:cubicBezTo>
                <a:cubicBezTo>
                  <a:pt x="214" y="6136"/>
                  <a:pt x="206" y="6021"/>
                  <a:pt x="185" y="5910"/>
                </a:cubicBezTo>
                <a:cubicBezTo>
                  <a:pt x="177" y="5861"/>
                  <a:pt x="173" y="5807"/>
                  <a:pt x="169" y="5758"/>
                </a:cubicBezTo>
                <a:cubicBezTo>
                  <a:pt x="169" y="5705"/>
                  <a:pt x="173" y="5651"/>
                  <a:pt x="177" y="5598"/>
                </a:cubicBezTo>
                <a:cubicBezTo>
                  <a:pt x="185" y="5487"/>
                  <a:pt x="198" y="5364"/>
                  <a:pt x="198" y="5249"/>
                </a:cubicBezTo>
                <a:cubicBezTo>
                  <a:pt x="198" y="5130"/>
                  <a:pt x="193" y="5015"/>
                  <a:pt x="193" y="4905"/>
                </a:cubicBezTo>
                <a:cubicBezTo>
                  <a:pt x="202" y="4486"/>
                  <a:pt x="210" y="4067"/>
                  <a:pt x="222" y="3674"/>
                </a:cubicBezTo>
                <a:cubicBezTo>
                  <a:pt x="222" y="3575"/>
                  <a:pt x="222" y="3468"/>
                  <a:pt x="226" y="3378"/>
                </a:cubicBezTo>
                <a:cubicBezTo>
                  <a:pt x="230" y="3288"/>
                  <a:pt x="239" y="3198"/>
                  <a:pt x="247" y="3103"/>
                </a:cubicBezTo>
                <a:cubicBezTo>
                  <a:pt x="255" y="3009"/>
                  <a:pt x="259" y="2910"/>
                  <a:pt x="259" y="2820"/>
                </a:cubicBezTo>
                <a:lnTo>
                  <a:pt x="259" y="2562"/>
                </a:lnTo>
                <a:cubicBezTo>
                  <a:pt x="259" y="2521"/>
                  <a:pt x="259" y="2479"/>
                  <a:pt x="259" y="2443"/>
                </a:cubicBezTo>
                <a:cubicBezTo>
                  <a:pt x="263" y="2402"/>
                  <a:pt x="263" y="2369"/>
                  <a:pt x="267" y="2328"/>
                </a:cubicBezTo>
                <a:cubicBezTo>
                  <a:pt x="271" y="2254"/>
                  <a:pt x="284" y="2180"/>
                  <a:pt x="292" y="2106"/>
                </a:cubicBezTo>
                <a:cubicBezTo>
                  <a:pt x="296" y="2073"/>
                  <a:pt x="300" y="2036"/>
                  <a:pt x="300" y="1999"/>
                </a:cubicBezTo>
                <a:cubicBezTo>
                  <a:pt x="304" y="1979"/>
                  <a:pt x="304" y="1962"/>
                  <a:pt x="304" y="1942"/>
                </a:cubicBezTo>
                <a:cubicBezTo>
                  <a:pt x="308" y="1926"/>
                  <a:pt x="308" y="1909"/>
                  <a:pt x="308" y="1893"/>
                </a:cubicBezTo>
                <a:cubicBezTo>
                  <a:pt x="312" y="1827"/>
                  <a:pt x="312" y="1766"/>
                  <a:pt x="317" y="1708"/>
                </a:cubicBezTo>
                <a:cubicBezTo>
                  <a:pt x="325" y="1593"/>
                  <a:pt x="325" y="1495"/>
                  <a:pt x="333" y="1413"/>
                </a:cubicBezTo>
                <a:cubicBezTo>
                  <a:pt x="337" y="1331"/>
                  <a:pt x="341" y="1269"/>
                  <a:pt x="345" y="1228"/>
                </a:cubicBezTo>
                <a:cubicBezTo>
                  <a:pt x="353" y="1138"/>
                  <a:pt x="358" y="1052"/>
                  <a:pt x="362" y="969"/>
                </a:cubicBezTo>
                <a:cubicBezTo>
                  <a:pt x="366" y="887"/>
                  <a:pt x="366" y="805"/>
                  <a:pt x="362" y="723"/>
                </a:cubicBezTo>
                <a:cubicBezTo>
                  <a:pt x="358" y="649"/>
                  <a:pt x="358" y="584"/>
                  <a:pt x="358" y="526"/>
                </a:cubicBezTo>
                <a:cubicBezTo>
                  <a:pt x="358" y="469"/>
                  <a:pt x="366" y="411"/>
                  <a:pt x="370" y="358"/>
                </a:cubicBezTo>
                <a:cubicBezTo>
                  <a:pt x="382" y="276"/>
                  <a:pt x="386" y="190"/>
                  <a:pt x="386" y="104"/>
                </a:cubicBezTo>
                <a:cubicBezTo>
                  <a:pt x="382" y="38"/>
                  <a:pt x="374" y="5"/>
                  <a:pt x="349" y="1"/>
                </a:cubicBezTo>
                <a:cubicBezTo>
                  <a:pt x="348" y="1"/>
                  <a:pt x="347" y="1"/>
                  <a:pt x="346" y="1"/>
                </a:cubicBezTo>
                <a:close/>
              </a:path>
            </a:pathLst>
          </a:custGeom>
          <a:solidFill>
            <a:schemeClr val="dk2"/>
          </a:solidFill>
          <a:ln>
            <a:noFill/>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sp>
        <p:nvSpPr>
          <p:cNvPr id="1033" name="Google Shape;1033;p44"/>
          <p:cNvSpPr/>
          <p:nvPr/>
        </p:nvSpPr>
        <p:spPr>
          <a:xfrm>
            <a:off x="3435313" y="2788513"/>
            <a:ext cx="33225" cy="491820"/>
          </a:xfrm>
          <a:custGeom>
            <a:rect b="b" l="l" r="r" t="t"/>
            <a:pathLst>
              <a:path extrusionOk="0" h="8516" w="387">
                <a:moveTo>
                  <a:pt x="346" y="1"/>
                </a:moveTo>
                <a:cubicBezTo>
                  <a:pt x="326" y="1"/>
                  <a:pt x="307" y="29"/>
                  <a:pt x="280" y="79"/>
                </a:cubicBezTo>
                <a:cubicBezTo>
                  <a:pt x="239" y="153"/>
                  <a:pt x="202" y="231"/>
                  <a:pt x="177" y="313"/>
                </a:cubicBezTo>
                <a:cubicBezTo>
                  <a:pt x="152" y="375"/>
                  <a:pt x="136" y="436"/>
                  <a:pt x="124" y="498"/>
                </a:cubicBezTo>
                <a:cubicBezTo>
                  <a:pt x="111" y="571"/>
                  <a:pt x="103" y="645"/>
                  <a:pt x="103" y="719"/>
                </a:cubicBezTo>
                <a:cubicBezTo>
                  <a:pt x="99" y="793"/>
                  <a:pt x="95" y="871"/>
                  <a:pt x="87" y="941"/>
                </a:cubicBezTo>
                <a:cubicBezTo>
                  <a:pt x="79" y="1023"/>
                  <a:pt x="70" y="1113"/>
                  <a:pt x="66" y="1203"/>
                </a:cubicBezTo>
                <a:cubicBezTo>
                  <a:pt x="62" y="1244"/>
                  <a:pt x="58" y="1310"/>
                  <a:pt x="54" y="1392"/>
                </a:cubicBezTo>
                <a:cubicBezTo>
                  <a:pt x="46" y="1478"/>
                  <a:pt x="46" y="1577"/>
                  <a:pt x="42" y="1696"/>
                </a:cubicBezTo>
                <a:cubicBezTo>
                  <a:pt x="42" y="1753"/>
                  <a:pt x="38" y="1819"/>
                  <a:pt x="38" y="1885"/>
                </a:cubicBezTo>
                <a:cubicBezTo>
                  <a:pt x="38" y="1917"/>
                  <a:pt x="38" y="1950"/>
                  <a:pt x="38" y="1983"/>
                </a:cubicBezTo>
                <a:cubicBezTo>
                  <a:pt x="33" y="2016"/>
                  <a:pt x="33" y="2049"/>
                  <a:pt x="29" y="2086"/>
                </a:cubicBezTo>
                <a:cubicBezTo>
                  <a:pt x="25" y="2155"/>
                  <a:pt x="17" y="2233"/>
                  <a:pt x="13" y="2315"/>
                </a:cubicBezTo>
                <a:cubicBezTo>
                  <a:pt x="9" y="2402"/>
                  <a:pt x="9" y="2488"/>
                  <a:pt x="13" y="2574"/>
                </a:cubicBezTo>
                <a:cubicBezTo>
                  <a:pt x="13" y="2656"/>
                  <a:pt x="17" y="2746"/>
                  <a:pt x="21" y="2832"/>
                </a:cubicBezTo>
                <a:cubicBezTo>
                  <a:pt x="21" y="2923"/>
                  <a:pt x="21" y="3005"/>
                  <a:pt x="17" y="3099"/>
                </a:cubicBezTo>
                <a:cubicBezTo>
                  <a:pt x="9" y="3189"/>
                  <a:pt x="1" y="3296"/>
                  <a:pt x="5" y="3390"/>
                </a:cubicBezTo>
                <a:cubicBezTo>
                  <a:pt x="9" y="3489"/>
                  <a:pt x="9" y="3587"/>
                  <a:pt x="9" y="3686"/>
                </a:cubicBezTo>
                <a:cubicBezTo>
                  <a:pt x="13" y="4088"/>
                  <a:pt x="21" y="4502"/>
                  <a:pt x="29" y="4925"/>
                </a:cubicBezTo>
                <a:cubicBezTo>
                  <a:pt x="33" y="5044"/>
                  <a:pt x="42" y="5159"/>
                  <a:pt x="46" y="5266"/>
                </a:cubicBezTo>
                <a:cubicBezTo>
                  <a:pt x="46" y="5376"/>
                  <a:pt x="33" y="5487"/>
                  <a:pt x="25" y="5602"/>
                </a:cubicBezTo>
                <a:cubicBezTo>
                  <a:pt x="17" y="5660"/>
                  <a:pt x="17" y="5717"/>
                  <a:pt x="17" y="5774"/>
                </a:cubicBezTo>
                <a:cubicBezTo>
                  <a:pt x="17" y="5832"/>
                  <a:pt x="25" y="5889"/>
                  <a:pt x="33" y="5947"/>
                </a:cubicBezTo>
                <a:cubicBezTo>
                  <a:pt x="50" y="6049"/>
                  <a:pt x="54" y="6152"/>
                  <a:pt x="54" y="6254"/>
                </a:cubicBezTo>
                <a:cubicBezTo>
                  <a:pt x="50" y="6357"/>
                  <a:pt x="33" y="6460"/>
                  <a:pt x="29" y="6562"/>
                </a:cubicBezTo>
                <a:cubicBezTo>
                  <a:pt x="21" y="6665"/>
                  <a:pt x="21" y="6767"/>
                  <a:pt x="29" y="6870"/>
                </a:cubicBezTo>
                <a:cubicBezTo>
                  <a:pt x="33" y="6968"/>
                  <a:pt x="33" y="7055"/>
                  <a:pt x="33" y="7149"/>
                </a:cubicBezTo>
                <a:cubicBezTo>
                  <a:pt x="33" y="7239"/>
                  <a:pt x="38" y="7330"/>
                  <a:pt x="42" y="7412"/>
                </a:cubicBezTo>
                <a:cubicBezTo>
                  <a:pt x="42" y="7494"/>
                  <a:pt x="46" y="7572"/>
                  <a:pt x="42" y="7641"/>
                </a:cubicBezTo>
                <a:cubicBezTo>
                  <a:pt x="42" y="7715"/>
                  <a:pt x="33" y="7785"/>
                  <a:pt x="29" y="7855"/>
                </a:cubicBezTo>
                <a:cubicBezTo>
                  <a:pt x="25" y="7920"/>
                  <a:pt x="21" y="7986"/>
                  <a:pt x="25" y="8052"/>
                </a:cubicBezTo>
                <a:cubicBezTo>
                  <a:pt x="29" y="8109"/>
                  <a:pt x="33" y="8163"/>
                  <a:pt x="38" y="8212"/>
                </a:cubicBezTo>
                <a:cubicBezTo>
                  <a:pt x="58" y="8405"/>
                  <a:pt x="87" y="8515"/>
                  <a:pt x="136" y="8515"/>
                </a:cubicBezTo>
                <a:cubicBezTo>
                  <a:pt x="189" y="8515"/>
                  <a:pt x="214" y="8405"/>
                  <a:pt x="222" y="8212"/>
                </a:cubicBezTo>
                <a:cubicBezTo>
                  <a:pt x="226" y="8163"/>
                  <a:pt x="222" y="8105"/>
                  <a:pt x="226" y="8052"/>
                </a:cubicBezTo>
                <a:cubicBezTo>
                  <a:pt x="226" y="7998"/>
                  <a:pt x="230" y="7937"/>
                  <a:pt x="239" y="7871"/>
                </a:cubicBezTo>
                <a:cubicBezTo>
                  <a:pt x="243" y="7801"/>
                  <a:pt x="251" y="7732"/>
                  <a:pt x="251" y="7646"/>
                </a:cubicBezTo>
                <a:cubicBezTo>
                  <a:pt x="255" y="7563"/>
                  <a:pt x="247" y="7477"/>
                  <a:pt x="243" y="7395"/>
                </a:cubicBezTo>
                <a:cubicBezTo>
                  <a:pt x="239" y="7313"/>
                  <a:pt x="230" y="7235"/>
                  <a:pt x="226" y="7141"/>
                </a:cubicBezTo>
                <a:cubicBezTo>
                  <a:pt x="226" y="7046"/>
                  <a:pt x="218" y="6948"/>
                  <a:pt x="210" y="6854"/>
                </a:cubicBezTo>
                <a:cubicBezTo>
                  <a:pt x="202" y="6755"/>
                  <a:pt x="202" y="6661"/>
                  <a:pt x="202" y="6562"/>
                </a:cubicBezTo>
                <a:cubicBezTo>
                  <a:pt x="206" y="6464"/>
                  <a:pt x="218" y="6361"/>
                  <a:pt x="218" y="6246"/>
                </a:cubicBezTo>
                <a:cubicBezTo>
                  <a:pt x="214" y="6136"/>
                  <a:pt x="206" y="6021"/>
                  <a:pt x="185" y="5910"/>
                </a:cubicBezTo>
                <a:cubicBezTo>
                  <a:pt x="177" y="5861"/>
                  <a:pt x="173" y="5807"/>
                  <a:pt x="169" y="5758"/>
                </a:cubicBezTo>
                <a:cubicBezTo>
                  <a:pt x="169" y="5705"/>
                  <a:pt x="173" y="5651"/>
                  <a:pt x="177" y="5598"/>
                </a:cubicBezTo>
                <a:cubicBezTo>
                  <a:pt x="185" y="5487"/>
                  <a:pt x="198" y="5364"/>
                  <a:pt x="198" y="5249"/>
                </a:cubicBezTo>
                <a:cubicBezTo>
                  <a:pt x="198" y="5130"/>
                  <a:pt x="193" y="5015"/>
                  <a:pt x="193" y="4905"/>
                </a:cubicBezTo>
                <a:cubicBezTo>
                  <a:pt x="202" y="4486"/>
                  <a:pt x="210" y="4067"/>
                  <a:pt x="222" y="3674"/>
                </a:cubicBezTo>
                <a:cubicBezTo>
                  <a:pt x="222" y="3575"/>
                  <a:pt x="222" y="3468"/>
                  <a:pt x="226" y="3378"/>
                </a:cubicBezTo>
                <a:cubicBezTo>
                  <a:pt x="230" y="3288"/>
                  <a:pt x="239" y="3198"/>
                  <a:pt x="247" y="3103"/>
                </a:cubicBezTo>
                <a:cubicBezTo>
                  <a:pt x="255" y="3009"/>
                  <a:pt x="259" y="2910"/>
                  <a:pt x="259" y="2820"/>
                </a:cubicBezTo>
                <a:lnTo>
                  <a:pt x="259" y="2562"/>
                </a:lnTo>
                <a:cubicBezTo>
                  <a:pt x="259" y="2521"/>
                  <a:pt x="259" y="2479"/>
                  <a:pt x="259" y="2443"/>
                </a:cubicBezTo>
                <a:cubicBezTo>
                  <a:pt x="263" y="2402"/>
                  <a:pt x="263" y="2369"/>
                  <a:pt x="267" y="2328"/>
                </a:cubicBezTo>
                <a:cubicBezTo>
                  <a:pt x="271" y="2254"/>
                  <a:pt x="284" y="2180"/>
                  <a:pt x="292" y="2106"/>
                </a:cubicBezTo>
                <a:cubicBezTo>
                  <a:pt x="296" y="2073"/>
                  <a:pt x="300" y="2036"/>
                  <a:pt x="300" y="1999"/>
                </a:cubicBezTo>
                <a:cubicBezTo>
                  <a:pt x="304" y="1979"/>
                  <a:pt x="304" y="1962"/>
                  <a:pt x="304" y="1942"/>
                </a:cubicBezTo>
                <a:cubicBezTo>
                  <a:pt x="308" y="1926"/>
                  <a:pt x="308" y="1909"/>
                  <a:pt x="308" y="1893"/>
                </a:cubicBezTo>
                <a:cubicBezTo>
                  <a:pt x="312" y="1827"/>
                  <a:pt x="312" y="1766"/>
                  <a:pt x="317" y="1708"/>
                </a:cubicBezTo>
                <a:cubicBezTo>
                  <a:pt x="325" y="1593"/>
                  <a:pt x="325" y="1495"/>
                  <a:pt x="333" y="1413"/>
                </a:cubicBezTo>
                <a:cubicBezTo>
                  <a:pt x="337" y="1331"/>
                  <a:pt x="341" y="1269"/>
                  <a:pt x="345" y="1228"/>
                </a:cubicBezTo>
                <a:cubicBezTo>
                  <a:pt x="353" y="1138"/>
                  <a:pt x="358" y="1052"/>
                  <a:pt x="362" y="969"/>
                </a:cubicBezTo>
                <a:cubicBezTo>
                  <a:pt x="366" y="887"/>
                  <a:pt x="366" y="805"/>
                  <a:pt x="362" y="723"/>
                </a:cubicBezTo>
                <a:cubicBezTo>
                  <a:pt x="358" y="649"/>
                  <a:pt x="358" y="584"/>
                  <a:pt x="358" y="526"/>
                </a:cubicBezTo>
                <a:cubicBezTo>
                  <a:pt x="358" y="469"/>
                  <a:pt x="366" y="411"/>
                  <a:pt x="370" y="358"/>
                </a:cubicBezTo>
                <a:cubicBezTo>
                  <a:pt x="382" y="276"/>
                  <a:pt x="386" y="190"/>
                  <a:pt x="386" y="104"/>
                </a:cubicBezTo>
                <a:cubicBezTo>
                  <a:pt x="382" y="38"/>
                  <a:pt x="374" y="5"/>
                  <a:pt x="349" y="1"/>
                </a:cubicBezTo>
                <a:cubicBezTo>
                  <a:pt x="348" y="1"/>
                  <a:pt x="347" y="1"/>
                  <a:pt x="346" y="1"/>
                </a:cubicBezTo>
                <a:close/>
              </a:path>
            </a:pathLst>
          </a:custGeom>
          <a:solidFill>
            <a:schemeClr val="dk2"/>
          </a:solidFill>
          <a:ln>
            <a:noFill/>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sp>
        <p:nvSpPr>
          <p:cNvPr id="1034" name="Google Shape;1034;p44"/>
          <p:cNvSpPr/>
          <p:nvPr/>
        </p:nvSpPr>
        <p:spPr>
          <a:xfrm>
            <a:off x="5619513" y="2788513"/>
            <a:ext cx="33225" cy="491820"/>
          </a:xfrm>
          <a:custGeom>
            <a:rect b="b" l="l" r="r" t="t"/>
            <a:pathLst>
              <a:path extrusionOk="0" h="8516" w="387">
                <a:moveTo>
                  <a:pt x="346" y="1"/>
                </a:moveTo>
                <a:cubicBezTo>
                  <a:pt x="326" y="1"/>
                  <a:pt x="307" y="29"/>
                  <a:pt x="280" y="79"/>
                </a:cubicBezTo>
                <a:cubicBezTo>
                  <a:pt x="239" y="153"/>
                  <a:pt x="202" y="231"/>
                  <a:pt x="177" y="313"/>
                </a:cubicBezTo>
                <a:cubicBezTo>
                  <a:pt x="152" y="375"/>
                  <a:pt x="136" y="436"/>
                  <a:pt x="124" y="498"/>
                </a:cubicBezTo>
                <a:cubicBezTo>
                  <a:pt x="111" y="571"/>
                  <a:pt x="103" y="645"/>
                  <a:pt x="103" y="719"/>
                </a:cubicBezTo>
                <a:cubicBezTo>
                  <a:pt x="99" y="793"/>
                  <a:pt x="95" y="871"/>
                  <a:pt x="87" y="941"/>
                </a:cubicBezTo>
                <a:cubicBezTo>
                  <a:pt x="79" y="1023"/>
                  <a:pt x="70" y="1113"/>
                  <a:pt x="66" y="1203"/>
                </a:cubicBezTo>
                <a:cubicBezTo>
                  <a:pt x="62" y="1244"/>
                  <a:pt x="58" y="1310"/>
                  <a:pt x="54" y="1392"/>
                </a:cubicBezTo>
                <a:cubicBezTo>
                  <a:pt x="46" y="1478"/>
                  <a:pt x="46" y="1577"/>
                  <a:pt x="42" y="1696"/>
                </a:cubicBezTo>
                <a:cubicBezTo>
                  <a:pt x="42" y="1753"/>
                  <a:pt x="38" y="1819"/>
                  <a:pt x="38" y="1885"/>
                </a:cubicBezTo>
                <a:cubicBezTo>
                  <a:pt x="38" y="1917"/>
                  <a:pt x="38" y="1950"/>
                  <a:pt x="38" y="1983"/>
                </a:cubicBezTo>
                <a:cubicBezTo>
                  <a:pt x="33" y="2016"/>
                  <a:pt x="33" y="2049"/>
                  <a:pt x="29" y="2086"/>
                </a:cubicBezTo>
                <a:cubicBezTo>
                  <a:pt x="25" y="2155"/>
                  <a:pt x="17" y="2233"/>
                  <a:pt x="13" y="2315"/>
                </a:cubicBezTo>
                <a:cubicBezTo>
                  <a:pt x="9" y="2402"/>
                  <a:pt x="9" y="2488"/>
                  <a:pt x="13" y="2574"/>
                </a:cubicBezTo>
                <a:cubicBezTo>
                  <a:pt x="13" y="2656"/>
                  <a:pt x="17" y="2746"/>
                  <a:pt x="21" y="2832"/>
                </a:cubicBezTo>
                <a:cubicBezTo>
                  <a:pt x="21" y="2923"/>
                  <a:pt x="21" y="3005"/>
                  <a:pt x="17" y="3099"/>
                </a:cubicBezTo>
                <a:cubicBezTo>
                  <a:pt x="9" y="3189"/>
                  <a:pt x="1" y="3296"/>
                  <a:pt x="5" y="3390"/>
                </a:cubicBezTo>
                <a:cubicBezTo>
                  <a:pt x="9" y="3489"/>
                  <a:pt x="9" y="3587"/>
                  <a:pt x="9" y="3686"/>
                </a:cubicBezTo>
                <a:cubicBezTo>
                  <a:pt x="13" y="4088"/>
                  <a:pt x="21" y="4502"/>
                  <a:pt x="29" y="4925"/>
                </a:cubicBezTo>
                <a:cubicBezTo>
                  <a:pt x="33" y="5044"/>
                  <a:pt x="42" y="5159"/>
                  <a:pt x="46" y="5266"/>
                </a:cubicBezTo>
                <a:cubicBezTo>
                  <a:pt x="46" y="5376"/>
                  <a:pt x="33" y="5487"/>
                  <a:pt x="25" y="5602"/>
                </a:cubicBezTo>
                <a:cubicBezTo>
                  <a:pt x="17" y="5660"/>
                  <a:pt x="17" y="5717"/>
                  <a:pt x="17" y="5774"/>
                </a:cubicBezTo>
                <a:cubicBezTo>
                  <a:pt x="17" y="5832"/>
                  <a:pt x="25" y="5889"/>
                  <a:pt x="33" y="5947"/>
                </a:cubicBezTo>
                <a:cubicBezTo>
                  <a:pt x="50" y="6049"/>
                  <a:pt x="54" y="6152"/>
                  <a:pt x="54" y="6254"/>
                </a:cubicBezTo>
                <a:cubicBezTo>
                  <a:pt x="50" y="6357"/>
                  <a:pt x="33" y="6460"/>
                  <a:pt x="29" y="6562"/>
                </a:cubicBezTo>
                <a:cubicBezTo>
                  <a:pt x="21" y="6665"/>
                  <a:pt x="21" y="6767"/>
                  <a:pt x="29" y="6870"/>
                </a:cubicBezTo>
                <a:cubicBezTo>
                  <a:pt x="33" y="6968"/>
                  <a:pt x="33" y="7055"/>
                  <a:pt x="33" y="7149"/>
                </a:cubicBezTo>
                <a:cubicBezTo>
                  <a:pt x="33" y="7239"/>
                  <a:pt x="38" y="7330"/>
                  <a:pt x="42" y="7412"/>
                </a:cubicBezTo>
                <a:cubicBezTo>
                  <a:pt x="42" y="7494"/>
                  <a:pt x="46" y="7572"/>
                  <a:pt x="42" y="7641"/>
                </a:cubicBezTo>
                <a:cubicBezTo>
                  <a:pt x="42" y="7715"/>
                  <a:pt x="33" y="7785"/>
                  <a:pt x="29" y="7855"/>
                </a:cubicBezTo>
                <a:cubicBezTo>
                  <a:pt x="25" y="7920"/>
                  <a:pt x="21" y="7986"/>
                  <a:pt x="25" y="8052"/>
                </a:cubicBezTo>
                <a:cubicBezTo>
                  <a:pt x="29" y="8109"/>
                  <a:pt x="33" y="8163"/>
                  <a:pt x="38" y="8212"/>
                </a:cubicBezTo>
                <a:cubicBezTo>
                  <a:pt x="58" y="8405"/>
                  <a:pt x="87" y="8515"/>
                  <a:pt x="136" y="8515"/>
                </a:cubicBezTo>
                <a:cubicBezTo>
                  <a:pt x="189" y="8515"/>
                  <a:pt x="214" y="8405"/>
                  <a:pt x="222" y="8212"/>
                </a:cubicBezTo>
                <a:cubicBezTo>
                  <a:pt x="226" y="8163"/>
                  <a:pt x="222" y="8105"/>
                  <a:pt x="226" y="8052"/>
                </a:cubicBezTo>
                <a:cubicBezTo>
                  <a:pt x="226" y="7998"/>
                  <a:pt x="230" y="7937"/>
                  <a:pt x="239" y="7871"/>
                </a:cubicBezTo>
                <a:cubicBezTo>
                  <a:pt x="243" y="7801"/>
                  <a:pt x="251" y="7732"/>
                  <a:pt x="251" y="7646"/>
                </a:cubicBezTo>
                <a:cubicBezTo>
                  <a:pt x="255" y="7563"/>
                  <a:pt x="247" y="7477"/>
                  <a:pt x="243" y="7395"/>
                </a:cubicBezTo>
                <a:cubicBezTo>
                  <a:pt x="239" y="7313"/>
                  <a:pt x="230" y="7235"/>
                  <a:pt x="226" y="7141"/>
                </a:cubicBezTo>
                <a:cubicBezTo>
                  <a:pt x="226" y="7046"/>
                  <a:pt x="218" y="6948"/>
                  <a:pt x="210" y="6854"/>
                </a:cubicBezTo>
                <a:cubicBezTo>
                  <a:pt x="202" y="6755"/>
                  <a:pt x="202" y="6661"/>
                  <a:pt x="202" y="6562"/>
                </a:cubicBezTo>
                <a:cubicBezTo>
                  <a:pt x="206" y="6464"/>
                  <a:pt x="218" y="6361"/>
                  <a:pt x="218" y="6246"/>
                </a:cubicBezTo>
                <a:cubicBezTo>
                  <a:pt x="214" y="6136"/>
                  <a:pt x="206" y="6021"/>
                  <a:pt x="185" y="5910"/>
                </a:cubicBezTo>
                <a:cubicBezTo>
                  <a:pt x="177" y="5861"/>
                  <a:pt x="173" y="5807"/>
                  <a:pt x="169" y="5758"/>
                </a:cubicBezTo>
                <a:cubicBezTo>
                  <a:pt x="169" y="5705"/>
                  <a:pt x="173" y="5651"/>
                  <a:pt x="177" y="5598"/>
                </a:cubicBezTo>
                <a:cubicBezTo>
                  <a:pt x="185" y="5487"/>
                  <a:pt x="198" y="5364"/>
                  <a:pt x="198" y="5249"/>
                </a:cubicBezTo>
                <a:cubicBezTo>
                  <a:pt x="198" y="5130"/>
                  <a:pt x="193" y="5015"/>
                  <a:pt x="193" y="4905"/>
                </a:cubicBezTo>
                <a:cubicBezTo>
                  <a:pt x="202" y="4486"/>
                  <a:pt x="210" y="4067"/>
                  <a:pt x="222" y="3674"/>
                </a:cubicBezTo>
                <a:cubicBezTo>
                  <a:pt x="222" y="3575"/>
                  <a:pt x="222" y="3468"/>
                  <a:pt x="226" y="3378"/>
                </a:cubicBezTo>
                <a:cubicBezTo>
                  <a:pt x="230" y="3288"/>
                  <a:pt x="239" y="3198"/>
                  <a:pt x="247" y="3103"/>
                </a:cubicBezTo>
                <a:cubicBezTo>
                  <a:pt x="255" y="3009"/>
                  <a:pt x="259" y="2910"/>
                  <a:pt x="259" y="2820"/>
                </a:cubicBezTo>
                <a:lnTo>
                  <a:pt x="259" y="2562"/>
                </a:lnTo>
                <a:cubicBezTo>
                  <a:pt x="259" y="2521"/>
                  <a:pt x="259" y="2479"/>
                  <a:pt x="259" y="2443"/>
                </a:cubicBezTo>
                <a:cubicBezTo>
                  <a:pt x="263" y="2402"/>
                  <a:pt x="263" y="2369"/>
                  <a:pt x="267" y="2328"/>
                </a:cubicBezTo>
                <a:cubicBezTo>
                  <a:pt x="271" y="2254"/>
                  <a:pt x="284" y="2180"/>
                  <a:pt x="292" y="2106"/>
                </a:cubicBezTo>
                <a:cubicBezTo>
                  <a:pt x="296" y="2073"/>
                  <a:pt x="300" y="2036"/>
                  <a:pt x="300" y="1999"/>
                </a:cubicBezTo>
                <a:cubicBezTo>
                  <a:pt x="304" y="1979"/>
                  <a:pt x="304" y="1962"/>
                  <a:pt x="304" y="1942"/>
                </a:cubicBezTo>
                <a:cubicBezTo>
                  <a:pt x="308" y="1926"/>
                  <a:pt x="308" y="1909"/>
                  <a:pt x="308" y="1893"/>
                </a:cubicBezTo>
                <a:cubicBezTo>
                  <a:pt x="312" y="1827"/>
                  <a:pt x="312" y="1766"/>
                  <a:pt x="317" y="1708"/>
                </a:cubicBezTo>
                <a:cubicBezTo>
                  <a:pt x="325" y="1593"/>
                  <a:pt x="325" y="1495"/>
                  <a:pt x="333" y="1413"/>
                </a:cubicBezTo>
                <a:cubicBezTo>
                  <a:pt x="337" y="1331"/>
                  <a:pt x="341" y="1269"/>
                  <a:pt x="345" y="1228"/>
                </a:cubicBezTo>
                <a:cubicBezTo>
                  <a:pt x="353" y="1138"/>
                  <a:pt x="358" y="1052"/>
                  <a:pt x="362" y="969"/>
                </a:cubicBezTo>
                <a:cubicBezTo>
                  <a:pt x="366" y="887"/>
                  <a:pt x="366" y="805"/>
                  <a:pt x="362" y="723"/>
                </a:cubicBezTo>
                <a:cubicBezTo>
                  <a:pt x="358" y="649"/>
                  <a:pt x="358" y="584"/>
                  <a:pt x="358" y="526"/>
                </a:cubicBezTo>
                <a:cubicBezTo>
                  <a:pt x="358" y="469"/>
                  <a:pt x="366" y="411"/>
                  <a:pt x="370" y="358"/>
                </a:cubicBezTo>
                <a:cubicBezTo>
                  <a:pt x="382" y="276"/>
                  <a:pt x="386" y="190"/>
                  <a:pt x="386" y="104"/>
                </a:cubicBezTo>
                <a:cubicBezTo>
                  <a:pt x="382" y="38"/>
                  <a:pt x="374" y="5"/>
                  <a:pt x="349" y="1"/>
                </a:cubicBezTo>
                <a:cubicBezTo>
                  <a:pt x="348" y="1"/>
                  <a:pt x="347" y="1"/>
                  <a:pt x="346" y="1"/>
                </a:cubicBezTo>
                <a:close/>
              </a:path>
            </a:pathLst>
          </a:custGeom>
          <a:solidFill>
            <a:schemeClr val="dk2"/>
          </a:solidFill>
          <a:ln>
            <a:noFill/>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grpSp>
        <p:nvGrpSpPr>
          <p:cNvPr id="1035" name="Google Shape;1035;p44"/>
          <p:cNvGrpSpPr/>
          <p:nvPr/>
        </p:nvGrpSpPr>
        <p:grpSpPr>
          <a:xfrm>
            <a:off x="875518" y="2158411"/>
            <a:ext cx="724264" cy="705611"/>
            <a:chOff x="2581550" y="1973000"/>
            <a:chExt cx="926050" cy="902200"/>
          </a:xfrm>
        </p:grpSpPr>
        <p:sp>
          <p:nvSpPr>
            <p:cNvPr id="1036" name="Google Shape;1036;p44"/>
            <p:cNvSpPr/>
            <p:nvPr/>
          </p:nvSpPr>
          <p:spPr>
            <a:xfrm>
              <a:off x="2581550" y="1973000"/>
              <a:ext cx="926050" cy="902200"/>
            </a:xfrm>
            <a:custGeom>
              <a:rect b="b" l="l" r="r" t="t"/>
              <a:pathLst>
                <a:path extrusionOk="0" fill="none" h="36088" w="37042">
                  <a:moveTo>
                    <a:pt x="6668" y="31659"/>
                  </a:moveTo>
                  <a:cubicBezTo>
                    <a:pt x="9526" y="34600"/>
                    <a:pt x="12419" y="36088"/>
                    <a:pt x="15265" y="36088"/>
                  </a:cubicBezTo>
                  <a:cubicBezTo>
                    <a:pt x="15491" y="36088"/>
                    <a:pt x="15729" y="36076"/>
                    <a:pt x="15967" y="36052"/>
                  </a:cubicBezTo>
                  <a:cubicBezTo>
                    <a:pt x="16467" y="36016"/>
                    <a:pt x="17027" y="35993"/>
                    <a:pt x="17706" y="35993"/>
                  </a:cubicBezTo>
                  <a:cubicBezTo>
                    <a:pt x="18075" y="35993"/>
                    <a:pt x="18456" y="35993"/>
                    <a:pt x="18813" y="36016"/>
                  </a:cubicBezTo>
                  <a:cubicBezTo>
                    <a:pt x="19182" y="36016"/>
                    <a:pt x="19551" y="36028"/>
                    <a:pt x="19920" y="36028"/>
                  </a:cubicBezTo>
                  <a:cubicBezTo>
                    <a:pt x="20932" y="36028"/>
                    <a:pt x="22111" y="35993"/>
                    <a:pt x="23301" y="35731"/>
                  </a:cubicBezTo>
                  <a:cubicBezTo>
                    <a:pt x="28635" y="34540"/>
                    <a:pt x="32410" y="31016"/>
                    <a:pt x="35196" y="24622"/>
                  </a:cubicBezTo>
                  <a:cubicBezTo>
                    <a:pt x="36089" y="22598"/>
                    <a:pt x="36565" y="20253"/>
                    <a:pt x="36696" y="17455"/>
                  </a:cubicBezTo>
                  <a:cubicBezTo>
                    <a:pt x="37041" y="9561"/>
                    <a:pt x="30910" y="1965"/>
                    <a:pt x="23051" y="488"/>
                  </a:cubicBezTo>
                  <a:cubicBezTo>
                    <a:pt x="21313" y="155"/>
                    <a:pt x="19599" y="0"/>
                    <a:pt x="17956" y="0"/>
                  </a:cubicBezTo>
                  <a:cubicBezTo>
                    <a:pt x="11157" y="0"/>
                    <a:pt x="5918" y="2858"/>
                    <a:pt x="2811" y="8287"/>
                  </a:cubicBezTo>
                  <a:cubicBezTo>
                    <a:pt x="846" y="11704"/>
                    <a:pt x="1" y="16371"/>
                    <a:pt x="453" y="21050"/>
                  </a:cubicBezTo>
                  <a:cubicBezTo>
                    <a:pt x="870" y="25384"/>
                    <a:pt x="3882" y="28801"/>
                    <a:pt x="6668" y="31659"/>
                  </a:cubicBezTo>
                  <a:close/>
                  <a:moveTo>
                    <a:pt x="3537" y="8704"/>
                  </a:moveTo>
                  <a:cubicBezTo>
                    <a:pt x="7264" y="2215"/>
                    <a:pt x="13419" y="845"/>
                    <a:pt x="17944" y="845"/>
                  </a:cubicBezTo>
                  <a:cubicBezTo>
                    <a:pt x="19527" y="845"/>
                    <a:pt x="21170" y="1012"/>
                    <a:pt x="22873" y="1322"/>
                  </a:cubicBezTo>
                  <a:cubicBezTo>
                    <a:pt x="30326" y="2715"/>
                    <a:pt x="36148" y="9930"/>
                    <a:pt x="35815" y="17395"/>
                  </a:cubicBezTo>
                  <a:cubicBezTo>
                    <a:pt x="35696" y="20086"/>
                    <a:pt x="35243" y="22324"/>
                    <a:pt x="34386" y="24253"/>
                  </a:cubicBezTo>
                  <a:cubicBezTo>
                    <a:pt x="31731" y="30361"/>
                    <a:pt x="28135" y="33719"/>
                    <a:pt x="23099" y="34850"/>
                  </a:cubicBezTo>
                  <a:cubicBezTo>
                    <a:pt x="21992" y="35112"/>
                    <a:pt x="20861" y="35135"/>
                    <a:pt x="19908" y="35135"/>
                  </a:cubicBezTo>
                  <a:cubicBezTo>
                    <a:pt x="19539" y="35135"/>
                    <a:pt x="19170" y="35135"/>
                    <a:pt x="18813" y="35124"/>
                  </a:cubicBezTo>
                  <a:cubicBezTo>
                    <a:pt x="18432" y="35124"/>
                    <a:pt x="18063" y="35100"/>
                    <a:pt x="17694" y="35100"/>
                  </a:cubicBezTo>
                  <a:cubicBezTo>
                    <a:pt x="16979" y="35100"/>
                    <a:pt x="16396" y="35124"/>
                    <a:pt x="15872" y="35183"/>
                  </a:cubicBezTo>
                  <a:cubicBezTo>
                    <a:pt x="13038" y="35433"/>
                    <a:pt x="10181" y="34016"/>
                    <a:pt x="7276" y="31040"/>
                  </a:cubicBezTo>
                  <a:cubicBezTo>
                    <a:pt x="4597" y="28289"/>
                    <a:pt x="1704" y="25015"/>
                    <a:pt x="1311" y="20955"/>
                  </a:cubicBezTo>
                  <a:cubicBezTo>
                    <a:pt x="846" y="16443"/>
                    <a:pt x="1668" y="11978"/>
                    <a:pt x="3537" y="8704"/>
                  </a:cubicBezTo>
                  <a:close/>
                </a:path>
              </a:pathLst>
            </a:custGeom>
            <a:noFill/>
            <a:ln cap="flat" cmpd="sng" w="19050">
              <a:solidFill>
                <a:schemeClr val="dk2"/>
              </a:solidFill>
              <a:prstDash val="solid"/>
              <a:miter lim="11906"/>
              <a:headEnd len="sm" type="none" w="sm"/>
              <a:tailEnd len="sm" type="none" w="sm"/>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sp>
          <p:nvSpPr>
            <p:cNvPr id="1037" name="Google Shape;1037;p44"/>
            <p:cNvSpPr/>
            <p:nvPr/>
          </p:nvSpPr>
          <p:spPr>
            <a:xfrm>
              <a:off x="2679200" y="2069425"/>
              <a:ext cx="719450" cy="713500"/>
            </a:xfrm>
            <a:custGeom>
              <a:rect b="b" l="l" r="r" t="t"/>
              <a:pathLst>
                <a:path extrusionOk="0" fill="none" h="28540" w="28778">
                  <a:moveTo>
                    <a:pt x="13930" y="1"/>
                  </a:moveTo>
                  <a:cubicBezTo>
                    <a:pt x="15216" y="1"/>
                    <a:pt x="16574" y="120"/>
                    <a:pt x="17955" y="394"/>
                  </a:cubicBezTo>
                  <a:cubicBezTo>
                    <a:pt x="23932" y="1572"/>
                    <a:pt x="28778" y="7680"/>
                    <a:pt x="28480" y="13657"/>
                  </a:cubicBezTo>
                  <a:cubicBezTo>
                    <a:pt x="28373" y="15872"/>
                    <a:pt x="28004" y="17729"/>
                    <a:pt x="27313" y="19325"/>
                  </a:cubicBezTo>
                  <a:cubicBezTo>
                    <a:pt x="25146" y="24361"/>
                    <a:pt x="22229" y="27147"/>
                    <a:pt x="18133" y="28076"/>
                  </a:cubicBezTo>
                  <a:cubicBezTo>
                    <a:pt x="17240" y="28290"/>
                    <a:pt x="16336" y="28302"/>
                    <a:pt x="15538" y="28302"/>
                  </a:cubicBezTo>
                  <a:cubicBezTo>
                    <a:pt x="15240" y="28302"/>
                    <a:pt x="14931" y="28302"/>
                    <a:pt x="14633" y="28290"/>
                  </a:cubicBezTo>
                  <a:cubicBezTo>
                    <a:pt x="14323" y="28290"/>
                    <a:pt x="14026" y="28266"/>
                    <a:pt x="13716" y="28266"/>
                  </a:cubicBezTo>
                  <a:cubicBezTo>
                    <a:pt x="13133" y="28266"/>
                    <a:pt x="12657" y="28290"/>
                    <a:pt x="12228" y="28326"/>
                  </a:cubicBezTo>
                  <a:cubicBezTo>
                    <a:pt x="9918" y="28540"/>
                    <a:pt x="7608" y="27373"/>
                    <a:pt x="5239" y="24921"/>
                  </a:cubicBezTo>
                  <a:cubicBezTo>
                    <a:pt x="3060" y="22646"/>
                    <a:pt x="703" y="19932"/>
                    <a:pt x="381" y="16586"/>
                  </a:cubicBezTo>
                  <a:cubicBezTo>
                    <a:pt x="0" y="12848"/>
                    <a:pt x="679" y="9180"/>
                    <a:pt x="2203" y="6466"/>
                  </a:cubicBezTo>
                  <a:cubicBezTo>
                    <a:pt x="5263" y="1132"/>
                    <a:pt x="10275" y="1"/>
                    <a:pt x="13930" y="1"/>
                  </a:cubicBezTo>
                  <a:close/>
                </a:path>
              </a:pathLst>
            </a:custGeom>
            <a:noFill/>
            <a:ln cap="flat" cmpd="sng" w="19050">
              <a:solidFill>
                <a:schemeClr val="dk2"/>
              </a:solidFill>
              <a:prstDash val="solid"/>
              <a:miter lim="11906"/>
              <a:headEnd len="sm" type="none" w="sm"/>
              <a:tailEnd len="sm" type="none" w="sm"/>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grpSp>
      <p:grpSp>
        <p:nvGrpSpPr>
          <p:cNvPr id="1038" name="Google Shape;1038;p44"/>
          <p:cNvGrpSpPr/>
          <p:nvPr/>
        </p:nvGrpSpPr>
        <p:grpSpPr>
          <a:xfrm>
            <a:off x="3066843" y="2178986"/>
            <a:ext cx="724264" cy="705611"/>
            <a:chOff x="2581550" y="1973000"/>
            <a:chExt cx="926050" cy="902200"/>
          </a:xfrm>
        </p:grpSpPr>
        <p:sp>
          <p:nvSpPr>
            <p:cNvPr id="1039" name="Google Shape;1039;p44"/>
            <p:cNvSpPr/>
            <p:nvPr/>
          </p:nvSpPr>
          <p:spPr>
            <a:xfrm>
              <a:off x="2581550" y="1973000"/>
              <a:ext cx="926050" cy="902200"/>
            </a:xfrm>
            <a:custGeom>
              <a:rect b="b" l="l" r="r" t="t"/>
              <a:pathLst>
                <a:path extrusionOk="0" fill="none" h="36088" w="37042">
                  <a:moveTo>
                    <a:pt x="6668" y="31659"/>
                  </a:moveTo>
                  <a:cubicBezTo>
                    <a:pt x="9526" y="34600"/>
                    <a:pt x="12419" y="36088"/>
                    <a:pt x="15265" y="36088"/>
                  </a:cubicBezTo>
                  <a:cubicBezTo>
                    <a:pt x="15491" y="36088"/>
                    <a:pt x="15729" y="36076"/>
                    <a:pt x="15967" y="36052"/>
                  </a:cubicBezTo>
                  <a:cubicBezTo>
                    <a:pt x="16467" y="36016"/>
                    <a:pt x="17027" y="35993"/>
                    <a:pt x="17706" y="35993"/>
                  </a:cubicBezTo>
                  <a:cubicBezTo>
                    <a:pt x="18075" y="35993"/>
                    <a:pt x="18456" y="35993"/>
                    <a:pt x="18813" y="36016"/>
                  </a:cubicBezTo>
                  <a:cubicBezTo>
                    <a:pt x="19182" y="36016"/>
                    <a:pt x="19551" y="36028"/>
                    <a:pt x="19920" y="36028"/>
                  </a:cubicBezTo>
                  <a:cubicBezTo>
                    <a:pt x="20932" y="36028"/>
                    <a:pt x="22111" y="35993"/>
                    <a:pt x="23301" y="35731"/>
                  </a:cubicBezTo>
                  <a:cubicBezTo>
                    <a:pt x="28635" y="34540"/>
                    <a:pt x="32410" y="31016"/>
                    <a:pt x="35196" y="24622"/>
                  </a:cubicBezTo>
                  <a:cubicBezTo>
                    <a:pt x="36089" y="22598"/>
                    <a:pt x="36565" y="20253"/>
                    <a:pt x="36696" y="17455"/>
                  </a:cubicBezTo>
                  <a:cubicBezTo>
                    <a:pt x="37041" y="9561"/>
                    <a:pt x="30910" y="1965"/>
                    <a:pt x="23051" y="488"/>
                  </a:cubicBezTo>
                  <a:cubicBezTo>
                    <a:pt x="21313" y="155"/>
                    <a:pt x="19599" y="0"/>
                    <a:pt x="17956" y="0"/>
                  </a:cubicBezTo>
                  <a:cubicBezTo>
                    <a:pt x="11157" y="0"/>
                    <a:pt x="5918" y="2858"/>
                    <a:pt x="2811" y="8287"/>
                  </a:cubicBezTo>
                  <a:cubicBezTo>
                    <a:pt x="846" y="11704"/>
                    <a:pt x="1" y="16371"/>
                    <a:pt x="453" y="21050"/>
                  </a:cubicBezTo>
                  <a:cubicBezTo>
                    <a:pt x="870" y="25384"/>
                    <a:pt x="3882" y="28801"/>
                    <a:pt x="6668" y="31659"/>
                  </a:cubicBezTo>
                  <a:close/>
                  <a:moveTo>
                    <a:pt x="3537" y="8704"/>
                  </a:moveTo>
                  <a:cubicBezTo>
                    <a:pt x="7264" y="2215"/>
                    <a:pt x="13419" y="845"/>
                    <a:pt x="17944" y="845"/>
                  </a:cubicBezTo>
                  <a:cubicBezTo>
                    <a:pt x="19527" y="845"/>
                    <a:pt x="21170" y="1012"/>
                    <a:pt x="22873" y="1322"/>
                  </a:cubicBezTo>
                  <a:cubicBezTo>
                    <a:pt x="30326" y="2715"/>
                    <a:pt x="36148" y="9930"/>
                    <a:pt x="35815" y="17395"/>
                  </a:cubicBezTo>
                  <a:cubicBezTo>
                    <a:pt x="35696" y="20086"/>
                    <a:pt x="35243" y="22324"/>
                    <a:pt x="34386" y="24253"/>
                  </a:cubicBezTo>
                  <a:cubicBezTo>
                    <a:pt x="31731" y="30361"/>
                    <a:pt x="28135" y="33719"/>
                    <a:pt x="23099" y="34850"/>
                  </a:cubicBezTo>
                  <a:cubicBezTo>
                    <a:pt x="21992" y="35112"/>
                    <a:pt x="20861" y="35135"/>
                    <a:pt x="19908" y="35135"/>
                  </a:cubicBezTo>
                  <a:cubicBezTo>
                    <a:pt x="19539" y="35135"/>
                    <a:pt x="19170" y="35135"/>
                    <a:pt x="18813" y="35124"/>
                  </a:cubicBezTo>
                  <a:cubicBezTo>
                    <a:pt x="18432" y="35124"/>
                    <a:pt x="18063" y="35100"/>
                    <a:pt x="17694" y="35100"/>
                  </a:cubicBezTo>
                  <a:cubicBezTo>
                    <a:pt x="16979" y="35100"/>
                    <a:pt x="16396" y="35124"/>
                    <a:pt x="15872" y="35183"/>
                  </a:cubicBezTo>
                  <a:cubicBezTo>
                    <a:pt x="13038" y="35433"/>
                    <a:pt x="10181" y="34016"/>
                    <a:pt x="7276" y="31040"/>
                  </a:cubicBezTo>
                  <a:cubicBezTo>
                    <a:pt x="4597" y="28289"/>
                    <a:pt x="1704" y="25015"/>
                    <a:pt x="1311" y="20955"/>
                  </a:cubicBezTo>
                  <a:cubicBezTo>
                    <a:pt x="846" y="16443"/>
                    <a:pt x="1668" y="11978"/>
                    <a:pt x="3537" y="8704"/>
                  </a:cubicBezTo>
                  <a:close/>
                </a:path>
              </a:pathLst>
            </a:custGeom>
            <a:noFill/>
            <a:ln cap="flat" cmpd="sng" w="19050">
              <a:solidFill>
                <a:schemeClr val="dk2"/>
              </a:solidFill>
              <a:prstDash val="solid"/>
              <a:miter lim="11906"/>
              <a:headEnd len="sm" type="none" w="sm"/>
              <a:tailEnd len="sm" type="none" w="sm"/>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sp>
          <p:nvSpPr>
            <p:cNvPr id="1040" name="Google Shape;1040;p44"/>
            <p:cNvSpPr/>
            <p:nvPr/>
          </p:nvSpPr>
          <p:spPr>
            <a:xfrm>
              <a:off x="2679200" y="2069425"/>
              <a:ext cx="719450" cy="713500"/>
            </a:xfrm>
            <a:custGeom>
              <a:rect b="b" l="l" r="r" t="t"/>
              <a:pathLst>
                <a:path extrusionOk="0" fill="none" h="28540" w="28778">
                  <a:moveTo>
                    <a:pt x="13930" y="1"/>
                  </a:moveTo>
                  <a:cubicBezTo>
                    <a:pt x="15216" y="1"/>
                    <a:pt x="16574" y="120"/>
                    <a:pt x="17955" y="394"/>
                  </a:cubicBezTo>
                  <a:cubicBezTo>
                    <a:pt x="23932" y="1572"/>
                    <a:pt x="28778" y="7680"/>
                    <a:pt x="28480" y="13657"/>
                  </a:cubicBezTo>
                  <a:cubicBezTo>
                    <a:pt x="28373" y="15872"/>
                    <a:pt x="28004" y="17729"/>
                    <a:pt x="27313" y="19325"/>
                  </a:cubicBezTo>
                  <a:cubicBezTo>
                    <a:pt x="25146" y="24361"/>
                    <a:pt x="22229" y="27147"/>
                    <a:pt x="18133" y="28076"/>
                  </a:cubicBezTo>
                  <a:cubicBezTo>
                    <a:pt x="17240" y="28290"/>
                    <a:pt x="16336" y="28302"/>
                    <a:pt x="15538" y="28302"/>
                  </a:cubicBezTo>
                  <a:cubicBezTo>
                    <a:pt x="15240" y="28302"/>
                    <a:pt x="14931" y="28302"/>
                    <a:pt x="14633" y="28290"/>
                  </a:cubicBezTo>
                  <a:cubicBezTo>
                    <a:pt x="14323" y="28290"/>
                    <a:pt x="14026" y="28266"/>
                    <a:pt x="13716" y="28266"/>
                  </a:cubicBezTo>
                  <a:cubicBezTo>
                    <a:pt x="13133" y="28266"/>
                    <a:pt x="12657" y="28290"/>
                    <a:pt x="12228" y="28326"/>
                  </a:cubicBezTo>
                  <a:cubicBezTo>
                    <a:pt x="9918" y="28540"/>
                    <a:pt x="7608" y="27373"/>
                    <a:pt x="5239" y="24921"/>
                  </a:cubicBezTo>
                  <a:cubicBezTo>
                    <a:pt x="3060" y="22646"/>
                    <a:pt x="703" y="19932"/>
                    <a:pt x="381" y="16586"/>
                  </a:cubicBezTo>
                  <a:cubicBezTo>
                    <a:pt x="0" y="12848"/>
                    <a:pt x="679" y="9180"/>
                    <a:pt x="2203" y="6466"/>
                  </a:cubicBezTo>
                  <a:cubicBezTo>
                    <a:pt x="5263" y="1132"/>
                    <a:pt x="10275" y="1"/>
                    <a:pt x="13930" y="1"/>
                  </a:cubicBezTo>
                  <a:close/>
                </a:path>
              </a:pathLst>
            </a:custGeom>
            <a:noFill/>
            <a:ln cap="flat" cmpd="sng" w="19050">
              <a:solidFill>
                <a:schemeClr val="dk2"/>
              </a:solidFill>
              <a:prstDash val="solid"/>
              <a:miter lim="11906"/>
              <a:headEnd len="sm" type="none" w="sm"/>
              <a:tailEnd len="sm" type="none" w="sm"/>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grpSp>
      <p:grpSp>
        <p:nvGrpSpPr>
          <p:cNvPr id="1041" name="Google Shape;1041;p44"/>
          <p:cNvGrpSpPr/>
          <p:nvPr/>
        </p:nvGrpSpPr>
        <p:grpSpPr>
          <a:xfrm>
            <a:off x="5273993" y="2178986"/>
            <a:ext cx="724264" cy="705611"/>
            <a:chOff x="2581550" y="1973000"/>
            <a:chExt cx="926050" cy="902200"/>
          </a:xfrm>
        </p:grpSpPr>
        <p:sp>
          <p:nvSpPr>
            <p:cNvPr id="1042" name="Google Shape;1042;p44"/>
            <p:cNvSpPr/>
            <p:nvPr/>
          </p:nvSpPr>
          <p:spPr>
            <a:xfrm>
              <a:off x="2581550" y="1973000"/>
              <a:ext cx="926050" cy="902200"/>
            </a:xfrm>
            <a:custGeom>
              <a:rect b="b" l="l" r="r" t="t"/>
              <a:pathLst>
                <a:path extrusionOk="0" fill="none" h="36088" w="37042">
                  <a:moveTo>
                    <a:pt x="6668" y="31659"/>
                  </a:moveTo>
                  <a:cubicBezTo>
                    <a:pt x="9526" y="34600"/>
                    <a:pt x="12419" y="36088"/>
                    <a:pt x="15265" y="36088"/>
                  </a:cubicBezTo>
                  <a:cubicBezTo>
                    <a:pt x="15491" y="36088"/>
                    <a:pt x="15729" y="36076"/>
                    <a:pt x="15967" y="36052"/>
                  </a:cubicBezTo>
                  <a:cubicBezTo>
                    <a:pt x="16467" y="36016"/>
                    <a:pt x="17027" y="35993"/>
                    <a:pt x="17706" y="35993"/>
                  </a:cubicBezTo>
                  <a:cubicBezTo>
                    <a:pt x="18075" y="35993"/>
                    <a:pt x="18456" y="35993"/>
                    <a:pt x="18813" y="36016"/>
                  </a:cubicBezTo>
                  <a:cubicBezTo>
                    <a:pt x="19182" y="36016"/>
                    <a:pt x="19551" y="36028"/>
                    <a:pt x="19920" y="36028"/>
                  </a:cubicBezTo>
                  <a:cubicBezTo>
                    <a:pt x="20932" y="36028"/>
                    <a:pt x="22111" y="35993"/>
                    <a:pt x="23301" y="35731"/>
                  </a:cubicBezTo>
                  <a:cubicBezTo>
                    <a:pt x="28635" y="34540"/>
                    <a:pt x="32410" y="31016"/>
                    <a:pt x="35196" y="24622"/>
                  </a:cubicBezTo>
                  <a:cubicBezTo>
                    <a:pt x="36089" y="22598"/>
                    <a:pt x="36565" y="20253"/>
                    <a:pt x="36696" y="17455"/>
                  </a:cubicBezTo>
                  <a:cubicBezTo>
                    <a:pt x="37041" y="9561"/>
                    <a:pt x="30910" y="1965"/>
                    <a:pt x="23051" y="488"/>
                  </a:cubicBezTo>
                  <a:cubicBezTo>
                    <a:pt x="21313" y="155"/>
                    <a:pt x="19599" y="0"/>
                    <a:pt x="17956" y="0"/>
                  </a:cubicBezTo>
                  <a:cubicBezTo>
                    <a:pt x="11157" y="0"/>
                    <a:pt x="5918" y="2858"/>
                    <a:pt x="2811" y="8287"/>
                  </a:cubicBezTo>
                  <a:cubicBezTo>
                    <a:pt x="846" y="11704"/>
                    <a:pt x="1" y="16371"/>
                    <a:pt x="453" y="21050"/>
                  </a:cubicBezTo>
                  <a:cubicBezTo>
                    <a:pt x="870" y="25384"/>
                    <a:pt x="3882" y="28801"/>
                    <a:pt x="6668" y="31659"/>
                  </a:cubicBezTo>
                  <a:close/>
                  <a:moveTo>
                    <a:pt x="3537" y="8704"/>
                  </a:moveTo>
                  <a:cubicBezTo>
                    <a:pt x="7264" y="2215"/>
                    <a:pt x="13419" y="845"/>
                    <a:pt x="17944" y="845"/>
                  </a:cubicBezTo>
                  <a:cubicBezTo>
                    <a:pt x="19527" y="845"/>
                    <a:pt x="21170" y="1012"/>
                    <a:pt x="22873" y="1322"/>
                  </a:cubicBezTo>
                  <a:cubicBezTo>
                    <a:pt x="30326" y="2715"/>
                    <a:pt x="36148" y="9930"/>
                    <a:pt x="35815" y="17395"/>
                  </a:cubicBezTo>
                  <a:cubicBezTo>
                    <a:pt x="35696" y="20086"/>
                    <a:pt x="35243" y="22324"/>
                    <a:pt x="34386" y="24253"/>
                  </a:cubicBezTo>
                  <a:cubicBezTo>
                    <a:pt x="31731" y="30361"/>
                    <a:pt x="28135" y="33719"/>
                    <a:pt x="23099" y="34850"/>
                  </a:cubicBezTo>
                  <a:cubicBezTo>
                    <a:pt x="21992" y="35112"/>
                    <a:pt x="20861" y="35135"/>
                    <a:pt x="19908" y="35135"/>
                  </a:cubicBezTo>
                  <a:cubicBezTo>
                    <a:pt x="19539" y="35135"/>
                    <a:pt x="19170" y="35135"/>
                    <a:pt x="18813" y="35124"/>
                  </a:cubicBezTo>
                  <a:cubicBezTo>
                    <a:pt x="18432" y="35124"/>
                    <a:pt x="18063" y="35100"/>
                    <a:pt x="17694" y="35100"/>
                  </a:cubicBezTo>
                  <a:cubicBezTo>
                    <a:pt x="16979" y="35100"/>
                    <a:pt x="16396" y="35124"/>
                    <a:pt x="15872" y="35183"/>
                  </a:cubicBezTo>
                  <a:cubicBezTo>
                    <a:pt x="13038" y="35433"/>
                    <a:pt x="10181" y="34016"/>
                    <a:pt x="7276" y="31040"/>
                  </a:cubicBezTo>
                  <a:cubicBezTo>
                    <a:pt x="4597" y="28289"/>
                    <a:pt x="1704" y="25015"/>
                    <a:pt x="1311" y="20955"/>
                  </a:cubicBezTo>
                  <a:cubicBezTo>
                    <a:pt x="846" y="16443"/>
                    <a:pt x="1668" y="11978"/>
                    <a:pt x="3537" y="8704"/>
                  </a:cubicBezTo>
                  <a:close/>
                </a:path>
              </a:pathLst>
            </a:custGeom>
            <a:noFill/>
            <a:ln cap="flat" cmpd="sng" w="19050">
              <a:solidFill>
                <a:schemeClr val="dk2"/>
              </a:solidFill>
              <a:prstDash val="solid"/>
              <a:miter lim="11906"/>
              <a:headEnd len="sm" type="none" w="sm"/>
              <a:tailEnd len="sm" type="none" w="sm"/>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sp>
          <p:nvSpPr>
            <p:cNvPr id="1043" name="Google Shape;1043;p44"/>
            <p:cNvSpPr/>
            <p:nvPr/>
          </p:nvSpPr>
          <p:spPr>
            <a:xfrm>
              <a:off x="2679200" y="2069425"/>
              <a:ext cx="719450" cy="713500"/>
            </a:xfrm>
            <a:custGeom>
              <a:rect b="b" l="l" r="r" t="t"/>
              <a:pathLst>
                <a:path extrusionOk="0" fill="none" h="28540" w="28778">
                  <a:moveTo>
                    <a:pt x="13930" y="1"/>
                  </a:moveTo>
                  <a:cubicBezTo>
                    <a:pt x="15216" y="1"/>
                    <a:pt x="16574" y="120"/>
                    <a:pt x="17955" y="394"/>
                  </a:cubicBezTo>
                  <a:cubicBezTo>
                    <a:pt x="23932" y="1572"/>
                    <a:pt x="28778" y="7680"/>
                    <a:pt x="28480" y="13657"/>
                  </a:cubicBezTo>
                  <a:cubicBezTo>
                    <a:pt x="28373" y="15872"/>
                    <a:pt x="28004" y="17729"/>
                    <a:pt x="27313" y="19325"/>
                  </a:cubicBezTo>
                  <a:cubicBezTo>
                    <a:pt x="25146" y="24361"/>
                    <a:pt x="22229" y="27147"/>
                    <a:pt x="18133" y="28076"/>
                  </a:cubicBezTo>
                  <a:cubicBezTo>
                    <a:pt x="17240" y="28290"/>
                    <a:pt x="16336" y="28302"/>
                    <a:pt x="15538" y="28302"/>
                  </a:cubicBezTo>
                  <a:cubicBezTo>
                    <a:pt x="15240" y="28302"/>
                    <a:pt x="14931" y="28302"/>
                    <a:pt x="14633" y="28290"/>
                  </a:cubicBezTo>
                  <a:cubicBezTo>
                    <a:pt x="14323" y="28290"/>
                    <a:pt x="14026" y="28266"/>
                    <a:pt x="13716" y="28266"/>
                  </a:cubicBezTo>
                  <a:cubicBezTo>
                    <a:pt x="13133" y="28266"/>
                    <a:pt x="12657" y="28290"/>
                    <a:pt x="12228" y="28326"/>
                  </a:cubicBezTo>
                  <a:cubicBezTo>
                    <a:pt x="9918" y="28540"/>
                    <a:pt x="7608" y="27373"/>
                    <a:pt x="5239" y="24921"/>
                  </a:cubicBezTo>
                  <a:cubicBezTo>
                    <a:pt x="3060" y="22646"/>
                    <a:pt x="703" y="19932"/>
                    <a:pt x="381" y="16586"/>
                  </a:cubicBezTo>
                  <a:cubicBezTo>
                    <a:pt x="0" y="12848"/>
                    <a:pt x="679" y="9180"/>
                    <a:pt x="2203" y="6466"/>
                  </a:cubicBezTo>
                  <a:cubicBezTo>
                    <a:pt x="5263" y="1132"/>
                    <a:pt x="10275" y="1"/>
                    <a:pt x="13930" y="1"/>
                  </a:cubicBezTo>
                  <a:close/>
                </a:path>
              </a:pathLst>
            </a:custGeom>
            <a:noFill/>
            <a:ln cap="flat" cmpd="sng" w="19050">
              <a:solidFill>
                <a:schemeClr val="dk2"/>
              </a:solidFill>
              <a:prstDash val="solid"/>
              <a:miter lim="11906"/>
              <a:headEnd len="sm" type="none" w="sm"/>
              <a:tailEnd len="sm" type="none" w="sm"/>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grpSp>
      <p:sp>
        <p:nvSpPr>
          <p:cNvPr id="1044" name="Google Shape;1044;p44"/>
          <p:cNvSpPr txBox="1"/>
          <p:nvPr/>
        </p:nvSpPr>
        <p:spPr>
          <a:xfrm>
            <a:off x="4278388" y="3275450"/>
            <a:ext cx="2617800" cy="7056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None/>
            </a:pPr>
            <a:r>
              <a:rPr b="1" lang="en" sz="1800">
                <a:solidFill>
                  <a:schemeClr val="lt2"/>
                </a:solidFill>
                <a:latin typeface="Merriweather"/>
                <a:ea typeface="Merriweather"/>
                <a:cs typeface="Merriweather"/>
                <a:sym typeface="Merriweather"/>
              </a:rPr>
              <a:t>Matthew</a:t>
            </a:r>
            <a:endParaRPr b="1" sz="1800">
              <a:solidFill>
                <a:schemeClr val="lt2"/>
              </a:solidFill>
              <a:latin typeface="Merriweather"/>
              <a:ea typeface="Merriweather"/>
              <a:cs typeface="Merriweather"/>
              <a:sym typeface="Merriweather"/>
            </a:endParaRPr>
          </a:p>
        </p:txBody>
      </p:sp>
      <p:sp>
        <p:nvSpPr>
          <p:cNvPr id="1045" name="Google Shape;1045;p44"/>
          <p:cNvSpPr txBox="1"/>
          <p:nvPr/>
        </p:nvSpPr>
        <p:spPr>
          <a:xfrm>
            <a:off x="4278388" y="3624799"/>
            <a:ext cx="2617800" cy="12873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None/>
            </a:pPr>
            <a:r>
              <a:rPr lang="en">
                <a:solidFill>
                  <a:schemeClr val="dk1"/>
                </a:solidFill>
                <a:latin typeface="Livvic"/>
                <a:ea typeface="Livvic"/>
                <a:cs typeface="Livvic"/>
                <a:sym typeface="Livvic"/>
              </a:rPr>
              <a:t>Candid Founder</a:t>
            </a:r>
            <a:endParaRPr>
              <a:solidFill>
                <a:schemeClr val="dk1"/>
              </a:solidFill>
              <a:latin typeface="Livvic"/>
              <a:ea typeface="Livvic"/>
              <a:cs typeface="Livvic"/>
              <a:sym typeface="Livvic"/>
            </a:endParaRPr>
          </a:p>
          <a:p>
            <a:pPr algn="ctr" indent="0" lvl="0" marL="0" rtl="0">
              <a:spcBef>
                <a:spcPts val="0"/>
              </a:spcBef>
              <a:spcAft>
                <a:spcPts val="0"/>
              </a:spcAft>
              <a:buNone/>
            </a:pPr>
            <a:r>
              <a:rPr lang="en">
                <a:solidFill>
                  <a:schemeClr val="dk1"/>
                </a:solidFill>
                <a:latin typeface="Livvic"/>
                <a:ea typeface="Livvic"/>
                <a:cs typeface="Livvic"/>
                <a:sym typeface="Livvic"/>
              </a:rPr>
              <a:t>Former Economics Student</a:t>
            </a:r>
            <a:endParaRPr>
              <a:solidFill>
                <a:schemeClr val="dk1"/>
              </a:solidFill>
              <a:latin typeface="Livvic"/>
              <a:ea typeface="Livvic"/>
              <a:cs typeface="Livvic"/>
              <a:sym typeface="Livvic"/>
            </a:endParaRPr>
          </a:p>
          <a:p>
            <a:pPr algn="ctr" indent="0" lvl="0" marL="0" rtl="0">
              <a:spcBef>
                <a:spcPts val="0"/>
              </a:spcBef>
              <a:spcAft>
                <a:spcPts val="0"/>
              </a:spcAft>
              <a:buNone/>
            </a:pPr>
            <a:r>
              <a:t/>
            </a:r>
            <a:endParaRPr>
              <a:solidFill>
                <a:schemeClr val="dk1"/>
              </a:solidFill>
              <a:latin typeface="Livvic"/>
              <a:ea typeface="Livvic"/>
              <a:cs typeface="Livvic"/>
              <a:sym typeface="Livvic"/>
            </a:endParaRPr>
          </a:p>
        </p:txBody>
      </p:sp>
      <p:sp>
        <p:nvSpPr>
          <p:cNvPr id="1046" name="Google Shape;1046;p44"/>
          <p:cNvSpPr/>
          <p:nvPr/>
        </p:nvSpPr>
        <p:spPr>
          <a:xfrm>
            <a:off x="7906763" y="2767938"/>
            <a:ext cx="33225" cy="491820"/>
          </a:xfrm>
          <a:custGeom>
            <a:rect b="b" l="l" r="r" t="t"/>
            <a:pathLst>
              <a:path extrusionOk="0" h="8516" w="387">
                <a:moveTo>
                  <a:pt x="346" y="1"/>
                </a:moveTo>
                <a:cubicBezTo>
                  <a:pt x="326" y="1"/>
                  <a:pt x="307" y="29"/>
                  <a:pt x="280" y="79"/>
                </a:cubicBezTo>
                <a:cubicBezTo>
                  <a:pt x="239" y="153"/>
                  <a:pt x="202" y="231"/>
                  <a:pt x="177" y="313"/>
                </a:cubicBezTo>
                <a:cubicBezTo>
                  <a:pt x="152" y="375"/>
                  <a:pt x="136" y="436"/>
                  <a:pt x="124" y="498"/>
                </a:cubicBezTo>
                <a:cubicBezTo>
                  <a:pt x="111" y="571"/>
                  <a:pt x="103" y="645"/>
                  <a:pt x="103" y="719"/>
                </a:cubicBezTo>
                <a:cubicBezTo>
                  <a:pt x="99" y="793"/>
                  <a:pt x="95" y="871"/>
                  <a:pt x="87" y="941"/>
                </a:cubicBezTo>
                <a:cubicBezTo>
                  <a:pt x="79" y="1023"/>
                  <a:pt x="70" y="1113"/>
                  <a:pt x="66" y="1203"/>
                </a:cubicBezTo>
                <a:cubicBezTo>
                  <a:pt x="62" y="1244"/>
                  <a:pt x="58" y="1310"/>
                  <a:pt x="54" y="1392"/>
                </a:cubicBezTo>
                <a:cubicBezTo>
                  <a:pt x="46" y="1478"/>
                  <a:pt x="46" y="1577"/>
                  <a:pt x="42" y="1696"/>
                </a:cubicBezTo>
                <a:cubicBezTo>
                  <a:pt x="42" y="1753"/>
                  <a:pt x="38" y="1819"/>
                  <a:pt x="38" y="1885"/>
                </a:cubicBezTo>
                <a:cubicBezTo>
                  <a:pt x="38" y="1917"/>
                  <a:pt x="38" y="1950"/>
                  <a:pt x="38" y="1983"/>
                </a:cubicBezTo>
                <a:cubicBezTo>
                  <a:pt x="33" y="2016"/>
                  <a:pt x="33" y="2049"/>
                  <a:pt x="29" y="2086"/>
                </a:cubicBezTo>
                <a:cubicBezTo>
                  <a:pt x="25" y="2155"/>
                  <a:pt x="17" y="2233"/>
                  <a:pt x="13" y="2315"/>
                </a:cubicBezTo>
                <a:cubicBezTo>
                  <a:pt x="9" y="2402"/>
                  <a:pt x="9" y="2488"/>
                  <a:pt x="13" y="2574"/>
                </a:cubicBezTo>
                <a:cubicBezTo>
                  <a:pt x="13" y="2656"/>
                  <a:pt x="17" y="2746"/>
                  <a:pt x="21" y="2832"/>
                </a:cubicBezTo>
                <a:cubicBezTo>
                  <a:pt x="21" y="2923"/>
                  <a:pt x="21" y="3005"/>
                  <a:pt x="17" y="3099"/>
                </a:cubicBezTo>
                <a:cubicBezTo>
                  <a:pt x="9" y="3189"/>
                  <a:pt x="1" y="3296"/>
                  <a:pt x="5" y="3390"/>
                </a:cubicBezTo>
                <a:cubicBezTo>
                  <a:pt x="9" y="3489"/>
                  <a:pt x="9" y="3587"/>
                  <a:pt x="9" y="3686"/>
                </a:cubicBezTo>
                <a:cubicBezTo>
                  <a:pt x="13" y="4088"/>
                  <a:pt x="21" y="4502"/>
                  <a:pt x="29" y="4925"/>
                </a:cubicBezTo>
                <a:cubicBezTo>
                  <a:pt x="33" y="5044"/>
                  <a:pt x="42" y="5159"/>
                  <a:pt x="46" y="5266"/>
                </a:cubicBezTo>
                <a:cubicBezTo>
                  <a:pt x="46" y="5376"/>
                  <a:pt x="33" y="5487"/>
                  <a:pt x="25" y="5602"/>
                </a:cubicBezTo>
                <a:cubicBezTo>
                  <a:pt x="17" y="5660"/>
                  <a:pt x="17" y="5717"/>
                  <a:pt x="17" y="5774"/>
                </a:cubicBezTo>
                <a:cubicBezTo>
                  <a:pt x="17" y="5832"/>
                  <a:pt x="25" y="5889"/>
                  <a:pt x="33" y="5947"/>
                </a:cubicBezTo>
                <a:cubicBezTo>
                  <a:pt x="50" y="6049"/>
                  <a:pt x="54" y="6152"/>
                  <a:pt x="54" y="6254"/>
                </a:cubicBezTo>
                <a:cubicBezTo>
                  <a:pt x="50" y="6357"/>
                  <a:pt x="33" y="6460"/>
                  <a:pt x="29" y="6562"/>
                </a:cubicBezTo>
                <a:cubicBezTo>
                  <a:pt x="21" y="6665"/>
                  <a:pt x="21" y="6767"/>
                  <a:pt x="29" y="6870"/>
                </a:cubicBezTo>
                <a:cubicBezTo>
                  <a:pt x="33" y="6968"/>
                  <a:pt x="33" y="7055"/>
                  <a:pt x="33" y="7149"/>
                </a:cubicBezTo>
                <a:cubicBezTo>
                  <a:pt x="33" y="7239"/>
                  <a:pt x="38" y="7330"/>
                  <a:pt x="42" y="7412"/>
                </a:cubicBezTo>
                <a:cubicBezTo>
                  <a:pt x="42" y="7494"/>
                  <a:pt x="46" y="7572"/>
                  <a:pt x="42" y="7641"/>
                </a:cubicBezTo>
                <a:cubicBezTo>
                  <a:pt x="42" y="7715"/>
                  <a:pt x="33" y="7785"/>
                  <a:pt x="29" y="7855"/>
                </a:cubicBezTo>
                <a:cubicBezTo>
                  <a:pt x="25" y="7920"/>
                  <a:pt x="21" y="7986"/>
                  <a:pt x="25" y="8052"/>
                </a:cubicBezTo>
                <a:cubicBezTo>
                  <a:pt x="29" y="8109"/>
                  <a:pt x="33" y="8163"/>
                  <a:pt x="38" y="8212"/>
                </a:cubicBezTo>
                <a:cubicBezTo>
                  <a:pt x="58" y="8405"/>
                  <a:pt x="87" y="8515"/>
                  <a:pt x="136" y="8515"/>
                </a:cubicBezTo>
                <a:cubicBezTo>
                  <a:pt x="189" y="8515"/>
                  <a:pt x="214" y="8405"/>
                  <a:pt x="222" y="8212"/>
                </a:cubicBezTo>
                <a:cubicBezTo>
                  <a:pt x="226" y="8163"/>
                  <a:pt x="222" y="8105"/>
                  <a:pt x="226" y="8052"/>
                </a:cubicBezTo>
                <a:cubicBezTo>
                  <a:pt x="226" y="7998"/>
                  <a:pt x="230" y="7937"/>
                  <a:pt x="239" y="7871"/>
                </a:cubicBezTo>
                <a:cubicBezTo>
                  <a:pt x="243" y="7801"/>
                  <a:pt x="251" y="7732"/>
                  <a:pt x="251" y="7646"/>
                </a:cubicBezTo>
                <a:cubicBezTo>
                  <a:pt x="255" y="7563"/>
                  <a:pt x="247" y="7477"/>
                  <a:pt x="243" y="7395"/>
                </a:cubicBezTo>
                <a:cubicBezTo>
                  <a:pt x="239" y="7313"/>
                  <a:pt x="230" y="7235"/>
                  <a:pt x="226" y="7141"/>
                </a:cubicBezTo>
                <a:cubicBezTo>
                  <a:pt x="226" y="7046"/>
                  <a:pt x="218" y="6948"/>
                  <a:pt x="210" y="6854"/>
                </a:cubicBezTo>
                <a:cubicBezTo>
                  <a:pt x="202" y="6755"/>
                  <a:pt x="202" y="6661"/>
                  <a:pt x="202" y="6562"/>
                </a:cubicBezTo>
                <a:cubicBezTo>
                  <a:pt x="206" y="6464"/>
                  <a:pt x="218" y="6361"/>
                  <a:pt x="218" y="6246"/>
                </a:cubicBezTo>
                <a:cubicBezTo>
                  <a:pt x="214" y="6136"/>
                  <a:pt x="206" y="6021"/>
                  <a:pt x="185" y="5910"/>
                </a:cubicBezTo>
                <a:cubicBezTo>
                  <a:pt x="177" y="5861"/>
                  <a:pt x="173" y="5807"/>
                  <a:pt x="169" y="5758"/>
                </a:cubicBezTo>
                <a:cubicBezTo>
                  <a:pt x="169" y="5705"/>
                  <a:pt x="173" y="5651"/>
                  <a:pt x="177" y="5598"/>
                </a:cubicBezTo>
                <a:cubicBezTo>
                  <a:pt x="185" y="5487"/>
                  <a:pt x="198" y="5364"/>
                  <a:pt x="198" y="5249"/>
                </a:cubicBezTo>
                <a:cubicBezTo>
                  <a:pt x="198" y="5130"/>
                  <a:pt x="193" y="5015"/>
                  <a:pt x="193" y="4905"/>
                </a:cubicBezTo>
                <a:cubicBezTo>
                  <a:pt x="202" y="4486"/>
                  <a:pt x="210" y="4067"/>
                  <a:pt x="222" y="3674"/>
                </a:cubicBezTo>
                <a:cubicBezTo>
                  <a:pt x="222" y="3575"/>
                  <a:pt x="222" y="3468"/>
                  <a:pt x="226" y="3378"/>
                </a:cubicBezTo>
                <a:cubicBezTo>
                  <a:pt x="230" y="3288"/>
                  <a:pt x="239" y="3198"/>
                  <a:pt x="247" y="3103"/>
                </a:cubicBezTo>
                <a:cubicBezTo>
                  <a:pt x="255" y="3009"/>
                  <a:pt x="259" y="2910"/>
                  <a:pt x="259" y="2820"/>
                </a:cubicBezTo>
                <a:lnTo>
                  <a:pt x="259" y="2562"/>
                </a:lnTo>
                <a:cubicBezTo>
                  <a:pt x="259" y="2521"/>
                  <a:pt x="259" y="2479"/>
                  <a:pt x="259" y="2443"/>
                </a:cubicBezTo>
                <a:cubicBezTo>
                  <a:pt x="263" y="2402"/>
                  <a:pt x="263" y="2369"/>
                  <a:pt x="267" y="2328"/>
                </a:cubicBezTo>
                <a:cubicBezTo>
                  <a:pt x="271" y="2254"/>
                  <a:pt x="284" y="2180"/>
                  <a:pt x="292" y="2106"/>
                </a:cubicBezTo>
                <a:cubicBezTo>
                  <a:pt x="296" y="2073"/>
                  <a:pt x="300" y="2036"/>
                  <a:pt x="300" y="1999"/>
                </a:cubicBezTo>
                <a:cubicBezTo>
                  <a:pt x="304" y="1979"/>
                  <a:pt x="304" y="1962"/>
                  <a:pt x="304" y="1942"/>
                </a:cubicBezTo>
                <a:cubicBezTo>
                  <a:pt x="308" y="1926"/>
                  <a:pt x="308" y="1909"/>
                  <a:pt x="308" y="1893"/>
                </a:cubicBezTo>
                <a:cubicBezTo>
                  <a:pt x="312" y="1827"/>
                  <a:pt x="312" y="1766"/>
                  <a:pt x="317" y="1708"/>
                </a:cubicBezTo>
                <a:cubicBezTo>
                  <a:pt x="325" y="1593"/>
                  <a:pt x="325" y="1495"/>
                  <a:pt x="333" y="1413"/>
                </a:cubicBezTo>
                <a:cubicBezTo>
                  <a:pt x="337" y="1331"/>
                  <a:pt x="341" y="1269"/>
                  <a:pt x="345" y="1228"/>
                </a:cubicBezTo>
                <a:cubicBezTo>
                  <a:pt x="353" y="1138"/>
                  <a:pt x="358" y="1052"/>
                  <a:pt x="362" y="969"/>
                </a:cubicBezTo>
                <a:cubicBezTo>
                  <a:pt x="366" y="887"/>
                  <a:pt x="366" y="805"/>
                  <a:pt x="362" y="723"/>
                </a:cubicBezTo>
                <a:cubicBezTo>
                  <a:pt x="358" y="649"/>
                  <a:pt x="358" y="584"/>
                  <a:pt x="358" y="526"/>
                </a:cubicBezTo>
                <a:cubicBezTo>
                  <a:pt x="358" y="469"/>
                  <a:pt x="366" y="411"/>
                  <a:pt x="370" y="358"/>
                </a:cubicBezTo>
                <a:cubicBezTo>
                  <a:pt x="382" y="276"/>
                  <a:pt x="386" y="190"/>
                  <a:pt x="386" y="104"/>
                </a:cubicBezTo>
                <a:cubicBezTo>
                  <a:pt x="382" y="38"/>
                  <a:pt x="374" y="5"/>
                  <a:pt x="349" y="1"/>
                </a:cubicBezTo>
                <a:cubicBezTo>
                  <a:pt x="348" y="1"/>
                  <a:pt x="347" y="1"/>
                  <a:pt x="346" y="1"/>
                </a:cubicBezTo>
                <a:close/>
              </a:path>
            </a:pathLst>
          </a:custGeom>
          <a:solidFill>
            <a:schemeClr val="dk2"/>
          </a:solidFill>
          <a:ln>
            <a:noFill/>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grpSp>
        <p:nvGrpSpPr>
          <p:cNvPr id="1047" name="Google Shape;1047;p44"/>
          <p:cNvGrpSpPr/>
          <p:nvPr/>
        </p:nvGrpSpPr>
        <p:grpSpPr>
          <a:xfrm>
            <a:off x="7561243" y="2158411"/>
            <a:ext cx="724264" cy="705611"/>
            <a:chOff x="2581550" y="1973000"/>
            <a:chExt cx="926050" cy="902200"/>
          </a:xfrm>
        </p:grpSpPr>
        <p:sp>
          <p:nvSpPr>
            <p:cNvPr id="1048" name="Google Shape;1048;p44"/>
            <p:cNvSpPr/>
            <p:nvPr/>
          </p:nvSpPr>
          <p:spPr>
            <a:xfrm>
              <a:off x="2581550" y="1973000"/>
              <a:ext cx="926050" cy="902200"/>
            </a:xfrm>
            <a:custGeom>
              <a:rect b="b" l="l" r="r" t="t"/>
              <a:pathLst>
                <a:path extrusionOk="0" fill="none" h="36088" w="37042">
                  <a:moveTo>
                    <a:pt x="6668" y="31659"/>
                  </a:moveTo>
                  <a:cubicBezTo>
                    <a:pt x="9526" y="34600"/>
                    <a:pt x="12419" y="36088"/>
                    <a:pt x="15265" y="36088"/>
                  </a:cubicBezTo>
                  <a:cubicBezTo>
                    <a:pt x="15491" y="36088"/>
                    <a:pt x="15729" y="36076"/>
                    <a:pt x="15967" y="36052"/>
                  </a:cubicBezTo>
                  <a:cubicBezTo>
                    <a:pt x="16467" y="36016"/>
                    <a:pt x="17027" y="35993"/>
                    <a:pt x="17706" y="35993"/>
                  </a:cubicBezTo>
                  <a:cubicBezTo>
                    <a:pt x="18075" y="35993"/>
                    <a:pt x="18456" y="35993"/>
                    <a:pt x="18813" y="36016"/>
                  </a:cubicBezTo>
                  <a:cubicBezTo>
                    <a:pt x="19182" y="36016"/>
                    <a:pt x="19551" y="36028"/>
                    <a:pt x="19920" y="36028"/>
                  </a:cubicBezTo>
                  <a:cubicBezTo>
                    <a:pt x="20932" y="36028"/>
                    <a:pt x="22111" y="35993"/>
                    <a:pt x="23301" y="35731"/>
                  </a:cubicBezTo>
                  <a:cubicBezTo>
                    <a:pt x="28635" y="34540"/>
                    <a:pt x="32410" y="31016"/>
                    <a:pt x="35196" y="24622"/>
                  </a:cubicBezTo>
                  <a:cubicBezTo>
                    <a:pt x="36089" y="22598"/>
                    <a:pt x="36565" y="20253"/>
                    <a:pt x="36696" y="17455"/>
                  </a:cubicBezTo>
                  <a:cubicBezTo>
                    <a:pt x="37041" y="9561"/>
                    <a:pt x="30910" y="1965"/>
                    <a:pt x="23051" y="488"/>
                  </a:cubicBezTo>
                  <a:cubicBezTo>
                    <a:pt x="21313" y="155"/>
                    <a:pt x="19599" y="0"/>
                    <a:pt x="17956" y="0"/>
                  </a:cubicBezTo>
                  <a:cubicBezTo>
                    <a:pt x="11157" y="0"/>
                    <a:pt x="5918" y="2858"/>
                    <a:pt x="2811" y="8287"/>
                  </a:cubicBezTo>
                  <a:cubicBezTo>
                    <a:pt x="846" y="11704"/>
                    <a:pt x="1" y="16371"/>
                    <a:pt x="453" y="21050"/>
                  </a:cubicBezTo>
                  <a:cubicBezTo>
                    <a:pt x="870" y="25384"/>
                    <a:pt x="3882" y="28801"/>
                    <a:pt x="6668" y="31659"/>
                  </a:cubicBezTo>
                  <a:close/>
                  <a:moveTo>
                    <a:pt x="3537" y="8704"/>
                  </a:moveTo>
                  <a:cubicBezTo>
                    <a:pt x="7264" y="2215"/>
                    <a:pt x="13419" y="845"/>
                    <a:pt x="17944" y="845"/>
                  </a:cubicBezTo>
                  <a:cubicBezTo>
                    <a:pt x="19527" y="845"/>
                    <a:pt x="21170" y="1012"/>
                    <a:pt x="22873" y="1322"/>
                  </a:cubicBezTo>
                  <a:cubicBezTo>
                    <a:pt x="30326" y="2715"/>
                    <a:pt x="36148" y="9930"/>
                    <a:pt x="35815" y="17395"/>
                  </a:cubicBezTo>
                  <a:cubicBezTo>
                    <a:pt x="35696" y="20086"/>
                    <a:pt x="35243" y="22324"/>
                    <a:pt x="34386" y="24253"/>
                  </a:cubicBezTo>
                  <a:cubicBezTo>
                    <a:pt x="31731" y="30361"/>
                    <a:pt x="28135" y="33719"/>
                    <a:pt x="23099" y="34850"/>
                  </a:cubicBezTo>
                  <a:cubicBezTo>
                    <a:pt x="21992" y="35112"/>
                    <a:pt x="20861" y="35135"/>
                    <a:pt x="19908" y="35135"/>
                  </a:cubicBezTo>
                  <a:cubicBezTo>
                    <a:pt x="19539" y="35135"/>
                    <a:pt x="19170" y="35135"/>
                    <a:pt x="18813" y="35124"/>
                  </a:cubicBezTo>
                  <a:cubicBezTo>
                    <a:pt x="18432" y="35124"/>
                    <a:pt x="18063" y="35100"/>
                    <a:pt x="17694" y="35100"/>
                  </a:cubicBezTo>
                  <a:cubicBezTo>
                    <a:pt x="16979" y="35100"/>
                    <a:pt x="16396" y="35124"/>
                    <a:pt x="15872" y="35183"/>
                  </a:cubicBezTo>
                  <a:cubicBezTo>
                    <a:pt x="13038" y="35433"/>
                    <a:pt x="10181" y="34016"/>
                    <a:pt x="7276" y="31040"/>
                  </a:cubicBezTo>
                  <a:cubicBezTo>
                    <a:pt x="4597" y="28289"/>
                    <a:pt x="1704" y="25015"/>
                    <a:pt x="1311" y="20955"/>
                  </a:cubicBezTo>
                  <a:cubicBezTo>
                    <a:pt x="846" y="16443"/>
                    <a:pt x="1668" y="11978"/>
                    <a:pt x="3537" y="8704"/>
                  </a:cubicBezTo>
                  <a:close/>
                </a:path>
              </a:pathLst>
            </a:custGeom>
            <a:noFill/>
            <a:ln cap="flat" cmpd="sng" w="19050">
              <a:solidFill>
                <a:schemeClr val="dk2"/>
              </a:solidFill>
              <a:prstDash val="solid"/>
              <a:miter lim="11906"/>
              <a:headEnd len="sm" type="none" w="sm"/>
              <a:tailEnd len="sm" type="none" w="sm"/>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sp>
          <p:nvSpPr>
            <p:cNvPr id="1049" name="Google Shape;1049;p44"/>
            <p:cNvSpPr/>
            <p:nvPr/>
          </p:nvSpPr>
          <p:spPr>
            <a:xfrm>
              <a:off x="2679200" y="2069425"/>
              <a:ext cx="719450" cy="713500"/>
            </a:xfrm>
            <a:custGeom>
              <a:rect b="b" l="l" r="r" t="t"/>
              <a:pathLst>
                <a:path extrusionOk="0" fill="none" h="28540" w="28778">
                  <a:moveTo>
                    <a:pt x="13930" y="1"/>
                  </a:moveTo>
                  <a:cubicBezTo>
                    <a:pt x="15216" y="1"/>
                    <a:pt x="16574" y="120"/>
                    <a:pt x="17955" y="394"/>
                  </a:cubicBezTo>
                  <a:cubicBezTo>
                    <a:pt x="23932" y="1572"/>
                    <a:pt x="28778" y="7680"/>
                    <a:pt x="28480" y="13657"/>
                  </a:cubicBezTo>
                  <a:cubicBezTo>
                    <a:pt x="28373" y="15872"/>
                    <a:pt x="28004" y="17729"/>
                    <a:pt x="27313" y="19325"/>
                  </a:cubicBezTo>
                  <a:cubicBezTo>
                    <a:pt x="25146" y="24361"/>
                    <a:pt x="22229" y="27147"/>
                    <a:pt x="18133" y="28076"/>
                  </a:cubicBezTo>
                  <a:cubicBezTo>
                    <a:pt x="17240" y="28290"/>
                    <a:pt x="16336" y="28302"/>
                    <a:pt x="15538" y="28302"/>
                  </a:cubicBezTo>
                  <a:cubicBezTo>
                    <a:pt x="15240" y="28302"/>
                    <a:pt x="14931" y="28302"/>
                    <a:pt x="14633" y="28290"/>
                  </a:cubicBezTo>
                  <a:cubicBezTo>
                    <a:pt x="14323" y="28290"/>
                    <a:pt x="14026" y="28266"/>
                    <a:pt x="13716" y="28266"/>
                  </a:cubicBezTo>
                  <a:cubicBezTo>
                    <a:pt x="13133" y="28266"/>
                    <a:pt x="12657" y="28290"/>
                    <a:pt x="12228" y="28326"/>
                  </a:cubicBezTo>
                  <a:cubicBezTo>
                    <a:pt x="9918" y="28540"/>
                    <a:pt x="7608" y="27373"/>
                    <a:pt x="5239" y="24921"/>
                  </a:cubicBezTo>
                  <a:cubicBezTo>
                    <a:pt x="3060" y="22646"/>
                    <a:pt x="703" y="19932"/>
                    <a:pt x="381" y="16586"/>
                  </a:cubicBezTo>
                  <a:cubicBezTo>
                    <a:pt x="0" y="12848"/>
                    <a:pt x="679" y="9180"/>
                    <a:pt x="2203" y="6466"/>
                  </a:cubicBezTo>
                  <a:cubicBezTo>
                    <a:pt x="5263" y="1132"/>
                    <a:pt x="10275" y="1"/>
                    <a:pt x="13930" y="1"/>
                  </a:cubicBezTo>
                  <a:close/>
                </a:path>
              </a:pathLst>
            </a:custGeom>
            <a:noFill/>
            <a:ln cap="flat" cmpd="sng" w="19050">
              <a:solidFill>
                <a:schemeClr val="dk2"/>
              </a:solidFill>
              <a:prstDash val="solid"/>
              <a:miter lim="11906"/>
              <a:headEnd len="sm" type="none" w="sm"/>
              <a:tailEnd len="sm" type="none" w="sm"/>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grpSp>
      <p:sp>
        <p:nvSpPr>
          <p:cNvPr id="1050" name="Google Shape;1050;p44"/>
          <p:cNvSpPr txBox="1"/>
          <p:nvPr/>
        </p:nvSpPr>
        <p:spPr>
          <a:xfrm>
            <a:off x="6565638" y="3254875"/>
            <a:ext cx="2617800" cy="7056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None/>
            </a:pPr>
            <a:r>
              <a:rPr b="1" lang="en" sz="1800">
                <a:solidFill>
                  <a:schemeClr val="lt2"/>
                </a:solidFill>
                <a:latin typeface="Merriweather"/>
                <a:ea typeface="Merriweather"/>
                <a:cs typeface="Merriweather"/>
                <a:sym typeface="Merriweather"/>
              </a:rPr>
              <a:t>Zane</a:t>
            </a:r>
            <a:endParaRPr b="1" sz="1800">
              <a:solidFill>
                <a:schemeClr val="lt2"/>
              </a:solidFill>
              <a:latin typeface="Merriweather"/>
              <a:ea typeface="Merriweather"/>
              <a:cs typeface="Merriweather"/>
              <a:sym typeface="Merriweather"/>
            </a:endParaRPr>
          </a:p>
        </p:txBody>
      </p:sp>
      <p:sp>
        <p:nvSpPr>
          <p:cNvPr id="1051" name="Google Shape;1051;p44"/>
          <p:cNvSpPr txBox="1"/>
          <p:nvPr/>
        </p:nvSpPr>
        <p:spPr>
          <a:xfrm>
            <a:off x="6565638" y="3604224"/>
            <a:ext cx="2617800" cy="12873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None/>
            </a:pPr>
            <a:r>
              <a:rPr lang="en">
                <a:solidFill>
                  <a:schemeClr val="dk1"/>
                </a:solidFill>
                <a:latin typeface="Livvic"/>
                <a:ea typeface="Livvic"/>
                <a:cs typeface="Livvic"/>
                <a:sym typeface="Livvic"/>
              </a:rPr>
              <a:t>Candid Founder</a:t>
            </a:r>
            <a:endParaRPr>
              <a:solidFill>
                <a:schemeClr val="dk1"/>
              </a:solidFill>
              <a:latin typeface="Livvic"/>
              <a:ea typeface="Livvic"/>
              <a:cs typeface="Livvic"/>
              <a:sym typeface="Livvic"/>
            </a:endParaRPr>
          </a:p>
          <a:p>
            <a:pPr algn="ctr" indent="0" lvl="0" marL="0" rtl="0">
              <a:spcBef>
                <a:spcPts val="0"/>
              </a:spcBef>
              <a:spcAft>
                <a:spcPts val="0"/>
              </a:spcAft>
              <a:buNone/>
            </a:pPr>
            <a:r>
              <a:rPr lang="en">
                <a:solidFill>
                  <a:schemeClr val="dk1"/>
                </a:solidFill>
                <a:latin typeface="Livvic"/>
                <a:ea typeface="Livvic"/>
                <a:cs typeface="Livvic"/>
                <a:sym typeface="Livvic"/>
              </a:rPr>
              <a:t>Former C.S. Student</a:t>
            </a:r>
            <a:endParaRPr>
              <a:solidFill>
                <a:schemeClr val="dk1"/>
              </a:solidFill>
              <a:latin typeface="Livvic"/>
              <a:ea typeface="Livvic"/>
              <a:cs typeface="Livvic"/>
              <a:sym typeface="Livvic"/>
            </a:endParaRPr>
          </a:p>
          <a:p>
            <a:pPr algn="ctr" indent="0" lvl="0" marL="0" rtl="0">
              <a:spcBef>
                <a:spcPts val="0"/>
              </a:spcBef>
              <a:spcAft>
                <a:spcPts val="0"/>
              </a:spcAft>
              <a:buNone/>
            </a:pPr>
            <a:r>
              <a:t/>
            </a:r>
            <a:endParaRPr>
              <a:solidFill>
                <a:schemeClr val="dk1"/>
              </a:solidFill>
              <a:latin typeface="Livvic"/>
              <a:ea typeface="Livvic"/>
              <a:cs typeface="Livvic"/>
              <a:sym typeface="Livvic"/>
            </a:endParaRPr>
          </a:p>
        </p:txBody>
      </p:sp>
      <p:pic>
        <p:nvPicPr>
          <p:cNvPr id="1052" name="Google Shape;1052;p44"/>
          <p:cNvPicPr preferRelativeResize="0"/>
          <p:nvPr/>
        </p:nvPicPr>
        <p:blipFill rotWithShape="1">
          <a:blip r:embed="rId3">
            <a:alphaModFix/>
          </a:blip>
          <a:srcRect b="0" l="0" r="0" t="0"/>
          <a:stretch/>
        </p:blipFill>
        <p:spPr>
          <a:xfrm>
            <a:off x="2766125" y="1513000"/>
            <a:ext cx="1371600" cy="1371600"/>
          </a:xfrm>
          <a:prstGeom prst="ellipse">
            <a:avLst/>
          </a:prstGeom>
          <a:noFill/>
          <a:ln>
            <a:noFill/>
          </a:ln>
        </p:spPr>
      </p:pic>
      <p:pic>
        <p:nvPicPr>
          <p:cNvPr id="1053" name="Google Shape;1053;p44"/>
          <p:cNvPicPr preferRelativeResize="0"/>
          <p:nvPr/>
        </p:nvPicPr>
        <p:blipFill rotWithShape="1">
          <a:blip r:embed="rId4">
            <a:alphaModFix/>
          </a:blip>
          <a:srcRect b="0" l="0" r="0" t="0"/>
          <a:stretch/>
        </p:blipFill>
        <p:spPr>
          <a:xfrm>
            <a:off x="4950325" y="1513000"/>
            <a:ext cx="1371600" cy="1371600"/>
          </a:xfrm>
          <a:prstGeom prst="ellipse">
            <a:avLst/>
          </a:prstGeom>
          <a:noFill/>
          <a:ln>
            <a:noFill/>
          </a:ln>
        </p:spPr>
      </p:pic>
      <p:pic>
        <p:nvPicPr>
          <p:cNvPr id="1054" name="Google Shape;1054;p44"/>
          <p:cNvPicPr preferRelativeResize="0"/>
          <p:nvPr/>
        </p:nvPicPr>
        <p:blipFill rotWithShape="1">
          <a:blip r:embed="rId5">
            <a:alphaModFix/>
          </a:blip>
          <a:srcRect b="0" l="0" r="0" t="0"/>
          <a:stretch/>
        </p:blipFill>
        <p:spPr>
          <a:xfrm>
            <a:off x="7237575" y="1513000"/>
            <a:ext cx="1371600" cy="1371600"/>
          </a:xfrm>
          <a:prstGeom prst="ellipse">
            <a:avLst/>
          </a:prstGeom>
          <a:noFill/>
          <a:ln>
            <a:noFill/>
          </a:ln>
        </p:spPr>
      </p:pic>
      <p:pic>
        <p:nvPicPr>
          <p:cNvPr descr="IMG_1091.jpeg" id="1055" name="Google Shape;1055;p44"/>
          <p:cNvPicPr preferRelativeResize="0"/>
          <p:nvPr/>
        </p:nvPicPr>
        <p:blipFill rotWithShape="1">
          <a:blip r:embed="rId6">
            <a:alphaModFix/>
          </a:blip>
          <a:srcRect b="217" l="266" r="255" t="56"/>
          <a:stretch/>
        </p:blipFill>
        <p:spPr>
          <a:xfrm>
            <a:off x="581913" y="1513000"/>
            <a:ext cx="1371600" cy="1371600"/>
          </a:xfrm>
          <a:prstGeom prst="ellipse">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9" name="Shape 1059"/>
        <p:cNvGrpSpPr/>
        <p:nvPr/>
      </p:nvGrpSpPr>
      <p:grpSpPr>
        <a:xfrm>
          <a:off x="0" y="0"/>
          <a:ext cx="0" cy="0"/>
          <a:chOff x="0" y="0"/>
          <a:chExt cx="0" cy="0"/>
        </a:xfrm>
      </p:grpSpPr>
      <p:grpSp>
        <p:nvGrpSpPr>
          <p:cNvPr id="1060" name="Google Shape;1060;p45"/>
          <p:cNvGrpSpPr/>
          <p:nvPr/>
        </p:nvGrpSpPr>
        <p:grpSpPr>
          <a:xfrm>
            <a:off x="-1443730" y="1520586"/>
            <a:ext cx="2794622" cy="2862914"/>
            <a:chOff x="3119125" y="1476475"/>
            <a:chExt cx="2063975" cy="2114100"/>
          </a:xfrm>
        </p:grpSpPr>
        <p:sp>
          <p:nvSpPr>
            <p:cNvPr id="1061" name="Google Shape;1061;p45"/>
            <p:cNvSpPr/>
            <p:nvPr/>
          </p:nvSpPr>
          <p:spPr>
            <a:xfrm>
              <a:off x="3247200" y="1557975"/>
              <a:ext cx="251175" cy="456400"/>
            </a:xfrm>
            <a:custGeom>
              <a:rect b="b" l="l" r="r" t="t"/>
              <a:pathLst>
                <a:path extrusionOk="0" h="18256" w="10047">
                  <a:moveTo>
                    <a:pt x="2306" y="1"/>
                  </a:moveTo>
                  <a:cubicBezTo>
                    <a:pt x="1500" y="1"/>
                    <a:pt x="717" y="171"/>
                    <a:pt x="57" y="575"/>
                  </a:cubicBezTo>
                  <a:cubicBezTo>
                    <a:pt x="1" y="609"/>
                    <a:pt x="40" y="695"/>
                    <a:pt x="104" y="695"/>
                  </a:cubicBezTo>
                  <a:cubicBezTo>
                    <a:pt x="108" y="695"/>
                    <a:pt x="112" y="695"/>
                    <a:pt x="116" y="694"/>
                  </a:cubicBezTo>
                  <a:cubicBezTo>
                    <a:pt x="940" y="544"/>
                    <a:pt x="1700" y="373"/>
                    <a:pt x="2485" y="373"/>
                  </a:cubicBezTo>
                  <a:cubicBezTo>
                    <a:pt x="2880" y="373"/>
                    <a:pt x="3281" y="416"/>
                    <a:pt x="3700" y="528"/>
                  </a:cubicBezTo>
                  <a:cubicBezTo>
                    <a:pt x="4760" y="790"/>
                    <a:pt x="5724" y="1373"/>
                    <a:pt x="6498" y="2135"/>
                  </a:cubicBezTo>
                  <a:cubicBezTo>
                    <a:pt x="8117" y="3731"/>
                    <a:pt x="8701" y="5957"/>
                    <a:pt x="8867" y="8172"/>
                  </a:cubicBezTo>
                  <a:cubicBezTo>
                    <a:pt x="9034" y="10410"/>
                    <a:pt x="8748" y="12791"/>
                    <a:pt x="7570" y="14744"/>
                  </a:cubicBezTo>
                  <a:cubicBezTo>
                    <a:pt x="6986" y="15720"/>
                    <a:pt x="6189" y="16554"/>
                    <a:pt x="5153" y="17077"/>
                  </a:cubicBezTo>
                  <a:cubicBezTo>
                    <a:pt x="4188" y="17566"/>
                    <a:pt x="3105" y="17637"/>
                    <a:pt x="2045" y="17804"/>
                  </a:cubicBezTo>
                  <a:cubicBezTo>
                    <a:pt x="1878" y="17839"/>
                    <a:pt x="1902" y="18089"/>
                    <a:pt x="2045" y="18113"/>
                  </a:cubicBezTo>
                  <a:cubicBezTo>
                    <a:pt x="2488" y="18208"/>
                    <a:pt x="2924" y="18255"/>
                    <a:pt x="3349" y="18255"/>
                  </a:cubicBezTo>
                  <a:cubicBezTo>
                    <a:pt x="4695" y="18255"/>
                    <a:pt x="5937" y="17778"/>
                    <a:pt x="6986" y="16792"/>
                  </a:cubicBezTo>
                  <a:cubicBezTo>
                    <a:pt x="8463" y="15422"/>
                    <a:pt x="9260" y="13434"/>
                    <a:pt x="9534" y="11481"/>
                  </a:cubicBezTo>
                  <a:cubicBezTo>
                    <a:pt x="10046" y="7802"/>
                    <a:pt x="9284" y="3076"/>
                    <a:pt x="5855" y="1004"/>
                  </a:cubicBezTo>
                  <a:cubicBezTo>
                    <a:pt x="4875" y="416"/>
                    <a:pt x="3564" y="1"/>
                    <a:pt x="230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45"/>
            <p:cNvSpPr/>
            <p:nvPr/>
          </p:nvSpPr>
          <p:spPr>
            <a:xfrm>
              <a:off x="3320350" y="1915375"/>
              <a:ext cx="1397250" cy="94025"/>
            </a:xfrm>
            <a:custGeom>
              <a:rect b="b" l="l" r="r" t="t"/>
              <a:pathLst>
                <a:path extrusionOk="0" h="3761" w="55890">
                  <a:moveTo>
                    <a:pt x="45780" y="1"/>
                  </a:moveTo>
                  <a:cubicBezTo>
                    <a:pt x="45129" y="1"/>
                    <a:pt x="44478" y="7"/>
                    <a:pt x="43827" y="19"/>
                  </a:cubicBezTo>
                  <a:cubicBezTo>
                    <a:pt x="39338" y="103"/>
                    <a:pt x="34838" y="269"/>
                    <a:pt x="30349" y="460"/>
                  </a:cubicBezTo>
                  <a:cubicBezTo>
                    <a:pt x="23920" y="734"/>
                    <a:pt x="17491" y="1186"/>
                    <a:pt x="11085" y="1841"/>
                  </a:cubicBezTo>
                  <a:cubicBezTo>
                    <a:pt x="9120" y="2031"/>
                    <a:pt x="7156" y="2258"/>
                    <a:pt x="5191" y="2531"/>
                  </a:cubicBezTo>
                  <a:cubicBezTo>
                    <a:pt x="3501" y="2770"/>
                    <a:pt x="1703" y="3031"/>
                    <a:pt x="72" y="3579"/>
                  </a:cubicBezTo>
                  <a:cubicBezTo>
                    <a:pt x="5" y="3612"/>
                    <a:pt x="1" y="3760"/>
                    <a:pt x="88" y="3760"/>
                  </a:cubicBezTo>
                  <a:cubicBezTo>
                    <a:pt x="94" y="3760"/>
                    <a:pt x="100" y="3759"/>
                    <a:pt x="107" y="3758"/>
                  </a:cubicBezTo>
                  <a:cubicBezTo>
                    <a:pt x="3334" y="3543"/>
                    <a:pt x="6549" y="2984"/>
                    <a:pt x="9763" y="2662"/>
                  </a:cubicBezTo>
                  <a:cubicBezTo>
                    <a:pt x="13466" y="2293"/>
                    <a:pt x="17181" y="2008"/>
                    <a:pt x="20884" y="1757"/>
                  </a:cubicBezTo>
                  <a:cubicBezTo>
                    <a:pt x="27980" y="1281"/>
                    <a:pt x="35076" y="984"/>
                    <a:pt x="42196" y="817"/>
                  </a:cubicBezTo>
                  <a:cubicBezTo>
                    <a:pt x="43355" y="788"/>
                    <a:pt x="44513" y="770"/>
                    <a:pt x="45670" y="770"/>
                  </a:cubicBezTo>
                  <a:cubicBezTo>
                    <a:pt x="48864" y="770"/>
                    <a:pt x="52052" y="910"/>
                    <a:pt x="55233" y="1365"/>
                  </a:cubicBezTo>
                  <a:cubicBezTo>
                    <a:pt x="55256" y="1368"/>
                    <a:pt x="55277" y="1370"/>
                    <a:pt x="55298" y="1370"/>
                  </a:cubicBezTo>
                  <a:cubicBezTo>
                    <a:pt x="55727" y="1370"/>
                    <a:pt x="55889" y="706"/>
                    <a:pt x="55424" y="638"/>
                  </a:cubicBezTo>
                  <a:cubicBezTo>
                    <a:pt x="52234" y="163"/>
                    <a:pt x="49004" y="1"/>
                    <a:pt x="4578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45"/>
            <p:cNvSpPr/>
            <p:nvPr/>
          </p:nvSpPr>
          <p:spPr>
            <a:xfrm>
              <a:off x="4637775" y="1480075"/>
              <a:ext cx="200650" cy="468000"/>
            </a:xfrm>
            <a:custGeom>
              <a:rect b="b" l="l" r="r" t="t"/>
              <a:pathLst>
                <a:path extrusionOk="0" h="18720" w="8026">
                  <a:moveTo>
                    <a:pt x="107" y="0"/>
                  </a:moveTo>
                  <a:cubicBezTo>
                    <a:pt x="12" y="0"/>
                    <a:pt x="0" y="155"/>
                    <a:pt x="96" y="179"/>
                  </a:cubicBezTo>
                  <a:cubicBezTo>
                    <a:pt x="5656" y="1941"/>
                    <a:pt x="8025" y="9323"/>
                    <a:pt x="6001" y="14490"/>
                  </a:cubicBezTo>
                  <a:cubicBezTo>
                    <a:pt x="5739" y="15193"/>
                    <a:pt x="5346" y="15860"/>
                    <a:pt x="4870" y="16443"/>
                  </a:cubicBezTo>
                  <a:cubicBezTo>
                    <a:pt x="4501" y="16883"/>
                    <a:pt x="4072" y="17300"/>
                    <a:pt x="3572" y="17622"/>
                  </a:cubicBezTo>
                  <a:cubicBezTo>
                    <a:pt x="3144" y="17896"/>
                    <a:pt x="2536" y="18015"/>
                    <a:pt x="2203" y="18431"/>
                  </a:cubicBezTo>
                  <a:cubicBezTo>
                    <a:pt x="2179" y="18479"/>
                    <a:pt x="2179" y="18538"/>
                    <a:pt x="2215" y="18574"/>
                  </a:cubicBezTo>
                  <a:cubicBezTo>
                    <a:pt x="2373" y="18676"/>
                    <a:pt x="2547" y="18719"/>
                    <a:pt x="2728" y="18719"/>
                  </a:cubicBezTo>
                  <a:cubicBezTo>
                    <a:pt x="3393" y="18719"/>
                    <a:pt x="4154" y="18141"/>
                    <a:pt x="4584" y="17776"/>
                  </a:cubicBezTo>
                  <a:cubicBezTo>
                    <a:pt x="5263" y="17217"/>
                    <a:pt x="5811" y="16502"/>
                    <a:pt x="6227" y="15740"/>
                  </a:cubicBezTo>
                  <a:cubicBezTo>
                    <a:pt x="6954" y="14371"/>
                    <a:pt x="7299" y="12823"/>
                    <a:pt x="7370" y="11276"/>
                  </a:cubicBezTo>
                  <a:cubicBezTo>
                    <a:pt x="7525" y="8109"/>
                    <a:pt x="6549" y="4668"/>
                    <a:pt x="4394" y="2286"/>
                  </a:cubicBezTo>
                  <a:cubicBezTo>
                    <a:pt x="3263" y="1036"/>
                    <a:pt x="1822" y="143"/>
                    <a:pt x="10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45"/>
            <p:cNvSpPr/>
            <p:nvPr/>
          </p:nvSpPr>
          <p:spPr>
            <a:xfrm>
              <a:off x="3298625" y="1476475"/>
              <a:ext cx="1348500" cy="96500"/>
            </a:xfrm>
            <a:custGeom>
              <a:rect b="b" l="l" r="r" t="t"/>
              <a:pathLst>
                <a:path extrusionOk="0" h="3860" w="53940">
                  <a:moveTo>
                    <a:pt x="53010" y="1"/>
                  </a:moveTo>
                  <a:cubicBezTo>
                    <a:pt x="52572" y="1"/>
                    <a:pt x="52114" y="67"/>
                    <a:pt x="51721" y="97"/>
                  </a:cubicBezTo>
                  <a:cubicBezTo>
                    <a:pt x="50459" y="204"/>
                    <a:pt x="49197" y="394"/>
                    <a:pt x="47947" y="585"/>
                  </a:cubicBezTo>
                  <a:cubicBezTo>
                    <a:pt x="45458" y="978"/>
                    <a:pt x="42970" y="1430"/>
                    <a:pt x="40481" y="1764"/>
                  </a:cubicBezTo>
                  <a:cubicBezTo>
                    <a:pt x="36981" y="2228"/>
                    <a:pt x="33433" y="2430"/>
                    <a:pt x="29885" y="2609"/>
                  </a:cubicBezTo>
                  <a:cubicBezTo>
                    <a:pt x="25348" y="2835"/>
                    <a:pt x="20824" y="3121"/>
                    <a:pt x="16288" y="3264"/>
                  </a:cubicBezTo>
                  <a:cubicBezTo>
                    <a:pt x="13949" y="3347"/>
                    <a:pt x="11629" y="3385"/>
                    <a:pt x="9295" y="3385"/>
                  </a:cubicBezTo>
                  <a:cubicBezTo>
                    <a:pt x="8967" y="3385"/>
                    <a:pt x="8639" y="3384"/>
                    <a:pt x="8311" y="3383"/>
                  </a:cubicBezTo>
                  <a:cubicBezTo>
                    <a:pt x="5823" y="3372"/>
                    <a:pt x="3334" y="3238"/>
                    <a:pt x="846" y="3238"/>
                  </a:cubicBezTo>
                  <a:cubicBezTo>
                    <a:pt x="656" y="3238"/>
                    <a:pt x="465" y="3238"/>
                    <a:pt x="274" y="3240"/>
                  </a:cubicBezTo>
                  <a:cubicBezTo>
                    <a:pt x="0" y="3240"/>
                    <a:pt x="24" y="3621"/>
                    <a:pt x="274" y="3657"/>
                  </a:cubicBezTo>
                  <a:cubicBezTo>
                    <a:pt x="2655" y="3859"/>
                    <a:pt x="5084" y="3835"/>
                    <a:pt x="7465" y="3847"/>
                  </a:cubicBezTo>
                  <a:cubicBezTo>
                    <a:pt x="7976" y="3850"/>
                    <a:pt x="8487" y="3851"/>
                    <a:pt x="8999" y="3851"/>
                  </a:cubicBezTo>
                  <a:cubicBezTo>
                    <a:pt x="10762" y="3851"/>
                    <a:pt x="12525" y="3834"/>
                    <a:pt x="14288" y="3788"/>
                  </a:cubicBezTo>
                  <a:cubicBezTo>
                    <a:pt x="18931" y="3669"/>
                    <a:pt x="23563" y="3335"/>
                    <a:pt x="28206" y="3061"/>
                  </a:cubicBezTo>
                  <a:cubicBezTo>
                    <a:pt x="31849" y="2847"/>
                    <a:pt x="35528" y="2680"/>
                    <a:pt x="39160" y="2311"/>
                  </a:cubicBezTo>
                  <a:cubicBezTo>
                    <a:pt x="41612" y="2061"/>
                    <a:pt x="44077" y="1645"/>
                    <a:pt x="46518" y="1287"/>
                  </a:cubicBezTo>
                  <a:cubicBezTo>
                    <a:pt x="48030" y="1061"/>
                    <a:pt x="49530" y="823"/>
                    <a:pt x="51054" y="633"/>
                  </a:cubicBezTo>
                  <a:cubicBezTo>
                    <a:pt x="51657" y="549"/>
                    <a:pt x="52441" y="335"/>
                    <a:pt x="53130" y="335"/>
                  </a:cubicBezTo>
                  <a:cubicBezTo>
                    <a:pt x="53325" y="335"/>
                    <a:pt x="53512" y="352"/>
                    <a:pt x="53685" y="394"/>
                  </a:cubicBezTo>
                  <a:cubicBezTo>
                    <a:pt x="53693" y="396"/>
                    <a:pt x="53701" y="396"/>
                    <a:pt x="53708" y="396"/>
                  </a:cubicBezTo>
                  <a:cubicBezTo>
                    <a:pt x="53871" y="396"/>
                    <a:pt x="53940" y="154"/>
                    <a:pt x="53769" y="97"/>
                  </a:cubicBezTo>
                  <a:cubicBezTo>
                    <a:pt x="53535" y="25"/>
                    <a:pt x="53276" y="1"/>
                    <a:pt x="5301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45"/>
            <p:cNvSpPr/>
            <p:nvPr/>
          </p:nvSpPr>
          <p:spPr>
            <a:xfrm>
              <a:off x="3119125" y="1566175"/>
              <a:ext cx="544450" cy="2024400"/>
            </a:xfrm>
            <a:custGeom>
              <a:rect b="b" l="l" r="r" t="t"/>
              <a:pathLst>
                <a:path extrusionOk="0" h="80976" w="21778">
                  <a:moveTo>
                    <a:pt x="6856" y="0"/>
                  </a:moveTo>
                  <a:cubicBezTo>
                    <a:pt x="4179" y="0"/>
                    <a:pt x="2406" y="2144"/>
                    <a:pt x="1441" y="4486"/>
                  </a:cubicBezTo>
                  <a:cubicBezTo>
                    <a:pt x="322" y="7224"/>
                    <a:pt x="1" y="10391"/>
                    <a:pt x="405" y="13309"/>
                  </a:cubicBezTo>
                  <a:cubicBezTo>
                    <a:pt x="655" y="15202"/>
                    <a:pt x="1441" y="16988"/>
                    <a:pt x="2215" y="18714"/>
                  </a:cubicBezTo>
                  <a:cubicBezTo>
                    <a:pt x="3287" y="21083"/>
                    <a:pt x="4585" y="23345"/>
                    <a:pt x="5954" y="25524"/>
                  </a:cubicBezTo>
                  <a:cubicBezTo>
                    <a:pt x="8621" y="29787"/>
                    <a:pt x="11633" y="33823"/>
                    <a:pt x="14050" y="38240"/>
                  </a:cubicBezTo>
                  <a:cubicBezTo>
                    <a:pt x="18634" y="46622"/>
                    <a:pt x="21777" y="56576"/>
                    <a:pt x="20265" y="66208"/>
                  </a:cubicBezTo>
                  <a:cubicBezTo>
                    <a:pt x="19694" y="69911"/>
                    <a:pt x="18562" y="73590"/>
                    <a:pt x="16038" y="76447"/>
                  </a:cubicBezTo>
                  <a:cubicBezTo>
                    <a:pt x="14656" y="78030"/>
                    <a:pt x="12356" y="80128"/>
                    <a:pt x="10044" y="80128"/>
                  </a:cubicBezTo>
                  <a:cubicBezTo>
                    <a:pt x="9748" y="80128"/>
                    <a:pt x="9451" y="80093"/>
                    <a:pt x="9157" y="80019"/>
                  </a:cubicBezTo>
                  <a:cubicBezTo>
                    <a:pt x="7787" y="79674"/>
                    <a:pt x="6990" y="78424"/>
                    <a:pt x="6549" y="77174"/>
                  </a:cubicBezTo>
                  <a:cubicBezTo>
                    <a:pt x="5823" y="75114"/>
                    <a:pt x="5644" y="72816"/>
                    <a:pt x="5858" y="70649"/>
                  </a:cubicBezTo>
                  <a:cubicBezTo>
                    <a:pt x="5978" y="69434"/>
                    <a:pt x="6251" y="68208"/>
                    <a:pt x="6692" y="67065"/>
                  </a:cubicBezTo>
                  <a:cubicBezTo>
                    <a:pt x="7049" y="66136"/>
                    <a:pt x="7585" y="64803"/>
                    <a:pt x="8561" y="64350"/>
                  </a:cubicBezTo>
                  <a:cubicBezTo>
                    <a:pt x="8751" y="64264"/>
                    <a:pt x="8927" y="64225"/>
                    <a:pt x="9089" y="64225"/>
                  </a:cubicBezTo>
                  <a:cubicBezTo>
                    <a:pt x="10423" y="64225"/>
                    <a:pt x="10855" y="66882"/>
                    <a:pt x="10823" y="67827"/>
                  </a:cubicBezTo>
                  <a:cubicBezTo>
                    <a:pt x="10764" y="69149"/>
                    <a:pt x="10300" y="70339"/>
                    <a:pt x="9657" y="71482"/>
                  </a:cubicBezTo>
                  <a:cubicBezTo>
                    <a:pt x="9476" y="71803"/>
                    <a:pt x="9766" y="72107"/>
                    <a:pt x="10046" y="72107"/>
                  </a:cubicBezTo>
                  <a:cubicBezTo>
                    <a:pt x="10171" y="72107"/>
                    <a:pt x="10294" y="72046"/>
                    <a:pt x="10371" y="71899"/>
                  </a:cubicBezTo>
                  <a:cubicBezTo>
                    <a:pt x="11431" y="70006"/>
                    <a:pt x="12074" y="67720"/>
                    <a:pt x="11323" y="65589"/>
                  </a:cubicBezTo>
                  <a:cubicBezTo>
                    <a:pt x="10966" y="64546"/>
                    <a:pt x="10120" y="63421"/>
                    <a:pt x="9000" y="63421"/>
                  </a:cubicBezTo>
                  <a:cubicBezTo>
                    <a:pt x="8777" y="63421"/>
                    <a:pt x="8543" y="63466"/>
                    <a:pt x="8299" y="63565"/>
                  </a:cubicBezTo>
                  <a:cubicBezTo>
                    <a:pt x="7454" y="63910"/>
                    <a:pt x="6894" y="64743"/>
                    <a:pt x="6490" y="65517"/>
                  </a:cubicBezTo>
                  <a:cubicBezTo>
                    <a:pt x="5918" y="66589"/>
                    <a:pt x="5525" y="67768"/>
                    <a:pt x="5263" y="68970"/>
                  </a:cubicBezTo>
                  <a:cubicBezTo>
                    <a:pt x="4775" y="71339"/>
                    <a:pt x="4846" y="73745"/>
                    <a:pt x="5358" y="76102"/>
                  </a:cubicBezTo>
                  <a:cubicBezTo>
                    <a:pt x="5680" y="77602"/>
                    <a:pt x="6275" y="79221"/>
                    <a:pt x="7549" y="80198"/>
                  </a:cubicBezTo>
                  <a:cubicBezTo>
                    <a:pt x="8250" y="80734"/>
                    <a:pt x="9084" y="80975"/>
                    <a:pt x="9944" y="80975"/>
                  </a:cubicBezTo>
                  <a:cubicBezTo>
                    <a:pt x="10267" y="80975"/>
                    <a:pt x="10594" y="80941"/>
                    <a:pt x="10919" y="80876"/>
                  </a:cubicBezTo>
                  <a:cubicBezTo>
                    <a:pt x="13859" y="80293"/>
                    <a:pt x="16324" y="77757"/>
                    <a:pt x="17931" y="75388"/>
                  </a:cubicBezTo>
                  <a:cubicBezTo>
                    <a:pt x="20289" y="71923"/>
                    <a:pt x="21098" y="67387"/>
                    <a:pt x="21325" y="63267"/>
                  </a:cubicBezTo>
                  <a:cubicBezTo>
                    <a:pt x="21599" y="58326"/>
                    <a:pt x="20777" y="53337"/>
                    <a:pt x="19301" y="48622"/>
                  </a:cubicBezTo>
                  <a:cubicBezTo>
                    <a:pt x="17741" y="43622"/>
                    <a:pt x="15443" y="38883"/>
                    <a:pt x="12669" y="34442"/>
                  </a:cubicBezTo>
                  <a:cubicBezTo>
                    <a:pt x="9776" y="29846"/>
                    <a:pt x="6513" y="25500"/>
                    <a:pt x="3953" y="20690"/>
                  </a:cubicBezTo>
                  <a:cubicBezTo>
                    <a:pt x="2822" y="18559"/>
                    <a:pt x="1632" y="16273"/>
                    <a:pt x="1132" y="13892"/>
                  </a:cubicBezTo>
                  <a:cubicBezTo>
                    <a:pt x="822" y="12380"/>
                    <a:pt x="786" y="10820"/>
                    <a:pt x="905" y="9308"/>
                  </a:cubicBezTo>
                  <a:cubicBezTo>
                    <a:pt x="1144" y="6296"/>
                    <a:pt x="1989" y="2319"/>
                    <a:pt x="4882" y="747"/>
                  </a:cubicBezTo>
                  <a:cubicBezTo>
                    <a:pt x="5585" y="366"/>
                    <a:pt x="6370" y="176"/>
                    <a:pt x="7156" y="152"/>
                  </a:cubicBezTo>
                  <a:cubicBezTo>
                    <a:pt x="7160" y="153"/>
                    <a:pt x="7164" y="153"/>
                    <a:pt x="7168" y="153"/>
                  </a:cubicBezTo>
                  <a:cubicBezTo>
                    <a:pt x="7263" y="153"/>
                    <a:pt x="7259" y="9"/>
                    <a:pt x="7156" y="9"/>
                  </a:cubicBezTo>
                  <a:cubicBezTo>
                    <a:pt x="7055" y="3"/>
                    <a:pt x="6955" y="0"/>
                    <a:pt x="685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45"/>
            <p:cNvSpPr/>
            <p:nvPr/>
          </p:nvSpPr>
          <p:spPr>
            <a:xfrm>
              <a:off x="4644875" y="1927300"/>
              <a:ext cx="538225" cy="1618975"/>
            </a:xfrm>
            <a:custGeom>
              <a:rect b="b" l="l" r="r" t="t"/>
              <a:pathLst>
                <a:path extrusionOk="0" h="64759" w="21529">
                  <a:moveTo>
                    <a:pt x="120" y="1"/>
                  </a:moveTo>
                  <a:cubicBezTo>
                    <a:pt x="57" y="1"/>
                    <a:pt x="0" y="55"/>
                    <a:pt x="14" y="137"/>
                  </a:cubicBezTo>
                  <a:cubicBezTo>
                    <a:pt x="1907" y="10103"/>
                    <a:pt x="9551" y="17652"/>
                    <a:pt x="14516" y="26164"/>
                  </a:cubicBezTo>
                  <a:cubicBezTo>
                    <a:pt x="15814" y="28379"/>
                    <a:pt x="16957" y="30689"/>
                    <a:pt x="17790" y="33106"/>
                  </a:cubicBezTo>
                  <a:cubicBezTo>
                    <a:pt x="18552" y="35308"/>
                    <a:pt x="19100" y="37606"/>
                    <a:pt x="19540" y="39880"/>
                  </a:cubicBezTo>
                  <a:cubicBezTo>
                    <a:pt x="20421" y="44310"/>
                    <a:pt x="20850" y="48989"/>
                    <a:pt x="20016" y="53465"/>
                  </a:cubicBezTo>
                  <a:cubicBezTo>
                    <a:pt x="19600" y="55704"/>
                    <a:pt x="18850" y="57871"/>
                    <a:pt x="17576" y="59752"/>
                  </a:cubicBezTo>
                  <a:cubicBezTo>
                    <a:pt x="16242" y="61728"/>
                    <a:pt x="14421" y="62955"/>
                    <a:pt x="12420" y="64157"/>
                  </a:cubicBezTo>
                  <a:cubicBezTo>
                    <a:pt x="12152" y="64318"/>
                    <a:pt x="12280" y="64758"/>
                    <a:pt x="12568" y="64758"/>
                  </a:cubicBezTo>
                  <a:cubicBezTo>
                    <a:pt x="12600" y="64758"/>
                    <a:pt x="12634" y="64753"/>
                    <a:pt x="12670" y="64741"/>
                  </a:cubicBezTo>
                  <a:cubicBezTo>
                    <a:pt x="16504" y="63467"/>
                    <a:pt x="19088" y="59681"/>
                    <a:pt x="20231" y="55966"/>
                  </a:cubicBezTo>
                  <a:cubicBezTo>
                    <a:pt x="21529" y="51715"/>
                    <a:pt x="21386" y="47096"/>
                    <a:pt x="20778" y="42750"/>
                  </a:cubicBezTo>
                  <a:cubicBezTo>
                    <a:pt x="20112" y="37952"/>
                    <a:pt x="18873" y="33142"/>
                    <a:pt x="16695" y="28760"/>
                  </a:cubicBezTo>
                  <a:cubicBezTo>
                    <a:pt x="14385" y="24081"/>
                    <a:pt x="11230" y="19878"/>
                    <a:pt x="8265" y="15592"/>
                  </a:cubicBezTo>
                  <a:cubicBezTo>
                    <a:pt x="4955" y="10817"/>
                    <a:pt x="1800" y="5757"/>
                    <a:pt x="240" y="102"/>
                  </a:cubicBezTo>
                  <a:cubicBezTo>
                    <a:pt x="215" y="31"/>
                    <a:pt x="166" y="1"/>
                    <a:pt x="12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45"/>
            <p:cNvSpPr/>
            <p:nvPr/>
          </p:nvSpPr>
          <p:spPr>
            <a:xfrm>
              <a:off x="3372425" y="3586875"/>
              <a:ext cx="1525" cy="1225"/>
            </a:xfrm>
            <a:custGeom>
              <a:rect b="b" l="l" r="r" t="t"/>
              <a:pathLst>
                <a:path extrusionOk="0" h="49" w="61">
                  <a:moveTo>
                    <a:pt x="37" y="1"/>
                  </a:moveTo>
                  <a:cubicBezTo>
                    <a:pt x="1" y="25"/>
                    <a:pt x="1" y="48"/>
                    <a:pt x="37" y="48"/>
                  </a:cubicBezTo>
                  <a:cubicBezTo>
                    <a:pt x="60" y="48"/>
                    <a:pt x="60" y="1"/>
                    <a:pt x="3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45"/>
            <p:cNvSpPr/>
            <p:nvPr/>
          </p:nvSpPr>
          <p:spPr>
            <a:xfrm>
              <a:off x="3355775" y="3522200"/>
              <a:ext cx="1611225" cy="59950"/>
            </a:xfrm>
            <a:custGeom>
              <a:rect b="b" l="l" r="r" t="t"/>
              <a:pathLst>
                <a:path extrusionOk="0" h="2398" w="64449">
                  <a:moveTo>
                    <a:pt x="60968" y="0"/>
                  </a:moveTo>
                  <a:cubicBezTo>
                    <a:pt x="59574" y="0"/>
                    <a:pt x="58176" y="52"/>
                    <a:pt x="56793" y="52"/>
                  </a:cubicBezTo>
                  <a:cubicBezTo>
                    <a:pt x="53161" y="64"/>
                    <a:pt x="49506" y="111"/>
                    <a:pt x="45875" y="171"/>
                  </a:cubicBezTo>
                  <a:cubicBezTo>
                    <a:pt x="36350" y="314"/>
                    <a:pt x="26849" y="576"/>
                    <a:pt x="17336" y="1028"/>
                  </a:cubicBezTo>
                  <a:cubicBezTo>
                    <a:pt x="14442" y="1159"/>
                    <a:pt x="11561" y="1373"/>
                    <a:pt x="8668" y="1552"/>
                  </a:cubicBezTo>
                  <a:cubicBezTo>
                    <a:pt x="5810" y="1730"/>
                    <a:pt x="2989" y="2028"/>
                    <a:pt x="131" y="2219"/>
                  </a:cubicBezTo>
                  <a:cubicBezTo>
                    <a:pt x="4" y="2219"/>
                    <a:pt x="0" y="2398"/>
                    <a:pt x="119" y="2398"/>
                  </a:cubicBezTo>
                  <a:cubicBezTo>
                    <a:pt x="123" y="2398"/>
                    <a:pt x="127" y="2398"/>
                    <a:pt x="131" y="2397"/>
                  </a:cubicBezTo>
                  <a:cubicBezTo>
                    <a:pt x="2667" y="2231"/>
                    <a:pt x="5227" y="2207"/>
                    <a:pt x="7763" y="2088"/>
                  </a:cubicBezTo>
                  <a:cubicBezTo>
                    <a:pt x="10311" y="1969"/>
                    <a:pt x="12859" y="1921"/>
                    <a:pt x="15383" y="1814"/>
                  </a:cubicBezTo>
                  <a:cubicBezTo>
                    <a:pt x="20384" y="1611"/>
                    <a:pt x="25396" y="1445"/>
                    <a:pt x="30421" y="1302"/>
                  </a:cubicBezTo>
                  <a:cubicBezTo>
                    <a:pt x="38791" y="1040"/>
                    <a:pt x="47196" y="885"/>
                    <a:pt x="55578" y="837"/>
                  </a:cubicBezTo>
                  <a:cubicBezTo>
                    <a:pt x="55693" y="837"/>
                    <a:pt x="55807" y="837"/>
                    <a:pt x="55921" y="837"/>
                  </a:cubicBezTo>
                  <a:cubicBezTo>
                    <a:pt x="57661" y="837"/>
                    <a:pt x="59413" y="890"/>
                    <a:pt x="61160" y="890"/>
                  </a:cubicBezTo>
                  <a:cubicBezTo>
                    <a:pt x="62112" y="890"/>
                    <a:pt x="63062" y="874"/>
                    <a:pt x="64008" y="826"/>
                  </a:cubicBezTo>
                  <a:cubicBezTo>
                    <a:pt x="64449" y="790"/>
                    <a:pt x="64449" y="171"/>
                    <a:pt x="64008" y="123"/>
                  </a:cubicBezTo>
                  <a:cubicBezTo>
                    <a:pt x="63003" y="28"/>
                    <a:pt x="61987" y="0"/>
                    <a:pt x="6096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45"/>
            <p:cNvSpPr/>
            <p:nvPr/>
          </p:nvSpPr>
          <p:spPr>
            <a:xfrm>
              <a:off x="3348625" y="3154975"/>
              <a:ext cx="303025" cy="43975"/>
            </a:xfrm>
            <a:custGeom>
              <a:rect b="b" l="l" r="r" t="t"/>
              <a:pathLst>
                <a:path extrusionOk="0" h="1759" w="12121">
                  <a:moveTo>
                    <a:pt x="155" y="1"/>
                  </a:moveTo>
                  <a:cubicBezTo>
                    <a:pt x="60" y="1"/>
                    <a:pt x="0" y="132"/>
                    <a:pt x="72" y="191"/>
                  </a:cubicBezTo>
                  <a:cubicBezTo>
                    <a:pt x="596" y="656"/>
                    <a:pt x="1358" y="810"/>
                    <a:pt x="2024" y="953"/>
                  </a:cubicBezTo>
                  <a:cubicBezTo>
                    <a:pt x="2965" y="1168"/>
                    <a:pt x="3917" y="1322"/>
                    <a:pt x="4870" y="1441"/>
                  </a:cubicBezTo>
                  <a:cubicBezTo>
                    <a:pt x="6025" y="1596"/>
                    <a:pt x="7204" y="1680"/>
                    <a:pt x="8370" y="1727"/>
                  </a:cubicBezTo>
                  <a:cubicBezTo>
                    <a:pt x="8779" y="1743"/>
                    <a:pt x="9191" y="1759"/>
                    <a:pt x="9602" y="1759"/>
                  </a:cubicBezTo>
                  <a:cubicBezTo>
                    <a:pt x="10424" y="1759"/>
                    <a:pt x="11244" y="1695"/>
                    <a:pt x="12038" y="1441"/>
                  </a:cubicBezTo>
                  <a:cubicBezTo>
                    <a:pt x="12121" y="1418"/>
                    <a:pt x="12121" y="1310"/>
                    <a:pt x="12038" y="1299"/>
                  </a:cubicBezTo>
                  <a:cubicBezTo>
                    <a:pt x="10930" y="1001"/>
                    <a:pt x="9775" y="989"/>
                    <a:pt x="8632" y="929"/>
                  </a:cubicBezTo>
                  <a:cubicBezTo>
                    <a:pt x="7501" y="870"/>
                    <a:pt x="6358" y="787"/>
                    <a:pt x="5227" y="691"/>
                  </a:cubicBezTo>
                  <a:cubicBezTo>
                    <a:pt x="4215" y="596"/>
                    <a:pt x="3203" y="489"/>
                    <a:pt x="2191" y="334"/>
                  </a:cubicBezTo>
                  <a:cubicBezTo>
                    <a:pt x="1524" y="215"/>
                    <a:pt x="834" y="13"/>
                    <a:pt x="15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45"/>
            <p:cNvSpPr/>
            <p:nvPr/>
          </p:nvSpPr>
          <p:spPr>
            <a:xfrm>
              <a:off x="3361725" y="3355375"/>
              <a:ext cx="248250" cy="23900"/>
            </a:xfrm>
            <a:custGeom>
              <a:rect b="b" l="l" r="r" t="t"/>
              <a:pathLst>
                <a:path extrusionOk="0" h="956" w="9930">
                  <a:moveTo>
                    <a:pt x="720" y="1"/>
                  </a:moveTo>
                  <a:cubicBezTo>
                    <a:pt x="500" y="1"/>
                    <a:pt x="286" y="23"/>
                    <a:pt x="84" y="81"/>
                  </a:cubicBezTo>
                  <a:cubicBezTo>
                    <a:pt x="0" y="93"/>
                    <a:pt x="0" y="200"/>
                    <a:pt x="72" y="260"/>
                  </a:cubicBezTo>
                  <a:cubicBezTo>
                    <a:pt x="643" y="653"/>
                    <a:pt x="1429" y="653"/>
                    <a:pt x="2096" y="736"/>
                  </a:cubicBezTo>
                  <a:cubicBezTo>
                    <a:pt x="2977" y="843"/>
                    <a:pt x="3858" y="903"/>
                    <a:pt x="4727" y="926"/>
                  </a:cubicBezTo>
                  <a:cubicBezTo>
                    <a:pt x="5248" y="938"/>
                    <a:pt x="5794" y="955"/>
                    <a:pt x="6346" y="955"/>
                  </a:cubicBezTo>
                  <a:cubicBezTo>
                    <a:pt x="7471" y="955"/>
                    <a:pt x="8622" y="885"/>
                    <a:pt x="9644" y="557"/>
                  </a:cubicBezTo>
                  <a:cubicBezTo>
                    <a:pt x="9930" y="474"/>
                    <a:pt x="9894" y="10"/>
                    <a:pt x="9573" y="10"/>
                  </a:cubicBezTo>
                  <a:cubicBezTo>
                    <a:pt x="8799" y="33"/>
                    <a:pt x="8025" y="200"/>
                    <a:pt x="7227" y="248"/>
                  </a:cubicBezTo>
                  <a:cubicBezTo>
                    <a:pt x="6581" y="294"/>
                    <a:pt x="5935" y="311"/>
                    <a:pt x="5283" y="311"/>
                  </a:cubicBezTo>
                  <a:cubicBezTo>
                    <a:pt x="5094" y="311"/>
                    <a:pt x="4905" y="310"/>
                    <a:pt x="4715" y="307"/>
                  </a:cubicBezTo>
                  <a:cubicBezTo>
                    <a:pt x="3929" y="295"/>
                    <a:pt x="3143" y="236"/>
                    <a:pt x="2370" y="176"/>
                  </a:cubicBezTo>
                  <a:cubicBezTo>
                    <a:pt x="1844" y="134"/>
                    <a:pt x="1264" y="1"/>
                    <a:pt x="72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45"/>
            <p:cNvSpPr/>
            <p:nvPr/>
          </p:nvSpPr>
          <p:spPr>
            <a:xfrm>
              <a:off x="3665325" y="1969800"/>
              <a:ext cx="26525" cy="35825"/>
            </a:xfrm>
            <a:custGeom>
              <a:rect b="b" l="l" r="r" t="t"/>
              <a:pathLst>
                <a:path extrusionOk="0" h="1433" w="1061">
                  <a:moveTo>
                    <a:pt x="109" y="1"/>
                  </a:moveTo>
                  <a:cubicBezTo>
                    <a:pt x="89" y="1"/>
                    <a:pt x="69" y="3"/>
                    <a:pt x="48" y="9"/>
                  </a:cubicBezTo>
                  <a:cubicBezTo>
                    <a:pt x="12" y="9"/>
                    <a:pt x="1" y="33"/>
                    <a:pt x="1" y="69"/>
                  </a:cubicBezTo>
                  <a:cubicBezTo>
                    <a:pt x="12" y="176"/>
                    <a:pt x="108" y="247"/>
                    <a:pt x="179" y="331"/>
                  </a:cubicBezTo>
                  <a:cubicBezTo>
                    <a:pt x="263" y="473"/>
                    <a:pt x="358" y="593"/>
                    <a:pt x="429" y="735"/>
                  </a:cubicBezTo>
                  <a:cubicBezTo>
                    <a:pt x="536" y="926"/>
                    <a:pt x="596" y="1331"/>
                    <a:pt x="822" y="1426"/>
                  </a:cubicBezTo>
                  <a:cubicBezTo>
                    <a:pt x="834" y="1430"/>
                    <a:pt x="849" y="1433"/>
                    <a:pt x="864" y="1433"/>
                  </a:cubicBezTo>
                  <a:cubicBezTo>
                    <a:pt x="894" y="1433"/>
                    <a:pt x="925" y="1422"/>
                    <a:pt x="941" y="1390"/>
                  </a:cubicBezTo>
                  <a:cubicBezTo>
                    <a:pt x="1060" y="1128"/>
                    <a:pt x="786" y="735"/>
                    <a:pt x="655" y="509"/>
                  </a:cubicBezTo>
                  <a:cubicBezTo>
                    <a:pt x="557" y="345"/>
                    <a:pt x="338" y="1"/>
                    <a:pt x="10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45"/>
            <p:cNvSpPr/>
            <p:nvPr/>
          </p:nvSpPr>
          <p:spPr>
            <a:xfrm>
              <a:off x="3562225" y="2015250"/>
              <a:ext cx="137350" cy="114000"/>
            </a:xfrm>
            <a:custGeom>
              <a:rect b="b" l="l" r="r" t="t"/>
              <a:pathLst>
                <a:path extrusionOk="0" h="4560" w="5494">
                  <a:moveTo>
                    <a:pt x="5041" y="1"/>
                  </a:moveTo>
                  <a:cubicBezTo>
                    <a:pt x="4863" y="108"/>
                    <a:pt x="4839" y="263"/>
                    <a:pt x="4732" y="453"/>
                  </a:cubicBezTo>
                  <a:cubicBezTo>
                    <a:pt x="4565" y="739"/>
                    <a:pt x="4363" y="977"/>
                    <a:pt x="4101" y="1168"/>
                  </a:cubicBezTo>
                  <a:cubicBezTo>
                    <a:pt x="3601" y="1584"/>
                    <a:pt x="3005" y="1894"/>
                    <a:pt x="2422" y="2203"/>
                  </a:cubicBezTo>
                  <a:cubicBezTo>
                    <a:pt x="1660" y="2644"/>
                    <a:pt x="148" y="3477"/>
                    <a:pt x="17" y="4442"/>
                  </a:cubicBezTo>
                  <a:cubicBezTo>
                    <a:pt x="0" y="4501"/>
                    <a:pt x="49" y="4560"/>
                    <a:pt x="104" y="4560"/>
                  </a:cubicBezTo>
                  <a:cubicBezTo>
                    <a:pt x="127" y="4560"/>
                    <a:pt x="151" y="4550"/>
                    <a:pt x="172" y="4525"/>
                  </a:cubicBezTo>
                  <a:cubicBezTo>
                    <a:pt x="434" y="4311"/>
                    <a:pt x="565" y="4013"/>
                    <a:pt x="803" y="3775"/>
                  </a:cubicBezTo>
                  <a:cubicBezTo>
                    <a:pt x="1065" y="3501"/>
                    <a:pt x="1362" y="3299"/>
                    <a:pt x="1708" y="3120"/>
                  </a:cubicBezTo>
                  <a:cubicBezTo>
                    <a:pt x="2291" y="2823"/>
                    <a:pt x="2874" y="2501"/>
                    <a:pt x="3422" y="2168"/>
                  </a:cubicBezTo>
                  <a:cubicBezTo>
                    <a:pt x="3934" y="1846"/>
                    <a:pt x="5494" y="763"/>
                    <a:pt x="504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45"/>
            <p:cNvSpPr/>
            <p:nvPr/>
          </p:nvSpPr>
          <p:spPr>
            <a:xfrm>
              <a:off x="3548950" y="2137825"/>
              <a:ext cx="19375" cy="209950"/>
            </a:xfrm>
            <a:custGeom>
              <a:rect b="b" l="l" r="r" t="t"/>
              <a:pathLst>
                <a:path extrusionOk="0" h="8398" w="775">
                  <a:moveTo>
                    <a:pt x="570" y="0"/>
                  </a:moveTo>
                  <a:cubicBezTo>
                    <a:pt x="555" y="0"/>
                    <a:pt x="541" y="8"/>
                    <a:pt x="536" y="27"/>
                  </a:cubicBezTo>
                  <a:cubicBezTo>
                    <a:pt x="0" y="1230"/>
                    <a:pt x="72" y="2873"/>
                    <a:pt x="24" y="4170"/>
                  </a:cubicBezTo>
                  <a:cubicBezTo>
                    <a:pt x="12" y="4920"/>
                    <a:pt x="12" y="5682"/>
                    <a:pt x="60" y="6444"/>
                  </a:cubicBezTo>
                  <a:cubicBezTo>
                    <a:pt x="84" y="7052"/>
                    <a:pt x="12" y="7814"/>
                    <a:pt x="357" y="8338"/>
                  </a:cubicBezTo>
                  <a:cubicBezTo>
                    <a:pt x="383" y="8378"/>
                    <a:pt x="424" y="8397"/>
                    <a:pt x="465" y="8397"/>
                  </a:cubicBezTo>
                  <a:cubicBezTo>
                    <a:pt x="520" y="8397"/>
                    <a:pt x="575" y="8363"/>
                    <a:pt x="596" y="8302"/>
                  </a:cubicBezTo>
                  <a:cubicBezTo>
                    <a:pt x="774" y="7742"/>
                    <a:pt x="548" y="7040"/>
                    <a:pt x="500" y="6444"/>
                  </a:cubicBezTo>
                  <a:cubicBezTo>
                    <a:pt x="441" y="5682"/>
                    <a:pt x="429" y="4920"/>
                    <a:pt x="441" y="4170"/>
                  </a:cubicBezTo>
                  <a:cubicBezTo>
                    <a:pt x="453" y="3456"/>
                    <a:pt x="488" y="2742"/>
                    <a:pt x="536" y="2003"/>
                  </a:cubicBezTo>
                  <a:cubicBezTo>
                    <a:pt x="572" y="1349"/>
                    <a:pt x="691" y="682"/>
                    <a:pt x="607" y="39"/>
                  </a:cubicBezTo>
                  <a:cubicBezTo>
                    <a:pt x="615" y="17"/>
                    <a:pt x="592" y="0"/>
                    <a:pt x="57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45"/>
            <p:cNvSpPr/>
            <p:nvPr/>
          </p:nvSpPr>
          <p:spPr>
            <a:xfrm>
              <a:off x="3564125" y="2357275"/>
              <a:ext cx="114625" cy="33675"/>
            </a:xfrm>
            <a:custGeom>
              <a:rect b="b" l="l" r="r" t="t"/>
              <a:pathLst>
                <a:path extrusionOk="0" h="1347" w="4585">
                  <a:moveTo>
                    <a:pt x="200" y="1"/>
                  </a:moveTo>
                  <a:cubicBezTo>
                    <a:pt x="100" y="1"/>
                    <a:pt x="0" y="66"/>
                    <a:pt x="0" y="179"/>
                  </a:cubicBezTo>
                  <a:cubicBezTo>
                    <a:pt x="12" y="941"/>
                    <a:pt x="1179" y="1191"/>
                    <a:pt x="1751" y="1262"/>
                  </a:cubicBezTo>
                  <a:cubicBezTo>
                    <a:pt x="2109" y="1306"/>
                    <a:pt x="2562" y="1347"/>
                    <a:pt x="3020" y="1347"/>
                  </a:cubicBezTo>
                  <a:cubicBezTo>
                    <a:pt x="3565" y="1347"/>
                    <a:pt x="4117" y="1289"/>
                    <a:pt x="4525" y="1107"/>
                  </a:cubicBezTo>
                  <a:cubicBezTo>
                    <a:pt x="4584" y="1072"/>
                    <a:pt x="4561" y="988"/>
                    <a:pt x="4513" y="964"/>
                  </a:cubicBezTo>
                  <a:cubicBezTo>
                    <a:pt x="4335" y="926"/>
                    <a:pt x="4147" y="912"/>
                    <a:pt x="3955" y="912"/>
                  </a:cubicBezTo>
                  <a:cubicBezTo>
                    <a:pt x="3535" y="912"/>
                    <a:pt x="3093" y="976"/>
                    <a:pt x="2681" y="976"/>
                  </a:cubicBezTo>
                  <a:cubicBezTo>
                    <a:pt x="2587" y="976"/>
                    <a:pt x="2495" y="973"/>
                    <a:pt x="2406" y="964"/>
                  </a:cubicBezTo>
                  <a:cubicBezTo>
                    <a:pt x="1977" y="941"/>
                    <a:pt x="1501" y="905"/>
                    <a:pt x="1084" y="750"/>
                  </a:cubicBezTo>
                  <a:cubicBezTo>
                    <a:pt x="679" y="595"/>
                    <a:pt x="560" y="417"/>
                    <a:pt x="358" y="72"/>
                  </a:cubicBezTo>
                  <a:cubicBezTo>
                    <a:pt x="318" y="23"/>
                    <a:pt x="259" y="1"/>
                    <a:pt x="20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45"/>
            <p:cNvSpPr/>
            <p:nvPr/>
          </p:nvSpPr>
          <p:spPr>
            <a:xfrm>
              <a:off x="3662350" y="2378400"/>
              <a:ext cx="140525" cy="19050"/>
            </a:xfrm>
            <a:custGeom>
              <a:rect b="b" l="l" r="r" t="t"/>
              <a:pathLst>
                <a:path extrusionOk="0" h="762" w="5621">
                  <a:moveTo>
                    <a:pt x="2081" y="21"/>
                  </a:moveTo>
                  <a:cubicBezTo>
                    <a:pt x="1360" y="21"/>
                    <a:pt x="598" y="76"/>
                    <a:pt x="1" y="358"/>
                  </a:cubicBezTo>
                  <a:cubicBezTo>
                    <a:pt x="1" y="358"/>
                    <a:pt x="12" y="358"/>
                    <a:pt x="12" y="381"/>
                  </a:cubicBezTo>
                  <a:cubicBezTo>
                    <a:pt x="402" y="534"/>
                    <a:pt x="847" y="574"/>
                    <a:pt x="1301" y="574"/>
                  </a:cubicBezTo>
                  <a:cubicBezTo>
                    <a:pt x="1806" y="574"/>
                    <a:pt x="2323" y="524"/>
                    <a:pt x="2787" y="524"/>
                  </a:cubicBezTo>
                  <a:cubicBezTo>
                    <a:pt x="3239" y="524"/>
                    <a:pt x="3703" y="536"/>
                    <a:pt x="4156" y="596"/>
                  </a:cubicBezTo>
                  <a:cubicBezTo>
                    <a:pt x="4540" y="644"/>
                    <a:pt x="4893" y="762"/>
                    <a:pt x="5259" y="762"/>
                  </a:cubicBezTo>
                  <a:cubicBezTo>
                    <a:pt x="5347" y="762"/>
                    <a:pt x="5435" y="755"/>
                    <a:pt x="5525" y="739"/>
                  </a:cubicBezTo>
                  <a:cubicBezTo>
                    <a:pt x="5596" y="715"/>
                    <a:pt x="5620" y="596"/>
                    <a:pt x="5561" y="560"/>
                  </a:cubicBezTo>
                  <a:cubicBezTo>
                    <a:pt x="4942" y="0"/>
                    <a:pt x="3703" y="48"/>
                    <a:pt x="2906" y="36"/>
                  </a:cubicBezTo>
                  <a:cubicBezTo>
                    <a:pt x="2646" y="29"/>
                    <a:pt x="2367" y="21"/>
                    <a:pt x="2081" y="2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45"/>
            <p:cNvSpPr/>
            <p:nvPr/>
          </p:nvSpPr>
          <p:spPr>
            <a:xfrm>
              <a:off x="3811175" y="2396100"/>
              <a:ext cx="35450" cy="14475"/>
            </a:xfrm>
            <a:custGeom>
              <a:rect b="b" l="l" r="r" t="t"/>
              <a:pathLst>
                <a:path extrusionOk="0" h="579" w="1418">
                  <a:moveTo>
                    <a:pt x="204" y="1"/>
                  </a:moveTo>
                  <a:cubicBezTo>
                    <a:pt x="161" y="1"/>
                    <a:pt x="117" y="3"/>
                    <a:pt x="72" y="7"/>
                  </a:cubicBezTo>
                  <a:cubicBezTo>
                    <a:pt x="24" y="31"/>
                    <a:pt x="1" y="126"/>
                    <a:pt x="60" y="126"/>
                  </a:cubicBezTo>
                  <a:cubicBezTo>
                    <a:pt x="310" y="173"/>
                    <a:pt x="548" y="245"/>
                    <a:pt x="786" y="352"/>
                  </a:cubicBezTo>
                  <a:cubicBezTo>
                    <a:pt x="965" y="424"/>
                    <a:pt x="1120" y="566"/>
                    <a:pt x="1310" y="578"/>
                  </a:cubicBezTo>
                  <a:cubicBezTo>
                    <a:pt x="1370" y="578"/>
                    <a:pt x="1417" y="507"/>
                    <a:pt x="1370" y="459"/>
                  </a:cubicBezTo>
                  <a:cubicBezTo>
                    <a:pt x="1251" y="281"/>
                    <a:pt x="1013" y="209"/>
                    <a:pt x="822" y="126"/>
                  </a:cubicBezTo>
                  <a:cubicBezTo>
                    <a:pt x="605" y="47"/>
                    <a:pt x="413" y="1"/>
                    <a:pt x="20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45"/>
            <p:cNvSpPr/>
            <p:nvPr/>
          </p:nvSpPr>
          <p:spPr>
            <a:xfrm>
              <a:off x="3830825" y="2422775"/>
              <a:ext cx="27100" cy="157075"/>
            </a:xfrm>
            <a:custGeom>
              <a:rect b="b" l="l" r="r" t="t"/>
              <a:pathLst>
                <a:path extrusionOk="0" h="6283" w="1084">
                  <a:moveTo>
                    <a:pt x="906" y="1"/>
                  </a:moveTo>
                  <a:cubicBezTo>
                    <a:pt x="891" y="1"/>
                    <a:pt x="875" y="13"/>
                    <a:pt x="870" y="35"/>
                  </a:cubicBezTo>
                  <a:cubicBezTo>
                    <a:pt x="751" y="1107"/>
                    <a:pt x="691" y="2190"/>
                    <a:pt x="548" y="3262"/>
                  </a:cubicBezTo>
                  <a:cubicBezTo>
                    <a:pt x="477" y="3857"/>
                    <a:pt x="393" y="4452"/>
                    <a:pt x="239" y="5036"/>
                  </a:cubicBezTo>
                  <a:cubicBezTo>
                    <a:pt x="131" y="5453"/>
                    <a:pt x="0" y="5774"/>
                    <a:pt x="72" y="6191"/>
                  </a:cubicBezTo>
                  <a:cubicBezTo>
                    <a:pt x="87" y="6251"/>
                    <a:pt x="145" y="6283"/>
                    <a:pt x="201" y="6283"/>
                  </a:cubicBezTo>
                  <a:cubicBezTo>
                    <a:pt x="233" y="6283"/>
                    <a:pt x="264" y="6272"/>
                    <a:pt x="286" y="6250"/>
                  </a:cubicBezTo>
                  <a:cubicBezTo>
                    <a:pt x="882" y="5631"/>
                    <a:pt x="893" y="4357"/>
                    <a:pt x="965" y="3548"/>
                  </a:cubicBezTo>
                  <a:cubicBezTo>
                    <a:pt x="1084" y="2381"/>
                    <a:pt x="1036" y="1202"/>
                    <a:pt x="929" y="47"/>
                  </a:cubicBezTo>
                  <a:cubicBezTo>
                    <a:pt x="935" y="16"/>
                    <a:pt x="922" y="1"/>
                    <a:pt x="90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45"/>
            <p:cNvSpPr/>
            <p:nvPr/>
          </p:nvSpPr>
          <p:spPr>
            <a:xfrm>
              <a:off x="3818925" y="2591425"/>
              <a:ext cx="113300" cy="179150"/>
            </a:xfrm>
            <a:custGeom>
              <a:rect b="b" l="l" r="r" t="t"/>
              <a:pathLst>
                <a:path extrusionOk="0" h="7166" w="4532">
                  <a:moveTo>
                    <a:pt x="675" y="1"/>
                  </a:moveTo>
                  <a:cubicBezTo>
                    <a:pt x="659" y="1"/>
                    <a:pt x="643" y="9"/>
                    <a:pt x="631" y="28"/>
                  </a:cubicBezTo>
                  <a:cubicBezTo>
                    <a:pt x="0" y="1207"/>
                    <a:pt x="191" y="2933"/>
                    <a:pt x="691" y="4136"/>
                  </a:cubicBezTo>
                  <a:cubicBezTo>
                    <a:pt x="965" y="4814"/>
                    <a:pt x="1381" y="5279"/>
                    <a:pt x="2012" y="5672"/>
                  </a:cubicBezTo>
                  <a:cubicBezTo>
                    <a:pt x="2370" y="5886"/>
                    <a:pt x="2810" y="5945"/>
                    <a:pt x="3155" y="6207"/>
                  </a:cubicBezTo>
                  <a:cubicBezTo>
                    <a:pt x="3584" y="6529"/>
                    <a:pt x="3882" y="6898"/>
                    <a:pt x="4394" y="7160"/>
                  </a:cubicBezTo>
                  <a:cubicBezTo>
                    <a:pt x="4403" y="7164"/>
                    <a:pt x="4412" y="7165"/>
                    <a:pt x="4422" y="7165"/>
                  </a:cubicBezTo>
                  <a:cubicBezTo>
                    <a:pt x="4476" y="7165"/>
                    <a:pt x="4531" y="7113"/>
                    <a:pt x="4501" y="7053"/>
                  </a:cubicBezTo>
                  <a:cubicBezTo>
                    <a:pt x="4048" y="6350"/>
                    <a:pt x="3227" y="6219"/>
                    <a:pt x="2679" y="5648"/>
                  </a:cubicBezTo>
                  <a:cubicBezTo>
                    <a:pt x="2191" y="5148"/>
                    <a:pt x="1560" y="4791"/>
                    <a:pt x="1203" y="4160"/>
                  </a:cubicBezTo>
                  <a:cubicBezTo>
                    <a:pt x="524" y="2957"/>
                    <a:pt x="512" y="1409"/>
                    <a:pt x="715" y="76"/>
                  </a:cubicBezTo>
                  <a:cubicBezTo>
                    <a:pt x="739" y="36"/>
                    <a:pt x="709" y="1"/>
                    <a:pt x="67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45"/>
            <p:cNvSpPr/>
            <p:nvPr/>
          </p:nvSpPr>
          <p:spPr>
            <a:xfrm>
              <a:off x="3934250" y="2776550"/>
              <a:ext cx="99000" cy="71400"/>
            </a:xfrm>
            <a:custGeom>
              <a:rect b="b" l="l" r="r" t="t"/>
              <a:pathLst>
                <a:path extrusionOk="0" h="2856" w="3960">
                  <a:moveTo>
                    <a:pt x="217" y="0"/>
                  </a:moveTo>
                  <a:cubicBezTo>
                    <a:pt x="101" y="0"/>
                    <a:pt x="1" y="107"/>
                    <a:pt x="43" y="207"/>
                  </a:cubicBezTo>
                  <a:cubicBezTo>
                    <a:pt x="257" y="838"/>
                    <a:pt x="864" y="1338"/>
                    <a:pt x="1388" y="1731"/>
                  </a:cubicBezTo>
                  <a:cubicBezTo>
                    <a:pt x="2031" y="2208"/>
                    <a:pt x="2757" y="2672"/>
                    <a:pt x="3555" y="2851"/>
                  </a:cubicBezTo>
                  <a:cubicBezTo>
                    <a:pt x="3576" y="2854"/>
                    <a:pt x="3597" y="2856"/>
                    <a:pt x="3617" y="2856"/>
                  </a:cubicBezTo>
                  <a:cubicBezTo>
                    <a:pt x="3732" y="2856"/>
                    <a:pt x="3829" y="2799"/>
                    <a:pt x="3900" y="2708"/>
                  </a:cubicBezTo>
                  <a:cubicBezTo>
                    <a:pt x="3960" y="2636"/>
                    <a:pt x="3948" y="2577"/>
                    <a:pt x="3936" y="2493"/>
                  </a:cubicBezTo>
                  <a:cubicBezTo>
                    <a:pt x="3912" y="2386"/>
                    <a:pt x="3817" y="2315"/>
                    <a:pt x="3722" y="2279"/>
                  </a:cubicBezTo>
                  <a:cubicBezTo>
                    <a:pt x="2424" y="1839"/>
                    <a:pt x="1233" y="1124"/>
                    <a:pt x="364" y="64"/>
                  </a:cubicBezTo>
                  <a:cubicBezTo>
                    <a:pt x="318" y="19"/>
                    <a:pt x="266" y="0"/>
                    <a:pt x="21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45"/>
            <p:cNvSpPr/>
            <p:nvPr/>
          </p:nvSpPr>
          <p:spPr>
            <a:xfrm>
              <a:off x="4013275" y="2829675"/>
              <a:ext cx="110475" cy="50300"/>
            </a:xfrm>
            <a:custGeom>
              <a:rect b="b" l="l" r="r" t="t"/>
              <a:pathLst>
                <a:path extrusionOk="0" h="2012" w="4419">
                  <a:moveTo>
                    <a:pt x="574" y="0"/>
                  </a:moveTo>
                  <a:cubicBezTo>
                    <a:pt x="399" y="0"/>
                    <a:pt x="243" y="35"/>
                    <a:pt x="120" y="118"/>
                  </a:cubicBezTo>
                  <a:cubicBezTo>
                    <a:pt x="1" y="225"/>
                    <a:pt x="13" y="380"/>
                    <a:pt x="144" y="440"/>
                  </a:cubicBezTo>
                  <a:cubicBezTo>
                    <a:pt x="442" y="559"/>
                    <a:pt x="811" y="547"/>
                    <a:pt x="1132" y="630"/>
                  </a:cubicBezTo>
                  <a:cubicBezTo>
                    <a:pt x="1573" y="749"/>
                    <a:pt x="1989" y="916"/>
                    <a:pt x="2418" y="1095"/>
                  </a:cubicBezTo>
                  <a:cubicBezTo>
                    <a:pt x="2823" y="1273"/>
                    <a:pt x="3228" y="1452"/>
                    <a:pt x="3609" y="1666"/>
                  </a:cubicBezTo>
                  <a:cubicBezTo>
                    <a:pt x="3818" y="1782"/>
                    <a:pt x="4038" y="2012"/>
                    <a:pt x="4281" y="2012"/>
                  </a:cubicBezTo>
                  <a:cubicBezTo>
                    <a:pt x="4287" y="2012"/>
                    <a:pt x="4293" y="2012"/>
                    <a:pt x="4299" y="2011"/>
                  </a:cubicBezTo>
                  <a:cubicBezTo>
                    <a:pt x="4359" y="2011"/>
                    <a:pt x="4418" y="1964"/>
                    <a:pt x="4418" y="1892"/>
                  </a:cubicBezTo>
                  <a:cubicBezTo>
                    <a:pt x="4359" y="1297"/>
                    <a:pt x="2930" y="809"/>
                    <a:pt x="2466" y="618"/>
                  </a:cubicBezTo>
                  <a:cubicBezTo>
                    <a:pt x="2048" y="433"/>
                    <a:pt x="1195" y="0"/>
                    <a:pt x="57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45"/>
            <p:cNvSpPr/>
            <p:nvPr/>
          </p:nvSpPr>
          <p:spPr>
            <a:xfrm>
              <a:off x="4125800" y="2884425"/>
              <a:ext cx="3000" cy="2400"/>
            </a:xfrm>
            <a:custGeom>
              <a:rect b="b" l="l" r="r" t="t"/>
              <a:pathLst>
                <a:path extrusionOk="0" h="96" w="120">
                  <a:moveTo>
                    <a:pt x="60" y="0"/>
                  </a:moveTo>
                  <a:cubicBezTo>
                    <a:pt x="1" y="0"/>
                    <a:pt x="1" y="95"/>
                    <a:pt x="60" y="95"/>
                  </a:cubicBezTo>
                  <a:cubicBezTo>
                    <a:pt x="120" y="95"/>
                    <a:pt x="120" y="0"/>
                    <a:pt x="6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45"/>
            <p:cNvSpPr/>
            <p:nvPr/>
          </p:nvSpPr>
          <p:spPr>
            <a:xfrm>
              <a:off x="4127000" y="2885375"/>
              <a:ext cx="36925" cy="65650"/>
            </a:xfrm>
            <a:custGeom>
              <a:rect b="b" l="l" r="r" t="t"/>
              <a:pathLst>
                <a:path extrusionOk="0" h="2626" w="1477">
                  <a:moveTo>
                    <a:pt x="5" y="1"/>
                  </a:moveTo>
                  <a:cubicBezTo>
                    <a:pt x="3" y="1"/>
                    <a:pt x="0" y="4"/>
                    <a:pt x="0" y="10"/>
                  </a:cubicBezTo>
                  <a:cubicBezTo>
                    <a:pt x="6" y="4"/>
                    <a:pt x="6" y="1"/>
                    <a:pt x="5" y="1"/>
                  </a:cubicBezTo>
                  <a:close/>
                  <a:moveTo>
                    <a:pt x="0" y="10"/>
                  </a:moveTo>
                  <a:cubicBezTo>
                    <a:pt x="48" y="260"/>
                    <a:pt x="36" y="486"/>
                    <a:pt x="107" y="724"/>
                  </a:cubicBezTo>
                  <a:cubicBezTo>
                    <a:pt x="191" y="962"/>
                    <a:pt x="334" y="1165"/>
                    <a:pt x="465" y="1379"/>
                  </a:cubicBezTo>
                  <a:cubicBezTo>
                    <a:pt x="584" y="1581"/>
                    <a:pt x="715" y="1784"/>
                    <a:pt x="822" y="1986"/>
                  </a:cubicBezTo>
                  <a:cubicBezTo>
                    <a:pt x="929" y="2200"/>
                    <a:pt x="953" y="2439"/>
                    <a:pt x="1119" y="2605"/>
                  </a:cubicBezTo>
                  <a:cubicBezTo>
                    <a:pt x="1138" y="2619"/>
                    <a:pt x="1159" y="2626"/>
                    <a:pt x="1178" y="2626"/>
                  </a:cubicBezTo>
                  <a:cubicBezTo>
                    <a:pt x="1208" y="2626"/>
                    <a:pt x="1236" y="2610"/>
                    <a:pt x="1250" y="2581"/>
                  </a:cubicBezTo>
                  <a:cubicBezTo>
                    <a:pt x="1477" y="2224"/>
                    <a:pt x="1167" y="1724"/>
                    <a:pt x="965" y="1415"/>
                  </a:cubicBezTo>
                  <a:cubicBezTo>
                    <a:pt x="810" y="1165"/>
                    <a:pt x="631" y="926"/>
                    <a:pt x="465" y="700"/>
                  </a:cubicBezTo>
                  <a:cubicBezTo>
                    <a:pt x="310" y="486"/>
                    <a:pt x="60" y="236"/>
                    <a:pt x="0" y="1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45"/>
            <p:cNvSpPr/>
            <p:nvPr/>
          </p:nvSpPr>
          <p:spPr>
            <a:xfrm>
              <a:off x="4111800" y="2960275"/>
              <a:ext cx="64325" cy="160850"/>
            </a:xfrm>
            <a:custGeom>
              <a:rect b="b" l="l" r="r" t="t"/>
              <a:pathLst>
                <a:path extrusionOk="0" h="6434" w="2573">
                  <a:moveTo>
                    <a:pt x="2024" y="1"/>
                  </a:moveTo>
                  <a:cubicBezTo>
                    <a:pt x="1992" y="1"/>
                    <a:pt x="1961" y="24"/>
                    <a:pt x="1954" y="62"/>
                  </a:cubicBezTo>
                  <a:cubicBezTo>
                    <a:pt x="1858" y="812"/>
                    <a:pt x="1894" y="1550"/>
                    <a:pt x="1715" y="2288"/>
                  </a:cubicBezTo>
                  <a:cubicBezTo>
                    <a:pt x="1549" y="2979"/>
                    <a:pt x="1251" y="3431"/>
                    <a:pt x="787" y="3955"/>
                  </a:cubicBezTo>
                  <a:cubicBezTo>
                    <a:pt x="191" y="4622"/>
                    <a:pt x="1" y="5443"/>
                    <a:pt x="227" y="6336"/>
                  </a:cubicBezTo>
                  <a:cubicBezTo>
                    <a:pt x="240" y="6400"/>
                    <a:pt x="294" y="6433"/>
                    <a:pt x="349" y="6433"/>
                  </a:cubicBezTo>
                  <a:cubicBezTo>
                    <a:pt x="396" y="6433"/>
                    <a:pt x="443" y="6409"/>
                    <a:pt x="465" y="6360"/>
                  </a:cubicBezTo>
                  <a:cubicBezTo>
                    <a:pt x="763" y="5872"/>
                    <a:pt x="549" y="5241"/>
                    <a:pt x="846" y="4741"/>
                  </a:cubicBezTo>
                  <a:cubicBezTo>
                    <a:pt x="1144" y="4265"/>
                    <a:pt x="1620" y="3931"/>
                    <a:pt x="1870" y="3419"/>
                  </a:cubicBezTo>
                  <a:cubicBezTo>
                    <a:pt x="2335" y="2491"/>
                    <a:pt x="2573" y="978"/>
                    <a:pt x="2073" y="26"/>
                  </a:cubicBezTo>
                  <a:cubicBezTo>
                    <a:pt x="2060" y="8"/>
                    <a:pt x="2042" y="1"/>
                    <a:pt x="202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45"/>
            <p:cNvSpPr/>
            <p:nvPr/>
          </p:nvSpPr>
          <p:spPr>
            <a:xfrm>
              <a:off x="4117775" y="3134550"/>
              <a:ext cx="45650" cy="92075"/>
            </a:xfrm>
            <a:custGeom>
              <a:rect b="b" l="l" r="r" t="t"/>
              <a:pathLst>
                <a:path extrusionOk="0" h="3683" w="1826">
                  <a:moveTo>
                    <a:pt x="105" y="1"/>
                  </a:moveTo>
                  <a:cubicBezTo>
                    <a:pt x="63" y="1"/>
                    <a:pt x="24" y="27"/>
                    <a:pt x="24" y="80"/>
                  </a:cubicBezTo>
                  <a:cubicBezTo>
                    <a:pt x="0" y="1354"/>
                    <a:pt x="143" y="3199"/>
                    <a:pt x="1655" y="3675"/>
                  </a:cubicBezTo>
                  <a:cubicBezTo>
                    <a:pt x="1666" y="3680"/>
                    <a:pt x="1678" y="3682"/>
                    <a:pt x="1689" y="3682"/>
                  </a:cubicBezTo>
                  <a:cubicBezTo>
                    <a:pt x="1761" y="3682"/>
                    <a:pt x="1826" y="3591"/>
                    <a:pt x="1774" y="3509"/>
                  </a:cubicBezTo>
                  <a:cubicBezTo>
                    <a:pt x="1429" y="2997"/>
                    <a:pt x="893" y="2675"/>
                    <a:pt x="619" y="2104"/>
                  </a:cubicBezTo>
                  <a:cubicBezTo>
                    <a:pt x="322" y="1485"/>
                    <a:pt x="238" y="746"/>
                    <a:pt x="202" y="91"/>
                  </a:cubicBezTo>
                  <a:cubicBezTo>
                    <a:pt x="196" y="30"/>
                    <a:pt x="149" y="1"/>
                    <a:pt x="10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45"/>
            <p:cNvSpPr/>
            <p:nvPr/>
          </p:nvSpPr>
          <p:spPr>
            <a:xfrm>
              <a:off x="4170150" y="3230875"/>
              <a:ext cx="130250" cy="82325"/>
            </a:xfrm>
            <a:custGeom>
              <a:rect b="b" l="l" r="r" t="t"/>
              <a:pathLst>
                <a:path extrusionOk="0" h="3293" w="5210">
                  <a:moveTo>
                    <a:pt x="60" y="1"/>
                  </a:moveTo>
                  <a:cubicBezTo>
                    <a:pt x="48" y="1"/>
                    <a:pt x="1" y="37"/>
                    <a:pt x="36" y="60"/>
                  </a:cubicBezTo>
                  <a:cubicBezTo>
                    <a:pt x="786" y="715"/>
                    <a:pt x="1656" y="1263"/>
                    <a:pt x="2501" y="1799"/>
                  </a:cubicBezTo>
                  <a:cubicBezTo>
                    <a:pt x="3346" y="2334"/>
                    <a:pt x="4203" y="2954"/>
                    <a:pt x="5132" y="3287"/>
                  </a:cubicBezTo>
                  <a:cubicBezTo>
                    <a:pt x="5140" y="3291"/>
                    <a:pt x="5147" y="3292"/>
                    <a:pt x="5154" y="3292"/>
                  </a:cubicBezTo>
                  <a:cubicBezTo>
                    <a:pt x="5189" y="3292"/>
                    <a:pt x="5210" y="3246"/>
                    <a:pt x="5180" y="3216"/>
                  </a:cubicBezTo>
                  <a:cubicBezTo>
                    <a:pt x="4430" y="2596"/>
                    <a:pt x="3572" y="2132"/>
                    <a:pt x="2763" y="1596"/>
                  </a:cubicBezTo>
                  <a:cubicBezTo>
                    <a:pt x="1894" y="1013"/>
                    <a:pt x="1025" y="418"/>
                    <a:pt x="6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45"/>
            <p:cNvSpPr/>
            <p:nvPr/>
          </p:nvSpPr>
          <p:spPr>
            <a:xfrm>
              <a:off x="4316000" y="3320175"/>
              <a:ext cx="7775" cy="925"/>
            </a:xfrm>
            <a:custGeom>
              <a:rect b="b" l="l" r="r" t="t"/>
              <a:pathLst>
                <a:path extrusionOk="0" h="37" w="311">
                  <a:moveTo>
                    <a:pt x="36" y="1"/>
                  </a:moveTo>
                  <a:cubicBezTo>
                    <a:pt x="1" y="1"/>
                    <a:pt x="1" y="36"/>
                    <a:pt x="36" y="36"/>
                  </a:cubicBezTo>
                  <a:lnTo>
                    <a:pt x="298" y="36"/>
                  </a:lnTo>
                  <a:cubicBezTo>
                    <a:pt x="310" y="36"/>
                    <a:pt x="310" y="1"/>
                    <a:pt x="29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45"/>
            <p:cNvSpPr/>
            <p:nvPr/>
          </p:nvSpPr>
          <p:spPr>
            <a:xfrm>
              <a:off x="4315500" y="3319850"/>
              <a:ext cx="18675" cy="6125"/>
            </a:xfrm>
            <a:custGeom>
              <a:rect b="b" l="l" r="r" t="t"/>
              <a:pathLst>
                <a:path extrusionOk="0" h="245" w="747">
                  <a:moveTo>
                    <a:pt x="53" y="0"/>
                  </a:moveTo>
                  <a:cubicBezTo>
                    <a:pt x="7" y="0"/>
                    <a:pt x="0" y="51"/>
                    <a:pt x="33" y="61"/>
                  </a:cubicBezTo>
                  <a:cubicBezTo>
                    <a:pt x="152" y="85"/>
                    <a:pt x="294" y="121"/>
                    <a:pt x="402" y="169"/>
                  </a:cubicBezTo>
                  <a:cubicBezTo>
                    <a:pt x="473" y="180"/>
                    <a:pt x="509" y="228"/>
                    <a:pt x="568" y="240"/>
                  </a:cubicBezTo>
                  <a:cubicBezTo>
                    <a:pt x="582" y="243"/>
                    <a:pt x="596" y="245"/>
                    <a:pt x="610" y="245"/>
                  </a:cubicBezTo>
                  <a:cubicBezTo>
                    <a:pt x="643" y="245"/>
                    <a:pt x="674" y="236"/>
                    <a:pt x="699" y="228"/>
                  </a:cubicBezTo>
                  <a:cubicBezTo>
                    <a:pt x="735" y="228"/>
                    <a:pt x="747" y="169"/>
                    <a:pt x="723" y="145"/>
                  </a:cubicBezTo>
                  <a:cubicBezTo>
                    <a:pt x="687" y="121"/>
                    <a:pt x="640" y="85"/>
                    <a:pt x="616" y="73"/>
                  </a:cubicBezTo>
                  <a:cubicBezTo>
                    <a:pt x="596" y="69"/>
                    <a:pt x="576" y="68"/>
                    <a:pt x="556" y="68"/>
                  </a:cubicBezTo>
                  <a:cubicBezTo>
                    <a:pt x="517" y="68"/>
                    <a:pt x="477" y="73"/>
                    <a:pt x="437" y="73"/>
                  </a:cubicBezTo>
                  <a:cubicBezTo>
                    <a:pt x="318" y="61"/>
                    <a:pt x="187" y="14"/>
                    <a:pt x="68" y="2"/>
                  </a:cubicBezTo>
                  <a:cubicBezTo>
                    <a:pt x="63" y="1"/>
                    <a:pt x="58" y="0"/>
                    <a:pt x="5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45"/>
            <p:cNvSpPr/>
            <p:nvPr/>
          </p:nvSpPr>
          <p:spPr>
            <a:xfrm>
              <a:off x="4336650" y="3327300"/>
              <a:ext cx="147250" cy="28825"/>
            </a:xfrm>
            <a:custGeom>
              <a:rect b="b" l="l" r="r" t="t"/>
              <a:pathLst>
                <a:path extrusionOk="0" h="1153" w="5890">
                  <a:moveTo>
                    <a:pt x="174" y="1"/>
                  </a:moveTo>
                  <a:cubicBezTo>
                    <a:pt x="73" y="1"/>
                    <a:pt x="1" y="135"/>
                    <a:pt x="115" y="192"/>
                  </a:cubicBezTo>
                  <a:cubicBezTo>
                    <a:pt x="1032" y="716"/>
                    <a:pt x="2318" y="1073"/>
                    <a:pt x="3378" y="1144"/>
                  </a:cubicBezTo>
                  <a:cubicBezTo>
                    <a:pt x="3463" y="1149"/>
                    <a:pt x="3555" y="1152"/>
                    <a:pt x="3650" y="1152"/>
                  </a:cubicBezTo>
                  <a:cubicBezTo>
                    <a:pt x="4482" y="1152"/>
                    <a:pt x="5611" y="943"/>
                    <a:pt x="5878" y="121"/>
                  </a:cubicBezTo>
                  <a:cubicBezTo>
                    <a:pt x="5890" y="73"/>
                    <a:pt x="5842" y="25"/>
                    <a:pt x="5795" y="25"/>
                  </a:cubicBezTo>
                  <a:cubicBezTo>
                    <a:pt x="5354" y="61"/>
                    <a:pt x="5056" y="311"/>
                    <a:pt x="4640" y="466"/>
                  </a:cubicBezTo>
                  <a:cubicBezTo>
                    <a:pt x="4241" y="612"/>
                    <a:pt x="3826" y="678"/>
                    <a:pt x="3415" y="678"/>
                  </a:cubicBezTo>
                  <a:cubicBezTo>
                    <a:pt x="3323" y="678"/>
                    <a:pt x="3231" y="675"/>
                    <a:pt x="3139" y="668"/>
                  </a:cubicBezTo>
                  <a:cubicBezTo>
                    <a:pt x="2092" y="621"/>
                    <a:pt x="1199" y="144"/>
                    <a:pt x="187" y="1"/>
                  </a:cubicBezTo>
                  <a:cubicBezTo>
                    <a:pt x="182" y="1"/>
                    <a:pt x="178" y="1"/>
                    <a:pt x="17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45"/>
            <p:cNvSpPr/>
            <p:nvPr/>
          </p:nvSpPr>
          <p:spPr>
            <a:xfrm>
              <a:off x="4493400" y="3309600"/>
              <a:ext cx="38275" cy="16000"/>
            </a:xfrm>
            <a:custGeom>
              <a:rect b="b" l="l" r="r" t="t"/>
              <a:pathLst>
                <a:path extrusionOk="0" h="640" w="1531">
                  <a:moveTo>
                    <a:pt x="1254" y="1"/>
                  </a:moveTo>
                  <a:cubicBezTo>
                    <a:pt x="1238" y="1"/>
                    <a:pt x="1221" y="3"/>
                    <a:pt x="1203" y="7"/>
                  </a:cubicBezTo>
                  <a:cubicBezTo>
                    <a:pt x="1001" y="67"/>
                    <a:pt x="810" y="162"/>
                    <a:pt x="608" y="245"/>
                  </a:cubicBezTo>
                  <a:cubicBezTo>
                    <a:pt x="406" y="340"/>
                    <a:pt x="215" y="519"/>
                    <a:pt x="1" y="590"/>
                  </a:cubicBezTo>
                  <a:cubicBezTo>
                    <a:pt x="1" y="590"/>
                    <a:pt x="1" y="602"/>
                    <a:pt x="25" y="614"/>
                  </a:cubicBezTo>
                  <a:cubicBezTo>
                    <a:pt x="139" y="627"/>
                    <a:pt x="240" y="640"/>
                    <a:pt x="344" y="640"/>
                  </a:cubicBezTo>
                  <a:cubicBezTo>
                    <a:pt x="434" y="640"/>
                    <a:pt x="526" y="630"/>
                    <a:pt x="632" y="602"/>
                  </a:cubicBezTo>
                  <a:cubicBezTo>
                    <a:pt x="870" y="543"/>
                    <a:pt x="1084" y="436"/>
                    <a:pt x="1310" y="376"/>
                  </a:cubicBezTo>
                  <a:cubicBezTo>
                    <a:pt x="1531" y="321"/>
                    <a:pt x="1455" y="1"/>
                    <a:pt x="125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45"/>
            <p:cNvSpPr/>
            <p:nvPr/>
          </p:nvSpPr>
          <p:spPr>
            <a:xfrm>
              <a:off x="4554050" y="3130275"/>
              <a:ext cx="213225" cy="170125"/>
            </a:xfrm>
            <a:custGeom>
              <a:rect b="b" l="l" r="r" t="t"/>
              <a:pathLst>
                <a:path extrusionOk="0" h="6805" w="8529">
                  <a:moveTo>
                    <a:pt x="8445" y="1"/>
                  </a:moveTo>
                  <a:cubicBezTo>
                    <a:pt x="7802" y="24"/>
                    <a:pt x="7255" y="489"/>
                    <a:pt x="6778" y="882"/>
                  </a:cubicBezTo>
                  <a:cubicBezTo>
                    <a:pt x="6088" y="1453"/>
                    <a:pt x="5481" y="2120"/>
                    <a:pt x="4778" y="2679"/>
                  </a:cubicBezTo>
                  <a:cubicBezTo>
                    <a:pt x="3183" y="3989"/>
                    <a:pt x="1540" y="5144"/>
                    <a:pt x="75" y="6597"/>
                  </a:cubicBezTo>
                  <a:cubicBezTo>
                    <a:pt x="1" y="6690"/>
                    <a:pt x="79" y="6805"/>
                    <a:pt x="174" y="6805"/>
                  </a:cubicBezTo>
                  <a:cubicBezTo>
                    <a:pt x="200" y="6805"/>
                    <a:pt x="228" y="6796"/>
                    <a:pt x="254" y="6775"/>
                  </a:cubicBezTo>
                  <a:cubicBezTo>
                    <a:pt x="1790" y="5585"/>
                    <a:pt x="3314" y="4382"/>
                    <a:pt x="4826" y="3191"/>
                  </a:cubicBezTo>
                  <a:cubicBezTo>
                    <a:pt x="5433" y="2715"/>
                    <a:pt x="5969" y="2167"/>
                    <a:pt x="6540" y="1644"/>
                  </a:cubicBezTo>
                  <a:cubicBezTo>
                    <a:pt x="7147" y="1096"/>
                    <a:pt x="7909" y="703"/>
                    <a:pt x="8493" y="120"/>
                  </a:cubicBezTo>
                  <a:cubicBezTo>
                    <a:pt x="8529" y="84"/>
                    <a:pt x="8505" y="1"/>
                    <a:pt x="844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45"/>
            <p:cNvSpPr/>
            <p:nvPr/>
          </p:nvSpPr>
          <p:spPr>
            <a:xfrm>
              <a:off x="4780650" y="3094200"/>
              <a:ext cx="29475" cy="28075"/>
            </a:xfrm>
            <a:custGeom>
              <a:rect b="b" l="l" r="r" t="t"/>
              <a:pathLst>
                <a:path extrusionOk="0" h="1123" w="1179">
                  <a:moveTo>
                    <a:pt x="907" y="1"/>
                  </a:moveTo>
                  <a:cubicBezTo>
                    <a:pt x="854" y="1"/>
                    <a:pt x="797" y="37"/>
                    <a:pt x="774" y="98"/>
                  </a:cubicBezTo>
                  <a:cubicBezTo>
                    <a:pt x="750" y="181"/>
                    <a:pt x="750" y="277"/>
                    <a:pt x="715" y="360"/>
                  </a:cubicBezTo>
                  <a:cubicBezTo>
                    <a:pt x="691" y="467"/>
                    <a:pt x="596" y="551"/>
                    <a:pt x="524" y="646"/>
                  </a:cubicBezTo>
                  <a:cubicBezTo>
                    <a:pt x="453" y="741"/>
                    <a:pt x="346" y="801"/>
                    <a:pt x="250" y="872"/>
                  </a:cubicBezTo>
                  <a:cubicBezTo>
                    <a:pt x="167" y="943"/>
                    <a:pt x="96" y="1015"/>
                    <a:pt x="0" y="1098"/>
                  </a:cubicBezTo>
                  <a:cubicBezTo>
                    <a:pt x="0" y="1098"/>
                    <a:pt x="0" y="1122"/>
                    <a:pt x="24" y="1122"/>
                  </a:cubicBezTo>
                  <a:cubicBezTo>
                    <a:pt x="155" y="1110"/>
                    <a:pt x="286" y="1110"/>
                    <a:pt x="405" y="1051"/>
                  </a:cubicBezTo>
                  <a:cubicBezTo>
                    <a:pt x="548" y="979"/>
                    <a:pt x="703" y="896"/>
                    <a:pt x="822" y="777"/>
                  </a:cubicBezTo>
                  <a:cubicBezTo>
                    <a:pt x="1000" y="598"/>
                    <a:pt x="1179" y="265"/>
                    <a:pt x="989" y="39"/>
                  </a:cubicBezTo>
                  <a:cubicBezTo>
                    <a:pt x="967" y="13"/>
                    <a:pt x="938" y="1"/>
                    <a:pt x="90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45"/>
            <p:cNvSpPr/>
            <p:nvPr/>
          </p:nvSpPr>
          <p:spPr>
            <a:xfrm>
              <a:off x="4750875" y="2940425"/>
              <a:ext cx="52125" cy="152975"/>
            </a:xfrm>
            <a:custGeom>
              <a:rect b="b" l="l" r="r" t="t"/>
              <a:pathLst>
                <a:path extrusionOk="0" h="6119" w="2085">
                  <a:moveTo>
                    <a:pt x="154" y="1"/>
                  </a:moveTo>
                  <a:cubicBezTo>
                    <a:pt x="127" y="1"/>
                    <a:pt x="93" y="23"/>
                    <a:pt x="84" y="58"/>
                  </a:cubicBezTo>
                  <a:cubicBezTo>
                    <a:pt x="1" y="558"/>
                    <a:pt x="263" y="1082"/>
                    <a:pt x="334" y="1570"/>
                  </a:cubicBezTo>
                  <a:cubicBezTo>
                    <a:pt x="417" y="2142"/>
                    <a:pt x="477" y="2725"/>
                    <a:pt x="632" y="3285"/>
                  </a:cubicBezTo>
                  <a:cubicBezTo>
                    <a:pt x="751" y="3773"/>
                    <a:pt x="977" y="4213"/>
                    <a:pt x="1191" y="4654"/>
                  </a:cubicBezTo>
                  <a:cubicBezTo>
                    <a:pt x="1429" y="5130"/>
                    <a:pt x="1572" y="5701"/>
                    <a:pt x="1906" y="6118"/>
                  </a:cubicBezTo>
                  <a:cubicBezTo>
                    <a:pt x="1906" y="6106"/>
                    <a:pt x="1941" y="6094"/>
                    <a:pt x="1941" y="6082"/>
                  </a:cubicBezTo>
                  <a:cubicBezTo>
                    <a:pt x="2084" y="5666"/>
                    <a:pt x="1882" y="5285"/>
                    <a:pt x="1727" y="4892"/>
                  </a:cubicBezTo>
                  <a:cubicBezTo>
                    <a:pt x="1477" y="4285"/>
                    <a:pt x="1167" y="3689"/>
                    <a:pt x="1013" y="3046"/>
                  </a:cubicBezTo>
                  <a:cubicBezTo>
                    <a:pt x="822" y="2189"/>
                    <a:pt x="941" y="594"/>
                    <a:pt x="179" y="10"/>
                  </a:cubicBezTo>
                  <a:cubicBezTo>
                    <a:pt x="173" y="4"/>
                    <a:pt x="164" y="1"/>
                    <a:pt x="15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45"/>
            <p:cNvSpPr/>
            <p:nvPr/>
          </p:nvSpPr>
          <p:spPr>
            <a:xfrm>
              <a:off x="4722000" y="2866500"/>
              <a:ext cx="33675" cy="56775"/>
            </a:xfrm>
            <a:custGeom>
              <a:rect b="b" l="l" r="r" t="t"/>
              <a:pathLst>
                <a:path extrusionOk="0" h="2271" w="1347">
                  <a:moveTo>
                    <a:pt x="79" y="1"/>
                  </a:moveTo>
                  <a:cubicBezTo>
                    <a:pt x="65" y="1"/>
                    <a:pt x="51" y="1"/>
                    <a:pt x="36" y="3"/>
                  </a:cubicBezTo>
                  <a:cubicBezTo>
                    <a:pt x="13" y="3"/>
                    <a:pt x="1" y="38"/>
                    <a:pt x="13" y="62"/>
                  </a:cubicBezTo>
                  <a:cubicBezTo>
                    <a:pt x="132" y="419"/>
                    <a:pt x="453" y="693"/>
                    <a:pt x="620" y="1027"/>
                  </a:cubicBezTo>
                  <a:cubicBezTo>
                    <a:pt x="798" y="1408"/>
                    <a:pt x="846" y="1896"/>
                    <a:pt x="1072" y="2217"/>
                  </a:cubicBezTo>
                  <a:cubicBezTo>
                    <a:pt x="1090" y="2253"/>
                    <a:pt x="1117" y="2271"/>
                    <a:pt x="1141" y="2271"/>
                  </a:cubicBezTo>
                  <a:cubicBezTo>
                    <a:pt x="1165" y="2271"/>
                    <a:pt x="1185" y="2253"/>
                    <a:pt x="1191" y="2217"/>
                  </a:cubicBezTo>
                  <a:cubicBezTo>
                    <a:pt x="1346" y="1824"/>
                    <a:pt x="1049" y="1193"/>
                    <a:pt x="894" y="824"/>
                  </a:cubicBezTo>
                  <a:cubicBezTo>
                    <a:pt x="744" y="502"/>
                    <a:pt x="494" y="1"/>
                    <a:pt x="7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45"/>
            <p:cNvSpPr/>
            <p:nvPr/>
          </p:nvSpPr>
          <p:spPr>
            <a:xfrm>
              <a:off x="4615950" y="2802400"/>
              <a:ext cx="95950" cy="62050"/>
            </a:xfrm>
            <a:custGeom>
              <a:rect b="b" l="l" r="r" t="t"/>
              <a:pathLst>
                <a:path extrusionOk="0" h="2482" w="3838">
                  <a:moveTo>
                    <a:pt x="234" y="0"/>
                  </a:moveTo>
                  <a:cubicBezTo>
                    <a:pt x="110" y="0"/>
                    <a:pt x="0" y="148"/>
                    <a:pt x="123" y="245"/>
                  </a:cubicBezTo>
                  <a:cubicBezTo>
                    <a:pt x="1219" y="1221"/>
                    <a:pt x="2754" y="1424"/>
                    <a:pt x="3814" y="2471"/>
                  </a:cubicBezTo>
                  <a:cubicBezTo>
                    <a:pt x="3818" y="2478"/>
                    <a:pt x="3821" y="2481"/>
                    <a:pt x="3824" y="2481"/>
                  </a:cubicBezTo>
                  <a:cubicBezTo>
                    <a:pt x="3832" y="2481"/>
                    <a:pt x="3838" y="2464"/>
                    <a:pt x="3838" y="2448"/>
                  </a:cubicBezTo>
                  <a:cubicBezTo>
                    <a:pt x="2993" y="1221"/>
                    <a:pt x="1230" y="1245"/>
                    <a:pt x="361" y="66"/>
                  </a:cubicBezTo>
                  <a:cubicBezTo>
                    <a:pt x="324" y="19"/>
                    <a:pt x="278" y="0"/>
                    <a:pt x="23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45"/>
            <p:cNvSpPr/>
            <p:nvPr/>
          </p:nvSpPr>
          <p:spPr>
            <a:xfrm>
              <a:off x="4613950" y="2755800"/>
              <a:ext cx="14625" cy="47325"/>
            </a:xfrm>
            <a:custGeom>
              <a:rect b="b" l="l" r="r" t="t"/>
              <a:pathLst>
                <a:path extrusionOk="0" h="1893" w="585">
                  <a:moveTo>
                    <a:pt x="486" y="0"/>
                  </a:moveTo>
                  <a:cubicBezTo>
                    <a:pt x="478" y="0"/>
                    <a:pt x="470" y="4"/>
                    <a:pt x="465" y="13"/>
                  </a:cubicBezTo>
                  <a:cubicBezTo>
                    <a:pt x="418" y="204"/>
                    <a:pt x="275" y="323"/>
                    <a:pt x="203" y="502"/>
                  </a:cubicBezTo>
                  <a:cubicBezTo>
                    <a:pt x="120" y="656"/>
                    <a:pt x="108" y="811"/>
                    <a:pt x="96" y="978"/>
                  </a:cubicBezTo>
                  <a:cubicBezTo>
                    <a:pt x="48" y="1311"/>
                    <a:pt x="1" y="1633"/>
                    <a:pt x="263" y="1871"/>
                  </a:cubicBezTo>
                  <a:cubicBezTo>
                    <a:pt x="279" y="1879"/>
                    <a:pt x="301" y="1893"/>
                    <a:pt x="313" y="1893"/>
                  </a:cubicBezTo>
                  <a:cubicBezTo>
                    <a:pt x="319" y="1893"/>
                    <a:pt x="322" y="1890"/>
                    <a:pt x="322" y="1883"/>
                  </a:cubicBezTo>
                  <a:cubicBezTo>
                    <a:pt x="501" y="1668"/>
                    <a:pt x="501" y="1430"/>
                    <a:pt x="525" y="1145"/>
                  </a:cubicBezTo>
                  <a:cubicBezTo>
                    <a:pt x="537" y="978"/>
                    <a:pt x="584" y="835"/>
                    <a:pt x="584" y="668"/>
                  </a:cubicBezTo>
                  <a:cubicBezTo>
                    <a:pt x="584" y="454"/>
                    <a:pt x="477" y="216"/>
                    <a:pt x="513" y="25"/>
                  </a:cubicBezTo>
                  <a:cubicBezTo>
                    <a:pt x="513" y="11"/>
                    <a:pt x="499" y="0"/>
                    <a:pt x="48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45"/>
            <p:cNvSpPr/>
            <p:nvPr/>
          </p:nvSpPr>
          <p:spPr>
            <a:xfrm>
              <a:off x="4626450" y="2662050"/>
              <a:ext cx="97950" cy="81600"/>
            </a:xfrm>
            <a:custGeom>
              <a:rect b="b" l="l" r="r" t="t"/>
              <a:pathLst>
                <a:path extrusionOk="0" h="3264" w="3918">
                  <a:moveTo>
                    <a:pt x="3585" y="1"/>
                  </a:moveTo>
                  <a:cubicBezTo>
                    <a:pt x="3329" y="1"/>
                    <a:pt x="3054" y="149"/>
                    <a:pt x="2811" y="227"/>
                  </a:cubicBezTo>
                  <a:cubicBezTo>
                    <a:pt x="2287" y="382"/>
                    <a:pt x="1751" y="561"/>
                    <a:pt x="1275" y="835"/>
                  </a:cubicBezTo>
                  <a:cubicBezTo>
                    <a:pt x="251" y="1394"/>
                    <a:pt x="191" y="2204"/>
                    <a:pt x="1" y="3263"/>
                  </a:cubicBezTo>
                  <a:lnTo>
                    <a:pt x="25" y="3263"/>
                  </a:lnTo>
                  <a:cubicBezTo>
                    <a:pt x="263" y="2859"/>
                    <a:pt x="334" y="2382"/>
                    <a:pt x="584" y="1978"/>
                  </a:cubicBezTo>
                  <a:cubicBezTo>
                    <a:pt x="918" y="1442"/>
                    <a:pt x="1442" y="1156"/>
                    <a:pt x="2013" y="954"/>
                  </a:cubicBezTo>
                  <a:cubicBezTo>
                    <a:pt x="2513" y="775"/>
                    <a:pt x="3704" y="704"/>
                    <a:pt x="3906" y="168"/>
                  </a:cubicBezTo>
                  <a:cubicBezTo>
                    <a:pt x="3918" y="132"/>
                    <a:pt x="3894" y="84"/>
                    <a:pt x="3858" y="73"/>
                  </a:cubicBezTo>
                  <a:cubicBezTo>
                    <a:pt x="3772" y="21"/>
                    <a:pt x="3680" y="1"/>
                    <a:pt x="358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45"/>
            <p:cNvSpPr/>
            <p:nvPr/>
          </p:nvSpPr>
          <p:spPr>
            <a:xfrm>
              <a:off x="4728250" y="2666525"/>
              <a:ext cx="24925" cy="11975"/>
            </a:xfrm>
            <a:custGeom>
              <a:rect b="b" l="l" r="r" t="t"/>
              <a:pathLst>
                <a:path extrusionOk="0" h="479" w="997">
                  <a:moveTo>
                    <a:pt x="72" y="1"/>
                  </a:moveTo>
                  <a:cubicBezTo>
                    <a:pt x="37" y="1"/>
                    <a:pt x="1" y="72"/>
                    <a:pt x="48" y="108"/>
                  </a:cubicBezTo>
                  <a:cubicBezTo>
                    <a:pt x="191" y="167"/>
                    <a:pt x="346" y="239"/>
                    <a:pt x="489" y="298"/>
                  </a:cubicBezTo>
                  <a:cubicBezTo>
                    <a:pt x="632" y="358"/>
                    <a:pt x="763" y="441"/>
                    <a:pt x="906" y="477"/>
                  </a:cubicBezTo>
                  <a:cubicBezTo>
                    <a:pt x="910" y="478"/>
                    <a:pt x="914" y="478"/>
                    <a:pt x="918" y="478"/>
                  </a:cubicBezTo>
                  <a:cubicBezTo>
                    <a:pt x="961" y="478"/>
                    <a:pt x="997" y="425"/>
                    <a:pt x="953" y="382"/>
                  </a:cubicBezTo>
                  <a:cubicBezTo>
                    <a:pt x="727" y="167"/>
                    <a:pt x="358" y="108"/>
                    <a:pt x="7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45"/>
            <p:cNvSpPr/>
            <p:nvPr/>
          </p:nvSpPr>
          <p:spPr>
            <a:xfrm>
              <a:off x="4767850" y="2680875"/>
              <a:ext cx="73750" cy="17925"/>
            </a:xfrm>
            <a:custGeom>
              <a:rect b="b" l="l" r="r" t="t"/>
              <a:pathLst>
                <a:path extrusionOk="0" h="717" w="2950">
                  <a:moveTo>
                    <a:pt x="385" y="1"/>
                  </a:moveTo>
                  <a:cubicBezTo>
                    <a:pt x="266" y="1"/>
                    <a:pt x="150" y="14"/>
                    <a:pt x="36" y="46"/>
                  </a:cubicBezTo>
                  <a:cubicBezTo>
                    <a:pt x="0" y="46"/>
                    <a:pt x="0" y="105"/>
                    <a:pt x="36" y="129"/>
                  </a:cubicBezTo>
                  <a:cubicBezTo>
                    <a:pt x="631" y="284"/>
                    <a:pt x="1227" y="582"/>
                    <a:pt x="1822" y="689"/>
                  </a:cubicBezTo>
                  <a:cubicBezTo>
                    <a:pt x="1922" y="707"/>
                    <a:pt x="2012" y="716"/>
                    <a:pt x="2094" y="716"/>
                  </a:cubicBezTo>
                  <a:cubicBezTo>
                    <a:pt x="2435" y="716"/>
                    <a:pt x="2651" y="562"/>
                    <a:pt x="2929" y="284"/>
                  </a:cubicBezTo>
                  <a:cubicBezTo>
                    <a:pt x="2949" y="254"/>
                    <a:pt x="2927" y="207"/>
                    <a:pt x="2891" y="207"/>
                  </a:cubicBezTo>
                  <a:cubicBezTo>
                    <a:pt x="2885" y="207"/>
                    <a:pt x="2877" y="209"/>
                    <a:pt x="2870" y="212"/>
                  </a:cubicBezTo>
                  <a:cubicBezTo>
                    <a:pt x="2681" y="316"/>
                    <a:pt x="2483" y="355"/>
                    <a:pt x="2279" y="355"/>
                  </a:cubicBezTo>
                  <a:cubicBezTo>
                    <a:pt x="1663" y="355"/>
                    <a:pt x="996" y="1"/>
                    <a:pt x="38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45"/>
            <p:cNvSpPr/>
            <p:nvPr/>
          </p:nvSpPr>
          <p:spPr>
            <a:xfrm>
              <a:off x="4827675" y="2587325"/>
              <a:ext cx="30375" cy="96350"/>
            </a:xfrm>
            <a:custGeom>
              <a:rect b="b" l="l" r="r" t="t"/>
              <a:pathLst>
                <a:path extrusionOk="0" h="3854" w="1215">
                  <a:moveTo>
                    <a:pt x="107" y="1"/>
                  </a:moveTo>
                  <a:cubicBezTo>
                    <a:pt x="95" y="1"/>
                    <a:pt x="84" y="1"/>
                    <a:pt x="72" y="2"/>
                  </a:cubicBezTo>
                  <a:cubicBezTo>
                    <a:pt x="24" y="2"/>
                    <a:pt x="0" y="37"/>
                    <a:pt x="12" y="85"/>
                  </a:cubicBezTo>
                  <a:cubicBezTo>
                    <a:pt x="143" y="335"/>
                    <a:pt x="346" y="514"/>
                    <a:pt x="477" y="776"/>
                  </a:cubicBezTo>
                  <a:cubicBezTo>
                    <a:pt x="655" y="1109"/>
                    <a:pt x="727" y="1514"/>
                    <a:pt x="751" y="1883"/>
                  </a:cubicBezTo>
                  <a:cubicBezTo>
                    <a:pt x="798" y="2478"/>
                    <a:pt x="774" y="3252"/>
                    <a:pt x="560" y="3812"/>
                  </a:cubicBezTo>
                  <a:cubicBezTo>
                    <a:pt x="560" y="3835"/>
                    <a:pt x="585" y="3853"/>
                    <a:pt x="610" y="3853"/>
                  </a:cubicBezTo>
                  <a:cubicBezTo>
                    <a:pt x="622" y="3853"/>
                    <a:pt x="635" y="3848"/>
                    <a:pt x="643" y="3835"/>
                  </a:cubicBezTo>
                  <a:cubicBezTo>
                    <a:pt x="1132" y="3157"/>
                    <a:pt x="1215" y="2395"/>
                    <a:pt x="1120" y="1573"/>
                  </a:cubicBezTo>
                  <a:cubicBezTo>
                    <a:pt x="1038" y="1035"/>
                    <a:pt x="794" y="1"/>
                    <a:pt x="10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45"/>
            <p:cNvSpPr/>
            <p:nvPr/>
          </p:nvSpPr>
          <p:spPr>
            <a:xfrm>
              <a:off x="4771725" y="2516800"/>
              <a:ext cx="52125" cy="71150"/>
            </a:xfrm>
            <a:custGeom>
              <a:rect b="b" l="l" r="r" t="t"/>
              <a:pathLst>
                <a:path extrusionOk="0" h="2846" w="2085">
                  <a:moveTo>
                    <a:pt x="691" y="1"/>
                  </a:moveTo>
                  <a:cubicBezTo>
                    <a:pt x="441" y="1"/>
                    <a:pt x="0" y="132"/>
                    <a:pt x="60" y="465"/>
                  </a:cubicBezTo>
                  <a:cubicBezTo>
                    <a:pt x="60" y="501"/>
                    <a:pt x="107" y="513"/>
                    <a:pt x="143" y="513"/>
                  </a:cubicBezTo>
                  <a:cubicBezTo>
                    <a:pt x="322" y="477"/>
                    <a:pt x="441" y="322"/>
                    <a:pt x="619" y="239"/>
                  </a:cubicBezTo>
                  <a:cubicBezTo>
                    <a:pt x="711" y="195"/>
                    <a:pt x="807" y="174"/>
                    <a:pt x="903" y="174"/>
                  </a:cubicBezTo>
                  <a:cubicBezTo>
                    <a:pt x="1069" y="174"/>
                    <a:pt x="1234" y="237"/>
                    <a:pt x="1369" y="358"/>
                  </a:cubicBezTo>
                  <a:cubicBezTo>
                    <a:pt x="1774" y="739"/>
                    <a:pt x="1655" y="1251"/>
                    <a:pt x="1476" y="1692"/>
                  </a:cubicBezTo>
                  <a:cubicBezTo>
                    <a:pt x="1405" y="1882"/>
                    <a:pt x="1274" y="2168"/>
                    <a:pt x="1310" y="2370"/>
                  </a:cubicBezTo>
                  <a:cubicBezTo>
                    <a:pt x="1393" y="2644"/>
                    <a:pt x="1750" y="2787"/>
                    <a:pt x="1988" y="2835"/>
                  </a:cubicBezTo>
                  <a:cubicBezTo>
                    <a:pt x="2000" y="2842"/>
                    <a:pt x="2010" y="2845"/>
                    <a:pt x="2020" y="2845"/>
                  </a:cubicBezTo>
                  <a:cubicBezTo>
                    <a:pt x="2069" y="2845"/>
                    <a:pt x="2084" y="2754"/>
                    <a:pt x="2024" y="2704"/>
                  </a:cubicBezTo>
                  <a:cubicBezTo>
                    <a:pt x="1798" y="2561"/>
                    <a:pt x="1429" y="2406"/>
                    <a:pt x="1465" y="2084"/>
                  </a:cubicBezTo>
                  <a:cubicBezTo>
                    <a:pt x="1476" y="1906"/>
                    <a:pt x="1643" y="1715"/>
                    <a:pt x="1715" y="1549"/>
                  </a:cubicBezTo>
                  <a:cubicBezTo>
                    <a:pt x="1869" y="1227"/>
                    <a:pt x="1941" y="834"/>
                    <a:pt x="1750" y="513"/>
                  </a:cubicBezTo>
                  <a:cubicBezTo>
                    <a:pt x="1536" y="132"/>
                    <a:pt x="1095" y="1"/>
                    <a:pt x="69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45"/>
            <p:cNvSpPr/>
            <p:nvPr/>
          </p:nvSpPr>
          <p:spPr>
            <a:xfrm>
              <a:off x="4743450" y="2520675"/>
              <a:ext cx="28000" cy="13275"/>
            </a:xfrm>
            <a:custGeom>
              <a:rect b="b" l="l" r="r" t="t"/>
              <a:pathLst>
                <a:path extrusionOk="0" h="531" w="1120">
                  <a:moveTo>
                    <a:pt x="107" y="1"/>
                  </a:moveTo>
                  <a:cubicBezTo>
                    <a:pt x="36" y="1"/>
                    <a:pt x="0" y="60"/>
                    <a:pt x="24" y="120"/>
                  </a:cubicBezTo>
                  <a:cubicBezTo>
                    <a:pt x="49" y="377"/>
                    <a:pt x="434" y="531"/>
                    <a:pt x="753" y="531"/>
                  </a:cubicBezTo>
                  <a:cubicBezTo>
                    <a:pt x="891" y="531"/>
                    <a:pt x="1016" y="502"/>
                    <a:pt x="1095" y="441"/>
                  </a:cubicBezTo>
                  <a:cubicBezTo>
                    <a:pt x="1119" y="429"/>
                    <a:pt x="1119" y="405"/>
                    <a:pt x="1095" y="382"/>
                  </a:cubicBezTo>
                  <a:cubicBezTo>
                    <a:pt x="1000" y="358"/>
                    <a:pt x="929" y="358"/>
                    <a:pt x="833" y="346"/>
                  </a:cubicBezTo>
                  <a:cubicBezTo>
                    <a:pt x="738" y="322"/>
                    <a:pt x="643" y="286"/>
                    <a:pt x="536" y="239"/>
                  </a:cubicBezTo>
                  <a:cubicBezTo>
                    <a:pt x="393" y="167"/>
                    <a:pt x="286" y="13"/>
                    <a:pt x="10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45"/>
            <p:cNvSpPr/>
            <p:nvPr/>
          </p:nvSpPr>
          <p:spPr>
            <a:xfrm>
              <a:off x="4521950" y="2329975"/>
              <a:ext cx="235800" cy="198175"/>
            </a:xfrm>
            <a:custGeom>
              <a:rect b="b" l="l" r="r" t="t"/>
              <a:pathLst>
                <a:path extrusionOk="0" h="7927" w="9432">
                  <a:moveTo>
                    <a:pt x="60" y="1"/>
                  </a:moveTo>
                  <a:cubicBezTo>
                    <a:pt x="29" y="1"/>
                    <a:pt x="0" y="34"/>
                    <a:pt x="26" y="68"/>
                  </a:cubicBezTo>
                  <a:cubicBezTo>
                    <a:pt x="1169" y="1961"/>
                    <a:pt x="2883" y="3247"/>
                    <a:pt x="4407" y="4783"/>
                  </a:cubicBezTo>
                  <a:cubicBezTo>
                    <a:pt x="5633" y="6009"/>
                    <a:pt x="7419" y="7914"/>
                    <a:pt x="9289" y="7926"/>
                  </a:cubicBezTo>
                  <a:cubicBezTo>
                    <a:pt x="9396" y="7926"/>
                    <a:pt x="9432" y="7795"/>
                    <a:pt x="9336" y="7748"/>
                  </a:cubicBezTo>
                  <a:cubicBezTo>
                    <a:pt x="8503" y="7295"/>
                    <a:pt x="7646" y="7021"/>
                    <a:pt x="6848" y="6450"/>
                  </a:cubicBezTo>
                  <a:cubicBezTo>
                    <a:pt x="6003" y="5831"/>
                    <a:pt x="5264" y="5081"/>
                    <a:pt x="4514" y="4342"/>
                  </a:cubicBezTo>
                  <a:cubicBezTo>
                    <a:pt x="3038" y="2878"/>
                    <a:pt x="1252" y="1759"/>
                    <a:pt x="97" y="21"/>
                  </a:cubicBezTo>
                  <a:cubicBezTo>
                    <a:pt x="87" y="7"/>
                    <a:pt x="73" y="1"/>
                    <a:pt x="6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45"/>
            <p:cNvSpPr/>
            <p:nvPr/>
          </p:nvSpPr>
          <p:spPr>
            <a:xfrm>
              <a:off x="4458975" y="2227950"/>
              <a:ext cx="55875" cy="93325"/>
            </a:xfrm>
            <a:custGeom>
              <a:rect b="b" l="l" r="r" t="t"/>
              <a:pathLst>
                <a:path extrusionOk="0" h="3733" w="2235">
                  <a:moveTo>
                    <a:pt x="112" y="1"/>
                  </a:moveTo>
                  <a:cubicBezTo>
                    <a:pt x="56" y="1"/>
                    <a:pt x="1" y="38"/>
                    <a:pt x="9" y="101"/>
                  </a:cubicBezTo>
                  <a:cubicBezTo>
                    <a:pt x="68" y="780"/>
                    <a:pt x="580" y="1470"/>
                    <a:pt x="913" y="2054"/>
                  </a:cubicBezTo>
                  <a:cubicBezTo>
                    <a:pt x="1259" y="2625"/>
                    <a:pt x="1628" y="3316"/>
                    <a:pt x="2199" y="3732"/>
                  </a:cubicBezTo>
                  <a:cubicBezTo>
                    <a:pt x="2199" y="3732"/>
                    <a:pt x="2235" y="3697"/>
                    <a:pt x="2235" y="3685"/>
                  </a:cubicBezTo>
                  <a:cubicBezTo>
                    <a:pt x="1973" y="3042"/>
                    <a:pt x="1521" y="2482"/>
                    <a:pt x="1199" y="1875"/>
                  </a:cubicBezTo>
                  <a:cubicBezTo>
                    <a:pt x="890" y="1280"/>
                    <a:pt x="663" y="482"/>
                    <a:pt x="187" y="30"/>
                  </a:cubicBezTo>
                  <a:cubicBezTo>
                    <a:pt x="167" y="10"/>
                    <a:pt x="140" y="1"/>
                    <a:pt x="11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45"/>
            <p:cNvSpPr/>
            <p:nvPr/>
          </p:nvSpPr>
          <p:spPr>
            <a:xfrm>
              <a:off x="4455900" y="2204200"/>
              <a:ext cx="5675" cy="19700"/>
            </a:xfrm>
            <a:custGeom>
              <a:rect b="b" l="l" r="r" t="t"/>
              <a:pathLst>
                <a:path extrusionOk="0" h="788" w="227">
                  <a:moveTo>
                    <a:pt x="84" y="0"/>
                  </a:moveTo>
                  <a:cubicBezTo>
                    <a:pt x="72" y="0"/>
                    <a:pt x="60" y="9"/>
                    <a:pt x="60" y="27"/>
                  </a:cubicBezTo>
                  <a:cubicBezTo>
                    <a:pt x="48" y="110"/>
                    <a:pt x="1" y="158"/>
                    <a:pt x="1" y="241"/>
                  </a:cubicBezTo>
                  <a:cubicBezTo>
                    <a:pt x="1" y="301"/>
                    <a:pt x="12" y="384"/>
                    <a:pt x="12" y="444"/>
                  </a:cubicBezTo>
                  <a:cubicBezTo>
                    <a:pt x="24" y="563"/>
                    <a:pt x="120" y="658"/>
                    <a:pt x="167" y="777"/>
                  </a:cubicBezTo>
                  <a:cubicBezTo>
                    <a:pt x="167" y="785"/>
                    <a:pt x="170" y="788"/>
                    <a:pt x="173" y="788"/>
                  </a:cubicBezTo>
                  <a:cubicBezTo>
                    <a:pt x="180" y="788"/>
                    <a:pt x="191" y="777"/>
                    <a:pt x="191" y="777"/>
                  </a:cubicBezTo>
                  <a:cubicBezTo>
                    <a:pt x="191" y="658"/>
                    <a:pt x="227" y="539"/>
                    <a:pt x="215" y="420"/>
                  </a:cubicBezTo>
                  <a:cubicBezTo>
                    <a:pt x="215" y="360"/>
                    <a:pt x="191" y="289"/>
                    <a:pt x="179" y="230"/>
                  </a:cubicBezTo>
                  <a:cubicBezTo>
                    <a:pt x="167" y="158"/>
                    <a:pt x="108" y="110"/>
                    <a:pt x="108" y="27"/>
                  </a:cubicBezTo>
                  <a:cubicBezTo>
                    <a:pt x="108" y="9"/>
                    <a:pt x="96" y="0"/>
                    <a:pt x="8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45"/>
            <p:cNvSpPr/>
            <p:nvPr/>
          </p:nvSpPr>
          <p:spPr>
            <a:xfrm>
              <a:off x="4448175" y="2100200"/>
              <a:ext cx="67550" cy="94450"/>
            </a:xfrm>
            <a:custGeom>
              <a:rect b="b" l="l" r="r" t="t"/>
              <a:pathLst>
                <a:path extrusionOk="0" h="3778" w="2702">
                  <a:moveTo>
                    <a:pt x="1368" y="1"/>
                  </a:moveTo>
                  <a:cubicBezTo>
                    <a:pt x="1052" y="1"/>
                    <a:pt x="757" y="116"/>
                    <a:pt x="583" y="389"/>
                  </a:cubicBezTo>
                  <a:cubicBezTo>
                    <a:pt x="298" y="830"/>
                    <a:pt x="226" y="1449"/>
                    <a:pt x="179" y="1961"/>
                  </a:cubicBezTo>
                  <a:cubicBezTo>
                    <a:pt x="131" y="2485"/>
                    <a:pt x="0" y="3270"/>
                    <a:pt x="250" y="3747"/>
                  </a:cubicBezTo>
                  <a:cubicBezTo>
                    <a:pt x="258" y="3769"/>
                    <a:pt x="270" y="3778"/>
                    <a:pt x="281" y="3778"/>
                  </a:cubicBezTo>
                  <a:cubicBezTo>
                    <a:pt x="287" y="3778"/>
                    <a:pt x="293" y="3775"/>
                    <a:pt x="298" y="3770"/>
                  </a:cubicBezTo>
                  <a:cubicBezTo>
                    <a:pt x="524" y="3473"/>
                    <a:pt x="488" y="3080"/>
                    <a:pt x="500" y="2723"/>
                  </a:cubicBezTo>
                  <a:cubicBezTo>
                    <a:pt x="536" y="2223"/>
                    <a:pt x="560" y="1699"/>
                    <a:pt x="702" y="1211"/>
                  </a:cubicBezTo>
                  <a:cubicBezTo>
                    <a:pt x="774" y="925"/>
                    <a:pt x="857" y="389"/>
                    <a:pt x="1179" y="294"/>
                  </a:cubicBezTo>
                  <a:cubicBezTo>
                    <a:pt x="1218" y="283"/>
                    <a:pt x="1259" y="278"/>
                    <a:pt x="1301" y="278"/>
                  </a:cubicBezTo>
                  <a:cubicBezTo>
                    <a:pt x="1725" y="278"/>
                    <a:pt x="2251" y="783"/>
                    <a:pt x="2619" y="913"/>
                  </a:cubicBezTo>
                  <a:cubicBezTo>
                    <a:pt x="2624" y="914"/>
                    <a:pt x="2629" y="915"/>
                    <a:pt x="2634" y="915"/>
                  </a:cubicBezTo>
                  <a:cubicBezTo>
                    <a:pt x="2674" y="915"/>
                    <a:pt x="2701" y="872"/>
                    <a:pt x="2691" y="830"/>
                  </a:cubicBezTo>
                  <a:cubicBezTo>
                    <a:pt x="2539" y="353"/>
                    <a:pt x="1921" y="1"/>
                    <a:pt x="136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45"/>
            <p:cNvSpPr/>
            <p:nvPr/>
          </p:nvSpPr>
          <p:spPr>
            <a:xfrm>
              <a:off x="4520200" y="2126575"/>
              <a:ext cx="925" cy="925"/>
            </a:xfrm>
            <a:custGeom>
              <a:rect b="b" l="l" r="r" t="t"/>
              <a:pathLst>
                <a:path extrusionOk="0" h="37" w="37">
                  <a:moveTo>
                    <a:pt x="24" y="1"/>
                  </a:moveTo>
                  <a:cubicBezTo>
                    <a:pt x="0" y="1"/>
                    <a:pt x="0" y="36"/>
                    <a:pt x="24" y="36"/>
                  </a:cubicBezTo>
                  <a:cubicBezTo>
                    <a:pt x="36" y="36"/>
                    <a:pt x="36" y="1"/>
                    <a:pt x="2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45"/>
            <p:cNvSpPr/>
            <p:nvPr/>
          </p:nvSpPr>
          <p:spPr>
            <a:xfrm>
              <a:off x="4520200" y="2126525"/>
              <a:ext cx="25325" cy="77825"/>
            </a:xfrm>
            <a:custGeom>
              <a:rect b="b" l="l" r="r" t="t"/>
              <a:pathLst>
                <a:path extrusionOk="0" h="3113" w="1013">
                  <a:moveTo>
                    <a:pt x="15" y="1"/>
                  </a:moveTo>
                  <a:cubicBezTo>
                    <a:pt x="8" y="1"/>
                    <a:pt x="0" y="8"/>
                    <a:pt x="0" y="15"/>
                  </a:cubicBezTo>
                  <a:cubicBezTo>
                    <a:pt x="334" y="717"/>
                    <a:pt x="655" y="1193"/>
                    <a:pt x="596" y="2015"/>
                  </a:cubicBezTo>
                  <a:cubicBezTo>
                    <a:pt x="572" y="2420"/>
                    <a:pt x="465" y="2848"/>
                    <a:pt x="822" y="3098"/>
                  </a:cubicBezTo>
                  <a:cubicBezTo>
                    <a:pt x="835" y="3109"/>
                    <a:pt x="850" y="3113"/>
                    <a:pt x="864" y="3113"/>
                  </a:cubicBezTo>
                  <a:cubicBezTo>
                    <a:pt x="899" y="3113"/>
                    <a:pt x="932" y="3085"/>
                    <a:pt x="941" y="3051"/>
                  </a:cubicBezTo>
                  <a:cubicBezTo>
                    <a:pt x="1012" y="2789"/>
                    <a:pt x="953" y="2539"/>
                    <a:pt x="929" y="2253"/>
                  </a:cubicBezTo>
                  <a:cubicBezTo>
                    <a:pt x="917" y="1967"/>
                    <a:pt x="917" y="1682"/>
                    <a:pt x="822" y="1408"/>
                  </a:cubicBezTo>
                  <a:cubicBezTo>
                    <a:pt x="655" y="896"/>
                    <a:pt x="262" y="479"/>
                    <a:pt x="24" y="15"/>
                  </a:cubicBezTo>
                  <a:cubicBezTo>
                    <a:pt x="24" y="5"/>
                    <a:pt x="20" y="1"/>
                    <a:pt x="1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45"/>
            <p:cNvSpPr/>
            <p:nvPr/>
          </p:nvSpPr>
          <p:spPr>
            <a:xfrm>
              <a:off x="4538375" y="2199125"/>
              <a:ext cx="36625" cy="14300"/>
            </a:xfrm>
            <a:custGeom>
              <a:rect b="b" l="l" r="r" t="t"/>
              <a:pathLst>
                <a:path extrusionOk="0" h="572" w="1465">
                  <a:moveTo>
                    <a:pt x="273" y="0"/>
                  </a:moveTo>
                  <a:cubicBezTo>
                    <a:pt x="115" y="0"/>
                    <a:pt x="0" y="222"/>
                    <a:pt x="166" y="325"/>
                  </a:cubicBezTo>
                  <a:cubicBezTo>
                    <a:pt x="373" y="466"/>
                    <a:pt x="660" y="572"/>
                    <a:pt x="931" y="572"/>
                  </a:cubicBezTo>
                  <a:cubicBezTo>
                    <a:pt x="1051" y="572"/>
                    <a:pt x="1168" y="551"/>
                    <a:pt x="1274" y="504"/>
                  </a:cubicBezTo>
                  <a:cubicBezTo>
                    <a:pt x="1464" y="433"/>
                    <a:pt x="1440" y="171"/>
                    <a:pt x="1226" y="147"/>
                  </a:cubicBezTo>
                  <a:cubicBezTo>
                    <a:pt x="916" y="123"/>
                    <a:pt x="631" y="171"/>
                    <a:pt x="345" y="16"/>
                  </a:cubicBezTo>
                  <a:cubicBezTo>
                    <a:pt x="320" y="5"/>
                    <a:pt x="296" y="0"/>
                    <a:pt x="27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45"/>
            <p:cNvSpPr/>
            <p:nvPr/>
          </p:nvSpPr>
          <p:spPr>
            <a:xfrm>
              <a:off x="4572075" y="2168125"/>
              <a:ext cx="16300" cy="34775"/>
            </a:xfrm>
            <a:custGeom>
              <a:rect b="b" l="l" r="r" t="t"/>
              <a:pathLst>
                <a:path extrusionOk="0" h="1391" w="652">
                  <a:moveTo>
                    <a:pt x="622" y="1"/>
                  </a:moveTo>
                  <a:cubicBezTo>
                    <a:pt x="617" y="1"/>
                    <a:pt x="611" y="2"/>
                    <a:pt x="604" y="6"/>
                  </a:cubicBezTo>
                  <a:cubicBezTo>
                    <a:pt x="545" y="101"/>
                    <a:pt x="449" y="137"/>
                    <a:pt x="378" y="232"/>
                  </a:cubicBezTo>
                  <a:cubicBezTo>
                    <a:pt x="318" y="315"/>
                    <a:pt x="283" y="422"/>
                    <a:pt x="247" y="518"/>
                  </a:cubicBezTo>
                  <a:cubicBezTo>
                    <a:pt x="140" y="768"/>
                    <a:pt x="80" y="1018"/>
                    <a:pt x="9" y="1268"/>
                  </a:cubicBezTo>
                  <a:cubicBezTo>
                    <a:pt x="1" y="1340"/>
                    <a:pt x="52" y="1390"/>
                    <a:pt x="101" y="1390"/>
                  </a:cubicBezTo>
                  <a:cubicBezTo>
                    <a:pt x="125" y="1390"/>
                    <a:pt x="148" y="1378"/>
                    <a:pt x="164" y="1351"/>
                  </a:cubicBezTo>
                  <a:cubicBezTo>
                    <a:pt x="283" y="1125"/>
                    <a:pt x="402" y="899"/>
                    <a:pt x="509" y="672"/>
                  </a:cubicBezTo>
                  <a:cubicBezTo>
                    <a:pt x="545" y="589"/>
                    <a:pt x="592" y="494"/>
                    <a:pt x="628" y="399"/>
                  </a:cubicBezTo>
                  <a:cubicBezTo>
                    <a:pt x="652" y="279"/>
                    <a:pt x="604" y="137"/>
                    <a:pt x="640" y="18"/>
                  </a:cubicBezTo>
                  <a:cubicBezTo>
                    <a:pt x="640" y="9"/>
                    <a:pt x="634" y="1"/>
                    <a:pt x="62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45"/>
            <p:cNvSpPr/>
            <p:nvPr/>
          </p:nvSpPr>
          <p:spPr>
            <a:xfrm>
              <a:off x="4580650" y="2081775"/>
              <a:ext cx="16375" cy="76375"/>
            </a:xfrm>
            <a:custGeom>
              <a:rect b="b" l="l" r="r" t="t"/>
              <a:pathLst>
                <a:path extrusionOk="0" h="3055" w="655">
                  <a:moveTo>
                    <a:pt x="137" y="0"/>
                  </a:moveTo>
                  <a:cubicBezTo>
                    <a:pt x="70" y="0"/>
                    <a:pt x="0" y="73"/>
                    <a:pt x="47" y="138"/>
                  </a:cubicBezTo>
                  <a:cubicBezTo>
                    <a:pt x="309" y="495"/>
                    <a:pt x="285" y="1138"/>
                    <a:pt x="261" y="1555"/>
                  </a:cubicBezTo>
                  <a:cubicBezTo>
                    <a:pt x="261" y="1805"/>
                    <a:pt x="237" y="2079"/>
                    <a:pt x="226" y="2329"/>
                  </a:cubicBezTo>
                  <a:cubicBezTo>
                    <a:pt x="202" y="2602"/>
                    <a:pt x="297" y="2793"/>
                    <a:pt x="321" y="3055"/>
                  </a:cubicBezTo>
                  <a:cubicBezTo>
                    <a:pt x="321" y="3055"/>
                    <a:pt x="356" y="3055"/>
                    <a:pt x="356" y="3043"/>
                  </a:cubicBezTo>
                  <a:cubicBezTo>
                    <a:pt x="404" y="2757"/>
                    <a:pt x="535" y="2519"/>
                    <a:pt x="583" y="2245"/>
                  </a:cubicBezTo>
                  <a:cubicBezTo>
                    <a:pt x="618" y="1912"/>
                    <a:pt x="654" y="1567"/>
                    <a:pt x="654" y="1233"/>
                  </a:cubicBezTo>
                  <a:cubicBezTo>
                    <a:pt x="654" y="721"/>
                    <a:pt x="583" y="340"/>
                    <a:pt x="190" y="19"/>
                  </a:cubicBezTo>
                  <a:cubicBezTo>
                    <a:pt x="174" y="6"/>
                    <a:pt x="156" y="0"/>
                    <a:pt x="13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45"/>
            <p:cNvSpPr/>
            <p:nvPr/>
          </p:nvSpPr>
          <p:spPr>
            <a:xfrm>
              <a:off x="4501825" y="2038750"/>
              <a:ext cx="72400" cy="37375"/>
            </a:xfrm>
            <a:custGeom>
              <a:rect b="b" l="l" r="r" t="t"/>
              <a:pathLst>
                <a:path extrusionOk="0" h="1495" w="2896">
                  <a:moveTo>
                    <a:pt x="104" y="1"/>
                  </a:moveTo>
                  <a:cubicBezTo>
                    <a:pt x="19" y="1"/>
                    <a:pt x="0" y="123"/>
                    <a:pt x="69" y="168"/>
                  </a:cubicBezTo>
                  <a:cubicBezTo>
                    <a:pt x="485" y="418"/>
                    <a:pt x="997" y="537"/>
                    <a:pt x="1426" y="740"/>
                  </a:cubicBezTo>
                  <a:cubicBezTo>
                    <a:pt x="1866" y="954"/>
                    <a:pt x="2283" y="1192"/>
                    <a:pt x="2688" y="1478"/>
                  </a:cubicBezTo>
                  <a:cubicBezTo>
                    <a:pt x="2707" y="1489"/>
                    <a:pt x="2726" y="1494"/>
                    <a:pt x="2744" y="1494"/>
                  </a:cubicBezTo>
                  <a:cubicBezTo>
                    <a:pt x="2836" y="1494"/>
                    <a:pt x="2895" y="1357"/>
                    <a:pt x="2795" y="1287"/>
                  </a:cubicBezTo>
                  <a:cubicBezTo>
                    <a:pt x="2366" y="954"/>
                    <a:pt x="1890" y="692"/>
                    <a:pt x="1390" y="442"/>
                  </a:cubicBezTo>
                  <a:cubicBezTo>
                    <a:pt x="985" y="275"/>
                    <a:pt x="545" y="25"/>
                    <a:pt x="116" y="1"/>
                  </a:cubicBezTo>
                  <a:cubicBezTo>
                    <a:pt x="112" y="1"/>
                    <a:pt x="108" y="1"/>
                    <a:pt x="10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45"/>
            <p:cNvSpPr/>
            <p:nvPr/>
          </p:nvSpPr>
          <p:spPr>
            <a:xfrm>
              <a:off x="4414825" y="2026875"/>
              <a:ext cx="79800" cy="16075"/>
            </a:xfrm>
            <a:custGeom>
              <a:rect b="b" l="l" r="r" t="t"/>
              <a:pathLst>
                <a:path extrusionOk="0" h="643" w="3192">
                  <a:moveTo>
                    <a:pt x="108" y="0"/>
                  </a:moveTo>
                  <a:cubicBezTo>
                    <a:pt x="24" y="0"/>
                    <a:pt x="1" y="107"/>
                    <a:pt x="72" y="167"/>
                  </a:cubicBezTo>
                  <a:cubicBezTo>
                    <a:pt x="465" y="465"/>
                    <a:pt x="1048" y="488"/>
                    <a:pt x="1536" y="548"/>
                  </a:cubicBezTo>
                  <a:cubicBezTo>
                    <a:pt x="1855" y="584"/>
                    <a:pt x="2213" y="642"/>
                    <a:pt x="2554" y="642"/>
                  </a:cubicBezTo>
                  <a:cubicBezTo>
                    <a:pt x="2774" y="642"/>
                    <a:pt x="2988" y="618"/>
                    <a:pt x="3179" y="548"/>
                  </a:cubicBezTo>
                  <a:cubicBezTo>
                    <a:pt x="3179" y="524"/>
                    <a:pt x="3191" y="512"/>
                    <a:pt x="3179" y="488"/>
                  </a:cubicBezTo>
                  <a:cubicBezTo>
                    <a:pt x="2787" y="238"/>
                    <a:pt x="2287" y="298"/>
                    <a:pt x="1858" y="274"/>
                  </a:cubicBezTo>
                  <a:cubicBezTo>
                    <a:pt x="1274" y="226"/>
                    <a:pt x="691" y="12"/>
                    <a:pt x="10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45"/>
            <p:cNvSpPr/>
            <p:nvPr/>
          </p:nvSpPr>
          <p:spPr>
            <a:xfrm>
              <a:off x="4381500" y="1989075"/>
              <a:ext cx="25025" cy="33400"/>
            </a:xfrm>
            <a:custGeom>
              <a:rect b="b" l="l" r="r" t="t"/>
              <a:pathLst>
                <a:path extrusionOk="0" h="1336" w="1001">
                  <a:moveTo>
                    <a:pt x="964" y="1322"/>
                  </a:moveTo>
                  <a:cubicBezTo>
                    <a:pt x="958" y="1328"/>
                    <a:pt x="958" y="1331"/>
                    <a:pt x="960" y="1331"/>
                  </a:cubicBezTo>
                  <a:cubicBezTo>
                    <a:pt x="961" y="1331"/>
                    <a:pt x="964" y="1328"/>
                    <a:pt x="964" y="1322"/>
                  </a:cubicBezTo>
                  <a:close/>
                  <a:moveTo>
                    <a:pt x="137" y="1"/>
                  </a:moveTo>
                  <a:cubicBezTo>
                    <a:pt x="102" y="1"/>
                    <a:pt x="71" y="24"/>
                    <a:pt x="71" y="48"/>
                  </a:cubicBezTo>
                  <a:cubicBezTo>
                    <a:pt x="0" y="345"/>
                    <a:pt x="214" y="667"/>
                    <a:pt x="369" y="905"/>
                  </a:cubicBezTo>
                  <a:cubicBezTo>
                    <a:pt x="475" y="1064"/>
                    <a:pt x="665" y="1335"/>
                    <a:pt x="882" y="1335"/>
                  </a:cubicBezTo>
                  <a:cubicBezTo>
                    <a:pt x="909" y="1335"/>
                    <a:pt x="937" y="1331"/>
                    <a:pt x="964" y="1322"/>
                  </a:cubicBezTo>
                  <a:cubicBezTo>
                    <a:pt x="1000" y="1095"/>
                    <a:pt x="738" y="893"/>
                    <a:pt x="631" y="703"/>
                  </a:cubicBezTo>
                  <a:cubicBezTo>
                    <a:pt x="488" y="488"/>
                    <a:pt x="393" y="214"/>
                    <a:pt x="191" y="24"/>
                  </a:cubicBezTo>
                  <a:cubicBezTo>
                    <a:pt x="174" y="7"/>
                    <a:pt x="155" y="1"/>
                    <a:pt x="13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45"/>
            <p:cNvSpPr/>
            <p:nvPr/>
          </p:nvSpPr>
          <p:spPr>
            <a:xfrm>
              <a:off x="4384475" y="1968625"/>
              <a:ext cx="20425" cy="15100"/>
            </a:xfrm>
            <a:custGeom>
              <a:rect b="b" l="l" r="r" t="t"/>
              <a:pathLst>
                <a:path extrusionOk="0" h="604" w="817">
                  <a:moveTo>
                    <a:pt x="575" y="0"/>
                  </a:moveTo>
                  <a:cubicBezTo>
                    <a:pt x="559" y="0"/>
                    <a:pt x="542" y="3"/>
                    <a:pt x="524" y="8"/>
                  </a:cubicBezTo>
                  <a:cubicBezTo>
                    <a:pt x="369" y="56"/>
                    <a:pt x="238" y="139"/>
                    <a:pt x="119" y="247"/>
                  </a:cubicBezTo>
                  <a:cubicBezTo>
                    <a:pt x="60" y="294"/>
                    <a:pt x="24" y="354"/>
                    <a:pt x="12" y="413"/>
                  </a:cubicBezTo>
                  <a:cubicBezTo>
                    <a:pt x="0" y="473"/>
                    <a:pt x="24" y="532"/>
                    <a:pt x="12" y="592"/>
                  </a:cubicBezTo>
                  <a:cubicBezTo>
                    <a:pt x="0" y="592"/>
                    <a:pt x="12" y="604"/>
                    <a:pt x="24" y="604"/>
                  </a:cubicBezTo>
                  <a:cubicBezTo>
                    <a:pt x="42" y="592"/>
                    <a:pt x="69" y="589"/>
                    <a:pt x="95" y="589"/>
                  </a:cubicBezTo>
                  <a:cubicBezTo>
                    <a:pt x="122" y="589"/>
                    <a:pt x="149" y="592"/>
                    <a:pt x="167" y="592"/>
                  </a:cubicBezTo>
                  <a:cubicBezTo>
                    <a:pt x="226" y="568"/>
                    <a:pt x="274" y="556"/>
                    <a:pt x="322" y="532"/>
                  </a:cubicBezTo>
                  <a:cubicBezTo>
                    <a:pt x="429" y="461"/>
                    <a:pt x="548" y="413"/>
                    <a:pt x="655" y="342"/>
                  </a:cubicBezTo>
                  <a:cubicBezTo>
                    <a:pt x="817" y="245"/>
                    <a:pt x="734" y="0"/>
                    <a:pt x="57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45"/>
            <p:cNvSpPr/>
            <p:nvPr/>
          </p:nvSpPr>
          <p:spPr>
            <a:xfrm>
              <a:off x="4406875" y="1922600"/>
              <a:ext cx="25525" cy="39725"/>
            </a:xfrm>
            <a:custGeom>
              <a:rect b="b" l="l" r="r" t="t"/>
              <a:pathLst>
                <a:path extrusionOk="0" h="1589" w="1021">
                  <a:moveTo>
                    <a:pt x="765" y="0"/>
                  </a:moveTo>
                  <a:cubicBezTo>
                    <a:pt x="647" y="0"/>
                    <a:pt x="521" y="89"/>
                    <a:pt x="521" y="230"/>
                  </a:cubicBezTo>
                  <a:cubicBezTo>
                    <a:pt x="521" y="468"/>
                    <a:pt x="509" y="671"/>
                    <a:pt x="378" y="885"/>
                  </a:cubicBezTo>
                  <a:cubicBezTo>
                    <a:pt x="295" y="1076"/>
                    <a:pt x="176" y="1302"/>
                    <a:pt x="45" y="1457"/>
                  </a:cubicBezTo>
                  <a:cubicBezTo>
                    <a:pt x="0" y="1512"/>
                    <a:pt x="39" y="1589"/>
                    <a:pt x="102" y="1589"/>
                  </a:cubicBezTo>
                  <a:cubicBezTo>
                    <a:pt x="107" y="1589"/>
                    <a:pt x="111" y="1588"/>
                    <a:pt x="116" y="1588"/>
                  </a:cubicBezTo>
                  <a:cubicBezTo>
                    <a:pt x="414" y="1504"/>
                    <a:pt x="652" y="1373"/>
                    <a:pt x="807" y="1087"/>
                  </a:cubicBezTo>
                  <a:cubicBezTo>
                    <a:pt x="950" y="814"/>
                    <a:pt x="1021" y="480"/>
                    <a:pt x="961" y="171"/>
                  </a:cubicBezTo>
                  <a:cubicBezTo>
                    <a:pt x="941" y="52"/>
                    <a:pt x="855" y="0"/>
                    <a:pt x="76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45"/>
            <p:cNvSpPr/>
            <p:nvPr/>
          </p:nvSpPr>
          <p:spPr>
            <a:xfrm>
              <a:off x="3403975" y="1737400"/>
              <a:ext cx="77425" cy="11300"/>
            </a:xfrm>
            <a:custGeom>
              <a:rect b="b" l="l" r="r" t="t"/>
              <a:pathLst>
                <a:path extrusionOk="0" h="452" w="3097">
                  <a:moveTo>
                    <a:pt x="1112" y="1"/>
                  </a:moveTo>
                  <a:cubicBezTo>
                    <a:pt x="734" y="1"/>
                    <a:pt x="340" y="60"/>
                    <a:pt x="60" y="304"/>
                  </a:cubicBezTo>
                  <a:cubicBezTo>
                    <a:pt x="1" y="340"/>
                    <a:pt x="49" y="435"/>
                    <a:pt x="120" y="447"/>
                  </a:cubicBezTo>
                  <a:cubicBezTo>
                    <a:pt x="171" y="450"/>
                    <a:pt x="222" y="452"/>
                    <a:pt x="273" y="452"/>
                  </a:cubicBezTo>
                  <a:cubicBezTo>
                    <a:pt x="711" y="452"/>
                    <a:pt x="1149" y="337"/>
                    <a:pt x="1596" y="337"/>
                  </a:cubicBezTo>
                  <a:cubicBezTo>
                    <a:pt x="1632" y="337"/>
                    <a:pt x="1667" y="338"/>
                    <a:pt x="1703" y="340"/>
                  </a:cubicBezTo>
                  <a:cubicBezTo>
                    <a:pt x="1971" y="355"/>
                    <a:pt x="2278" y="419"/>
                    <a:pt x="2570" y="419"/>
                  </a:cubicBezTo>
                  <a:cubicBezTo>
                    <a:pt x="2733" y="419"/>
                    <a:pt x="2892" y="399"/>
                    <a:pt x="3037" y="340"/>
                  </a:cubicBezTo>
                  <a:cubicBezTo>
                    <a:pt x="3085" y="328"/>
                    <a:pt x="3097" y="268"/>
                    <a:pt x="3061" y="256"/>
                  </a:cubicBezTo>
                  <a:cubicBezTo>
                    <a:pt x="2620" y="42"/>
                    <a:pt x="1989" y="42"/>
                    <a:pt x="1513" y="18"/>
                  </a:cubicBezTo>
                  <a:cubicBezTo>
                    <a:pt x="1386" y="9"/>
                    <a:pt x="1250" y="1"/>
                    <a:pt x="111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45"/>
            <p:cNvSpPr/>
            <p:nvPr/>
          </p:nvSpPr>
          <p:spPr>
            <a:xfrm>
              <a:off x="3360525" y="1752100"/>
              <a:ext cx="44300" cy="109100"/>
            </a:xfrm>
            <a:custGeom>
              <a:rect b="b" l="l" r="r" t="t"/>
              <a:pathLst>
                <a:path extrusionOk="0" h="4364" w="1772">
                  <a:moveTo>
                    <a:pt x="1735" y="1"/>
                  </a:moveTo>
                  <a:cubicBezTo>
                    <a:pt x="1728" y="1"/>
                    <a:pt x="1721" y="4"/>
                    <a:pt x="1715" y="14"/>
                  </a:cubicBezTo>
                  <a:cubicBezTo>
                    <a:pt x="465" y="764"/>
                    <a:pt x="1" y="2788"/>
                    <a:pt x="155" y="4145"/>
                  </a:cubicBezTo>
                  <a:cubicBezTo>
                    <a:pt x="167" y="4289"/>
                    <a:pt x="283" y="4364"/>
                    <a:pt x="392" y="4364"/>
                  </a:cubicBezTo>
                  <a:cubicBezTo>
                    <a:pt x="500" y="4364"/>
                    <a:pt x="602" y="4292"/>
                    <a:pt x="596" y="4145"/>
                  </a:cubicBezTo>
                  <a:cubicBezTo>
                    <a:pt x="548" y="2716"/>
                    <a:pt x="727" y="1145"/>
                    <a:pt x="1763" y="49"/>
                  </a:cubicBezTo>
                  <a:cubicBezTo>
                    <a:pt x="1772" y="32"/>
                    <a:pt x="1754" y="1"/>
                    <a:pt x="173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45"/>
            <p:cNvSpPr/>
            <p:nvPr/>
          </p:nvSpPr>
          <p:spPr>
            <a:xfrm>
              <a:off x="3369450" y="1860175"/>
              <a:ext cx="325" cy="325"/>
            </a:xfrm>
            <a:custGeom>
              <a:rect b="b" l="l" r="r" t="t"/>
              <a:pathLst>
                <a:path extrusionOk="0" h="13" w="13">
                  <a:moveTo>
                    <a:pt x="1" y="1"/>
                  </a:moveTo>
                  <a:lnTo>
                    <a:pt x="1" y="13"/>
                  </a:lnTo>
                  <a:cubicBezTo>
                    <a:pt x="13" y="13"/>
                    <a:pt x="13" y="1"/>
                    <a:pt x="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45"/>
            <p:cNvSpPr/>
            <p:nvPr/>
          </p:nvSpPr>
          <p:spPr>
            <a:xfrm>
              <a:off x="3368275" y="1867525"/>
              <a:ext cx="35425" cy="91125"/>
            </a:xfrm>
            <a:custGeom>
              <a:rect b="b" l="l" r="r" t="t"/>
              <a:pathLst>
                <a:path extrusionOk="0" h="3645" w="1417">
                  <a:moveTo>
                    <a:pt x="110" y="0"/>
                  </a:moveTo>
                  <a:cubicBezTo>
                    <a:pt x="72" y="0"/>
                    <a:pt x="36" y="18"/>
                    <a:pt x="36" y="64"/>
                  </a:cubicBezTo>
                  <a:cubicBezTo>
                    <a:pt x="0" y="719"/>
                    <a:pt x="334" y="1552"/>
                    <a:pt x="512" y="2195"/>
                  </a:cubicBezTo>
                  <a:cubicBezTo>
                    <a:pt x="643" y="2683"/>
                    <a:pt x="822" y="3433"/>
                    <a:pt x="1334" y="3636"/>
                  </a:cubicBezTo>
                  <a:cubicBezTo>
                    <a:pt x="1344" y="3642"/>
                    <a:pt x="1353" y="3644"/>
                    <a:pt x="1361" y="3644"/>
                  </a:cubicBezTo>
                  <a:cubicBezTo>
                    <a:pt x="1401" y="3644"/>
                    <a:pt x="1417" y="3582"/>
                    <a:pt x="1417" y="3552"/>
                  </a:cubicBezTo>
                  <a:cubicBezTo>
                    <a:pt x="1357" y="3219"/>
                    <a:pt x="1155" y="2957"/>
                    <a:pt x="1036" y="2636"/>
                  </a:cubicBezTo>
                  <a:cubicBezTo>
                    <a:pt x="917" y="2290"/>
                    <a:pt x="822" y="1957"/>
                    <a:pt x="750" y="1600"/>
                  </a:cubicBezTo>
                  <a:cubicBezTo>
                    <a:pt x="631" y="1076"/>
                    <a:pt x="584" y="350"/>
                    <a:pt x="143" y="4"/>
                  </a:cubicBezTo>
                  <a:cubicBezTo>
                    <a:pt x="132" y="2"/>
                    <a:pt x="121" y="0"/>
                    <a:pt x="11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45"/>
            <p:cNvSpPr/>
            <p:nvPr/>
          </p:nvSpPr>
          <p:spPr>
            <a:xfrm>
              <a:off x="3403975" y="1956925"/>
              <a:ext cx="18500" cy="11275"/>
            </a:xfrm>
            <a:custGeom>
              <a:rect b="b" l="l" r="r" t="t"/>
              <a:pathLst>
                <a:path extrusionOk="0" h="451" w="740">
                  <a:moveTo>
                    <a:pt x="84" y="0"/>
                  </a:moveTo>
                  <a:cubicBezTo>
                    <a:pt x="25" y="12"/>
                    <a:pt x="1" y="60"/>
                    <a:pt x="25" y="95"/>
                  </a:cubicBezTo>
                  <a:cubicBezTo>
                    <a:pt x="60" y="191"/>
                    <a:pt x="108" y="310"/>
                    <a:pt x="227" y="357"/>
                  </a:cubicBezTo>
                  <a:cubicBezTo>
                    <a:pt x="287" y="393"/>
                    <a:pt x="346" y="405"/>
                    <a:pt x="406" y="429"/>
                  </a:cubicBezTo>
                  <a:cubicBezTo>
                    <a:pt x="446" y="444"/>
                    <a:pt x="475" y="450"/>
                    <a:pt x="503" y="450"/>
                  </a:cubicBezTo>
                  <a:cubicBezTo>
                    <a:pt x="541" y="450"/>
                    <a:pt x="577" y="438"/>
                    <a:pt x="632" y="417"/>
                  </a:cubicBezTo>
                  <a:cubicBezTo>
                    <a:pt x="739" y="369"/>
                    <a:pt x="715" y="226"/>
                    <a:pt x="656" y="143"/>
                  </a:cubicBezTo>
                  <a:cubicBezTo>
                    <a:pt x="596" y="72"/>
                    <a:pt x="453" y="48"/>
                    <a:pt x="358" y="12"/>
                  </a:cubicBezTo>
                  <a:cubicBezTo>
                    <a:pt x="327" y="3"/>
                    <a:pt x="293" y="1"/>
                    <a:pt x="258" y="1"/>
                  </a:cubicBezTo>
                  <a:cubicBezTo>
                    <a:pt x="220" y="1"/>
                    <a:pt x="181" y="4"/>
                    <a:pt x="144" y="4"/>
                  </a:cubicBezTo>
                  <a:cubicBezTo>
                    <a:pt x="123" y="4"/>
                    <a:pt x="103" y="3"/>
                    <a:pt x="8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45"/>
            <p:cNvSpPr/>
            <p:nvPr/>
          </p:nvSpPr>
          <p:spPr>
            <a:xfrm>
              <a:off x="4227925" y="2134100"/>
              <a:ext cx="43150" cy="156000"/>
            </a:xfrm>
            <a:custGeom>
              <a:rect b="b" l="l" r="r" t="t"/>
              <a:pathLst>
                <a:path extrusionOk="0" h="6240" w="1726">
                  <a:moveTo>
                    <a:pt x="237" y="0"/>
                  </a:moveTo>
                  <a:cubicBezTo>
                    <a:pt x="110" y="0"/>
                    <a:pt x="1" y="168"/>
                    <a:pt x="118" y="295"/>
                  </a:cubicBezTo>
                  <a:cubicBezTo>
                    <a:pt x="1452" y="1795"/>
                    <a:pt x="1547" y="4284"/>
                    <a:pt x="1333" y="6189"/>
                  </a:cubicBezTo>
                  <a:cubicBezTo>
                    <a:pt x="1318" y="6225"/>
                    <a:pt x="1339" y="6239"/>
                    <a:pt x="1366" y="6239"/>
                  </a:cubicBezTo>
                  <a:cubicBezTo>
                    <a:pt x="1383" y="6239"/>
                    <a:pt x="1402" y="6234"/>
                    <a:pt x="1416" y="6224"/>
                  </a:cubicBezTo>
                  <a:cubicBezTo>
                    <a:pt x="1726" y="5808"/>
                    <a:pt x="1666" y="5343"/>
                    <a:pt x="1678" y="4831"/>
                  </a:cubicBezTo>
                  <a:cubicBezTo>
                    <a:pt x="1690" y="4177"/>
                    <a:pt x="1678" y="3522"/>
                    <a:pt x="1595" y="2867"/>
                  </a:cubicBezTo>
                  <a:cubicBezTo>
                    <a:pt x="1440" y="1843"/>
                    <a:pt x="1083" y="819"/>
                    <a:pt x="357" y="57"/>
                  </a:cubicBezTo>
                  <a:cubicBezTo>
                    <a:pt x="319" y="17"/>
                    <a:pt x="278" y="0"/>
                    <a:pt x="23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45"/>
            <p:cNvSpPr/>
            <p:nvPr/>
          </p:nvSpPr>
          <p:spPr>
            <a:xfrm>
              <a:off x="4221950" y="2139975"/>
              <a:ext cx="27700" cy="142925"/>
            </a:xfrm>
            <a:custGeom>
              <a:rect b="b" l="l" r="r" t="t"/>
              <a:pathLst>
                <a:path extrusionOk="0" h="5717" w="1108">
                  <a:moveTo>
                    <a:pt x="119" y="1"/>
                  </a:moveTo>
                  <a:cubicBezTo>
                    <a:pt x="107" y="1"/>
                    <a:pt x="60" y="1"/>
                    <a:pt x="60" y="36"/>
                  </a:cubicBezTo>
                  <a:cubicBezTo>
                    <a:pt x="0" y="929"/>
                    <a:pt x="262" y="1858"/>
                    <a:pt x="274" y="2751"/>
                  </a:cubicBezTo>
                  <a:cubicBezTo>
                    <a:pt x="298" y="3727"/>
                    <a:pt x="24" y="4692"/>
                    <a:pt x="72" y="5644"/>
                  </a:cubicBezTo>
                  <a:cubicBezTo>
                    <a:pt x="72" y="5686"/>
                    <a:pt x="109" y="5716"/>
                    <a:pt x="145" y="5716"/>
                  </a:cubicBezTo>
                  <a:cubicBezTo>
                    <a:pt x="169" y="5716"/>
                    <a:pt x="193" y="5702"/>
                    <a:pt x="203" y="5668"/>
                  </a:cubicBezTo>
                  <a:cubicBezTo>
                    <a:pt x="1108" y="4025"/>
                    <a:pt x="738" y="1679"/>
                    <a:pt x="11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45"/>
            <p:cNvSpPr/>
            <p:nvPr/>
          </p:nvSpPr>
          <p:spPr>
            <a:xfrm>
              <a:off x="4221350" y="2268225"/>
              <a:ext cx="47225" cy="28325"/>
            </a:xfrm>
            <a:custGeom>
              <a:rect b="b" l="l" r="r" t="t"/>
              <a:pathLst>
                <a:path extrusionOk="0" h="1133" w="1889">
                  <a:moveTo>
                    <a:pt x="301" y="0"/>
                  </a:moveTo>
                  <a:cubicBezTo>
                    <a:pt x="276" y="0"/>
                    <a:pt x="248" y="12"/>
                    <a:pt x="227" y="38"/>
                  </a:cubicBezTo>
                  <a:cubicBezTo>
                    <a:pt x="0" y="395"/>
                    <a:pt x="36" y="812"/>
                    <a:pt x="441" y="1002"/>
                  </a:cubicBezTo>
                  <a:cubicBezTo>
                    <a:pt x="613" y="1085"/>
                    <a:pt x="834" y="1132"/>
                    <a:pt x="1055" y="1132"/>
                  </a:cubicBezTo>
                  <a:cubicBezTo>
                    <a:pt x="1308" y="1132"/>
                    <a:pt x="1561" y="1071"/>
                    <a:pt x="1739" y="931"/>
                  </a:cubicBezTo>
                  <a:cubicBezTo>
                    <a:pt x="1889" y="800"/>
                    <a:pt x="1744" y="595"/>
                    <a:pt x="1582" y="595"/>
                  </a:cubicBezTo>
                  <a:cubicBezTo>
                    <a:pt x="1538" y="595"/>
                    <a:pt x="1494" y="610"/>
                    <a:pt x="1453" y="645"/>
                  </a:cubicBezTo>
                  <a:cubicBezTo>
                    <a:pt x="1333" y="749"/>
                    <a:pt x="1109" y="789"/>
                    <a:pt x="907" y="789"/>
                  </a:cubicBezTo>
                  <a:cubicBezTo>
                    <a:pt x="810" y="789"/>
                    <a:pt x="717" y="780"/>
                    <a:pt x="643" y="764"/>
                  </a:cubicBezTo>
                  <a:cubicBezTo>
                    <a:pt x="262" y="693"/>
                    <a:pt x="286" y="407"/>
                    <a:pt x="358" y="97"/>
                  </a:cubicBezTo>
                  <a:cubicBezTo>
                    <a:pt x="380" y="37"/>
                    <a:pt x="345" y="0"/>
                    <a:pt x="30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45"/>
            <p:cNvSpPr/>
            <p:nvPr/>
          </p:nvSpPr>
          <p:spPr>
            <a:xfrm>
              <a:off x="4173125" y="2103925"/>
              <a:ext cx="55100" cy="25350"/>
            </a:xfrm>
            <a:custGeom>
              <a:rect b="b" l="l" r="r" t="t"/>
              <a:pathLst>
                <a:path extrusionOk="0" h="1014" w="2204">
                  <a:moveTo>
                    <a:pt x="404" y="1"/>
                  </a:moveTo>
                  <a:cubicBezTo>
                    <a:pt x="271" y="1"/>
                    <a:pt x="144" y="31"/>
                    <a:pt x="36" y="109"/>
                  </a:cubicBezTo>
                  <a:cubicBezTo>
                    <a:pt x="1" y="121"/>
                    <a:pt x="1" y="145"/>
                    <a:pt x="36" y="169"/>
                  </a:cubicBezTo>
                  <a:cubicBezTo>
                    <a:pt x="310" y="347"/>
                    <a:pt x="715" y="371"/>
                    <a:pt x="1036" y="478"/>
                  </a:cubicBezTo>
                  <a:cubicBezTo>
                    <a:pt x="1417" y="609"/>
                    <a:pt x="1870" y="776"/>
                    <a:pt x="2203" y="1014"/>
                  </a:cubicBezTo>
                  <a:lnTo>
                    <a:pt x="2203" y="1002"/>
                  </a:lnTo>
                  <a:cubicBezTo>
                    <a:pt x="1894" y="621"/>
                    <a:pt x="1596" y="371"/>
                    <a:pt x="1132" y="192"/>
                  </a:cubicBezTo>
                  <a:cubicBezTo>
                    <a:pt x="929" y="107"/>
                    <a:pt x="656" y="1"/>
                    <a:pt x="40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45"/>
            <p:cNvSpPr/>
            <p:nvPr/>
          </p:nvSpPr>
          <p:spPr>
            <a:xfrm>
              <a:off x="4129975" y="2105525"/>
              <a:ext cx="50025" cy="85225"/>
            </a:xfrm>
            <a:custGeom>
              <a:rect b="b" l="l" r="r" t="t"/>
              <a:pathLst>
                <a:path extrusionOk="0" h="3409" w="2001">
                  <a:moveTo>
                    <a:pt x="1763" y="1"/>
                  </a:moveTo>
                  <a:cubicBezTo>
                    <a:pt x="1407" y="1"/>
                    <a:pt x="1053" y="573"/>
                    <a:pt x="893" y="783"/>
                  </a:cubicBezTo>
                  <a:cubicBezTo>
                    <a:pt x="357" y="1510"/>
                    <a:pt x="12" y="2391"/>
                    <a:pt x="0" y="3319"/>
                  </a:cubicBezTo>
                  <a:cubicBezTo>
                    <a:pt x="0" y="3374"/>
                    <a:pt x="59" y="3409"/>
                    <a:pt x="111" y="3409"/>
                  </a:cubicBezTo>
                  <a:cubicBezTo>
                    <a:pt x="150" y="3409"/>
                    <a:pt x="186" y="3389"/>
                    <a:pt x="191" y="3343"/>
                  </a:cubicBezTo>
                  <a:cubicBezTo>
                    <a:pt x="298" y="2617"/>
                    <a:pt x="524" y="1914"/>
                    <a:pt x="893" y="1295"/>
                  </a:cubicBezTo>
                  <a:cubicBezTo>
                    <a:pt x="1043" y="1064"/>
                    <a:pt x="1529" y="161"/>
                    <a:pt x="1884" y="161"/>
                  </a:cubicBezTo>
                  <a:cubicBezTo>
                    <a:pt x="1895" y="161"/>
                    <a:pt x="1906" y="162"/>
                    <a:pt x="1917" y="164"/>
                  </a:cubicBezTo>
                  <a:cubicBezTo>
                    <a:pt x="1977" y="164"/>
                    <a:pt x="2000" y="105"/>
                    <a:pt x="1965" y="69"/>
                  </a:cubicBezTo>
                  <a:cubicBezTo>
                    <a:pt x="1898" y="21"/>
                    <a:pt x="1831" y="1"/>
                    <a:pt x="176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45"/>
            <p:cNvSpPr/>
            <p:nvPr/>
          </p:nvSpPr>
          <p:spPr>
            <a:xfrm>
              <a:off x="4133350" y="2141500"/>
              <a:ext cx="96350" cy="47700"/>
            </a:xfrm>
            <a:custGeom>
              <a:rect b="b" l="l" r="r" t="t"/>
              <a:pathLst>
                <a:path extrusionOk="0" h="1908" w="3854">
                  <a:moveTo>
                    <a:pt x="3518" y="0"/>
                  </a:moveTo>
                  <a:cubicBezTo>
                    <a:pt x="2931" y="0"/>
                    <a:pt x="2290" y="368"/>
                    <a:pt x="1758" y="606"/>
                  </a:cubicBezTo>
                  <a:cubicBezTo>
                    <a:pt x="1103" y="928"/>
                    <a:pt x="508" y="1309"/>
                    <a:pt x="20" y="1856"/>
                  </a:cubicBezTo>
                  <a:cubicBezTo>
                    <a:pt x="0" y="1886"/>
                    <a:pt x="13" y="1907"/>
                    <a:pt x="31" y="1907"/>
                  </a:cubicBezTo>
                  <a:cubicBezTo>
                    <a:pt x="35" y="1907"/>
                    <a:pt x="40" y="1906"/>
                    <a:pt x="44" y="1904"/>
                  </a:cubicBezTo>
                  <a:cubicBezTo>
                    <a:pt x="592" y="1523"/>
                    <a:pt x="1211" y="1249"/>
                    <a:pt x="1830" y="963"/>
                  </a:cubicBezTo>
                  <a:cubicBezTo>
                    <a:pt x="2437" y="690"/>
                    <a:pt x="3175" y="571"/>
                    <a:pt x="3747" y="225"/>
                  </a:cubicBezTo>
                  <a:cubicBezTo>
                    <a:pt x="3854" y="166"/>
                    <a:pt x="3794" y="35"/>
                    <a:pt x="3687" y="11"/>
                  </a:cubicBezTo>
                  <a:cubicBezTo>
                    <a:pt x="3631" y="4"/>
                    <a:pt x="3575" y="0"/>
                    <a:pt x="351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45"/>
            <p:cNvSpPr/>
            <p:nvPr/>
          </p:nvSpPr>
          <p:spPr>
            <a:xfrm>
              <a:off x="4220875" y="2106725"/>
              <a:ext cx="37400" cy="22750"/>
            </a:xfrm>
            <a:custGeom>
              <a:rect b="b" l="l" r="r" t="t"/>
              <a:pathLst>
                <a:path extrusionOk="0" h="910" w="1496">
                  <a:moveTo>
                    <a:pt x="1304" y="1"/>
                  </a:moveTo>
                  <a:cubicBezTo>
                    <a:pt x="1091" y="1"/>
                    <a:pt x="835" y="202"/>
                    <a:pt x="686" y="295"/>
                  </a:cubicBezTo>
                  <a:cubicBezTo>
                    <a:pt x="460" y="426"/>
                    <a:pt x="150" y="592"/>
                    <a:pt x="19" y="830"/>
                  </a:cubicBezTo>
                  <a:cubicBezTo>
                    <a:pt x="1" y="877"/>
                    <a:pt x="34" y="909"/>
                    <a:pt x="72" y="909"/>
                  </a:cubicBezTo>
                  <a:cubicBezTo>
                    <a:pt x="82" y="909"/>
                    <a:pt x="93" y="907"/>
                    <a:pt x="103" y="902"/>
                  </a:cubicBezTo>
                  <a:cubicBezTo>
                    <a:pt x="305" y="735"/>
                    <a:pt x="543" y="569"/>
                    <a:pt x="805" y="449"/>
                  </a:cubicBezTo>
                  <a:cubicBezTo>
                    <a:pt x="1008" y="354"/>
                    <a:pt x="1329" y="319"/>
                    <a:pt x="1484" y="116"/>
                  </a:cubicBezTo>
                  <a:cubicBezTo>
                    <a:pt x="1496" y="92"/>
                    <a:pt x="1484" y="68"/>
                    <a:pt x="1472" y="57"/>
                  </a:cubicBezTo>
                  <a:cubicBezTo>
                    <a:pt x="1422" y="17"/>
                    <a:pt x="1365" y="1"/>
                    <a:pt x="130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45"/>
            <p:cNvSpPr/>
            <p:nvPr/>
          </p:nvSpPr>
          <p:spPr>
            <a:xfrm>
              <a:off x="4249925" y="2104725"/>
              <a:ext cx="68950" cy="63625"/>
            </a:xfrm>
            <a:custGeom>
              <a:rect b="b" l="l" r="r" t="t"/>
              <a:pathLst>
                <a:path extrusionOk="0" h="2545" w="2758">
                  <a:moveTo>
                    <a:pt x="400" y="0"/>
                  </a:moveTo>
                  <a:cubicBezTo>
                    <a:pt x="222" y="0"/>
                    <a:pt x="75" y="60"/>
                    <a:pt x="0" y="220"/>
                  </a:cubicBezTo>
                  <a:cubicBezTo>
                    <a:pt x="12" y="220"/>
                    <a:pt x="12" y="232"/>
                    <a:pt x="24" y="256"/>
                  </a:cubicBezTo>
                  <a:cubicBezTo>
                    <a:pt x="179" y="399"/>
                    <a:pt x="370" y="339"/>
                    <a:pt x="560" y="387"/>
                  </a:cubicBezTo>
                  <a:cubicBezTo>
                    <a:pt x="905" y="458"/>
                    <a:pt x="1203" y="625"/>
                    <a:pt x="1453" y="851"/>
                  </a:cubicBezTo>
                  <a:cubicBezTo>
                    <a:pt x="1941" y="1244"/>
                    <a:pt x="2275" y="1780"/>
                    <a:pt x="2394" y="2411"/>
                  </a:cubicBezTo>
                  <a:cubicBezTo>
                    <a:pt x="2410" y="2502"/>
                    <a:pt x="2486" y="2545"/>
                    <a:pt x="2564" y="2545"/>
                  </a:cubicBezTo>
                  <a:cubicBezTo>
                    <a:pt x="2660" y="2545"/>
                    <a:pt x="2757" y="2481"/>
                    <a:pt x="2751" y="2363"/>
                  </a:cubicBezTo>
                  <a:cubicBezTo>
                    <a:pt x="2703" y="1625"/>
                    <a:pt x="2215" y="922"/>
                    <a:pt x="1620" y="494"/>
                  </a:cubicBezTo>
                  <a:cubicBezTo>
                    <a:pt x="1411" y="335"/>
                    <a:pt x="820" y="0"/>
                    <a:pt x="40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45"/>
            <p:cNvSpPr/>
            <p:nvPr/>
          </p:nvSpPr>
          <p:spPr>
            <a:xfrm>
              <a:off x="4226100" y="2135525"/>
              <a:ext cx="92200" cy="32625"/>
            </a:xfrm>
            <a:custGeom>
              <a:rect b="b" l="l" r="r" t="t"/>
              <a:pathLst>
                <a:path extrusionOk="0" h="1305" w="3688">
                  <a:moveTo>
                    <a:pt x="878" y="1"/>
                  </a:moveTo>
                  <a:cubicBezTo>
                    <a:pt x="565" y="1"/>
                    <a:pt x="267" y="62"/>
                    <a:pt x="25" y="226"/>
                  </a:cubicBezTo>
                  <a:cubicBezTo>
                    <a:pt x="1" y="250"/>
                    <a:pt x="1" y="310"/>
                    <a:pt x="37" y="333"/>
                  </a:cubicBezTo>
                  <a:cubicBezTo>
                    <a:pt x="644" y="488"/>
                    <a:pt x="1299" y="381"/>
                    <a:pt x="1930" y="548"/>
                  </a:cubicBezTo>
                  <a:cubicBezTo>
                    <a:pt x="2442" y="679"/>
                    <a:pt x="3156" y="833"/>
                    <a:pt x="3478" y="1262"/>
                  </a:cubicBezTo>
                  <a:cubicBezTo>
                    <a:pt x="3503" y="1291"/>
                    <a:pt x="3538" y="1304"/>
                    <a:pt x="3572" y="1304"/>
                  </a:cubicBezTo>
                  <a:cubicBezTo>
                    <a:pt x="3633" y="1304"/>
                    <a:pt x="3687" y="1260"/>
                    <a:pt x="3656" y="1191"/>
                  </a:cubicBezTo>
                  <a:cubicBezTo>
                    <a:pt x="3466" y="667"/>
                    <a:pt x="2823" y="464"/>
                    <a:pt x="2335" y="298"/>
                  </a:cubicBezTo>
                  <a:cubicBezTo>
                    <a:pt x="1924" y="158"/>
                    <a:pt x="1382" y="1"/>
                    <a:pt x="87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45"/>
            <p:cNvSpPr/>
            <p:nvPr/>
          </p:nvSpPr>
          <p:spPr>
            <a:xfrm>
              <a:off x="4147225" y="2058025"/>
              <a:ext cx="90225" cy="64100"/>
            </a:xfrm>
            <a:custGeom>
              <a:rect b="b" l="l" r="r" t="t"/>
              <a:pathLst>
                <a:path extrusionOk="0" h="2564" w="3609">
                  <a:moveTo>
                    <a:pt x="890" y="1"/>
                  </a:moveTo>
                  <a:cubicBezTo>
                    <a:pt x="574" y="1"/>
                    <a:pt x="279" y="75"/>
                    <a:pt x="60" y="254"/>
                  </a:cubicBezTo>
                  <a:cubicBezTo>
                    <a:pt x="1" y="302"/>
                    <a:pt x="60" y="397"/>
                    <a:pt x="120" y="409"/>
                  </a:cubicBezTo>
                  <a:cubicBezTo>
                    <a:pt x="156" y="412"/>
                    <a:pt x="192" y="413"/>
                    <a:pt x="228" y="413"/>
                  </a:cubicBezTo>
                  <a:cubicBezTo>
                    <a:pt x="473" y="413"/>
                    <a:pt x="708" y="358"/>
                    <a:pt x="961" y="358"/>
                  </a:cubicBezTo>
                  <a:cubicBezTo>
                    <a:pt x="998" y="358"/>
                    <a:pt x="1035" y="359"/>
                    <a:pt x="1072" y="362"/>
                  </a:cubicBezTo>
                  <a:cubicBezTo>
                    <a:pt x="1501" y="397"/>
                    <a:pt x="1977" y="540"/>
                    <a:pt x="2323" y="826"/>
                  </a:cubicBezTo>
                  <a:cubicBezTo>
                    <a:pt x="2751" y="1183"/>
                    <a:pt x="3275" y="1897"/>
                    <a:pt x="3239" y="2481"/>
                  </a:cubicBezTo>
                  <a:cubicBezTo>
                    <a:pt x="3239" y="2533"/>
                    <a:pt x="3289" y="2563"/>
                    <a:pt x="3337" y="2563"/>
                  </a:cubicBezTo>
                  <a:cubicBezTo>
                    <a:pt x="3378" y="2563"/>
                    <a:pt x="3419" y="2542"/>
                    <a:pt x="3430" y="2493"/>
                  </a:cubicBezTo>
                  <a:cubicBezTo>
                    <a:pt x="3608" y="1766"/>
                    <a:pt x="3037" y="933"/>
                    <a:pt x="2453" y="516"/>
                  </a:cubicBezTo>
                  <a:cubicBezTo>
                    <a:pt x="2080" y="234"/>
                    <a:pt x="1452" y="1"/>
                    <a:pt x="89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45"/>
            <p:cNvSpPr/>
            <p:nvPr/>
          </p:nvSpPr>
          <p:spPr>
            <a:xfrm>
              <a:off x="4149325" y="2064375"/>
              <a:ext cx="69925" cy="54575"/>
            </a:xfrm>
            <a:custGeom>
              <a:rect b="b" l="l" r="r" t="t"/>
              <a:pathLst>
                <a:path extrusionOk="0" h="2183" w="2797">
                  <a:moveTo>
                    <a:pt x="271" y="0"/>
                  </a:moveTo>
                  <a:cubicBezTo>
                    <a:pt x="175" y="0"/>
                    <a:pt x="86" y="31"/>
                    <a:pt x="12" y="108"/>
                  </a:cubicBezTo>
                  <a:cubicBezTo>
                    <a:pt x="12" y="108"/>
                    <a:pt x="0" y="119"/>
                    <a:pt x="12" y="143"/>
                  </a:cubicBezTo>
                  <a:cubicBezTo>
                    <a:pt x="119" y="286"/>
                    <a:pt x="274" y="346"/>
                    <a:pt x="429" y="441"/>
                  </a:cubicBezTo>
                  <a:cubicBezTo>
                    <a:pt x="703" y="596"/>
                    <a:pt x="941" y="798"/>
                    <a:pt x="1191" y="977"/>
                  </a:cubicBezTo>
                  <a:cubicBezTo>
                    <a:pt x="1477" y="1167"/>
                    <a:pt x="1786" y="1334"/>
                    <a:pt x="2036" y="1572"/>
                  </a:cubicBezTo>
                  <a:cubicBezTo>
                    <a:pt x="2262" y="1774"/>
                    <a:pt x="2441" y="2048"/>
                    <a:pt x="2703" y="2179"/>
                  </a:cubicBezTo>
                  <a:cubicBezTo>
                    <a:pt x="2711" y="2181"/>
                    <a:pt x="2719" y="2182"/>
                    <a:pt x="2727" y="2182"/>
                  </a:cubicBezTo>
                  <a:cubicBezTo>
                    <a:pt x="2765" y="2182"/>
                    <a:pt x="2796" y="2159"/>
                    <a:pt x="2786" y="2120"/>
                  </a:cubicBezTo>
                  <a:cubicBezTo>
                    <a:pt x="2620" y="1489"/>
                    <a:pt x="1798" y="977"/>
                    <a:pt x="1310" y="584"/>
                  </a:cubicBezTo>
                  <a:cubicBezTo>
                    <a:pt x="1094" y="425"/>
                    <a:pt x="628" y="0"/>
                    <a:pt x="27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45"/>
            <p:cNvSpPr/>
            <p:nvPr/>
          </p:nvSpPr>
          <p:spPr>
            <a:xfrm>
              <a:off x="4226100" y="2070225"/>
              <a:ext cx="36350" cy="51875"/>
            </a:xfrm>
            <a:custGeom>
              <a:rect b="b" l="l" r="r" t="t"/>
              <a:pathLst>
                <a:path extrusionOk="0" h="2075" w="1454">
                  <a:moveTo>
                    <a:pt x="1056" y="1"/>
                  </a:moveTo>
                  <a:cubicBezTo>
                    <a:pt x="753" y="1"/>
                    <a:pt x="390" y="610"/>
                    <a:pt x="299" y="826"/>
                  </a:cubicBezTo>
                  <a:cubicBezTo>
                    <a:pt x="108" y="1195"/>
                    <a:pt x="1" y="1648"/>
                    <a:pt x="132" y="2052"/>
                  </a:cubicBezTo>
                  <a:cubicBezTo>
                    <a:pt x="137" y="2068"/>
                    <a:pt x="150" y="2075"/>
                    <a:pt x="162" y="2075"/>
                  </a:cubicBezTo>
                  <a:cubicBezTo>
                    <a:pt x="177" y="2075"/>
                    <a:pt x="191" y="2065"/>
                    <a:pt x="191" y="2052"/>
                  </a:cubicBezTo>
                  <a:cubicBezTo>
                    <a:pt x="108" y="1493"/>
                    <a:pt x="489" y="933"/>
                    <a:pt x="846" y="540"/>
                  </a:cubicBezTo>
                  <a:cubicBezTo>
                    <a:pt x="906" y="469"/>
                    <a:pt x="1454" y="88"/>
                    <a:pt x="1096" y="4"/>
                  </a:cubicBezTo>
                  <a:cubicBezTo>
                    <a:pt x="1083" y="2"/>
                    <a:pt x="1069" y="1"/>
                    <a:pt x="105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45"/>
            <p:cNvSpPr/>
            <p:nvPr/>
          </p:nvSpPr>
          <p:spPr>
            <a:xfrm>
              <a:off x="4249325" y="2067500"/>
              <a:ext cx="57300" cy="15850"/>
            </a:xfrm>
            <a:custGeom>
              <a:rect b="b" l="l" r="r" t="t"/>
              <a:pathLst>
                <a:path extrusionOk="0" h="634" w="2292">
                  <a:moveTo>
                    <a:pt x="1022" y="1"/>
                  </a:moveTo>
                  <a:cubicBezTo>
                    <a:pt x="627" y="1"/>
                    <a:pt x="246" y="102"/>
                    <a:pt x="48" y="316"/>
                  </a:cubicBezTo>
                  <a:cubicBezTo>
                    <a:pt x="1" y="340"/>
                    <a:pt x="24" y="375"/>
                    <a:pt x="60" y="387"/>
                  </a:cubicBezTo>
                  <a:cubicBezTo>
                    <a:pt x="83" y="388"/>
                    <a:pt x="106" y="389"/>
                    <a:pt x="129" y="389"/>
                  </a:cubicBezTo>
                  <a:cubicBezTo>
                    <a:pt x="424" y="389"/>
                    <a:pt x="697" y="327"/>
                    <a:pt x="1001" y="327"/>
                  </a:cubicBezTo>
                  <a:cubicBezTo>
                    <a:pt x="1025" y="327"/>
                    <a:pt x="1048" y="327"/>
                    <a:pt x="1072" y="328"/>
                  </a:cubicBezTo>
                  <a:cubicBezTo>
                    <a:pt x="1465" y="352"/>
                    <a:pt x="1751" y="506"/>
                    <a:pt x="2120" y="625"/>
                  </a:cubicBezTo>
                  <a:cubicBezTo>
                    <a:pt x="2134" y="631"/>
                    <a:pt x="2148" y="634"/>
                    <a:pt x="2161" y="634"/>
                  </a:cubicBezTo>
                  <a:cubicBezTo>
                    <a:pt x="2252" y="634"/>
                    <a:pt x="2291" y="498"/>
                    <a:pt x="2239" y="435"/>
                  </a:cubicBezTo>
                  <a:cubicBezTo>
                    <a:pt x="2016" y="153"/>
                    <a:pt x="1508" y="1"/>
                    <a:pt x="102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45"/>
            <p:cNvSpPr/>
            <p:nvPr/>
          </p:nvSpPr>
          <p:spPr>
            <a:xfrm>
              <a:off x="4224025" y="2080750"/>
              <a:ext cx="79800" cy="41225"/>
            </a:xfrm>
            <a:custGeom>
              <a:rect b="b" l="l" r="r" t="t"/>
              <a:pathLst>
                <a:path extrusionOk="0" h="1649" w="3192">
                  <a:moveTo>
                    <a:pt x="3156" y="0"/>
                  </a:moveTo>
                  <a:cubicBezTo>
                    <a:pt x="1977" y="322"/>
                    <a:pt x="870" y="405"/>
                    <a:pt x="60" y="1429"/>
                  </a:cubicBezTo>
                  <a:cubicBezTo>
                    <a:pt x="1" y="1518"/>
                    <a:pt x="57" y="1649"/>
                    <a:pt x="153" y="1649"/>
                  </a:cubicBezTo>
                  <a:cubicBezTo>
                    <a:pt x="172" y="1649"/>
                    <a:pt x="193" y="1643"/>
                    <a:pt x="215" y="1631"/>
                  </a:cubicBezTo>
                  <a:cubicBezTo>
                    <a:pt x="441" y="1512"/>
                    <a:pt x="560" y="1334"/>
                    <a:pt x="739" y="1167"/>
                  </a:cubicBezTo>
                  <a:cubicBezTo>
                    <a:pt x="1013" y="929"/>
                    <a:pt x="1406" y="762"/>
                    <a:pt x="1763" y="643"/>
                  </a:cubicBezTo>
                  <a:cubicBezTo>
                    <a:pt x="2287" y="476"/>
                    <a:pt x="2763" y="405"/>
                    <a:pt x="3156" y="24"/>
                  </a:cubicBezTo>
                  <a:cubicBezTo>
                    <a:pt x="3191" y="24"/>
                    <a:pt x="3168" y="0"/>
                    <a:pt x="315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45"/>
            <p:cNvSpPr/>
            <p:nvPr/>
          </p:nvSpPr>
          <p:spPr>
            <a:xfrm>
              <a:off x="4266600" y="2153025"/>
              <a:ext cx="38600" cy="74300"/>
            </a:xfrm>
            <a:custGeom>
              <a:rect b="b" l="l" r="r" t="t"/>
              <a:pathLst>
                <a:path extrusionOk="0" h="2972" w="1544">
                  <a:moveTo>
                    <a:pt x="1506" y="0"/>
                  </a:moveTo>
                  <a:cubicBezTo>
                    <a:pt x="1501" y="0"/>
                    <a:pt x="1495" y="1"/>
                    <a:pt x="1488" y="2"/>
                  </a:cubicBezTo>
                  <a:cubicBezTo>
                    <a:pt x="1060" y="169"/>
                    <a:pt x="822" y="657"/>
                    <a:pt x="619" y="1038"/>
                  </a:cubicBezTo>
                  <a:cubicBezTo>
                    <a:pt x="310" y="1657"/>
                    <a:pt x="24" y="2205"/>
                    <a:pt x="0" y="2908"/>
                  </a:cubicBezTo>
                  <a:cubicBezTo>
                    <a:pt x="0" y="2951"/>
                    <a:pt x="32" y="2972"/>
                    <a:pt x="65" y="2972"/>
                  </a:cubicBezTo>
                  <a:cubicBezTo>
                    <a:pt x="95" y="2972"/>
                    <a:pt x="125" y="2954"/>
                    <a:pt x="131" y="2919"/>
                  </a:cubicBezTo>
                  <a:cubicBezTo>
                    <a:pt x="322" y="2336"/>
                    <a:pt x="596" y="1800"/>
                    <a:pt x="857" y="1253"/>
                  </a:cubicBezTo>
                  <a:cubicBezTo>
                    <a:pt x="1060" y="848"/>
                    <a:pt x="1203" y="372"/>
                    <a:pt x="1512" y="62"/>
                  </a:cubicBezTo>
                  <a:cubicBezTo>
                    <a:pt x="1543" y="31"/>
                    <a:pt x="1538" y="0"/>
                    <a:pt x="150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45"/>
            <p:cNvSpPr/>
            <p:nvPr/>
          </p:nvSpPr>
          <p:spPr>
            <a:xfrm>
              <a:off x="4281775" y="2158575"/>
              <a:ext cx="29800" cy="119875"/>
            </a:xfrm>
            <a:custGeom>
              <a:rect b="b" l="l" r="r" t="t"/>
              <a:pathLst>
                <a:path extrusionOk="0" h="4795" w="1192">
                  <a:moveTo>
                    <a:pt x="1140" y="0"/>
                  </a:moveTo>
                  <a:cubicBezTo>
                    <a:pt x="1134" y="0"/>
                    <a:pt x="1127" y="2"/>
                    <a:pt x="1120" y="7"/>
                  </a:cubicBezTo>
                  <a:cubicBezTo>
                    <a:pt x="596" y="328"/>
                    <a:pt x="417" y="1352"/>
                    <a:pt x="310" y="1888"/>
                  </a:cubicBezTo>
                  <a:cubicBezTo>
                    <a:pt x="155" y="2781"/>
                    <a:pt x="0" y="3900"/>
                    <a:pt x="381" y="4745"/>
                  </a:cubicBezTo>
                  <a:cubicBezTo>
                    <a:pt x="399" y="4781"/>
                    <a:pt x="425" y="4795"/>
                    <a:pt x="451" y="4795"/>
                  </a:cubicBezTo>
                  <a:cubicBezTo>
                    <a:pt x="495" y="4795"/>
                    <a:pt x="541" y="4755"/>
                    <a:pt x="548" y="4710"/>
                  </a:cubicBezTo>
                  <a:cubicBezTo>
                    <a:pt x="643" y="3840"/>
                    <a:pt x="524" y="2947"/>
                    <a:pt x="643" y="2066"/>
                  </a:cubicBezTo>
                  <a:cubicBezTo>
                    <a:pt x="727" y="1400"/>
                    <a:pt x="893" y="661"/>
                    <a:pt x="1191" y="42"/>
                  </a:cubicBezTo>
                  <a:cubicBezTo>
                    <a:pt x="1191" y="33"/>
                    <a:pt x="1168" y="0"/>
                    <a:pt x="114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45"/>
            <p:cNvSpPr/>
            <p:nvPr/>
          </p:nvSpPr>
          <p:spPr>
            <a:xfrm>
              <a:off x="4264800" y="2273500"/>
              <a:ext cx="33375" cy="18750"/>
            </a:xfrm>
            <a:custGeom>
              <a:rect b="b" l="l" r="r" t="t"/>
              <a:pathLst>
                <a:path extrusionOk="0" h="750" w="1335">
                  <a:moveTo>
                    <a:pt x="1147" y="0"/>
                  </a:moveTo>
                  <a:cubicBezTo>
                    <a:pt x="1123" y="0"/>
                    <a:pt x="1101" y="16"/>
                    <a:pt x="1096" y="53"/>
                  </a:cubicBezTo>
                  <a:cubicBezTo>
                    <a:pt x="1049" y="315"/>
                    <a:pt x="918" y="434"/>
                    <a:pt x="644" y="434"/>
                  </a:cubicBezTo>
                  <a:cubicBezTo>
                    <a:pt x="537" y="434"/>
                    <a:pt x="429" y="422"/>
                    <a:pt x="310" y="422"/>
                  </a:cubicBezTo>
                  <a:cubicBezTo>
                    <a:pt x="266" y="422"/>
                    <a:pt x="204" y="404"/>
                    <a:pt x="144" y="404"/>
                  </a:cubicBezTo>
                  <a:cubicBezTo>
                    <a:pt x="106" y="404"/>
                    <a:pt x="69" y="411"/>
                    <a:pt x="36" y="434"/>
                  </a:cubicBezTo>
                  <a:cubicBezTo>
                    <a:pt x="13" y="470"/>
                    <a:pt x="1" y="494"/>
                    <a:pt x="1" y="541"/>
                  </a:cubicBezTo>
                  <a:cubicBezTo>
                    <a:pt x="25" y="672"/>
                    <a:pt x="239" y="720"/>
                    <a:pt x="334" y="732"/>
                  </a:cubicBezTo>
                  <a:cubicBezTo>
                    <a:pt x="392" y="744"/>
                    <a:pt x="450" y="749"/>
                    <a:pt x="507" y="749"/>
                  </a:cubicBezTo>
                  <a:cubicBezTo>
                    <a:pt x="614" y="749"/>
                    <a:pt x="717" y="731"/>
                    <a:pt x="810" y="708"/>
                  </a:cubicBezTo>
                  <a:cubicBezTo>
                    <a:pt x="1096" y="613"/>
                    <a:pt x="1334" y="363"/>
                    <a:pt x="1215" y="65"/>
                  </a:cubicBezTo>
                  <a:cubicBezTo>
                    <a:pt x="1209" y="25"/>
                    <a:pt x="1176" y="0"/>
                    <a:pt x="114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45"/>
            <p:cNvSpPr/>
            <p:nvPr/>
          </p:nvSpPr>
          <p:spPr>
            <a:xfrm>
              <a:off x="4313250" y="2136150"/>
              <a:ext cx="84625" cy="56650"/>
            </a:xfrm>
            <a:custGeom>
              <a:rect b="b" l="l" r="r" t="t"/>
              <a:pathLst>
                <a:path extrusionOk="0" h="2266" w="3385">
                  <a:moveTo>
                    <a:pt x="27" y="689"/>
                  </a:moveTo>
                  <a:cubicBezTo>
                    <a:pt x="3" y="689"/>
                    <a:pt x="1" y="695"/>
                    <a:pt x="9" y="695"/>
                  </a:cubicBezTo>
                  <a:cubicBezTo>
                    <a:pt x="13" y="695"/>
                    <a:pt x="19" y="693"/>
                    <a:pt x="27" y="689"/>
                  </a:cubicBezTo>
                  <a:close/>
                  <a:moveTo>
                    <a:pt x="1443" y="1"/>
                  </a:moveTo>
                  <a:cubicBezTo>
                    <a:pt x="888" y="1"/>
                    <a:pt x="327" y="232"/>
                    <a:pt x="27" y="689"/>
                  </a:cubicBezTo>
                  <a:cubicBezTo>
                    <a:pt x="341" y="432"/>
                    <a:pt x="837" y="292"/>
                    <a:pt x="1317" y="292"/>
                  </a:cubicBezTo>
                  <a:cubicBezTo>
                    <a:pt x="1658" y="292"/>
                    <a:pt x="1990" y="362"/>
                    <a:pt x="2242" y="511"/>
                  </a:cubicBezTo>
                  <a:cubicBezTo>
                    <a:pt x="2921" y="916"/>
                    <a:pt x="2861" y="1618"/>
                    <a:pt x="3182" y="2237"/>
                  </a:cubicBezTo>
                  <a:cubicBezTo>
                    <a:pt x="3191" y="2258"/>
                    <a:pt x="3203" y="2265"/>
                    <a:pt x="3216" y="2265"/>
                  </a:cubicBezTo>
                  <a:cubicBezTo>
                    <a:pt x="3242" y="2265"/>
                    <a:pt x="3270" y="2237"/>
                    <a:pt x="3278" y="2213"/>
                  </a:cubicBezTo>
                  <a:cubicBezTo>
                    <a:pt x="3385" y="1380"/>
                    <a:pt x="2944" y="427"/>
                    <a:pt x="2135" y="130"/>
                  </a:cubicBezTo>
                  <a:cubicBezTo>
                    <a:pt x="1920" y="44"/>
                    <a:pt x="1682" y="1"/>
                    <a:pt x="144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45"/>
            <p:cNvSpPr/>
            <p:nvPr/>
          </p:nvSpPr>
          <p:spPr>
            <a:xfrm>
              <a:off x="4308550" y="2152425"/>
              <a:ext cx="87400" cy="40950"/>
            </a:xfrm>
            <a:custGeom>
              <a:rect b="b" l="l" r="r" t="t"/>
              <a:pathLst>
                <a:path extrusionOk="0" h="1638" w="3496">
                  <a:moveTo>
                    <a:pt x="620" y="0"/>
                  </a:moveTo>
                  <a:cubicBezTo>
                    <a:pt x="472" y="0"/>
                    <a:pt x="324" y="22"/>
                    <a:pt x="180" y="74"/>
                  </a:cubicBezTo>
                  <a:cubicBezTo>
                    <a:pt x="1" y="134"/>
                    <a:pt x="37" y="384"/>
                    <a:pt x="227" y="396"/>
                  </a:cubicBezTo>
                  <a:cubicBezTo>
                    <a:pt x="1382" y="503"/>
                    <a:pt x="2358" y="1050"/>
                    <a:pt x="3335" y="1634"/>
                  </a:cubicBezTo>
                  <a:cubicBezTo>
                    <a:pt x="3346" y="1637"/>
                    <a:pt x="3357" y="1638"/>
                    <a:pt x="3368" y="1638"/>
                  </a:cubicBezTo>
                  <a:cubicBezTo>
                    <a:pt x="3445" y="1638"/>
                    <a:pt x="3496" y="1566"/>
                    <a:pt x="3454" y="1503"/>
                  </a:cubicBezTo>
                  <a:cubicBezTo>
                    <a:pt x="3204" y="991"/>
                    <a:pt x="2573" y="634"/>
                    <a:pt x="2073" y="431"/>
                  </a:cubicBezTo>
                  <a:cubicBezTo>
                    <a:pt x="1632" y="248"/>
                    <a:pt x="1121" y="0"/>
                    <a:pt x="62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45"/>
            <p:cNvSpPr/>
            <p:nvPr/>
          </p:nvSpPr>
          <p:spPr>
            <a:xfrm>
              <a:off x="4314975" y="2099475"/>
              <a:ext cx="84850" cy="51375"/>
            </a:xfrm>
            <a:custGeom>
              <a:rect b="b" l="l" r="r" t="t"/>
              <a:pathLst>
                <a:path extrusionOk="0" h="2055" w="3394">
                  <a:moveTo>
                    <a:pt x="2307" y="0"/>
                  </a:moveTo>
                  <a:cubicBezTo>
                    <a:pt x="1281" y="0"/>
                    <a:pt x="150" y="1005"/>
                    <a:pt x="18" y="1978"/>
                  </a:cubicBezTo>
                  <a:cubicBezTo>
                    <a:pt x="0" y="2013"/>
                    <a:pt x="41" y="2055"/>
                    <a:pt x="73" y="2055"/>
                  </a:cubicBezTo>
                  <a:cubicBezTo>
                    <a:pt x="85" y="2055"/>
                    <a:pt x="95" y="2050"/>
                    <a:pt x="101" y="2037"/>
                  </a:cubicBezTo>
                  <a:cubicBezTo>
                    <a:pt x="620" y="1397"/>
                    <a:pt x="1400" y="310"/>
                    <a:pt x="2293" y="310"/>
                  </a:cubicBezTo>
                  <a:cubicBezTo>
                    <a:pt x="2546" y="310"/>
                    <a:pt x="2809" y="398"/>
                    <a:pt x="3078" y="609"/>
                  </a:cubicBezTo>
                  <a:cubicBezTo>
                    <a:pt x="3112" y="635"/>
                    <a:pt x="3148" y="646"/>
                    <a:pt x="3182" y="646"/>
                  </a:cubicBezTo>
                  <a:cubicBezTo>
                    <a:pt x="3301" y="646"/>
                    <a:pt x="3394" y="508"/>
                    <a:pt x="3292" y="406"/>
                  </a:cubicBezTo>
                  <a:cubicBezTo>
                    <a:pt x="3007" y="121"/>
                    <a:pt x="2663" y="0"/>
                    <a:pt x="230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45"/>
            <p:cNvSpPr/>
            <p:nvPr/>
          </p:nvSpPr>
          <p:spPr>
            <a:xfrm>
              <a:off x="4330375" y="2109325"/>
              <a:ext cx="66025" cy="32550"/>
            </a:xfrm>
            <a:custGeom>
              <a:rect b="b" l="l" r="r" t="t"/>
              <a:pathLst>
                <a:path extrusionOk="0" h="1302" w="2641">
                  <a:moveTo>
                    <a:pt x="2316" y="1"/>
                  </a:moveTo>
                  <a:cubicBezTo>
                    <a:pt x="1639" y="1"/>
                    <a:pt x="166" y="907"/>
                    <a:pt x="33" y="1155"/>
                  </a:cubicBezTo>
                  <a:cubicBezTo>
                    <a:pt x="1" y="1219"/>
                    <a:pt x="55" y="1302"/>
                    <a:pt x="117" y="1302"/>
                  </a:cubicBezTo>
                  <a:cubicBezTo>
                    <a:pt x="125" y="1302"/>
                    <a:pt x="132" y="1301"/>
                    <a:pt x="140" y="1298"/>
                  </a:cubicBezTo>
                  <a:cubicBezTo>
                    <a:pt x="604" y="1179"/>
                    <a:pt x="1081" y="822"/>
                    <a:pt x="1509" y="619"/>
                  </a:cubicBezTo>
                  <a:cubicBezTo>
                    <a:pt x="1724" y="512"/>
                    <a:pt x="1938" y="405"/>
                    <a:pt x="2164" y="334"/>
                  </a:cubicBezTo>
                  <a:cubicBezTo>
                    <a:pt x="2319" y="286"/>
                    <a:pt x="2474" y="310"/>
                    <a:pt x="2617" y="250"/>
                  </a:cubicBezTo>
                  <a:cubicBezTo>
                    <a:pt x="2640" y="250"/>
                    <a:pt x="2640" y="215"/>
                    <a:pt x="2640" y="191"/>
                  </a:cubicBezTo>
                  <a:cubicBezTo>
                    <a:pt x="2603" y="56"/>
                    <a:pt x="2484" y="1"/>
                    <a:pt x="231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45"/>
            <p:cNvSpPr/>
            <p:nvPr/>
          </p:nvSpPr>
          <p:spPr>
            <a:xfrm>
              <a:off x="4277350" y="2085175"/>
              <a:ext cx="50875" cy="60800"/>
            </a:xfrm>
            <a:custGeom>
              <a:rect b="b" l="l" r="r" t="t"/>
              <a:pathLst>
                <a:path extrusionOk="0" h="2432" w="2035">
                  <a:moveTo>
                    <a:pt x="548" y="1"/>
                  </a:moveTo>
                  <a:cubicBezTo>
                    <a:pt x="417" y="1"/>
                    <a:pt x="288" y="30"/>
                    <a:pt x="166" y="97"/>
                  </a:cubicBezTo>
                  <a:cubicBezTo>
                    <a:pt x="0" y="190"/>
                    <a:pt x="95" y="399"/>
                    <a:pt x="254" y="399"/>
                  </a:cubicBezTo>
                  <a:cubicBezTo>
                    <a:pt x="279" y="399"/>
                    <a:pt x="305" y="394"/>
                    <a:pt x="332" y="383"/>
                  </a:cubicBezTo>
                  <a:cubicBezTo>
                    <a:pt x="390" y="356"/>
                    <a:pt x="453" y="345"/>
                    <a:pt x="517" y="345"/>
                  </a:cubicBezTo>
                  <a:cubicBezTo>
                    <a:pt x="862" y="345"/>
                    <a:pt x="1267" y="680"/>
                    <a:pt x="1428" y="930"/>
                  </a:cubicBezTo>
                  <a:cubicBezTo>
                    <a:pt x="1701" y="1359"/>
                    <a:pt x="1820" y="1907"/>
                    <a:pt x="1642" y="2395"/>
                  </a:cubicBezTo>
                  <a:cubicBezTo>
                    <a:pt x="1627" y="2418"/>
                    <a:pt x="1641" y="2431"/>
                    <a:pt x="1656" y="2431"/>
                  </a:cubicBezTo>
                  <a:cubicBezTo>
                    <a:pt x="1665" y="2431"/>
                    <a:pt x="1673" y="2427"/>
                    <a:pt x="1678" y="2419"/>
                  </a:cubicBezTo>
                  <a:cubicBezTo>
                    <a:pt x="2011" y="1847"/>
                    <a:pt x="2035" y="1109"/>
                    <a:pt x="1606" y="585"/>
                  </a:cubicBezTo>
                  <a:cubicBezTo>
                    <a:pt x="1363" y="279"/>
                    <a:pt x="951" y="1"/>
                    <a:pt x="54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45"/>
            <p:cNvSpPr/>
            <p:nvPr/>
          </p:nvSpPr>
          <p:spPr>
            <a:xfrm>
              <a:off x="4279975" y="2090575"/>
              <a:ext cx="26525" cy="45175"/>
            </a:xfrm>
            <a:custGeom>
              <a:rect b="b" l="l" r="r" t="t"/>
              <a:pathLst>
                <a:path extrusionOk="0" h="1807" w="1061">
                  <a:moveTo>
                    <a:pt x="84" y="0"/>
                  </a:moveTo>
                  <a:cubicBezTo>
                    <a:pt x="37" y="12"/>
                    <a:pt x="1" y="83"/>
                    <a:pt x="37" y="119"/>
                  </a:cubicBezTo>
                  <a:cubicBezTo>
                    <a:pt x="263" y="322"/>
                    <a:pt x="406" y="607"/>
                    <a:pt x="477" y="893"/>
                  </a:cubicBezTo>
                  <a:cubicBezTo>
                    <a:pt x="537" y="1131"/>
                    <a:pt x="501" y="1512"/>
                    <a:pt x="656" y="1727"/>
                  </a:cubicBezTo>
                  <a:cubicBezTo>
                    <a:pt x="693" y="1780"/>
                    <a:pt x="744" y="1807"/>
                    <a:pt x="795" y="1807"/>
                  </a:cubicBezTo>
                  <a:cubicBezTo>
                    <a:pt x="858" y="1807"/>
                    <a:pt x="920" y="1765"/>
                    <a:pt x="953" y="1679"/>
                  </a:cubicBezTo>
                  <a:cubicBezTo>
                    <a:pt x="1061" y="1381"/>
                    <a:pt x="858" y="845"/>
                    <a:pt x="739" y="584"/>
                  </a:cubicBezTo>
                  <a:cubicBezTo>
                    <a:pt x="620" y="286"/>
                    <a:pt x="430" y="0"/>
                    <a:pt x="8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45"/>
            <p:cNvSpPr/>
            <p:nvPr/>
          </p:nvSpPr>
          <p:spPr>
            <a:xfrm>
              <a:off x="3741525" y="2496550"/>
              <a:ext cx="13425" cy="28925"/>
            </a:xfrm>
            <a:custGeom>
              <a:rect b="b" l="l" r="r" t="t"/>
              <a:pathLst>
                <a:path extrusionOk="0" h="1157" w="537">
                  <a:moveTo>
                    <a:pt x="372" y="0"/>
                  </a:moveTo>
                  <a:cubicBezTo>
                    <a:pt x="367" y="0"/>
                    <a:pt x="363" y="1"/>
                    <a:pt x="358" y="1"/>
                  </a:cubicBezTo>
                  <a:cubicBezTo>
                    <a:pt x="227" y="13"/>
                    <a:pt x="274" y="299"/>
                    <a:pt x="227" y="394"/>
                  </a:cubicBezTo>
                  <a:cubicBezTo>
                    <a:pt x="167" y="573"/>
                    <a:pt x="1" y="918"/>
                    <a:pt x="120" y="1108"/>
                  </a:cubicBezTo>
                  <a:cubicBezTo>
                    <a:pt x="143" y="1140"/>
                    <a:pt x="188" y="1156"/>
                    <a:pt x="237" y="1156"/>
                  </a:cubicBezTo>
                  <a:cubicBezTo>
                    <a:pt x="261" y="1156"/>
                    <a:pt x="286" y="1152"/>
                    <a:pt x="310" y="1144"/>
                  </a:cubicBezTo>
                  <a:cubicBezTo>
                    <a:pt x="489" y="1037"/>
                    <a:pt x="536" y="656"/>
                    <a:pt x="513" y="489"/>
                  </a:cubicBezTo>
                  <a:cubicBezTo>
                    <a:pt x="489" y="397"/>
                    <a:pt x="534" y="0"/>
                    <a:pt x="37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45"/>
            <p:cNvSpPr/>
            <p:nvPr/>
          </p:nvSpPr>
          <p:spPr>
            <a:xfrm>
              <a:off x="3681400" y="2464425"/>
              <a:ext cx="73850" cy="34000"/>
            </a:xfrm>
            <a:custGeom>
              <a:rect b="b" l="l" r="r" t="t"/>
              <a:pathLst>
                <a:path extrusionOk="0" h="1360" w="2954">
                  <a:moveTo>
                    <a:pt x="72" y="0"/>
                  </a:moveTo>
                  <a:cubicBezTo>
                    <a:pt x="24" y="0"/>
                    <a:pt x="1" y="72"/>
                    <a:pt x="24" y="107"/>
                  </a:cubicBezTo>
                  <a:cubicBezTo>
                    <a:pt x="429" y="477"/>
                    <a:pt x="1013" y="667"/>
                    <a:pt x="1525" y="822"/>
                  </a:cubicBezTo>
                  <a:cubicBezTo>
                    <a:pt x="1917" y="917"/>
                    <a:pt x="2417" y="989"/>
                    <a:pt x="2656" y="1334"/>
                  </a:cubicBezTo>
                  <a:cubicBezTo>
                    <a:pt x="2667" y="1350"/>
                    <a:pt x="2688" y="1359"/>
                    <a:pt x="2710" y="1359"/>
                  </a:cubicBezTo>
                  <a:cubicBezTo>
                    <a:pt x="2735" y="1359"/>
                    <a:pt x="2762" y="1347"/>
                    <a:pt x="2775" y="1322"/>
                  </a:cubicBezTo>
                  <a:cubicBezTo>
                    <a:pt x="2953" y="953"/>
                    <a:pt x="2382" y="727"/>
                    <a:pt x="2120" y="643"/>
                  </a:cubicBezTo>
                  <a:cubicBezTo>
                    <a:pt x="1846" y="536"/>
                    <a:pt x="1525" y="488"/>
                    <a:pt x="1227" y="393"/>
                  </a:cubicBezTo>
                  <a:cubicBezTo>
                    <a:pt x="846" y="250"/>
                    <a:pt x="477" y="48"/>
                    <a:pt x="7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45"/>
            <p:cNvSpPr/>
            <p:nvPr/>
          </p:nvSpPr>
          <p:spPr>
            <a:xfrm>
              <a:off x="3679025" y="2464125"/>
              <a:ext cx="1500" cy="1225"/>
            </a:xfrm>
            <a:custGeom>
              <a:rect b="b" l="l" r="r" t="t"/>
              <a:pathLst>
                <a:path extrusionOk="0" h="49" w="60">
                  <a:moveTo>
                    <a:pt x="36" y="0"/>
                  </a:moveTo>
                  <a:cubicBezTo>
                    <a:pt x="0" y="12"/>
                    <a:pt x="0" y="48"/>
                    <a:pt x="36" y="48"/>
                  </a:cubicBezTo>
                  <a:cubicBezTo>
                    <a:pt x="60" y="48"/>
                    <a:pt x="60" y="0"/>
                    <a:pt x="3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45"/>
            <p:cNvSpPr/>
            <p:nvPr/>
          </p:nvSpPr>
          <p:spPr>
            <a:xfrm>
              <a:off x="3620375" y="2457775"/>
              <a:ext cx="62825" cy="97100"/>
            </a:xfrm>
            <a:custGeom>
              <a:rect b="b" l="l" r="r" t="t"/>
              <a:pathLst>
                <a:path extrusionOk="0" h="3884" w="2513">
                  <a:moveTo>
                    <a:pt x="1979" y="0"/>
                  </a:moveTo>
                  <a:cubicBezTo>
                    <a:pt x="1566" y="0"/>
                    <a:pt x="1172" y="452"/>
                    <a:pt x="929" y="790"/>
                  </a:cubicBezTo>
                  <a:cubicBezTo>
                    <a:pt x="310" y="1683"/>
                    <a:pt x="13" y="2743"/>
                    <a:pt x="1" y="3814"/>
                  </a:cubicBezTo>
                  <a:cubicBezTo>
                    <a:pt x="1" y="3859"/>
                    <a:pt x="38" y="3883"/>
                    <a:pt x="77" y="3883"/>
                  </a:cubicBezTo>
                  <a:cubicBezTo>
                    <a:pt x="110" y="3883"/>
                    <a:pt x="144" y="3865"/>
                    <a:pt x="156" y="3826"/>
                  </a:cubicBezTo>
                  <a:cubicBezTo>
                    <a:pt x="287" y="3157"/>
                    <a:pt x="924" y="296"/>
                    <a:pt x="2038" y="296"/>
                  </a:cubicBezTo>
                  <a:cubicBezTo>
                    <a:pt x="2133" y="296"/>
                    <a:pt x="2232" y="317"/>
                    <a:pt x="2334" y="362"/>
                  </a:cubicBezTo>
                  <a:cubicBezTo>
                    <a:pt x="2347" y="367"/>
                    <a:pt x="2360" y="369"/>
                    <a:pt x="2372" y="369"/>
                  </a:cubicBezTo>
                  <a:cubicBezTo>
                    <a:pt x="2445" y="369"/>
                    <a:pt x="2512" y="290"/>
                    <a:pt x="2442" y="219"/>
                  </a:cubicBezTo>
                  <a:cubicBezTo>
                    <a:pt x="2289" y="63"/>
                    <a:pt x="2133" y="0"/>
                    <a:pt x="197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45"/>
            <p:cNvSpPr/>
            <p:nvPr/>
          </p:nvSpPr>
          <p:spPr>
            <a:xfrm>
              <a:off x="3619775" y="2555600"/>
              <a:ext cx="29200" cy="38025"/>
            </a:xfrm>
            <a:custGeom>
              <a:rect b="b" l="l" r="r" t="t"/>
              <a:pathLst>
                <a:path extrusionOk="0" h="1521" w="1168">
                  <a:moveTo>
                    <a:pt x="109" y="1"/>
                  </a:moveTo>
                  <a:cubicBezTo>
                    <a:pt x="94" y="1"/>
                    <a:pt x="84" y="13"/>
                    <a:pt x="84" y="32"/>
                  </a:cubicBezTo>
                  <a:cubicBezTo>
                    <a:pt x="1" y="199"/>
                    <a:pt x="37" y="282"/>
                    <a:pt x="96" y="437"/>
                  </a:cubicBezTo>
                  <a:cubicBezTo>
                    <a:pt x="168" y="628"/>
                    <a:pt x="156" y="866"/>
                    <a:pt x="275" y="1044"/>
                  </a:cubicBezTo>
                  <a:cubicBezTo>
                    <a:pt x="418" y="1235"/>
                    <a:pt x="811" y="1485"/>
                    <a:pt x="1061" y="1521"/>
                  </a:cubicBezTo>
                  <a:cubicBezTo>
                    <a:pt x="1132" y="1521"/>
                    <a:pt x="1168" y="1461"/>
                    <a:pt x="1156" y="1402"/>
                  </a:cubicBezTo>
                  <a:cubicBezTo>
                    <a:pt x="1108" y="1128"/>
                    <a:pt x="763" y="1032"/>
                    <a:pt x="572" y="866"/>
                  </a:cubicBezTo>
                  <a:cubicBezTo>
                    <a:pt x="406" y="735"/>
                    <a:pt x="263" y="640"/>
                    <a:pt x="239" y="401"/>
                  </a:cubicBezTo>
                  <a:cubicBezTo>
                    <a:pt x="227" y="223"/>
                    <a:pt x="263" y="175"/>
                    <a:pt x="156" y="32"/>
                  </a:cubicBezTo>
                  <a:cubicBezTo>
                    <a:pt x="139" y="10"/>
                    <a:pt x="122" y="1"/>
                    <a:pt x="10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45"/>
            <p:cNvSpPr/>
            <p:nvPr/>
          </p:nvSpPr>
          <p:spPr>
            <a:xfrm>
              <a:off x="3641625" y="2588150"/>
              <a:ext cx="20000" cy="35975"/>
            </a:xfrm>
            <a:custGeom>
              <a:rect b="b" l="l" r="r" t="t"/>
              <a:pathLst>
                <a:path extrusionOk="0" h="1439" w="800">
                  <a:moveTo>
                    <a:pt x="162" y="1"/>
                  </a:moveTo>
                  <a:cubicBezTo>
                    <a:pt x="84" y="1"/>
                    <a:pt x="1" y="96"/>
                    <a:pt x="44" y="171"/>
                  </a:cubicBezTo>
                  <a:cubicBezTo>
                    <a:pt x="115" y="385"/>
                    <a:pt x="246" y="540"/>
                    <a:pt x="294" y="766"/>
                  </a:cubicBezTo>
                  <a:cubicBezTo>
                    <a:pt x="341" y="981"/>
                    <a:pt x="365" y="1159"/>
                    <a:pt x="437" y="1350"/>
                  </a:cubicBezTo>
                  <a:cubicBezTo>
                    <a:pt x="466" y="1413"/>
                    <a:pt x="515" y="1439"/>
                    <a:pt x="566" y="1439"/>
                  </a:cubicBezTo>
                  <a:cubicBezTo>
                    <a:pt x="679" y="1439"/>
                    <a:pt x="800" y="1311"/>
                    <a:pt x="734" y="1171"/>
                  </a:cubicBezTo>
                  <a:cubicBezTo>
                    <a:pt x="579" y="778"/>
                    <a:pt x="651" y="207"/>
                    <a:pt x="187" y="4"/>
                  </a:cubicBezTo>
                  <a:cubicBezTo>
                    <a:pt x="179" y="2"/>
                    <a:pt x="170" y="1"/>
                    <a:pt x="16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45"/>
            <p:cNvSpPr/>
            <p:nvPr/>
          </p:nvSpPr>
          <p:spPr>
            <a:xfrm>
              <a:off x="3656700" y="2558625"/>
              <a:ext cx="109850" cy="70225"/>
            </a:xfrm>
            <a:custGeom>
              <a:rect b="b" l="l" r="r" t="t"/>
              <a:pathLst>
                <a:path extrusionOk="0" h="2809" w="4394">
                  <a:moveTo>
                    <a:pt x="4340" y="1"/>
                  </a:moveTo>
                  <a:cubicBezTo>
                    <a:pt x="4334" y="1"/>
                    <a:pt x="4328" y="7"/>
                    <a:pt x="4322" y="19"/>
                  </a:cubicBezTo>
                  <a:cubicBezTo>
                    <a:pt x="3703" y="459"/>
                    <a:pt x="3215" y="1090"/>
                    <a:pt x="2572" y="1519"/>
                  </a:cubicBezTo>
                  <a:cubicBezTo>
                    <a:pt x="2239" y="1757"/>
                    <a:pt x="1870" y="2043"/>
                    <a:pt x="1500" y="2233"/>
                  </a:cubicBezTo>
                  <a:cubicBezTo>
                    <a:pt x="1036" y="2483"/>
                    <a:pt x="548" y="2412"/>
                    <a:pt x="72" y="2555"/>
                  </a:cubicBezTo>
                  <a:cubicBezTo>
                    <a:pt x="0" y="2590"/>
                    <a:pt x="12" y="2697"/>
                    <a:pt x="72" y="2709"/>
                  </a:cubicBezTo>
                  <a:cubicBezTo>
                    <a:pt x="281" y="2778"/>
                    <a:pt x="468" y="2809"/>
                    <a:pt x="639" y="2809"/>
                  </a:cubicBezTo>
                  <a:cubicBezTo>
                    <a:pt x="1384" y="2809"/>
                    <a:pt x="1828" y="2234"/>
                    <a:pt x="2477" y="1769"/>
                  </a:cubicBezTo>
                  <a:cubicBezTo>
                    <a:pt x="3215" y="1233"/>
                    <a:pt x="4167" y="1102"/>
                    <a:pt x="4394" y="78"/>
                  </a:cubicBezTo>
                  <a:cubicBezTo>
                    <a:pt x="4394" y="42"/>
                    <a:pt x="4394" y="30"/>
                    <a:pt x="4358" y="19"/>
                  </a:cubicBezTo>
                  <a:cubicBezTo>
                    <a:pt x="4352" y="7"/>
                    <a:pt x="4346" y="1"/>
                    <a:pt x="434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45"/>
            <p:cNvSpPr/>
            <p:nvPr/>
          </p:nvSpPr>
          <p:spPr>
            <a:xfrm>
              <a:off x="3742725" y="2511075"/>
              <a:ext cx="27100" cy="61000"/>
            </a:xfrm>
            <a:custGeom>
              <a:rect b="b" l="l" r="r" t="t"/>
              <a:pathLst>
                <a:path extrusionOk="0" h="2440" w="1084">
                  <a:moveTo>
                    <a:pt x="269" y="0"/>
                  </a:moveTo>
                  <a:cubicBezTo>
                    <a:pt x="261" y="0"/>
                    <a:pt x="254" y="4"/>
                    <a:pt x="250" y="16"/>
                  </a:cubicBezTo>
                  <a:cubicBezTo>
                    <a:pt x="84" y="289"/>
                    <a:pt x="0" y="575"/>
                    <a:pt x="167" y="873"/>
                  </a:cubicBezTo>
                  <a:cubicBezTo>
                    <a:pt x="262" y="1063"/>
                    <a:pt x="429" y="1159"/>
                    <a:pt x="560" y="1301"/>
                  </a:cubicBezTo>
                  <a:cubicBezTo>
                    <a:pt x="857" y="1682"/>
                    <a:pt x="596" y="1980"/>
                    <a:pt x="524" y="2349"/>
                  </a:cubicBezTo>
                  <a:cubicBezTo>
                    <a:pt x="507" y="2401"/>
                    <a:pt x="545" y="2440"/>
                    <a:pt x="591" y="2440"/>
                  </a:cubicBezTo>
                  <a:cubicBezTo>
                    <a:pt x="608" y="2440"/>
                    <a:pt x="627" y="2434"/>
                    <a:pt x="643" y="2421"/>
                  </a:cubicBezTo>
                  <a:cubicBezTo>
                    <a:pt x="917" y="2194"/>
                    <a:pt x="1084" y="1730"/>
                    <a:pt x="941" y="1385"/>
                  </a:cubicBezTo>
                  <a:cubicBezTo>
                    <a:pt x="846" y="1170"/>
                    <a:pt x="679" y="1063"/>
                    <a:pt x="524" y="932"/>
                  </a:cubicBezTo>
                  <a:cubicBezTo>
                    <a:pt x="191" y="647"/>
                    <a:pt x="143" y="444"/>
                    <a:pt x="286" y="27"/>
                  </a:cubicBezTo>
                  <a:cubicBezTo>
                    <a:pt x="302" y="19"/>
                    <a:pt x="285" y="0"/>
                    <a:pt x="26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45"/>
            <p:cNvSpPr/>
            <p:nvPr/>
          </p:nvSpPr>
          <p:spPr>
            <a:xfrm>
              <a:off x="3923675" y="3498475"/>
              <a:ext cx="70300" cy="54875"/>
            </a:xfrm>
            <a:custGeom>
              <a:rect b="b" l="l" r="r" t="t"/>
              <a:pathLst>
                <a:path extrusionOk="0" h="2195" w="2812">
                  <a:moveTo>
                    <a:pt x="2609" y="1"/>
                  </a:moveTo>
                  <a:cubicBezTo>
                    <a:pt x="2430" y="12"/>
                    <a:pt x="2359" y="143"/>
                    <a:pt x="2251" y="262"/>
                  </a:cubicBezTo>
                  <a:cubicBezTo>
                    <a:pt x="2061" y="477"/>
                    <a:pt x="1847" y="667"/>
                    <a:pt x="1644" y="858"/>
                  </a:cubicBezTo>
                  <a:cubicBezTo>
                    <a:pt x="1228" y="1227"/>
                    <a:pt x="704" y="1691"/>
                    <a:pt x="168" y="1870"/>
                  </a:cubicBezTo>
                  <a:cubicBezTo>
                    <a:pt x="0" y="1948"/>
                    <a:pt x="63" y="2195"/>
                    <a:pt x="230" y="2195"/>
                  </a:cubicBezTo>
                  <a:cubicBezTo>
                    <a:pt x="240" y="2195"/>
                    <a:pt x="252" y="2193"/>
                    <a:pt x="263" y="2191"/>
                  </a:cubicBezTo>
                  <a:cubicBezTo>
                    <a:pt x="858" y="2048"/>
                    <a:pt x="1323" y="1667"/>
                    <a:pt x="1763" y="1263"/>
                  </a:cubicBezTo>
                  <a:cubicBezTo>
                    <a:pt x="2013" y="1036"/>
                    <a:pt x="2811" y="465"/>
                    <a:pt x="2716" y="72"/>
                  </a:cubicBezTo>
                  <a:cubicBezTo>
                    <a:pt x="2704" y="24"/>
                    <a:pt x="2656" y="1"/>
                    <a:pt x="260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45"/>
            <p:cNvSpPr/>
            <p:nvPr/>
          </p:nvSpPr>
          <p:spPr>
            <a:xfrm>
              <a:off x="3979350" y="3424950"/>
              <a:ext cx="24075" cy="79000"/>
            </a:xfrm>
            <a:custGeom>
              <a:rect b="b" l="l" r="r" t="t"/>
              <a:pathLst>
                <a:path extrusionOk="0" h="3160" w="963">
                  <a:moveTo>
                    <a:pt x="888" y="0"/>
                  </a:moveTo>
                  <a:cubicBezTo>
                    <a:pt x="874" y="0"/>
                    <a:pt x="860" y="4"/>
                    <a:pt x="846" y="13"/>
                  </a:cubicBezTo>
                  <a:cubicBezTo>
                    <a:pt x="417" y="215"/>
                    <a:pt x="191" y="703"/>
                    <a:pt x="120" y="1156"/>
                  </a:cubicBezTo>
                  <a:cubicBezTo>
                    <a:pt x="1" y="1834"/>
                    <a:pt x="536" y="2370"/>
                    <a:pt x="263" y="3049"/>
                  </a:cubicBezTo>
                  <a:cubicBezTo>
                    <a:pt x="239" y="3112"/>
                    <a:pt x="300" y="3160"/>
                    <a:pt x="357" y="3160"/>
                  </a:cubicBezTo>
                  <a:cubicBezTo>
                    <a:pt x="386" y="3160"/>
                    <a:pt x="413" y="3148"/>
                    <a:pt x="429" y="3120"/>
                  </a:cubicBezTo>
                  <a:cubicBezTo>
                    <a:pt x="656" y="2715"/>
                    <a:pt x="608" y="2370"/>
                    <a:pt x="536" y="1930"/>
                  </a:cubicBezTo>
                  <a:cubicBezTo>
                    <a:pt x="465" y="1513"/>
                    <a:pt x="441" y="1156"/>
                    <a:pt x="644" y="751"/>
                  </a:cubicBezTo>
                  <a:cubicBezTo>
                    <a:pt x="739" y="525"/>
                    <a:pt x="894" y="322"/>
                    <a:pt x="953" y="84"/>
                  </a:cubicBezTo>
                  <a:cubicBezTo>
                    <a:pt x="962" y="39"/>
                    <a:pt x="930" y="0"/>
                    <a:pt x="88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45"/>
            <p:cNvSpPr/>
            <p:nvPr/>
          </p:nvSpPr>
          <p:spPr>
            <a:xfrm>
              <a:off x="3999300" y="3359375"/>
              <a:ext cx="80100" cy="67825"/>
            </a:xfrm>
            <a:custGeom>
              <a:rect b="b" l="l" r="r" t="t"/>
              <a:pathLst>
                <a:path extrusionOk="0" h="2713" w="3204">
                  <a:moveTo>
                    <a:pt x="2914" y="1"/>
                  </a:moveTo>
                  <a:cubicBezTo>
                    <a:pt x="2405" y="1"/>
                    <a:pt x="1657" y="595"/>
                    <a:pt x="1358" y="814"/>
                  </a:cubicBezTo>
                  <a:cubicBezTo>
                    <a:pt x="834" y="1219"/>
                    <a:pt x="0" y="1921"/>
                    <a:pt x="48" y="2659"/>
                  </a:cubicBezTo>
                  <a:cubicBezTo>
                    <a:pt x="56" y="2691"/>
                    <a:pt x="96" y="2712"/>
                    <a:pt x="128" y="2712"/>
                  </a:cubicBezTo>
                  <a:cubicBezTo>
                    <a:pt x="145" y="2712"/>
                    <a:pt x="159" y="2707"/>
                    <a:pt x="167" y="2695"/>
                  </a:cubicBezTo>
                  <a:cubicBezTo>
                    <a:pt x="679" y="2136"/>
                    <a:pt x="989" y="1528"/>
                    <a:pt x="1596" y="1064"/>
                  </a:cubicBezTo>
                  <a:cubicBezTo>
                    <a:pt x="1929" y="826"/>
                    <a:pt x="2263" y="623"/>
                    <a:pt x="2620" y="469"/>
                  </a:cubicBezTo>
                  <a:cubicBezTo>
                    <a:pt x="2846" y="385"/>
                    <a:pt x="3072" y="350"/>
                    <a:pt x="3191" y="135"/>
                  </a:cubicBezTo>
                  <a:cubicBezTo>
                    <a:pt x="3203" y="100"/>
                    <a:pt x="3191" y="88"/>
                    <a:pt x="3179" y="76"/>
                  </a:cubicBezTo>
                  <a:cubicBezTo>
                    <a:pt x="3104" y="23"/>
                    <a:pt x="3013" y="1"/>
                    <a:pt x="291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45"/>
            <p:cNvSpPr/>
            <p:nvPr/>
          </p:nvSpPr>
          <p:spPr>
            <a:xfrm>
              <a:off x="4068050" y="3361925"/>
              <a:ext cx="124150" cy="38950"/>
            </a:xfrm>
            <a:custGeom>
              <a:rect b="b" l="l" r="r" t="t"/>
              <a:pathLst>
                <a:path extrusionOk="0" h="1558" w="4966">
                  <a:moveTo>
                    <a:pt x="1229" y="0"/>
                  </a:moveTo>
                  <a:cubicBezTo>
                    <a:pt x="823" y="0"/>
                    <a:pt x="415" y="72"/>
                    <a:pt x="1" y="212"/>
                  </a:cubicBezTo>
                  <a:cubicBezTo>
                    <a:pt x="13" y="212"/>
                    <a:pt x="13" y="236"/>
                    <a:pt x="25" y="236"/>
                  </a:cubicBezTo>
                  <a:cubicBezTo>
                    <a:pt x="906" y="283"/>
                    <a:pt x="1668" y="331"/>
                    <a:pt x="2513" y="664"/>
                  </a:cubicBezTo>
                  <a:cubicBezTo>
                    <a:pt x="3239" y="950"/>
                    <a:pt x="4096" y="1545"/>
                    <a:pt x="4894" y="1557"/>
                  </a:cubicBezTo>
                  <a:cubicBezTo>
                    <a:pt x="4918" y="1557"/>
                    <a:pt x="4966" y="1522"/>
                    <a:pt x="4930" y="1486"/>
                  </a:cubicBezTo>
                  <a:cubicBezTo>
                    <a:pt x="4430" y="831"/>
                    <a:pt x="3251" y="521"/>
                    <a:pt x="2489" y="236"/>
                  </a:cubicBezTo>
                  <a:cubicBezTo>
                    <a:pt x="2070" y="78"/>
                    <a:pt x="1651" y="0"/>
                    <a:pt x="122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45"/>
            <p:cNvSpPr/>
            <p:nvPr/>
          </p:nvSpPr>
          <p:spPr>
            <a:xfrm>
              <a:off x="4180625" y="3396650"/>
              <a:ext cx="132000" cy="106525"/>
            </a:xfrm>
            <a:custGeom>
              <a:rect b="b" l="l" r="r" t="t"/>
              <a:pathLst>
                <a:path extrusionOk="0" h="4261" w="5280">
                  <a:moveTo>
                    <a:pt x="95" y="1"/>
                  </a:moveTo>
                  <a:cubicBezTo>
                    <a:pt x="31" y="1"/>
                    <a:pt x="1" y="99"/>
                    <a:pt x="46" y="145"/>
                  </a:cubicBezTo>
                  <a:cubicBezTo>
                    <a:pt x="451" y="478"/>
                    <a:pt x="760" y="907"/>
                    <a:pt x="1177" y="1228"/>
                  </a:cubicBezTo>
                  <a:cubicBezTo>
                    <a:pt x="1558" y="1526"/>
                    <a:pt x="2022" y="1752"/>
                    <a:pt x="2475" y="1954"/>
                  </a:cubicBezTo>
                  <a:cubicBezTo>
                    <a:pt x="3606" y="2490"/>
                    <a:pt x="4558" y="2859"/>
                    <a:pt x="4951" y="4145"/>
                  </a:cubicBezTo>
                  <a:cubicBezTo>
                    <a:pt x="4979" y="4222"/>
                    <a:pt x="5051" y="4260"/>
                    <a:pt x="5121" y="4260"/>
                  </a:cubicBezTo>
                  <a:cubicBezTo>
                    <a:pt x="5202" y="4260"/>
                    <a:pt x="5279" y="4207"/>
                    <a:pt x="5273" y="4097"/>
                  </a:cubicBezTo>
                  <a:cubicBezTo>
                    <a:pt x="5189" y="2907"/>
                    <a:pt x="4154" y="2300"/>
                    <a:pt x="3189" y="1859"/>
                  </a:cubicBezTo>
                  <a:cubicBezTo>
                    <a:pt x="2594" y="1585"/>
                    <a:pt x="1951" y="1335"/>
                    <a:pt x="1439" y="930"/>
                  </a:cubicBezTo>
                  <a:cubicBezTo>
                    <a:pt x="998" y="585"/>
                    <a:pt x="701" y="73"/>
                    <a:pt x="105" y="2"/>
                  </a:cubicBezTo>
                  <a:cubicBezTo>
                    <a:pt x="102" y="1"/>
                    <a:pt x="98" y="1"/>
                    <a:pt x="9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45"/>
            <p:cNvSpPr/>
            <p:nvPr/>
          </p:nvSpPr>
          <p:spPr>
            <a:xfrm>
              <a:off x="4305300" y="3496100"/>
              <a:ext cx="95125" cy="38775"/>
            </a:xfrm>
            <a:custGeom>
              <a:rect b="b" l="l" r="r" t="t"/>
              <a:pathLst>
                <a:path extrusionOk="0" h="1551" w="3805">
                  <a:moveTo>
                    <a:pt x="83" y="0"/>
                  </a:moveTo>
                  <a:lnTo>
                    <a:pt x="83" y="0"/>
                  </a:lnTo>
                  <a:cubicBezTo>
                    <a:pt x="0" y="500"/>
                    <a:pt x="405" y="631"/>
                    <a:pt x="833" y="631"/>
                  </a:cubicBezTo>
                  <a:cubicBezTo>
                    <a:pt x="1322" y="643"/>
                    <a:pt x="1691" y="596"/>
                    <a:pt x="2167" y="810"/>
                  </a:cubicBezTo>
                  <a:cubicBezTo>
                    <a:pt x="2667" y="1012"/>
                    <a:pt x="3084" y="1477"/>
                    <a:pt x="3596" y="1548"/>
                  </a:cubicBezTo>
                  <a:cubicBezTo>
                    <a:pt x="3606" y="1550"/>
                    <a:pt x="3617" y="1551"/>
                    <a:pt x="3627" y="1551"/>
                  </a:cubicBezTo>
                  <a:cubicBezTo>
                    <a:pt x="3748" y="1551"/>
                    <a:pt x="3805" y="1422"/>
                    <a:pt x="3739" y="1334"/>
                  </a:cubicBezTo>
                  <a:cubicBezTo>
                    <a:pt x="3334" y="858"/>
                    <a:pt x="2465" y="465"/>
                    <a:pt x="1869" y="286"/>
                  </a:cubicBezTo>
                  <a:cubicBezTo>
                    <a:pt x="1793" y="268"/>
                    <a:pt x="1701" y="262"/>
                    <a:pt x="1601" y="262"/>
                  </a:cubicBezTo>
                  <a:cubicBezTo>
                    <a:pt x="1382" y="262"/>
                    <a:pt x="1118" y="291"/>
                    <a:pt x="869" y="291"/>
                  </a:cubicBezTo>
                  <a:cubicBezTo>
                    <a:pt x="535" y="291"/>
                    <a:pt x="226" y="240"/>
                    <a:pt x="8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45"/>
            <p:cNvSpPr/>
            <p:nvPr/>
          </p:nvSpPr>
          <p:spPr>
            <a:xfrm>
              <a:off x="3889425" y="2500025"/>
              <a:ext cx="34600" cy="53125"/>
            </a:xfrm>
            <a:custGeom>
              <a:rect b="b" l="l" r="r" t="t"/>
              <a:pathLst>
                <a:path extrusionOk="0" h="2125" w="1384">
                  <a:moveTo>
                    <a:pt x="1285" y="1"/>
                  </a:moveTo>
                  <a:cubicBezTo>
                    <a:pt x="1277" y="1"/>
                    <a:pt x="1270" y="2"/>
                    <a:pt x="1264" y="5"/>
                  </a:cubicBezTo>
                  <a:cubicBezTo>
                    <a:pt x="1109" y="77"/>
                    <a:pt x="1109" y="160"/>
                    <a:pt x="1038" y="303"/>
                  </a:cubicBezTo>
                  <a:cubicBezTo>
                    <a:pt x="931" y="493"/>
                    <a:pt x="812" y="696"/>
                    <a:pt x="704" y="886"/>
                  </a:cubicBezTo>
                  <a:cubicBezTo>
                    <a:pt x="514" y="1243"/>
                    <a:pt x="323" y="1577"/>
                    <a:pt x="73" y="1910"/>
                  </a:cubicBezTo>
                  <a:cubicBezTo>
                    <a:pt x="1" y="2010"/>
                    <a:pt x="123" y="2125"/>
                    <a:pt x="238" y="2125"/>
                  </a:cubicBezTo>
                  <a:cubicBezTo>
                    <a:pt x="273" y="2125"/>
                    <a:pt x="307" y="2114"/>
                    <a:pt x="335" y="2089"/>
                  </a:cubicBezTo>
                  <a:cubicBezTo>
                    <a:pt x="645" y="1827"/>
                    <a:pt x="847" y="1446"/>
                    <a:pt x="990" y="1077"/>
                  </a:cubicBezTo>
                  <a:lnTo>
                    <a:pt x="1216" y="493"/>
                  </a:lnTo>
                  <a:cubicBezTo>
                    <a:pt x="1276" y="315"/>
                    <a:pt x="1383" y="219"/>
                    <a:pt x="1335" y="41"/>
                  </a:cubicBezTo>
                  <a:cubicBezTo>
                    <a:pt x="1335" y="14"/>
                    <a:pt x="1309" y="1"/>
                    <a:pt x="128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45"/>
            <p:cNvSpPr/>
            <p:nvPr/>
          </p:nvSpPr>
          <p:spPr>
            <a:xfrm>
              <a:off x="3922575" y="2394600"/>
              <a:ext cx="80300" cy="116750"/>
            </a:xfrm>
            <a:custGeom>
              <a:rect b="b" l="l" r="r" t="t"/>
              <a:pathLst>
                <a:path extrusionOk="0" h="4670" w="3212">
                  <a:moveTo>
                    <a:pt x="3084" y="0"/>
                  </a:moveTo>
                  <a:cubicBezTo>
                    <a:pt x="3048" y="0"/>
                    <a:pt x="3011" y="17"/>
                    <a:pt x="2986" y="55"/>
                  </a:cubicBezTo>
                  <a:cubicBezTo>
                    <a:pt x="2403" y="900"/>
                    <a:pt x="1903" y="1912"/>
                    <a:pt x="1510" y="2865"/>
                  </a:cubicBezTo>
                  <a:lnTo>
                    <a:pt x="1105" y="3853"/>
                  </a:lnTo>
                  <a:cubicBezTo>
                    <a:pt x="1069" y="3936"/>
                    <a:pt x="950" y="4294"/>
                    <a:pt x="902" y="4329"/>
                  </a:cubicBezTo>
                  <a:cubicBezTo>
                    <a:pt x="880" y="4339"/>
                    <a:pt x="854" y="4344"/>
                    <a:pt x="826" y="4344"/>
                  </a:cubicBezTo>
                  <a:cubicBezTo>
                    <a:pt x="640" y="4344"/>
                    <a:pt x="351" y="4155"/>
                    <a:pt x="112" y="4155"/>
                  </a:cubicBezTo>
                  <a:cubicBezTo>
                    <a:pt x="85" y="4155"/>
                    <a:pt x="59" y="4157"/>
                    <a:pt x="33" y="4163"/>
                  </a:cubicBezTo>
                  <a:cubicBezTo>
                    <a:pt x="31" y="4161"/>
                    <a:pt x="28" y="4161"/>
                    <a:pt x="26" y="4161"/>
                  </a:cubicBezTo>
                  <a:cubicBezTo>
                    <a:pt x="7" y="4161"/>
                    <a:pt x="0" y="4201"/>
                    <a:pt x="21" y="4222"/>
                  </a:cubicBezTo>
                  <a:cubicBezTo>
                    <a:pt x="171" y="4412"/>
                    <a:pt x="489" y="4669"/>
                    <a:pt x="771" y="4669"/>
                  </a:cubicBezTo>
                  <a:cubicBezTo>
                    <a:pt x="824" y="4669"/>
                    <a:pt x="877" y="4660"/>
                    <a:pt x="926" y="4639"/>
                  </a:cubicBezTo>
                  <a:cubicBezTo>
                    <a:pt x="1272" y="4496"/>
                    <a:pt x="1450" y="3853"/>
                    <a:pt x="1581" y="3555"/>
                  </a:cubicBezTo>
                  <a:cubicBezTo>
                    <a:pt x="1855" y="2960"/>
                    <a:pt x="2117" y="2365"/>
                    <a:pt x="2438" y="1781"/>
                  </a:cubicBezTo>
                  <a:cubicBezTo>
                    <a:pt x="2712" y="1257"/>
                    <a:pt x="3057" y="745"/>
                    <a:pt x="3188" y="150"/>
                  </a:cubicBezTo>
                  <a:cubicBezTo>
                    <a:pt x="3212" y="58"/>
                    <a:pt x="3150" y="0"/>
                    <a:pt x="308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45"/>
            <p:cNvSpPr/>
            <p:nvPr/>
          </p:nvSpPr>
          <p:spPr>
            <a:xfrm>
              <a:off x="4001975" y="2389150"/>
              <a:ext cx="1725" cy="1175"/>
            </a:xfrm>
            <a:custGeom>
              <a:rect b="b" l="l" r="r" t="t"/>
              <a:pathLst>
                <a:path extrusionOk="0" h="47" w="69">
                  <a:moveTo>
                    <a:pt x="59" y="1"/>
                  </a:moveTo>
                  <a:cubicBezTo>
                    <a:pt x="56" y="1"/>
                    <a:pt x="52" y="4"/>
                    <a:pt x="48" y="11"/>
                  </a:cubicBezTo>
                  <a:lnTo>
                    <a:pt x="12" y="35"/>
                  </a:lnTo>
                  <a:cubicBezTo>
                    <a:pt x="1" y="35"/>
                    <a:pt x="12" y="47"/>
                    <a:pt x="36" y="47"/>
                  </a:cubicBezTo>
                  <a:lnTo>
                    <a:pt x="60" y="23"/>
                  </a:lnTo>
                  <a:cubicBezTo>
                    <a:pt x="68" y="15"/>
                    <a:pt x="65" y="1"/>
                    <a:pt x="5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45"/>
            <p:cNvSpPr/>
            <p:nvPr/>
          </p:nvSpPr>
          <p:spPr>
            <a:xfrm>
              <a:off x="4001550" y="2377800"/>
              <a:ext cx="45100" cy="45575"/>
            </a:xfrm>
            <a:custGeom>
              <a:rect b="b" l="l" r="r" t="t"/>
              <a:pathLst>
                <a:path extrusionOk="0" h="1823" w="1804">
                  <a:moveTo>
                    <a:pt x="482" y="1"/>
                  </a:moveTo>
                  <a:cubicBezTo>
                    <a:pt x="184" y="13"/>
                    <a:pt x="137" y="239"/>
                    <a:pt x="18" y="465"/>
                  </a:cubicBezTo>
                  <a:cubicBezTo>
                    <a:pt x="1" y="490"/>
                    <a:pt x="14" y="515"/>
                    <a:pt x="35" y="515"/>
                  </a:cubicBezTo>
                  <a:cubicBezTo>
                    <a:pt x="44" y="515"/>
                    <a:pt x="55" y="511"/>
                    <a:pt x="65" y="501"/>
                  </a:cubicBezTo>
                  <a:cubicBezTo>
                    <a:pt x="181" y="346"/>
                    <a:pt x="304" y="285"/>
                    <a:pt x="425" y="285"/>
                  </a:cubicBezTo>
                  <a:cubicBezTo>
                    <a:pt x="704" y="285"/>
                    <a:pt x="975" y="609"/>
                    <a:pt x="1125" y="858"/>
                  </a:cubicBezTo>
                  <a:cubicBezTo>
                    <a:pt x="1303" y="1144"/>
                    <a:pt x="1434" y="1632"/>
                    <a:pt x="1732" y="1810"/>
                  </a:cubicBezTo>
                  <a:cubicBezTo>
                    <a:pt x="1744" y="1819"/>
                    <a:pt x="1754" y="1823"/>
                    <a:pt x="1763" y="1823"/>
                  </a:cubicBezTo>
                  <a:cubicBezTo>
                    <a:pt x="1790" y="1823"/>
                    <a:pt x="1803" y="1787"/>
                    <a:pt x="1803" y="1751"/>
                  </a:cubicBezTo>
                  <a:cubicBezTo>
                    <a:pt x="1780" y="1513"/>
                    <a:pt x="1601" y="1275"/>
                    <a:pt x="1494" y="1072"/>
                  </a:cubicBezTo>
                  <a:cubicBezTo>
                    <a:pt x="1363" y="798"/>
                    <a:pt x="1208" y="536"/>
                    <a:pt x="1006" y="298"/>
                  </a:cubicBezTo>
                  <a:cubicBezTo>
                    <a:pt x="863" y="132"/>
                    <a:pt x="708" y="1"/>
                    <a:pt x="48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45"/>
            <p:cNvSpPr/>
            <p:nvPr/>
          </p:nvSpPr>
          <p:spPr>
            <a:xfrm>
              <a:off x="4053850" y="2441425"/>
              <a:ext cx="1975" cy="1950"/>
            </a:xfrm>
            <a:custGeom>
              <a:rect b="b" l="l" r="r" t="t"/>
              <a:pathLst>
                <a:path extrusionOk="0" h="78" w="79">
                  <a:moveTo>
                    <a:pt x="24" y="0"/>
                  </a:moveTo>
                  <a:cubicBezTo>
                    <a:pt x="10" y="0"/>
                    <a:pt x="1" y="23"/>
                    <a:pt x="9" y="39"/>
                  </a:cubicBezTo>
                  <a:lnTo>
                    <a:pt x="45" y="75"/>
                  </a:lnTo>
                  <a:cubicBezTo>
                    <a:pt x="47" y="77"/>
                    <a:pt x="48" y="77"/>
                    <a:pt x="50" y="77"/>
                  </a:cubicBezTo>
                  <a:cubicBezTo>
                    <a:pt x="63" y="77"/>
                    <a:pt x="79" y="50"/>
                    <a:pt x="69" y="39"/>
                  </a:cubicBezTo>
                  <a:lnTo>
                    <a:pt x="45" y="15"/>
                  </a:lnTo>
                  <a:cubicBezTo>
                    <a:pt x="38" y="5"/>
                    <a:pt x="30" y="0"/>
                    <a:pt x="2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45"/>
            <p:cNvSpPr/>
            <p:nvPr/>
          </p:nvSpPr>
          <p:spPr>
            <a:xfrm>
              <a:off x="4039850" y="2422150"/>
              <a:ext cx="27175" cy="29150"/>
            </a:xfrm>
            <a:custGeom>
              <a:rect b="b" l="l" r="r" t="t"/>
              <a:pathLst>
                <a:path extrusionOk="0" h="1166" w="1087">
                  <a:moveTo>
                    <a:pt x="114" y="1"/>
                  </a:moveTo>
                  <a:cubicBezTo>
                    <a:pt x="53" y="1"/>
                    <a:pt x="0" y="82"/>
                    <a:pt x="69" y="132"/>
                  </a:cubicBezTo>
                  <a:cubicBezTo>
                    <a:pt x="260" y="274"/>
                    <a:pt x="367" y="501"/>
                    <a:pt x="498" y="691"/>
                  </a:cubicBezTo>
                  <a:cubicBezTo>
                    <a:pt x="605" y="858"/>
                    <a:pt x="724" y="1084"/>
                    <a:pt x="914" y="1156"/>
                  </a:cubicBezTo>
                  <a:cubicBezTo>
                    <a:pt x="930" y="1163"/>
                    <a:pt x="945" y="1166"/>
                    <a:pt x="959" y="1166"/>
                  </a:cubicBezTo>
                  <a:cubicBezTo>
                    <a:pt x="1040" y="1166"/>
                    <a:pt x="1086" y="1058"/>
                    <a:pt x="1045" y="977"/>
                  </a:cubicBezTo>
                  <a:cubicBezTo>
                    <a:pt x="998" y="894"/>
                    <a:pt x="914" y="810"/>
                    <a:pt x="855" y="739"/>
                  </a:cubicBezTo>
                  <a:cubicBezTo>
                    <a:pt x="783" y="655"/>
                    <a:pt x="700" y="548"/>
                    <a:pt x="629" y="453"/>
                  </a:cubicBezTo>
                  <a:cubicBezTo>
                    <a:pt x="498" y="298"/>
                    <a:pt x="343" y="120"/>
                    <a:pt x="152" y="13"/>
                  </a:cubicBezTo>
                  <a:cubicBezTo>
                    <a:pt x="140" y="4"/>
                    <a:pt x="127" y="1"/>
                    <a:pt x="11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45"/>
            <p:cNvSpPr/>
            <p:nvPr/>
          </p:nvSpPr>
          <p:spPr>
            <a:xfrm>
              <a:off x="4064900" y="2448325"/>
              <a:ext cx="4975" cy="3925"/>
            </a:xfrm>
            <a:custGeom>
              <a:rect b="b" l="l" r="r" t="t"/>
              <a:pathLst>
                <a:path extrusionOk="0" h="157" w="199">
                  <a:moveTo>
                    <a:pt x="67" y="1"/>
                  </a:moveTo>
                  <a:cubicBezTo>
                    <a:pt x="63" y="1"/>
                    <a:pt x="59" y="1"/>
                    <a:pt x="55" y="1"/>
                  </a:cubicBezTo>
                  <a:cubicBezTo>
                    <a:pt x="15" y="13"/>
                    <a:pt x="0" y="49"/>
                    <a:pt x="5" y="82"/>
                  </a:cubicBezTo>
                  <a:lnTo>
                    <a:pt x="5" y="82"/>
                  </a:lnTo>
                  <a:cubicBezTo>
                    <a:pt x="0" y="115"/>
                    <a:pt x="15" y="150"/>
                    <a:pt x="55" y="156"/>
                  </a:cubicBezTo>
                  <a:lnTo>
                    <a:pt x="79" y="156"/>
                  </a:lnTo>
                  <a:cubicBezTo>
                    <a:pt x="95" y="156"/>
                    <a:pt x="108" y="152"/>
                    <a:pt x="118" y="144"/>
                  </a:cubicBezTo>
                  <a:lnTo>
                    <a:pt x="139" y="144"/>
                  </a:lnTo>
                  <a:cubicBezTo>
                    <a:pt x="198" y="120"/>
                    <a:pt x="198" y="37"/>
                    <a:pt x="139" y="25"/>
                  </a:cubicBezTo>
                  <a:lnTo>
                    <a:pt x="127" y="25"/>
                  </a:lnTo>
                  <a:cubicBezTo>
                    <a:pt x="114" y="11"/>
                    <a:pt x="94" y="1"/>
                    <a:pt x="6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45"/>
            <p:cNvSpPr/>
            <p:nvPr/>
          </p:nvSpPr>
          <p:spPr>
            <a:xfrm>
              <a:off x="4065275" y="2432700"/>
              <a:ext cx="16500" cy="18625"/>
            </a:xfrm>
            <a:custGeom>
              <a:rect b="b" l="l" r="r" t="t"/>
              <a:pathLst>
                <a:path extrusionOk="0" h="745" w="660">
                  <a:moveTo>
                    <a:pt x="480" y="0"/>
                  </a:moveTo>
                  <a:cubicBezTo>
                    <a:pt x="461" y="0"/>
                    <a:pt x="441" y="6"/>
                    <a:pt x="421" y="19"/>
                  </a:cubicBezTo>
                  <a:cubicBezTo>
                    <a:pt x="314" y="79"/>
                    <a:pt x="267" y="222"/>
                    <a:pt x="207" y="329"/>
                  </a:cubicBezTo>
                  <a:cubicBezTo>
                    <a:pt x="147" y="448"/>
                    <a:pt x="100" y="567"/>
                    <a:pt x="28" y="674"/>
                  </a:cubicBezTo>
                  <a:cubicBezTo>
                    <a:pt x="0" y="702"/>
                    <a:pt x="38" y="745"/>
                    <a:pt x="67" y="745"/>
                  </a:cubicBezTo>
                  <a:cubicBezTo>
                    <a:pt x="75" y="745"/>
                    <a:pt x="83" y="741"/>
                    <a:pt x="88" y="734"/>
                  </a:cubicBezTo>
                  <a:cubicBezTo>
                    <a:pt x="207" y="650"/>
                    <a:pt x="338" y="603"/>
                    <a:pt x="445" y="495"/>
                  </a:cubicBezTo>
                  <a:cubicBezTo>
                    <a:pt x="540" y="388"/>
                    <a:pt x="659" y="222"/>
                    <a:pt x="600" y="91"/>
                  </a:cubicBezTo>
                  <a:cubicBezTo>
                    <a:pt x="574" y="39"/>
                    <a:pt x="530" y="0"/>
                    <a:pt x="48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45"/>
            <p:cNvSpPr/>
            <p:nvPr/>
          </p:nvSpPr>
          <p:spPr>
            <a:xfrm>
              <a:off x="4080025" y="2371775"/>
              <a:ext cx="59800" cy="58750"/>
            </a:xfrm>
            <a:custGeom>
              <a:rect b="b" l="l" r="r" t="t"/>
              <a:pathLst>
                <a:path extrusionOk="0" h="2350" w="2392">
                  <a:moveTo>
                    <a:pt x="6" y="2344"/>
                  </a:moveTo>
                  <a:cubicBezTo>
                    <a:pt x="1" y="2344"/>
                    <a:pt x="6" y="2349"/>
                    <a:pt x="22" y="2349"/>
                  </a:cubicBezTo>
                  <a:cubicBezTo>
                    <a:pt x="14" y="2345"/>
                    <a:pt x="9" y="2344"/>
                    <a:pt x="6" y="2344"/>
                  </a:cubicBezTo>
                  <a:close/>
                  <a:moveTo>
                    <a:pt x="2166" y="1"/>
                  </a:moveTo>
                  <a:cubicBezTo>
                    <a:pt x="1860" y="1"/>
                    <a:pt x="1345" y="478"/>
                    <a:pt x="1224" y="599"/>
                  </a:cubicBezTo>
                  <a:cubicBezTo>
                    <a:pt x="748" y="1123"/>
                    <a:pt x="284" y="1718"/>
                    <a:pt x="22" y="2349"/>
                  </a:cubicBezTo>
                  <a:cubicBezTo>
                    <a:pt x="450" y="2194"/>
                    <a:pt x="736" y="1635"/>
                    <a:pt x="1034" y="1277"/>
                  </a:cubicBezTo>
                  <a:cubicBezTo>
                    <a:pt x="1236" y="1039"/>
                    <a:pt x="1451" y="789"/>
                    <a:pt x="1689" y="587"/>
                  </a:cubicBezTo>
                  <a:cubicBezTo>
                    <a:pt x="1891" y="408"/>
                    <a:pt x="2034" y="384"/>
                    <a:pt x="2284" y="361"/>
                  </a:cubicBezTo>
                  <a:cubicBezTo>
                    <a:pt x="2332" y="361"/>
                    <a:pt x="2391" y="313"/>
                    <a:pt x="2391" y="254"/>
                  </a:cubicBezTo>
                  <a:cubicBezTo>
                    <a:pt x="2368" y="70"/>
                    <a:pt x="2282" y="1"/>
                    <a:pt x="216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45"/>
            <p:cNvSpPr/>
            <p:nvPr/>
          </p:nvSpPr>
          <p:spPr>
            <a:xfrm>
              <a:off x="4132175" y="2374575"/>
              <a:ext cx="54850" cy="43300"/>
            </a:xfrm>
            <a:custGeom>
              <a:rect b="b" l="l" r="r" t="t"/>
              <a:pathLst>
                <a:path extrusionOk="0" h="1732" w="2194">
                  <a:moveTo>
                    <a:pt x="356" y="0"/>
                  </a:moveTo>
                  <a:cubicBezTo>
                    <a:pt x="268" y="0"/>
                    <a:pt x="176" y="6"/>
                    <a:pt x="67" y="11"/>
                  </a:cubicBezTo>
                  <a:cubicBezTo>
                    <a:pt x="64" y="10"/>
                    <a:pt x="61" y="9"/>
                    <a:pt x="58" y="9"/>
                  </a:cubicBezTo>
                  <a:cubicBezTo>
                    <a:pt x="17" y="9"/>
                    <a:pt x="0" y="83"/>
                    <a:pt x="67" y="94"/>
                  </a:cubicBezTo>
                  <a:cubicBezTo>
                    <a:pt x="924" y="392"/>
                    <a:pt x="1555" y="1034"/>
                    <a:pt x="2115" y="1725"/>
                  </a:cubicBezTo>
                  <a:cubicBezTo>
                    <a:pt x="2122" y="1730"/>
                    <a:pt x="2129" y="1732"/>
                    <a:pt x="2136" y="1732"/>
                  </a:cubicBezTo>
                  <a:cubicBezTo>
                    <a:pt x="2166" y="1732"/>
                    <a:pt x="2194" y="1697"/>
                    <a:pt x="2174" y="1677"/>
                  </a:cubicBezTo>
                  <a:cubicBezTo>
                    <a:pt x="1889" y="1249"/>
                    <a:pt x="1746" y="796"/>
                    <a:pt x="1341" y="439"/>
                  </a:cubicBezTo>
                  <a:cubicBezTo>
                    <a:pt x="1174" y="308"/>
                    <a:pt x="1020" y="165"/>
                    <a:pt x="817" y="94"/>
                  </a:cubicBezTo>
                  <a:cubicBezTo>
                    <a:pt x="643" y="18"/>
                    <a:pt x="508" y="0"/>
                    <a:pt x="35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45"/>
            <p:cNvSpPr/>
            <p:nvPr/>
          </p:nvSpPr>
          <p:spPr>
            <a:xfrm>
              <a:off x="4186475" y="2428475"/>
              <a:ext cx="50875" cy="86225"/>
            </a:xfrm>
            <a:custGeom>
              <a:rect b="b" l="l" r="r" t="t"/>
              <a:pathLst>
                <a:path extrusionOk="0" h="3449" w="2035">
                  <a:moveTo>
                    <a:pt x="161" y="0"/>
                  </a:moveTo>
                  <a:cubicBezTo>
                    <a:pt x="83" y="0"/>
                    <a:pt x="1" y="85"/>
                    <a:pt x="50" y="176"/>
                  </a:cubicBezTo>
                  <a:cubicBezTo>
                    <a:pt x="395" y="760"/>
                    <a:pt x="610" y="1426"/>
                    <a:pt x="895" y="2034"/>
                  </a:cubicBezTo>
                  <a:cubicBezTo>
                    <a:pt x="1110" y="2498"/>
                    <a:pt x="1372" y="3177"/>
                    <a:pt x="1848" y="3439"/>
                  </a:cubicBezTo>
                  <a:cubicBezTo>
                    <a:pt x="1861" y="3445"/>
                    <a:pt x="1875" y="3448"/>
                    <a:pt x="1890" y="3448"/>
                  </a:cubicBezTo>
                  <a:cubicBezTo>
                    <a:pt x="1958" y="3448"/>
                    <a:pt x="2034" y="3388"/>
                    <a:pt x="2015" y="3320"/>
                  </a:cubicBezTo>
                  <a:cubicBezTo>
                    <a:pt x="1824" y="2772"/>
                    <a:pt x="1384" y="2319"/>
                    <a:pt x="1145" y="1784"/>
                  </a:cubicBezTo>
                  <a:cubicBezTo>
                    <a:pt x="872" y="1188"/>
                    <a:pt x="598" y="605"/>
                    <a:pt x="252" y="57"/>
                  </a:cubicBezTo>
                  <a:cubicBezTo>
                    <a:pt x="231" y="17"/>
                    <a:pt x="196" y="0"/>
                    <a:pt x="16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45"/>
            <p:cNvSpPr/>
            <p:nvPr/>
          </p:nvSpPr>
          <p:spPr>
            <a:xfrm>
              <a:off x="4235125" y="2507850"/>
              <a:ext cx="41900" cy="19475"/>
            </a:xfrm>
            <a:custGeom>
              <a:rect b="b" l="l" r="r" t="t"/>
              <a:pathLst>
                <a:path extrusionOk="0" h="779" w="1676">
                  <a:moveTo>
                    <a:pt x="114" y="1"/>
                  </a:moveTo>
                  <a:cubicBezTo>
                    <a:pt x="19" y="1"/>
                    <a:pt x="0" y="112"/>
                    <a:pt x="69" y="168"/>
                  </a:cubicBezTo>
                  <a:cubicBezTo>
                    <a:pt x="331" y="347"/>
                    <a:pt x="569" y="418"/>
                    <a:pt x="866" y="537"/>
                  </a:cubicBezTo>
                  <a:cubicBezTo>
                    <a:pt x="1070" y="619"/>
                    <a:pt x="1300" y="779"/>
                    <a:pt x="1518" y="779"/>
                  </a:cubicBezTo>
                  <a:cubicBezTo>
                    <a:pt x="1555" y="779"/>
                    <a:pt x="1592" y="774"/>
                    <a:pt x="1628" y="764"/>
                  </a:cubicBezTo>
                  <a:cubicBezTo>
                    <a:pt x="1664" y="752"/>
                    <a:pt x="1676" y="716"/>
                    <a:pt x="1676" y="692"/>
                  </a:cubicBezTo>
                  <a:cubicBezTo>
                    <a:pt x="1628" y="406"/>
                    <a:pt x="1307" y="287"/>
                    <a:pt x="1069" y="180"/>
                  </a:cubicBezTo>
                  <a:cubicBezTo>
                    <a:pt x="735" y="61"/>
                    <a:pt x="473" y="2"/>
                    <a:pt x="128" y="2"/>
                  </a:cubicBezTo>
                  <a:cubicBezTo>
                    <a:pt x="123" y="1"/>
                    <a:pt x="118" y="1"/>
                    <a:pt x="11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45"/>
            <p:cNvSpPr/>
            <p:nvPr/>
          </p:nvSpPr>
          <p:spPr>
            <a:xfrm>
              <a:off x="4275650" y="2525950"/>
              <a:ext cx="25500" cy="12000"/>
            </a:xfrm>
            <a:custGeom>
              <a:rect b="b" l="l" r="r" t="t"/>
              <a:pathLst>
                <a:path extrusionOk="0" h="480" w="1020">
                  <a:moveTo>
                    <a:pt x="53" y="0"/>
                  </a:moveTo>
                  <a:cubicBezTo>
                    <a:pt x="25" y="0"/>
                    <a:pt x="1" y="51"/>
                    <a:pt x="19" y="87"/>
                  </a:cubicBezTo>
                  <a:cubicBezTo>
                    <a:pt x="138" y="206"/>
                    <a:pt x="198" y="325"/>
                    <a:pt x="364" y="385"/>
                  </a:cubicBezTo>
                  <a:cubicBezTo>
                    <a:pt x="477" y="432"/>
                    <a:pt x="620" y="479"/>
                    <a:pt x="746" y="479"/>
                  </a:cubicBezTo>
                  <a:cubicBezTo>
                    <a:pt x="779" y="479"/>
                    <a:pt x="811" y="476"/>
                    <a:pt x="841" y="468"/>
                  </a:cubicBezTo>
                  <a:cubicBezTo>
                    <a:pt x="1019" y="433"/>
                    <a:pt x="996" y="194"/>
                    <a:pt x="841" y="135"/>
                  </a:cubicBezTo>
                  <a:cubicBezTo>
                    <a:pt x="710" y="87"/>
                    <a:pt x="579" y="111"/>
                    <a:pt x="436" y="87"/>
                  </a:cubicBezTo>
                  <a:cubicBezTo>
                    <a:pt x="305" y="52"/>
                    <a:pt x="198" y="63"/>
                    <a:pt x="79" y="16"/>
                  </a:cubicBezTo>
                  <a:cubicBezTo>
                    <a:pt x="70" y="5"/>
                    <a:pt x="61" y="0"/>
                    <a:pt x="5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45"/>
            <p:cNvSpPr/>
            <p:nvPr/>
          </p:nvSpPr>
          <p:spPr>
            <a:xfrm>
              <a:off x="4052375" y="2440575"/>
              <a:ext cx="44275" cy="31450"/>
            </a:xfrm>
            <a:custGeom>
              <a:rect b="b" l="l" r="r" t="t"/>
              <a:pathLst>
                <a:path extrusionOk="0" h="1258" w="1771">
                  <a:moveTo>
                    <a:pt x="109" y="0"/>
                  </a:moveTo>
                  <a:cubicBezTo>
                    <a:pt x="47" y="0"/>
                    <a:pt x="1" y="54"/>
                    <a:pt x="44" y="97"/>
                  </a:cubicBezTo>
                  <a:cubicBezTo>
                    <a:pt x="306" y="347"/>
                    <a:pt x="521" y="657"/>
                    <a:pt x="830" y="883"/>
                  </a:cubicBezTo>
                  <a:cubicBezTo>
                    <a:pt x="1015" y="1035"/>
                    <a:pt x="1360" y="1258"/>
                    <a:pt x="1618" y="1258"/>
                  </a:cubicBezTo>
                  <a:cubicBezTo>
                    <a:pt x="1642" y="1258"/>
                    <a:pt x="1665" y="1256"/>
                    <a:pt x="1687" y="1252"/>
                  </a:cubicBezTo>
                  <a:cubicBezTo>
                    <a:pt x="1747" y="1240"/>
                    <a:pt x="1771" y="1181"/>
                    <a:pt x="1771" y="1133"/>
                  </a:cubicBezTo>
                  <a:cubicBezTo>
                    <a:pt x="1699" y="835"/>
                    <a:pt x="1259" y="752"/>
                    <a:pt x="1021" y="609"/>
                  </a:cubicBezTo>
                  <a:cubicBezTo>
                    <a:pt x="699" y="430"/>
                    <a:pt x="473" y="157"/>
                    <a:pt x="128" y="2"/>
                  </a:cubicBezTo>
                  <a:cubicBezTo>
                    <a:pt x="121" y="1"/>
                    <a:pt x="115" y="0"/>
                    <a:pt x="10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45"/>
            <p:cNvSpPr/>
            <p:nvPr/>
          </p:nvSpPr>
          <p:spPr>
            <a:xfrm>
              <a:off x="4097700" y="2476900"/>
              <a:ext cx="29575" cy="36700"/>
            </a:xfrm>
            <a:custGeom>
              <a:rect b="b" l="l" r="r" t="t"/>
              <a:pathLst>
                <a:path extrusionOk="0" h="1468" w="1183">
                  <a:moveTo>
                    <a:pt x="74" y="1"/>
                  </a:moveTo>
                  <a:cubicBezTo>
                    <a:pt x="38" y="1"/>
                    <a:pt x="0" y="46"/>
                    <a:pt x="17" y="97"/>
                  </a:cubicBezTo>
                  <a:cubicBezTo>
                    <a:pt x="53" y="228"/>
                    <a:pt x="160" y="335"/>
                    <a:pt x="232" y="454"/>
                  </a:cubicBezTo>
                  <a:cubicBezTo>
                    <a:pt x="327" y="585"/>
                    <a:pt x="386" y="740"/>
                    <a:pt x="458" y="871"/>
                  </a:cubicBezTo>
                  <a:cubicBezTo>
                    <a:pt x="613" y="1085"/>
                    <a:pt x="803" y="1394"/>
                    <a:pt x="1053" y="1466"/>
                  </a:cubicBezTo>
                  <a:cubicBezTo>
                    <a:pt x="1060" y="1467"/>
                    <a:pt x="1067" y="1467"/>
                    <a:pt x="1073" y="1467"/>
                  </a:cubicBezTo>
                  <a:cubicBezTo>
                    <a:pt x="1153" y="1467"/>
                    <a:pt x="1182" y="1401"/>
                    <a:pt x="1160" y="1335"/>
                  </a:cubicBezTo>
                  <a:cubicBezTo>
                    <a:pt x="1101" y="1204"/>
                    <a:pt x="982" y="1121"/>
                    <a:pt x="875" y="1002"/>
                  </a:cubicBezTo>
                  <a:cubicBezTo>
                    <a:pt x="767" y="882"/>
                    <a:pt x="684" y="740"/>
                    <a:pt x="589" y="621"/>
                  </a:cubicBezTo>
                  <a:cubicBezTo>
                    <a:pt x="458" y="430"/>
                    <a:pt x="327" y="144"/>
                    <a:pt x="113" y="25"/>
                  </a:cubicBezTo>
                  <a:cubicBezTo>
                    <a:pt x="102" y="8"/>
                    <a:pt x="88" y="1"/>
                    <a:pt x="7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45"/>
            <p:cNvSpPr/>
            <p:nvPr/>
          </p:nvSpPr>
          <p:spPr>
            <a:xfrm>
              <a:off x="4103450" y="2683425"/>
              <a:ext cx="79175" cy="64725"/>
            </a:xfrm>
            <a:custGeom>
              <a:rect b="b" l="l" r="r" t="t"/>
              <a:pathLst>
                <a:path extrusionOk="0" h="2589" w="3167">
                  <a:moveTo>
                    <a:pt x="2636" y="1"/>
                  </a:moveTo>
                  <a:cubicBezTo>
                    <a:pt x="2414" y="1"/>
                    <a:pt x="2192" y="145"/>
                    <a:pt x="1966" y="337"/>
                  </a:cubicBezTo>
                  <a:cubicBezTo>
                    <a:pt x="1657" y="599"/>
                    <a:pt x="1407" y="944"/>
                    <a:pt x="1133" y="1253"/>
                  </a:cubicBezTo>
                  <a:cubicBezTo>
                    <a:pt x="811" y="1646"/>
                    <a:pt x="418" y="1968"/>
                    <a:pt x="97" y="2337"/>
                  </a:cubicBezTo>
                  <a:cubicBezTo>
                    <a:pt x="0" y="2443"/>
                    <a:pt x="68" y="2589"/>
                    <a:pt x="174" y="2589"/>
                  </a:cubicBezTo>
                  <a:cubicBezTo>
                    <a:pt x="198" y="2589"/>
                    <a:pt x="225" y="2581"/>
                    <a:pt x="252" y="2563"/>
                  </a:cubicBezTo>
                  <a:cubicBezTo>
                    <a:pt x="847" y="2230"/>
                    <a:pt x="1311" y="1646"/>
                    <a:pt x="1740" y="1123"/>
                  </a:cubicBezTo>
                  <a:cubicBezTo>
                    <a:pt x="1942" y="896"/>
                    <a:pt x="2085" y="694"/>
                    <a:pt x="2252" y="444"/>
                  </a:cubicBezTo>
                  <a:cubicBezTo>
                    <a:pt x="2344" y="306"/>
                    <a:pt x="2441" y="262"/>
                    <a:pt x="2544" y="262"/>
                  </a:cubicBezTo>
                  <a:cubicBezTo>
                    <a:pt x="2708" y="262"/>
                    <a:pt x="2888" y="374"/>
                    <a:pt x="3085" y="396"/>
                  </a:cubicBezTo>
                  <a:cubicBezTo>
                    <a:pt x="3089" y="397"/>
                    <a:pt x="3093" y="397"/>
                    <a:pt x="3097" y="397"/>
                  </a:cubicBezTo>
                  <a:cubicBezTo>
                    <a:pt x="3158" y="397"/>
                    <a:pt x="3167" y="311"/>
                    <a:pt x="3133" y="277"/>
                  </a:cubicBezTo>
                  <a:cubicBezTo>
                    <a:pt x="2966" y="80"/>
                    <a:pt x="2801" y="1"/>
                    <a:pt x="263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45"/>
            <p:cNvSpPr/>
            <p:nvPr/>
          </p:nvSpPr>
          <p:spPr>
            <a:xfrm>
              <a:off x="4186225" y="2692725"/>
              <a:ext cx="69525" cy="43875"/>
            </a:xfrm>
            <a:custGeom>
              <a:rect b="b" l="l" r="r" t="t"/>
              <a:pathLst>
                <a:path extrusionOk="0" h="1755" w="2781">
                  <a:moveTo>
                    <a:pt x="12" y="0"/>
                  </a:moveTo>
                  <a:lnTo>
                    <a:pt x="12" y="0"/>
                  </a:lnTo>
                  <a:cubicBezTo>
                    <a:pt x="24" y="12"/>
                    <a:pt x="1" y="24"/>
                    <a:pt x="12" y="36"/>
                  </a:cubicBezTo>
                  <a:cubicBezTo>
                    <a:pt x="405" y="393"/>
                    <a:pt x="501" y="989"/>
                    <a:pt x="977" y="1274"/>
                  </a:cubicBezTo>
                  <a:cubicBezTo>
                    <a:pt x="1191" y="1393"/>
                    <a:pt x="1417" y="1441"/>
                    <a:pt x="1632" y="1477"/>
                  </a:cubicBezTo>
                  <a:cubicBezTo>
                    <a:pt x="1989" y="1536"/>
                    <a:pt x="2263" y="1655"/>
                    <a:pt x="2608" y="1751"/>
                  </a:cubicBezTo>
                  <a:cubicBezTo>
                    <a:pt x="2617" y="1753"/>
                    <a:pt x="2626" y="1754"/>
                    <a:pt x="2635" y="1754"/>
                  </a:cubicBezTo>
                  <a:cubicBezTo>
                    <a:pt x="2710" y="1754"/>
                    <a:pt x="2780" y="1669"/>
                    <a:pt x="2727" y="1584"/>
                  </a:cubicBezTo>
                  <a:cubicBezTo>
                    <a:pt x="2465" y="1155"/>
                    <a:pt x="1953" y="1167"/>
                    <a:pt x="1501" y="1096"/>
                  </a:cubicBezTo>
                  <a:cubicBezTo>
                    <a:pt x="893" y="989"/>
                    <a:pt x="465" y="405"/>
                    <a:pt x="1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45"/>
            <p:cNvSpPr/>
            <p:nvPr/>
          </p:nvSpPr>
          <p:spPr>
            <a:xfrm>
              <a:off x="4256175" y="2737425"/>
              <a:ext cx="9550" cy="7425"/>
            </a:xfrm>
            <a:custGeom>
              <a:rect b="b" l="l" r="r" t="t"/>
              <a:pathLst>
                <a:path extrusionOk="0" h="297" w="382">
                  <a:moveTo>
                    <a:pt x="83" y="0"/>
                  </a:moveTo>
                  <a:cubicBezTo>
                    <a:pt x="65" y="0"/>
                    <a:pt x="48" y="14"/>
                    <a:pt x="48" y="22"/>
                  </a:cubicBezTo>
                  <a:cubicBezTo>
                    <a:pt x="0" y="105"/>
                    <a:pt x="12" y="201"/>
                    <a:pt x="84" y="260"/>
                  </a:cubicBezTo>
                  <a:cubicBezTo>
                    <a:pt x="122" y="282"/>
                    <a:pt x="170" y="296"/>
                    <a:pt x="216" y="296"/>
                  </a:cubicBezTo>
                  <a:cubicBezTo>
                    <a:pt x="270" y="296"/>
                    <a:pt x="320" y="276"/>
                    <a:pt x="346" y="225"/>
                  </a:cubicBezTo>
                  <a:cubicBezTo>
                    <a:pt x="381" y="153"/>
                    <a:pt x="322" y="46"/>
                    <a:pt x="251" y="22"/>
                  </a:cubicBezTo>
                  <a:cubicBezTo>
                    <a:pt x="218" y="14"/>
                    <a:pt x="179" y="0"/>
                    <a:pt x="147" y="0"/>
                  </a:cubicBezTo>
                  <a:cubicBezTo>
                    <a:pt x="132" y="0"/>
                    <a:pt x="119" y="3"/>
                    <a:pt x="108" y="10"/>
                  </a:cubicBezTo>
                  <a:cubicBezTo>
                    <a:pt x="100" y="3"/>
                    <a:pt x="92" y="0"/>
                    <a:pt x="8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45"/>
            <p:cNvSpPr/>
            <p:nvPr/>
          </p:nvSpPr>
          <p:spPr>
            <a:xfrm>
              <a:off x="4495650" y="2491725"/>
              <a:ext cx="64325" cy="77275"/>
            </a:xfrm>
            <a:custGeom>
              <a:rect b="b" l="l" r="r" t="t"/>
              <a:pathLst>
                <a:path extrusionOk="0" h="3091" w="2573">
                  <a:moveTo>
                    <a:pt x="2492" y="0"/>
                  </a:moveTo>
                  <a:cubicBezTo>
                    <a:pt x="2478" y="0"/>
                    <a:pt x="2463" y="5"/>
                    <a:pt x="2447" y="16"/>
                  </a:cubicBezTo>
                  <a:cubicBezTo>
                    <a:pt x="1911" y="325"/>
                    <a:pt x="1518" y="968"/>
                    <a:pt x="1149" y="1444"/>
                  </a:cubicBezTo>
                  <a:cubicBezTo>
                    <a:pt x="744" y="1956"/>
                    <a:pt x="387" y="2492"/>
                    <a:pt x="18" y="3028"/>
                  </a:cubicBezTo>
                  <a:cubicBezTo>
                    <a:pt x="1" y="3062"/>
                    <a:pt x="14" y="3090"/>
                    <a:pt x="37" y="3090"/>
                  </a:cubicBezTo>
                  <a:cubicBezTo>
                    <a:pt x="45" y="3090"/>
                    <a:pt x="55" y="3086"/>
                    <a:pt x="66" y="3076"/>
                  </a:cubicBezTo>
                  <a:cubicBezTo>
                    <a:pt x="506" y="2575"/>
                    <a:pt x="959" y="2063"/>
                    <a:pt x="1387" y="1528"/>
                  </a:cubicBezTo>
                  <a:cubicBezTo>
                    <a:pt x="1756" y="1087"/>
                    <a:pt x="2280" y="635"/>
                    <a:pt x="2554" y="111"/>
                  </a:cubicBezTo>
                  <a:cubicBezTo>
                    <a:pt x="2572" y="56"/>
                    <a:pt x="2541" y="0"/>
                    <a:pt x="249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45"/>
            <p:cNvSpPr/>
            <p:nvPr/>
          </p:nvSpPr>
          <p:spPr>
            <a:xfrm>
              <a:off x="4558900" y="2491500"/>
              <a:ext cx="55900" cy="52325"/>
            </a:xfrm>
            <a:custGeom>
              <a:rect b="b" l="l" r="r" t="t"/>
              <a:pathLst>
                <a:path extrusionOk="0" h="2093" w="2236">
                  <a:moveTo>
                    <a:pt x="260" y="0"/>
                  </a:moveTo>
                  <a:cubicBezTo>
                    <a:pt x="180" y="0"/>
                    <a:pt x="101" y="18"/>
                    <a:pt x="24" y="60"/>
                  </a:cubicBezTo>
                  <a:cubicBezTo>
                    <a:pt x="0" y="84"/>
                    <a:pt x="0" y="108"/>
                    <a:pt x="36" y="120"/>
                  </a:cubicBezTo>
                  <a:cubicBezTo>
                    <a:pt x="262" y="251"/>
                    <a:pt x="488" y="287"/>
                    <a:pt x="703" y="453"/>
                  </a:cubicBezTo>
                  <a:cubicBezTo>
                    <a:pt x="917" y="632"/>
                    <a:pt x="1072" y="870"/>
                    <a:pt x="1226" y="1108"/>
                  </a:cubicBezTo>
                  <a:cubicBezTo>
                    <a:pt x="1357" y="1310"/>
                    <a:pt x="1488" y="1525"/>
                    <a:pt x="1643" y="1715"/>
                  </a:cubicBezTo>
                  <a:cubicBezTo>
                    <a:pt x="1786" y="1906"/>
                    <a:pt x="1965" y="1953"/>
                    <a:pt x="2191" y="2084"/>
                  </a:cubicBezTo>
                  <a:cubicBezTo>
                    <a:pt x="2194" y="2090"/>
                    <a:pt x="2198" y="2092"/>
                    <a:pt x="2203" y="2092"/>
                  </a:cubicBezTo>
                  <a:cubicBezTo>
                    <a:pt x="2217" y="2092"/>
                    <a:pt x="2236" y="2070"/>
                    <a:pt x="2227" y="2061"/>
                  </a:cubicBezTo>
                  <a:cubicBezTo>
                    <a:pt x="2108" y="1953"/>
                    <a:pt x="2060" y="1822"/>
                    <a:pt x="1965" y="1691"/>
                  </a:cubicBezTo>
                  <a:cubicBezTo>
                    <a:pt x="1881" y="1549"/>
                    <a:pt x="1762" y="1441"/>
                    <a:pt x="1667" y="1310"/>
                  </a:cubicBezTo>
                  <a:cubicBezTo>
                    <a:pt x="1488" y="1072"/>
                    <a:pt x="1346" y="822"/>
                    <a:pt x="1155" y="596"/>
                  </a:cubicBezTo>
                  <a:cubicBezTo>
                    <a:pt x="961" y="354"/>
                    <a:pt x="609" y="0"/>
                    <a:pt x="26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45"/>
            <p:cNvSpPr/>
            <p:nvPr/>
          </p:nvSpPr>
          <p:spPr>
            <a:xfrm>
              <a:off x="4613350" y="2537125"/>
              <a:ext cx="21250" cy="10450"/>
            </a:xfrm>
            <a:custGeom>
              <a:rect b="b" l="l" r="r" t="t"/>
              <a:pathLst>
                <a:path extrusionOk="0" h="418" w="850">
                  <a:moveTo>
                    <a:pt x="712" y="1"/>
                  </a:moveTo>
                  <a:cubicBezTo>
                    <a:pt x="698" y="1"/>
                    <a:pt x="684" y="4"/>
                    <a:pt x="668" y="9"/>
                  </a:cubicBezTo>
                  <a:cubicBezTo>
                    <a:pt x="584" y="45"/>
                    <a:pt x="465" y="81"/>
                    <a:pt x="370" y="128"/>
                  </a:cubicBezTo>
                  <a:cubicBezTo>
                    <a:pt x="322" y="164"/>
                    <a:pt x="287" y="200"/>
                    <a:pt x="227" y="224"/>
                  </a:cubicBezTo>
                  <a:cubicBezTo>
                    <a:pt x="180" y="236"/>
                    <a:pt x="120" y="247"/>
                    <a:pt x="72" y="247"/>
                  </a:cubicBezTo>
                  <a:cubicBezTo>
                    <a:pt x="1" y="259"/>
                    <a:pt x="25" y="367"/>
                    <a:pt x="84" y="378"/>
                  </a:cubicBezTo>
                  <a:cubicBezTo>
                    <a:pt x="144" y="402"/>
                    <a:pt x="203" y="402"/>
                    <a:pt x="263" y="402"/>
                  </a:cubicBezTo>
                  <a:cubicBezTo>
                    <a:pt x="311" y="402"/>
                    <a:pt x="373" y="418"/>
                    <a:pt x="427" y="418"/>
                  </a:cubicBezTo>
                  <a:cubicBezTo>
                    <a:pt x="441" y="418"/>
                    <a:pt x="453" y="417"/>
                    <a:pt x="465" y="414"/>
                  </a:cubicBezTo>
                  <a:cubicBezTo>
                    <a:pt x="561" y="402"/>
                    <a:pt x="715" y="307"/>
                    <a:pt x="787" y="224"/>
                  </a:cubicBezTo>
                  <a:cubicBezTo>
                    <a:pt x="850" y="140"/>
                    <a:pt x="811" y="1"/>
                    <a:pt x="71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45"/>
            <p:cNvSpPr/>
            <p:nvPr/>
          </p:nvSpPr>
          <p:spPr>
            <a:xfrm>
              <a:off x="4634125" y="2538350"/>
              <a:ext cx="17075" cy="11625"/>
            </a:xfrm>
            <a:custGeom>
              <a:rect b="b" l="l" r="r" t="t"/>
              <a:pathLst>
                <a:path extrusionOk="0" h="465" w="683">
                  <a:moveTo>
                    <a:pt x="54" y="0"/>
                  </a:moveTo>
                  <a:cubicBezTo>
                    <a:pt x="19" y="0"/>
                    <a:pt x="1" y="75"/>
                    <a:pt x="51" y="115"/>
                  </a:cubicBezTo>
                  <a:cubicBezTo>
                    <a:pt x="158" y="163"/>
                    <a:pt x="265" y="246"/>
                    <a:pt x="373" y="329"/>
                  </a:cubicBezTo>
                  <a:cubicBezTo>
                    <a:pt x="447" y="383"/>
                    <a:pt x="521" y="464"/>
                    <a:pt x="621" y="464"/>
                  </a:cubicBezTo>
                  <a:cubicBezTo>
                    <a:pt x="633" y="464"/>
                    <a:pt x="645" y="463"/>
                    <a:pt x="658" y="460"/>
                  </a:cubicBezTo>
                  <a:cubicBezTo>
                    <a:pt x="670" y="460"/>
                    <a:pt x="682" y="437"/>
                    <a:pt x="682" y="425"/>
                  </a:cubicBezTo>
                  <a:cubicBezTo>
                    <a:pt x="682" y="294"/>
                    <a:pt x="563" y="222"/>
                    <a:pt x="468" y="163"/>
                  </a:cubicBezTo>
                  <a:cubicBezTo>
                    <a:pt x="349" y="91"/>
                    <a:pt x="230" y="32"/>
                    <a:pt x="75" y="8"/>
                  </a:cubicBezTo>
                  <a:cubicBezTo>
                    <a:pt x="68" y="3"/>
                    <a:pt x="61" y="0"/>
                    <a:pt x="5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45"/>
            <p:cNvSpPr/>
            <p:nvPr/>
          </p:nvSpPr>
          <p:spPr>
            <a:xfrm>
              <a:off x="4655025" y="2550750"/>
              <a:ext cx="25100" cy="12450"/>
            </a:xfrm>
            <a:custGeom>
              <a:rect b="b" l="l" r="r" t="t"/>
              <a:pathLst>
                <a:path extrusionOk="0" h="498" w="1004">
                  <a:moveTo>
                    <a:pt x="84" y="0"/>
                  </a:moveTo>
                  <a:cubicBezTo>
                    <a:pt x="25" y="0"/>
                    <a:pt x="1" y="107"/>
                    <a:pt x="48" y="155"/>
                  </a:cubicBezTo>
                  <a:cubicBezTo>
                    <a:pt x="132" y="238"/>
                    <a:pt x="227" y="310"/>
                    <a:pt x="322" y="357"/>
                  </a:cubicBezTo>
                  <a:cubicBezTo>
                    <a:pt x="441" y="417"/>
                    <a:pt x="584" y="453"/>
                    <a:pt x="715" y="488"/>
                  </a:cubicBezTo>
                  <a:cubicBezTo>
                    <a:pt x="734" y="495"/>
                    <a:pt x="752" y="498"/>
                    <a:pt x="769" y="498"/>
                  </a:cubicBezTo>
                  <a:cubicBezTo>
                    <a:pt x="935" y="498"/>
                    <a:pt x="1004" y="208"/>
                    <a:pt x="799" y="143"/>
                  </a:cubicBezTo>
                  <a:cubicBezTo>
                    <a:pt x="680" y="119"/>
                    <a:pt x="549" y="95"/>
                    <a:pt x="429" y="48"/>
                  </a:cubicBezTo>
                  <a:cubicBezTo>
                    <a:pt x="322" y="12"/>
                    <a:pt x="203" y="12"/>
                    <a:pt x="8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45"/>
            <p:cNvSpPr/>
            <p:nvPr/>
          </p:nvSpPr>
          <p:spPr>
            <a:xfrm>
              <a:off x="4677950" y="2556700"/>
              <a:ext cx="26525" cy="9025"/>
            </a:xfrm>
            <a:custGeom>
              <a:rect b="b" l="l" r="r" t="t"/>
              <a:pathLst>
                <a:path extrusionOk="0" h="361" w="1061">
                  <a:moveTo>
                    <a:pt x="882" y="0"/>
                  </a:moveTo>
                  <a:cubicBezTo>
                    <a:pt x="632" y="12"/>
                    <a:pt x="382" y="107"/>
                    <a:pt x="120" y="119"/>
                  </a:cubicBezTo>
                  <a:cubicBezTo>
                    <a:pt x="1" y="131"/>
                    <a:pt x="1" y="298"/>
                    <a:pt x="120" y="298"/>
                  </a:cubicBezTo>
                  <a:cubicBezTo>
                    <a:pt x="343" y="307"/>
                    <a:pt x="544" y="360"/>
                    <a:pt x="752" y="360"/>
                  </a:cubicBezTo>
                  <a:cubicBezTo>
                    <a:pt x="811" y="360"/>
                    <a:pt x="869" y="356"/>
                    <a:pt x="929" y="346"/>
                  </a:cubicBezTo>
                  <a:cubicBezTo>
                    <a:pt x="989" y="334"/>
                    <a:pt x="1036" y="274"/>
                    <a:pt x="1048" y="226"/>
                  </a:cubicBezTo>
                  <a:cubicBezTo>
                    <a:pt x="1060" y="167"/>
                    <a:pt x="1048" y="131"/>
                    <a:pt x="1036" y="96"/>
                  </a:cubicBezTo>
                  <a:cubicBezTo>
                    <a:pt x="1001" y="48"/>
                    <a:pt x="941" y="0"/>
                    <a:pt x="88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45"/>
            <p:cNvSpPr/>
            <p:nvPr/>
          </p:nvSpPr>
          <p:spPr>
            <a:xfrm>
              <a:off x="4402475" y="2739275"/>
              <a:ext cx="65050" cy="48100"/>
            </a:xfrm>
            <a:custGeom>
              <a:rect b="b" l="l" r="r" t="t"/>
              <a:pathLst>
                <a:path extrusionOk="0" h="1924" w="2602">
                  <a:moveTo>
                    <a:pt x="2414" y="1"/>
                  </a:moveTo>
                  <a:cubicBezTo>
                    <a:pt x="2060" y="1"/>
                    <a:pt x="1650" y="319"/>
                    <a:pt x="1387" y="508"/>
                  </a:cubicBezTo>
                  <a:cubicBezTo>
                    <a:pt x="983" y="841"/>
                    <a:pt x="661" y="1389"/>
                    <a:pt x="161" y="1603"/>
                  </a:cubicBezTo>
                  <a:cubicBezTo>
                    <a:pt x="1" y="1667"/>
                    <a:pt x="42" y="1923"/>
                    <a:pt x="207" y="1923"/>
                  </a:cubicBezTo>
                  <a:cubicBezTo>
                    <a:pt x="226" y="1923"/>
                    <a:pt x="246" y="1920"/>
                    <a:pt x="268" y="1913"/>
                  </a:cubicBezTo>
                  <a:cubicBezTo>
                    <a:pt x="721" y="1758"/>
                    <a:pt x="1018" y="1389"/>
                    <a:pt x="1352" y="1044"/>
                  </a:cubicBezTo>
                  <a:cubicBezTo>
                    <a:pt x="1554" y="829"/>
                    <a:pt x="1768" y="663"/>
                    <a:pt x="2019" y="508"/>
                  </a:cubicBezTo>
                  <a:cubicBezTo>
                    <a:pt x="2233" y="377"/>
                    <a:pt x="2447" y="305"/>
                    <a:pt x="2578" y="91"/>
                  </a:cubicBezTo>
                  <a:cubicBezTo>
                    <a:pt x="2602" y="67"/>
                    <a:pt x="2578" y="31"/>
                    <a:pt x="2554" y="20"/>
                  </a:cubicBezTo>
                  <a:cubicBezTo>
                    <a:pt x="2509" y="7"/>
                    <a:pt x="2462" y="1"/>
                    <a:pt x="241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45"/>
            <p:cNvSpPr/>
            <p:nvPr/>
          </p:nvSpPr>
          <p:spPr>
            <a:xfrm>
              <a:off x="4469300" y="2741550"/>
              <a:ext cx="3300" cy="1200"/>
            </a:xfrm>
            <a:custGeom>
              <a:rect b="b" l="l" r="r" t="t"/>
              <a:pathLst>
                <a:path extrusionOk="0" h="48" w="132">
                  <a:moveTo>
                    <a:pt x="12" y="0"/>
                  </a:moveTo>
                  <a:cubicBezTo>
                    <a:pt x="0" y="0"/>
                    <a:pt x="0" y="24"/>
                    <a:pt x="12" y="24"/>
                  </a:cubicBezTo>
                  <a:cubicBezTo>
                    <a:pt x="60" y="24"/>
                    <a:pt x="96" y="48"/>
                    <a:pt x="119" y="48"/>
                  </a:cubicBezTo>
                  <a:cubicBezTo>
                    <a:pt x="131" y="48"/>
                    <a:pt x="131" y="36"/>
                    <a:pt x="119" y="36"/>
                  </a:cubicBezTo>
                  <a:cubicBezTo>
                    <a:pt x="72" y="36"/>
                    <a:pt x="48" y="0"/>
                    <a:pt x="1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45"/>
            <p:cNvSpPr/>
            <p:nvPr/>
          </p:nvSpPr>
          <p:spPr>
            <a:xfrm>
              <a:off x="4468075" y="2740550"/>
              <a:ext cx="35175" cy="23050"/>
            </a:xfrm>
            <a:custGeom>
              <a:rect b="b" l="l" r="r" t="t"/>
              <a:pathLst>
                <a:path extrusionOk="0" h="922" w="1407">
                  <a:moveTo>
                    <a:pt x="69" y="1"/>
                  </a:moveTo>
                  <a:cubicBezTo>
                    <a:pt x="27" y="1"/>
                    <a:pt x="1" y="51"/>
                    <a:pt x="37" y="88"/>
                  </a:cubicBezTo>
                  <a:cubicBezTo>
                    <a:pt x="345" y="373"/>
                    <a:pt x="743" y="921"/>
                    <a:pt x="1223" y="921"/>
                  </a:cubicBezTo>
                  <a:cubicBezTo>
                    <a:pt x="1264" y="921"/>
                    <a:pt x="1305" y="918"/>
                    <a:pt x="1347" y="909"/>
                  </a:cubicBezTo>
                  <a:cubicBezTo>
                    <a:pt x="1407" y="897"/>
                    <a:pt x="1407" y="814"/>
                    <a:pt x="1371" y="790"/>
                  </a:cubicBezTo>
                  <a:cubicBezTo>
                    <a:pt x="1216" y="612"/>
                    <a:pt x="966" y="516"/>
                    <a:pt x="764" y="421"/>
                  </a:cubicBezTo>
                  <a:cubicBezTo>
                    <a:pt x="538" y="302"/>
                    <a:pt x="323" y="159"/>
                    <a:pt x="109" y="16"/>
                  </a:cubicBezTo>
                  <a:cubicBezTo>
                    <a:pt x="95" y="5"/>
                    <a:pt x="81" y="1"/>
                    <a:pt x="6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45"/>
            <p:cNvSpPr/>
            <p:nvPr/>
          </p:nvSpPr>
          <p:spPr>
            <a:xfrm>
              <a:off x="4504725" y="2759775"/>
              <a:ext cx="50925" cy="15075"/>
            </a:xfrm>
            <a:custGeom>
              <a:rect b="b" l="l" r="r" t="t"/>
              <a:pathLst>
                <a:path extrusionOk="0" h="603" w="2037">
                  <a:moveTo>
                    <a:pt x="364" y="1"/>
                  </a:moveTo>
                  <a:cubicBezTo>
                    <a:pt x="245" y="1"/>
                    <a:pt x="128" y="22"/>
                    <a:pt x="24" y="81"/>
                  </a:cubicBezTo>
                  <a:cubicBezTo>
                    <a:pt x="0" y="104"/>
                    <a:pt x="0" y="200"/>
                    <a:pt x="60" y="200"/>
                  </a:cubicBezTo>
                  <a:cubicBezTo>
                    <a:pt x="93" y="204"/>
                    <a:pt x="127" y="206"/>
                    <a:pt x="160" y="206"/>
                  </a:cubicBezTo>
                  <a:cubicBezTo>
                    <a:pt x="271" y="206"/>
                    <a:pt x="381" y="188"/>
                    <a:pt x="487" y="188"/>
                  </a:cubicBezTo>
                  <a:cubicBezTo>
                    <a:pt x="532" y="188"/>
                    <a:pt x="576" y="191"/>
                    <a:pt x="619" y="200"/>
                  </a:cubicBezTo>
                  <a:cubicBezTo>
                    <a:pt x="810" y="235"/>
                    <a:pt x="977" y="366"/>
                    <a:pt x="1143" y="438"/>
                  </a:cubicBezTo>
                  <a:cubicBezTo>
                    <a:pt x="1316" y="520"/>
                    <a:pt x="1517" y="602"/>
                    <a:pt x="1715" y="602"/>
                  </a:cubicBezTo>
                  <a:cubicBezTo>
                    <a:pt x="1803" y="602"/>
                    <a:pt x="1892" y="586"/>
                    <a:pt x="1977" y="545"/>
                  </a:cubicBezTo>
                  <a:cubicBezTo>
                    <a:pt x="2036" y="509"/>
                    <a:pt x="2036" y="426"/>
                    <a:pt x="1977" y="378"/>
                  </a:cubicBezTo>
                  <a:cubicBezTo>
                    <a:pt x="1703" y="200"/>
                    <a:pt x="1262" y="152"/>
                    <a:pt x="929" y="93"/>
                  </a:cubicBezTo>
                  <a:cubicBezTo>
                    <a:pt x="759" y="56"/>
                    <a:pt x="558" y="1"/>
                    <a:pt x="36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45"/>
            <p:cNvSpPr/>
            <p:nvPr/>
          </p:nvSpPr>
          <p:spPr>
            <a:xfrm>
              <a:off x="4203950" y="3071200"/>
              <a:ext cx="107325" cy="53250"/>
            </a:xfrm>
            <a:custGeom>
              <a:rect b="b" l="l" r="r" t="t"/>
              <a:pathLst>
                <a:path extrusionOk="0" h="2130" w="4293">
                  <a:moveTo>
                    <a:pt x="2453" y="0"/>
                  </a:moveTo>
                  <a:cubicBezTo>
                    <a:pt x="2385" y="0"/>
                    <a:pt x="2319" y="6"/>
                    <a:pt x="2256" y="18"/>
                  </a:cubicBezTo>
                  <a:cubicBezTo>
                    <a:pt x="1399" y="185"/>
                    <a:pt x="565" y="1197"/>
                    <a:pt x="101" y="1863"/>
                  </a:cubicBezTo>
                  <a:cubicBezTo>
                    <a:pt x="1" y="2005"/>
                    <a:pt x="123" y="2130"/>
                    <a:pt x="251" y="2130"/>
                  </a:cubicBezTo>
                  <a:cubicBezTo>
                    <a:pt x="305" y="2130"/>
                    <a:pt x="360" y="2107"/>
                    <a:pt x="399" y="2054"/>
                  </a:cubicBezTo>
                  <a:cubicBezTo>
                    <a:pt x="911" y="1399"/>
                    <a:pt x="1661" y="649"/>
                    <a:pt x="2470" y="423"/>
                  </a:cubicBezTo>
                  <a:cubicBezTo>
                    <a:pt x="2567" y="397"/>
                    <a:pt x="2654" y="386"/>
                    <a:pt x="2733" y="386"/>
                  </a:cubicBezTo>
                  <a:cubicBezTo>
                    <a:pt x="3405" y="386"/>
                    <a:pt x="3486" y="1212"/>
                    <a:pt x="4125" y="1212"/>
                  </a:cubicBezTo>
                  <a:cubicBezTo>
                    <a:pt x="4148" y="1212"/>
                    <a:pt x="4172" y="1211"/>
                    <a:pt x="4197" y="1209"/>
                  </a:cubicBezTo>
                  <a:cubicBezTo>
                    <a:pt x="4256" y="1209"/>
                    <a:pt x="4292" y="1149"/>
                    <a:pt x="4256" y="1090"/>
                  </a:cubicBezTo>
                  <a:cubicBezTo>
                    <a:pt x="3965" y="550"/>
                    <a:pt x="3115" y="0"/>
                    <a:pt x="245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45"/>
            <p:cNvSpPr/>
            <p:nvPr/>
          </p:nvSpPr>
          <p:spPr>
            <a:xfrm>
              <a:off x="4312575" y="3097450"/>
              <a:ext cx="1375" cy="2200"/>
            </a:xfrm>
            <a:custGeom>
              <a:rect b="b" l="l" r="r" t="t"/>
              <a:pathLst>
                <a:path extrusionOk="0" h="88" w="55">
                  <a:moveTo>
                    <a:pt x="30" y="1"/>
                  </a:moveTo>
                  <a:cubicBezTo>
                    <a:pt x="19" y="1"/>
                    <a:pt x="7" y="10"/>
                    <a:pt x="7" y="28"/>
                  </a:cubicBezTo>
                  <a:lnTo>
                    <a:pt x="7" y="51"/>
                  </a:lnTo>
                  <a:cubicBezTo>
                    <a:pt x="1" y="75"/>
                    <a:pt x="13" y="87"/>
                    <a:pt x="26" y="87"/>
                  </a:cubicBezTo>
                  <a:cubicBezTo>
                    <a:pt x="39" y="87"/>
                    <a:pt x="54" y="75"/>
                    <a:pt x="54" y="51"/>
                  </a:cubicBezTo>
                  <a:lnTo>
                    <a:pt x="54" y="28"/>
                  </a:lnTo>
                  <a:cubicBezTo>
                    <a:pt x="54" y="10"/>
                    <a:pt x="42" y="1"/>
                    <a:pt x="3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45"/>
            <p:cNvSpPr/>
            <p:nvPr/>
          </p:nvSpPr>
          <p:spPr>
            <a:xfrm>
              <a:off x="4311600" y="3093375"/>
              <a:ext cx="36275" cy="16750"/>
            </a:xfrm>
            <a:custGeom>
              <a:rect b="b" l="l" r="r" t="t"/>
              <a:pathLst>
                <a:path extrusionOk="0" h="670" w="1451">
                  <a:moveTo>
                    <a:pt x="581" y="1"/>
                  </a:moveTo>
                  <a:cubicBezTo>
                    <a:pt x="376" y="1"/>
                    <a:pt x="242" y="93"/>
                    <a:pt x="34" y="203"/>
                  </a:cubicBezTo>
                  <a:cubicBezTo>
                    <a:pt x="1" y="203"/>
                    <a:pt x="29" y="263"/>
                    <a:pt x="61" y="263"/>
                  </a:cubicBezTo>
                  <a:cubicBezTo>
                    <a:pt x="64" y="263"/>
                    <a:pt x="67" y="263"/>
                    <a:pt x="69" y="262"/>
                  </a:cubicBezTo>
                  <a:cubicBezTo>
                    <a:pt x="146" y="236"/>
                    <a:pt x="224" y="225"/>
                    <a:pt x="300" y="225"/>
                  </a:cubicBezTo>
                  <a:cubicBezTo>
                    <a:pt x="612" y="225"/>
                    <a:pt x="909" y="418"/>
                    <a:pt x="1129" y="619"/>
                  </a:cubicBezTo>
                  <a:cubicBezTo>
                    <a:pt x="1173" y="656"/>
                    <a:pt x="1212" y="670"/>
                    <a:pt x="1258" y="670"/>
                  </a:cubicBezTo>
                  <a:cubicBezTo>
                    <a:pt x="1287" y="670"/>
                    <a:pt x="1318" y="664"/>
                    <a:pt x="1355" y="655"/>
                  </a:cubicBezTo>
                  <a:cubicBezTo>
                    <a:pt x="1379" y="631"/>
                    <a:pt x="1391" y="619"/>
                    <a:pt x="1415" y="595"/>
                  </a:cubicBezTo>
                  <a:cubicBezTo>
                    <a:pt x="1451" y="512"/>
                    <a:pt x="1439" y="429"/>
                    <a:pt x="1379" y="369"/>
                  </a:cubicBezTo>
                  <a:cubicBezTo>
                    <a:pt x="1224" y="179"/>
                    <a:pt x="974" y="36"/>
                    <a:pt x="712" y="12"/>
                  </a:cubicBezTo>
                  <a:cubicBezTo>
                    <a:pt x="665" y="4"/>
                    <a:pt x="622" y="1"/>
                    <a:pt x="58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45"/>
            <p:cNvSpPr/>
            <p:nvPr/>
          </p:nvSpPr>
          <p:spPr>
            <a:xfrm>
              <a:off x="4370075" y="2339550"/>
              <a:ext cx="60250" cy="84150"/>
            </a:xfrm>
            <a:custGeom>
              <a:rect b="b" l="l" r="r" t="t"/>
              <a:pathLst>
                <a:path extrusionOk="0" h="3366" w="2410">
                  <a:moveTo>
                    <a:pt x="2106" y="0"/>
                  </a:moveTo>
                  <a:cubicBezTo>
                    <a:pt x="1714" y="0"/>
                    <a:pt x="1557" y="338"/>
                    <a:pt x="1374" y="745"/>
                  </a:cubicBezTo>
                  <a:cubicBezTo>
                    <a:pt x="993" y="1590"/>
                    <a:pt x="397" y="2328"/>
                    <a:pt x="52" y="3197"/>
                  </a:cubicBezTo>
                  <a:cubicBezTo>
                    <a:pt x="0" y="3284"/>
                    <a:pt x="81" y="3365"/>
                    <a:pt x="166" y="3365"/>
                  </a:cubicBezTo>
                  <a:cubicBezTo>
                    <a:pt x="197" y="3365"/>
                    <a:pt x="229" y="3354"/>
                    <a:pt x="255" y="3328"/>
                  </a:cubicBezTo>
                  <a:cubicBezTo>
                    <a:pt x="695" y="2769"/>
                    <a:pt x="1064" y="2078"/>
                    <a:pt x="1410" y="1435"/>
                  </a:cubicBezTo>
                  <a:cubicBezTo>
                    <a:pt x="1588" y="1102"/>
                    <a:pt x="1862" y="185"/>
                    <a:pt x="2314" y="150"/>
                  </a:cubicBezTo>
                  <a:cubicBezTo>
                    <a:pt x="2374" y="150"/>
                    <a:pt x="2410" y="42"/>
                    <a:pt x="2326" y="30"/>
                  </a:cubicBezTo>
                  <a:cubicBezTo>
                    <a:pt x="2245" y="10"/>
                    <a:pt x="2172" y="0"/>
                    <a:pt x="210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45"/>
            <p:cNvSpPr/>
            <p:nvPr/>
          </p:nvSpPr>
          <p:spPr>
            <a:xfrm>
              <a:off x="4432375" y="2341200"/>
              <a:ext cx="51525" cy="50400"/>
            </a:xfrm>
            <a:custGeom>
              <a:rect b="b" l="l" r="r" t="t"/>
              <a:pathLst>
                <a:path extrusionOk="0" h="2016" w="2061">
                  <a:moveTo>
                    <a:pt x="120" y="0"/>
                  </a:moveTo>
                  <a:cubicBezTo>
                    <a:pt x="37" y="24"/>
                    <a:pt x="1" y="119"/>
                    <a:pt x="84" y="155"/>
                  </a:cubicBezTo>
                  <a:cubicBezTo>
                    <a:pt x="572" y="357"/>
                    <a:pt x="775" y="881"/>
                    <a:pt x="1073" y="1286"/>
                  </a:cubicBezTo>
                  <a:cubicBezTo>
                    <a:pt x="1244" y="1514"/>
                    <a:pt x="1557" y="2015"/>
                    <a:pt x="1886" y="2015"/>
                  </a:cubicBezTo>
                  <a:cubicBezTo>
                    <a:pt x="1901" y="2015"/>
                    <a:pt x="1915" y="2014"/>
                    <a:pt x="1930" y="2012"/>
                  </a:cubicBezTo>
                  <a:cubicBezTo>
                    <a:pt x="2001" y="2000"/>
                    <a:pt x="2061" y="1941"/>
                    <a:pt x="2013" y="1846"/>
                  </a:cubicBezTo>
                  <a:cubicBezTo>
                    <a:pt x="1930" y="1667"/>
                    <a:pt x="1704" y="1572"/>
                    <a:pt x="1573" y="1405"/>
                  </a:cubicBezTo>
                  <a:cubicBezTo>
                    <a:pt x="1406" y="1203"/>
                    <a:pt x="1251" y="1000"/>
                    <a:pt x="1108" y="786"/>
                  </a:cubicBezTo>
                  <a:cubicBezTo>
                    <a:pt x="834" y="465"/>
                    <a:pt x="561" y="119"/>
                    <a:pt x="12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45"/>
            <p:cNvSpPr/>
            <p:nvPr/>
          </p:nvSpPr>
          <p:spPr>
            <a:xfrm>
              <a:off x="4488400" y="2388475"/>
              <a:ext cx="34350" cy="26850"/>
            </a:xfrm>
            <a:custGeom>
              <a:rect b="b" l="l" r="r" t="t"/>
              <a:pathLst>
                <a:path extrusionOk="0" h="1074" w="1374">
                  <a:moveTo>
                    <a:pt x="69" y="1"/>
                  </a:moveTo>
                  <a:cubicBezTo>
                    <a:pt x="19" y="1"/>
                    <a:pt x="0" y="65"/>
                    <a:pt x="22" y="109"/>
                  </a:cubicBezTo>
                  <a:cubicBezTo>
                    <a:pt x="308" y="431"/>
                    <a:pt x="653" y="705"/>
                    <a:pt x="951" y="1014"/>
                  </a:cubicBezTo>
                  <a:cubicBezTo>
                    <a:pt x="993" y="1056"/>
                    <a:pt x="1040" y="1074"/>
                    <a:pt x="1086" y="1074"/>
                  </a:cubicBezTo>
                  <a:cubicBezTo>
                    <a:pt x="1238" y="1074"/>
                    <a:pt x="1373" y="884"/>
                    <a:pt x="1237" y="729"/>
                  </a:cubicBezTo>
                  <a:cubicBezTo>
                    <a:pt x="915" y="395"/>
                    <a:pt x="522" y="109"/>
                    <a:pt x="82" y="2"/>
                  </a:cubicBezTo>
                  <a:cubicBezTo>
                    <a:pt x="77" y="1"/>
                    <a:pt x="73" y="1"/>
                    <a:pt x="6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45"/>
            <p:cNvSpPr/>
            <p:nvPr/>
          </p:nvSpPr>
          <p:spPr>
            <a:xfrm>
              <a:off x="4215500" y="1953925"/>
              <a:ext cx="62675" cy="55300"/>
            </a:xfrm>
            <a:custGeom>
              <a:rect b="b" l="l" r="r" t="t"/>
              <a:pathLst>
                <a:path extrusionOk="0" h="2212" w="2507">
                  <a:moveTo>
                    <a:pt x="138" y="0"/>
                  </a:moveTo>
                  <a:cubicBezTo>
                    <a:pt x="40" y="0"/>
                    <a:pt x="1" y="122"/>
                    <a:pt x="103" y="168"/>
                  </a:cubicBezTo>
                  <a:cubicBezTo>
                    <a:pt x="330" y="251"/>
                    <a:pt x="639" y="477"/>
                    <a:pt x="854" y="608"/>
                  </a:cubicBezTo>
                  <a:cubicBezTo>
                    <a:pt x="1056" y="763"/>
                    <a:pt x="1235" y="942"/>
                    <a:pt x="1413" y="1132"/>
                  </a:cubicBezTo>
                  <a:cubicBezTo>
                    <a:pt x="1747" y="1489"/>
                    <a:pt x="2044" y="1859"/>
                    <a:pt x="2378" y="2192"/>
                  </a:cubicBezTo>
                  <a:cubicBezTo>
                    <a:pt x="2398" y="2206"/>
                    <a:pt x="2418" y="2211"/>
                    <a:pt x="2436" y="2211"/>
                  </a:cubicBezTo>
                  <a:cubicBezTo>
                    <a:pt x="2480" y="2211"/>
                    <a:pt x="2507" y="2175"/>
                    <a:pt x="2473" y="2132"/>
                  </a:cubicBezTo>
                  <a:cubicBezTo>
                    <a:pt x="2163" y="1668"/>
                    <a:pt x="1889" y="1192"/>
                    <a:pt x="1508" y="775"/>
                  </a:cubicBezTo>
                  <a:cubicBezTo>
                    <a:pt x="1330" y="585"/>
                    <a:pt x="1127" y="406"/>
                    <a:pt x="925" y="251"/>
                  </a:cubicBezTo>
                  <a:cubicBezTo>
                    <a:pt x="639" y="61"/>
                    <a:pt x="473" y="61"/>
                    <a:pt x="151" y="1"/>
                  </a:cubicBezTo>
                  <a:cubicBezTo>
                    <a:pt x="146" y="1"/>
                    <a:pt x="142" y="0"/>
                    <a:pt x="13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45"/>
            <p:cNvSpPr/>
            <p:nvPr/>
          </p:nvSpPr>
          <p:spPr>
            <a:xfrm>
              <a:off x="4176700" y="1956125"/>
              <a:ext cx="39100" cy="37600"/>
            </a:xfrm>
            <a:custGeom>
              <a:rect b="b" l="l" r="r" t="t"/>
              <a:pathLst>
                <a:path extrusionOk="0" h="1504" w="1564">
                  <a:moveTo>
                    <a:pt x="1514" y="1"/>
                  </a:moveTo>
                  <a:cubicBezTo>
                    <a:pt x="1506" y="1"/>
                    <a:pt x="1497" y="3"/>
                    <a:pt x="1489" y="8"/>
                  </a:cubicBezTo>
                  <a:cubicBezTo>
                    <a:pt x="1108" y="163"/>
                    <a:pt x="893" y="556"/>
                    <a:pt x="632" y="854"/>
                  </a:cubicBezTo>
                  <a:cubicBezTo>
                    <a:pt x="501" y="997"/>
                    <a:pt x="370" y="1116"/>
                    <a:pt x="203" y="1223"/>
                  </a:cubicBezTo>
                  <a:cubicBezTo>
                    <a:pt x="120" y="1270"/>
                    <a:pt x="1" y="1294"/>
                    <a:pt x="60" y="1413"/>
                  </a:cubicBezTo>
                  <a:cubicBezTo>
                    <a:pt x="96" y="1478"/>
                    <a:pt x="187" y="1503"/>
                    <a:pt x="278" y="1503"/>
                  </a:cubicBezTo>
                  <a:cubicBezTo>
                    <a:pt x="338" y="1503"/>
                    <a:pt x="398" y="1492"/>
                    <a:pt x="441" y="1473"/>
                  </a:cubicBezTo>
                  <a:cubicBezTo>
                    <a:pt x="596" y="1413"/>
                    <a:pt x="751" y="1270"/>
                    <a:pt x="858" y="1128"/>
                  </a:cubicBezTo>
                  <a:cubicBezTo>
                    <a:pt x="1120" y="794"/>
                    <a:pt x="1286" y="389"/>
                    <a:pt x="1536" y="44"/>
                  </a:cubicBezTo>
                  <a:cubicBezTo>
                    <a:pt x="1564" y="26"/>
                    <a:pt x="1542" y="1"/>
                    <a:pt x="151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45"/>
            <p:cNvSpPr/>
            <p:nvPr/>
          </p:nvSpPr>
          <p:spPr>
            <a:xfrm>
              <a:off x="4142625" y="1992675"/>
              <a:ext cx="31725" cy="31825"/>
            </a:xfrm>
            <a:custGeom>
              <a:rect b="b" l="l" r="r" t="t"/>
              <a:pathLst>
                <a:path extrusionOk="0" h="1273" w="1269">
                  <a:moveTo>
                    <a:pt x="1116" y="1"/>
                  </a:moveTo>
                  <a:cubicBezTo>
                    <a:pt x="935" y="1"/>
                    <a:pt x="746" y="196"/>
                    <a:pt x="661" y="309"/>
                  </a:cubicBezTo>
                  <a:cubicBezTo>
                    <a:pt x="459" y="535"/>
                    <a:pt x="280" y="785"/>
                    <a:pt x="90" y="1011"/>
                  </a:cubicBezTo>
                  <a:cubicBezTo>
                    <a:pt x="1" y="1109"/>
                    <a:pt x="83" y="1273"/>
                    <a:pt x="195" y="1273"/>
                  </a:cubicBezTo>
                  <a:cubicBezTo>
                    <a:pt x="219" y="1273"/>
                    <a:pt x="243" y="1266"/>
                    <a:pt x="268" y="1249"/>
                  </a:cubicBezTo>
                  <a:cubicBezTo>
                    <a:pt x="494" y="1118"/>
                    <a:pt x="625" y="844"/>
                    <a:pt x="756" y="630"/>
                  </a:cubicBezTo>
                  <a:cubicBezTo>
                    <a:pt x="840" y="511"/>
                    <a:pt x="911" y="392"/>
                    <a:pt x="1030" y="297"/>
                  </a:cubicBezTo>
                  <a:cubicBezTo>
                    <a:pt x="1102" y="237"/>
                    <a:pt x="1209" y="178"/>
                    <a:pt x="1268" y="94"/>
                  </a:cubicBezTo>
                  <a:cubicBezTo>
                    <a:pt x="1268" y="70"/>
                    <a:pt x="1268" y="58"/>
                    <a:pt x="1256" y="47"/>
                  </a:cubicBezTo>
                  <a:cubicBezTo>
                    <a:pt x="1212" y="14"/>
                    <a:pt x="1164" y="1"/>
                    <a:pt x="111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45"/>
            <p:cNvSpPr/>
            <p:nvPr/>
          </p:nvSpPr>
          <p:spPr>
            <a:xfrm>
              <a:off x="3755325" y="2020050"/>
              <a:ext cx="147850" cy="87400"/>
            </a:xfrm>
            <a:custGeom>
              <a:rect b="b" l="l" r="r" t="t"/>
              <a:pathLst>
                <a:path extrusionOk="0" h="3496" w="5914">
                  <a:moveTo>
                    <a:pt x="2465" y="1"/>
                  </a:moveTo>
                  <a:cubicBezTo>
                    <a:pt x="2222" y="1"/>
                    <a:pt x="1983" y="90"/>
                    <a:pt x="1770" y="285"/>
                  </a:cubicBezTo>
                  <a:cubicBezTo>
                    <a:pt x="1413" y="618"/>
                    <a:pt x="1223" y="1154"/>
                    <a:pt x="1032" y="1583"/>
                  </a:cubicBezTo>
                  <a:cubicBezTo>
                    <a:pt x="746" y="2190"/>
                    <a:pt x="484" y="2773"/>
                    <a:pt x="56" y="3309"/>
                  </a:cubicBezTo>
                  <a:cubicBezTo>
                    <a:pt x="1" y="3392"/>
                    <a:pt x="80" y="3495"/>
                    <a:pt x="157" y="3495"/>
                  </a:cubicBezTo>
                  <a:cubicBezTo>
                    <a:pt x="180" y="3495"/>
                    <a:pt x="203" y="3486"/>
                    <a:pt x="222" y="3464"/>
                  </a:cubicBezTo>
                  <a:cubicBezTo>
                    <a:pt x="925" y="2702"/>
                    <a:pt x="1342" y="1797"/>
                    <a:pt x="1889" y="928"/>
                  </a:cubicBezTo>
                  <a:cubicBezTo>
                    <a:pt x="1985" y="797"/>
                    <a:pt x="2116" y="523"/>
                    <a:pt x="2247" y="440"/>
                  </a:cubicBezTo>
                  <a:cubicBezTo>
                    <a:pt x="2355" y="375"/>
                    <a:pt x="2458" y="348"/>
                    <a:pt x="2555" y="348"/>
                  </a:cubicBezTo>
                  <a:cubicBezTo>
                    <a:pt x="2831" y="348"/>
                    <a:pt x="3062" y="568"/>
                    <a:pt x="3247" y="761"/>
                  </a:cubicBezTo>
                  <a:cubicBezTo>
                    <a:pt x="3449" y="988"/>
                    <a:pt x="3592" y="1261"/>
                    <a:pt x="3747" y="1523"/>
                  </a:cubicBezTo>
                  <a:cubicBezTo>
                    <a:pt x="3968" y="1876"/>
                    <a:pt x="4878" y="3342"/>
                    <a:pt x="5536" y="3342"/>
                  </a:cubicBezTo>
                  <a:cubicBezTo>
                    <a:pt x="5656" y="3342"/>
                    <a:pt x="5768" y="3293"/>
                    <a:pt x="5866" y="3178"/>
                  </a:cubicBezTo>
                  <a:cubicBezTo>
                    <a:pt x="5914" y="3131"/>
                    <a:pt x="5914" y="3059"/>
                    <a:pt x="5854" y="3024"/>
                  </a:cubicBezTo>
                  <a:cubicBezTo>
                    <a:pt x="5580" y="2893"/>
                    <a:pt x="5283" y="2952"/>
                    <a:pt x="5021" y="2785"/>
                  </a:cubicBezTo>
                  <a:cubicBezTo>
                    <a:pt x="4604" y="2547"/>
                    <a:pt x="4437" y="2107"/>
                    <a:pt x="4247" y="1690"/>
                  </a:cubicBezTo>
                  <a:cubicBezTo>
                    <a:pt x="3985" y="1166"/>
                    <a:pt x="3687" y="618"/>
                    <a:pt x="3199" y="261"/>
                  </a:cubicBezTo>
                  <a:cubicBezTo>
                    <a:pt x="2965" y="93"/>
                    <a:pt x="2713" y="1"/>
                    <a:pt x="246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45"/>
            <p:cNvSpPr/>
            <p:nvPr/>
          </p:nvSpPr>
          <p:spPr>
            <a:xfrm>
              <a:off x="3903575" y="2099025"/>
              <a:ext cx="10625" cy="14150"/>
            </a:xfrm>
            <a:custGeom>
              <a:rect b="b" l="l" r="r" t="t"/>
              <a:pathLst>
                <a:path extrusionOk="0" h="566" w="425">
                  <a:moveTo>
                    <a:pt x="17" y="0"/>
                  </a:moveTo>
                  <a:cubicBezTo>
                    <a:pt x="6" y="0"/>
                    <a:pt x="0" y="12"/>
                    <a:pt x="7" y="19"/>
                  </a:cubicBezTo>
                  <a:cubicBezTo>
                    <a:pt x="43" y="43"/>
                    <a:pt x="55" y="91"/>
                    <a:pt x="79" y="138"/>
                  </a:cubicBezTo>
                  <a:cubicBezTo>
                    <a:pt x="115" y="162"/>
                    <a:pt x="115" y="150"/>
                    <a:pt x="103" y="186"/>
                  </a:cubicBezTo>
                  <a:cubicBezTo>
                    <a:pt x="103" y="198"/>
                    <a:pt x="79" y="210"/>
                    <a:pt x="79" y="246"/>
                  </a:cubicBezTo>
                  <a:cubicBezTo>
                    <a:pt x="67" y="329"/>
                    <a:pt x="115" y="460"/>
                    <a:pt x="174" y="519"/>
                  </a:cubicBezTo>
                  <a:cubicBezTo>
                    <a:pt x="201" y="551"/>
                    <a:pt x="235" y="565"/>
                    <a:pt x="269" y="565"/>
                  </a:cubicBezTo>
                  <a:cubicBezTo>
                    <a:pt x="324" y="565"/>
                    <a:pt x="378" y="526"/>
                    <a:pt x="400" y="460"/>
                  </a:cubicBezTo>
                  <a:cubicBezTo>
                    <a:pt x="424" y="365"/>
                    <a:pt x="365" y="210"/>
                    <a:pt x="258" y="162"/>
                  </a:cubicBezTo>
                  <a:cubicBezTo>
                    <a:pt x="222" y="138"/>
                    <a:pt x="174" y="150"/>
                    <a:pt x="138" y="138"/>
                  </a:cubicBezTo>
                  <a:cubicBezTo>
                    <a:pt x="103" y="126"/>
                    <a:pt x="67" y="43"/>
                    <a:pt x="43" y="19"/>
                  </a:cubicBezTo>
                  <a:cubicBezTo>
                    <a:pt x="34" y="5"/>
                    <a:pt x="25" y="0"/>
                    <a:pt x="1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45"/>
            <p:cNvSpPr/>
            <p:nvPr/>
          </p:nvSpPr>
          <p:spPr>
            <a:xfrm>
              <a:off x="3623125" y="2151125"/>
              <a:ext cx="108175" cy="76975"/>
            </a:xfrm>
            <a:custGeom>
              <a:rect b="b" l="l" r="r" t="t"/>
              <a:pathLst>
                <a:path extrusionOk="0" h="3079" w="4327">
                  <a:moveTo>
                    <a:pt x="2412" y="0"/>
                  </a:moveTo>
                  <a:cubicBezTo>
                    <a:pt x="2234" y="0"/>
                    <a:pt x="2055" y="28"/>
                    <a:pt x="1879" y="78"/>
                  </a:cubicBezTo>
                  <a:cubicBezTo>
                    <a:pt x="736" y="448"/>
                    <a:pt x="450" y="1888"/>
                    <a:pt x="34" y="2853"/>
                  </a:cubicBezTo>
                  <a:cubicBezTo>
                    <a:pt x="0" y="2969"/>
                    <a:pt x="94" y="3079"/>
                    <a:pt x="182" y="3079"/>
                  </a:cubicBezTo>
                  <a:cubicBezTo>
                    <a:pt x="221" y="3079"/>
                    <a:pt x="258" y="3058"/>
                    <a:pt x="284" y="3007"/>
                  </a:cubicBezTo>
                  <a:cubicBezTo>
                    <a:pt x="700" y="2245"/>
                    <a:pt x="1117" y="1448"/>
                    <a:pt x="1700" y="805"/>
                  </a:cubicBezTo>
                  <a:cubicBezTo>
                    <a:pt x="1978" y="502"/>
                    <a:pt x="2237" y="330"/>
                    <a:pt x="2574" y="330"/>
                  </a:cubicBezTo>
                  <a:cubicBezTo>
                    <a:pt x="2716" y="330"/>
                    <a:pt x="2870" y="361"/>
                    <a:pt x="3046" y="424"/>
                  </a:cubicBezTo>
                  <a:cubicBezTo>
                    <a:pt x="3617" y="626"/>
                    <a:pt x="3736" y="1031"/>
                    <a:pt x="4153" y="1340"/>
                  </a:cubicBezTo>
                  <a:cubicBezTo>
                    <a:pt x="4173" y="1354"/>
                    <a:pt x="4193" y="1360"/>
                    <a:pt x="4212" y="1360"/>
                  </a:cubicBezTo>
                  <a:cubicBezTo>
                    <a:pt x="4274" y="1360"/>
                    <a:pt x="4326" y="1294"/>
                    <a:pt x="4308" y="1221"/>
                  </a:cubicBezTo>
                  <a:cubicBezTo>
                    <a:pt x="4153" y="793"/>
                    <a:pt x="3594" y="448"/>
                    <a:pt x="3224" y="221"/>
                  </a:cubicBezTo>
                  <a:cubicBezTo>
                    <a:pt x="2970" y="68"/>
                    <a:pt x="2692" y="0"/>
                    <a:pt x="241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45"/>
            <p:cNvSpPr/>
            <p:nvPr/>
          </p:nvSpPr>
          <p:spPr>
            <a:xfrm>
              <a:off x="3733800" y="2192150"/>
              <a:ext cx="4050" cy="3875"/>
            </a:xfrm>
            <a:custGeom>
              <a:rect b="b" l="l" r="r" t="t"/>
              <a:pathLst>
                <a:path extrusionOk="0" h="155" w="162">
                  <a:moveTo>
                    <a:pt x="47" y="0"/>
                  </a:moveTo>
                  <a:cubicBezTo>
                    <a:pt x="26" y="0"/>
                    <a:pt x="0" y="16"/>
                    <a:pt x="0" y="45"/>
                  </a:cubicBezTo>
                  <a:cubicBezTo>
                    <a:pt x="0" y="104"/>
                    <a:pt x="48" y="116"/>
                    <a:pt x="83" y="152"/>
                  </a:cubicBezTo>
                  <a:cubicBezTo>
                    <a:pt x="88" y="154"/>
                    <a:pt x="93" y="154"/>
                    <a:pt x="98" y="154"/>
                  </a:cubicBezTo>
                  <a:cubicBezTo>
                    <a:pt x="131" y="154"/>
                    <a:pt x="162" y="125"/>
                    <a:pt x="131" y="104"/>
                  </a:cubicBezTo>
                  <a:cubicBezTo>
                    <a:pt x="119" y="80"/>
                    <a:pt x="119" y="69"/>
                    <a:pt x="107" y="57"/>
                  </a:cubicBezTo>
                  <a:cubicBezTo>
                    <a:pt x="83" y="57"/>
                    <a:pt x="71" y="45"/>
                    <a:pt x="71" y="21"/>
                  </a:cubicBezTo>
                  <a:cubicBezTo>
                    <a:pt x="71" y="7"/>
                    <a:pt x="60" y="0"/>
                    <a:pt x="4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45"/>
            <p:cNvSpPr/>
            <p:nvPr/>
          </p:nvSpPr>
          <p:spPr>
            <a:xfrm>
              <a:off x="3738275" y="2199175"/>
              <a:ext cx="38700" cy="13350"/>
            </a:xfrm>
            <a:custGeom>
              <a:rect b="b" l="l" r="r" t="t"/>
              <a:pathLst>
                <a:path extrusionOk="0" h="534" w="1548">
                  <a:moveTo>
                    <a:pt x="550" y="0"/>
                  </a:moveTo>
                  <a:cubicBezTo>
                    <a:pt x="474" y="0"/>
                    <a:pt x="403" y="10"/>
                    <a:pt x="343" y="49"/>
                  </a:cubicBezTo>
                  <a:lnTo>
                    <a:pt x="343" y="49"/>
                  </a:lnTo>
                  <a:lnTo>
                    <a:pt x="178" y="14"/>
                  </a:lnTo>
                  <a:cubicBezTo>
                    <a:pt x="165" y="9"/>
                    <a:pt x="153" y="7"/>
                    <a:pt x="142" y="7"/>
                  </a:cubicBezTo>
                  <a:cubicBezTo>
                    <a:pt x="37" y="7"/>
                    <a:pt x="1" y="185"/>
                    <a:pt x="119" y="228"/>
                  </a:cubicBezTo>
                  <a:cubicBezTo>
                    <a:pt x="190" y="252"/>
                    <a:pt x="262" y="288"/>
                    <a:pt x="321" y="311"/>
                  </a:cubicBezTo>
                  <a:cubicBezTo>
                    <a:pt x="404" y="347"/>
                    <a:pt x="440" y="359"/>
                    <a:pt x="535" y="371"/>
                  </a:cubicBezTo>
                  <a:cubicBezTo>
                    <a:pt x="774" y="407"/>
                    <a:pt x="1000" y="419"/>
                    <a:pt x="1214" y="502"/>
                  </a:cubicBezTo>
                  <a:cubicBezTo>
                    <a:pt x="1246" y="521"/>
                    <a:pt x="1288" y="533"/>
                    <a:pt x="1329" y="533"/>
                  </a:cubicBezTo>
                  <a:cubicBezTo>
                    <a:pt x="1365" y="533"/>
                    <a:pt x="1401" y="524"/>
                    <a:pt x="1428" y="502"/>
                  </a:cubicBezTo>
                  <a:cubicBezTo>
                    <a:pt x="1500" y="442"/>
                    <a:pt x="1512" y="419"/>
                    <a:pt x="1536" y="323"/>
                  </a:cubicBezTo>
                  <a:cubicBezTo>
                    <a:pt x="1547" y="264"/>
                    <a:pt x="1488" y="180"/>
                    <a:pt x="1428" y="145"/>
                  </a:cubicBezTo>
                  <a:cubicBezTo>
                    <a:pt x="1238" y="61"/>
                    <a:pt x="1024" y="26"/>
                    <a:pt x="821" y="14"/>
                  </a:cubicBezTo>
                  <a:cubicBezTo>
                    <a:pt x="730" y="14"/>
                    <a:pt x="637" y="0"/>
                    <a:pt x="55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45"/>
            <p:cNvSpPr/>
            <p:nvPr/>
          </p:nvSpPr>
          <p:spPr>
            <a:xfrm>
              <a:off x="3721300" y="2219225"/>
              <a:ext cx="76800" cy="73850"/>
            </a:xfrm>
            <a:custGeom>
              <a:rect b="b" l="l" r="r" t="t"/>
              <a:pathLst>
                <a:path extrusionOk="0" h="2954" w="3072">
                  <a:moveTo>
                    <a:pt x="2555" y="0"/>
                  </a:moveTo>
                  <a:cubicBezTo>
                    <a:pt x="1485" y="0"/>
                    <a:pt x="622" y="2092"/>
                    <a:pt x="83" y="2724"/>
                  </a:cubicBezTo>
                  <a:cubicBezTo>
                    <a:pt x="1" y="2825"/>
                    <a:pt x="95" y="2954"/>
                    <a:pt x="191" y="2954"/>
                  </a:cubicBezTo>
                  <a:cubicBezTo>
                    <a:pt x="220" y="2954"/>
                    <a:pt x="249" y="2942"/>
                    <a:pt x="274" y="2915"/>
                  </a:cubicBezTo>
                  <a:cubicBezTo>
                    <a:pt x="679" y="2462"/>
                    <a:pt x="1000" y="1926"/>
                    <a:pt x="1381" y="1450"/>
                  </a:cubicBezTo>
                  <a:cubicBezTo>
                    <a:pt x="1698" y="1020"/>
                    <a:pt x="2294" y="193"/>
                    <a:pt x="2924" y="193"/>
                  </a:cubicBezTo>
                  <a:cubicBezTo>
                    <a:pt x="2958" y="193"/>
                    <a:pt x="2991" y="195"/>
                    <a:pt x="3024" y="200"/>
                  </a:cubicBezTo>
                  <a:cubicBezTo>
                    <a:pt x="3060" y="200"/>
                    <a:pt x="3072" y="164"/>
                    <a:pt x="3048" y="152"/>
                  </a:cubicBezTo>
                  <a:cubicBezTo>
                    <a:pt x="2879" y="47"/>
                    <a:pt x="2715" y="0"/>
                    <a:pt x="255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45"/>
            <p:cNvSpPr/>
            <p:nvPr/>
          </p:nvSpPr>
          <p:spPr>
            <a:xfrm>
              <a:off x="3804325" y="2227775"/>
              <a:ext cx="47825" cy="54325"/>
            </a:xfrm>
            <a:custGeom>
              <a:rect b="b" l="l" r="r" t="t"/>
              <a:pathLst>
                <a:path extrusionOk="0" h="2173" w="1913">
                  <a:moveTo>
                    <a:pt x="103" y="1"/>
                  </a:moveTo>
                  <a:cubicBezTo>
                    <a:pt x="69" y="1"/>
                    <a:pt x="35" y="5"/>
                    <a:pt x="1" y="13"/>
                  </a:cubicBezTo>
                  <a:cubicBezTo>
                    <a:pt x="84" y="191"/>
                    <a:pt x="203" y="275"/>
                    <a:pt x="334" y="406"/>
                  </a:cubicBezTo>
                  <a:cubicBezTo>
                    <a:pt x="525" y="596"/>
                    <a:pt x="691" y="822"/>
                    <a:pt x="858" y="1061"/>
                  </a:cubicBezTo>
                  <a:cubicBezTo>
                    <a:pt x="1096" y="1418"/>
                    <a:pt x="1299" y="1894"/>
                    <a:pt x="1656" y="2144"/>
                  </a:cubicBezTo>
                  <a:cubicBezTo>
                    <a:pt x="1680" y="2164"/>
                    <a:pt x="1706" y="2172"/>
                    <a:pt x="1731" y="2172"/>
                  </a:cubicBezTo>
                  <a:cubicBezTo>
                    <a:pt x="1828" y="2172"/>
                    <a:pt x="1912" y="2046"/>
                    <a:pt x="1846" y="1942"/>
                  </a:cubicBezTo>
                  <a:cubicBezTo>
                    <a:pt x="1608" y="1501"/>
                    <a:pt x="1251" y="1072"/>
                    <a:pt x="953" y="691"/>
                  </a:cubicBezTo>
                  <a:cubicBezTo>
                    <a:pt x="779" y="441"/>
                    <a:pt x="465" y="1"/>
                    <a:pt x="10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45"/>
            <p:cNvSpPr/>
            <p:nvPr/>
          </p:nvSpPr>
          <p:spPr>
            <a:xfrm>
              <a:off x="3851825" y="2274900"/>
              <a:ext cx="34975" cy="10700"/>
            </a:xfrm>
            <a:custGeom>
              <a:rect b="b" l="l" r="r" t="t"/>
              <a:pathLst>
                <a:path extrusionOk="0" h="428" w="1399">
                  <a:moveTo>
                    <a:pt x="461" y="0"/>
                  </a:moveTo>
                  <a:cubicBezTo>
                    <a:pt x="312" y="0"/>
                    <a:pt x="156" y="40"/>
                    <a:pt x="30" y="116"/>
                  </a:cubicBezTo>
                  <a:cubicBezTo>
                    <a:pt x="1" y="126"/>
                    <a:pt x="18" y="158"/>
                    <a:pt x="45" y="158"/>
                  </a:cubicBezTo>
                  <a:cubicBezTo>
                    <a:pt x="51" y="158"/>
                    <a:pt x="58" y="156"/>
                    <a:pt x="65" y="152"/>
                  </a:cubicBezTo>
                  <a:cubicBezTo>
                    <a:pt x="136" y="110"/>
                    <a:pt x="206" y="93"/>
                    <a:pt x="274" y="93"/>
                  </a:cubicBezTo>
                  <a:cubicBezTo>
                    <a:pt x="576" y="93"/>
                    <a:pt x="853" y="428"/>
                    <a:pt x="1142" y="428"/>
                  </a:cubicBezTo>
                  <a:cubicBezTo>
                    <a:pt x="1215" y="428"/>
                    <a:pt x="1288" y="407"/>
                    <a:pt x="1363" y="354"/>
                  </a:cubicBezTo>
                  <a:cubicBezTo>
                    <a:pt x="1399" y="330"/>
                    <a:pt x="1399" y="295"/>
                    <a:pt x="1363" y="271"/>
                  </a:cubicBezTo>
                  <a:cubicBezTo>
                    <a:pt x="1137" y="128"/>
                    <a:pt x="887" y="80"/>
                    <a:pt x="637" y="21"/>
                  </a:cubicBezTo>
                  <a:cubicBezTo>
                    <a:pt x="581" y="7"/>
                    <a:pt x="522" y="0"/>
                    <a:pt x="46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45"/>
            <p:cNvSpPr/>
            <p:nvPr/>
          </p:nvSpPr>
          <p:spPr>
            <a:xfrm>
              <a:off x="3461600" y="1649850"/>
              <a:ext cx="46600" cy="234525"/>
            </a:xfrm>
            <a:custGeom>
              <a:rect b="b" l="l" r="r" t="t"/>
              <a:pathLst>
                <a:path extrusionOk="0" h="9381" w="1864">
                  <a:moveTo>
                    <a:pt x="45" y="0"/>
                  </a:moveTo>
                  <a:cubicBezTo>
                    <a:pt x="20" y="0"/>
                    <a:pt x="1" y="34"/>
                    <a:pt x="18" y="67"/>
                  </a:cubicBezTo>
                  <a:cubicBezTo>
                    <a:pt x="1006" y="1341"/>
                    <a:pt x="1351" y="3068"/>
                    <a:pt x="1446" y="4651"/>
                  </a:cubicBezTo>
                  <a:cubicBezTo>
                    <a:pt x="1506" y="5437"/>
                    <a:pt x="1649" y="6187"/>
                    <a:pt x="1554" y="6985"/>
                  </a:cubicBezTo>
                  <a:cubicBezTo>
                    <a:pt x="1470" y="7759"/>
                    <a:pt x="1232" y="8485"/>
                    <a:pt x="1089" y="9247"/>
                  </a:cubicBezTo>
                  <a:cubicBezTo>
                    <a:pt x="1075" y="9327"/>
                    <a:pt x="1139" y="9380"/>
                    <a:pt x="1203" y="9380"/>
                  </a:cubicBezTo>
                  <a:cubicBezTo>
                    <a:pt x="1244" y="9380"/>
                    <a:pt x="1285" y="9358"/>
                    <a:pt x="1303" y="9307"/>
                  </a:cubicBezTo>
                  <a:cubicBezTo>
                    <a:pt x="1565" y="8557"/>
                    <a:pt x="1589" y="7759"/>
                    <a:pt x="1649" y="6985"/>
                  </a:cubicBezTo>
                  <a:cubicBezTo>
                    <a:pt x="1720" y="6056"/>
                    <a:pt x="1863" y="5163"/>
                    <a:pt x="1780" y="4247"/>
                  </a:cubicBezTo>
                  <a:cubicBezTo>
                    <a:pt x="1649" y="2711"/>
                    <a:pt x="1256" y="1091"/>
                    <a:pt x="77" y="20"/>
                  </a:cubicBezTo>
                  <a:cubicBezTo>
                    <a:pt x="67" y="6"/>
                    <a:pt x="55" y="0"/>
                    <a:pt x="4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45"/>
            <p:cNvSpPr/>
            <p:nvPr/>
          </p:nvSpPr>
          <p:spPr>
            <a:xfrm>
              <a:off x="3457575" y="1902825"/>
              <a:ext cx="27100" cy="71525"/>
            </a:xfrm>
            <a:custGeom>
              <a:rect b="b" l="l" r="r" t="t"/>
              <a:pathLst>
                <a:path extrusionOk="0" h="2861" w="1084">
                  <a:moveTo>
                    <a:pt x="1069" y="0"/>
                  </a:moveTo>
                  <a:cubicBezTo>
                    <a:pt x="1060" y="0"/>
                    <a:pt x="1048" y="3"/>
                    <a:pt x="1048" y="9"/>
                  </a:cubicBezTo>
                  <a:cubicBezTo>
                    <a:pt x="988" y="1045"/>
                    <a:pt x="83" y="1771"/>
                    <a:pt x="0" y="2807"/>
                  </a:cubicBezTo>
                  <a:cubicBezTo>
                    <a:pt x="0" y="2842"/>
                    <a:pt x="28" y="2860"/>
                    <a:pt x="57" y="2860"/>
                  </a:cubicBezTo>
                  <a:cubicBezTo>
                    <a:pt x="77" y="2860"/>
                    <a:pt x="97" y="2851"/>
                    <a:pt x="107" y="2831"/>
                  </a:cubicBezTo>
                  <a:cubicBezTo>
                    <a:pt x="714" y="2009"/>
                    <a:pt x="1060" y="1033"/>
                    <a:pt x="1072" y="9"/>
                  </a:cubicBezTo>
                  <a:cubicBezTo>
                    <a:pt x="1083" y="3"/>
                    <a:pt x="1078" y="0"/>
                    <a:pt x="106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45"/>
            <p:cNvSpPr/>
            <p:nvPr/>
          </p:nvSpPr>
          <p:spPr>
            <a:xfrm>
              <a:off x="3434950" y="1988125"/>
              <a:ext cx="11525" cy="10600"/>
            </a:xfrm>
            <a:custGeom>
              <a:rect b="b" l="l" r="r" t="t"/>
              <a:pathLst>
                <a:path extrusionOk="0" h="424" w="461">
                  <a:moveTo>
                    <a:pt x="382" y="1"/>
                  </a:moveTo>
                  <a:cubicBezTo>
                    <a:pt x="378" y="1"/>
                    <a:pt x="373" y="1"/>
                    <a:pt x="369" y="2"/>
                  </a:cubicBezTo>
                  <a:cubicBezTo>
                    <a:pt x="226" y="62"/>
                    <a:pt x="0" y="217"/>
                    <a:pt x="0" y="395"/>
                  </a:cubicBezTo>
                  <a:cubicBezTo>
                    <a:pt x="0" y="413"/>
                    <a:pt x="19" y="424"/>
                    <a:pt x="34" y="424"/>
                  </a:cubicBezTo>
                  <a:cubicBezTo>
                    <a:pt x="40" y="424"/>
                    <a:pt x="45" y="422"/>
                    <a:pt x="48" y="419"/>
                  </a:cubicBezTo>
                  <a:cubicBezTo>
                    <a:pt x="107" y="371"/>
                    <a:pt x="167" y="312"/>
                    <a:pt x="214" y="252"/>
                  </a:cubicBezTo>
                  <a:cubicBezTo>
                    <a:pt x="274" y="181"/>
                    <a:pt x="334" y="121"/>
                    <a:pt x="417" y="74"/>
                  </a:cubicBezTo>
                  <a:cubicBezTo>
                    <a:pt x="460" y="52"/>
                    <a:pt x="425" y="1"/>
                    <a:pt x="38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45"/>
            <p:cNvSpPr/>
            <p:nvPr/>
          </p:nvSpPr>
          <p:spPr>
            <a:xfrm>
              <a:off x="3512650" y="1720875"/>
              <a:ext cx="21725" cy="119600"/>
            </a:xfrm>
            <a:custGeom>
              <a:rect b="b" l="l" r="r" t="t"/>
              <a:pathLst>
                <a:path extrusionOk="0" h="4784" w="869">
                  <a:moveTo>
                    <a:pt x="78" y="1"/>
                  </a:moveTo>
                  <a:cubicBezTo>
                    <a:pt x="43" y="1"/>
                    <a:pt x="0" y="37"/>
                    <a:pt x="23" y="84"/>
                  </a:cubicBezTo>
                  <a:cubicBezTo>
                    <a:pt x="631" y="1644"/>
                    <a:pt x="47" y="3144"/>
                    <a:pt x="226" y="4727"/>
                  </a:cubicBezTo>
                  <a:cubicBezTo>
                    <a:pt x="233" y="4761"/>
                    <a:pt x="266" y="4783"/>
                    <a:pt x="296" y="4783"/>
                  </a:cubicBezTo>
                  <a:cubicBezTo>
                    <a:pt x="319" y="4783"/>
                    <a:pt x="340" y="4770"/>
                    <a:pt x="345" y="4739"/>
                  </a:cubicBezTo>
                  <a:cubicBezTo>
                    <a:pt x="702" y="3239"/>
                    <a:pt x="869" y="1441"/>
                    <a:pt x="119" y="36"/>
                  </a:cubicBezTo>
                  <a:cubicBezTo>
                    <a:pt x="115" y="11"/>
                    <a:pt x="97" y="1"/>
                    <a:pt x="7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45"/>
            <p:cNvSpPr/>
            <p:nvPr/>
          </p:nvSpPr>
          <p:spPr>
            <a:xfrm>
              <a:off x="3494475" y="1862825"/>
              <a:ext cx="19250" cy="74050"/>
            </a:xfrm>
            <a:custGeom>
              <a:rect b="b" l="l" r="r" t="t"/>
              <a:pathLst>
                <a:path extrusionOk="0" h="2962" w="770">
                  <a:moveTo>
                    <a:pt x="731" y="1"/>
                  </a:moveTo>
                  <a:cubicBezTo>
                    <a:pt x="719" y="1"/>
                    <a:pt x="707" y="5"/>
                    <a:pt x="703" y="14"/>
                  </a:cubicBezTo>
                  <a:cubicBezTo>
                    <a:pt x="512" y="466"/>
                    <a:pt x="405" y="954"/>
                    <a:pt x="286" y="1431"/>
                  </a:cubicBezTo>
                  <a:cubicBezTo>
                    <a:pt x="167" y="1907"/>
                    <a:pt x="0" y="2407"/>
                    <a:pt x="36" y="2895"/>
                  </a:cubicBezTo>
                  <a:cubicBezTo>
                    <a:pt x="36" y="2933"/>
                    <a:pt x="65" y="2961"/>
                    <a:pt x="92" y="2961"/>
                  </a:cubicBezTo>
                  <a:cubicBezTo>
                    <a:pt x="108" y="2961"/>
                    <a:pt x="123" y="2952"/>
                    <a:pt x="131" y="2931"/>
                  </a:cubicBezTo>
                  <a:cubicBezTo>
                    <a:pt x="369" y="2514"/>
                    <a:pt x="429" y="1978"/>
                    <a:pt x="536" y="1502"/>
                  </a:cubicBezTo>
                  <a:cubicBezTo>
                    <a:pt x="643" y="1014"/>
                    <a:pt x="750" y="538"/>
                    <a:pt x="762" y="26"/>
                  </a:cubicBezTo>
                  <a:cubicBezTo>
                    <a:pt x="770" y="11"/>
                    <a:pt x="750" y="1"/>
                    <a:pt x="73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45"/>
            <p:cNvSpPr/>
            <p:nvPr/>
          </p:nvSpPr>
          <p:spPr>
            <a:xfrm>
              <a:off x="3471675" y="1945100"/>
              <a:ext cx="22825" cy="34700"/>
            </a:xfrm>
            <a:custGeom>
              <a:rect b="b" l="l" r="r" t="t"/>
              <a:pathLst>
                <a:path extrusionOk="0" h="1388" w="913">
                  <a:moveTo>
                    <a:pt x="863" y="0"/>
                  </a:moveTo>
                  <a:cubicBezTo>
                    <a:pt x="848" y="0"/>
                    <a:pt x="834" y="7"/>
                    <a:pt x="829" y="21"/>
                  </a:cubicBezTo>
                  <a:cubicBezTo>
                    <a:pt x="734" y="271"/>
                    <a:pt x="627" y="497"/>
                    <a:pt x="472" y="711"/>
                  </a:cubicBezTo>
                  <a:cubicBezTo>
                    <a:pt x="317" y="914"/>
                    <a:pt x="138" y="1069"/>
                    <a:pt x="19" y="1295"/>
                  </a:cubicBezTo>
                  <a:cubicBezTo>
                    <a:pt x="0" y="1333"/>
                    <a:pt x="20" y="1388"/>
                    <a:pt x="60" y="1388"/>
                  </a:cubicBezTo>
                  <a:cubicBezTo>
                    <a:pt x="69" y="1388"/>
                    <a:pt x="80" y="1385"/>
                    <a:pt x="91" y="1378"/>
                  </a:cubicBezTo>
                  <a:cubicBezTo>
                    <a:pt x="603" y="1200"/>
                    <a:pt x="793" y="521"/>
                    <a:pt x="912" y="45"/>
                  </a:cubicBezTo>
                  <a:cubicBezTo>
                    <a:pt x="912" y="16"/>
                    <a:pt x="886" y="0"/>
                    <a:pt x="86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45"/>
            <p:cNvSpPr/>
            <p:nvPr/>
          </p:nvSpPr>
          <p:spPr>
            <a:xfrm>
              <a:off x="3492975" y="1781075"/>
              <a:ext cx="57475" cy="193125"/>
            </a:xfrm>
            <a:custGeom>
              <a:rect b="b" l="l" r="r" t="t"/>
              <a:pathLst>
                <a:path extrusionOk="0" h="7725" w="2299">
                  <a:moveTo>
                    <a:pt x="2019" y="0"/>
                  </a:moveTo>
                  <a:cubicBezTo>
                    <a:pt x="1971" y="0"/>
                    <a:pt x="1911" y="46"/>
                    <a:pt x="1918" y="117"/>
                  </a:cubicBezTo>
                  <a:cubicBezTo>
                    <a:pt x="2120" y="1438"/>
                    <a:pt x="1942" y="2855"/>
                    <a:pt x="1656" y="4153"/>
                  </a:cubicBezTo>
                  <a:cubicBezTo>
                    <a:pt x="1501" y="4867"/>
                    <a:pt x="1299" y="5594"/>
                    <a:pt x="965" y="6248"/>
                  </a:cubicBezTo>
                  <a:cubicBezTo>
                    <a:pt x="846" y="6498"/>
                    <a:pt x="703" y="6748"/>
                    <a:pt x="525" y="6975"/>
                  </a:cubicBezTo>
                  <a:cubicBezTo>
                    <a:pt x="370" y="7165"/>
                    <a:pt x="132" y="7332"/>
                    <a:pt x="37" y="7558"/>
                  </a:cubicBezTo>
                  <a:cubicBezTo>
                    <a:pt x="1" y="7630"/>
                    <a:pt x="37" y="7725"/>
                    <a:pt x="120" y="7725"/>
                  </a:cubicBezTo>
                  <a:cubicBezTo>
                    <a:pt x="632" y="7677"/>
                    <a:pt x="989" y="6951"/>
                    <a:pt x="1180" y="6558"/>
                  </a:cubicBezTo>
                  <a:cubicBezTo>
                    <a:pt x="1501" y="5867"/>
                    <a:pt x="1703" y="5129"/>
                    <a:pt x="1846" y="4403"/>
                  </a:cubicBezTo>
                  <a:cubicBezTo>
                    <a:pt x="2132" y="2998"/>
                    <a:pt x="2299" y="1486"/>
                    <a:pt x="2073" y="69"/>
                  </a:cubicBezTo>
                  <a:cubicBezTo>
                    <a:pt x="2077" y="21"/>
                    <a:pt x="2051" y="0"/>
                    <a:pt x="201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45"/>
            <p:cNvSpPr/>
            <p:nvPr/>
          </p:nvSpPr>
          <p:spPr>
            <a:xfrm>
              <a:off x="3525900" y="1816575"/>
              <a:ext cx="40625" cy="171250"/>
            </a:xfrm>
            <a:custGeom>
              <a:rect b="b" l="l" r="r" t="t"/>
              <a:pathLst>
                <a:path extrusionOk="0" h="6850" w="1625">
                  <a:moveTo>
                    <a:pt x="1559" y="0"/>
                  </a:moveTo>
                  <a:cubicBezTo>
                    <a:pt x="1544" y="0"/>
                    <a:pt x="1529" y="6"/>
                    <a:pt x="1529" y="18"/>
                  </a:cubicBezTo>
                  <a:cubicBezTo>
                    <a:pt x="1518" y="1221"/>
                    <a:pt x="1434" y="2411"/>
                    <a:pt x="1220" y="3590"/>
                  </a:cubicBezTo>
                  <a:cubicBezTo>
                    <a:pt x="1113" y="4162"/>
                    <a:pt x="958" y="4721"/>
                    <a:pt x="756" y="5269"/>
                  </a:cubicBezTo>
                  <a:cubicBezTo>
                    <a:pt x="565" y="5781"/>
                    <a:pt x="172" y="6210"/>
                    <a:pt x="29" y="6722"/>
                  </a:cubicBezTo>
                  <a:cubicBezTo>
                    <a:pt x="0" y="6790"/>
                    <a:pt x="67" y="6850"/>
                    <a:pt x="131" y="6850"/>
                  </a:cubicBezTo>
                  <a:cubicBezTo>
                    <a:pt x="145" y="6850"/>
                    <a:pt x="159" y="6847"/>
                    <a:pt x="172" y="6841"/>
                  </a:cubicBezTo>
                  <a:cubicBezTo>
                    <a:pt x="1017" y="6281"/>
                    <a:pt x="1291" y="4674"/>
                    <a:pt x="1434" y="3769"/>
                  </a:cubicBezTo>
                  <a:cubicBezTo>
                    <a:pt x="1625" y="2531"/>
                    <a:pt x="1601" y="1268"/>
                    <a:pt x="1589" y="18"/>
                  </a:cubicBezTo>
                  <a:cubicBezTo>
                    <a:pt x="1589" y="6"/>
                    <a:pt x="1574" y="0"/>
                    <a:pt x="155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45"/>
            <p:cNvSpPr/>
            <p:nvPr/>
          </p:nvSpPr>
          <p:spPr>
            <a:xfrm>
              <a:off x="3569025" y="1826650"/>
              <a:ext cx="32025" cy="143525"/>
            </a:xfrm>
            <a:custGeom>
              <a:rect b="b" l="l" r="r" t="t"/>
              <a:pathLst>
                <a:path extrusionOk="0" h="5741" w="1281">
                  <a:moveTo>
                    <a:pt x="906" y="1"/>
                  </a:moveTo>
                  <a:cubicBezTo>
                    <a:pt x="877" y="1"/>
                    <a:pt x="850" y="26"/>
                    <a:pt x="864" y="68"/>
                  </a:cubicBezTo>
                  <a:cubicBezTo>
                    <a:pt x="995" y="996"/>
                    <a:pt x="983" y="2008"/>
                    <a:pt x="876" y="2949"/>
                  </a:cubicBezTo>
                  <a:cubicBezTo>
                    <a:pt x="816" y="3473"/>
                    <a:pt x="721" y="3997"/>
                    <a:pt x="566" y="4485"/>
                  </a:cubicBezTo>
                  <a:cubicBezTo>
                    <a:pt x="424" y="4890"/>
                    <a:pt x="185" y="5223"/>
                    <a:pt x="31" y="5616"/>
                  </a:cubicBezTo>
                  <a:cubicBezTo>
                    <a:pt x="0" y="5687"/>
                    <a:pt x="73" y="5740"/>
                    <a:pt x="139" y="5740"/>
                  </a:cubicBezTo>
                  <a:cubicBezTo>
                    <a:pt x="151" y="5740"/>
                    <a:pt x="163" y="5739"/>
                    <a:pt x="174" y="5735"/>
                  </a:cubicBezTo>
                  <a:cubicBezTo>
                    <a:pt x="900" y="5306"/>
                    <a:pt x="1067" y="4009"/>
                    <a:pt x="1162" y="3247"/>
                  </a:cubicBezTo>
                  <a:cubicBezTo>
                    <a:pt x="1281" y="2175"/>
                    <a:pt x="1221" y="1092"/>
                    <a:pt x="959" y="44"/>
                  </a:cubicBezTo>
                  <a:cubicBezTo>
                    <a:pt x="949" y="14"/>
                    <a:pt x="927" y="1"/>
                    <a:pt x="90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45"/>
            <p:cNvSpPr/>
            <p:nvPr/>
          </p:nvSpPr>
          <p:spPr>
            <a:xfrm>
              <a:off x="3620375" y="1850275"/>
              <a:ext cx="19375" cy="94775"/>
            </a:xfrm>
            <a:custGeom>
              <a:rect b="b" l="l" r="r" t="t"/>
              <a:pathLst>
                <a:path extrusionOk="0" h="3791" w="775">
                  <a:moveTo>
                    <a:pt x="344" y="0"/>
                  </a:moveTo>
                  <a:cubicBezTo>
                    <a:pt x="322" y="0"/>
                    <a:pt x="304" y="19"/>
                    <a:pt x="310" y="51"/>
                  </a:cubicBezTo>
                  <a:cubicBezTo>
                    <a:pt x="477" y="671"/>
                    <a:pt x="429" y="1302"/>
                    <a:pt x="358" y="1921"/>
                  </a:cubicBezTo>
                  <a:cubicBezTo>
                    <a:pt x="275" y="2480"/>
                    <a:pt x="1" y="3135"/>
                    <a:pt x="72" y="3707"/>
                  </a:cubicBezTo>
                  <a:cubicBezTo>
                    <a:pt x="72" y="3749"/>
                    <a:pt x="114" y="3791"/>
                    <a:pt x="155" y="3791"/>
                  </a:cubicBezTo>
                  <a:cubicBezTo>
                    <a:pt x="172" y="3791"/>
                    <a:pt x="189" y="3784"/>
                    <a:pt x="203" y="3766"/>
                  </a:cubicBezTo>
                  <a:cubicBezTo>
                    <a:pt x="572" y="3314"/>
                    <a:pt x="608" y="2492"/>
                    <a:pt x="667" y="1933"/>
                  </a:cubicBezTo>
                  <a:cubicBezTo>
                    <a:pt x="727" y="1313"/>
                    <a:pt x="775" y="563"/>
                    <a:pt x="394" y="40"/>
                  </a:cubicBezTo>
                  <a:cubicBezTo>
                    <a:pt x="383" y="13"/>
                    <a:pt x="363" y="0"/>
                    <a:pt x="34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45"/>
            <p:cNvSpPr/>
            <p:nvPr/>
          </p:nvSpPr>
          <p:spPr>
            <a:xfrm>
              <a:off x="3609900" y="1957500"/>
              <a:ext cx="11775" cy="15575"/>
            </a:xfrm>
            <a:custGeom>
              <a:rect b="b" l="l" r="r" t="t"/>
              <a:pathLst>
                <a:path extrusionOk="0" h="623" w="471">
                  <a:moveTo>
                    <a:pt x="414" y="0"/>
                  </a:moveTo>
                  <a:cubicBezTo>
                    <a:pt x="404" y="0"/>
                    <a:pt x="393" y="4"/>
                    <a:pt x="384" y="13"/>
                  </a:cubicBezTo>
                  <a:lnTo>
                    <a:pt x="205" y="192"/>
                  </a:lnTo>
                  <a:cubicBezTo>
                    <a:pt x="146" y="263"/>
                    <a:pt x="86" y="346"/>
                    <a:pt x="39" y="453"/>
                  </a:cubicBezTo>
                  <a:cubicBezTo>
                    <a:pt x="1" y="553"/>
                    <a:pt x="75" y="622"/>
                    <a:pt x="142" y="622"/>
                  </a:cubicBezTo>
                  <a:cubicBezTo>
                    <a:pt x="180" y="622"/>
                    <a:pt x="216" y="600"/>
                    <a:pt x="229" y="549"/>
                  </a:cubicBezTo>
                  <a:cubicBezTo>
                    <a:pt x="289" y="382"/>
                    <a:pt x="396" y="227"/>
                    <a:pt x="444" y="49"/>
                  </a:cubicBezTo>
                  <a:cubicBezTo>
                    <a:pt x="470" y="31"/>
                    <a:pt x="444" y="0"/>
                    <a:pt x="41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45"/>
            <p:cNvSpPr/>
            <p:nvPr/>
          </p:nvSpPr>
          <p:spPr>
            <a:xfrm>
              <a:off x="3637525" y="1873275"/>
              <a:ext cx="19500" cy="85175"/>
            </a:xfrm>
            <a:custGeom>
              <a:rect b="b" l="l" r="r" t="t"/>
              <a:pathLst>
                <a:path extrusionOk="0" h="3407" w="780">
                  <a:moveTo>
                    <a:pt x="605" y="0"/>
                  </a:moveTo>
                  <a:cubicBezTo>
                    <a:pt x="575" y="0"/>
                    <a:pt x="541" y="15"/>
                    <a:pt x="541" y="48"/>
                  </a:cubicBezTo>
                  <a:cubicBezTo>
                    <a:pt x="517" y="596"/>
                    <a:pt x="505" y="1132"/>
                    <a:pt x="470" y="1679"/>
                  </a:cubicBezTo>
                  <a:cubicBezTo>
                    <a:pt x="458" y="1977"/>
                    <a:pt x="482" y="2298"/>
                    <a:pt x="398" y="2584"/>
                  </a:cubicBezTo>
                  <a:cubicBezTo>
                    <a:pt x="327" y="2858"/>
                    <a:pt x="136" y="3049"/>
                    <a:pt x="29" y="3287"/>
                  </a:cubicBezTo>
                  <a:cubicBezTo>
                    <a:pt x="0" y="3335"/>
                    <a:pt x="34" y="3407"/>
                    <a:pt x="86" y="3407"/>
                  </a:cubicBezTo>
                  <a:cubicBezTo>
                    <a:pt x="98" y="3407"/>
                    <a:pt x="111" y="3403"/>
                    <a:pt x="124" y="3394"/>
                  </a:cubicBezTo>
                  <a:cubicBezTo>
                    <a:pt x="470" y="3144"/>
                    <a:pt x="624" y="2370"/>
                    <a:pt x="684" y="1965"/>
                  </a:cubicBezTo>
                  <a:cubicBezTo>
                    <a:pt x="779" y="1322"/>
                    <a:pt x="696" y="667"/>
                    <a:pt x="648" y="24"/>
                  </a:cubicBezTo>
                  <a:cubicBezTo>
                    <a:pt x="648" y="9"/>
                    <a:pt x="628" y="0"/>
                    <a:pt x="60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45"/>
            <p:cNvSpPr/>
            <p:nvPr/>
          </p:nvSpPr>
          <p:spPr>
            <a:xfrm>
              <a:off x="3671375" y="1884725"/>
              <a:ext cx="16000" cy="70875"/>
            </a:xfrm>
            <a:custGeom>
              <a:rect b="b" l="l" r="r" t="t"/>
              <a:pathLst>
                <a:path extrusionOk="0" h="2835" w="640">
                  <a:moveTo>
                    <a:pt x="538" y="1"/>
                  </a:moveTo>
                  <a:cubicBezTo>
                    <a:pt x="488" y="1"/>
                    <a:pt x="437" y="31"/>
                    <a:pt x="437" y="90"/>
                  </a:cubicBezTo>
                  <a:cubicBezTo>
                    <a:pt x="413" y="995"/>
                    <a:pt x="163" y="1829"/>
                    <a:pt x="9" y="2710"/>
                  </a:cubicBezTo>
                  <a:cubicBezTo>
                    <a:pt x="1" y="2779"/>
                    <a:pt x="54" y="2834"/>
                    <a:pt x="108" y="2834"/>
                  </a:cubicBezTo>
                  <a:cubicBezTo>
                    <a:pt x="137" y="2834"/>
                    <a:pt x="166" y="2818"/>
                    <a:pt x="187" y="2781"/>
                  </a:cubicBezTo>
                  <a:cubicBezTo>
                    <a:pt x="592" y="1983"/>
                    <a:pt x="640" y="971"/>
                    <a:pt x="640" y="90"/>
                  </a:cubicBezTo>
                  <a:cubicBezTo>
                    <a:pt x="640" y="31"/>
                    <a:pt x="589" y="1"/>
                    <a:pt x="53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45"/>
            <p:cNvSpPr/>
            <p:nvPr/>
          </p:nvSpPr>
          <p:spPr>
            <a:xfrm>
              <a:off x="3697425" y="1929900"/>
              <a:ext cx="14750" cy="26300"/>
            </a:xfrm>
            <a:custGeom>
              <a:rect b="b" l="l" r="r" t="t"/>
              <a:pathLst>
                <a:path extrusionOk="0" h="1052" w="590">
                  <a:moveTo>
                    <a:pt x="501" y="0"/>
                  </a:moveTo>
                  <a:cubicBezTo>
                    <a:pt x="466" y="0"/>
                    <a:pt x="427" y="17"/>
                    <a:pt x="407" y="57"/>
                  </a:cubicBezTo>
                  <a:cubicBezTo>
                    <a:pt x="276" y="367"/>
                    <a:pt x="110" y="665"/>
                    <a:pt x="14" y="998"/>
                  </a:cubicBezTo>
                  <a:cubicBezTo>
                    <a:pt x="0" y="1033"/>
                    <a:pt x="23" y="1051"/>
                    <a:pt x="49" y="1051"/>
                  </a:cubicBezTo>
                  <a:cubicBezTo>
                    <a:pt x="67" y="1051"/>
                    <a:pt x="88" y="1042"/>
                    <a:pt x="98" y="1022"/>
                  </a:cubicBezTo>
                  <a:cubicBezTo>
                    <a:pt x="312" y="736"/>
                    <a:pt x="443" y="414"/>
                    <a:pt x="562" y="81"/>
                  </a:cubicBezTo>
                  <a:cubicBezTo>
                    <a:pt x="590" y="33"/>
                    <a:pt x="549" y="0"/>
                    <a:pt x="50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45"/>
            <p:cNvSpPr/>
            <p:nvPr/>
          </p:nvSpPr>
          <p:spPr>
            <a:xfrm>
              <a:off x="3735875" y="1895900"/>
              <a:ext cx="11625" cy="65450"/>
            </a:xfrm>
            <a:custGeom>
              <a:rect b="b" l="l" r="r" t="t"/>
              <a:pathLst>
                <a:path extrusionOk="0" h="2618" w="465">
                  <a:moveTo>
                    <a:pt x="322" y="0"/>
                  </a:moveTo>
                  <a:cubicBezTo>
                    <a:pt x="441" y="905"/>
                    <a:pt x="155" y="1691"/>
                    <a:pt x="0" y="2572"/>
                  </a:cubicBezTo>
                  <a:cubicBezTo>
                    <a:pt x="0" y="2598"/>
                    <a:pt x="25" y="2617"/>
                    <a:pt x="43" y="2617"/>
                  </a:cubicBezTo>
                  <a:cubicBezTo>
                    <a:pt x="50" y="2617"/>
                    <a:pt x="57" y="2615"/>
                    <a:pt x="60" y="2608"/>
                  </a:cubicBezTo>
                  <a:cubicBezTo>
                    <a:pt x="417" y="1774"/>
                    <a:pt x="465" y="882"/>
                    <a:pt x="32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45"/>
            <p:cNvSpPr/>
            <p:nvPr/>
          </p:nvSpPr>
          <p:spPr>
            <a:xfrm>
              <a:off x="3794800" y="1900575"/>
              <a:ext cx="9250" cy="32575"/>
            </a:xfrm>
            <a:custGeom>
              <a:rect b="b" l="l" r="r" t="t"/>
              <a:pathLst>
                <a:path extrusionOk="0" h="1303" w="370">
                  <a:moveTo>
                    <a:pt x="185" y="1"/>
                  </a:moveTo>
                  <a:cubicBezTo>
                    <a:pt x="129" y="1"/>
                    <a:pt x="72" y="34"/>
                    <a:pt x="72" y="99"/>
                  </a:cubicBezTo>
                  <a:cubicBezTo>
                    <a:pt x="72" y="480"/>
                    <a:pt x="1" y="885"/>
                    <a:pt x="48" y="1254"/>
                  </a:cubicBezTo>
                  <a:cubicBezTo>
                    <a:pt x="55" y="1288"/>
                    <a:pt x="85" y="1302"/>
                    <a:pt x="115" y="1302"/>
                  </a:cubicBezTo>
                  <a:cubicBezTo>
                    <a:pt x="139" y="1302"/>
                    <a:pt x="164" y="1294"/>
                    <a:pt x="179" y="1278"/>
                  </a:cubicBezTo>
                  <a:cubicBezTo>
                    <a:pt x="370" y="933"/>
                    <a:pt x="310" y="468"/>
                    <a:pt x="298" y="99"/>
                  </a:cubicBezTo>
                  <a:cubicBezTo>
                    <a:pt x="298" y="34"/>
                    <a:pt x="242" y="1"/>
                    <a:pt x="18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45"/>
            <p:cNvSpPr/>
            <p:nvPr/>
          </p:nvSpPr>
          <p:spPr>
            <a:xfrm>
              <a:off x="3828150" y="1897575"/>
              <a:ext cx="14300" cy="52400"/>
            </a:xfrm>
            <a:custGeom>
              <a:rect b="b" l="l" r="r" t="t"/>
              <a:pathLst>
                <a:path extrusionOk="0" h="2096" w="572">
                  <a:moveTo>
                    <a:pt x="423" y="0"/>
                  </a:moveTo>
                  <a:cubicBezTo>
                    <a:pt x="376" y="0"/>
                    <a:pt x="334" y="30"/>
                    <a:pt x="334" y="88"/>
                  </a:cubicBezTo>
                  <a:cubicBezTo>
                    <a:pt x="322" y="434"/>
                    <a:pt x="274" y="803"/>
                    <a:pt x="203" y="1160"/>
                  </a:cubicBezTo>
                  <a:cubicBezTo>
                    <a:pt x="143" y="1457"/>
                    <a:pt x="36" y="1719"/>
                    <a:pt x="0" y="2017"/>
                  </a:cubicBezTo>
                  <a:cubicBezTo>
                    <a:pt x="0" y="2060"/>
                    <a:pt x="49" y="2096"/>
                    <a:pt x="94" y="2096"/>
                  </a:cubicBezTo>
                  <a:cubicBezTo>
                    <a:pt x="112" y="2096"/>
                    <a:pt x="130" y="2090"/>
                    <a:pt x="143" y="2077"/>
                  </a:cubicBezTo>
                  <a:cubicBezTo>
                    <a:pt x="572" y="1541"/>
                    <a:pt x="560" y="731"/>
                    <a:pt x="536" y="100"/>
                  </a:cubicBezTo>
                  <a:cubicBezTo>
                    <a:pt x="524" y="33"/>
                    <a:pt x="471" y="0"/>
                    <a:pt x="42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45"/>
            <p:cNvSpPr/>
            <p:nvPr/>
          </p:nvSpPr>
          <p:spPr>
            <a:xfrm>
              <a:off x="3889650" y="1884300"/>
              <a:ext cx="16500" cy="47875"/>
            </a:xfrm>
            <a:custGeom>
              <a:rect b="b" l="l" r="r" t="t"/>
              <a:pathLst>
                <a:path extrusionOk="0" h="1915" w="660">
                  <a:moveTo>
                    <a:pt x="393" y="0"/>
                  </a:moveTo>
                  <a:cubicBezTo>
                    <a:pt x="335" y="0"/>
                    <a:pt x="279" y="36"/>
                    <a:pt x="279" y="107"/>
                  </a:cubicBezTo>
                  <a:cubicBezTo>
                    <a:pt x="267" y="417"/>
                    <a:pt x="255" y="750"/>
                    <a:pt x="195" y="1060"/>
                  </a:cubicBezTo>
                  <a:cubicBezTo>
                    <a:pt x="148" y="1310"/>
                    <a:pt x="29" y="1560"/>
                    <a:pt x="17" y="1822"/>
                  </a:cubicBezTo>
                  <a:cubicBezTo>
                    <a:pt x="0" y="1880"/>
                    <a:pt x="58" y="1915"/>
                    <a:pt x="119" y="1915"/>
                  </a:cubicBezTo>
                  <a:cubicBezTo>
                    <a:pt x="146" y="1915"/>
                    <a:pt x="174" y="1908"/>
                    <a:pt x="195" y="1893"/>
                  </a:cubicBezTo>
                  <a:cubicBezTo>
                    <a:pt x="660" y="1524"/>
                    <a:pt x="553" y="631"/>
                    <a:pt x="517" y="107"/>
                  </a:cubicBezTo>
                  <a:cubicBezTo>
                    <a:pt x="511" y="36"/>
                    <a:pt x="451" y="0"/>
                    <a:pt x="39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45"/>
            <p:cNvSpPr/>
            <p:nvPr/>
          </p:nvSpPr>
          <p:spPr>
            <a:xfrm>
              <a:off x="3933225" y="1890350"/>
              <a:ext cx="13700" cy="52550"/>
            </a:xfrm>
            <a:custGeom>
              <a:rect b="b" l="l" r="r" t="t"/>
              <a:pathLst>
                <a:path extrusionOk="0" h="2102" w="548">
                  <a:moveTo>
                    <a:pt x="310" y="1"/>
                  </a:moveTo>
                  <a:cubicBezTo>
                    <a:pt x="262" y="1"/>
                    <a:pt x="212" y="39"/>
                    <a:pt x="226" y="103"/>
                  </a:cubicBezTo>
                  <a:cubicBezTo>
                    <a:pt x="286" y="496"/>
                    <a:pt x="250" y="853"/>
                    <a:pt x="167" y="1223"/>
                  </a:cubicBezTo>
                  <a:cubicBezTo>
                    <a:pt x="107" y="1485"/>
                    <a:pt x="0" y="1746"/>
                    <a:pt x="0" y="2008"/>
                  </a:cubicBezTo>
                  <a:cubicBezTo>
                    <a:pt x="0" y="2071"/>
                    <a:pt x="41" y="2101"/>
                    <a:pt x="86" y="2101"/>
                  </a:cubicBezTo>
                  <a:cubicBezTo>
                    <a:pt x="119" y="2101"/>
                    <a:pt x="154" y="2086"/>
                    <a:pt x="179" y="2056"/>
                  </a:cubicBezTo>
                  <a:cubicBezTo>
                    <a:pt x="548" y="1520"/>
                    <a:pt x="536" y="675"/>
                    <a:pt x="381" y="56"/>
                  </a:cubicBezTo>
                  <a:cubicBezTo>
                    <a:pt x="372" y="18"/>
                    <a:pt x="341" y="1"/>
                    <a:pt x="31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45"/>
            <p:cNvSpPr/>
            <p:nvPr/>
          </p:nvSpPr>
          <p:spPr>
            <a:xfrm>
              <a:off x="3988350" y="1887925"/>
              <a:ext cx="14550" cy="48225"/>
            </a:xfrm>
            <a:custGeom>
              <a:rect b="b" l="l" r="r" t="t"/>
              <a:pathLst>
                <a:path extrusionOk="0" h="1929" w="582">
                  <a:moveTo>
                    <a:pt x="389" y="1"/>
                  </a:moveTo>
                  <a:cubicBezTo>
                    <a:pt x="340" y="1"/>
                    <a:pt x="290" y="40"/>
                    <a:pt x="284" y="117"/>
                  </a:cubicBezTo>
                  <a:cubicBezTo>
                    <a:pt x="236" y="689"/>
                    <a:pt x="117" y="1248"/>
                    <a:pt x="10" y="1808"/>
                  </a:cubicBezTo>
                  <a:cubicBezTo>
                    <a:pt x="1" y="1861"/>
                    <a:pt x="59" y="1928"/>
                    <a:pt x="114" y="1928"/>
                  </a:cubicBezTo>
                  <a:cubicBezTo>
                    <a:pt x="132" y="1928"/>
                    <a:pt x="150" y="1921"/>
                    <a:pt x="165" y="1903"/>
                  </a:cubicBezTo>
                  <a:cubicBezTo>
                    <a:pt x="581" y="1391"/>
                    <a:pt x="534" y="736"/>
                    <a:pt x="486" y="117"/>
                  </a:cubicBezTo>
                  <a:cubicBezTo>
                    <a:pt x="486" y="40"/>
                    <a:pt x="438" y="1"/>
                    <a:pt x="38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45"/>
            <p:cNvSpPr/>
            <p:nvPr/>
          </p:nvSpPr>
          <p:spPr>
            <a:xfrm>
              <a:off x="4026750" y="1887775"/>
              <a:ext cx="15425" cy="51525"/>
            </a:xfrm>
            <a:custGeom>
              <a:rect b="b" l="l" r="r" t="t"/>
              <a:pathLst>
                <a:path extrusionOk="0" h="2061" w="617">
                  <a:moveTo>
                    <a:pt x="368" y="0"/>
                  </a:moveTo>
                  <a:cubicBezTo>
                    <a:pt x="300" y="0"/>
                    <a:pt x="226" y="61"/>
                    <a:pt x="248" y="147"/>
                  </a:cubicBezTo>
                  <a:cubicBezTo>
                    <a:pt x="367" y="802"/>
                    <a:pt x="141" y="1337"/>
                    <a:pt x="10" y="1969"/>
                  </a:cubicBezTo>
                  <a:cubicBezTo>
                    <a:pt x="1" y="2004"/>
                    <a:pt x="46" y="2061"/>
                    <a:pt x="89" y="2061"/>
                  </a:cubicBezTo>
                  <a:cubicBezTo>
                    <a:pt x="103" y="2061"/>
                    <a:pt x="117" y="2055"/>
                    <a:pt x="129" y="2040"/>
                  </a:cubicBezTo>
                  <a:cubicBezTo>
                    <a:pt x="557" y="1504"/>
                    <a:pt x="617" y="754"/>
                    <a:pt x="462" y="87"/>
                  </a:cubicBezTo>
                  <a:cubicBezTo>
                    <a:pt x="453" y="26"/>
                    <a:pt x="412" y="0"/>
                    <a:pt x="36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45"/>
            <p:cNvSpPr/>
            <p:nvPr/>
          </p:nvSpPr>
          <p:spPr>
            <a:xfrm>
              <a:off x="4068000" y="1893450"/>
              <a:ext cx="11400" cy="37725"/>
            </a:xfrm>
            <a:custGeom>
              <a:rect b="b" l="l" r="r" t="t"/>
              <a:pathLst>
                <a:path extrusionOk="0" h="1509" w="456">
                  <a:moveTo>
                    <a:pt x="354" y="0"/>
                  </a:moveTo>
                  <a:cubicBezTo>
                    <a:pt x="303" y="0"/>
                    <a:pt x="253" y="33"/>
                    <a:pt x="253" y="98"/>
                  </a:cubicBezTo>
                  <a:cubicBezTo>
                    <a:pt x="253" y="575"/>
                    <a:pt x="134" y="991"/>
                    <a:pt x="15" y="1444"/>
                  </a:cubicBezTo>
                  <a:cubicBezTo>
                    <a:pt x="0" y="1487"/>
                    <a:pt x="29" y="1508"/>
                    <a:pt x="59" y="1508"/>
                  </a:cubicBezTo>
                  <a:cubicBezTo>
                    <a:pt x="79" y="1508"/>
                    <a:pt x="100" y="1499"/>
                    <a:pt x="110" y="1480"/>
                  </a:cubicBezTo>
                  <a:cubicBezTo>
                    <a:pt x="408" y="1087"/>
                    <a:pt x="455" y="575"/>
                    <a:pt x="455" y="98"/>
                  </a:cubicBezTo>
                  <a:cubicBezTo>
                    <a:pt x="455" y="33"/>
                    <a:pt x="405" y="0"/>
                    <a:pt x="35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45"/>
            <p:cNvSpPr/>
            <p:nvPr/>
          </p:nvSpPr>
          <p:spPr>
            <a:xfrm>
              <a:off x="4107475" y="1883400"/>
              <a:ext cx="18050" cy="51600"/>
            </a:xfrm>
            <a:custGeom>
              <a:rect b="b" l="l" r="r" t="t"/>
              <a:pathLst>
                <a:path extrusionOk="0" h="2064" w="722">
                  <a:moveTo>
                    <a:pt x="492" y="0"/>
                  </a:moveTo>
                  <a:cubicBezTo>
                    <a:pt x="457" y="0"/>
                    <a:pt x="424" y="24"/>
                    <a:pt x="424" y="72"/>
                  </a:cubicBezTo>
                  <a:cubicBezTo>
                    <a:pt x="388" y="750"/>
                    <a:pt x="376" y="1382"/>
                    <a:pt x="19" y="1977"/>
                  </a:cubicBezTo>
                  <a:cubicBezTo>
                    <a:pt x="1" y="2013"/>
                    <a:pt x="32" y="2064"/>
                    <a:pt x="63" y="2064"/>
                  </a:cubicBezTo>
                  <a:cubicBezTo>
                    <a:pt x="73" y="2064"/>
                    <a:pt x="82" y="2059"/>
                    <a:pt x="91" y="2048"/>
                  </a:cubicBezTo>
                  <a:cubicBezTo>
                    <a:pt x="722" y="1584"/>
                    <a:pt x="603" y="750"/>
                    <a:pt x="579" y="72"/>
                  </a:cubicBezTo>
                  <a:cubicBezTo>
                    <a:pt x="567" y="24"/>
                    <a:pt x="528" y="0"/>
                    <a:pt x="49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45"/>
            <p:cNvSpPr/>
            <p:nvPr/>
          </p:nvSpPr>
          <p:spPr>
            <a:xfrm>
              <a:off x="4153375" y="1878075"/>
              <a:ext cx="16500" cy="50125"/>
            </a:xfrm>
            <a:custGeom>
              <a:rect b="b" l="l" r="r" t="t"/>
              <a:pathLst>
                <a:path extrusionOk="0" h="2005" w="660">
                  <a:moveTo>
                    <a:pt x="397" y="0"/>
                  </a:moveTo>
                  <a:cubicBezTo>
                    <a:pt x="308" y="0"/>
                    <a:pt x="214" y="69"/>
                    <a:pt x="243" y="178"/>
                  </a:cubicBezTo>
                  <a:cubicBezTo>
                    <a:pt x="362" y="797"/>
                    <a:pt x="243" y="1321"/>
                    <a:pt x="17" y="1904"/>
                  </a:cubicBezTo>
                  <a:cubicBezTo>
                    <a:pt x="1" y="1968"/>
                    <a:pt x="48" y="2005"/>
                    <a:pt x="93" y="2005"/>
                  </a:cubicBezTo>
                  <a:cubicBezTo>
                    <a:pt x="115" y="2005"/>
                    <a:pt x="136" y="1995"/>
                    <a:pt x="148" y="1976"/>
                  </a:cubicBezTo>
                  <a:cubicBezTo>
                    <a:pt x="660" y="1499"/>
                    <a:pt x="648" y="725"/>
                    <a:pt x="529" y="94"/>
                  </a:cubicBezTo>
                  <a:cubicBezTo>
                    <a:pt x="510" y="29"/>
                    <a:pt x="455" y="0"/>
                    <a:pt x="39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45"/>
            <p:cNvSpPr/>
            <p:nvPr/>
          </p:nvSpPr>
          <p:spPr>
            <a:xfrm>
              <a:off x="4188125" y="1877275"/>
              <a:ext cx="16275" cy="48350"/>
            </a:xfrm>
            <a:custGeom>
              <a:rect b="b" l="l" r="r" t="t"/>
              <a:pathLst>
                <a:path extrusionOk="0" h="1934" w="651">
                  <a:moveTo>
                    <a:pt x="406" y="0"/>
                  </a:moveTo>
                  <a:cubicBezTo>
                    <a:pt x="396" y="0"/>
                    <a:pt x="389" y="5"/>
                    <a:pt x="389" y="19"/>
                  </a:cubicBezTo>
                  <a:cubicBezTo>
                    <a:pt x="294" y="626"/>
                    <a:pt x="67" y="1198"/>
                    <a:pt x="8" y="1817"/>
                  </a:cubicBezTo>
                  <a:cubicBezTo>
                    <a:pt x="0" y="1884"/>
                    <a:pt x="68" y="1933"/>
                    <a:pt x="132" y="1933"/>
                  </a:cubicBezTo>
                  <a:cubicBezTo>
                    <a:pt x="169" y="1933"/>
                    <a:pt x="205" y="1916"/>
                    <a:pt x="222" y="1877"/>
                  </a:cubicBezTo>
                  <a:cubicBezTo>
                    <a:pt x="508" y="1257"/>
                    <a:pt x="651" y="686"/>
                    <a:pt x="448" y="19"/>
                  </a:cubicBezTo>
                  <a:cubicBezTo>
                    <a:pt x="441" y="12"/>
                    <a:pt x="421" y="0"/>
                    <a:pt x="40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45"/>
            <p:cNvSpPr/>
            <p:nvPr/>
          </p:nvSpPr>
          <p:spPr>
            <a:xfrm>
              <a:off x="4225725" y="1885250"/>
              <a:ext cx="10225" cy="35050"/>
            </a:xfrm>
            <a:custGeom>
              <a:rect b="b" l="l" r="r" t="t"/>
              <a:pathLst>
                <a:path extrusionOk="0" h="1402" w="409">
                  <a:moveTo>
                    <a:pt x="279" y="0"/>
                  </a:moveTo>
                  <a:cubicBezTo>
                    <a:pt x="241" y="0"/>
                    <a:pt x="200" y="33"/>
                    <a:pt x="206" y="81"/>
                  </a:cubicBezTo>
                  <a:cubicBezTo>
                    <a:pt x="266" y="534"/>
                    <a:pt x="195" y="927"/>
                    <a:pt x="16" y="1355"/>
                  </a:cubicBezTo>
                  <a:cubicBezTo>
                    <a:pt x="0" y="1379"/>
                    <a:pt x="31" y="1402"/>
                    <a:pt x="60" y="1402"/>
                  </a:cubicBezTo>
                  <a:cubicBezTo>
                    <a:pt x="76" y="1402"/>
                    <a:pt x="91" y="1395"/>
                    <a:pt x="99" y="1379"/>
                  </a:cubicBezTo>
                  <a:cubicBezTo>
                    <a:pt x="361" y="1010"/>
                    <a:pt x="409" y="498"/>
                    <a:pt x="337" y="57"/>
                  </a:cubicBezTo>
                  <a:cubicBezTo>
                    <a:pt x="332" y="17"/>
                    <a:pt x="306" y="0"/>
                    <a:pt x="27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45"/>
            <p:cNvSpPr/>
            <p:nvPr/>
          </p:nvSpPr>
          <p:spPr>
            <a:xfrm>
              <a:off x="4276800" y="1874875"/>
              <a:ext cx="16600" cy="51850"/>
            </a:xfrm>
            <a:custGeom>
              <a:rect b="b" l="l" r="r" t="t"/>
              <a:pathLst>
                <a:path extrusionOk="0" h="2074" w="664">
                  <a:moveTo>
                    <a:pt x="381" y="1"/>
                  </a:moveTo>
                  <a:cubicBezTo>
                    <a:pt x="305" y="1"/>
                    <a:pt x="226" y="59"/>
                    <a:pt x="247" y="151"/>
                  </a:cubicBezTo>
                  <a:cubicBezTo>
                    <a:pt x="307" y="496"/>
                    <a:pt x="318" y="830"/>
                    <a:pt x="247" y="1175"/>
                  </a:cubicBezTo>
                  <a:cubicBezTo>
                    <a:pt x="188" y="1437"/>
                    <a:pt x="68" y="1687"/>
                    <a:pt x="9" y="1973"/>
                  </a:cubicBezTo>
                  <a:cubicBezTo>
                    <a:pt x="1" y="2036"/>
                    <a:pt x="35" y="2073"/>
                    <a:pt x="77" y="2073"/>
                  </a:cubicBezTo>
                  <a:cubicBezTo>
                    <a:pt x="98" y="2073"/>
                    <a:pt x="120" y="2064"/>
                    <a:pt x="140" y="2044"/>
                  </a:cubicBezTo>
                  <a:cubicBezTo>
                    <a:pt x="664" y="1568"/>
                    <a:pt x="628" y="722"/>
                    <a:pt x="497" y="91"/>
                  </a:cubicBezTo>
                  <a:cubicBezTo>
                    <a:pt x="483" y="28"/>
                    <a:pt x="432" y="1"/>
                    <a:pt x="38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45"/>
            <p:cNvSpPr/>
            <p:nvPr/>
          </p:nvSpPr>
          <p:spPr>
            <a:xfrm>
              <a:off x="4317900" y="1871750"/>
              <a:ext cx="15700" cy="49500"/>
            </a:xfrm>
            <a:custGeom>
              <a:rect b="b" l="l" r="r" t="t"/>
              <a:pathLst>
                <a:path extrusionOk="0" h="1980" w="628">
                  <a:moveTo>
                    <a:pt x="449" y="1"/>
                  </a:moveTo>
                  <a:cubicBezTo>
                    <a:pt x="391" y="1"/>
                    <a:pt x="335" y="36"/>
                    <a:pt x="341" y="109"/>
                  </a:cubicBezTo>
                  <a:cubicBezTo>
                    <a:pt x="389" y="740"/>
                    <a:pt x="115" y="1264"/>
                    <a:pt x="8" y="1871"/>
                  </a:cubicBezTo>
                  <a:cubicBezTo>
                    <a:pt x="0" y="1933"/>
                    <a:pt x="42" y="1979"/>
                    <a:pt x="88" y="1979"/>
                  </a:cubicBezTo>
                  <a:cubicBezTo>
                    <a:pt x="114" y="1979"/>
                    <a:pt x="142" y="1965"/>
                    <a:pt x="163" y="1931"/>
                  </a:cubicBezTo>
                  <a:cubicBezTo>
                    <a:pt x="496" y="1395"/>
                    <a:pt x="627" y="728"/>
                    <a:pt x="568" y="97"/>
                  </a:cubicBezTo>
                  <a:cubicBezTo>
                    <a:pt x="562" y="33"/>
                    <a:pt x="505" y="1"/>
                    <a:pt x="44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45"/>
            <p:cNvSpPr/>
            <p:nvPr/>
          </p:nvSpPr>
          <p:spPr>
            <a:xfrm>
              <a:off x="4367925" y="1856650"/>
              <a:ext cx="14475" cy="57625"/>
            </a:xfrm>
            <a:custGeom>
              <a:rect b="b" l="l" r="r" t="t"/>
              <a:pathLst>
                <a:path extrusionOk="0" h="2305" w="579">
                  <a:moveTo>
                    <a:pt x="449" y="0"/>
                  </a:moveTo>
                  <a:cubicBezTo>
                    <a:pt x="413" y="0"/>
                    <a:pt x="376" y="24"/>
                    <a:pt x="376" y="70"/>
                  </a:cubicBezTo>
                  <a:cubicBezTo>
                    <a:pt x="412" y="463"/>
                    <a:pt x="376" y="868"/>
                    <a:pt x="281" y="1273"/>
                  </a:cubicBezTo>
                  <a:cubicBezTo>
                    <a:pt x="198" y="1606"/>
                    <a:pt x="55" y="1904"/>
                    <a:pt x="7" y="2225"/>
                  </a:cubicBezTo>
                  <a:cubicBezTo>
                    <a:pt x="0" y="2281"/>
                    <a:pt x="38" y="2304"/>
                    <a:pt x="76" y="2304"/>
                  </a:cubicBezTo>
                  <a:cubicBezTo>
                    <a:pt x="102" y="2304"/>
                    <a:pt x="128" y="2293"/>
                    <a:pt x="138" y="2273"/>
                  </a:cubicBezTo>
                  <a:cubicBezTo>
                    <a:pt x="543" y="1701"/>
                    <a:pt x="579" y="749"/>
                    <a:pt x="519" y="82"/>
                  </a:cubicBezTo>
                  <a:cubicBezTo>
                    <a:pt x="525" y="27"/>
                    <a:pt x="487" y="0"/>
                    <a:pt x="44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45"/>
            <p:cNvSpPr/>
            <p:nvPr/>
          </p:nvSpPr>
          <p:spPr>
            <a:xfrm>
              <a:off x="4412150" y="1822925"/>
              <a:ext cx="12525" cy="64650"/>
            </a:xfrm>
            <a:custGeom>
              <a:rect b="b" l="l" r="r" t="t"/>
              <a:pathLst>
                <a:path extrusionOk="0" h="2586" w="501">
                  <a:moveTo>
                    <a:pt x="258" y="1"/>
                  </a:moveTo>
                  <a:cubicBezTo>
                    <a:pt x="227" y="1"/>
                    <a:pt x="197" y="22"/>
                    <a:pt x="191" y="62"/>
                  </a:cubicBezTo>
                  <a:cubicBezTo>
                    <a:pt x="143" y="467"/>
                    <a:pt x="131" y="872"/>
                    <a:pt x="96" y="1288"/>
                  </a:cubicBezTo>
                  <a:cubicBezTo>
                    <a:pt x="72" y="1681"/>
                    <a:pt x="0" y="2098"/>
                    <a:pt x="24" y="2503"/>
                  </a:cubicBezTo>
                  <a:cubicBezTo>
                    <a:pt x="24" y="2549"/>
                    <a:pt x="75" y="2586"/>
                    <a:pt x="123" y="2586"/>
                  </a:cubicBezTo>
                  <a:cubicBezTo>
                    <a:pt x="149" y="2586"/>
                    <a:pt x="174" y="2575"/>
                    <a:pt x="191" y="2550"/>
                  </a:cubicBezTo>
                  <a:cubicBezTo>
                    <a:pt x="500" y="1836"/>
                    <a:pt x="429" y="836"/>
                    <a:pt x="322" y="74"/>
                  </a:cubicBezTo>
                  <a:cubicBezTo>
                    <a:pt x="322" y="25"/>
                    <a:pt x="290" y="1"/>
                    <a:pt x="25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45"/>
            <p:cNvSpPr/>
            <p:nvPr/>
          </p:nvSpPr>
          <p:spPr>
            <a:xfrm>
              <a:off x="4400825" y="1909100"/>
              <a:ext cx="8675" cy="18525"/>
            </a:xfrm>
            <a:custGeom>
              <a:rect b="b" l="l" r="r" t="t"/>
              <a:pathLst>
                <a:path extrusionOk="0" h="741" w="347">
                  <a:moveTo>
                    <a:pt x="285" y="1"/>
                  </a:moveTo>
                  <a:cubicBezTo>
                    <a:pt x="264" y="1"/>
                    <a:pt x="244" y="14"/>
                    <a:pt x="239" y="44"/>
                  </a:cubicBezTo>
                  <a:cubicBezTo>
                    <a:pt x="191" y="163"/>
                    <a:pt x="132" y="282"/>
                    <a:pt x="96" y="401"/>
                  </a:cubicBezTo>
                  <a:cubicBezTo>
                    <a:pt x="49" y="496"/>
                    <a:pt x="1" y="592"/>
                    <a:pt x="37" y="711"/>
                  </a:cubicBezTo>
                  <a:cubicBezTo>
                    <a:pt x="44" y="726"/>
                    <a:pt x="56" y="741"/>
                    <a:pt x="74" y="741"/>
                  </a:cubicBezTo>
                  <a:cubicBezTo>
                    <a:pt x="83" y="741"/>
                    <a:pt x="95" y="736"/>
                    <a:pt x="108" y="723"/>
                  </a:cubicBezTo>
                  <a:cubicBezTo>
                    <a:pt x="191" y="651"/>
                    <a:pt x="215" y="544"/>
                    <a:pt x="239" y="437"/>
                  </a:cubicBezTo>
                  <a:cubicBezTo>
                    <a:pt x="275" y="318"/>
                    <a:pt x="299" y="187"/>
                    <a:pt x="346" y="68"/>
                  </a:cubicBezTo>
                  <a:cubicBezTo>
                    <a:pt x="346" y="26"/>
                    <a:pt x="314" y="1"/>
                    <a:pt x="28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45"/>
            <p:cNvSpPr/>
            <p:nvPr/>
          </p:nvSpPr>
          <p:spPr>
            <a:xfrm>
              <a:off x="4434775" y="1907675"/>
              <a:ext cx="6375" cy="13025"/>
            </a:xfrm>
            <a:custGeom>
              <a:rect b="b" l="l" r="r" t="t"/>
              <a:pathLst>
                <a:path extrusionOk="0" h="521" w="255">
                  <a:moveTo>
                    <a:pt x="210" y="0"/>
                  </a:moveTo>
                  <a:cubicBezTo>
                    <a:pt x="199" y="0"/>
                    <a:pt x="187" y="6"/>
                    <a:pt x="179" y="18"/>
                  </a:cubicBezTo>
                  <a:cubicBezTo>
                    <a:pt x="119" y="101"/>
                    <a:pt x="72" y="172"/>
                    <a:pt x="36" y="280"/>
                  </a:cubicBezTo>
                  <a:cubicBezTo>
                    <a:pt x="12" y="351"/>
                    <a:pt x="0" y="434"/>
                    <a:pt x="24" y="494"/>
                  </a:cubicBezTo>
                  <a:cubicBezTo>
                    <a:pt x="30" y="512"/>
                    <a:pt x="45" y="521"/>
                    <a:pt x="60" y="521"/>
                  </a:cubicBezTo>
                  <a:cubicBezTo>
                    <a:pt x="75" y="521"/>
                    <a:pt x="90" y="512"/>
                    <a:pt x="95" y="494"/>
                  </a:cubicBezTo>
                  <a:cubicBezTo>
                    <a:pt x="143" y="434"/>
                    <a:pt x="143" y="363"/>
                    <a:pt x="167" y="291"/>
                  </a:cubicBezTo>
                  <a:cubicBezTo>
                    <a:pt x="191" y="220"/>
                    <a:pt x="203" y="125"/>
                    <a:pt x="238" y="53"/>
                  </a:cubicBezTo>
                  <a:cubicBezTo>
                    <a:pt x="254" y="22"/>
                    <a:pt x="233" y="0"/>
                    <a:pt x="21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45"/>
            <p:cNvSpPr/>
            <p:nvPr/>
          </p:nvSpPr>
          <p:spPr>
            <a:xfrm>
              <a:off x="4475550" y="1860175"/>
              <a:ext cx="21150" cy="57500"/>
            </a:xfrm>
            <a:custGeom>
              <a:rect b="b" l="l" r="r" t="t"/>
              <a:pathLst>
                <a:path extrusionOk="0" h="2300" w="846">
                  <a:moveTo>
                    <a:pt x="810" y="1"/>
                  </a:moveTo>
                  <a:cubicBezTo>
                    <a:pt x="822" y="525"/>
                    <a:pt x="596" y="894"/>
                    <a:pt x="369" y="1358"/>
                  </a:cubicBezTo>
                  <a:cubicBezTo>
                    <a:pt x="239" y="1608"/>
                    <a:pt x="0" y="1918"/>
                    <a:pt x="36" y="2227"/>
                  </a:cubicBezTo>
                  <a:cubicBezTo>
                    <a:pt x="36" y="2263"/>
                    <a:pt x="70" y="2299"/>
                    <a:pt x="97" y="2299"/>
                  </a:cubicBezTo>
                  <a:cubicBezTo>
                    <a:pt x="106" y="2299"/>
                    <a:pt x="114" y="2295"/>
                    <a:pt x="119" y="2287"/>
                  </a:cubicBezTo>
                  <a:cubicBezTo>
                    <a:pt x="393" y="2096"/>
                    <a:pt x="524" y="1632"/>
                    <a:pt x="631" y="1322"/>
                  </a:cubicBezTo>
                  <a:cubicBezTo>
                    <a:pt x="762" y="894"/>
                    <a:pt x="846" y="417"/>
                    <a:pt x="81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45"/>
            <p:cNvSpPr/>
            <p:nvPr/>
          </p:nvSpPr>
          <p:spPr>
            <a:xfrm>
              <a:off x="4509250" y="1873700"/>
              <a:ext cx="21400" cy="57125"/>
            </a:xfrm>
            <a:custGeom>
              <a:rect b="b" l="l" r="r" t="t"/>
              <a:pathLst>
                <a:path extrusionOk="0" h="2285" w="856">
                  <a:moveTo>
                    <a:pt x="813" y="1"/>
                  </a:moveTo>
                  <a:cubicBezTo>
                    <a:pt x="797" y="1"/>
                    <a:pt x="784" y="10"/>
                    <a:pt x="784" y="31"/>
                  </a:cubicBezTo>
                  <a:cubicBezTo>
                    <a:pt x="724" y="448"/>
                    <a:pt x="617" y="829"/>
                    <a:pt x="438" y="1222"/>
                  </a:cubicBezTo>
                  <a:cubicBezTo>
                    <a:pt x="295" y="1531"/>
                    <a:pt x="57" y="1817"/>
                    <a:pt x="10" y="2151"/>
                  </a:cubicBezTo>
                  <a:cubicBezTo>
                    <a:pt x="1" y="2221"/>
                    <a:pt x="50" y="2285"/>
                    <a:pt x="110" y="2285"/>
                  </a:cubicBezTo>
                  <a:cubicBezTo>
                    <a:pt x="132" y="2285"/>
                    <a:pt x="154" y="2276"/>
                    <a:pt x="176" y="2258"/>
                  </a:cubicBezTo>
                  <a:cubicBezTo>
                    <a:pt x="438" y="1984"/>
                    <a:pt x="534" y="1567"/>
                    <a:pt x="629" y="1234"/>
                  </a:cubicBezTo>
                  <a:cubicBezTo>
                    <a:pt x="736" y="841"/>
                    <a:pt x="831" y="448"/>
                    <a:pt x="855" y="43"/>
                  </a:cubicBezTo>
                  <a:cubicBezTo>
                    <a:pt x="855" y="16"/>
                    <a:pt x="833" y="1"/>
                    <a:pt x="81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45"/>
            <p:cNvSpPr/>
            <p:nvPr/>
          </p:nvSpPr>
          <p:spPr>
            <a:xfrm>
              <a:off x="4560200" y="1837175"/>
              <a:ext cx="28375" cy="85100"/>
            </a:xfrm>
            <a:custGeom>
              <a:rect b="b" l="l" r="r" t="t"/>
              <a:pathLst>
                <a:path extrusionOk="0" h="3404" w="1135">
                  <a:moveTo>
                    <a:pt x="1055" y="1"/>
                  </a:moveTo>
                  <a:cubicBezTo>
                    <a:pt x="1033" y="1"/>
                    <a:pt x="1012" y="12"/>
                    <a:pt x="1008" y="40"/>
                  </a:cubicBezTo>
                  <a:cubicBezTo>
                    <a:pt x="770" y="1171"/>
                    <a:pt x="270" y="2218"/>
                    <a:pt x="8" y="3338"/>
                  </a:cubicBezTo>
                  <a:cubicBezTo>
                    <a:pt x="0" y="3376"/>
                    <a:pt x="36" y="3404"/>
                    <a:pt x="69" y="3404"/>
                  </a:cubicBezTo>
                  <a:cubicBezTo>
                    <a:pt x="88" y="3404"/>
                    <a:pt x="106" y="3395"/>
                    <a:pt x="115" y="3373"/>
                  </a:cubicBezTo>
                  <a:cubicBezTo>
                    <a:pt x="686" y="2421"/>
                    <a:pt x="924" y="1147"/>
                    <a:pt x="1127" y="75"/>
                  </a:cubicBezTo>
                  <a:cubicBezTo>
                    <a:pt x="1134" y="31"/>
                    <a:pt x="1092" y="1"/>
                    <a:pt x="105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45"/>
            <p:cNvSpPr/>
            <p:nvPr/>
          </p:nvSpPr>
          <p:spPr>
            <a:xfrm>
              <a:off x="4628050" y="1808725"/>
              <a:ext cx="18675" cy="93925"/>
            </a:xfrm>
            <a:custGeom>
              <a:rect b="b" l="l" r="r" t="t"/>
              <a:pathLst>
                <a:path extrusionOk="0" h="3757" w="747">
                  <a:moveTo>
                    <a:pt x="649" y="0"/>
                  </a:moveTo>
                  <a:cubicBezTo>
                    <a:pt x="627" y="0"/>
                    <a:pt x="604" y="15"/>
                    <a:pt x="604" y="47"/>
                  </a:cubicBezTo>
                  <a:cubicBezTo>
                    <a:pt x="627" y="1344"/>
                    <a:pt x="151" y="2464"/>
                    <a:pt x="8" y="3690"/>
                  </a:cubicBezTo>
                  <a:cubicBezTo>
                    <a:pt x="1" y="3728"/>
                    <a:pt x="37" y="3756"/>
                    <a:pt x="73" y="3756"/>
                  </a:cubicBezTo>
                  <a:cubicBezTo>
                    <a:pt x="94" y="3756"/>
                    <a:pt x="114" y="3747"/>
                    <a:pt x="127" y="3726"/>
                  </a:cubicBezTo>
                  <a:cubicBezTo>
                    <a:pt x="675" y="2642"/>
                    <a:pt x="746" y="1225"/>
                    <a:pt x="687" y="35"/>
                  </a:cubicBezTo>
                  <a:cubicBezTo>
                    <a:pt x="687" y="12"/>
                    <a:pt x="668" y="0"/>
                    <a:pt x="64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45"/>
            <p:cNvSpPr/>
            <p:nvPr/>
          </p:nvSpPr>
          <p:spPr>
            <a:xfrm>
              <a:off x="4677050" y="1761425"/>
              <a:ext cx="1825" cy="22350"/>
            </a:xfrm>
            <a:custGeom>
              <a:rect b="b" l="l" r="r" t="t"/>
              <a:pathLst>
                <a:path extrusionOk="0" h="894" w="73">
                  <a:moveTo>
                    <a:pt x="44" y="1"/>
                  </a:moveTo>
                  <a:cubicBezTo>
                    <a:pt x="37" y="1"/>
                    <a:pt x="25" y="4"/>
                    <a:pt x="25" y="10"/>
                  </a:cubicBezTo>
                  <a:cubicBezTo>
                    <a:pt x="25" y="295"/>
                    <a:pt x="1" y="593"/>
                    <a:pt x="13" y="867"/>
                  </a:cubicBezTo>
                  <a:cubicBezTo>
                    <a:pt x="13" y="885"/>
                    <a:pt x="25" y="894"/>
                    <a:pt x="37" y="894"/>
                  </a:cubicBezTo>
                  <a:cubicBezTo>
                    <a:pt x="49" y="894"/>
                    <a:pt x="60" y="885"/>
                    <a:pt x="60" y="867"/>
                  </a:cubicBezTo>
                  <a:cubicBezTo>
                    <a:pt x="72" y="593"/>
                    <a:pt x="60" y="295"/>
                    <a:pt x="37" y="10"/>
                  </a:cubicBezTo>
                  <a:cubicBezTo>
                    <a:pt x="54" y="4"/>
                    <a:pt x="52" y="1"/>
                    <a:pt x="4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45"/>
            <p:cNvSpPr/>
            <p:nvPr/>
          </p:nvSpPr>
          <p:spPr>
            <a:xfrm>
              <a:off x="4670500" y="1805400"/>
              <a:ext cx="11350" cy="60975"/>
            </a:xfrm>
            <a:custGeom>
              <a:rect b="b" l="l" r="r" t="t"/>
              <a:pathLst>
                <a:path extrusionOk="0" h="2439" w="454">
                  <a:moveTo>
                    <a:pt x="315" y="1"/>
                  </a:moveTo>
                  <a:cubicBezTo>
                    <a:pt x="299" y="1"/>
                    <a:pt x="281" y="13"/>
                    <a:pt x="275" y="37"/>
                  </a:cubicBezTo>
                  <a:cubicBezTo>
                    <a:pt x="180" y="394"/>
                    <a:pt x="191" y="775"/>
                    <a:pt x="156" y="1132"/>
                  </a:cubicBezTo>
                  <a:cubicBezTo>
                    <a:pt x="108" y="1549"/>
                    <a:pt x="1" y="1977"/>
                    <a:pt x="49" y="2394"/>
                  </a:cubicBezTo>
                  <a:cubicBezTo>
                    <a:pt x="49" y="2423"/>
                    <a:pt x="75" y="2439"/>
                    <a:pt x="98" y="2439"/>
                  </a:cubicBezTo>
                  <a:cubicBezTo>
                    <a:pt x="113" y="2439"/>
                    <a:pt x="127" y="2432"/>
                    <a:pt x="132" y="2418"/>
                  </a:cubicBezTo>
                  <a:cubicBezTo>
                    <a:pt x="251" y="2025"/>
                    <a:pt x="275" y="1620"/>
                    <a:pt x="311" y="1227"/>
                  </a:cubicBezTo>
                  <a:cubicBezTo>
                    <a:pt x="358" y="834"/>
                    <a:pt x="453" y="418"/>
                    <a:pt x="346" y="37"/>
                  </a:cubicBezTo>
                  <a:cubicBezTo>
                    <a:pt x="346" y="13"/>
                    <a:pt x="331" y="1"/>
                    <a:pt x="31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45"/>
            <p:cNvSpPr/>
            <p:nvPr/>
          </p:nvSpPr>
          <p:spPr>
            <a:xfrm>
              <a:off x="4653550" y="1909050"/>
              <a:ext cx="6475" cy="13450"/>
            </a:xfrm>
            <a:custGeom>
              <a:rect b="b" l="l" r="r" t="t"/>
              <a:pathLst>
                <a:path extrusionOk="0" h="538" w="259">
                  <a:moveTo>
                    <a:pt x="201" y="0"/>
                  </a:moveTo>
                  <a:cubicBezTo>
                    <a:pt x="187" y="0"/>
                    <a:pt x="175" y="7"/>
                    <a:pt x="167" y="22"/>
                  </a:cubicBezTo>
                  <a:cubicBezTo>
                    <a:pt x="119" y="105"/>
                    <a:pt x="96" y="177"/>
                    <a:pt x="72" y="248"/>
                  </a:cubicBezTo>
                  <a:cubicBezTo>
                    <a:pt x="48" y="320"/>
                    <a:pt x="0" y="403"/>
                    <a:pt x="12" y="486"/>
                  </a:cubicBezTo>
                  <a:cubicBezTo>
                    <a:pt x="12" y="516"/>
                    <a:pt x="44" y="537"/>
                    <a:pt x="69" y="537"/>
                  </a:cubicBezTo>
                  <a:cubicBezTo>
                    <a:pt x="74" y="537"/>
                    <a:pt x="79" y="536"/>
                    <a:pt x="84" y="534"/>
                  </a:cubicBezTo>
                  <a:cubicBezTo>
                    <a:pt x="167" y="486"/>
                    <a:pt x="167" y="415"/>
                    <a:pt x="179" y="344"/>
                  </a:cubicBezTo>
                  <a:cubicBezTo>
                    <a:pt x="191" y="248"/>
                    <a:pt x="203" y="165"/>
                    <a:pt x="250" y="70"/>
                  </a:cubicBezTo>
                  <a:cubicBezTo>
                    <a:pt x="258" y="29"/>
                    <a:pt x="228" y="0"/>
                    <a:pt x="20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45"/>
            <p:cNvSpPr/>
            <p:nvPr/>
          </p:nvSpPr>
          <p:spPr>
            <a:xfrm>
              <a:off x="4698800" y="1768825"/>
              <a:ext cx="27700" cy="84900"/>
            </a:xfrm>
            <a:custGeom>
              <a:rect b="b" l="l" r="r" t="t"/>
              <a:pathLst>
                <a:path extrusionOk="0" h="3396" w="1108">
                  <a:moveTo>
                    <a:pt x="684" y="0"/>
                  </a:moveTo>
                  <a:cubicBezTo>
                    <a:pt x="644" y="0"/>
                    <a:pt x="605" y="36"/>
                    <a:pt x="619" y="95"/>
                  </a:cubicBezTo>
                  <a:cubicBezTo>
                    <a:pt x="810" y="1226"/>
                    <a:pt x="214" y="2274"/>
                    <a:pt x="0" y="3357"/>
                  </a:cubicBezTo>
                  <a:cubicBezTo>
                    <a:pt x="0" y="3374"/>
                    <a:pt x="23" y="3396"/>
                    <a:pt x="41" y="3396"/>
                  </a:cubicBezTo>
                  <a:cubicBezTo>
                    <a:pt x="49" y="3396"/>
                    <a:pt x="56" y="3392"/>
                    <a:pt x="60" y="3381"/>
                  </a:cubicBezTo>
                  <a:cubicBezTo>
                    <a:pt x="631" y="2476"/>
                    <a:pt x="1107" y="1119"/>
                    <a:pt x="750" y="47"/>
                  </a:cubicBezTo>
                  <a:cubicBezTo>
                    <a:pt x="736" y="15"/>
                    <a:pt x="710" y="0"/>
                    <a:pt x="68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45"/>
            <p:cNvSpPr/>
            <p:nvPr/>
          </p:nvSpPr>
          <p:spPr>
            <a:xfrm>
              <a:off x="4672000" y="1905475"/>
              <a:ext cx="13250" cy="18075"/>
            </a:xfrm>
            <a:custGeom>
              <a:rect b="b" l="l" r="r" t="t"/>
              <a:pathLst>
                <a:path extrusionOk="0" h="723" w="530">
                  <a:moveTo>
                    <a:pt x="465" y="1"/>
                  </a:moveTo>
                  <a:cubicBezTo>
                    <a:pt x="455" y="1"/>
                    <a:pt x="443" y="4"/>
                    <a:pt x="429" y="10"/>
                  </a:cubicBezTo>
                  <a:cubicBezTo>
                    <a:pt x="203" y="165"/>
                    <a:pt x="24" y="403"/>
                    <a:pt x="1" y="689"/>
                  </a:cubicBezTo>
                  <a:cubicBezTo>
                    <a:pt x="1" y="710"/>
                    <a:pt x="17" y="722"/>
                    <a:pt x="32" y="722"/>
                  </a:cubicBezTo>
                  <a:cubicBezTo>
                    <a:pt x="44" y="722"/>
                    <a:pt x="55" y="716"/>
                    <a:pt x="60" y="701"/>
                  </a:cubicBezTo>
                  <a:cubicBezTo>
                    <a:pt x="179" y="463"/>
                    <a:pt x="274" y="248"/>
                    <a:pt x="501" y="94"/>
                  </a:cubicBezTo>
                  <a:cubicBezTo>
                    <a:pt x="530" y="55"/>
                    <a:pt x="511" y="1"/>
                    <a:pt x="46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45"/>
            <p:cNvSpPr/>
            <p:nvPr/>
          </p:nvSpPr>
          <p:spPr>
            <a:xfrm>
              <a:off x="4692075" y="1862575"/>
              <a:ext cx="42750" cy="83650"/>
            </a:xfrm>
            <a:custGeom>
              <a:rect b="b" l="l" r="r" t="t"/>
              <a:pathLst>
                <a:path extrusionOk="0" h="3346" w="1710">
                  <a:moveTo>
                    <a:pt x="1665" y="1"/>
                  </a:moveTo>
                  <a:cubicBezTo>
                    <a:pt x="1652" y="1"/>
                    <a:pt x="1639" y="7"/>
                    <a:pt x="1626" y="24"/>
                  </a:cubicBezTo>
                  <a:cubicBezTo>
                    <a:pt x="1341" y="548"/>
                    <a:pt x="1186" y="1107"/>
                    <a:pt x="924" y="1643"/>
                  </a:cubicBezTo>
                  <a:cubicBezTo>
                    <a:pt x="674" y="2191"/>
                    <a:pt x="269" y="2691"/>
                    <a:pt x="19" y="3227"/>
                  </a:cubicBezTo>
                  <a:cubicBezTo>
                    <a:pt x="1" y="3272"/>
                    <a:pt x="38" y="3345"/>
                    <a:pt x="84" y="3345"/>
                  </a:cubicBezTo>
                  <a:cubicBezTo>
                    <a:pt x="98" y="3345"/>
                    <a:pt x="112" y="3339"/>
                    <a:pt x="126" y="3322"/>
                  </a:cubicBezTo>
                  <a:cubicBezTo>
                    <a:pt x="602" y="2988"/>
                    <a:pt x="864" y="2393"/>
                    <a:pt x="1103" y="1869"/>
                  </a:cubicBezTo>
                  <a:cubicBezTo>
                    <a:pt x="1376" y="1286"/>
                    <a:pt x="1626" y="679"/>
                    <a:pt x="1710" y="48"/>
                  </a:cubicBezTo>
                  <a:cubicBezTo>
                    <a:pt x="1710" y="24"/>
                    <a:pt x="1689" y="1"/>
                    <a:pt x="166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45"/>
            <p:cNvSpPr/>
            <p:nvPr/>
          </p:nvSpPr>
          <p:spPr>
            <a:xfrm>
              <a:off x="4742250" y="1767125"/>
              <a:ext cx="40275" cy="146775"/>
            </a:xfrm>
            <a:custGeom>
              <a:rect b="b" l="l" r="r" t="t"/>
              <a:pathLst>
                <a:path extrusionOk="0" h="5871" w="1611">
                  <a:moveTo>
                    <a:pt x="1508" y="0"/>
                  </a:moveTo>
                  <a:cubicBezTo>
                    <a:pt x="1481" y="0"/>
                    <a:pt x="1457" y="13"/>
                    <a:pt x="1453" y="44"/>
                  </a:cubicBezTo>
                  <a:cubicBezTo>
                    <a:pt x="1298" y="1020"/>
                    <a:pt x="1179" y="1984"/>
                    <a:pt x="965" y="2937"/>
                  </a:cubicBezTo>
                  <a:cubicBezTo>
                    <a:pt x="739" y="3925"/>
                    <a:pt x="369" y="4818"/>
                    <a:pt x="24" y="5782"/>
                  </a:cubicBezTo>
                  <a:cubicBezTo>
                    <a:pt x="1" y="5829"/>
                    <a:pt x="44" y="5871"/>
                    <a:pt x="89" y="5871"/>
                  </a:cubicBezTo>
                  <a:cubicBezTo>
                    <a:pt x="114" y="5871"/>
                    <a:pt x="139" y="5859"/>
                    <a:pt x="155" y="5830"/>
                  </a:cubicBezTo>
                  <a:cubicBezTo>
                    <a:pt x="1143" y="4139"/>
                    <a:pt x="1334" y="1996"/>
                    <a:pt x="1596" y="91"/>
                  </a:cubicBezTo>
                  <a:cubicBezTo>
                    <a:pt x="1611" y="39"/>
                    <a:pt x="1554" y="0"/>
                    <a:pt x="150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45"/>
            <p:cNvSpPr/>
            <p:nvPr/>
          </p:nvSpPr>
          <p:spPr>
            <a:xfrm>
              <a:off x="4371975" y="1821550"/>
              <a:ext cx="10725" cy="16475"/>
            </a:xfrm>
            <a:custGeom>
              <a:rect b="b" l="l" r="r" t="t"/>
              <a:pathLst>
                <a:path extrusionOk="0" h="659" w="429">
                  <a:moveTo>
                    <a:pt x="204" y="1"/>
                  </a:moveTo>
                  <a:cubicBezTo>
                    <a:pt x="176" y="1"/>
                    <a:pt x="149" y="16"/>
                    <a:pt x="143" y="46"/>
                  </a:cubicBezTo>
                  <a:cubicBezTo>
                    <a:pt x="60" y="212"/>
                    <a:pt x="0" y="486"/>
                    <a:pt x="143" y="641"/>
                  </a:cubicBezTo>
                  <a:cubicBezTo>
                    <a:pt x="161" y="653"/>
                    <a:pt x="188" y="659"/>
                    <a:pt x="213" y="659"/>
                  </a:cubicBezTo>
                  <a:cubicBezTo>
                    <a:pt x="238" y="659"/>
                    <a:pt x="262" y="653"/>
                    <a:pt x="274" y="641"/>
                  </a:cubicBezTo>
                  <a:cubicBezTo>
                    <a:pt x="429" y="486"/>
                    <a:pt x="369" y="212"/>
                    <a:pt x="274" y="46"/>
                  </a:cubicBezTo>
                  <a:cubicBezTo>
                    <a:pt x="262" y="16"/>
                    <a:pt x="232" y="1"/>
                    <a:pt x="20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45"/>
            <p:cNvSpPr/>
            <p:nvPr/>
          </p:nvSpPr>
          <p:spPr>
            <a:xfrm>
              <a:off x="4324625" y="1824975"/>
              <a:ext cx="8675" cy="20425"/>
            </a:xfrm>
            <a:custGeom>
              <a:rect b="b" l="l" r="r" t="t"/>
              <a:pathLst>
                <a:path extrusionOk="0" h="817" w="347">
                  <a:moveTo>
                    <a:pt x="165" y="1"/>
                  </a:moveTo>
                  <a:cubicBezTo>
                    <a:pt x="111" y="1"/>
                    <a:pt x="60" y="34"/>
                    <a:pt x="60" y="99"/>
                  </a:cubicBezTo>
                  <a:cubicBezTo>
                    <a:pt x="60" y="325"/>
                    <a:pt x="1" y="575"/>
                    <a:pt x="108" y="790"/>
                  </a:cubicBezTo>
                  <a:cubicBezTo>
                    <a:pt x="120" y="807"/>
                    <a:pt x="144" y="816"/>
                    <a:pt x="169" y="816"/>
                  </a:cubicBezTo>
                  <a:cubicBezTo>
                    <a:pt x="194" y="816"/>
                    <a:pt x="221" y="807"/>
                    <a:pt x="239" y="790"/>
                  </a:cubicBezTo>
                  <a:cubicBezTo>
                    <a:pt x="346" y="575"/>
                    <a:pt x="287" y="325"/>
                    <a:pt x="287" y="99"/>
                  </a:cubicBezTo>
                  <a:cubicBezTo>
                    <a:pt x="275" y="34"/>
                    <a:pt x="218" y="1"/>
                    <a:pt x="16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45"/>
            <p:cNvSpPr/>
            <p:nvPr/>
          </p:nvSpPr>
          <p:spPr>
            <a:xfrm>
              <a:off x="4286525" y="1835250"/>
              <a:ext cx="6575" cy="8725"/>
            </a:xfrm>
            <a:custGeom>
              <a:rect b="b" l="l" r="r" t="t"/>
              <a:pathLst>
                <a:path extrusionOk="0" h="349" w="263">
                  <a:moveTo>
                    <a:pt x="132" y="1"/>
                  </a:moveTo>
                  <a:cubicBezTo>
                    <a:pt x="66" y="1"/>
                    <a:pt x="1" y="51"/>
                    <a:pt x="25" y="152"/>
                  </a:cubicBezTo>
                  <a:cubicBezTo>
                    <a:pt x="37" y="224"/>
                    <a:pt x="37" y="271"/>
                    <a:pt x="84" y="331"/>
                  </a:cubicBezTo>
                  <a:cubicBezTo>
                    <a:pt x="96" y="343"/>
                    <a:pt x="114" y="349"/>
                    <a:pt x="132" y="349"/>
                  </a:cubicBezTo>
                  <a:cubicBezTo>
                    <a:pt x="150" y="349"/>
                    <a:pt x="168" y="343"/>
                    <a:pt x="180" y="331"/>
                  </a:cubicBezTo>
                  <a:cubicBezTo>
                    <a:pt x="227" y="271"/>
                    <a:pt x="239" y="224"/>
                    <a:pt x="239" y="152"/>
                  </a:cubicBezTo>
                  <a:cubicBezTo>
                    <a:pt x="263" y="51"/>
                    <a:pt x="197" y="1"/>
                    <a:pt x="13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45"/>
            <p:cNvSpPr/>
            <p:nvPr/>
          </p:nvSpPr>
          <p:spPr>
            <a:xfrm>
              <a:off x="4231775" y="1833275"/>
              <a:ext cx="11325" cy="20775"/>
            </a:xfrm>
            <a:custGeom>
              <a:rect b="b" l="l" r="r" t="t"/>
              <a:pathLst>
                <a:path extrusionOk="0" h="831" w="453">
                  <a:moveTo>
                    <a:pt x="235" y="1"/>
                  </a:moveTo>
                  <a:cubicBezTo>
                    <a:pt x="189" y="1"/>
                    <a:pt x="143" y="42"/>
                    <a:pt x="143" y="100"/>
                  </a:cubicBezTo>
                  <a:cubicBezTo>
                    <a:pt x="143" y="219"/>
                    <a:pt x="107" y="339"/>
                    <a:pt x="84" y="458"/>
                  </a:cubicBezTo>
                  <a:cubicBezTo>
                    <a:pt x="48" y="577"/>
                    <a:pt x="0" y="648"/>
                    <a:pt x="36" y="767"/>
                  </a:cubicBezTo>
                  <a:cubicBezTo>
                    <a:pt x="45" y="813"/>
                    <a:pt x="83" y="831"/>
                    <a:pt x="127" y="831"/>
                  </a:cubicBezTo>
                  <a:cubicBezTo>
                    <a:pt x="140" y="831"/>
                    <a:pt x="153" y="829"/>
                    <a:pt x="167" y="827"/>
                  </a:cubicBezTo>
                  <a:cubicBezTo>
                    <a:pt x="453" y="708"/>
                    <a:pt x="405" y="279"/>
                    <a:pt x="310" y="53"/>
                  </a:cubicBezTo>
                  <a:cubicBezTo>
                    <a:pt x="292" y="16"/>
                    <a:pt x="263" y="1"/>
                    <a:pt x="23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45"/>
            <p:cNvSpPr/>
            <p:nvPr/>
          </p:nvSpPr>
          <p:spPr>
            <a:xfrm>
              <a:off x="4190100" y="1836750"/>
              <a:ext cx="3600" cy="6275"/>
            </a:xfrm>
            <a:custGeom>
              <a:rect b="b" l="l" r="r" t="t"/>
              <a:pathLst>
                <a:path extrusionOk="0" h="251" w="144">
                  <a:moveTo>
                    <a:pt x="69" y="0"/>
                  </a:moveTo>
                  <a:cubicBezTo>
                    <a:pt x="33" y="0"/>
                    <a:pt x="0" y="27"/>
                    <a:pt x="12" y="80"/>
                  </a:cubicBezTo>
                  <a:cubicBezTo>
                    <a:pt x="12" y="116"/>
                    <a:pt x="24" y="176"/>
                    <a:pt x="36" y="223"/>
                  </a:cubicBezTo>
                  <a:cubicBezTo>
                    <a:pt x="42" y="241"/>
                    <a:pt x="57" y="250"/>
                    <a:pt x="72" y="250"/>
                  </a:cubicBezTo>
                  <a:cubicBezTo>
                    <a:pt x="87" y="250"/>
                    <a:pt x="101" y="241"/>
                    <a:pt x="107" y="223"/>
                  </a:cubicBezTo>
                  <a:cubicBezTo>
                    <a:pt x="131" y="176"/>
                    <a:pt x="131" y="116"/>
                    <a:pt x="143" y="80"/>
                  </a:cubicBezTo>
                  <a:cubicBezTo>
                    <a:pt x="143" y="27"/>
                    <a:pt x="104" y="0"/>
                    <a:pt x="6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45"/>
            <p:cNvSpPr/>
            <p:nvPr/>
          </p:nvSpPr>
          <p:spPr>
            <a:xfrm>
              <a:off x="4152600" y="1843450"/>
              <a:ext cx="8875" cy="12850"/>
            </a:xfrm>
            <a:custGeom>
              <a:rect b="b" l="l" r="r" t="t"/>
              <a:pathLst>
                <a:path extrusionOk="0" h="514" w="355">
                  <a:moveTo>
                    <a:pt x="210" y="0"/>
                  </a:moveTo>
                  <a:cubicBezTo>
                    <a:pt x="180" y="0"/>
                    <a:pt x="154" y="18"/>
                    <a:pt x="143" y="62"/>
                  </a:cubicBezTo>
                  <a:cubicBezTo>
                    <a:pt x="95" y="170"/>
                    <a:pt x="0" y="432"/>
                    <a:pt x="143" y="503"/>
                  </a:cubicBezTo>
                  <a:cubicBezTo>
                    <a:pt x="155" y="510"/>
                    <a:pt x="168" y="514"/>
                    <a:pt x="180" y="514"/>
                  </a:cubicBezTo>
                  <a:cubicBezTo>
                    <a:pt x="225" y="514"/>
                    <a:pt x="265" y="467"/>
                    <a:pt x="274" y="420"/>
                  </a:cubicBezTo>
                  <a:cubicBezTo>
                    <a:pt x="298" y="324"/>
                    <a:pt x="274" y="253"/>
                    <a:pt x="322" y="170"/>
                  </a:cubicBezTo>
                  <a:cubicBezTo>
                    <a:pt x="354" y="88"/>
                    <a:pt x="274" y="0"/>
                    <a:pt x="21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45"/>
            <p:cNvSpPr/>
            <p:nvPr/>
          </p:nvSpPr>
          <p:spPr>
            <a:xfrm>
              <a:off x="3676050" y="1842775"/>
              <a:ext cx="9850" cy="19075"/>
            </a:xfrm>
            <a:custGeom>
              <a:rect b="b" l="l" r="r" t="t"/>
              <a:pathLst>
                <a:path extrusionOk="0" h="763" w="394">
                  <a:moveTo>
                    <a:pt x="204" y="0"/>
                  </a:moveTo>
                  <a:cubicBezTo>
                    <a:pt x="149" y="0"/>
                    <a:pt x="89" y="30"/>
                    <a:pt x="72" y="89"/>
                  </a:cubicBezTo>
                  <a:cubicBezTo>
                    <a:pt x="48" y="268"/>
                    <a:pt x="0" y="447"/>
                    <a:pt x="36" y="637"/>
                  </a:cubicBezTo>
                  <a:cubicBezTo>
                    <a:pt x="48" y="721"/>
                    <a:pt x="122" y="762"/>
                    <a:pt x="197" y="762"/>
                  </a:cubicBezTo>
                  <a:cubicBezTo>
                    <a:pt x="271" y="762"/>
                    <a:pt x="345" y="721"/>
                    <a:pt x="357" y="637"/>
                  </a:cubicBezTo>
                  <a:cubicBezTo>
                    <a:pt x="393" y="459"/>
                    <a:pt x="345" y="280"/>
                    <a:pt x="310" y="89"/>
                  </a:cubicBezTo>
                  <a:cubicBezTo>
                    <a:pt x="310" y="30"/>
                    <a:pt x="259" y="0"/>
                    <a:pt x="20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45"/>
            <p:cNvSpPr/>
            <p:nvPr/>
          </p:nvSpPr>
          <p:spPr>
            <a:xfrm>
              <a:off x="3625150" y="1825275"/>
              <a:ext cx="7750" cy="15425"/>
            </a:xfrm>
            <a:custGeom>
              <a:rect b="b" l="l" r="r" t="t"/>
              <a:pathLst>
                <a:path extrusionOk="0" h="617" w="310">
                  <a:moveTo>
                    <a:pt x="159" y="1"/>
                  </a:moveTo>
                  <a:cubicBezTo>
                    <a:pt x="110" y="1"/>
                    <a:pt x="60" y="33"/>
                    <a:pt x="48" y="99"/>
                  </a:cubicBezTo>
                  <a:cubicBezTo>
                    <a:pt x="24" y="182"/>
                    <a:pt x="24" y="254"/>
                    <a:pt x="12" y="313"/>
                  </a:cubicBezTo>
                  <a:cubicBezTo>
                    <a:pt x="0" y="385"/>
                    <a:pt x="12" y="444"/>
                    <a:pt x="24" y="528"/>
                  </a:cubicBezTo>
                  <a:cubicBezTo>
                    <a:pt x="42" y="587"/>
                    <a:pt x="98" y="617"/>
                    <a:pt x="155" y="617"/>
                  </a:cubicBezTo>
                  <a:cubicBezTo>
                    <a:pt x="212" y="617"/>
                    <a:pt x="268" y="587"/>
                    <a:pt x="286" y="528"/>
                  </a:cubicBezTo>
                  <a:cubicBezTo>
                    <a:pt x="298" y="456"/>
                    <a:pt x="310" y="397"/>
                    <a:pt x="298" y="313"/>
                  </a:cubicBezTo>
                  <a:cubicBezTo>
                    <a:pt x="286" y="230"/>
                    <a:pt x="286" y="158"/>
                    <a:pt x="262" y="99"/>
                  </a:cubicBezTo>
                  <a:cubicBezTo>
                    <a:pt x="256" y="33"/>
                    <a:pt x="209" y="1"/>
                    <a:pt x="15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45"/>
            <p:cNvSpPr/>
            <p:nvPr/>
          </p:nvSpPr>
          <p:spPr>
            <a:xfrm>
              <a:off x="3642250" y="1827975"/>
              <a:ext cx="11200" cy="9375"/>
            </a:xfrm>
            <a:custGeom>
              <a:rect b="b" l="l" r="r" t="t"/>
              <a:pathLst>
                <a:path extrusionOk="0" h="375" w="448">
                  <a:moveTo>
                    <a:pt x="205" y="1"/>
                  </a:moveTo>
                  <a:cubicBezTo>
                    <a:pt x="100" y="1"/>
                    <a:pt x="0" y="137"/>
                    <a:pt x="102" y="229"/>
                  </a:cubicBezTo>
                  <a:cubicBezTo>
                    <a:pt x="138" y="265"/>
                    <a:pt x="138" y="289"/>
                    <a:pt x="162" y="324"/>
                  </a:cubicBezTo>
                  <a:cubicBezTo>
                    <a:pt x="191" y="354"/>
                    <a:pt x="225" y="374"/>
                    <a:pt x="261" y="374"/>
                  </a:cubicBezTo>
                  <a:cubicBezTo>
                    <a:pt x="283" y="374"/>
                    <a:pt x="306" y="366"/>
                    <a:pt x="328" y="348"/>
                  </a:cubicBezTo>
                  <a:cubicBezTo>
                    <a:pt x="447" y="277"/>
                    <a:pt x="376" y="110"/>
                    <a:pt x="293" y="39"/>
                  </a:cubicBezTo>
                  <a:cubicBezTo>
                    <a:pt x="266" y="12"/>
                    <a:pt x="235" y="1"/>
                    <a:pt x="20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45"/>
            <p:cNvSpPr/>
            <p:nvPr/>
          </p:nvSpPr>
          <p:spPr>
            <a:xfrm>
              <a:off x="3590125" y="1782925"/>
              <a:ext cx="14800" cy="21375"/>
            </a:xfrm>
            <a:custGeom>
              <a:rect b="b" l="l" r="r" t="t"/>
              <a:pathLst>
                <a:path extrusionOk="0" h="855" w="592">
                  <a:moveTo>
                    <a:pt x="288" y="0"/>
                  </a:moveTo>
                  <a:cubicBezTo>
                    <a:pt x="146" y="0"/>
                    <a:pt x="0" y="122"/>
                    <a:pt x="56" y="281"/>
                  </a:cubicBezTo>
                  <a:cubicBezTo>
                    <a:pt x="103" y="400"/>
                    <a:pt x="92" y="519"/>
                    <a:pt x="139" y="638"/>
                  </a:cubicBezTo>
                  <a:cubicBezTo>
                    <a:pt x="159" y="738"/>
                    <a:pt x="221" y="854"/>
                    <a:pt x="332" y="854"/>
                  </a:cubicBezTo>
                  <a:cubicBezTo>
                    <a:pt x="353" y="854"/>
                    <a:pt x="376" y="850"/>
                    <a:pt x="401" y="840"/>
                  </a:cubicBezTo>
                  <a:cubicBezTo>
                    <a:pt x="532" y="805"/>
                    <a:pt x="568" y="638"/>
                    <a:pt x="580" y="519"/>
                  </a:cubicBezTo>
                  <a:cubicBezTo>
                    <a:pt x="592" y="388"/>
                    <a:pt x="532" y="221"/>
                    <a:pt x="473" y="102"/>
                  </a:cubicBezTo>
                  <a:cubicBezTo>
                    <a:pt x="429" y="31"/>
                    <a:pt x="359" y="0"/>
                    <a:pt x="28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45"/>
            <p:cNvSpPr/>
            <p:nvPr/>
          </p:nvSpPr>
          <p:spPr>
            <a:xfrm>
              <a:off x="3558775" y="1779750"/>
              <a:ext cx="9525" cy="17150"/>
            </a:xfrm>
            <a:custGeom>
              <a:rect b="b" l="l" r="r" t="t"/>
              <a:pathLst>
                <a:path extrusionOk="0" h="686" w="381">
                  <a:moveTo>
                    <a:pt x="165" y="0"/>
                  </a:moveTo>
                  <a:cubicBezTo>
                    <a:pt x="98" y="0"/>
                    <a:pt x="30" y="45"/>
                    <a:pt x="24" y="134"/>
                  </a:cubicBezTo>
                  <a:cubicBezTo>
                    <a:pt x="0" y="301"/>
                    <a:pt x="0" y="479"/>
                    <a:pt x="95" y="610"/>
                  </a:cubicBezTo>
                  <a:cubicBezTo>
                    <a:pt x="124" y="663"/>
                    <a:pt x="167" y="685"/>
                    <a:pt x="211" y="685"/>
                  </a:cubicBezTo>
                  <a:cubicBezTo>
                    <a:pt x="296" y="685"/>
                    <a:pt x="381" y="601"/>
                    <a:pt x="357" y="491"/>
                  </a:cubicBezTo>
                  <a:cubicBezTo>
                    <a:pt x="334" y="372"/>
                    <a:pt x="322" y="253"/>
                    <a:pt x="298" y="134"/>
                  </a:cubicBezTo>
                  <a:cubicBezTo>
                    <a:pt x="298" y="45"/>
                    <a:pt x="232" y="0"/>
                    <a:pt x="16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45"/>
            <p:cNvSpPr/>
            <p:nvPr/>
          </p:nvSpPr>
          <p:spPr>
            <a:xfrm>
              <a:off x="3543000" y="1727350"/>
              <a:ext cx="7900" cy="17300"/>
            </a:xfrm>
            <a:custGeom>
              <a:rect b="b" l="l" r="r" t="t"/>
              <a:pathLst>
                <a:path extrusionOk="0" h="692" w="316">
                  <a:moveTo>
                    <a:pt x="159" y="1"/>
                  </a:moveTo>
                  <a:cubicBezTo>
                    <a:pt x="80" y="1"/>
                    <a:pt x="0" y="57"/>
                    <a:pt x="0" y="170"/>
                  </a:cubicBezTo>
                  <a:lnTo>
                    <a:pt x="0" y="420"/>
                  </a:lnTo>
                  <a:cubicBezTo>
                    <a:pt x="0" y="504"/>
                    <a:pt x="24" y="563"/>
                    <a:pt x="72" y="646"/>
                  </a:cubicBezTo>
                  <a:cubicBezTo>
                    <a:pt x="95" y="676"/>
                    <a:pt x="125" y="691"/>
                    <a:pt x="155" y="691"/>
                  </a:cubicBezTo>
                  <a:cubicBezTo>
                    <a:pt x="185" y="691"/>
                    <a:pt x="214" y="676"/>
                    <a:pt x="238" y="646"/>
                  </a:cubicBezTo>
                  <a:cubicBezTo>
                    <a:pt x="298" y="563"/>
                    <a:pt x="310" y="504"/>
                    <a:pt x="310" y="420"/>
                  </a:cubicBezTo>
                  <a:lnTo>
                    <a:pt x="310" y="170"/>
                  </a:lnTo>
                  <a:cubicBezTo>
                    <a:pt x="316" y="57"/>
                    <a:pt x="238" y="1"/>
                    <a:pt x="15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45"/>
            <p:cNvSpPr/>
            <p:nvPr/>
          </p:nvSpPr>
          <p:spPr>
            <a:xfrm>
              <a:off x="3732000" y="1847000"/>
              <a:ext cx="12825" cy="24075"/>
            </a:xfrm>
            <a:custGeom>
              <a:rect b="b" l="l" r="r" t="t"/>
              <a:pathLst>
                <a:path extrusionOk="0" h="963" w="513">
                  <a:moveTo>
                    <a:pt x="178" y="1"/>
                  </a:moveTo>
                  <a:cubicBezTo>
                    <a:pt x="129" y="1"/>
                    <a:pt x="78" y="34"/>
                    <a:pt x="72" y="99"/>
                  </a:cubicBezTo>
                  <a:cubicBezTo>
                    <a:pt x="60" y="361"/>
                    <a:pt x="1" y="742"/>
                    <a:pt x="191" y="944"/>
                  </a:cubicBezTo>
                  <a:cubicBezTo>
                    <a:pt x="203" y="956"/>
                    <a:pt x="224" y="962"/>
                    <a:pt x="246" y="962"/>
                  </a:cubicBezTo>
                  <a:cubicBezTo>
                    <a:pt x="268" y="962"/>
                    <a:pt x="292" y="956"/>
                    <a:pt x="310" y="944"/>
                  </a:cubicBezTo>
                  <a:cubicBezTo>
                    <a:pt x="513" y="694"/>
                    <a:pt x="310" y="361"/>
                    <a:pt x="274" y="99"/>
                  </a:cubicBezTo>
                  <a:cubicBezTo>
                    <a:pt x="274" y="34"/>
                    <a:pt x="227" y="1"/>
                    <a:pt x="17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45"/>
            <p:cNvSpPr/>
            <p:nvPr/>
          </p:nvSpPr>
          <p:spPr>
            <a:xfrm>
              <a:off x="3801950" y="1851475"/>
              <a:ext cx="9550" cy="15500"/>
            </a:xfrm>
            <a:custGeom>
              <a:rect b="b" l="l" r="r" t="t"/>
              <a:pathLst>
                <a:path extrusionOk="0" h="620" w="382">
                  <a:moveTo>
                    <a:pt x="185" y="0"/>
                  </a:moveTo>
                  <a:cubicBezTo>
                    <a:pt x="99" y="0"/>
                    <a:pt x="12" y="57"/>
                    <a:pt x="12" y="170"/>
                  </a:cubicBezTo>
                  <a:cubicBezTo>
                    <a:pt x="12" y="289"/>
                    <a:pt x="1" y="420"/>
                    <a:pt x="36" y="539"/>
                  </a:cubicBezTo>
                  <a:cubicBezTo>
                    <a:pt x="60" y="593"/>
                    <a:pt x="117" y="620"/>
                    <a:pt x="175" y="620"/>
                  </a:cubicBezTo>
                  <a:cubicBezTo>
                    <a:pt x="233" y="620"/>
                    <a:pt x="292" y="593"/>
                    <a:pt x="322" y="539"/>
                  </a:cubicBezTo>
                  <a:cubicBezTo>
                    <a:pt x="382" y="420"/>
                    <a:pt x="358" y="289"/>
                    <a:pt x="358" y="170"/>
                  </a:cubicBezTo>
                  <a:cubicBezTo>
                    <a:pt x="358" y="57"/>
                    <a:pt x="271" y="0"/>
                    <a:pt x="18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45"/>
            <p:cNvSpPr/>
            <p:nvPr/>
          </p:nvSpPr>
          <p:spPr>
            <a:xfrm>
              <a:off x="3840800" y="1855275"/>
              <a:ext cx="6575" cy="12750"/>
            </a:xfrm>
            <a:custGeom>
              <a:rect b="b" l="l" r="r" t="t"/>
              <a:pathLst>
                <a:path extrusionOk="0" h="510" w="263">
                  <a:moveTo>
                    <a:pt x="131" y="0"/>
                  </a:moveTo>
                  <a:cubicBezTo>
                    <a:pt x="66" y="0"/>
                    <a:pt x="0" y="42"/>
                    <a:pt x="6" y="125"/>
                  </a:cubicBezTo>
                  <a:cubicBezTo>
                    <a:pt x="18" y="244"/>
                    <a:pt x="6" y="375"/>
                    <a:pt x="66" y="482"/>
                  </a:cubicBezTo>
                  <a:cubicBezTo>
                    <a:pt x="78" y="500"/>
                    <a:pt x="104" y="509"/>
                    <a:pt x="131" y="509"/>
                  </a:cubicBezTo>
                  <a:cubicBezTo>
                    <a:pt x="158" y="509"/>
                    <a:pt x="185" y="500"/>
                    <a:pt x="197" y="482"/>
                  </a:cubicBezTo>
                  <a:cubicBezTo>
                    <a:pt x="256" y="375"/>
                    <a:pt x="256" y="244"/>
                    <a:pt x="256" y="125"/>
                  </a:cubicBezTo>
                  <a:cubicBezTo>
                    <a:pt x="262" y="42"/>
                    <a:pt x="197" y="0"/>
                    <a:pt x="13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45"/>
            <p:cNvSpPr/>
            <p:nvPr/>
          </p:nvSpPr>
          <p:spPr>
            <a:xfrm>
              <a:off x="3673375" y="1755850"/>
              <a:ext cx="8350" cy="24575"/>
            </a:xfrm>
            <a:custGeom>
              <a:rect b="b" l="l" r="r" t="t"/>
              <a:pathLst>
                <a:path extrusionOk="0" h="983" w="334">
                  <a:moveTo>
                    <a:pt x="167" y="1"/>
                  </a:moveTo>
                  <a:cubicBezTo>
                    <a:pt x="104" y="1"/>
                    <a:pt x="42" y="42"/>
                    <a:pt x="36" y="126"/>
                  </a:cubicBezTo>
                  <a:cubicBezTo>
                    <a:pt x="24" y="364"/>
                    <a:pt x="0" y="602"/>
                    <a:pt x="24" y="840"/>
                  </a:cubicBezTo>
                  <a:cubicBezTo>
                    <a:pt x="30" y="935"/>
                    <a:pt x="104" y="983"/>
                    <a:pt x="177" y="983"/>
                  </a:cubicBezTo>
                  <a:cubicBezTo>
                    <a:pt x="250" y="983"/>
                    <a:pt x="322" y="935"/>
                    <a:pt x="322" y="840"/>
                  </a:cubicBezTo>
                  <a:cubicBezTo>
                    <a:pt x="333" y="602"/>
                    <a:pt x="298" y="364"/>
                    <a:pt x="298" y="126"/>
                  </a:cubicBezTo>
                  <a:cubicBezTo>
                    <a:pt x="292" y="42"/>
                    <a:pt x="229" y="1"/>
                    <a:pt x="16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45"/>
            <p:cNvSpPr/>
            <p:nvPr/>
          </p:nvSpPr>
          <p:spPr>
            <a:xfrm>
              <a:off x="3989775" y="1840750"/>
              <a:ext cx="4200" cy="16175"/>
            </a:xfrm>
            <a:custGeom>
              <a:rect b="b" l="l" r="r" t="t"/>
              <a:pathLst>
                <a:path extrusionOk="0" h="647" w="168">
                  <a:moveTo>
                    <a:pt x="73" y="1"/>
                  </a:moveTo>
                  <a:cubicBezTo>
                    <a:pt x="39" y="1"/>
                    <a:pt x="6" y="22"/>
                    <a:pt x="12" y="63"/>
                  </a:cubicBezTo>
                  <a:cubicBezTo>
                    <a:pt x="12" y="242"/>
                    <a:pt x="0" y="432"/>
                    <a:pt x="48" y="611"/>
                  </a:cubicBezTo>
                  <a:cubicBezTo>
                    <a:pt x="54" y="635"/>
                    <a:pt x="72" y="647"/>
                    <a:pt x="88" y="647"/>
                  </a:cubicBezTo>
                  <a:cubicBezTo>
                    <a:pt x="105" y="647"/>
                    <a:pt x="119" y="635"/>
                    <a:pt x="119" y="611"/>
                  </a:cubicBezTo>
                  <a:cubicBezTo>
                    <a:pt x="167" y="432"/>
                    <a:pt x="143" y="242"/>
                    <a:pt x="143" y="63"/>
                  </a:cubicBezTo>
                  <a:cubicBezTo>
                    <a:pt x="143" y="22"/>
                    <a:pt x="108" y="1"/>
                    <a:pt x="7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45"/>
            <p:cNvSpPr/>
            <p:nvPr/>
          </p:nvSpPr>
          <p:spPr>
            <a:xfrm>
              <a:off x="3921300" y="1828450"/>
              <a:ext cx="15150" cy="12700"/>
            </a:xfrm>
            <a:custGeom>
              <a:rect b="b" l="l" r="r" t="t"/>
              <a:pathLst>
                <a:path extrusionOk="0" h="508" w="606">
                  <a:moveTo>
                    <a:pt x="258" y="0"/>
                  </a:moveTo>
                  <a:cubicBezTo>
                    <a:pt x="201" y="0"/>
                    <a:pt x="145" y="24"/>
                    <a:pt x="108" y="67"/>
                  </a:cubicBezTo>
                  <a:cubicBezTo>
                    <a:pt x="13" y="151"/>
                    <a:pt x="1" y="305"/>
                    <a:pt x="84" y="377"/>
                  </a:cubicBezTo>
                  <a:cubicBezTo>
                    <a:pt x="120" y="401"/>
                    <a:pt x="144" y="424"/>
                    <a:pt x="180" y="448"/>
                  </a:cubicBezTo>
                  <a:cubicBezTo>
                    <a:pt x="224" y="490"/>
                    <a:pt x="273" y="507"/>
                    <a:pt x="319" y="507"/>
                  </a:cubicBezTo>
                  <a:cubicBezTo>
                    <a:pt x="474" y="507"/>
                    <a:pt x="605" y="315"/>
                    <a:pt x="477" y="151"/>
                  </a:cubicBezTo>
                  <a:cubicBezTo>
                    <a:pt x="441" y="127"/>
                    <a:pt x="430" y="91"/>
                    <a:pt x="406" y="67"/>
                  </a:cubicBezTo>
                  <a:cubicBezTo>
                    <a:pt x="365" y="21"/>
                    <a:pt x="311" y="0"/>
                    <a:pt x="25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45"/>
            <p:cNvSpPr/>
            <p:nvPr/>
          </p:nvSpPr>
          <p:spPr>
            <a:xfrm>
              <a:off x="4050050" y="1801700"/>
              <a:ext cx="8200" cy="8650"/>
            </a:xfrm>
            <a:custGeom>
              <a:rect b="b" l="l" r="r" t="t"/>
              <a:pathLst>
                <a:path extrusionOk="0" h="346" w="328">
                  <a:moveTo>
                    <a:pt x="133" y="0"/>
                  </a:moveTo>
                  <a:cubicBezTo>
                    <a:pt x="69" y="0"/>
                    <a:pt x="0" y="42"/>
                    <a:pt x="6" y="125"/>
                  </a:cubicBezTo>
                  <a:cubicBezTo>
                    <a:pt x="30" y="197"/>
                    <a:pt x="30" y="268"/>
                    <a:pt x="90" y="316"/>
                  </a:cubicBezTo>
                  <a:cubicBezTo>
                    <a:pt x="116" y="337"/>
                    <a:pt x="144" y="346"/>
                    <a:pt x="173" y="346"/>
                  </a:cubicBezTo>
                  <a:cubicBezTo>
                    <a:pt x="210" y="346"/>
                    <a:pt x="247" y="330"/>
                    <a:pt x="280" y="304"/>
                  </a:cubicBezTo>
                  <a:cubicBezTo>
                    <a:pt x="328" y="268"/>
                    <a:pt x="328" y="208"/>
                    <a:pt x="280" y="173"/>
                  </a:cubicBezTo>
                  <a:cubicBezTo>
                    <a:pt x="274" y="173"/>
                    <a:pt x="252" y="158"/>
                    <a:pt x="233" y="145"/>
                  </a:cubicBezTo>
                  <a:lnTo>
                    <a:pt x="233" y="145"/>
                  </a:lnTo>
                  <a:lnTo>
                    <a:pt x="233" y="125"/>
                  </a:lnTo>
                  <a:cubicBezTo>
                    <a:pt x="256" y="42"/>
                    <a:pt x="197" y="0"/>
                    <a:pt x="13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45"/>
            <p:cNvSpPr/>
            <p:nvPr/>
          </p:nvSpPr>
          <p:spPr>
            <a:xfrm>
              <a:off x="3892150" y="1794100"/>
              <a:ext cx="600" cy="25"/>
            </a:xfrm>
            <a:custGeom>
              <a:rect b="b" l="l" r="r" t="t"/>
              <a:pathLst>
                <a:path extrusionOk="0" h="1" w="24">
                  <a:moveTo>
                    <a:pt x="0" y="1"/>
                  </a:moveTo>
                  <a:cubicBezTo>
                    <a:pt x="24" y="1"/>
                    <a:pt x="24" y="1"/>
                    <a:pt x="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45"/>
            <p:cNvSpPr/>
            <p:nvPr/>
          </p:nvSpPr>
          <p:spPr>
            <a:xfrm>
              <a:off x="3578425" y="1709750"/>
              <a:ext cx="12500" cy="32200"/>
            </a:xfrm>
            <a:custGeom>
              <a:rect b="b" l="l" r="r" t="t"/>
              <a:pathLst>
                <a:path extrusionOk="0" h="1288" w="500">
                  <a:moveTo>
                    <a:pt x="104" y="1"/>
                  </a:moveTo>
                  <a:cubicBezTo>
                    <a:pt x="54" y="1"/>
                    <a:pt x="0" y="45"/>
                    <a:pt x="24" y="100"/>
                  </a:cubicBezTo>
                  <a:cubicBezTo>
                    <a:pt x="83" y="291"/>
                    <a:pt x="143" y="469"/>
                    <a:pt x="167" y="672"/>
                  </a:cubicBezTo>
                  <a:cubicBezTo>
                    <a:pt x="202" y="874"/>
                    <a:pt x="190" y="1065"/>
                    <a:pt x="250" y="1243"/>
                  </a:cubicBezTo>
                  <a:cubicBezTo>
                    <a:pt x="256" y="1273"/>
                    <a:pt x="280" y="1288"/>
                    <a:pt x="307" y="1288"/>
                  </a:cubicBezTo>
                  <a:cubicBezTo>
                    <a:pt x="333" y="1288"/>
                    <a:pt x="363" y="1273"/>
                    <a:pt x="381" y="1243"/>
                  </a:cubicBezTo>
                  <a:cubicBezTo>
                    <a:pt x="500" y="850"/>
                    <a:pt x="321" y="398"/>
                    <a:pt x="167" y="41"/>
                  </a:cubicBezTo>
                  <a:cubicBezTo>
                    <a:pt x="154" y="12"/>
                    <a:pt x="130" y="1"/>
                    <a:pt x="10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45"/>
            <p:cNvSpPr/>
            <p:nvPr/>
          </p:nvSpPr>
          <p:spPr>
            <a:xfrm>
              <a:off x="3551700" y="1695500"/>
              <a:ext cx="8575" cy="20925"/>
            </a:xfrm>
            <a:custGeom>
              <a:rect b="b" l="l" r="r" t="t"/>
              <a:pathLst>
                <a:path extrusionOk="0" h="837" w="343">
                  <a:moveTo>
                    <a:pt x="89" y="0"/>
                  </a:moveTo>
                  <a:cubicBezTo>
                    <a:pt x="44" y="0"/>
                    <a:pt x="0" y="31"/>
                    <a:pt x="21" y="87"/>
                  </a:cubicBezTo>
                  <a:cubicBezTo>
                    <a:pt x="93" y="325"/>
                    <a:pt x="128" y="563"/>
                    <a:pt x="188" y="801"/>
                  </a:cubicBezTo>
                  <a:cubicBezTo>
                    <a:pt x="194" y="825"/>
                    <a:pt x="215" y="837"/>
                    <a:pt x="236" y="837"/>
                  </a:cubicBezTo>
                  <a:cubicBezTo>
                    <a:pt x="256" y="837"/>
                    <a:pt x="277" y="825"/>
                    <a:pt x="283" y="801"/>
                  </a:cubicBezTo>
                  <a:cubicBezTo>
                    <a:pt x="343" y="563"/>
                    <a:pt x="247" y="277"/>
                    <a:pt x="164" y="51"/>
                  </a:cubicBezTo>
                  <a:cubicBezTo>
                    <a:pt x="154" y="16"/>
                    <a:pt x="121" y="0"/>
                    <a:pt x="8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45"/>
            <p:cNvSpPr/>
            <p:nvPr/>
          </p:nvSpPr>
          <p:spPr>
            <a:xfrm>
              <a:off x="3500550" y="1633425"/>
              <a:ext cx="15450" cy="40200"/>
            </a:xfrm>
            <a:custGeom>
              <a:rect b="b" l="l" r="r" t="t"/>
              <a:pathLst>
                <a:path extrusionOk="0" h="1608" w="618">
                  <a:moveTo>
                    <a:pt x="62" y="0"/>
                  </a:moveTo>
                  <a:cubicBezTo>
                    <a:pt x="33" y="0"/>
                    <a:pt x="0" y="26"/>
                    <a:pt x="7" y="70"/>
                  </a:cubicBezTo>
                  <a:cubicBezTo>
                    <a:pt x="115" y="570"/>
                    <a:pt x="269" y="1129"/>
                    <a:pt x="519" y="1582"/>
                  </a:cubicBezTo>
                  <a:cubicBezTo>
                    <a:pt x="528" y="1599"/>
                    <a:pt x="545" y="1607"/>
                    <a:pt x="561" y="1607"/>
                  </a:cubicBezTo>
                  <a:cubicBezTo>
                    <a:pt x="590" y="1607"/>
                    <a:pt x="618" y="1584"/>
                    <a:pt x="603" y="1546"/>
                  </a:cubicBezTo>
                  <a:cubicBezTo>
                    <a:pt x="460" y="1034"/>
                    <a:pt x="281" y="522"/>
                    <a:pt x="103" y="34"/>
                  </a:cubicBezTo>
                  <a:cubicBezTo>
                    <a:pt x="98" y="11"/>
                    <a:pt x="81" y="0"/>
                    <a:pt x="6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45"/>
            <p:cNvSpPr/>
            <p:nvPr/>
          </p:nvSpPr>
          <p:spPr>
            <a:xfrm>
              <a:off x="3420550" y="1587625"/>
              <a:ext cx="44175" cy="49000"/>
            </a:xfrm>
            <a:custGeom>
              <a:rect b="b" l="l" r="r" t="t"/>
              <a:pathLst>
                <a:path extrusionOk="0" h="1960" w="1767">
                  <a:moveTo>
                    <a:pt x="25" y="1"/>
                  </a:moveTo>
                  <a:cubicBezTo>
                    <a:pt x="9" y="1"/>
                    <a:pt x="1" y="28"/>
                    <a:pt x="28" y="56"/>
                  </a:cubicBezTo>
                  <a:cubicBezTo>
                    <a:pt x="386" y="282"/>
                    <a:pt x="707" y="532"/>
                    <a:pt x="981" y="878"/>
                  </a:cubicBezTo>
                  <a:cubicBezTo>
                    <a:pt x="1231" y="1199"/>
                    <a:pt x="1362" y="1568"/>
                    <a:pt x="1576" y="1925"/>
                  </a:cubicBezTo>
                  <a:cubicBezTo>
                    <a:pt x="1586" y="1949"/>
                    <a:pt x="1605" y="1960"/>
                    <a:pt x="1625" y="1960"/>
                  </a:cubicBezTo>
                  <a:cubicBezTo>
                    <a:pt x="1654" y="1960"/>
                    <a:pt x="1683" y="1937"/>
                    <a:pt x="1683" y="1902"/>
                  </a:cubicBezTo>
                  <a:cubicBezTo>
                    <a:pt x="1767" y="1092"/>
                    <a:pt x="814" y="68"/>
                    <a:pt x="40" y="9"/>
                  </a:cubicBezTo>
                  <a:cubicBezTo>
                    <a:pt x="35" y="3"/>
                    <a:pt x="30" y="1"/>
                    <a:pt x="2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45"/>
            <p:cNvSpPr/>
            <p:nvPr/>
          </p:nvSpPr>
          <p:spPr>
            <a:xfrm>
              <a:off x="3489525" y="1629675"/>
              <a:ext cx="34450" cy="58150"/>
            </a:xfrm>
            <a:custGeom>
              <a:rect b="b" l="l" r="r" t="t"/>
              <a:pathLst>
                <a:path extrusionOk="0" h="2326" w="1378">
                  <a:moveTo>
                    <a:pt x="75" y="1"/>
                  </a:moveTo>
                  <a:cubicBezTo>
                    <a:pt x="41" y="1"/>
                    <a:pt x="1" y="58"/>
                    <a:pt x="32" y="89"/>
                  </a:cubicBezTo>
                  <a:cubicBezTo>
                    <a:pt x="687" y="660"/>
                    <a:pt x="1008" y="1434"/>
                    <a:pt x="1163" y="2291"/>
                  </a:cubicBezTo>
                  <a:cubicBezTo>
                    <a:pt x="1172" y="2315"/>
                    <a:pt x="1192" y="2326"/>
                    <a:pt x="1211" y="2326"/>
                  </a:cubicBezTo>
                  <a:cubicBezTo>
                    <a:pt x="1240" y="2326"/>
                    <a:pt x="1270" y="2303"/>
                    <a:pt x="1270" y="2267"/>
                  </a:cubicBezTo>
                  <a:cubicBezTo>
                    <a:pt x="1377" y="1398"/>
                    <a:pt x="770" y="517"/>
                    <a:pt x="91" y="5"/>
                  </a:cubicBezTo>
                  <a:cubicBezTo>
                    <a:pt x="86" y="2"/>
                    <a:pt x="81" y="1"/>
                    <a:pt x="7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45"/>
            <p:cNvSpPr/>
            <p:nvPr/>
          </p:nvSpPr>
          <p:spPr>
            <a:xfrm>
              <a:off x="3478675" y="1585425"/>
              <a:ext cx="16575" cy="15350"/>
            </a:xfrm>
            <a:custGeom>
              <a:rect b="b" l="l" r="r" t="t"/>
              <a:pathLst>
                <a:path extrusionOk="0" h="614" w="663">
                  <a:moveTo>
                    <a:pt x="148" y="1"/>
                  </a:moveTo>
                  <a:cubicBezTo>
                    <a:pt x="73" y="1"/>
                    <a:pt x="0" y="110"/>
                    <a:pt x="73" y="192"/>
                  </a:cubicBezTo>
                  <a:cubicBezTo>
                    <a:pt x="204" y="335"/>
                    <a:pt x="347" y="513"/>
                    <a:pt x="549" y="608"/>
                  </a:cubicBezTo>
                  <a:cubicBezTo>
                    <a:pt x="558" y="612"/>
                    <a:pt x="567" y="614"/>
                    <a:pt x="576" y="614"/>
                  </a:cubicBezTo>
                  <a:cubicBezTo>
                    <a:pt x="625" y="614"/>
                    <a:pt x="663" y="564"/>
                    <a:pt x="632" y="513"/>
                  </a:cubicBezTo>
                  <a:cubicBezTo>
                    <a:pt x="549" y="323"/>
                    <a:pt x="370" y="192"/>
                    <a:pt x="216" y="37"/>
                  </a:cubicBezTo>
                  <a:cubicBezTo>
                    <a:pt x="196" y="11"/>
                    <a:pt x="172" y="1"/>
                    <a:pt x="14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45"/>
            <p:cNvSpPr/>
            <p:nvPr/>
          </p:nvSpPr>
          <p:spPr>
            <a:xfrm>
              <a:off x="3550150" y="1671200"/>
              <a:ext cx="9825" cy="11525"/>
            </a:xfrm>
            <a:custGeom>
              <a:rect b="b" l="l" r="r" t="t"/>
              <a:pathLst>
                <a:path extrusionOk="0" h="461" w="393">
                  <a:moveTo>
                    <a:pt x="160" y="0"/>
                  </a:moveTo>
                  <a:cubicBezTo>
                    <a:pt x="81" y="0"/>
                    <a:pt x="1" y="116"/>
                    <a:pt x="83" y="190"/>
                  </a:cubicBezTo>
                  <a:cubicBezTo>
                    <a:pt x="155" y="249"/>
                    <a:pt x="214" y="333"/>
                    <a:pt x="250" y="416"/>
                  </a:cubicBezTo>
                  <a:cubicBezTo>
                    <a:pt x="256" y="446"/>
                    <a:pt x="280" y="461"/>
                    <a:pt x="305" y="461"/>
                  </a:cubicBezTo>
                  <a:cubicBezTo>
                    <a:pt x="330" y="461"/>
                    <a:pt x="357" y="446"/>
                    <a:pt x="369" y="416"/>
                  </a:cubicBezTo>
                  <a:cubicBezTo>
                    <a:pt x="381" y="345"/>
                    <a:pt x="393" y="273"/>
                    <a:pt x="345" y="190"/>
                  </a:cubicBezTo>
                  <a:cubicBezTo>
                    <a:pt x="321" y="130"/>
                    <a:pt x="274" y="94"/>
                    <a:pt x="226" y="35"/>
                  </a:cubicBezTo>
                  <a:cubicBezTo>
                    <a:pt x="207" y="10"/>
                    <a:pt x="184" y="0"/>
                    <a:pt x="16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45"/>
            <p:cNvSpPr/>
            <p:nvPr/>
          </p:nvSpPr>
          <p:spPr>
            <a:xfrm>
              <a:off x="4526825" y="1830425"/>
              <a:ext cx="12750" cy="26900"/>
            </a:xfrm>
            <a:custGeom>
              <a:rect b="b" l="l" r="r" t="t"/>
              <a:pathLst>
                <a:path extrusionOk="0" h="1076" w="510">
                  <a:moveTo>
                    <a:pt x="206" y="1"/>
                  </a:moveTo>
                  <a:cubicBezTo>
                    <a:pt x="113" y="1"/>
                    <a:pt x="0" y="84"/>
                    <a:pt x="33" y="191"/>
                  </a:cubicBezTo>
                  <a:cubicBezTo>
                    <a:pt x="81" y="357"/>
                    <a:pt x="116" y="512"/>
                    <a:pt x="128" y="667"/>
                  </a:cubicBezTo>
                  <a:cubicBezTo>
                    <a:pt x="140" y="798"/>
                    <a:pt x="93" y="941"/>
                    <a:pt x="200" y="1036"/>
                  </a:cubicBezTo>
                  <a:cubicBezTo>
                    <a:pt x="228" y="1064"/>
                    <a:pt x="260" y="1075"/>
                    <a:pt x="291" y="1075"/>
                  </a:cubicBezTo>
                  <a:cubicBezTo>
                    <a:pt x="313" y="1075"/>
                    <a:pt x="335" y="1070"/>
                    <a:pt x="354" y="1060"/>
                  </a:cubicBezTo>
                  <a:cubicBezTo>
                    <a:pt x="509" y="988"/>
                    <a:pt x="497" y="762"/>
                    <a:pt x="485" y="595"/>
                  </a:cubicBezTo>
                  <a:cubicBezTo>
                    <a:pt x="474" y="405"/>
                    <a:pt x="390" y="226"/>
                    <a:pt x="307" y="60"/>
                  </a:cubicBezTo>
                  <a:cubicBezTo>
                    <a:pt x="288" y="18"/>
                    <a:pt x="249" y="1"/>
                    <a:pt x="20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45"/>
            <p:cNvSpPr/>
            <p:nvPr/>
          </p:nvSpPr>
          <p:spPr>
            <a:xfrm>
              <a:off x="4587175" y="1803025"/>
              <a:ext cx="1200" cy="625"/>
            </a:xfrm>
            <a:custGeom>
              <a:rect b="b" l="l" r="r" t="t"/>
              <a:pathLst>
                <a:path extrusionOk="0" h="25" w="48">
                  <a:moveTo>
                    <a:pt x="36" y="1"/>
                  </a:moveTo>
                  <a:cubicBezTo>
                    <a:pt x="0" y="1"/>
                    <a:pt x="0" y="25"/>
                    <a:pt x="36" y="25"/>
                  </a:cubicBezTo>
                  <a:cubicBezTo>
                    <a:pt x="48" y="25"/>
                    <a:pt x="48" y="1"/>
                    <a:pt x="3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45"/>
            <p:cNvSpPr/>
            <p:nvPr/>
          </p:nvSpPr>
          <p:spPr>
            <a:xfrm>
              <a:off x="4595800" y="1783225"/>
              <a:ext cx="5675" cy="18650"/>
            </a:xfrm>
            <a:custGeom>
              <a:rect b="b" l="l" r="r" t="t"/>
              <a:pathLst>
                <a:path extrusionOk="0" h="746" w="227">
                  <a:moveTo>
                    <a:pt x="167" y="1"/>
                  </a:moveTo>
                  <a:cubicBezTo>
                    <a:pt x="137" y="1"/>
                    <a:pt x="108" y="19"/>
                    <a:pt x="108" y="55"/>
                  </a:cubicBezTo>
                  <a:cubicBezTo>
                    <a:pt x="108" y="197"/>
                    <a:pt x="72" y="316"/>
                    <a:pt x="60" y="436"/>
                  </a:cubicBezTo>
                  <a:cubicBezTo>
                    <a:pt x="48" y="519"/>
                    <a:pt x="1" y="614"/>
                    <a:pt x="12" y="709"/>
                  </a:cubicBezTo>
                  <a:cubicBezTo>
                    <a:pt x="12" y="732"/>
                    <a:pt x="37" y="746"/>
                    <a:pt x="61" y="746"/>
                  </a:cubicBezTo>
                  <a:cubicBezTo>
                    <a:pt x="74" y="746"/>
                    <a:pt x="87" y="742"/>
                    <a:pt x="96" y="733"/>
                  </a:cubicBezTo>
                  <a:cubicBezTo>
                    <a:pt x="167" y="638"/>
                    <a:pt x="167" y="519"/>
                    <a:pt x="191" y="412"/>
                  </a:cubicBezTo>
                  <a:cubicBezTo>
                    <a:pt x="215" y="293"/>
                    <a:pt x="227" y="174"/>
                    <a:pt x="227" y="55"/>
                  </a:cubicBezTo>
                  <a:cubicBezTo>
                    <a:pt x="227" y="19"/>
                    <a:pt x="197" y="1"/>
                    <a:pt x="16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45"/>
            <p:cNvSpPr/>
            <p:nvPr/>
          </p:nvSpPr>
          <p:spPr>
            <a:xfrm>
              <a:off x="4746425" y="1758825"/>
              <a:ext cx="8950" cy="49400"/>
            </a:xfrm>
            <a:custGeom>
              <a:rect b="b" l="l" r="r" t="t"/>
              <a:pathLst>
                <a:path extrusionOk="0" h="1976" w="358">
                  <a:moveTo>
                    <a:pt x="220" y="1"/>
                  </a:moveTo>
                  <a:cubicBezTo>
                    <a:pt x="182" y="1"/>
                    <a:pt x="141" y="35"/>
                    <a:pt x="155" y="78"/>
                  </a:cubicBezTo>
                  <a:cubicBezTo>
                    <a:pt x="262" y="721"/>
                    <a:pt x="95" y="1316"/>
                    <a:pt x="0" y="1947"/>
                  </a:cubicBezTo>
                  <a:cubicBezTo>
                    <a:pt x="0" y="1967"/>
                    <a:pt x="18" y="1976"/>
                    <a:pt x="40" y="1976"/>
                  </a:cubicBezTo>
                  <a:cubicBezTo>
                    <a:pt x="58" y="1976"/>
                    <a:pt x="79" y="1970"/>
                    <a:pt x="95" y="1959"/>
                  </a:cubicBezTo>
                  <a:cubicBezTo>
                    <a:pt x="333" y="1376"/>
                    <a:pt x="357" y="661"/>
                    <a:pt x="274" y="54"/>
                  </a:cubicBezTo>
                  <a:cubicBezTo>
                    <a:pt x="269" y="16"/>
                    <a:pt x="245" y="1"/>
                    <a:pt x="22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45"/>
            <p:cNvSpPr/>
            <p:nvPr/>
          </p:nvSpPr>
          <p:spPr>
            <a:xfrm>
              <a:off x="4765525" y="1635075"/>
              <a:ext cx="20500" cy="56350"/>
            </a:xfrm>
            <a:custGeom>
              <a:rect b="b" l="l" r="r" t="t"/>
              <a:pathLst>
                <a:path extrusionOk="0" h="2254" w="820">
                  <a:moveTo>
                    <a:pt x="41" y="0"/>
                  </a:moveTo>
                  <a:cubicBezTo>
                    <a:pt x="30" y="0"/>
                    <a:pt x="0" y="18"/>
                    <a:pt x="10" y="27"/>
                  </a:cubicBezTo>
                  <a:cubicBezTo>
                    <a:pt x="522" y="706"/>
                    <a:pt x="605" y="1420"/>
                    <a:pt x="701" y="2218"/>
                  </a:cubicBezTo>
                  <a:cubicBezTo>
                    <a:pt x="701" y="2242"/>
                    <a:pt x="715" y="2254"/>
                    <a:pt x="730" y="2254"/>
                  </a:cubicBezTo>
                  <a:cubicBezTo>
                    <a:pt x="745" y="2254"/>
                    <a:pt x="760" y="2242"/>
                    <a:pt x="760" y="2218"/>
                  </a:cubicBezTo>
                  <a:cubicBezTo>
                    <a:pt x="820" y="1444"/>
                    <a:pt x="522" y="599"/>
                    <a:pt x="46" y="4"/>
                  </a:cubicBezTo>
                  <a:cubicBezTo>
                    <a:pt x="46" y="1"/>
                    <a:pt x="44" y="0"/>
                    <a:pt x="4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45"/>
            <p:cNvSpPr/>
            <p:nvPr/>
          </p:nvSpPr>
          <p:spPr>
            <a:xfrm>
              <a:off x="4782850" y="1736675"/>
              <a:ext cx="4675" cy="27675"/>
            </a:xfrm>
            <a:custGeom>
              <a:rect b="b" l="l" r="r" t="t"/>
              <a:pathLst>
                <a:path extrusionOk="0" h="1107" w="187">
                  <a:moveTo>
                    <a:pt x="48" y="0"/>
                  </a:moveTo>
                  <a:cubicBezTo>
                    <a:pt x="26" y="0"/>
                    <a:pt x="1" y="20"/>
                    <a:pt x="8" y="47"/>
                  </a:cubicBezTo>
                  <a:cubicBezTo>
                    <a:pt x="31" y="238"/>
                    <a:pt x="31" y="428"/>
                    <a:pt x="55" y="631"/>
                  </a:cubicBezTo>
                  <a:cubicBezTo>
                    <a:pt x="55" y="774"/>
                    <a:pt x="31" y="928"/>
                    <a:pt x="67" y="1071"/>
                  </a:cubicBezTo>
                  <a:cubicBezTo>
                    <a:pt x="73" y="1095"/>
                    <a:pt x="91" y="1107"/>
                    <a:pt x="107" y="1107"/>
                  </a:cubicBezTo>
                  <a:cubicBezTo>
                    <a:pt x="124" y="1107"/>
                    <a:pt x="139" y="1095"/>
                    <a:pt x="139" y="1071"/>
                  </a:cubicBezTo>
                  <a:cubicBezTo>
                    <a:pt x="186" y="904"/>
                    <a:pt x="150" y="714"/>
                    <a:pt x="139" y="547"/>
                  </a:cubicBezTo>
                  <a:cubicBezTo>
                    <a:pt x="127" y="369"/>
                    <a:pt x="103" y="214"/>
                    <a:pt x="79" y="35"/>
                  </a:cubicBezTo>
                  <a:cubicBezTo>
                    <a:pt x="79" y="10"/>
                    <a:pt x="64" y="0"/>
                    <a:pt x="4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45"/>
            <p:cNvSpPr/>
            <p:nvPr/>
          </p:nvSpPr>
          <p:spPr>
            <a:xfrm>
              <a:off x="4791950" y="1762650"/>
              <a:ext cx="4800" cy="22225"/>
            </a:xfrm>
            <a:custGeom>
              <a:rect b="b" l="l" r="r" t="t"/>
              <a:pathLst>
                <a:path extrusionOk="0" h="889" w="192">
                  <a:moveTo>
                    <a:pt x="99" y="1"/>
                  </a:moveTo>
                  <a:cubicBezTo>
                    <a:pt x="61" y="1"/>
                    <a:pt x="25" y="28"/>
                    <a:pt x="25" y="80"/>
                  </a:cubicBezTo>
                  <a:cubicBezTo>
                    <a:pt x="25" y="330"/>
                    <a:pt x="1" y="580"/>
                    <a:pt x="1" y="842"/>
                  </a:cubicBezTo>
                  <a:cubicBezTo>
                    <a:pt x="1" y="873"/>
                    <a:pt x="21" y="888"/>
                    <a:pt x="43" y="888"/>
                  </a:cubicBezTo>
                  <a:cubicBezTo>
                    <a:pt x="63" y="888"/>
                    <a:pt x="85" y="876"/>
                    <a:pt x="96" y="854"/>
                  </a:cubicBezTo>
                  <a:cubicBezTo>
                    <a:pt x="191" y="616"/>
                    <a:pt x="179" y="330"/>
                    <a:pt x="179" y="92"/>
                  </a:cubicBezTo>
                  <a:cubicBezTo>
                    <a:pt x="179" y="31"/>
                    <a:pt x="139" y="1"/>
                    <a:pt x="9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45"/>
            <p:cNvSpPr/>
            <p:nvPr/>
          </p:nvSpPr>
          <p:spPr>
            <a:xfrm>
              <a:off x="3154150" y="1577100"/>
              <a:ext cx="110550" cy="183900"/>
            </a:xfrm>
            <a:custGeom>
              <a:rect b="b" l="l" r="r" t="t"/>
              <a:pathLst>
                <a:path extrusionOk="0" h="7356" w="4422">
                  <a:moveTo>
                    <a:pt x="4398" y="1"/>
                  </a:moveTo>
                  <a:cubicBezTo>
                    <a:pt x="2910" y="168"/>
                    <a:pt x="1862" y="1251"/>
                    <a:pt x="1290" y="2573"/>
                  </a:cubicBezTo>
                  <a:cubicBezTo>
                    <a:pt x="969" y="3347"/>
                    <a:pt x="755" y="4156"/>
                    <a:pt x="576" y="4966"/>
                  </a:cubicBezTo>
                  <a:cubicBezTo>
                    <a:pt x="409" y="5716"/>
                    <a:pt x="112" y="6478"/>
                    <a:pt x="16" y="7228"/>
                  </a:cubicBezTo>
                  <a:cubicBezTo>
                    <a:pt x="0" y="7300"/>
                    <a:pt x="60" y="7356"/>
                    <a:pt x="118" y="7356"/>
                  </a:cubicBezTo>
                  <a:cubicBezTo>
                    <a:pt x="147" y="7356"/>
                    <a:pt x="176" y="7343"/>
                    <a:pt x="195" y="7311"/>
                  </a:cubicBezTo>
                  <a:cubicBezTo>
                    <a:pt x="493" y="6776"/>
                    <a:pt x="552" y="6097"/>
                    <a:pt x="707" y="5502"/>
                  </a:cubicBezTo>
                  <a:cubicBezTo>
                    <a:pt x="909" y="4787"/>
                    <a:pt x="1100" y="4073"/>
                    <a:pt x="1338" y="3382"/>
                  </a:cubicBezTo>
                  <a:cubicBezTo>
                    <a:pt x="1874" y="1811"/>
                    <a:pt x="2636" y="322"/>
                    <a:pt x="4422" y="49"/>
                  </a:cubicBezTo>
                  <a:cubicBezTo>
                    <a:pt x="4422" y="25"/>
                    <a:pt x="4422" y="1"/>
                    <a:pt x="439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45"/>
            <p:cNvSpPr/>
            <p:nvPr/>
          </p:nvSpPr>
          <p:spPr>
            <a:xfrm>
              <a:off x="3146225" y="1825100"/>
              <a:ext cx="13100" cy="91575"/>
            </a:xfrm>
            <a:custGeom>
              <a:rect b="b" l="l" r="r" t="t"/>
              <a:pathLst>
                <a:path extrusionOk="0" h="3663" w="524">
                  <a:moveTo>
                    <a:pt x="121" y="0"/>
                  </a:moveTo>
                  <a:cubicBezTo>
                    <a:pt x="100" y="0"/>
                    <a:pt x="83" y="15"/>
                    <a:pt x="95" y="46"/>
                  </a:cubicBezTo>
                  <a:cubicBezTo>
                    <a:pt x="238" y="1237"/>
                    <a:pt x="0" y="2451"/>
                    <a:pt x="167" y="3642"/>
                  </a:cubicBezTo>
                  <a:cubicBezTo>
                    <a:pt x="167" y="3656"/>
                    <a:pt x="178" y="3663"/>
                    <a:pt x="191" y="3663"/>
                  </a:cubicBezTo>
                  <a:cubicBezTo>
                    <a:pt x="210" y="3663"/>
                    <a:pt x="233" y="3647"/>
                    <a:pt x="226" y="3618"/>
                  </a:cubicBezTo>
                  <a:cubicBezTo>
                    <a:pt x="167" y="2392"/>
                    <a:pt x="524" y="1237"/>
                    <a:pt x="167" y="34"/>
                  </a:cubicBezTo>
                  <a:cubicBezTo>
                    <a:pt x="161" y="12"/>
                    <a:pt x="140" y="0"/>
                    <a:pt x="12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45"/>
            <p:cNvSpPr/>
            <p:nvPr/>
          </p:nvSpPr>
          <p:spPr>
            <a:xfrm>
              <a:off x="3251325" y="1569625"/>
              <a:ext cx="65700" cy="28100"/>
            </a:xfrm>
            <a:custGeom>
              <a:rect b="b" l="l" r="r" t="t"/>
              <a:pathLst>
                <a:path extrusionOk="0" h="1124" w="2628">
                  <a:moveTo>
                    <a:pt x="2592" y="1"/>
                  </a:moveTo>
                  <a:cubicBezTo>
                    <a:pt x="2589" y="1"/>
                    <a:pt x="2586" y="1"/>
                    <a:pt x="2583" y="2"/>
                  </a:cubicBezTo>
                  <a:cubicBezTo>
                    <a:pt x="1642" y="145"/>
                    <a:pt x="832" y="621"/>
                    <a:pt x="11" y="1086"/>
                  </a:cubicBezTo>
                  <a:cubicBezTo>
                    <a:pt x="1" y="1096"/>
                    <a:pt x="8" y="1124"/>
                    <a:pt x="18" y="1124"/>
                  </a:cubicBezTo>
                  <a:cubicBezTo>
                    <a:pt x="19" y="1124"/>
                    <a:pt x="21" y="1123"/>
                    <a:pt x="23" y="1121"/>
                  </a:cubicBezTo>
                  <a:cubicBezTo>
                    <a:pt x="892" y="729"/>
                    <a:pt x="1642" y="205"/>
                    <a:pt x="2595" y="62"/>
                  </a:cubicBezTo>
                  <a:cubicBezTo>
                    <a:pt x="2627" y="51"/>
                    <a:pt x="2620" y="1"/>
                    <a:pt x="259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45"/>
            <p:cNvSpPr/>
            <p:nvPr/>
          </p:nvSpPr>
          <p:spPr>
            <a:xfrm>
              <a:off x="3223000" y="1614775"/>
              <a:ext cx="7275" cy="7300"/>
            </a:xfrm>
            <a:custGeom>
              <a:rect b="b" l="l" r="r" t="t"/>
              <a:pathLst>
                <a:path extrusionOk="0" h="292" w="291">
                  <a:moveTo>
                    <a:pt x="280" y="1"/>
                  </a:moveTo>
                  <a:cubicBezTo>
                    <a:pt x="277" y="1"/>
                    <a:pt x="275" y="2"/>
                    <a:pt x="275" y="6"/>
                  </a:cubicBezTo>
                  <a:cubicBezTo>
                    <a:pt x="291" y="6"/>
                    <a:pt x="285" y="1"/>
                    <a:pt x="280" y="1"/>
                  </a:cubicBezTo>
                  <a:close/>
                  <a:moveTo>
                    <a:pt x="275" y="6"/>
                  </a:moveTo>
                  <a:lnTo>
                    <a:pt x="1" y="292"/>
                  </a:lnTo>
                  <a:cubicBezTo>
                    <a:pt x="96" y="208"/>
                    <a:pt x="191" y="101"/>
                    <a:pt x="275" y="6"/>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45"/>
            <p:cNvSpPr/>
            <p:nvPr/>
          </p:nvSpPr>
          <p:spPr>
            <a:xfrm>
              <a:off x="3155450" y="1643075"/>
              <a:ext cx="51725" cy="203650"/>
            </a:xfrm>
            <a:custGeom>
              <a:rect b="b" l="l" r="r" t="t"/>
              <a:pathLst>
                <a:path extrusionOk="0" h="8146" w="2069">
                  <a:moveTo>
                    <a:pt x="2052" y="0"/>
                  </a:moveTo>
                  <a:cubicBezTo>
                    <a:pt x="2050" y="0"/>
                    <a:pt x="2048" y="2"/>
                    <a:pt x="2048" y="5"/>
                  </a:cubicBezTo>
                  <a:cubicBezTo>
                    <a:pt x="1298" y="1231"/>
                    <a:pt x="941" y="2565"/>
                    <a:pt x="631" y="3958"/>
                  </a:cubicBezTo>
                  <a:cubicBezTo>
                    <a:pt x="322" y="5327"/>
                    <a:pt x="107" y="6708"/>
                    <a:pt x="0" y="8101"/>
                  </a:cubicBezTo>
                  <a:cubicBezTo>
                    <a:pt x="0" y="8130"/>
                    <a:pt x="26" y="8146"/>
                    <a:pt x="47" y="8146"/>
                  </a:cubicBezTo>
                  <a:cubicBezTo>
                    <a:pt x="60" y="8146"/>
                    <a:pt x="72" y="8139"/>
                    <a:pt x="72" y="8125"/>
                  </a:cubicBezTo>
                  <a:cubicBezTo>
                    <a:pt x="274" y="6780"/>
                    <a:pt x="393" y="5422"/>
                    <a:pt x="643" y="4089"/>
                  </a:cubicBezTo>
                  <a:cubicBezTo>
                    <a:pt x="893" y="2672"/>
                    <a:pt x="1417" y="1303"/>
                    <a:pt x="2060" y="29"/>
                  </a:cubicBezTo>
                  <a:cubicBezTo>
                    <a:pt x="2069" y="11"/>
                    <a:pt x="2058" y="0"/>
                    <a:pt x="205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45"/>
            <p:cNvSpPr/>
            <p:nvPr/>
          </p:nvSpPr>
          <p:spPr>
            <a:xfrm>
              <a:off x="3155150" y="1894775"/>
              <a:ext cx="6275" cy="33000"/>
            </a:xfrm>
            <a:custGeom>
              <a:rect b="b" l="l" r="r" t="t"/>
              <a:pathLst>
                <a:path extrusionOk="0" h="1320" w="251">
                  <a:moveTo>
                    <a:pt x="61" y="1"/>
                  </a:moveTo>
                  <a:cubicBezTo>
                    <a:pt x="36" y="1"/>
                    <a:pt x="12" y="16"/>
                    <a:pt x="12" y="45"/>
                  </a:cubicBezTo>
                  <a:cubicBezTo>
                    <a:pt x="0" y="450"/>
                    <a:pt x="12" y="879"/>
                    <a:pt x="96" y="1284"/>
                  </a:cubicBezTo>
                  <a:cubicBezTo>
                    <a:pt x="101" y="1308"/>
                    <a:pt x="122" y="1319"/>
                    <a:pt x="143" y="1319"/>
                  </a:cubicBezTo>
                  <a:cubicBezTo>
                    <a:pt x="164" y="1319"/>
                    <a:pt x="185" y="1308"/>
                    <a:pt x="191" y="1284"/>
                  </a:cubicBezTo>
                  <a:cubicBezTo>
                    <a:pt x="250" y="879"/>
                    <a:pt x="155" y="462"/>
                    <a:pt x="119" y="45"/>
                  </a:cubicBezTo>
                  <a:cubicBezTo>
                    <a:pt x="113" y="16"/>
                    <a:pt x="87" y="1"/>
                    <a:pt x="6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45"/>
            <p:cNvSpPr/>
            <p:nvPr/>
          </p:nvSpPr>
          <p:spPr>
            <a:xfrm>
              <a:off x="3293675" y="1585775"/>
              <a:ext cx="61825" cy="14050"/>
            </a:xfrm>
            <a:custGeom>
              <a:rect b="b" l="l" r="r" t="t"/>
              <a:pathLst>
                <a:path extrusionOk="0" h="562" w="2473">
                  <a:moveTo>
                    <a:pt x="2011" y="0"/>
                  </a:moveTo>
                  <a:cubicBezTo>
                    <a:pt x="1314" y="0"/>
                    <a:pt x="637" y="160"/>
                    <a:pt x="31" y="511"/>
                  </a:cubicBezTo>
                  <a:cubicBezTo>
                    <a:pt x="1" y="532"/>
                    <a:pt x="5" y="561"/>
                    <a:pt x="30" y="561"/>
                  </a:cubicBezTo>
                  <a:cubicBezTo>
                    <a:pt x="34" y="561"/>
                    <a:pt x="38" y="560"/>
                    <a:pt x="43" y="559"/>
                  </a:cubicBezTo>
                  <a:cubicBezTo>
                    <a:pt x="809" y="245"/>
                    <a:pt x="1564" y="23"/>
                    <a:pt x="2407" y="23"/>
                  </a:cubicBezTo>
                  <a:cubicBezTo>
                    <a:pt x="2428" y="23"/>
                    <a:pt x="2450" y="23"/>
                    <a:pt x="2472" y="23"/>
                  </a:cubicBezTo>
                  <a:cubicBezTo>
                    <a:pt x="2318" y="8"/>
                    <a:pt x="2164" y="0"/>
                    <a:pt x="201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45"/>
            <p:cNvSpPr/>
            <p:nvPr/>
          </p:nvSpPr>
          <p:spPr>
            <a:xfrm>
              <a:off x="3187600" y="1682400"/>
              <a:ext cx="37725" cy="112875"/>
            </a:xfrm>
            <a:custGeom>
              <a:rect b="b" l="l" r="r" t="t"/>
              <a:pathLst>
                <a:path extrusionOk="0" h="4515" w="1509">
                  <a:moveTo>
                    <a:pt x="1476" y="0"/>
                  </a:moveTo>
                  <a:cubicBezTo>
                    <a:pt x="1468" y="0"/>
                    <a:pt x="1460" y="5"/>
                    <a:pt x="1453" y="16"/>
                  </a:cubicBezTo>
                  <a:cubicBezTo>
                    <a:pt x="703" y="1337"/>
                    <a:pt x="143" y="2945"/>
                    <a:pt x="0" y="4469"/>
                  </a:cubicBezTo>
                  <a:cubicBezTo>
                    <a:pt x="0" y="4500"/>
                    <a:pt x="23" y="4515"/>
                    <a:pt x="49" y="4515"/>
                  </a:cubicBezTo>
                  <a:cubicBezTo>
                    <a:pt x="71" y="4515"/>
                    <a:pt x="96" y="4503"/>
                    <a:pt x="107" y="4480"/>
                  </a:cubicBezTo>
                  <a:cubicBezTo>
                    <a:pt x="548" y="2956"/>
                    <a:pt x="738" y="1456"/>
                    <a:pt x="1500" y="39"/>
                  </a:cubicBezTo>
                  <a:cubicBezTo>
                    <a:pt x="1509" y="23"/>
                    <a:pt x="1494" y="0"/>
                    <a:pt x="147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45"/>
            <p:cNvSpPr/>
            <p:nvPr/>
          </p:nvSpPr>
          <p:spPr>
            <a:xfrm>
              <a:off x="3184325" y="1895900"/>
              <a:ext cx="5975" cy="51675"/>
            </a:xfrm>
            <a:custGeom>
              <a:rect b="b" l="l" r="r" t="t"/>
              <a:pathLst>
                <a:path extrusionOk="0" h="2067" w="239">
                  <a:moveTo>
                    <a:pt x="107" y="0"/>
                  </a:moveTo>
                  <a:cubicBezTo>
                    <a:pt x="72" y="0"/>
                    <a:pt x="36" y="24"/>
                    <a:pt x="36" y="72"/>
                  </a:cubicBezTo>
                  <a:cubicBezTo>
                    <a:pt x="12" y="727"/>
                    <a:pt x="0" y="1358"/>
                    <a:pt x="60" y="2013"/>
                  </a:cubicBezTo>
                  <a:cubicBezTo>
                    <a:pt x="66" y="2048"/>
                    <a:pt x="89" y="2066"/>
                    <a:pt x="112" y="2066"/>
                  </a:cubicBezTo>
                  <a:cubicBezTo>
                    <a:pt x="134" y="2066"/>
                    <a:pt x="155" y="2048"/>
                    <a:pt x="155" y="2013"/>
                  </a:cubicBezTo>
                  <a:cubicBezTo>
                    <a:pt x="238" y="1370"/>
                    <a:pt x="202" y="727"/>
                    <a:pt x="179" y="72"/>
                  </a:cubicBezTo>
                  <a:cubicBezTo>
                    <a:pt x="179" y="24"/>
                    <a:pt x="143" y="0"/>
                    <a:pt x="10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45"/>
            <p:cNvSpPr/>
            <p:nvPr/>
          </p:nvSpPr>
          <p:spPr>
            <a:xfrm>
              <a:off x="3355525" y="1605200"/>
              <a:ext cx="31875" cy="7375"/>
            </a:xfrm>
            <a:custGeom>
              <a:rect b="b" l="l" r="r" t="t"/>
              <a:pathLst>
                <a:path extrusionOk="0" h="295" w="1275">
                  <a:moveTo>
                    <a:pt x="667" y="1"/>
                  </a:moveTo>
                  <a:cubicBezTo>
                    <a:pt x="446" y="1"/>
                    <a:pt x="227" y="63"/>
                    <a:pt x="34" y="198"/>
                  </a:cubicBezTo>
                  <a:cubicBezTo>
                    <a:pt x="1" y="221"/>
                    <a:pt x="19" y="295"/>
                    <a:pt x="60" y="295"/>
                  </a:cubicBezTo>
                  <a:cubicBezTo>
                    <a:pt x="63" y="295"/>
                    <a:pt x="66" y="295"/>
                    <a:pt x="70" y="294"/>
                  </a:cubicBezTo>
                  <a:cubicBezTo>
                    <a:pt x="287" y="200"/>
                    <a:pt x="513" y="154"/>
                    <a:pt x="742" y="154"/>
                  </a:cubicBezTo>
                  <a:cubicBezTo>
                    <a:pt x="890" y="154"/>
                    <a:pt x="1039" y="173"/>
                    <a:pt x="1189" y="210"/>
                  </a:cubicBezTo>
                  <a:cubicBezTo>
                    <a:pt x="1198" y="216"/>
                    <a:pt x="1207" y="218"/>
                    <a:pt x="1214" y="218"/>
                  </a:cubicBezTo>
                  <a:cubicBezTo>
                    <a:pt x="1257" y="218"/>
                    <a:pt x="1275" y="147"/>
                    <a:pt x="1225" y="127"/>
                  </a:cubicBezTo>
                  <a:cubicBezTo>
                    <a:pt x="1045" y="45"/>
                    <a:pt x="855" y="1"/>
                    <a:pt x="66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45"/>
            <p:cNvSpPr/>
            <p:nvPr/>
          </p:nvSpPr>
          <p:spPr>
            <a:xfrm>
              <a:off x="3227775" y="1648475"/>
              <a:ext cx="69500" cy="201025"/>
            </a:xfrm>
            <a:custGeom>
              <a:rect b="b" l="l" r="r" t="t"/>
              <a:pathLst>
                <a:path extrusionOk="0" h="8041" w="2780">
                  <a:moveTo>
                    <a:pt x="2737" y="1"/>
                  </a:moveTo>
                  <a:cubicBezTo>
                    <a:pt x="2734" y="1"/>
                    <a:pt x="2730" y="2"/>
                    <a:pt x="2727" y="3"/>
                  </a:cubicBezTo>
                  <a:cubicBezTo>
                    <a:pt x="1441" y="682"/>
                    <a:pt x="822" y="2158"/>
                    <a:pt x="500" y="3516"/>
                  </a:cubicBezTo>
                  <a:cubicBezTo>
                    <a:pt x="191" y="4873"/>
                    <a:pt x="0" y="6623"/>
                    <a:pt x="369" y="7992"/>
                  </a:cubicBezTo>
                  <a:cubicBezTo>
                    <a:pt x="375" y="8025"/>
                    <a:pt x="408" y="8040"/>
                    <a:pt x="440" y="8040"/>
                  </a:cubicBezTo>
                  <a:cubicBezTo>
                    <a:pt x="477" y="8040"/>
                    <a:pt x="513" y="8019"/>
                    <a:pt x="500" y="7981"/>
                  </a:cubicBezTo>
                  <a:cubicBezTo>
                    <a:pt x="405" y="5433"/>
                    <a:pt x="108" y="1527"/>
                    <a:pt x="2739" y="39"/>
                  </a:cubicBezTo>
                  <a:cubicBezTo>
                    <a:pt x="2780" y="29"/>
                    <a:pt x="2759" y="1"/>
                    <a:pt x="273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45"/>
            <p:cNvSpPr/>
            <p:nvPr/>
          </p:nvSpPr>
          <p:spPr>
            <a:xfrm>
              <a:off x="3241575" y="1880875"/>
              <a:ext cx="3775" cy="14225"/>
            </a:xfrm>
            <a:custGeom>
              <a:rect b="b" l="l" r="r" t="t"/>
              <a:pathLst>
                <a:path extrusionOk="0" h="569" w="151">
                  <a:moveTo>
                    <a:pt x="41" y="1"/>
                  </a:moveTo>
                  <a:cubicBezTo>
                    <a:pt x="24" y="1"/>
                    <a:pt x="0" y="22"/>
                    <a:pt x="8" y="54"/>
                  </a:cubicBezTo>
                  <a:cubicBezTo>
                    <a:pt x="91" y="197"/>
                    <a:pt x="68" y="375"/>
                    <a:pt x="91" y="542"/>
                  </a:cubicBezTo>
                  <a:cubicBezTo>
                    <a:pt x="91" y="560"/>
                    <a:pt x="100" y="569"/>
                    <a:pt x="109" y="569"/>
                  </a:cubicBezTo>
                  <a:cubicBezTo>
                    <a:pt x="118" y="569"/>
                    <a:pt x="127" y="560"/>
                    <a:pt x="127" y="542"/>
                  </a:cubicBezTo>
                  <a:cubicBezTo>
                    <a:pt x="151" y="375"/>
                    <a:pt x="127" y="185"/>
                    <a:pt x="56" y="18"/>
                  </a:cubicBezTo>
                  <a:cubicBezTo>
                    <a:pt x="56" y="6"/>
                    <a:pt x="49" y="1"/>
                    <a:pt x="4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45"/>
            <p:cNvSpPr/>
            <p:nvPr/>
          </p:nvSpPr>
          <p:spPr>
            <a:xfrm>
              <a:off x="3245850" y="1917575"/>
              <a:ext cx="28575" cy="61550"/>
            </a:xfrm>
            <a:custGeom>
              <a:rect b="b" l="l" r="r" t="t"/>
              <a:pathLst>
                <a:path extrusionOk="0" h="2462" w="1143">
                  <a:moveTo>
                    <a:pt x="92" y="0"/>
                  </a:moveTo>
                  <a:cubicBezTo>
                    <a:pt x="47" y="0"/>
                    <a:pt x="1" y="34"/>
                    <a:pt x="16" y="86"/>
                  </a:cubicBezTo>
                  <a:cubicBezTo>
                    <a:pt x="182" y="907"/>
                    <a:pt x="373" y="1896"/>
                    <a:pt x="1063" y="2455"/>
                  </a:cubicBezTo>
                  <a:cubicBezTo>
                    <a:pt x="1068" y="2460"/>
                    <a:pt x="1074" y="2462"/>
                    <a:pt x="1080" y="2462"/>
                  </a:cubicBezTo>
                  <a:cubicBezTo>
                    <a:pt x="1107" y="2462"/>
                    <a:pt x="1142" y="2427"/>
                    <a:pt x="1123" y="2408"/>
                  </a:cubicBezTo>
                  <a:cubicBezTo>
                    <a:pt x="849" y="2015"/>
                    <a:pt x="635" y="1658"/>
                    <a:pt x="492" y="1205"/>
                  </a:cubicBezTo>
                  <a:cubicBezTo>
                    <a:pt x="373" y="812"/>
                    <a:pt x="289" y="431"/>
                    <a:pt x="158" y="38"/>
                  </a:cubicBezTo>
                  <a:cubicBezTo>
                    <a:pt x="145" y="12"/>
                    <a:pt x="119" y="0"/>
                    <a:pt x="9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45"/>
            <p:cNvSpPr/>
            <p:nvPr/>
          </p:nvSpPr>
          <p:spPr>
            <a:xfrm>
              <a:off x="3363325" y="1630800"/>
              <a:ext cx="53650" cy="13375"/>
            </a:xfrm>
            <a:custGeom>
              <a:rect b="b" l="l" r="r" t="t"/>
              <a:pathLst>
                <a:path extrusionOk="0" h="535" w="2146">
                  <a:moveTo>
                    <a:pt x="1593" y="0"/>
                  </a:moveTo>
                  <a:cubicBezTo>
                    <a:pt x="1038" y="0"/>
                    <a:pt x="498" y="207"/>
                    <a:pt x="20" y="496"/>
                  </a:cubicBezTo>
                  <a:cubicBezTo>
                    <a:pt x="0" y="516"/>
                    <a:pt x="12" y="535"/>
                    <a:pt x="31" y="535"/>
                  </a:cubicBezTo>
                  <a:cubicBezTo>
                    <a:pt x="35" y="535"/>
                    <a:pt x="39" y="534"/>
                    <a:pt x="43" y="532"/>
                  </a:cubicBezTo>
                  <a:cubicBezTo>
                    <a:pt x="578" y="284"/>
                    <a:pt x="1081" y="43"/>
                    <a:pt x="1652" y="43"/>
                  </a:cubicBezTo>
                  <a:cubicBezTo>
                    <a:pt x="1794" y="43"/>
                    <a:pt x="1940" y="58"/>
                    <a:pt x="2091" y="91"/>
                  </a:cubicBezTo>
                  <a:cubicBezTo>
                    <a:pt x="2101" y="96"/>
                    <a:pt x="2109" y="98"/>
                    <a:pt x="2116" y="98"/>
                  </a:cubicBezTo>
                  <a:cubicBezTo>
                    <a:pt x="2142" y="98"/>
                    <a:pt x="2146" y="67"/>
                    <a:pt x="2127" y="67"/>
                  </a:cubicBezTo>
                  <a:cubicBezTo>
                    <a:pt x="1949" y="21"/>
                    <a:pt x="1770" y="0"/>
                    <a:pt x="159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45"/>
            <p:cNvSpPr/>
            <p:nvPr/>
          </p:nvSpPr>
          <p:spPr>
            <a:xfrm>
              <a:off x="3300775" y="1665925"/>
              <a:ext cx="32725" cy="46450"/>
            </a:xfrm>
            <a:custGeom>
              <a:rect b="b" l="l" r="r" t="t"/>
              <a:pathLst>
                <a:path extrusionOk="0" h="1858" w="1309">
                  <a:moveTo>
                    <a:pt x="1249" y="0"/>
                  </a:moveTo>
                  <a:cubicBezTo>
                    <a:pt x="1236" y="0"/>
                    <a:pt x="1222" y="6"/>
                    <a:pt x="1212" y="20"/>
                  </a:cubicBezTo>
                  <a:cubicBezTo>
                    <a:pt x="783" y="603"/>
                    <a:pt x="355" y="1175"/>
                    <a:pt x="9" y="1818"/>
                  </a:cubicBezTo>
                  <a:cubicBezTo>
                    <a:pt x="0" y="1844"/>
                    <a:pt x="25" y="1858"/>
                    <a:pt x="43" y="1858"/>
                  </a:cubicBezTo>
                  <a:cubicBezTo>
                    <a:pt x="49" y="1858"/>
                    <a:pt x="54" y="1856"/>
                    <a:pt x="57" y="1853"/>
                  </a:cubicBezTo>
                  <a:cubicBezTo>
                    <a:pt x="486" y="1270"/>
                    <a:pt x="855" y="639"/>
                    <a:pt x="1283" y="67"/>
                  </a:cubicBezTo>
                  <a:cubicBezTo>
                    <a:pt x="1309" y="34"/>
                    <a:pt x="1280" y="0"/>
                    <a:pt x="124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45"/>
            <p:cNvSpPr/>
            <p:nvPr/>
          </p:nvSpPr>
          <p:spPr>
            <a:xfrm>
              <a:off x="3284625" y="1726975"/>
              <a:ext cx="8850" cy="28400"/>
            </a:xfrm>
            <a:custGeom>
              <a:rect b="b" l="l" r="r" t="t"/>
              <a:pathLst>
                <a:path extrusionOk="0" h="1136" w="354">
                  <a:moveTo>
                    <a:pt x="314" y="1"/>
                  </a:moveTo>
                  <a:cubicBezTo>
                    <a:pt x="305" y="1"/>
                    <a:pt x="298" y="6"/>
                    <a:pt x="298" y="19"/>
                  </a:cubicBezTo>
                  <a:cubicBezTo>
                    <a:pt x="191" y="388"/>
                    <a:pt x="48" y="709"/>
                    <a:pt x="0" y="1102"/>
                  </a:cubicBezTo>
                  <a:cubicBezTo>
                    <a:pt x="0" y="1123"/>
                    <a:pt x="17" y="1135"/>
                    <a:pt x="32" y="1135"/>
                  </a:cubicBezTo>
                  <a:cubicBezTo>
                    <a:pt x="44" y="1135"/>
                    <a:pt x="55" y="1129"/>
                    <a:pt x="60" y="1114"/>
                  </a:cubicBezTo>
                  <a:cubicBezTo>
                    <a:pt x="179" y="757"/>
                    <a:pt x="286" y="423"/>
                    <a:pt x="346" y="42"/>
                  </a:cubicBezTo>
                  <a:cubicBezTo>
                    <a:pt x="354" y="19"/>
                    <a:pt x="331" y="1"/>
                    <a:pt x="31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45"/>
            <p:cNvSpPr/>
            <p:nvPr/>
          </p:nvSpPr>
          <p:spPr>
            <a:xfrm>
              <a:off x="3276875" y="1773050"/>
              <a:ext cx="8675" cy="34725"/>
            </a:xfrm>
            <a:custGeom>
              <a:rect b="b" l="l" r="r" t="t"/>
              <a:pathLst>
                <a:path extrusionOk="0" h="1389" w="347">
                  <a:moveTo>
                    <a:pt x="276" y="0"/>
                  </a:moveTo>
                  <a:cubicBezTo>
                    <a:pt x="257" y="0"/>
                    <a:pt x="239" y="15"/>
                    <a:pt x="239" y="45"/>
                  </a:cubicBezTo>
                  <a:cubicBezTo>
                    <a:pt x="203" y="485"/>
                    <a:pt x="1" y="902"/>
                    <a:pt x="13" y="1343"/>
                  </a:cubicBezTo>
                  <a:cubicBezTo>
                    <a:pt x="13" y="1374"/>
                    <a:pt x="33" y="1389"/>
                    <a:pt x="57" y="1389"/>
                  </a:cubicBezTo>
                  <a:cubicBezTo>
                    <a:pt x="78" y="1389"/>
                    <a:pt x="103" y="1377"/>
                    <a:pt x="120" y="1354"/>
                  </a:cubicBezTo>
                  <a:cubicBezTo>
                    <a:pt x="287" y="962"/>
                    <a:pt x="346" y="485"/>
                    <a:pt x="322" y="45"/>
                  </a:cubicBezTo>
                  <a:cubicBezTo>
                    <a:pt x="316" y="15"/>
                    <a:pt x="296" y="0"/>
                    <a:pt x="27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45"/>
            <p:cNvSpPr/>
            <p:nvPr/>
          </p:nvSpPr>
          <p:spPr>
            <a:xfrm>
              <a:off x="3277825" y="1840525"/>
              <a:ext cx="5925" cy="11950"/>
            </a:xfrm>
            <a:custGeom>
              <a:rect b="b" l="l" r="r" t="t"/>
              <a:pathLst>
                <a:path extrusionOk="0" h="478" w="237">
                  <a:moveTo>
                    <a:pt x="96" y="1"/>
                  </a:moveTo>
                  <a:cubicBezTo>
                    <a:pt x="46" y="1"/>
                    <a:pt x="1" y="74"/>
                    <a:pt x="46" y="120"/>
                  </a:cubicBezTo>
                  <a:cubicBezTo>
                    <a:pt x="130" y="203"/>
                    <a:pt x="94" y="334"/>
                    <a:pt x="130" y="441"/>
                  </a:cubicBezTo>
                  <a:cubicBezTo>
                    <a:pt x="136" y="465"/>
                    <a:pt x="150" y="477"/>
                    <a:pt x="165" y="477"/>
                  </a:cubicBezTo>
                  <a:cubicBezTo>
                    <a:pt x="180" y="477"/>
                    <a:pt x="195" y="465"/>
                    <a:pt x="201" y="441"/>
                  </a:cubicBezTo>
                  <a:cubicBezTo>
                    <a:pt x="237" y="322"/>
                    <a:pt x="225" y="132"/>
                    <a:pt x="142" y="25"/>
                  </a:cubicBezTo>
                  <a:cubicBezTo>
                    <a:pt x="128" y="8"/>
                    <a:pt x="112" y="1"/>
                    <a:pt x="9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45"/>
            <p:cNvSpPr/>
            <p:nvPr/>
          </p:nvSpPr>
          <p:spPr>
            <a:xfrm>
              <a:off x="3287950" y="1880875"/>
              <a:ext cx="24975" cy="88725"/>
            </a:xfrm>
            <a:custGeom>
              <a:rect b="b" l="l" r="r" t="t"/>
              <a:pathLst>
                <a:path extrusionOk="0" h="3549" w="999">
                  <a:moveTo>
                    <a:pt x="128" y="1"/>
                  </a:moveTo>
                  <a:cubicBezTo>
                    <a:pt x="65" y="1"/>
                    <a:pt x="0" y="52"/>
                    <a:pt x="22" y="125"/>
                  </a:cubicBezTo>
                  <a:cubicBezTo>
                    <a:pt x="272" y="1197"/>
                    <a:pt x="332" y="2518"/>
                    <a:pt x="832" y="3507"/>
                  </a:cubicBezTo>
                  <a:cubicBezTo>
                    <a:pt x="851" y="3535"/>
                    <a:pt x="881" y="3548"/>
                    <a:pt x="910" y="3548"/>
                  </a:cubicBezTo>
                  <a:cubicBezTo>
                    <a:pt x="955" y="3548"/>
                    <a:pt x="999" y="3517"/>
                    <a:pt x="999" y="3459"/>
                  </a:cubicBezTo>
                  <a:cubicBezTo>
                    <a:pt x="975" y="2923"/>
                    <a:pt x="796" y="2399"/>
                    <a:pt x="677" y="1899"/>
                  </a:cubicBezTo>
                  <a:cubicBezTo>
                    <a:pt x="522" y="1280"/>
                    <a:pt x="391" y="673"/>
                    <a:pt x="225" y="66"/>
                  </a:cubicBezTo>
                  <a:cubicBezTo>
                    <a:pt x="206" y="20"/>
                    <a:pt x="167" y="1"/>
                    <a:pt x="12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45"/>
            <p:cNvSpPr/>
            <p:nvPr/>
          </p:nvSpPr>
          <p:spPr>
            <a:xfrm>
              <a:off x="3399050" y="1655150"/>
              <a:ext cx="44550" cy="14825"/>
            </a:xfrm>
            <a:custGeom>
              <a:rect b="b" l="l" r="r" t="t"/>
              <a:pathLst>
                <a:path extrusionOk="0" h="593" w="1782">
                  <a:moveTo>
                    <a:pt x="1347" y="1"/>
                  </a:moveTo>
                  <a:cubicBezTo>
                    <a:pt x="854" y="1"/>
                    <a:pt x="361" y="143"/>
                    <a:pt x="19" y="522"/>
                  </a:cubicBezTo>
                  <a:cubicBezTo>
                    <a:pt x="1" y="550"/>
                    <a:pt x="26" y="593"/>
                    <a:pt x="49" y="593"/>
                  </a:cubicBezTo>
                  <a:cubicBezTo>
                    <a:pt x="55" y="593"/>
                    <a:pt x="62" y="589"/>
                    <a:pt x="67" y="582"/>
                  </a:cubicBezTo>
                  <a:cubicBezTo>
                    <a:pt x="329" y="415"/>
                    <a:pt x="555" y="260"/>
                    <a:pt x="865" y="165"/>
                  </a:cubicBezTo>
                  <a:cubicBezTo>
                    <a:pt x="1125" y="92"/>
                    <a:pt x="1386" y="56"/>
                    <a:pt x="1646" y="56"/>
                  </a:cubicBezTo>
                  <a:cubicBezTo>
                    <a:pt x="1683" y="56"/>
                    <a:pt x="1720" y="56"/>
                    <a:pt x="1758" y="58"/>
                  </a:cubicBezTo>
                  <a:cubicBezTo>
                    <a:pt x="1781" y="46"/>
                    <a:pt x="1781" y="34"/>
                    <a:pt x="1770" y="34"/>
                  </a:cubicBezTo>
                  <a:cubicBezTo>
                    <a:pt x="1631" y="13"/>
                    <a:pt x="1489" y="1"/>
                    <a:pt x="134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45"/>
            <p:cNvSpPr/>
            <p:nvPr/>
          </p:nvSpPr>
          <p:spPr>
            <a:xfrm>
              <a:off x="3332550" y="1685350"/>
              <a:ext cx="42475" cy="92200"/>
            </a:xfrm>
            <a:custGeom>
              <a:rect b="b" l="l" r="r" t="t"/>
              <a:pathLst>
                <a:path extrusionOk="0" h="3688" w="1699">
                  <a:moveTo>
                    <a:pt x="1625" y="1"/>
                  </a:moveTo>
                  <a:cubicBezTo>
                    <a:pt x="1608" y="1"/>
                    <a:pt x="1592" y="9"/>
                    <a:pt x="1584" y="29"/>
                  </a:cubicBezTo>
                  <a:cubicBezTo>
                    <a:pt x="1048" y="1195"/>
                    <a:pt x="0" y="2303"/>
                    <a:pt x="0" y="3636"/>
                  </a:cubicBezTo>
                  <a:cubicBezTo>
                    <a:pt x="0" y="3669"/>
                    <a:pt x="29" y="3687"/>
                    <a:pt x="57" y="3687"/>
                  </a:cubicBezTo>
                  <a:cubicBezTo>
                    <a:pt x="80" y="3687"/>
                    <a:pt x="102" y="3675"/>
                    <a:pt x="108" y="3648"/>
                  </a:cubicBezTo>
                  <a:cubicBezTo>
                    <a:pt x="298" y="2910"/>
                    <a:pt x="512" y="2279"/>
                    <a:pt x="881" y="1612"/>
                  </a:cubicBezTo>
                  <a:cubicBezTo>
                    <a:pt x="1167" y="1100"/>
                    <a:pt x="1465" y="588"/>
                    <a:pt x="1691" y="64"/>
                  </a:cubicBezTo>
                  <a:cubicBezTo>
                    <a:pt x="1699" y="33"/>
                    <a:pt x="1659" y="1"/>
                    <a:pt x="162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45"/>
            <p:cNvSpPr/>
            <p:nvPr/>
          </p:nvSpPr>
          <p:spPr>
            <a:xfrm>
              <a:off x="3326000" y="1852525"/>
              <a:ext cx="22350" cy="115425"/>
            </a:xfrm>
            <a:custGeom>
              <a:rect b="b" l="l" r="r" t="t"/>
              <a:pathLst>
                <a:path extrusionOk="0" h="4617" w="894">
                  <a:moveTo>
                    <a:pt x="380" y="0"/>
                  </a:moveTo>
                  <a:cubicBezTo>
                    <a:pt x="340" y="0"/>
                    <a:pt x="303" y="22"/>
                    <a:pt x="298" y="69"/>
                  </a:cubicBezTo>
                  <a:cubicBezTo>
                    <a:pt x="0" y="1450"/>
                    <a:pt x="203" y="3271"/>
                    <a:pt x="762" y="4581"/>
                  </a:cubicBezTo>
                  <a:cubicBezTo>
                    <a:pt x="771" y="4606"/>
                    <a:pt x="789" y="4616"/>
                    <a:pt x="810" y="4616"/>
                  </a:cubicBezTo>
                  <a:cubicBezTo>
                    <a:pt x="848" y="4616"/>
                    <a:pt x="893" y="4580"/>
                    <a:pt x="893" y="4533"/>
                  </a:cubicBezTo>
                  <a:cubicBezTo>
                    <a:pt x="893" y="3867"/>
                    <a:pt x="667" y="3212"/>
                    <a:pt x="560" y="2545"/>
                  </a:cubicBezTo>
                  <a:cubicBezTo>
                    <a:pt x="429" y="1724"/>
                    <a:pt x="381" y="914"/>
                    <a:pt x="489" y="104"/>
                  </a:cubicBezTo>
                  <a:cubicBezTo>
                    <a:pt x="489" y="37"/>
                    <a:pt x="432" y="0"/>
                    <a:pt x="38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45"/>
            <p:cNvSpPr/>
            <p:nvPr/>
          </p:nvSpPr>
          <p:spPr>
            <a:xfrm>
              <a:off x="3389800" y="1681850"/>
              <a:ext cx="70650" cy="63225"/>
            </a:xfrm>
            <a:custGeom>
              <a:rect b="b" l="l" r="r" t="t"/>
              <a:pathLst>
                <a:path extrusionOk="0" h="2529" w="2826">
                  <a:moveTo>
                    <a:pt x="2771" y="1"/>
                  </a:moveTo>
                  <a:cubicBezTo>
                    <a:pt x="2767" y="1"/>
                    <a:pt x="2763" y="1"/>
                    <a:pt x="2759" y="2"/>
                  </a:cubicBezTo>
                  <a:cubicBezTo>
                    <a:pt x="1485" y="240"/>
                    <a:pt x="449" y="1276"/>
                    <a:pt x="8" y="2478"/>
                  </a:cubicBezTo>
                  <a:cubicBezTo>
                    <a:pt x="1" y="2508"/>
                    <a:pt x="21" y="2528"/>
                    <a:pt x="43" y="2528"/>
                  </a:cubicBezTo>
                  <a:cubicBezTo>
                    <a:pt x="56" y="2528"/>
                    <a:pt x="71" y="2520"/>
                    <a:pt x="80" y="2502"/>
                  </a:cubicBezTo>
                  <a:cubicBezTo>
                    <a:pt x="616" y="1407"/>
                    <a:pt x="1639" y="526"/>
                    <a:pt x="2771" y="97"/>
                  </a:cubicBezTo>
                  <a:cubicBezTo>
                    <a:pt x="2826" y="64"/>
                    <a:pt x="2820" y="1"/>
                    <a:pt x="277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45"/>
            <p:cNvSpPr/>
            <p:nvPr/>
          </p:nvSpPr>
          <p:spPr>
            <a:xfrm>
              <a:off x="3362900" y="1790625"/>
              <a:ext cx="22750" cy="161975"/>
            </a:xfrm>
            <a:custGeom>
              <a:rect b="b" l="l" r="r" t="t"/>
              <a:pathLst>
                <a:path extrusionOk="0" h="6479" w="910">
                  <a:moveTo>
                    <a:pt x="627" y="0"/>
                  </a:moveTo>
                  <a:cubicBezTo>
                    <a:pt x="608" y="0"/>
                    <a:pt x="588" y="10"/>
                    <a:pt x="572" y="32"/>
                  </a:cubicBezTo>
                  <a:cubicBezTo>
                    <a:pt x="1" y="973"/>
                    <a:pt x="1" y="2199"/>
                    <a:pt x="37" y="3271"/>
                  </a:cubicBezTo>
                  <a:cubicBezTo>
                    <a:pt x="84" y="4271"/>
                    <a:pt x="191" y="5628"/>
                    <a:pt x="799" y="6462"/>
                  </a:cubicBezTo>
                  <a:cubicBezTo>
                    <a:pt x="810" y="6473"/>
                    <a:pt x="826" y="6479"/>
                    <a:pt x="842" y="6479"/>
                  </a:cubicBezTo>
                  <a:cubicBezTo>
                    <a:pt x="877" y="6479"/>
                    <a:pt x="910" y="6455"/>
                    <a:pt x="894" y="6414"/>
                  </a:cubicBezTo>
                  <a:cubicBezTo>
                    <a:pt x="549" y="5414"/>
                    <a:pt x="382" y="4438"/>
                    <a:pt x="310" y="3366"/>
                  </a:cubicBezTo>
                  <a:cubicBezTo>
                    <a:pt x="251" y="2306"/>
                    <a:pt x="239" y="1068"/>
                    <a:pt x="679" y="92"/>
                  </a:cubicBezTo>
                  <a:cubicBezTo>
                    <a:pt x="704" y="43"/>
                    <a:pt x="667" y="0"/>
                    <a:pt x="62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45"/>
            <p:cNvSpPr/>
            <p:nvPr/>
          </p:nvSpPr>
          <p:spPr>
            <a:xfrm>
              <a:off x="3403400" y="1720200"/>
              <a:ext cx="68750" cy="228175"/>
            </a:xfrm>
            <a:custGeom>
              <a:rect b="b" l="l" r="r" t="t"/>
              <a:pathLst>
                <a:path extrusionOk="0" h="9127" w="2750">
                  <a:moveTo>
                    <a:pt x="2738" y="1"/>
                  </a:moveTo>
                  <a:cubicBezTo>
                    <a:pt x="2735" y="1"/>
                    <a:pt x="2731" y="1"/>
                    <a:pt x="2727" y="4"/>
                  </a:cubicBezTo>
                  <a:cubicBezTo>
                    <a:pt x="964" y="242"/>
                    <a:pt x="369" y="2278"/>
                    <a:pt x="143" y="3766"/>
                  </a:cubicBezTo>
                  <a:cubicBezTo>
                    <a:pt x="0" y="4766"/>
                    <a:pt x="0" y="5778"/>
                    <a:pt x="60" y="6778"/>
                  </a:cubicBezTo>
                  <a:cubicBezTo>
                    <a:pt x="107" y="7398"/>
                    <a:pt x="60" y="8552"/>
                    <a:pt x="429" y="9088"/>
                  </a:cubicBezTo>
                  <a:cubicBezTo>
                    <a:pt x="451" y="9115"/>
                    <a:pt x="478" y="9127"/>
                    <a:pt x="504" y="9127"/>
                  </a:cubicBezTo>
                  <a:cubicBezTo>
                    <a:pt x="548" y="9127"/>
                    <a:pt x="588" y="9093"/>
                    <a:pt x="595" y="9041"/>
                  </a:cubicBezTo>
                  <a:cubicBezTo>
                    <a:pt x="619" y="8767"/>
                    <a:pt x="500" y="8469"/>
                    <a:pt x="476" y="8207"/>
                  </a:cubicBezTo>
                  <a:cubicBezTo>
                    <a:pt x="417" y="7802"/>
                    <a:pt x="357" y="7409"/>
                    <a:pt x="322" y="7017"/>
                  </a:cubicBezTo>
                  <a:cubicBezTo>
                    <a:pt x="250" y="6100"/>
                    <a:pt x="250" y="5195"/>
                    <a:pt x="322" y="4290"/>
                  </a:cubicBezTo>
                  <a:cubicBezTo>
                    <a:pt x="476" y="2695"/>
                    <a:pt x="845" y="420"/>
                    <a:pt x="2739" y="28"/>
                  </a:cubicBezTo>
                  <a:cubicBezTo>
                    <a:pt x="2748" y="18"/>
                    <a:pt x="2750" y="1"/>
                    <a:pt x="273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45"/>
            <p:cNvSpPr/>
            <p:nvPr/>
          </p:nvSpPr>
          <p:spPr>
            <a:xfrm>
              <a:off x="3429875" y="1768150"/>
              <a:ext cx="58975" cy="146450"/>
            </a:xfrm>
            <a:custGeom>
              <a:rect b="b" l="l" r="r" t="t"/>
              <a:pathLst>
                <a:path extrusionOk="0" h="5858" w="2359">
                  <a:moveTo>
                    <a:pt x="2313" y="0"/>
                  </a:moveTo>
                  <a:cubicBezTo>
                    <a:pt x="2308" y="0"/>
                    <a:pt x="2304" y="1"/>
                    <a:pt x="2299" y="3"/>
                  </a:cubicBezTo>
                  <a:cubicBezTo>
                    <a:pt x="1406" y="634"/>
                    <a:pt x="858" y="1586"/>
                    <a:pt x="548" y="2610"/>
                  </a:cubicBezTo>
                  <a:cubicBezTo>
                    <a:pt x="275" y="3491"/>
                    <a:pt x="1" y="5003"/>
                    <a:pt x="596" y="5813"/>
                  </a:cubicBezTo>
                  <a:cubicBezTo>
                    <a:pt x="621" y="5843"/>
                    <a:pt x="658" y="5858"/>
                    <a:pt x="693" y="5858"/>
                  </a:cubicBezTo>
                  <a:cubicBezTo>
                    <a:pt x="742" y="5858"/>
                    <a:pt x="787" y="5828"/>
                    <a:pt x="787" y="5765"/>
                  </a:cubicBezTo>
                  <a:cubicBezTo>
                    <a:pt x="787" y="5337"/>
                    <a:pt x="632" y="4920"/>
                    <a:pt x="620" y="4468"/>
                  </a:cubicBezTo>
                  <a:cubicBezTo>
                    <a:pt x="608" y="3908"/>
                    <a:pt x="679" y="3336"/>
                    <a:pt x="822" y="2789"/>
                  </a:cubicBezTo>
                  <a:cubicBezTo>
                    <a:pt x="1084" y="1765"/>
                    <a:pt x="1584" y="777"/>
                    <a:pt x="2358" y="50"/>
                  </a:cubicBezTo>
                  <a:cubicBezTo>
                    <a:pt x="2358" y="30"/>
                    <a:pt x="2340" y="0"/>
                    <a:pt x="231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45"/>
            <p:cNvSpPr/>
            <p:nvPr/>
          </p:nvSpPr>
          <p:spPr>
            <a:xfrm>
              <a:off x="3439500" y="1878300"/>
              <a:ext cx="10350" cy="41125"/>
            </a:xfrm>
            <a:custGeom>
              <a:rect b="b" l="l" r="r" t="t"/>
              <a:pathLst>
                <a:path extrusionOk="0" h="1645" w="414">
                  <a:moveTo>
                    <a:pt x="215" y="0"/>
                  </a:moveTo>
                  <a:cubicBezTo>
                    <a:pt x="182" y="0"/>
                    <a:pt x="152" y="21"/>
                    <a:pt x="152" y="62"/>
                  </a:cubicBezTo>
                  <a:cubicBezTo>
                    <a:pt x="152" y="300"/>
                    <a:pt x="163" y="526"/>
                    <a:pt x="152" y="764"/>
                  </a:cubicBezTo>
                  <a:cubicBezTo>
                    <a:pt x="128" y="1038"/>
                    <a:pt x="56" y="1288"/>
                    <a:pt x="9" y="1550"/>
                  </a:cubicBezTo>
                  <a:cubicBezTo>
                    <a:pt x="1" y="1605"/>
                    <a:pt x="45" y="1644"/>
                    <a:pt x="89" y="1644"/>
                  </a:cubicBezTo>
                  <a:cubicBezTo>
                    <a:pt x="112" y="1644"/>
                    <a:pt x="135" y="1634"/>
                    <a:pt x="152" y="1609"/>
                  </a:cubicBezTo>
                  <a:cubicBezTo>
                    <a:pt x="413" y="1169"/>
                    <a:pt x="306" y="573"/>
                    <a:pt x="294" y="73"/>
                  </a:cubicBezTo>
                  <a:cubicBezTo>
                    <a:pt x="288" y="24"/>
                    <a:pt x="250" y="0"/>
                    <a:pt x="21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45"/>
            <p:cNvSpPr/>
            <p:nvPr/>
          </p:nvSpPr>
          <p:spPr>
            <a:xfrm>
              <a:off x="3187600" y="1891350"/>
              <a:ext cx="9550" cy="56125"/>
            </a:xfrm>
            <a:custGeom>
              <a:rect b="b" l="l" r="r" t="t"/>
              <a:pathLst>
                <a:path extrusionOk="0" h="2245" w="382">
                  <a:moveTo>
                    <a:pt x="185" y="0"/>
                  </a:moveTo>
                  <a:cubicBezTo>
                    <a:pt x="162" y="0"/>
                    <a:pt x="143" y="13"/>
                    <a:pt x="143" y="40"/>
                  </a:cubicBezTo>
                  <a:cubicBezTo>
                    <a:pt x="48" y="718"/>
                    <a:pt x="0" y="1564"/>
                    <a:pt x="298" y="2218"/>
                  </a:cubicBezTo>
                  <a:cubicBezTo>
                    <a:pt x="302" y="2237"/>
                    <a:pt x="315" y="2244"/>
                    <a:pt x="330" y="2244"/>
                  </a:cubicBezTo>
                  <a:cubicBezTo>
                    <a:pt x="354" y="2244"/>
                    <a:pt x="381" y="2224"/>
                    <a:pt x="381" y="2195"/>
                  </a:cubicBezTo>
                  <a:cubicBezTo>
                    <a:pt x="357" y="1837"/>
                    <a:pt x="298" y="1480"/>
                    <a:pt x="286" y="1123"/>
                  </a:cubicBezTo>
                  <a:cubicBezTo>
                    <a:pt x="262" y="766"/>
                    <a:pt x="298" y="409"/>
                    <a:pt x="250" y="51"/>
                  </a:cubicBezTo>
                  <a:cubicBezTo>
                    <a:pt x="244" y="19"/>
                    <a:pt x="212" y="0"/>
                    <a:pt x="18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45"/>
            <p:cNvSpPr/>
            <p:nvPr/>
          </p:nvSpPr>
          <p:spPr>
            <a:xfrm>
              <a:off x="3202475" y="1958025"/>
              <a:ext cx="1500" cy="8075"/>
            </a:xfrm>
            <a:custGeom>
              <a:rect b="b" l="l" r="r" t="t"/>
              <a:pathLst>
                <a:path extrusionOk="0" h="323" w="60">
                  <a:moveTo>
                    <a:pt x="30" y="1"/>
                  </a:moveTo>
                  <a:cubicBezTo>
                    <a:pt x="15" y="1"/>
                    <a:pt x="0" y="10"/>
                    <a:pt x="0" y="28"/>
                  </a:cubicBezTo>
                  <a:cubicBezTo>
                    <a:pt x="0" y="123"/>
                    <a:pt x="0" y="230"/>
                    <a:pt x="12" y="313"/>
                  </a:cubicBezTo>
                  <a:cubicBezTo>
                    <a:pt x="12" y="319"/>
                    <a:pt x="21" y="322"/>
                    <a:pt x="30" y="322"/>
                  </a:cubicBezTo>
                  <a:cubicBezTo>
                    <a:pt x="39" y="322"/>
                    <a:pt x="48" y="319"/>
                    <a:pt x="48" y="313"/>
                  </a:cubicBezTo>
                  <a:cubicBezTo>
                    <a:pt x="48" y="218"/>
                    <a:pt x="48" y="123"/>
                    <a:pt x="60" y="28"/>
                  </a:cubicBezTo>
                  <a:cubicBezTo>
                    <a:pt x="60" y="10"/>
                    <a:pt x="45" y="1"/>
                    <a:pt x="3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45"/>
            <p:cNvSpPr/>
            <p:nvPr/>
          </p:nvSpPr>
          <p:spPr>
            <a:xfrm>
              <a:off x="3207375" y="1981175"/>
              <a:ext cx="27575" cy="53950"/>
            </a:xfrm>
            <a:custGeom>
              <a:rect b="b" l="l" r="r" t="t"/>
              <a:pathLst>
                <a:path extrusionOk="0" h="2158" w="1103">
                  <a:moveTo>
                    <a:pt x="42" y="0"/>
                  </a:moveTo>
                  <a:cubicBezTo>
                    <a:pt x="20" y="0"/>
                    <a:pt x="0" y="16"/>
                    <a:pt x="7" y="42"/>
                  </a:cubicBezTo>
                  <a:cubicBezTo>
                    <a:pt x="150" y="411"/>
                    <a:pt x="304" y="769"/>
                    <a:pt x="459" y="1126"/>
                  </a:cubicBezTo>
                  <a:cubicBezTo>
                    <a:pt x="602" y="1471"/>
                    <a:pt x="769" y="1876"/>
                    <a:pt x="1007" y="2138"/>
                  </a:cubicBezTo>
                  <a:cubicBezTo>
                    <a:pt x="1018" y="2152"/>
                    <a:pt x="1031" y="2158"/>
                    <a:pt x="1043" y="2158"/>
                  </a:cubicBezTo>
                  <a:cubicBezTo>
                    <a:pt x="1073" y="2158"/>
                    <a:pt x="1102" y="2127"/>
                    <a:pt x="1102" y="2102"/>
                  </a:cubicBezTo>
                  <a:cubicBezTo>
                    <a:pt x="1019" y="1769"/>
                    <a:pt x="816" y="1471"/>
                    <a:pt x="650" y="1185"/>
                  </a:cubicBezTo>
                  <a:cubicBezTo>
                    <a:pt x="423" y="804"/>
                    <a:pt x="233" y="447"/>
                    <a:pt x="90" y="30"/>
                  </a:cubicBezTo>
                  <a:cubicBezTo>
                    <a:pt x="80" y="9"/>
                    <a:pt x="60" y="0"/>
                    <a:pt x="4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45"/>
            <p:cNvSpPr/>
            <p:nvPr/>
          </p:nvSpPr>
          <p:spPr>
            <a:xfrm>
              <a:off x="3185375" y="1995475"/>
              <a:ext cx="31900" cy="73350"/>
            </a:xfrm>
            <a:custGeom>
              <a:rect b="b" l="l" r="r" t="t"/>
              <a:pathLst>
                <a:path extrusionOk="0" h="2934" w="1276">
                  <a:moveTo>
                    <a:pt x="143" y="1"/>
                  </a:moveTo>
                  <a:cubicBezTo>
                    <a:pt x="71" y="1"/>
                    <a:pt x="0" y="52"/>
                    <a:pt x="30" y="125"/>
                  </a:cubicBezTo>
                  <a:cubicBezTo>
                    <a:pt x="399" y="1054"/>
                    <a:pt x="732" y="2018"/>
                    <a:pt x="1173" y="2911"/>
                  </a:cubicBezTo>
                  <a:cubicBezTo>
                    <a:pt x="1184" y="2927"/>
                    <a:pt x="1200" y="2934"/>
                    <a:pt x="1216" y="2934"/>
                  </a:cubicBezTo>
                  <a:cubicBezTo>
                    <a:pt x="1247" y="2934"/>
                    <a:pt x="1276" y="2907"/>
                    <a:pt x="1268" y="2875"/>
                  </a:cubicBezTo>
                  <a:cubicBezTo>
                    <a:pt x="994" y="1923"/>
                    <a:pt x="589" y="1006"/>
                    <a:pt x="256" y="66"/>
                  </a:cubicBezTo>
                  <a:cubicBezTo>
                    <a:pt x="233" y="20"/>
                    <a:pt x="188" y="1"/>
                    <a:pt x="14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45"/>
            <p:cNvSpPr/>
            <p:nvPr/>
          </p:nvSpPr>
          <p:spPr>
            <a:xfrm>
              <a:off x="3266525" y="2015100"/>
              <a:ext cx="18300" cy="29075"/>
            </a:xfrm>
            <a:custGeom>
              <a:rect b="b" l="l" r="r" t="t"/>
              <a:pathLst>
                <a:path extrusionOk="0" h="1163" w="732">
                  <a:moveTo>
                    <a:pt x="48" y="0"/>
                  </a:moveTo>
                  <a:cubicBezTo>
                    <a:pt x="30" y="0"/>
                    <a:pt x="0" y="35"/>
                    <a:pt x="10" y="54"/>
                  </a:cubicBezTo>
                  <a:cubicBezTo>
                    <a:pt x="117" y="221"/>
                    <a:pt x="236" y="376"/>
                    <a:pt x="320" y="555"/>
                  </a:cubicBezTo>
                  <a:cubicBezTo>
                    <a:pt x="427" y="757"/>
                    <a:pt x="522" y="959"/>
                    <a:pt x="641" y="1138"/>
                  </a:cubicBezTo>
                  <a:cubicBezTo>
                    <a:pt x="652" y="1154"/>
                    <a:pt x="671" y="1162"/>
                    <a:pt x="689" y="1162"/>
                  </a:cubicBezTo>
                  <a:cubicBezTo>
                    <a:pt x="711" y="1162"/>
                    <a:pt x="731" y="1148"/>
                    <a:pt x="724" y="1114"/>
                  </a:cubicBezTo>
                  <a:cubicBezTo>
                    <a:pt x="701" y="674"/>
                    <a:pt x="320" y="316"/>
                    <a:pt x="58" y="7"/>
                  </a:cubicBezTo>
                  <a:cubicBezTo>
                    <a:pt x="55" y="2"/>
                    <a:pt x="52" y="0"/>
                    <a:pt x="4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45"/>
            <p:cNvSpPr/>
            <p:nvPr/>
          </p:nvSpPr>
          <p:spPr>
            <a:xfrm>
              <a:off x="3336600" y="2021175"/>
              <a:ext cx="10400" cy="11300"/>
            </a:xfrm>
            <a:custGeom>
              <a:rect b="b" l="l" r="r" t="t"/>
              <a:pathLst>
                <a:path extrusionOk="0" h="452" w="416">
                  <a:moveTo>
                    <a:pt x="102" y="1"/>
                  </a:moveTo>
                  <a:cubicBezTo>
                    <a:pt x="49" y="1"/>
                    <a:pt x="1" y="76"/>
                    <a:pt x="53" y="145"/>
                  </a:cubicBezTo>
                  <a:cubicBezTo>
                    <a:pt x="124" y="228"/>
                    <a:pt x="172" y="335"/>
                    <a:pt x="243" y="419"/>
                  </a:cubicBezTo>
                  <a:cubicBezTo>
                    <a:pt x="261" y="442"/>
                    <a:pt x="281" y="452"/>
                    <a:pt x="301" y="452"/>
                  </a:cubicBezTo>
                  <a:cubicBezTo>
                    <a:pt x="362" y="452"/>
                    <a:pt x="416" y="362"/>
                    <a:pt x="362" y="300"/>
                  </a:cubicBezTo>
                  <a:cubicBezTo>
                    <a:pt x="291" y="216"/>
                    <a:pt x="243" y="109"/>
                    <a:pt x="160" y="38"/>
                  </a:cubicBezTo>
                  <a:cubicBezTo>
                    <a:pt x="143" y="11"/>
                    <a:pt x="123" y="1"/>
                    <a:pt x="10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45"/>
            <p:cNvSpPr/>
            <p:nvPr/>
          </p:nvSpPr>
          <p:spPr>
            <a:xfrm>
              <a:off x="3337750" y="2018975"/>
              <a:ext cx="29950" cy="20250"/>
            </a:xfrm>
            <a:custGeom>
              <a:rect b="b" l="l" r="r" t="t"/>
              <a:pathLst>
                <a:path extrusionOk="0" h="810" w="1198">
                  <a:moveTo>
                    <a:pt x="500" y="0"/>
                  </a:moveTo>
                  <a:cubicBezTo>
                    <a:pt x="345" y="0"/>
                    <a:pt x="186" y="64"/>
                    <a:pt x="54" y="138"/>
                  </a:cubicBezTo>
                  <a:cubicBezTo>
                    <a:pt x="0" y="148"/>
                    <a:pt x="25" y="199"/>
                    <a:pt x="66" y="199"/>
                  </a:cubicBezTo>
                  <a:cubicBezTo>
                    <a:pt x="70" y="199"/>
                    <a:pt x="74" y="198"/>
                    <a:pt x="78" y="197"/>
                  </a:cubicBezTo>
                  <a:cubicBezTo>
                    <a:pt x="194" y="146"/>
                    <a:pt x="324" y="101"/>
                    <a:pt x="447" y="101"/>
                  </a:cubicBezTo>
                  <a:cubicBezTo>
                    <a:pt x="551" y="101"/>
                    <a:pt x="651" y="133"/>
                    <a:pt x="733" y="221"/>
                  </a:cubicBezTo>
                  <a:cubicBezTo>
                    <a:pt x="864" y="388"/>
                    <a:pt x="781" y="661"/>
                    <a:pt x="947" y="792"/>
                  </a:cubicBezTo>
                  <a:cubicBezTo>
                    <a:pt x="963" y="803"/>
                    <a:pt x="982" y="809"/>
                    <a:pt x="1001" y="809"/>
                  </a:cubicBezTo>
                  <a:cubicBezTo>
                    <a:pt x="1023" y="809"/>
                    <a:pt x="1047" y="800"/>
                    <a:pt x="1066" y="781"/>
                  </a:cubicBezTo>
                  <a:cubicBezTo>
                    <a:pt x="1197" y="578"/>
                    <a:pt x="947" y="209"/>
                    <a:pt x="781" y="90"/>
                  </a:cubicBezTo>
                  <a:cubicBezTo>
                    <a:pt x="693" y="26"/>
                    <a:pt x="597" y="0"/>
                    <a:pt x="50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45"/>
            <p:cNvSpPr/>
            <p:nvPr/>
          </p:nvSpPr>
          <p:spPr>
            <a:xfrm>
              <a:off x="3199550" y="1564200"/>
              <a:ext cx="130950" cy="62225"/>
            </a:xfrm>
            <a:custGeom>
              <a:rect b="b" l="l" r="r" t="t"/>
              <a:pathLst>
                <a:path extrusionOk="0" h="2489" w="5238">
                  <a:moveTo>
                    <a:pt x="4290" y="1"/>
                  </a:moveTo>
                  <a:cubicBezTo>
                    <a:pt x="2604" y="1"/>
                    <a:pt x="538" y="850"/>
                    <a:pt x="10" y="2422"/>
                  </a:cubicBezTo>
                  <a:cubicBezTo>
                    <a:pt x="1" y="2459"/>
                    <a:pt x="35" y="2489"/>
                    <a:pt x="62" y="2489"/>
                  </a:cubicBezTo>
                  <a:cubicBezTo>
                    <a:pt x="69" y="2489"/>
                    <a:pt x="76" y="2487"/>
                    <a:pt x="82" y="2481"/>
                  </a:cubicBezTo>
                  <a:cubicBezTo>
                    <a:pt x="903" y="1850"/>
                    <a:pt x="1379" y="1053"/>
                    <a:pt x="2391" y="660"/>
                  </a:cubicBezTo>
                  <a:cubicBezTo>
                    <a:pt x="3320" y="303"/>
                    <a:pt x="4285" y="362"/>
                    <a:pt x="5225" y="148"/>
                  </a:cubicBezTo>
                  <a:cubicBezTo>
                    <a:pt x="5237" y="124"/>
                    <a:pt x="5237" y="100"/>
                    <a:pt x="5225" y="100"/>
                  </a:cubicBezTo>
                  <a:cubicBezTo>
                    <a:pt x="4938" y="34"/>
                    <a:pt x="4621" y="1"/>
                    <a:pt x="429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45"/>
            <p:cNvSpPr/>
            <p:nvPr/>
          </p:nvSpPr>
          <p:spPr>
            <a:xfrm>
              <a:off x="3198300" y="1633375"/>
              <a:ext cx="2400" cy="1800"/>
            </a:xfrm>
            <a:custGeom>
              <a:rect b="b" l="l" r="r" t="t"/>
              <a:pathLst>
                <a:path extrusionOk="0" h="72" w="96">
                  <a:moveTo>
                    <a:pt x="48" y="0"/>
                  </a:moveTo>
                  <a:cubicBezTo>
                    <a:pt x="1" y="0"/>
                    <a:pt x="1" y="72"/>
                    <a:pt x="48" y="72"/>
                  </a:cubicBezTo>
                  <a:cubicBezTo>
                    <a:pt x="96" y="72"/>
                    <a:pt x="96" y="0"/>
                    <a:pt x="4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45"/>
            <p:cNvSpPr/>
            <p:nvPr/>
          </p:nvSpPr>
          <p:spPr>
            <a:xfrm>
              <a:off x="3275225" y="1572075"/>
              <a:ext cx="86750" cy="14025"/>
            </a:xfrm>
            <a:custGeom>
              <a:rect b="b" l="l" r="r" t="t"/>
              <a:pathLst>
                <a:path extrusionOk="0" h="561" w="3470">
                  <a:moveTo>
                    <a:pt x="1904" y="1"/>
                  </a:moveTo>
                  <a:cubicBezTo>
                    <a:pt x="1262" y="1"/>
                    <a:pt x="619" y="148"/>
                    <a:pt x="67" y="440"/>
                  </a:cubicBezTo>
                  <a:cubicBezTo>
                    <a:pt x="0" y="485"/>
                    <a:pt x="37" y="560"/>
                    <a:pt x="91" y="560"/>
                  </a:cubicBezTo>
                  <a:cubicBezTo>
                    <a:pt x="95" y="560"/>
                    <a:pt x="99" y="560"/>
                    <a:pt x="103" y="559"/>
                  </a:cubicBezTo>
                  <a:cubicBezTo>
                    <a:pt x="908" y="407"/>
                    <a:pt x="1671" y="332"/>
                    <a:pt x="2456" y="332"/>
                  </a:cubicBezTo>
                  <a:cubicBezTo>
                    <a:pt x="2774" y="332"/>
                    <a:pt x="3095" y="345"/>
                    <a:pt x="3424" y="369"/>
                  </a:cubicBezTo>
                  <a:cubicBezTo>
                    <a:pt x="3428" y="370"/>
                    <a:pt x="3431" y="370"/>
                    <a:pt x="3434" y="370"/>
                  </a:cubicBezTo>
                  <a:cubicBezTo>
                    <a:pt x="3462" y="370"/>
                    <a:pt x="3470" y="320"/>
                    <a:pt x="3448" y="309"/>
                  </a:cubicBezTo>
                  <a:cubicBezTo>
                    <a:pt x="2972" y="103"/>
                    <a:pt x="2439" y="1"/>
                    <a:pt x="190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45"/>
            <p:cNvSpPr/>
            <p:nvPr/>
          </p:nvSpPr>
          <p:spPr>
            <a:xfrm>
              <a:off x="3202850" y="1598975"/>
              <a:ext cx="43175" cy="34125"/>
            </a:xfrm>
            <a:custGeom>
              <a:rect b="b" l="l" r="r" t="t"/>
              <a:pathLst>
                <a:path extrusionOk="0" h="1365" w="1727">
                  <a:moveTo>
                    <a:pt x="1646" y="0"/>
                  </a:moveTo>
                  <a:cubicBezTo>
                    <a:pt x="1637" y="0"/>
                    <a:pt x="1627" y="2"/>
                    <a:pt x="1617" y="7"/>
                  </a:cubicBezTo>
                  <a:cubicBezTo>
                    <a:pt x="997" y="197"/>
                    <a:pt x="247" y="638"/>
                    <a:pt x="9" y="1281"/>
                  </a:cubicBezTo>
                  <a:cubicBezTo>
                    <a:pt x="0" y="1326"/>
                    <a:pt x="32" y="1365"/>
                    <a:pt x="75" y="1365"/>
                  </a:cubicBezTo>
                  <a:cubicBezTo>
                    <a:pt x="88" y="1365"/>
                    <a:pt x="102" y="1361"/>
                    <a:pt x="116" y="1352"/>
                  </a:cubicBezTo>
                  <a:cubicBezTo>
                    <a:pt x="390" y="1198"/>
                    <a:pt x="581" y="936"/>
                    <a:pt x="807" y="733"/>
                  </a:cubicBezTo>
                  <a:cubicBezTo>
                    <a:pt x="1057" y="507"/>
                    <a:pt x="1366" y="281"/>
                    <a:pt x="1664" y="126"/>
                  </a:cubicBezTo>
                  <a:cubicBezTo>
                    <a:pt x="1726" y="95"/>
                    <a:pt x="1707" y="0"/>
                    <a:pt x="164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45"/>
            <p:cNvSpPr/>
            <p:nvPr/>
          </p:nvSpPr>
          <p:spPr>
            <a:xfrm>
              <a:off x="3244975" y="1584150"/>
              <a:ext cx="150100" cy="32200"/>
            </a:xfrm>
            <a:custGeom>
              <a:rect b="b" l="l" r="r" t="t"/>
              <a:pathLst>
                <a:path extrusionOk="0" h="1288" w="6004">
                  <a:moveTo>
                    <a:pt x="3860" y="0"/>
                  </a:moveTo>
                  <a:cubicBezTo>
                    <a:pt x="3507" y="0"/>
                    <a:pt x="3184" y="84"/>
                    <a:pt x="2813" y="148"/>
                  </a:cubicBezTo>
                  <a:cubicBezTo>
                    <a:pt x="1944" y="314"/>
                    <a:pt x="622" y="386"/>
                    <a:pt x="51" y="1148"/>
                  </a:cubicBezTo>
                  <a:cubicBezTo>
                    <a:pt x="1" y="1217"/>
                    <a:pt x="76" y="1287"/>
                    <a:pt x="151" y="1287"/>
                  </a:cubicBezTo>
                  <a:cubicBezTo>
                    <a:pt x="165" y="1287"/>
                    <a:pt x="180" y="1284"/>
                    <a:pt x="193" y="1279"/>
                  </a:cubicBezTo>
                  <a:cubicBezTo>
                    <a:pt x="1241" y="814"/>
                    <a:pt x="2194" y="374"/>
                    <a:pt x="3384" y="338"/>
                  </a:cubicBezTo>
                  <a:cubicBezTo>
                    <a:pt x="3393" y="338"/>
                    <a:pt x="3402" y="338"/>
                    <a:pt x="3411" y="338"/>
                  </a:cubicBezTo>
                  <a:cubicBezTo>
                    <a:pt x="4029" y="338"/>
                    <a:pt x="4681" y="629"/>
                    <a:pt x="5297" y="629"/>
                  </a:cubicBezTo>
                  <a:cubicBezTo>
                    <a:pt x="5540" y="629"/>
                    <a:pt x="5777" y="584"/>
                    <a:pt x="6004" y="457"/>
                  </a:cubicBezTo>
                  <a:cubicBezTo>
                    <a:pt x="6004" y="457"/>
                    <a:pt x="5992" y="421"/>
                    <a:pt x="5980" y="421"/>
                  </a:cubicBezTo>
                  <a:cubicBezTo>
                    <a:pt x="5949" y="423"/>
                    <a:pt x="5918" y="424"/>
                    <a:pt x="5887" y="424"/>
                  </a:cubicBezTo>
                  <a:cubicBezTo>
                    <a:pt x="5321" y="424"/>
                    <a:pt x="4748" y="130"/>
                    <a:pt x="4206" y="28"/>
                  </a:cubicBezTo>
                  <a:cubicBezTo>
                    <a:pt x="4086" y="8"/>
                    <a:pt x="3972" y="0"/>
                    <a:pt x="386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45"/>
            <p:cNvSpPr/>
            <p:nvPr/>
          </p:nvSpPr>
          <p:spPr>
            <a:xfrm>
              <a:off x="3342675" y="1601200"/>
              <a:ext cx="64900" cy="11950"/>
            </a:xfrm>
            <a:custGeom>
              <a:rect b="b" l="l" r="r" t="t"/>
              <a:pathLst>
                <a:path extrusionOk="0" h="478" w="2596">
                  <a:moveTo>
                    <a:pt x="1072" y="0"/>
                  </a:moveTo>
                  <a:cubicBezTo>
                    <a:pt x="737" y="0"/>
                    <a:pt x="389" y="78"/>
                    <a:pt x="60" y="156"/>
                  </a:cubicBezTo>
                  <a:cubicBezTo>
                    <a:pt x="0" y="168"/>
                    <a:pt x="12" y="239"/>
                    <a:pt x="60" y="251"/>
                  </a:cubicBezTo>
                  <a:cubicBezTo>
                    <a:pt x="152" y="285"/>
                    <a:pt x="237" y="298"/>
                    <a:pt x="321" y="298"/>
                  </a:cubicBezTo>
                  <a:cubicBezTo>
                    <a:pt x="442" y="298"/>
                    <a:pt x="562" y="272"/>
                    <a:pt x="703" y="251"/>
                  </a:cubicBezTo>
                  <a:cubicBezTo>
                    <a:pt x="840" y="233"/>
                    <a:pt x="965" y="225"/>
                    <a:pt x="1091" y="225"/>
                  </a:cubicBezTo>
                  <a:cubicBezTo>
                    <a:pt x="1218" y="225"/>
                    <a:pt x="1346" y="233"/>
                    <a:pt x="1488" y="251"/>
                  </a:cubicBezTo>
                  <a:cubicBezTo>
                    <a:pt x="1810" y="311"/>
                    <a:pt x="2143" y="430"/>
                    <a:pt x="2465" y="478"/>
                  </a:cubicBezTo>
                  <a:cubicBezTo>
                    <a:pt x="2560" y="478"/>
                    <a:pt x="2596" y="358"/>
                    <a:pt x="2512" y="347"/>
                  </a:cubicBezTo>
                  <a:cubicBezTo>
                    <a:pt x="2155" y="275"/>
                    <a:pt x="1810" y="108"/>
                    <a:pt x="1441" y="37"/>
                  </a:cubicBezTo>
                  <a:cubicBezTo>
                    <a:pt x="1321" y="11"/>
                    <a:pt x="1197" y="0"/>
                    <a:pt x="107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45"/>
            <p:cNvSpPr/>
            <p:nvPr/>
          </p:nvSpPr>
          <p:spPr>
            <a:xfrm>
              <a:off x="3294800" y="1610450"/>
              <a:ext cx="38950" cy="23575"/>
            </a:xfrm>
            <a:custGeom>
              <a:rect b="b" l="l" r="r" t="t"/>
              <a:pathLst>
                <a:path extrusionOk="0" h="943" w="1558">
                  <a:moveTo>
                    <a:pt x="1498" y="0"/>
                  </a:moveTo>
                  <a:cubicBezTo>
                    <a:pt x="1237" y="96"/>
                    <a:pt x="975" y="215"/>
                    <a:pt x="725" y="358"/>
                  </a:cubicBezTo>
                  <a:cubicBezTo>
                    <a:pt x="486" y="500"/>
                    <a:pt x="201" y="643"/>
                    <a:pt x="22" y="858"/>
                  </a:cubicBezTo>
                  <a:cubicBezTo>
                    <a:pt x="0" y="890"/>
                    <a:pt x="18" y="943"/>
                    <a:pt x="67" y="943"/>
                  </a:cubicBezTo>
                  <a:cubicBezTo>
                    <a:pt x="71" y="943"/>
                    <a:pt x="76" y="942"/>
                    <a:pt x="82" y="941"/>
                  </a:cubicBezTo>
                  <a:cubicBezTo>
                    <a:pt x="344" y="858"/>
                    <a:pt x="558" y="655"/>
                    <a:pt x="772" y="512"/>
                  </a:cubicBezTo>
                  <a:cubicBezTo>
                    <a:pt x="1010" y="346"/>
                    <a:pt x="1260" y="179"/>
                    <a:pt x="1534" y="48"/>
                  </a:cubicBezTo>
                  <a:cubicBezTo>
                    <a:pt x="1558" y="48"/>
                    <a:pt x="1534" y="0"/>
                    <a:pt x="149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45"/>
            <p:cNvSpPr/>
            <p:nvPr/>
          </p:nvSpPr>
          <p:spPr>
            <a:xfrm>
              <a:off x="3395650" y="1625650"/>
              <a:ext cx="34675" cy="6325"/>
            </a:xfrm>
            <a:custGeom>
              <a:rect b="b" l="l" r="r" t="t"/>
              <a:pathLst>
                <a:path extrusionOk="0" h="253" w="1387">
                  <a:moveTo>
                    <a:pt x="462" y="1"/>
                  </a:moveTo>
                  <a:cubicBezTo>
                    <a:pt x="318" y="1"/>
                    <a:pt x="175" y="11"/>
                    <a:pt x="36" y="35"/>
                  </a:cubicBezTo>
                  <a:cubicBezTo>
                    <a:pt x="1" y="35"/>
                    <a:pt x="1" y="107"/>
                    <a:pt x="36" y="107"/>
                  </a:cubicBezTo>
                  <a:cubicBezTo>
                    <a:pt x="441" y="190"/>
                    <a:pt x="858" y="142"/>
                    <a:pt x="1263" y="250"/>
                  </a:cubicBezTo>
                  <a:cubicBezTo>
                    <a:pt x="1271" y="252"/>
                    <a:pt x="1280" y="252"/>
                    <a:pt x="1287" y="252"/>
                  </a:cubicBezTo>
                  <a:cubicBezTo>
                    <a:pt x="1373" y="252"/>
                    <a:pt x="1387" y="140"/>
                    <a:pt x="1310" y="107"/>
                  </a:cubicBezTo>
                  <a:cubicBezTo>
                    <a:pt x="1040" y="43"/>
                    <a:pt x="749" y="1"/>
                    <a:pt x="46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45"/>
            <p:cNvSpPr/>
            <p:nvPr/>
          </p:nvSpPr>
          <p:spPr>
            <a:xfrm>
              <a:off x="3313325" y="1633950"/>
              <a:ext cx="57350" cy="44950"/>
            </a:xfrm>
            <a:custGeom>
              <a:rect b="b" l="l" r="r" t="t"/>
              <a:pathLst>
                <a:path extrusionOk="0" h="1798" w="2294">
                  <a:moveTo>
                    <a:pt x="2222" y="1"/>
                  </a:moveTo>
                  <a:cubicBezTo>
                    <a:pt x="1341" y="108"/>
                    <a:pt x="341" y="882"/>
                    <a:pt x="19" y="1715"/>
                  </a:cubicBezTo>
                  <a:cubicBezTo>
                    <a:pt x="1" y="1753"/>
                    <a:pt x="33" y="1798"/>
                    <a:pt x="71" y="1798"/>
                  </a:cubicBezTo>
                  <a:cubicBezTo>
                    <a:pt x="82" y="1798"/>
                    <a:pt x="92" y="1795"/>
                    <a:pt x="103" y="1787"/>
                  </a:cubicBezTo>
                  <a:cubicBezTo>
                    <a:pt x="436" y="1549"/>
                    <a:pt x="650" y="1192"/>
                    <a:pt x="948" y="906"/>
                  </a:cubicBezTo>
                  <a:cubicBezTo>
                    <a:pt x="1329" y="549"/>
                    <a:pt x="1758" y="311"/>
                    <a:pt x="2234" y="120"/>
                  </a:cubicBezTo>
                  <a:cubicBezTo>
                    <a:pt x="2293" y="96"/>
                    <a:pt x="2293" y="1"/>
                    <a:pt x="222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45"/>
            <p:cNvSpPr/>
            <p:nvPr/>
          </p:nvSpPr>
          <p:spPr>
            <a:xfrm>
              <a:off x="3387325" y="1616025"/>
              <a:ext cx="41100" cy="5275"/>
            </a:xfrm>
            <a:custGeom>
              <a:rect b="b" l="l" r="r" t="t"/>
              <a:pathLst>
                <a:path extrusionOk="0" h="211" w="1644">
                  <a:moveTo>
                    <a:pt x="497" y="1"/>
                  </a:moveTo>
                  <a:cubicBezTo>
                    <a:pt x="347" y="1"/>
                    <a:pt x="197" y="11"/>
                    <a:pt x="48" y="39"/>
                  </a:cubicBezTo>
                  <a:cubicBezTo>
                    <a:pt x="0" y="51"/>
                    <a:pt x="0" y="123"/>
                    <a:pt x="48" y="135"/>
                  </a:cubicBezTo>
                  <a:cubicBezTo>
                    <a:pt x="353" y="193"/>
                    <a:pt x="662" y="211"/>
                    <a:pt x="970" y="211"/>
                  </a:cubicBezTo>
                  <a:cubicBezTo>
                    <a:pt x="1168" y="211"/>
                    <a:pt x="1365" y="203"/>
                    <a:pt x="1560" y="194"/>
                  </a:cubicBezTo>
                  <a:cubicBezTo>
                    <a:pt x="1643" y="182"/>
                    <a:pt x="1643" y="99"/>
                    <a:pt x="1560" y="75"/>
                  </a:cubicBezTo>
                  <a:cubicBezTo>
                    <a:pt x="1209" y="58"/>
                    <a:pt x="852" y="1"/>
                    <a:pt x="49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45"/>
            <p:cNvSpPr/>
            <p:nvPr/>
          </p:nvSpPr>
          <p:spPr>
            <a:xfrm>
              <a:off x="3327275" y="1620750"/>
              <a:ext cx="40525" cy="21100"/>
            </a:xfrm>
            <a:custGeom>
              <a:rect b="b" l="l" r="r" t="t"/>
              <a:pathLst>
                <a:path extrusionOk="0" h="844" w="1621">
                  <a:moveTo>
                    <a:pt x="1542" y="1"/>
                  </a:moveTo>
                  <a:cubicBezTo>
                    <a:pt x="1535" y="1"/>
                    <a:pt x="1528" y="2"/>
                    <a:pt x="1521" y="5"/>
                  </a:cubicBezTo>
                  <a:cubicBezTo>
                    <a:pt x="1045" y="303"/>
                    <a:pt x="473" y="446"/>
                    <a:pt x="21" y="767"/>
                  </a:cubicBezTo>
                  <a:cubicBezTo>
                    <a:pt x="0" y="788"/>
                    <a:pt x="6" y="843"/>
                    <a:pt x="39" y="843"/>
                  </a:cubicBezTo>
                  <a:cubicBezTo>
                    <a:pt x="44" y="843"/>
                    <a:pt x="50" y="842"/>
                    <a:pt x="57" y="839"/>
                  </a:cubicBezTo>
                  <a:cubicBezTo>
                    <a:pt x="569" y="648"/>
                    <a:pt x="1104" y="398"/>
                    <a:pt x="1569" y="100"/>
                  </a:cubicBezTo>
                  <a:cubicBezTo>
                    <a:pt x="1621" y="69"/>
                    <a:pt x="1591" y="1"/>
                    <a:pt x="154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45"/>
            <p:cNvSpPr/>
            <p:nvPr/>
          </p:nvSpPr>
          <p:spPr>
            <a:xfrm>
              <a:off x="3264425" y="1599050"/>
              <a:ext cx="130525" cy="45975"/>
            </a:xfrm>
            <a:custGeom>
              <a:rect b="b" l="l" r="r" t="t"/>
              <a:pathLst>
                <a:path extrusionOk="0" h="1839" w="5221">
                  <a:moveTo>
                    <a:pt x="5149" y="1"/>
                  </a:moveTo>
                  <a:cubicBezTo>
                    <a:pt x="5143" y="1"/>
                    <a:pt x="5137" y="2"/>
                    <a:pt x="5130" y="4"/>
                  </a:cubicBezTo>
                  <a:cubicBezTo>
                    <a:pt x="4829" y="59"/>
                    <a:pt x="4528" y="68"/>
                    <a:pt x="4226" y="68"/>
                  </a:cubicBezTo>
                  <a:cubicBezTo>
                    <a:pt x="4067" y="68"/>
                    <a:pt x="3908" y="66"/>
                    <a:pt x="3749" y="66"/>
                  </a:cubicBezTo>
                  <a:cubicBezTo>
                    <a:pt x="3551" y="66"/>
                    <a:pt x="3353" y="70"/>
                    <a:pt x="3154" y="87"/>
                  </a:cubicBezTo>
                  <a:cubicBezTo>
                    <a:pt x="2713" y="135"/>
                    <a:pt x="2297" y="278"/>
                    <a:pt x="1892" y="444"/>
                  </a:cubicBezTo>
                  <a:cubicBezTo>
                    <a:pt x="1166" y="730"/>
                    <a:pt x="451" y="1040"/>
                    <a:pt x="35" y="1742"/>
                  </a:cubicBezTo>
                  <a:cubicBezTo>
                    <a:pt x="1" y="1793"/>
                    <a:pt x="39" y="1838"/>
                    <a:pt x="86" y="1838"/>
                  </a:cubicBezTo>
                  <a:cubicBezTo>
                    <a:pt x="105" y="1838"/>
                    <a:pt x="125" y="1831"/>
                    <a:pt x="142" y="1814"/>
                  </a:cubicBezTo>
                  <a:cubicBezTo>
                    <a:pt x="844" y="1230"/>
                    <a:pt x="1582" y="742"/>
                    <a:pt x="2452" y="444"/>
                  </a:cubicBezTo>
                  <a:cubicBezTo>
                    <a:pt x="3321" y="135"/>
                    <a:pt x="4261" y="302"/>
                    <a:pt x="5166" y="99"/>
                  </a:cubicBezTo>
                  <a:cubicBezTo>
                    <a:pt x="5220" y="99"/>
                    <a:pt x="5206" y="1"/>
                    <a:pt x="514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45"/>
            <p:cNvSpPr/>
            <p:nvPr/>
          </p:nvSpPr>
          <p:spPr>
            <a:xfrm>
              <a:off x="3267700" y="1596175"/>
              <a:ext cx="24400" cy="19500"/>
            </a:xfrm>
            <a:custGeom>
              <a:rect b="b" l="l" r="r" t="t"/>
              <a:pathLst>
                <a:path extrusionOk="0" h="780" w="976">
                  <a:moveTo>
                    <a:pt x="878" y="1"/>
                  </a:moveTo>
                  <a:cubicBezTo>
                    <a:pt x="867" y="1"/>
                    <a:pt x="856" y="4"/>
                    <a:pt x="844" y="12"/>
                  </a:cubicBezTo>
                  <a:cubicBezTo>
                    <a:pt x="666" y="83"/>
                    <a:pt x="487" y="190"/>
                    <a:pt x="320" y="298"/>
                  </a:cubicBezTo>
                  <a:cubicBezTo>
                    <a:pt x="177" y="417"/>
                    <a:pt x="82" y="512"/>
                    <a:pt x="11" y="690"/>
                  </a:cubicBezTo>
                  <a:cubicBezTo>
                    <a:pt x="1" y="731"/>
                    <a:pt x="33" y="779"/>
                    <a:pt x="72" y="779"/>
                  </a:cubicBezTo>
                  <a:cubicBezTo>
                    <a:pt x="79" y="779"/>
                    <a:pt x="87" y="778"/>
                    <a:pt x="94" y="774"/>
                  </a:cubicBezTo>
                  <a:cubicBezTo>
                    <a:pt x="392" y="595"/>
                    <a:pt x="606" y="309"/>
                    <a:pt x="916" y="131"/>
                  </a:cubicBezTo>
                  <a:cubicBezTo>
                    <a:pt x="976" y="91"/>
                    <a:pt x="935" y="1"/>
                    <a:pt x="87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45"/>
            <p:cNvSpPr/>
            <p:nvPr/>
          </p:nvSpPr>
          <p:spPr>
            <a:xfrm>
              <a:off x="3364775" y="1631200"/>
              <a:ext cx="83875" cy="32000"/>
            </a:xfrm>
            <a:custGeom>
              <a:rect b="b" l="l" r="r" t="t"/>
              <a:pathLst>
                <a:path extrusionOk="0" h="1280" w="3355">
                  <a:moveTo>
                    <a:pt x="2388" y="0"/>
                  </a:moveTo>
                  <a:cubicBezTo>
                    <a:pt x="1496" y="0"/>
                    <a:pt x="517" y="473"/>
                    <a:pt x="45" y="1159"/>
                  </a:cubicBezTo>
                  <a:cubicBezTo>
                    <a:pt x="1" y="1214"/>
                    <a:pt x="59" y="1279"/>
                    <a:pt x="115" y="1279"/>
                  </a:cubicBezTo>
                  <a:cubicBezTo>
                    <a:pt x="119" y="1279"/>
                    <a:pt x="124" y="1279"/>
                    <a:pt x="128" y="1278"/>
                  </a:cubicBezTo>
                  <a:cubicBezTo>
                    <a:pt x="616" y="1111"/>
                    <a:pt x="1033" y="778"/>
                    <a:pt x="1533" y="623"/>
                  </a:cubicBezTo>
                  <a:cubicBezTo>
                    <a:pt x="2081" y="444"/>
                    <a:pt x="2605" y="421"/>
                    <a:pt x="3164" y="409"/>
                  </a:cubicBezTo>
                  <a:cubicBezTo>
                    <a:pt x="3283" y="409"/>
                    <a:pt x="3355" y="230"/>
                    <a:pt x="3236" y="170"/>
                  </a:cubicBezTo>
                  <a:cubicBezTo>
                    <a:pt x="2978" y="54"/>
                    <a:pt x="2688" y="0"/>
                    <a:pt x="238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45"/>
            <p:cNvSpPr/>
            <p:nvPr/>
          </p:nvSpPr>
          <p:spPr>
            <a:xfrm>
              <a:off x="3409775" y="1650500"/>
              <a:ext cx="35300" cy="10675"/>
            </a:xfrm>
            <a:custGeom>
              <a:rect b="b" l="l" r="r" t="t"/>
              <a:pathLst>
                <a:path extrusionOk="0" h="427" w="1412">
                  <a:moveTo>
                    <a:pt x="992" y="1"/>
                  </a:moveTo>
                  <a:cubicBezTo>
                    <a:pt x="649" y="1"/>
                    <a:pt x="309" y="117"/>
                    <a:pt x="43" y="339"/>
                  </a:cubicBezTo>
                  <a:cubicBezTo>
                    <a:pt x="1" y="360"/>
                    <a:pt x="32" y="427"/>
                    <a:pt x="81" y="427"/>
                  </a:cubicBezTo>
                  <a:cubicBezTo>
                    <a:pt x="88" y="427"/>
                    <a:pt x="95" y="425"/>
                    <a:pt x="102" y="422"/>
                  </a:cubicBezTo>
                  <a:cubicBezTo>
                    <a:pt x="451" y="313"/>
                    <a:pt x="734" y="153"/>
                    <a:pt x="1089" y="153"/>
                  </a:cubicBezTo>
                  <a:cubicBezTo>
                    <a:pt x="1158" y="153"/>
                    <a:pt x="1229" y="159"/>
                    <a:pt x="1305" y="172"/>
                  </a:cubicBezTo>
                  <a:cubicBezTo>
                    <a:pt x="1376" y="172"/>
                    <a:pt x="1412" y="53"/>
                    <a:pt x="1341" y="41"/>
                  </a:cubicBezTo>
                  <a:cubicBezTo>
                    <a:pt x="1226" y="14"/>
                    <a:pt x="1109" y="1"/>
                    <a:pt x="99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45"/>
            <p:cNvSpPr/>
            <p:nvPr/>
          </p:nvSpPr>
          <p:spPr>
            <a:xfrm>
              <a:off x="3419525" y="1667000"/>
              <a:ext cx="24075" cy="12700"/>
            </a:xfrm>
            <a:custGeom>
              <a:rect b="b" l="l" r="r" t="t"/>
              <a:pathLst>
                <a:path extrusionOk="0" h="508" w="963">
                  <a:moveTo>
                    <a:pt x="867" y="1"/>
                  </a:moveTo>
                  <a:cubicBezTo>
                    <a:pt x="570" y="1"/>
                    <a:pt x="129" y="143"/>
                    <a:pt x="10" y="441"/>
                  </a:cubicBezTo>
                  <a:cubicBezTo>
                    <a:pt x="0" y="470"/>
                    <a:pt x="38" y="507"/>
                    <a:pt x="65" y="507"/>
                  </a:cubicBezTo>
                  <a:cubicBezTo>
                    <a:pt x="71" y="507"/>
                    <a:pt x="77" y="505"/>
                    <a:pt x="81" y="501"/>
                  </a:cubicBezTo>
                  <a:cubicBezTo>
                    <a:pt x="200" y="417"/>
                    <a:pt x="308" y="298"/>
                    <a:pt x="439" y="239"/>
                  </a:cubicBezTo>
                  <a:cubicBezTo>
                    <a:pt x="570" y="179"/>
                    <a:pt x="724" y="155"/>
                    <a:pt x="867" y="155"/>
                  </a:cubicBezTo>
                  <a:cubicBezTo>
                    <a:pt x="962" y="155"/>
                    <a:pt x="962" y="1"/>
                    <a:pt x="86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45"/>
            <p:cNvSpPr/>
            <p:nvPr/>
          </p:nvSpPr>
          <p:spPr>
            <a:xfrm>
              <a:off x="3429875" y="1682725"/>
              <a:ext cx="23750" cy="24175"/>
            </a:xfrm>
            <a:custGeom>
              <a:rect b="b" l="l" r="r" t="t"/>
              <a:pathLst>
                <a:path extrusionOk="0" h="967" w="950">
                  <a:moveTo>
                    <a:pt x="829" y="1"/>
                  </a:moveTo>
                  <a:cubicBezTo>
                    <a:pt x="799" y="1"/>
                    <a:pt x="770" y="16"/>
                    <a:pt x="751" y="50"/>
                  </a:cubicBezTo>
                  <a:cubicBezTo>
                    <a:pt x="656" y="205"/>
                    <a:pt x="501" y="348"/>
                    <a:pt x="358" y="479"/>
                  </a:cubicBezTo>
                  <a:cubicBezTo>
                    <a:pt x="239" y="586"/>
                    <a:pt x="36" y="705"/>
                    <a:pt x="13" y="884"/>
                  </a:cubicBezTo>
                  <a:cubicBezTo>
                    <a:pt x="1" y="943"/>
                    <a:pt x="36" y="967"/>
                    <a:pt x="96" y="967"/>
                  </a:cubicBezTo>
                  <a:cubicBezTo>
                    <a:pt x="275" y="943"/>
                    <a:pt x="441" y="741"/>
                    <a:pt x="572" y="622"/>
                  </a:cubicBezTo>
                  <a:cubicBezTo>
                    <a:pt x="727" y="491"/>
                    <a:pt x="846" y="324"/>
                    <a:pt x="918" y="145"/>
                  </a:cubicBezTo>
                  <a:cubicBezTo>
                    <a:pt x="950" y="65"/>
                    <a:pt x="889" y="1"/>
                    <a:pt x="82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45"/>
            <p:cNvSpPr/>
            <p:nvPr/>
          </p:nvSpPr>
          <p:spPr>
            <a:xfrm>
              <a:off x="3455925" y="1707175"/>
              <a:ext cx="5825" cy="5925"/>
            </a:xfrm>
            <a:custGeom>
              <a:rect b="b" l="l" r="r" t="t"/>
              <a:pathLst>
                <a:path extrusionOk="0" h="237" w="233">
                  <a:moveTo>
                    <a:pt x="112" y="1"/>
                  </a:moveTo>
                  <a:cubicBezTo>
                    <a:pt x="54" y="1"/>
                    <a:pt x="1" y="37"/>
                    <a:pt x="30" y="108"/>
                  </a:cubicBezTo>
                  <a:cubicBezTo>
                    <a:pt x="42" y="156"/>
                    <a:pt x="42" y="203"/>
                    <a:pt x="90" y="227"/>
                  </a:cubicBezTo>
                  <a:cubicBezTo>
                    <a:pt x="96" y="233"/>
                    <a:pt x="111" y="236"/>
                    <a:pt x="126" y="236"/>
                  </a:cubicBezTo>
                  <a:cubicBezTo>
                    <a:pt x="140" y="236"/>
                    <a:pt x="155" y="233"/>
                    <a:pt x="161" y="227"/>
                  </a:cubicBezTo>
                  <a:cubicBezTo>
                    <a:pt x="185" y="203"/>
                    <a:pt x="209" y="156"/>
                    <a:pt x="221" y="108"/>
                  </a:cubicBezTo>
                  <a:cubicBezTo>
                    <a:pt x="233" y="37"/>
                    <a:pt x="170" y="1"/>
                    <a:pt x="11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45"/>
            <p:cNvSpPr/>
            <p:nvPr/>
          </p:nvSpPr>
          <p:spPr>
            <a:xfrm>
              <a:off x="3402650" y="1651150"/>
              <a:ext cx="41075" cy="21050"/>
            </a:xfrm>
            <a:custGeom>
              <a:rect b="b" l="l" r="r" t="t"/>
              <a:pathLst>
                <a:path extrusionOk="0" h="842" w="1643">
                  <a:moveTo>
                    <a:pt x="1563" y="1"/>
                  </a:moveTo>
                  <a:cubicBezTo>
                    <a:pt x="1556" y="1"/>
                    <a:pt x="1549" y="2"/>
                    <a:pt x="1542" y="4"/>
                  </a:cubicBezTo>
                  <a:cubicBezTo>
                    <a:pt x="1292" y="27"/>
                    <a:pt x="1054" y="99"/>
                    <a:pt x="816" y="218"/>
                  </a:cubicBezTo>
                  <a:cubicBezTo>
                    <a:pt x="554" y="361"/>
                    <a:pt x="232" y="492"/>
                    <a:pt x="42" y="718"/>
                  </a:cubicBezTo>
                  <a:cubicBezTo>
                    <a:pt x="0" y="770"/>
                    <a:pt x="32" y="841"/>
                    <a:pt x="89" y="841"/>
                  </a:cubicBezTo>
                  <a:cubicBezTo>
                    <a:pt x="97" y="841"/>
                    <a:pt x="105" y="840"/>
                    <a:pt x="113" y="837"/>
                  </a:cubicBezTo>
                  <a:cubicBezTo>
                    <a:pt x="637" y="694"/>
                    <a:pt x="1042" y="277"/>
                    <a:pt x="1566" y="134"/>
                  </a:cubicBezTo>
                  <a:cubicBezTo>
                    <a:pt x="1643" y="124"/>
                    <a:pt x="1639" y="1"/>
                    <a:pt x="156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45"/>
            <p:cNvSpPr/>
            <p:nvPr/>
          </p:nvSpPr>
          <p:spPr>
            <a:xfrm>
              <a:off x="3371425" y="1637125"/>
              <a:ext cx="31725" cy="16775"/>
            </a:xfrm>
            <a:custGeom>
              <a:rect b="b" l="l" r="r" t="t"/>
              <a:pathLst>
                <a:path extrusionOk="0" h="671" w="1269">
                  <a:moveTo>
                    <a:pt x="1120" y="0"/>
                  </a:moveTo>
                  <a:cubicBezTo>
                    <a:pt x="1110" y="0"/>
                    <a:pt x="1099" y="2"/>
                    <a:pt x="1089" y="5"/>
                  </a:cubicBezTo>
                  <a:cubicBezTo>
                    <a:pt x="708" y="172"/>
                    <a:pt x="291" y="279"/>
                    <a:pt x="29" y="588"/>
                  </a:cubicBezTo>
                  <a:cubicBezTo>
                    <a:pt x="1" y="626"/>
                    <a:pt x="24" y="671"/>
                    <a:pt x="59" y="671"/>
                  </a:cubicBezTo>
                  <a:cubicBezTo>
                    <a:pt x="68" y="671"/>
                    <a:pt x="78" y="667"/>
                    <a:pt x="88" y="660"/>
                  </a:cubicBezTo>
                  <a:cubicBezTo>
                    <a:pt x="446" y="469"/>
                    <a:pt x="803" y="338"/>
                    <a:pt x="1160" y="172"/>
                  </a:cubicBezTo>
                  <a:cubicBezTo>
                    <a:pt x="1268" y="150"/>
                    <a:pt x="1219" y="0"/>
                    <a:pt x="112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45"/>
            <p:cNvSpPr/>
            <p:nvPr/>
          </p:nvSpPr>
          <p:spPr>
            <a:xfrm>
              <a:off x="3369750" y="1618400"/>
              <a:ext cx="39175" cy="7850"/>
            </a:xfrm>
            <a:custGeom>
              <a:rect b="b" l="l" r="r" t="t"/>
              <a:pathLst>
                <a:path extrusionOk="0" h="314" w="1567">
                  <a:moveTo>
                    <a:pt x="1307" y="1"/>
                  </a:moveTo>
                  <a:cubicBezTo>
                    <a:pt x="1169" y="1"/>
                    <a:pt x="1031" y="23"/>
                    <a:pt x="882" y="40"/>
                  </a:cubicBezTo>
                  <a:cubicBezTo>
                    <a:pt x="596" y="87"/>
                    <a:pt x="334" y="123"/>
                    <a:pt x="60" y="194"/>
                  </a:cubicBezTo>
                  <a:cubicBezTo>
                    <a:pt x="24" y="206"/>
                    <a:pt x="1" y="278"/>
                    <a:pt x="60" y="290"/>
                  </a:cubicBezTo>
                  <a:cubicBezTo>
                    <a:pt x="134" y="306"/>
                    <a:pt x="207" y="313"/>
                    <a:pt x="281" y="313"/>
                  </a:cubicBezTo>
                  <a:cubicBezTo>
                    <a:pt x="637" y="313"/>
                    <a:pt x="988" y="151"/>
                    <a:pt x="1345" y="151"/>
                  </a:cubicBezTo>
                  <a:cubicBezTo>
                    <a:pt x="1389" y="151"/>
                    <a:pt x="1433" y="153"/>
                    <a:pt x="1477" y="159"/>
                  </a:cubicBezTo>
                  <a:cubicBezTo>
                    <a:pt x="1482" y="160"/>
                    <a:pt x="1487" y="161"/>
                    <a:pt x="1492" y="161"/>
                  </a:cubicBezTo>
                  <a:cubicBezTo>
                    <a:pt x="1551" y="161"/>
                    <a:pt x="1566" y="27"/>
                    <a:pt x="1489" y="16"/>
                  </a:cubicBezTo>
                  <a:cubicBezTo>
                    <a:pt x="1427" y="5"/>
                    <a:pt x="1367" y="1"/>
                    <a:pt x="130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45"/>
            <p:cNvSpPr/>
            <p:nvPr/>
          </p:nvSpPr>
          <p:spPr>
            <a:xfrm>
              <a:off x="3397425" y="1613475"/>
              <a:ext cx="24350" cy="9800"/>
            </a:xfrm>
            <a:custGeom>
              <a:rect b="b" l="l" r="r" t="t"/>
              <a:pathLst>
                <a:path extrusionOk="0" h="392" w="974">
                  <a:moveTo>
                    <a:pt x="842" y="18"/>
                  </a:moveTo>
                  <a:cubicBezTo>
                    <a:pt x="842" y="18"/>
                    <a:pt x="841" y="19"/>
                    <a:pt x="839" y="23"/>
                  </a:cubicBezTo>
                  <a:lnTo>
                    <a:pt x="839" y="23"/>
                  </a:lnTo>
                  <a:cubicBezTo>
                    <a:pt x="842" y="21"/>
                    <a:pt x="843" y="18"/>
                    <a:pt x="842" y="18"/>
                  </a:cubicBezTo>
                  <a:close/>
                  <a:moveTo>
                    <a:pt x="894" y="1"/>
                  </a:moveTo>
                  <a:cubicBezTo>
                    <a:pt x="872" y="1"/>
                    <a:pt x="851" y="10"/>
                    <a:pt x="834" y="34"/>
                  </a:cubicBezTo>
                  <a:cubicBezTo>
                    <a:pt x="836" y="29"/>
                    <a:pt x="838" y="25"/>
                    <a:pt x="839" y="23"/>
                  </a:cubicBezTo>
                  <a:lnTo>
                    <a:pt x="839" y="23"/>
                  </a:lnTo>
                  <a:cubicBezTo>
                    <a:pt x="837" y="24"/>
                    <a:pt x="835" y="25"/>
                    <a:pt x="832" y="25"/>
                  </a:cubicBezTo>
                  <a:cubicBezTo>
                    <a:pt x="829" y="25"/>
                    <a:pt x="826" y="24"/>
                    <a:pt x="822" y="22"/>
                  </a:cubicBezTo>
                  <a:lnTo>
                    <a:pt x="727" y="22"/>
                  </a:lnTo>
                  <a:cubicBezTo>
                    <a:pt x="656" y="34"/>
                    <a:pt x="584" y="58"/>
                    <a:pt x="501" y="82"/>
                  </a:cubicBezTo>
                  <a:cubicBezTo>
                    <a:pt x="346" y="117"/>
                    <a:pt x="180" y="165"/>
                    <a:pt x="49" y="272"/>
                  </a:cubicBezTo>
                  <a:cubicBezTo>
                    <a:pt x="1" y="320"/>
                    <a:pt x="49" y="391"/>
                    <a:pt x="84" y="391"/>
                  </a:cubicBezTo>
                  <a:cubicBezTo>
                    <a:pt x="299" y="391"/>
                    <a:pt x="501" y="332"/>
                    <a:pt x="703" y="260"/>
                  </a:cubicBezTo>
                  <a:cubicBezTo>
                    <a:pt x="775" y="225"/>
                    <a:pt x="953" y="165"/>
                    <a:pt x="965" y="58"/>
                  </a:cubicBezTo>
                  <a:cubicBezTo>
                    <a:pt x="973" y="34"/>
                    <a:pt x="935" y="1"/>
                    <a:pt x="89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45"/>
            <p:cNvSpPr/>
            <p:nvPr/>
          </p:nvSpPr>
          <p:spPr>
            <a:xfrm>
              <a:off x="3356050" y="1585475"/>
              <a:ext cx="104325" cy="106650"/>
            </a:xfrm>
            <a:custGeom>
              <a:rect b="b" l="l" r="r" t="t"/>
              <a:pathLst>
                <a:path extrusionOk="0" h="4266" w="4173">
                  <a:moveTo>
                    <a:pt x="444" y="1"/>
                  </a:moveTo>
                  <a:cubicBezTo>
                    <a:pt x="314" y="1"/>
                    <a:pt x="185" y="22"/>
                    <a:pt x="61" y="71"/>
                  </a:cubicBezTo>
                  <a:cubicBezTo>
                    <a:pt x="1" y="83"/>
                    <a:pt x="1" y="154"/>
                    <a:pt x="61" y="190"/>
                  </a:cubicBezTo>
                  <a:cubicBezTo>
                    <a:pt x="549" y="380"/>
                    <a:pt x="1025" y="404"/>
                    <a:pt x="1489" y="726"/>
                  </a:cubicBezTo>
                  <a:cubicBezTo>
                    <a:pt x="1906" y="999"/>
                    <a:pt x="2263" y="1345"/>
                    <a:pt x="2597" y="1738"/>
                  </a:cubicBezTo>
                  <a:cubicBezTo>
                    <a:pt x="3216" y="2476"/>
                    <a:pt x="3692" y="3345"/>
                    <a:pt x="4061" y="4238"/>
                  </a:cubicBezTo>
                  <a:cubicBezTo>
                    <a:pt x="4069" y="4257"/>
                    <a:pt x="4084" y="4265"/>
                    <a:pt x="4100" y="4265"/>
                  </a:cubicBezTo>
                  <a:cubicBezTo>
                    <a:pt x="4134" y="4265"/>
                    <a:pt x="4172" y="4230"/>
                    <a:pt x="4156" y="4190"/>
                  </a:cubicBezTo>
                  <a:cubicBezTo>
                    <a:pt x="3763" y="3178"/>
                    <a:pt x="3251" y="2178"/>
                    <a:pt x="2549" y="1345"/>
                  </a:cubicBezTo>
                  <a:cubicBezTo>
                    <a:pt x="2098" y="822"/>
                    <a:pt x="1243" y="1"/>
                    <a:pt x="44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45"/>
            <p:cNvSpPr/>
            <p:nvPr/>
          </p:nvSpPr>
          <p:spPr>
            <a:xfrm>
              <a:off x="3335525" y="1588750"/>
              <a:ext cx="117000" cy="120700"/>
            </a:xfrm>
            <a:custGeom>
              <a:rect b="b" l="l" r="r" t="t"/>
              <a:pathLst>
                <a:path extrusionOk="0" h="4828" w="4680">
                  <a:moveTo>
                    <a:pt x="320" y="1"/>
                  </a:moveTo>
                  <a:cubicBezTo>
                    <a:pt x="260" y="1"/>
                    <a:pt x="202" y="4"/>
                    <a:pt x="143" y="11"/>
                  </a:cubicBezTo>
                  <a:cubicBezTo>
                    <a:pt x="60" y="23"/>
                    <a:pt x="0" y="130"/>
                    <a:pt x="96" y="178"/>
                  </a:cubicBezTo>
                  <a:cubicBezTo>
                    <a:pt x="501" y="416"/>
                    <a:pt x="953" y="511"/>
                    <a:pt x="1370" y="737"/>
                  </a:cubicBezTo>
                  <a:cubicBezTo>
                    <a:pt x="1905" y="1023"/>
                    <a:pt x="2406" y="1368"/>
                    <a:pt x="2846" y="1761"/>
                  </a:cubicBezTo>
                  <a:cubicBezTo>
                    <a:pt x="3715" y="2535"/>
                    <a:pt x="4501" y="3571"/>
                    <a:pt x="4525" y="4774"/>
                  </a:cubicBezTo>
                  <a:cubicBezTo>
                    <a:pt x="4537" y="4809"/>
                    <a:pt x="4572" y="4827"/>
                    <a:pt x="4605" y="4827"/>
                  </a:cubicBezTo>
                  <a:cubicBezTo>
                    <a:pt x="4638" y="4827"/>
                    <a:pt x="4668" y="4809"/>
                    <a:pt x="4668" y="4774"/>
                  </a:cubicBezTo>
                  <a:cubicBezTo>
                    <a:pt x="4680" y="3595"/>
                    <a:pt x="3977" y="2535"/>
                    <a:pt x="3191" y="1726"/>
                  </a:cubicBezTo>
                  <a:cubicBezTo>
                    <a:pt x="2527" y="1050"/>
                    <a:pt x="1361" y="1"/>
                    <a:pt x="32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45"/>
            <p:cNvSpPr/>
            <p:nvPr/>
          </p:nvSpPr>
          <p:spPr>
            <a:xfrm>
              <a:off x="3320950" y="1606800"/>
              <a:ext cx="98325" cy="72325"/>
            </a:xfrm>
            <a:custGeom>
              <a:rect b="b" l="l" r="r" t="t"/>
              <a:pathLst>
                <a:path extrusionOk="0" h="2893" w="3933">
                  <a:moveTo>
                    <a:pt x="140" y="1"/>
                  </a:moveTo>
                  <a:cubicBezTo>
                    <a:pt x="105" y="1"/>
                    <a:pt x="70" y="2"/>
                    <a:pt x="36" y="3"/>
                  </a:cubicBezTo>
                  <a:cubicBezTo>
                    <a:pt x="0" y="3"/>
                    <a:pt x="0" y="27"/>
                    <a:pt x="36" y="51"/>
                  </a:cubicBezTo>
                  <a:cubicBezTo>
                    <a:pt x="1357" y="349"/>
                    <a:pt x="3536" y="1337"/>
                    <a:pt x="3786" y="2849"/>
                  </a:cubicBezTo>
                  <a:cubicBezTo>
                    <a:pt x="3786" y="2880"/>
                    <a:pt x="3807" y="2893"/>
                    <a:pt x="3832" y="2893"/>
                  </a:cubicBezTo>
                  <a:cubicBezTo>
                    <a:pt x="3876" y="2893"/>
                    <a:pt x="3932" y="2854"/>
                    <a:pt x="3917" y="2801"/>
                  </a:cubicBezTo>
                  <a:cubicBezTo>
                    <a:pt x="3627" y="1396"/>
                    <a:pt x="1567" y="1"/>
                    <a:pt x="14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45"/>
            <p:cNvSpPr/>
            <p:nvPr/>
          </p:nvSpPr>
          <p:spPr>
            <a:xfrm>
              <a:off x="3301300" y="1561600"/>
              <a:ext cx="85925" cy="50400"/>
            </a:xfrm>
            <a:custGeom>
              <a:rect b="b" l="l" r="r" t="t"/>
              <a:pathLst>
                <a:path extrusionOk="0" h="2016" w="3437">
                  <a:moveTo>
                    <a:pt x="363" y="0"/>
                  </a:moveTo>
                  <a:cubicBezTo>
                    <a:pt x="267" y="0"/>
                    <a:pt x="174" y="5"/>
                    <a:pt x="84" y="14"/>
                  </a:cubicBezTo>
                  <a:cubicBezTo>
                    <a:pt x="24" y="14"/>
                    <a:pt x="0" y="97"/>
                    <a:pt x="60" y="109"/>
                  </a:cubicBezTo>
                  <a:cubicBezTo>
                    <a:pt x="1179" y="359"/>
                    <a:pt x="2965" y="645"/>
                    <a:pt x="3274" y="1954"/>
                  </a:cubicBezTo>
                  <a:cubicBezTo>
                    <a:pt x="3284" y="1997"/>
                    <a:pt x="3313" y="2016"/>
                    <a:pt x="3343" y="2016"/>
                  </a:cubicBezTo>
                  <a:cubicBezTo>
                    <a:pt x="3388" y="2016"/>
                    <a:pt x="3436" y="1976"/>
                    <a:pt x="3429" y="1919"/>
                  </a:cubicBezTo>
                  <a:cubicBezTo>
                    <a:pt x="3154" y="684"/>
                    <a:pt x="1561" y="0"/>
                    <a:pt x="36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45"/>
            <p:cNvSpPr/>
            <p:nvPr/>
          </p:nvSpPr>
          <p:spPr>
            <a:xfrm>
              <a:off x="3290875" y="1578175"/>
              <a:ext cx="74150" cy="23600"/>
            </a:xfrm>
            <a:custGeom>
              <a:rect b="b" l="l" r="r" t="t"/>
              <a:pathLst>
                <a:path extrusionOk="0" h="944" w="2966">
                  <a:moveTo>
                    <a:pt x="787" y="0"/>
                  </a:moveTo>
                  <a:cubicBezTo>
                    <a:pt x="531" y="0"/>
                    <a:pt x="277" y="55"/>
                    <a:pt x="36" y="184"/>
                  </a:cubicBezTo>
                  <a:cubicBezTo>
                    <a:pt x="1" y="196"/>
                    <a:pt x="24" y="244"/>
                    <a:pt x="48" y="244"/>
                  </a:cubicBezTo>
                  <a:cubicBezTo>
                    <a:pt x="157" y="233"/>
                    <a:pt x="265" y="228"/>
                    <a:pt x="372" y="228"/>
                  </a:cubicBezTo>
                  <a:cubicBezTo>
                    <a:pt x="1255" y="228"/>
                    <a:pt x="2064" y="562"/>
                    <a:pt x="2882" y="934"/>
                  </a:cubicBezTo>
                  <a:cubicBezTo>
                    <a:pt x="2893" y="941"/>
                    <a:pt x="2904" y="944"/>
                    <a:pt x="2913" y="944"/>
                  </a:cubicBezTo>
                  <a:cubicBezTo>
                    <a:pt x="2952" y="944"/>
                    <a:pt x="2966" y="892"/>
                    <a:pt x="2918" y="863"/>
                  </a:cubicBezTo>
                  <a:cubicBezTo>
                    <a:pt x="2331" y="471"/>
                    <a:pt x="1544" y="0"/>
                    <a:pt x="78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45"/>
            <p:cNvSpPr/>
            <p:nvPr/>
          </p:nvSpPr>
          <p:spPr>
            <a:xfrm>
              <a:off x="3257250" y="1590575"/>
              <a:ext cx="90650" cy="24425"/>
            </a:xfrm>
            <a:custGeom>
              <a:rect b="b" l="l" r="r" t="t"/>
              <a:pathLst>
                <a:path extrusionOk="0" h="977" w="3626">
                  <a:moveTo>
                    <a:pt x="915" y="0"/>
                  </a:moveTo>
                  <a:cubicBezTo>
                    <a:pt x="622" y="0"/>
                    <a:pt x="328" y="33"/>
                    <a:pt x="36" y="105"/>
                  </a:cubicBezTo>
                  <a:cubicBezTo>
                    <a:pt x="0" y="117"/>
                    <a:pt x="12" y="176"/>
                    <a:pt x="60" y="176"/>
                  </a:cubicBezTo>
                  <a:cubicBezTo>
                    <a:pt x="183" y="169"/>
                    <a:pt x="307" y="165"/>
                    <a:pt x="430" y="165"/>
                  </a:cubicBezTo>
                  <a:cubicBezTo>
                    <a:pt x="1489" y="165"/>
                    <a:pt x="2514" y="439"/>
                    <a:pt x="3453" y="962"/>
                  </a:cubicBezTo>
                  <a:cubicBezTo>
                    <a:pt x="3469" y="972"/>
                    <a:pt x="3485" y="976"/>
                    <a:pt x="3500" y="976"/>
                  </a:cubicBezTo>
                  <a:cubicBezTo>
                    <a:pt x="3574" y="976"/>
                    <a:pt x="3626" y="869"/>
                    <a:pt x="3536" y="819"/>
                  </a:cubicBezTo>
                  <a:cubicBezTo>
                    <a:pt x="2758" y="331"/>
                    <a:pt x="1843" y="0"/>
                    <a:pt x="91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45"/>
            <p:cNvSpPr/>
            <p:nvPr/>
          </p:nvSpPr>
          <p:spPr>
            <a:xfrm>
              <a:off x="3228975" y="1584125"/>
              <a:ext cx="94100" cy="16625"/>
            </a:xfrm>
            <a:custGeom>
              <a:rect b="b" l="l" r="r" t="t"/>
              <a:pathLst>
                <a:path extrusionOk="0" h="665" w="3764">
                  <a:moveTo>
                    <a:pt x="1317" y="0"/>
                  </a:moveTo>
                  <a:cubicBezTo>
                    <a:pt x="877" y="0"/>
                    <a:pt x="449" y="63"/>
                    <a:pt x="60" y="220"/>
                  </a:cubicBezTo>
                  <a:cubicBezTo>
                    <a:pt x="0" y="256"/>
                    <a:pt x="0" y="327"/>
                    <a:pt x="71" y="339"/>
                  </a:cubicBezTo>
                  <a:cubicBezTo>
                    <a:pt x="1274" y="434"/>
                    <a:pt x="2393" y="315"/>
                    <a:pt x="3584" y="660"/>
                  </a:cubicBezTo>
                  <a:cubicBezTo>
                    <a:pt x="3594" y="663"/>
                    <a:pt x="3604" y="665"/>
                    <a:pt x="3614" y="665"/>
                  </a:cubicBezTo>
                  <a:cubicBezTo>
                    <a:pt x="3723" y="665"/>
                    <a:pt x="3764" y="490"/>
                    <a:pt x="3643" y="446"/>
                  </a:cubicBezTo>
                  <a:cubicBezTo>
                    <a:pt x="2945" y="208"/>
                    <a:pt x="2113" y="0"/>
                    <a:pt x="131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45"/>
            <p:cNvSpPr/>
            <p:nvPr/>
          </p:nvSpPr>
          <p:spPr>
            <a:xfrm>
              <a:off x="3235800" y="1574725"/>
              <a:ext cx="28300" cy="7400"/>
            </a:xfrm>
            <a:custGeom>
              <a:rect b="b" l="l" r="r" t="t"/>
              <a:pathLst>
                <a:path extrusionOk="0" h="296" w="1132">
                  <a:moveTo>
                    <a:pt x="977" y="1"/>
                  </a:moveTo>
                  <a:cubicBezTo>
                    <a:pt x="810" y="1"/>
                    <a:pt x="644" y="1"/>
                    <a:pt x="477" y="24"/>
                  </a:cubicBezTo>
                  <a:cubicBezTo>
                    <a:pt x="334" y="36"/>
                    <a:pt x="179" y="36"/>
                    <a:pt x="60" y="120"/>
                  </a:cubicBezTo>
                  <a:cubicBezTo>
                    <a:pt x="1" y="167"/>
                    <a:pt x="1" y="251"/>
                    <a:pt x="84" y="274"/>
                  </a:cubicBezTo>
                  <a:cubicBezTo>
                    <a:pt x="128" y="290"/>
                    <a:pt x="173" y="296"/>
                    <a:pt x="219" y="296"/>
                  </a:cubicBezTo>
                  <a:cubicBezTo>
                    <a:pt x="310" y="296"/>
                    <a:pt x="406" y="274"/>
                    <a:pt x="501" y="274"/>
                  </a:cubicBezTo>
                  <a:cubicBezTo>
                    <a:pt x="644" y="251"/>
                    <a:pt x="810" y="251"/>
                    <a:pt x="953" y="251"/>
                  </a:cubicBezTo>
                  <a:cubicBezTo>
                    <a:pt x="1132" y="239"/>
                    <a:pt x="1132" y="1"/>
                    <a:pt x="97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45"/>
            <p:cNvSpPr/>
            <p:nvPr/>
          </p:nvSpPr>
          <p:spPr>
            <a:xfrm>
              <a:off x="3301300" y="1623250"/>
              <a:ext cx="90325" cy="53675"/>
            </a:xfrm>
            <a:custGeom>
              <a:rect b="b" l="l" r="r" t="t"/>
              <a:pathLst>
                <a:path extrusionOk="0" h="2147" w="3613">
                  <a:moveTo>
                    <a:pt x="131" y="0"/>
                  </a:moveTo>
                  <a:cubicBezTo>
                    <a:pt x="123" y="0"/>
                    <a:pt x="115" y="0"/>
                    <a:pt x="107" y="0"/>
                  </a:cubicBezTo>
                  <a:cubicBezTo>
                    <a:pt x="48" y="0"/>
                    <a:pt x="0" y="96"/>
                    <a:pt x="84" y="119"/>
                  </a:cubicBezTo>
                  <a:cubicBezTo>
                    <a:pt x="1334" y="655"/>
                    <a:pt x="2620" y="1036"/>
                    <a:pt x="3513" y="2132"/>
                  </a:cubicBezTo>
                  <a:cubicBezTo>
                    <a:pt x="3526" y="2142"/>
                    <a:pt x="3541" y="2146"/>
                    <a:pt x="3554" y="2146"/>
                  </a:cubicBezTo>
                  <a:cubicBezTo>
                    <a:pt x="3587" y="2146"/>
                    <a:pt x="3613" y="2118"/>
                    <a:pt x="3596" y="2084"/>
                  </a:cubicBezTo>
                  <a:cubicBezTo>
                    <a:pt x="2969" y="972"/>
                    <a:pt x="1436" y="0"/>
                    <a:pt x="13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45"/>
            <p:cNvSpPr/>
            <p:nvPr/>
          </p:nvSpPr>
          <p:spPr>
            <a:xfrm>
              <a:off x="3242650" y="1619900"/>
              <a:ext cx="25325" cy="4650"/>
            </a:xfrm>
            <a:custGeom>
              <a:rect b="b" l="l" r="r" t="t"/>
              <a:pathLst>
                <a:path extrusionOk="0" h="186" w="1013">
                  <a:moveTo>
                    <a:pt x="351" y="0"/>
                  </a:moveTo>
                  <a:cubicBezTo>
                    <a:pt x="245" y="0"/>
                    <a:pt x="142" y="11"/>
                    <a:pt x="48" y="39"/>
                  </a:cubicBezTo>
                  <a:cubicBezTo>
                    <a:pt x="1" y="63"/>
                    <a:pt x="1" y="122"/>
                    <a:pt x="48" y="146"/>
                  </a:cubicBezTo>
                  <a:cubicBezTo>
                    <a:pt x="144" y="175"/>
                    <a:pt x="249" y="186"/>
                    <a:pt x="359" y="186"/>
                  </a:cubicBezTo>
                  <a:cubicBezTo>
                    <a:pt x="563" y="186"/>
                    <a:pt x="779" y="150"/>
                    <a:pt x="965" y="134"/>
                  </a:cubicBezTo>
                  <a:cubicBezTo>
                    <a:pt x="1013" y="122"/>
                    <a:pt x="1013" y="63"/>
                    <a:pt x="965" y="63"/>
                  </a:cubicBezTo>
                  <a:cubicBezTo>
                    <a:pt x="777" y="39"/>
                    <a:pt x="557" y="0"/>
                    <a:pt x="35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45"/>
            <p:cNvSpPr/>
            <p:nvPr/>
          </p:nvSpPr>
          <p:spPr>
            <a:xfrm>
              <a:off x="3209325" y="1614325"/>
              <a:ext cx="8050" cy="4800"/>
            </a:xfrm>
            <a:custGeom>
              <a:rect b="b" l="l" r="r" t="t"/>
              <a:pathLst>
                <a:path extrusionOk="0" h="192" w="322">
                  <a:moveTo>
                    <a:pt x="203" y="0"/>
                  </a:moveTo>
                  <a:cubicBezTo>
                    <a:pt x="167" y="0"/>
                    <a:pt x="143" y="0"/>
                    <a:pt x="107" y="12"/>
                  </a:cubicBezTo>
                  <a:cubicBezTo>
                    <a:pt x="0" y="24"/>
                    <a:pt x="0" y="179"/>
                    <a:pt x="107" y="179"/>
                  </a:cubicBezTo>
                  <a:cubicBezTo>
                    <a:pt x="143" y="179"/>
                    <a:pt x="167" y="179"/>
                    <a:pt x="203" y="191"/>
                  </a:cubicBezTo>
                  <a:cubicBezTo>
                    <a:pt x="206" y="191"/>
                    <a:pt x="209" y="191"/>
                    <a:pt x="213" y="191"/>
                  </a:cubicBezTo>
                  <a:cubicBezTo>
                    <a:pt x="322" y="191"/>
                    <a:pt x="318" y="0"/>
                    <a:pt x="20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45"/>
            <p:cNvSpPr/>
            <p:nvPr/>
          </p:nvSpPr>
          <p:spPr>
            <a:xfrm>
              <a:off x="3393075" y="1681725"/>
              <a:ext cx="24325" cy="38700"/>
            </a:xfrm>
            <a:custGeom>
              <a:rect b="b" l="l" r="r" t="t"/>
              <a:pathLst>
                <a:path extrusionOk="0" h="1548" w="973">
                  <a:moveTo>
                    <a:pt x="52" y="0"/>
                  </a:moveTo>
                  <a:cubicBezTo>
                    <a:pt x="28" y="0"/>
                    <a:pt x="1" y="35"/>
                    <a:pt x="20" y="54"/>
                  </a:cubicBezTo>
                  <a:cubicBezTo>
                    <a:pt x="401" y="531"/>
                    <a:pt x="711" y="995"/>
                    <a:pt x="949" y="1543"/>
                  </a:cubicBezTo>
                  <a:cubicBezTo>
                    <a:pt x="949" y="1546"/>
                    <a:pt x="951" y="1548"/>
                    <a:pt x="954" y="1548"/>
                  </a:cubicBezTo>
                  <a:cubicBezTo>
                    <a:pt x="961" y="1548"/>
                    <a:pt x="973" y="1539"/>
                    <a:pt x="973" y="1531"/>
                  </a:cubicBezTo>
                  <a:cubicBezTo>
                    <a:pt x="770" y="995"/>
                    <a:pt x="520" y="400"/>
                    <a:pt x="68" y="7"/>
                  </a:cubicBezTo>
                  <a:cubicBezTo>
                    <a:pt x="63" y="2"/>
                    <a:pt x="58" y="0"/>
                    <a:pt x="5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45"/>
            <p:cNvSpPr/>
            <p:nvPr/>
          </p:nvSpPr>
          <p:spPr>
            <a:xfrm>
              <a:off x="3436900" y="1701450"/>
              <a:ext cx="9375" cy="18100"/>
            </a:xfrm>
            <a:custGeom>
              <a:rect b="b" l="l" r="r" t="t"/>
              <a:pathLst>
                <a:path extrusionOk="0" h="724" w="375">
                  <a:moveTo>
                    <a:pt x="69" y="1"/>
                  </a:moveTo>
                  <a:cubicBezTo>
                    <a:pt x="37" y="1"/>
                    <a:pt x="1" y="26"/>
                    <a:pt x="17" y="51"/>
                  </a:cubicBezTo>
                  <a:cubicBezTo>
                    <a:pt x="89" y="254"/>
                    <a:pt x="196" y="432"/>
                    <a:pt x="196" y="635"/>
                  </a:cubicBezTo>
                  <a:cubicBezTo>
                    <a:pt x="196" y="694"/>
                    <a:pt x="241" y="724"/>
                    <a:pt x="285" y="724"/>
                  </a:cubicBezTo>
                  <a:cubicBezTo>
                    <a:pt x="330" y="724"/>
                    <a:pt x="375" y="694"/>
                    <a:pt x="375" y="635"/>
                  </a:cubicBezTo>
                  <a:cubicBezTo>
                    <a:pt x="351" y="397"/>
                    <a:pt x="267" y="170"/>
                    <a:pt x="101" y="16"/>
                  </a:cubicBezTo>
                  <a:cubicBezTo>
                    <a:pt x="94" y="5"/>
                    <a:pt x="82" y="1"/>
                    <a:pt x="6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45"/>
            <p:cNvSpPr/>
            <p:nvPr/>
          </p:nvSpPr>
          <p:spPr>
            <a:xfrm>
              <a:off x="3421775" y="1673525"/>
              <a:ext cx="23600" cy="34800"/>
            </a:xfrm>
            <a:custGeom>
              <a:rect b="b" l="l" r="r" t="t"/>
              <a:pathLst>
                <a:path extrusionOk="0" h="1392" w="944">
                  <a:moveTo>
                    <a:pt x="123" y="1"/>
                  </a:moveTo>
                  <a:cubicBezTo>
                    <a:pt x="56" y="1"/>
                    <a:pt x="0" y="76"/>
                    <a:pt x="39" y="144"/>
                  </a:cubicBezTo>
                  <a:cubicBezTo>
                    <a:pt x="229" y="561"/>
                    <a:pt x="658" y="787"/>
                    <a:pt x="706" y="1275"/>
                  </a:cubicBezTo>
                  <a:cubicBezTo>
                    <a:pt x="712" y="1353"/>
                    <a:pt x="771" y="1392"/>
                    <a:pt x="829" y="1392"/>
                  </a:cubicBezTo>
                  <a:cubicBezTo>
                    <a:pt x="887" y="1392"/>
                    <a:pt x="944" y="1353"/>
                    <a:pt x="944" y="1275"/>
                  </a:cubicBezTo>
                  <a:cubicBezTo>
                    <a:pt x="944" y="787"/>
                    <a:pt x="622" y="216"/>
                    <a:pt x="170" y="13"/>
                  </a:cubicBezTo>
                  <a:cubicBezTo>
                    <a:pt x="155" y="5"/>
                    <a:pt x="139" y="1"/>
                    <a:pt x="12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45"/>
            <p:cNvSpPr/>
            <p:nvPr/>
          </p:nvSpPr>
          <p:spPr>
            <a:xfrm>
              <a:off x="3364400" y="1679800"/>
              <a:ext cx="6200" cy="5800"/>
            </a:xfrm>
            <a:custGeom>
              <a:rect b="b" l="l" r="r" t="t"/>
              <a:pathLst>
                <a:path extrusionOk="0" h="232" w="248">
                  <a:moveTo>
                    <a:pt x="12" y="1"/>
                  </a:moveTo>
                  <a:cubicBezTo>
                    <a:pt x="0" y="1"/>
                    <a:pt x="0" y="1"/>
                    <a:pt x="0" y="12"/>
                  </a:cubicBezTo>
                  <a:cubicBezTo>
                    <a:pt x="72" y="84"/>
                    <a:pt x="155" y="131"/>
                    <a:pt x="203" y="227"/>
                  </a:cubicBezTo>
                  <a:cubicBezTo>
                    <a:pt x="206" y="230"/>
                    <a:pt x="211" y="231"/>
                    <a:pt x="216" y="231"/>
                  </a:cubicBezTo>
                  <a:cubicBezTo>
                    <a:pt x="230" y="231"/>
                    <a:pt x="247" y="220"/>
                    <a:pt x="238" y="203"/>
                  </a:cubicBezTo>
                  <a:cubicBezTo>
                    <a:pt x="179" y="120"/>
                    <a:pt x="84" y="60"/>
                    <a:pt x="1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45"/>
            <p:cNvSpPr/>
            <p:nvPr/>
          </p:nvSpPr>
          <p:spPr>
            <a:xfrm>
              <a:off x="3207350" y="1644175"/>
              <a:ext cx="108750" cy="17000"/>
            </a:xfrm>
            <a:custGeom>
              <a:rect b="b" l="l" r="r" t="t"/>
              <a:pathLst>
                <a:path extrusionOk="0" h="680" w="4350">
                  <a:moveTo>
                    <a:pt x="1985" y="1"/>
                  </a:moveTo>
                  <a:cubicBezTo>
                    <a:pt x="1217" y="1"/>
                    <a:pt x="476" y="170"/>
                    <a:pt x="32" y="592"/>
                  </a:cubicBezTo>
                  <a:cubicBezTo>
                    <a:pt x="0" y="613"/>
                    <a:pt x="24" y="680"/>
                    <a:pt x="54" y="680"/>
                  </a:cubicBezTo>
                  <a:cubicBezTo>
                    <a:pt x="59" y="680"/>
                    <a:pt x="63" y="678"/>
                    <a:pt x="67" y="675"/>
                  </a:cubicBezTo>
                  <a:cubicBezTo>
                    <a:pt x="733" y="425"/>
                    <a:pt x="1568" y="251"/>
                    <a:pt x="2384" y="251"/>
                  </a:cubicBezTo>
                  <a:cubicBezTo>
                    <a:pt x="3041" y="251"/>
                    <a:pt x="3686" y="364"/>
                    <a:pt x="4223" y="640"/>
                  </a:cubicBezTo>
                  <a:cubicBezTo>
                    <a:pt x="4227" y="640"/>
                    <a:pt x="4231" y="641"/>
                    <a:pt x="4235" y="641"/>
                  </a:cubicBezTo>
                  <a:cubicBezTo>
                    <a:pt x="4300" y="641"/>
                    <a:pt x="4349" y="554"/>
                    <a:pt x="4282" y="521"/>
                  </a:cubicBezTo>
                  <a:cubicBezTo>
                    <a:pt x="3735" y="213"/>
                    <a:pt x="2844" y="1"/>
                    <a:pt x="198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45"/>
            <p:cNvSpPr/>
            <p:nvPr/>
          </p:nvSpPr>
          <p:spPr>
            <a:xfrm>
              <a:off x="3162875" y="1669650"/>
              <a:ext cx="21925" cy="20350"/>
            </a:xfrm>
            <a:custGeom>
              <a:rect b="b" l="l" r="r" t="t"/>
              <a:pathLst>
                <a:path extrusionOk="0" h="814" w="877">
                  <a:moveTo>
                    <a:pt x="823" y="0"/>
                  </a:moveTo>
                  <a:cubicBezTo>
                    <a:pt x="819" y="0"/>
                    <a:pt x="815" y="1"/>
                    <a:pt x="810" y="2"/>
                  </a:cubicBezTo>
                  <a:cubicBezTo>
                    <a:pt x="632" y="49"/>
                    <a:pt x="406" y="121"/>
                    <a:pt x="275" y="252"/>
                  </a:cubicBezTo>
                  <a:cubicBezTo>
                    <a:pt x="156" y="371"/>
                    <a:pt x="1" y="561"/>
                    <a:pt x="48" y="764"/>
                  </a:cubicBezTo>
                  <a:cubicBezTo>
                    <a:pt x="59" y="784"/>
                    <a:pt x="96" y="814"/>
                    <a:pt x="129" y="814"/>
                  </a:cubicBezTo>
                  <a:cubicBezTo>
                    <a:pt x="134" y="814"/>
                    <a:pt x="139" y="813"/>
                    <a:pt x="144" y="811"/>
                  </a:cubicBezTo>
                  <a:cubicBezTo>
                    <a:pt x="263" y="704"/>
                    <a:pt x="334" y="549"/>
                    <a:pt x="441" y="430"/>
                  </a:cubicBezTo>
                  <a:cubicBezTo>
                    <a:pt x="560" y="287"/>
                    <a:pt x="644" y="168"/>
                    <a:pt x="822" y="73"/>
                  </a:cubicBezTo>
                  <a:cubicBezTo>
                    <a:pt x="877" y="51"/>
                    <a:pt x="862" y="0"/>
                    <a:pt x="82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45"/>
            <p:cNvSpPr/>
            <p:nvPr/>
          </p:nvSpPr>
          <p:spPr>
            <a:xfrm>
              <a:off x="3188775" y="1683975"/>
              <a:ext cx="325" cy="325"/>
            </a:xfrm>
            <a:custGeom>
              <a:rect b="b" l="l" r="r" t="t"/>
              <a:pathLst>
                <a:path extrusionOk="0" h="13" w="13">
                  <a:moveTo>
                    <a:pt x="1" y="0"/>
                  </a:moveTo>
                  <a:lnTo>
                    <a:pt x="1" y="12"/>
                  </a:lnTo>
                  <a:cubicBezTo>
                    <a:pt x="13" y="12"/>
                    <a:pt x="13" y="0"/>
                    <a:pt x="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45"/>
            <p:cNvSpPr/>
            <p:nvPr/>
          </p:nvSpPr>
          <p:spPr>
            <a:xfrm>
              <a:off x="3396325" y="3194675"/>
              <a:ext cx="18100" cy="62875"/>
            </a:xfrm>
            <a:custGeom>
              <a:rect b="b" l="l" r="r" t="t"/>
              <a:pathLst>
                <a:path extrusionOk="0" h="2515" w="724">
                  <a:moveTo>
                    <a:pt x="78" y="1"/>
                  </a:moveTo>
                  <a:cubicBezTo>
                    <a:pt x="35" y="1"/>
                    <a:pt x="1" y="40"/>
                    <a:pt x="9" y="92"/>
                  </a:cubicBezTo>
                  <a:cubicBezTo>
                    <a:pt x="93" y="484"/>
                    <a:pt x="235" y="854"/>
                    <a:pt x="331" y="1258"/>
                  </a:cubicBezTo>
                  <a:cubicBezTo>
                    <a:pt x="402" y="1663"/>
                    <a:pt x="390" y="2080"/>
                    <a:pt x="485" y="2461"/>
                  </a:cubicBezTo>
                  <a:cubicBezTo>
                    <a:pt x="497" y="2497"/>
                    <a:pt x="527" y="2514"/>
                    <a:pt x="557" y="2514"/>
                  </a:cubicBezTo>
                  <a:cubicBezTo>
                    <a:pt x="587" y="2514"/>
                    <a:pt x="616" y="2497"/>
                    <a:pt x="628" y="2461"/>
                  </a:cubicBezTo>
                  <a:cubicBezTo>
                    <a:pt x="724" y="2056"/>
                    <a:pt x="640" y="1580"/>
                    <a:pt x="581" y="1187"/>
                  </a:cubicBezTo>
                  <a:cubicBezTo>
                    <a:pt x="521" y="782"/>
                    <a:pt x="450" y="318"/>
                    <a:pt x="128" y="20"/>
                  </a:cubicBezTo>
                  <a:cubicBezTo>
                    <a:pt x="112" y="7"/>
                    <a:pt x="94" y="1"/>
                    <a:pt x="7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45"/>
            <p:cNvSpPr/>
            <p:nvPr/>
          </p:nvSpPr>
          <p:spPr>
            <a:xfrm>
              <a:off x="3383850" y="3275300"/>
              <a:ext cx="30575" cy="84875"/>
            </a:xfrm>
            <a:custGeom>
              <a:rect b="b" l="l" r="r" t="t"/>
              <a:pathLst>
                <a:path extrusionOk="0" h="3395" w="1223">
                  <a:moveTo>
                    <a:pt x="1047" y="1"/>
                  </a:moveTo>
                  <a:cubicBezTo>
                    <a:pt x="1026" y="1"/>
                    <a:pt x="1008" y="16"/>
                    <a:pt x="1008" y="46"/>
                  </a:cubicBezTo>
                  <a:cubicBezTo>
                    <a:pt x="961" y="581"/>
                    <a:pt x="830" y="1177"/>
                    <a:pt x="734" y="1689"/>
                  </a:cubicBezTo>
                  <a:cubicBezTo>
                    <a:pt x="627" y="2308"/>
                    <a:pt x="377" y="2855"/>
                    <a:pt x="20" y="3344"/>
                  </a:cubicBezTo>
                  <a:cubicBezTo>
                    <a:pt x="0" y="3373"/>
                    <a:pt x="37" y="3394"/>
                    <a:pt x="64" y="3394"/>
                  </a:cubicBezTo>
                  <a:cubicBezTo>
                    <a:pt x="70" y="3394"/>
                    <a:pt x="75" y="3393"/>
                    <a:pt x="80" y="3391"/>
                  </a:cubicBezTo>
                  <a:cubicBezTo>
                    <a:pt x="961" y="2617"/>
                    <a:pt x="1223" y="1129"/>
                    <a:pt x="1104" y="46"/>
                  </a:cubicBezTo>
                  <a:cubicBezTo>
                    <a:pt x="1092" y="16"/>
                    <a:pt x="1068" y="1"/>
                    <a:pt x="104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45"/>
            <p:cNvSpPr/>
            <p:nvPr/>
          </p:nvSpPr>
          <p:spPr>
            <a:xfrm>
              <a:off x="3415600" y="3231100"/>
              <a:ext cx="13700" cy="98300"/>
            </a:xfrm>
            <a:custGeom>
              <a:rect b="b" l="l" r="r" t="t"/>
              <a:pathLst>
                <a:path extrusionOk="0" h="3932" w="548">
                  <a:moveTo>
                    <a:pt x="172" y="0"/>
                  </a:moveTo>
                  <a:cubicBezTo>
                    <a:pt x="142" y="0"/>
                    <a:pt x="113" y="19"/>
                    <a:pt x="119" y="51"/>
                  </a:cubicBezTo>
                  <a:cubicBezTo>
                    <a:pt x="286" y="1349"/>
                    <a:pt x="0" y="2599"/>
                    <a:pt x="48" y="3873"/>
                  </a:cubicBezTo>
                  <a:cubicBezTo>
                    <a:pt x="48" y="3909"/>
                    <a:pt x="77" y="3932"/>
                    <a:pt x="106" y="3932"/>
                  </a:cubicBezTo>
                  <a:cubicBezTo>
                    <a:pt x="126" y="3932"/>
                    <a:pt x="145" y="3921"/>
                    <a:pt x="155" y="3897"/>
                  </a:cubicBezTo>
                  <a:cubicBezTo>
                    <a:pt x="429" y="2623"/>
                    <a:pt x="548" y="1290"/>
                    <a:pt x="226" y="39"/>
                  </a:cubicBezTo>
                  <a:cubicBezTo>
                    <a:pt x="221" y="13"/>
                    <a:pt x="196" y="0"/>
                    <a:pt x="17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45"/>
            <p:cNvSpPr/>
            <p:nvPr/>
          </p:nvSpPr>
          <p:spPr>
            <a:xfrm>
              <a:off x="3405475" y="3339025"/>
              <a:ext cx="12825" cy="21475"/>
            </a:xfrm>
            <a:custGeom>
              <a:rect b="b" l="l" r="r" t="t"/>
              <a:pathLst>
                <a:path extrusionOk="0" h="859" w="513">
                  <a:moveTo>
                    <a:pt x="467" y="1"/>
                  </a:moveTo>
                  <a:cubicBezTo>
                    <a:pt x="457" y="1"/>
                    <a:pt x="446" y="4"/>
                    <a:pt x="441" y="9"/>
                  </a:cubicBezTo>
                  <a:cubicBezTo>
                    <a:pt x="358" y="128"/>
                    <a:pt x="274" y="211"/>
                    <a:pt x="203" y="318"/>
                  </a:cubicBezTo>
                  <a:cubicBezTo>
                    <a:pt x="119" y="425"/>
                    <a:pt x="60" y="545"/>
                    <a:pt x="24" y="664"/>
                  </a:cubicBezTo>
                  <a:cubicBezTo>
                    <a:pt x="0" y="723"/>
                    <a:pt x="36" y="783"/>
                    <a:pt x="60" y="806"/>
                  </a:cubicBezTo>
                  <a:cubicBezTo>
                    <a:pt x="84" y="842"/>
                    <a:pt x="108" y="842"/>
                    <a:pt x="143" y="854"/>
                  </a:cubicBezTo>
                  <a:cubicBezTo>
                    <a:pt x="155" y="857"/>
                    <a:pt x="166" y="858"/>
                    <a:pt x="179" y="858"/>
                  </a:cubicBezTo>
                  <a:cubicBezTo>
                    <a:pt x="218" y="858"/>
                    <a:pt x="259" y="843"/>
                    <a:pt x="286" y="806"/>
                  </a:cubicBezTo>
                  <a:cubicBezTo>
                    <a:pt x="393" y="699"/>
                    <a:pt x="453" y="568"/>
                    <a:pt x="477" y="437"/>
                  </a:cubicBezTo>
                  <a:cubicBezTo>
                    <a:pt x="512" y="306"/>
                    <a:pt x="489" y="152"/>
                    <a:pt x="489" y="21"/>
                  </a:cubicBezTo>
                  <a:cubicBezTo>
                    <a:pt x="496" y="7"/>
                    <a:pt x="482" y="1"/>
                    <a:pt x="46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45"/>
            <p:cNvSpPr/>
            <p:nvPr/>
          </p:nvSpPr>
          <p:spPr>
            <a:xfrm>
              <a:off x="3448050" y="3267075"/>
              <a:ext cx="9525" cy="47075"/>
            </a:xfrm>
            <a:custGeom>
              <a:rect b="b" l="l" r="r" t="t"/>
              <a:pathLst>
                <a:path extrusionOk="0" h="1883" w="381">
                  <a:moveTo>
                    <a:pt x="82" y="1"/>
                  </a:moveTo>
                  <a:cubicBezTo>
                    <a:pt x="64" y="1"/>
                    <a:pt x="48" y="13"/>
                    <a:pt x="48" y="41"/>
                  </a:cubicBezTo>
                  <a:cubicBezTo>
                    <a:pt x="60" y="648"/>
                    <a:pt x="48" y="1232"/>
                    <a:pt x="0" y="1827"/>
                  </a:cubicBezTo>
                  <a:cubicBezTo>
                    <a:pt x="0" y="1864"/>
                    <a:pt x="28" y="1883"/>
                    <a:pt x="58" y="1883"/>
                  </a:cubicBezTo>
                  <a:cubicBezTo>
                    <a:pt x="75" y="1883"/>
                    <a:pt x="94" y="1876"/>
                    <a:pt x="107" y="1863"/>
                  </a:cubicBezTo>
                  <a:cubicBezTo>
                    <a:pt x="381" y="1303"/>
                    <a:pt x="191" y="625"/>
                    <a:pt x="131" y="41"/>
                  </a:cubicBezTo>
                  <a:cubicBezTo>
                    <a:pt x="125" y="16"/>
                    <a:pt x="102" y="1"/>
                    <a:pt x="8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45"/>
            <p:cNvSpPr/>
            <p:nvPr/>
          </p:nvSpPr>
          <p:spPr>
            <a:xfrm>
              <a:off x="3433150" y="3338175"/>
              <a:ext cx="14450" cy="29300"/>
            </a:xfrm>
            <a:custGeom>
              <a:rect b="b" l="l" r="r" t="t"/>
              <a:pathLst>
                <a:path extrusionOk="0" h="1172" w="578">
                  <a:moveTo>
                    <a:pt x="464" y="1"/>
                  </a:moveTo>
                  <a:cubicBezTo>
                    <a:pt x="427" y="1"/>
                    <a:pt x="388" y="20"/>
                    <a:pt x="370" y="67"/>
                  </a:cubicBezTo>
                  <a:cubicBezTo>
                    <a:pt x="310" y="245"/>
                    <a:pt x="251" y="424"/>
                    <a:pt x="179" y="602"/>
                  </a:cubicBezTo>
                  <a:cubicBezTo>
                    <a:pt x="120" y="769"/>
                    <a:pt x="1" y="936"/>
                    <a:pt x="1" y="1102"/>
                  </a:cubicBezTo>
                  <a:cubicBezTo>
                    <a:pt x="1" y="1147"/>
                    <a:pt x="33" y="1171"/>
                    <a:pt x="70" y="1171"/>
                  </a:cubicBezTo>
                  <a:cubicBezTo>
                    <a:pt x="82" y="1171"/>
                    <a:pt x="96" y="1168"/>
                    <a:pt x="108" y="1162"/>
                  </a:cubicBezTo>
                  <a:cubicBezTo>
                    <a:pt x="251" y="1067"/>
                    <a:pt x="298" y="876"/>
                    <a:pt x="358" y="721"/>
                  </a:cubicBezTo>
                  <a:cubicBezTo>
                    <a:pt x="429" y="531"/>
                    <a:pt x="489" y="328"/>
                    <a:pt x="548" y="114"/>
                  </a:cubicBezTo>
                  <a:cubicBezTo>
                    <a:pt x="577" y="49"/>
                    <a:pt x="522" y="1"/>
                    <a:pt x="46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45"/>
            <p:cNvSpPr/>
            <p:nvPr/>
          </p:nvSpPr>
          <p:spPr>
            <a:xfrm>
              <a:off x="3475425" y="3280350"/>
              <a:ext cx="22050" cy="79875"/>
            </a:xfrm>
            <a:custGeom>
              <a:rect b="b" l="l" r="r" t="t"/>
              <a:pathLst>
                <a:path extrusionOk="0" h="3195" w="882">
                  <a:moveTo>
                    <a:pt x="463" y="0"/>
                  </a:moveTo>
                  <a:cubicBezTo>
                    <a:pt x="388" y="0"/>
                    <a:pt x="317" y="59"/>
                    <a:pt x="346" y="153"/>
                  </a:cubicBezTo>
                  <a:cubicBezTo>
                    <a:pt x="596" y="1225"/>
                    <a:pt x="96" y="2106"/>
                    <a:pt x="0" y="3130"/>
                  </a:cubicBezTo>
                  <a:cubicBezTo>
                    <a:pt x="0" y="3170"/>
                    <a:pt x="39" y="3194"/>
                    <a:pt x="75" y="3194"/>
                  </a:cubicBezTo>
                  <a:cubicBezTo>
                    <a:pt x="92" y="3194"/>
                    <a:pt x="108" y="3189"/>
                    <a:pt x="119" y="3177"/>
                  </a:cubicBezTo>
                  <a:cubicBezTo>
                    <a:pt x="822" y="2439"/>
                    <a:pt x="881" y="998"/>
                    <a:pt x="584" y="82"/>
                  </a:cubicBezTo>
                  <a:cubicBezTo>
                    <a:pt x="560" y="25"/>
                    <a:pt x="511" y="0"/>
                    <a:pt x="46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45"/>
            <p:cNvSpPr/>
            <p:nvPr/>
          </p:nvSpPr>
          <p:spPr>
            <a:xfrm>
              <a:off x="3516650" y="3292650"/>
              <a:ext cx="6125" cy="35975"/>
            </a:xfrm>
            <a:custGeom>
              <a:rect b="b" l="l" r="r" t="t"/>
              <a:pathLst>
                <a:path extrusionOk="0" h="1439" w="245">
                  <a:moveTo>
                    <a:pt x="93" y="0"/>
                  </a:moveTo>
                  <a:cubicBezTo>
                    <a:pt x="45" y="0"/>
                    <a:pt x="0" y="30"/>
                    <a:pt x="6" y="90"/>
                  </a:cubicBezTo>
                  <a:cubicBezTo>
                    <a:pt x="54" y="518"/>
                    <a:pt x="18" y="959"/>
                    <a:pt x="54" y="1387"/>
                  </a:cubicBezTo>
                  <a:cubicBezTo>
                    <a:pt x="54" y="1420"/>
                    <a:pt x="79" y="1439"/>
                    <a:pt x="106" y="1439"/>
                  </a:cubicBezTo>
                  <a:cubicBezTo>
                    <a:pt x="128" y="1439"/>
                    <a:pt x="150" y="1426"/>
                    <a:pt x="161" y="1399"/>
                  </a:cubicBezTo>
                  <a:cubicBezTo>
                    <a:pt x="244" y="971"/>
                    <a:pt x="233" y="542"/>
                    <a:pt x="197" y="90"/>
                  </a:cubicBezTo>
                  <a:cubicBezTo>
                    <a:pt x="191" y="30"/>
                    <a:pt x="140" y="0"/>
                    <a:pt x="9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45"/>
            <p:cNvSpPr/>
            <p:nvPr/>
          </p:nvSpPr>
          <p:spPr>
            <a:xfrm>
              <a:off x="3512425" y="3361925"/>
              <a:ext cx="1725" cy="3475"/>
            </a:xfrm>
            <a:custGeom>
              <a:rect b="b" l="l" r="r" t="t"/>
              <a:pathLst>
                <a:path extrusionOk="0" h="139" w="69">
                  <a:moveTo>
                    <a:pt x="52" y="1"/>
                  </a:moveTo>
                  <a:cubicBezTo>
                    <a:pt x="47" y="1"/>
                    <a:pt x="44" y="4"/>
                    <a:pt x="44" y="10"/>
                  </a:cubicBezTo>
                  <a:cubicBezTo>
                    <a:pt x="44" y="57"/>
                    <a:pt x="44" y="69"/>
                    <a:pt x="9" y="117"/>
                  </a:cubicBezTo>
                  <a:cubicBezTo>
                    <a:pt x="0" y="125"/>
                    <a:pt x="4" y="139"/>
                    <a:pt x="14" y="139"/>
                  </a:cubicBezTo>
                  <a:cubicBezTo>
                    <a:pt x="19" y="139"/>
                    <a:pt x="25" y="136"/>
                    <a:pt x="32" y="129"/>
                  </a:cubicBezTo>
                  <a:cubicBezTo>
                    <a:pt x="56" y="105"/>
                    <a:pt x="68" y="57"/>
                    <a:pt x="68" y="10"/>
                  </a:cubicBezTo>
                  <a:cubicBezTo>
                    <a:pt x="62" y="4"/>
                    <a:pt x="56" y="1"/>
                    <a:pt x="5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45"/>
            <p:cNvSpPr/>
            <p:nvPr/>
          </p:nvSpPr>
          <p:spPr>
            <a:xfrm>
              <a:off x="3536150" y="3294475"/>
              <a:ext cx="17275" cy="70550"/>
            </a:xfrm>
            <a:custGeom>
              <a:rect b="b" l="l" r="r" t="t"/>
              <a:pathLst>
                <a:path extrusionOk="0" h="2822" w="691">
                  <a:moveTo>
                    <a:pt x="468" y="1"/>
                  </a:moveTo>
                  <a:cubicBezTo>
                    <a:pt x="415" y="1"/>
                    <a:pt x="363" y="35"/>
                    <a:pt x="369" y="88"/>
                  </a:cubicBezTo>
                  <a:cubicBezTo>
                    <a:pt x="405" y="600"/>
                    <a:pt x="357" y="1088"/>
                    <a:pt x="274" y="1576"/>
                  </a:cubicBezTo>
                  <a:cubicBezTo>
                    <a:pt x="191" y="1969"/>
                    <a:pt x="24" y="2338"/>
                    <a:pt x="0" y="2743"/>
                  </a:cubicBezTo>
                  <a:cubicBezTo>
                    <a:pt x="0" y="2793"/>
                    <a:pt x="38" y="2821"/>
                    <a:pt x="79" y="2821"/>
                  </a:cubicBezTo>
                  <a:cubicBezTo>
                    <a:pt x="107" y="2821"/>
                    <a:pt x="136" y="2808"/>
                    <a:pt x="155" y="2779"/>
                  </a:cubicBezTo>
                  <a:cubicBezTo>
                    <a:pt x="667" y="2053"/>
                    <a:pt x="691" y="922"/>
                    <a:pt x="572" y="76"/>
                  </a:cubicBezTo>
                  <a:cubicBezTo>
                    <a:pt x="556" y="23"/>
                    <a:pt x="512" y="1"/>
                    <a:pt x="46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45"/>
            <p:cNvSpPr/>
            <p:nvPr/>
          </p:nvSpPr>
          <p:spPr>
            <a:xfrm>
              <a:off x="3563950" y="3300900"/>
              <a:ext cx="13900" cy="58250"/>
            </a:xfrm>
            <a:custGeom>
              <a:rect b="b" l="l" r="r" t="t"/>
              <a:pathLst>
                <a:path extrusionOk="0" h="2330" w="556">
                  <a:moveTo>
                    <a:pt x="429" y="1"/>
                  </a:moveTo>
                  <a:cubicBezTo>
                    <a:pt x="379" y="1"/>
                    <a:pt x="329" y="30"/>
                    <a:pt x="329" y="93"/>
                  </a:cubicBezTo>
                  <a:cubicBezTo>
                    <a:pt x="353" y="510"/>
                    <a:pt x="317" y="903"/>
                    <a:pt x="234" y="1308"/>
                  </a:cubicBezTo>
                  <a:cubicBezTo>
                    <a:pt x="174" y="1641"/>
                    <a:pt x="31" y="1950"/>
                    <a:pt x="7" y="2260"/>
                  </a:cubicBezTo>
                  <a:cubicBezTo>
                    <a:pt x="0" y="2304"/>
                    <a:pt x="42" y="2329"/>
                    <a:pt x="81" y="2329"/>
                  </a:cubicBezTo>
                  <a:cubicBezTo>
                    <a:pt x="105" y="2329"/>
                    <a:pt x="129" y="2319"/>
                    <a:pt x="138" y="2296"/>
                  </a:cubicBezTo>
                  <a:cubicBezTo>
                    <a:pt x="508" y="1677"/>
                    <a:pt x="555" y="772"/>
                    <a:pt x="531" y="69"/>
                  </a:cubicBezTo>
                  <a:cubicBezTo>
                    <a:pt x="520" y="24"/>
                    <a:pt x="474" y="1"/>
                    <a:pt x="42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45"/>
            <p:cNvSpPr/>
            <p:nvPr/>
          </p:nvSpPr>
          <p:spPr>
            <a:xfrm>
              <a:off x="3586250" y="3263625"/>
              <a:ext cx="18675" cy="92225"/>
            </a:xfrm>
            <a:custGeom>
              <a:rect b="b" l="l" r="r" t="t"/>
              <a:pathLst>
                <a:path extrusionOk="0" h="3689" w="747">
                  <a:moveTo>
                    <a:pt x="528" y="1"/>
                  </a:moveTo>
                  <a:cubicBezTo>
                    <a:pt x="488" y="1"/>
                    <a:pt x="449" y="24"/>
                    <a:pt x="449" y="72"/>
                  </a:cubicBezTo>
                  <a:cubicBezTo>
                    <a:pt x="568" y="1322"/>
                    <a:pt x="211" y="2394"/>
                    <a:pt x="8" y="3608"/>
                  </a:cubicBezTo>
                  <a:cubicBezTo>
                    <a:pt x="1" y="3653"/>
                    <a:pt x="35" y="3688"/>
                    <a:pt x="71" y="3688"/>
                  </a:cubicBezTo>
                  <a:cubicBezTo>
                    <a:pt x="92" y="3688"/>
                    <a:pt x="114" y="3675"/>
                    <a:pt x="127" y="3644"/>
                  </a:cubicBezTo>
                  <a:cubicBezTo>
                    <a:pt x="699" y="2656"/>
                    <a:pt x="747" y="1191"/>
                    <a:pt x="616" y="72"/>
                  </a:cubicBezTo>
                  <a:cubicBezTo>
                    <a:pt x="610" y="24"/>
                    <a:pt x="568" y="1"/>
                    <a:pt x="52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45"/>
            <p:cNvSpPr/>
            <p:nvPr/>
          </p:nvSpPr>
          <p:spPr>
            <a:xfrm>
              <a:off x="3601025" y="3276425"/>
              <a:ext cx="8225" cy="44450"/>
            </a:xfrm>
            <a:custGeom>
              <a:rect b="b" l="l" r="r" t="t"/>
              <a:pathLst>
                <a:path extrusionOk="0" h="1778" w="329">
                  <a:moveTo>
                    <a:pt x="267" y="1"/>
                  </a:moveTo>
                  <a:cubicBezTo>
                    <a:pt x="236" y="1"/>
                    <a:pt x="203" y="24"/>
                    <a:pt x="203" y="72"/>
                  </a:cubicBezTo>
                  <a:cubicBezTo>
                    <a:pt x="191" y="620"/>
                    <a:pt x="37" y="1155"/>
                    <a:pt x="1" y="1727"/>
                  </a:cubicBezTo>
                  <a:cubicBezTo>
                    <a:pt x="1" y="1760"/>
                    <a:pt x="26" y="1778"/>
                    <a:pt x="51" y="1778"/>
                  </a:cubicBezTo>
                  <a:cubicBezTo>
                    <a:pt x="71" y="1778"/>
                    <a:pt x="91" y="1766"/>
                    <a:pt x="96" y="1739"/>
                  </a:cubicBezTo>
                  <a:cubicBezTo>
                    <a:pt x="263" y="1203"/>
                    <a:pt x="322" y="632"/>
                    <a:pt x="322" y="72"/>
                  </a:cubicBezTo>
                  <a:cubicBezTo>
                    <a:pt x="328" y="24"/>
                    <a:pt x="298" y="1"/>
                    <a:pt x="26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45"/>
            <p:cNvSpPr/>
            <p:nvPr/>
          </p:nvSpPr>
          <p:spPr>
            <a:xfrm>
              <a:off x="3316850" y="3176500"/>
              <a:ext cx="33575" cy="36200"/>
            </a:xfrm>
            <a:custGeom>
              <a:rect b="b" l="l" r="r" t="t"/>
              <a:pathLst>
                <a:path extrusionOk="0" h="1448" w="1343">
                  <a:moveTo>
                    <a:pt x="1328" y="1"/>
                  </a:moveTo>
                  <a:cubicBezTo>
                    <a:pt x="1325" y="1"/>
                    <a:pt x="1322" y="3"/>
                    <a:pt x="1319" y="9"/>
                  </a:cubicBezTo>
                  <a:cubicBezTo>
                    <a:pt x="783" y="307"/>
                    <a:pt x="200" y="807"/>
                    <a:pt x="9" y="1402"/>
                  </a:cubicBezTo>
                  <a:cubicBezTo>
                    <a:pt x="1" y="1428"/>
                    <a:pt x="29" y="1447"/>
                    <a:pt x="50" y="1447"/>
                  </a:cubicBezTo>
                  <a:cubicBezTo>
                    <a:pt x="58" y="1447"/>
                    <a:pt x="65" y="1444"/>
                    <a:pt x="69" y="1438"/>
                  </a:cubicBezTo>
                  <a:cubicBezTo>
                    <a:pt x="259" y="1200"/>
                    <a:pt x="414" y="914"/>
                    <a:pt x="616" y="676"/>
                  </a:cubicBezTo>
                  <a:cubicBezTo>
                    <a:pt x="843" y="438"/>
                    <a:pt x="1081" y="211"/>
                    <a:pt x="1343" y="21"/>
                  </a:cubicBezTo>
                  <a:cubicBezTo>
                    <a:pt x="1343" y="21"/>
                    <a:pt x="1336" y="1"/>
                    <a:pt x="132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45"/>
            <p:cNvSpPr/>
            <p:nvPr/>
          </p:nvSpPr>
          <p:spPr>
            <a:xfrm>
              <a:off x="3274500" y="3256225"/>
              <a:ext cx="24625" cy="69850"/>
            </a:xfrm>
            <a:custGeom>
              <a:rect b="b" l="l" r="r" t="t"/>
              <a:pathLst>
                <a:path extrusionOk="0" h="2794" w="985">
                  <a:moveTo>
                    <a:pt x="925" y="0"/>
                  </a:moveTo>
                  <a:cubicBezTo>
                    <a:pt x="910" y="0"/>
                    <a:pt x="894" y="7"/>
                    <a:pt x="882" y="23"/>
                  </a:cubicBezTo>
                  <a:cubicBezTo>
                    <a:pt x="691" y="475"/>
                    <a:pt x="525" y="904"/>
                    <a:pt x="382" y="1368"/>
                  </a:cubicBezTo>
                  <a:cubicBezTo>
                    <a:pt x="227" y="1821"/>
                    <a:pt x="36" y="2273"/>
                    <a:pt x="1" y="2737"/>
                  </a:cubicBezTo>
                  <a:cubicBezTo>
                    <a:pt x="1" y="2775"/>
                    <a:pt x="33" y="2793"/>
                    <a:pt x="63" y="2793"/>
                  </a:cubicBezTo>
                  <a:cubicBezTo>
                    <a:pt x="82" y="2793"/>
                    <a:pt x="99" y="2786"/>
                    <a:pt x="108" y="2773"/>
                  </a:cubicBezTo>
                  <a:cubicBezTo>
                    <a:pt x="322" y="2380"/>
                    <a:pt x="405" y="1940"/>
                    <a:pt x="536" y="1523"/>
                  </a:cubicBezTo>
                  <a:cubicBezTo>
                    <a:pt x="691" y="1047"/>
                    <a:pt x="834" y="547"/>
                    <a:pt x="977" y="58"/>
                  </a:cubicBezTo>
                  <a:cubicBezTo>
                    <a:pt x="985" y="27"/>
                    <a:pt x="956" y="0"/>
                    <a:pt x="92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45"/>
            <p:cNvSpPr/>
            <p:nvPr/>
          </p:nvSpPr>
          <p:spPr>
            <a:xfrm>
              <a:off x="3268250" y="3350575"/>
              <a:ext cx="34900" cy="192125"/>
            </a:xfrm>
            <a:custGeom>
              <a:rect b="b" l="l" r="r" t="t"/>
              <a:pathLst>
                <a:path extrusionOk="0" h="7685" w="1396">
                  <a:moveTo>
                    <a:pt x="211" y="1"/>
                  </a:moveTo>
                  <a:cubicBezTo>
                    <a:pt x="170" y="1"/>
                    <a:pt x="126" y="27"/>
                    <a:pt x="120" y="83"/>
                  </a:cubicBezTo>
                  <a:cubicBezTo>
                    <a:pt x="48" y="1476"/>
                    <a:pt x="1" y="2892"/>
                    <a:pt x="167" y="4297"/>
                  </a:cubicBezTo>
                  <a:cubicBezTo>
                    <a:pt x="298" y="5428"/>
                    <a:pt x="477" y="6750"/>
                    <a:pt x="1227" y="7655"/>
                  </a:cubicBezTo>
                  <a:cubicBezTo>
                    <a:pt x="1244" y="7675"/>
                    <a:pt x="1266" y="7684"/>
                    <a:pt x="1288" y="7684"/>
                  </a:cubicBezTo>
                  <a:cubicBezTo>
                    <a:pt x="1342" y="7684"/>
                    <a:pt x="1395" y="7631"/>
                    <a:pt x="1370" y="7572"/>
                  </a:cubicBezTo>
                  <a:cubicBezTo>
                    <a:pt x="1048" y="6274"/>
                    <a:pt x="584" y="5143"/>
                    <a:pt x="465" y="3785"/>
                  </a:cubicBezTo>
                  <a:cubicBezTo>
                    <a:pt x="358" y="2547"/>
                    <a:pt x="358" y="1321"/>
                    <a:pt x="286" y="71"/>
                  </a:cubicBezTo>
                  <a:cubicBezTo>
                    <a:pt x="286" y="24"/>
                    <a:pt x="250" y="1"/>
                    <a:pt x="21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45"/>
            <p:cNvSpPr/>
            <p:nvPr/>
          </p:nvSpPr>
          <p:spPr>
            <a:xfrm>
              <a:off x="3329575" y="3181425"/>
              <a:ext cx="43025" cy="50400"/>
            </a:xfrm>
            <a:custGeom>
              <a:rect b="b" l="l" r="r" t="t"/>
              <a:pathLst>
                <a:path extrusionOk="0" h="2016" w="1721">
                  <a:moveTo>
                    <a:pt x="1670" y="1"/>
                  </a:moveTo>
                  <a:cubicBezTo>
                    <a:pt x="1665" y="1"/>
                    <a:pt x="1660" y="1"/>
                    <a:pt x="1655" y="2"/>
                  </a:cubicBezTo>
                  <a:cubicBezTo>
                    <a:pt x="893" y="407"/>
                    <a:pt x="96" y="1026"/>
                    <a:pt x="0" y="1967"/>
                  </a:cubicBezTo>
                  <a:cubicBezTo>
                    <a:pt x="0" y="2001"/>
                    <a:pt x="27" y="2015"/>
                    <a:pt x="52" y="2015"/>
                  </a:cubicBezTo>
                  <a:cubicBezTo>
                    <a:pt x="72" y="2015"/>
                    <a:pt x="90" y="2006"/>
                    <a:pt x="96" y="1991"/>
                  </a:cubicBezTo>
                  <a:cubicBezTo>
                    <a:pt x="334" y="1657"/>
                    <a:pt x="453" y="1264"/>
                    <a:pt x="703" y="943"/>
                  </a:cubicBezTo>
                  <a:cubicBezTo>
                    <a:pt x="977" y="598"/>
                    <a:pt x="1310" y="288"/>
                    <a:pt x="1667" y="62"/>
                  </a:cubicBezTo>
                  <a:cubicBezTo>
                    <a:pt x="1720" y="41"/>
                    <a:pt x="1707" y="1"/>
                    <a:pt x="167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45"/>
            <p:cNvSpPr/>
            <p:nvPr/>
          </p:nvSpPr>
          <p:spPr>
            <a:xfrm>
              <a:off x="3318250" y="3245800"/>
              <a:ext cx="8725" cy="21100"/>
            </a:xfrm>
            <a:custGeom>
              <a:rect b="b" l="l" r="r" t="t"/>
              <a:pathLst>
                <a:path extrusionOk="0" h="844" w="349">
                  <a:moveTo>
                    <a:pt x="300" y="0"/>
                  </a:moveTo>
                  <a:cubicBezTo>
                    <a:pt x="284" y="0"/>
                    <a:pt x="268" y="11"/>
                    <a:pt x="263" y="35"/>
                  </a:cubicBezTo>
                  <a:cubicBezTo>
                    <a:pt x="191" y="285"/>
                    <a:pt x="37" y="523"/>
                    <a:pt x="1" y="785"/>
                  </a:cubicBezTo>
                  <a:cubicBezTo>
                    <a:pt x="1" y="817"/>
                    <a:pt x="17" y="843"/>
                    <a:pt x="38" y="843"/>
                  </a:cubicBezTo>
                  <a:cubicBezTo>
                    <a:pt x="49" y="843"/>
                    <a:pt x="60" y="837"/>
                    <a:pt x="72" y="821"/>
                  </a:cubicBezTo>
                  <a:cubicBezTo>
                    <a:pt x="215" y="594"/>
                    <a:pt x="299" y="309"/>
                    <a:pt x="334" y="59"/>
                  </a:cubicBezTo>
                  <a:cubicBezTo>
                    <a:pt x="348" y="23"/>
                    <a:pt x="325" y="0"/>
                    <a:pt x="30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45"/>
            <p:cNvSpPr/>
            <p:nvPr/>
          </p:nvSpPr>
          <p:spPr>
            <a:xfrm>
              <a:off x="3307850" y="3277850"/>
              <a:ext cx="6750" cy="19925"/>
            </a:xfrm>
            <a:custGeom>
              <a:rect b="b" l="l" r="r" t="t"/>
              <a:pathLst>
                <a:path extrusionOk="0" h="797" w="270">
                  <a:moveTo>
                    <a:pt x="228" y="1"/>
                  </a:moveTo>
                  <a:cubicBezTo>
                    <a:pt x="214" y="1"/>
                    <a:pt x="200" y="9"/>
                    <a:pt x="191" y="27"/>
                  </a:cubicBezTo>
                  <a:cubicBezTo>
                    <a:pt x="143" y="158"/>
                    <a:pt x="95" y="277"/>
                    <a:pt x="72" y="420"/>
                  </a:cubicBezTo>
                  <a:cubicBezTo>
                    <a:pt x="36" y="539"/>
                    <a:pt x="0" y="634"/>
                    <a:pt x="12" y="753"/>
                  </a:cubicBezTo>
                  <a:cubicBezTo>
                    <a:pt x="18" y="785"/>
                    <a:pt x="39" y="796"/>
                    <a:pt x="61" y="796"/>
                  </a:cubicBezTo>
                  <a:cubicBezTo>
                    <a:pt x="81" y="796"/>
                    <a:pt x="103" y="788"/>
                    <a:pt x="119" y="777"/>
                  </a:cubicBezTo>
                  <a:cubicBezTo>
                    <a:pt x="191" y="670"/>
                    <a:pt x="191" y="551"/>
                    <a:pt x="203" y="444"/>
                  </a:cubicBezTo>
                  <a:cubicBezTo>
                    <a:pt x="214" y="313"/>
                    <a:pt x="238" y="194"/>
                    <a:pt x="262" y="51"/>
                  </a:cubicBezTo>
                  <a:cubicBezTo>
                    <a:pt x="269" y="21"/>
                    <a:pt x="250" y="1"/>
                    <a:pt x="22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45"/>
            <p:cNvSpPr/>
            <p:nvPr/>
          </p:nvSpPr>
          <p:spPr>
            <a:xfrm>
              <a:off x="3298325" y="3322625"/>
              <a:ext cx="4175" cy="20725"/>
            </a:xfrm>
            <a:custGeom>
              <a:rect b="b" l="l" r="r" t="t"/>
              <a:pathLst>
                <a:path extrusionOk="0" h="829" w="167">
                  <a:moveTo>
                    <a:pt x="79" y="1"/>
                  </a:moveTo>
                  <a:cubicBezTo>
                    <a:pt x="39" y="1"/>
                    <a:pt x="0" y="28"/>
                    <a:pt x="0" y="81"/>
                  </a:cubicBezTo>
                  <a:cubicBezTo>
                    <a:pt x="0" y="319"/>
                    <a:pt x="0" y="546"/>
                    <a:pt x="36" y="784"/>
                  </a:cubicBezTo>
                  <a:cubicBezTo>
                    <a:pt x="42" y="814"/>
                    <a:pt x="63" y="828"/>
                    <a:pt x="85" y="828"/>
                  </a:cubicBezTo>
                  <a:cubicBezTo>
                    <a:pt x="107" y="828"/>
                    <a:pt x="131" y="814"/>
                    <a:pt x="143" y="784"/>
                  </a:cubicBezTo>
                  <a:cubicBezTo>
                    <a:pt x="167" y="546"/>
                    <a:pt x="167" y="319"/>
                    <a:pt x="167" y="81"/>
                  </a:cubicBezTo>
                  <a:cubicBezTo>
                    <a:pt x="161" y="28"/>
                    <a:pt x="119" y="1"/>
                    <a:pt x="7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45"/>
            <p:cNvSpPr/>
            <p:nvPr/>
          </p:nvSpPr>
          <p:spPr>
            <a:xfrm>
              <a:off x="3290275" y="3367650"/>
              <a:ext cx="28775" cy="146075"/>
            </a:xfrm>
            <a:custGeom>
              <a:rect b="b" l="l" r="r" t="t"/>
              <a:pathLst>
                <a:path extrusionOk="0" h="5843" w="1151">
                  <a:moveTo>
                    <a:pt x="292" y="1"/>
                  </a:moveTo>
                  <a:cubicBezTo>
                    <a:pt x="266" y="1"/>
                    <a:pt x="239" y="19"/>
                    <a:pt x="239" y="54"/>
                  </a:cubicBezTo>
                  <a:cubicBezTo>
                    <a:pt x="167" y="1174"/>
                    <a:pt x="1" y="2305"/>
                    <a:pt x="84" y="3436"/>
                  </a:cubicBezTo>
                  <a:cubicBezTo>
                    <a:pt x="144" y="4162"/>
                    <a:pt x="310" y="5400"/>
                    <a:pt x="1001" y="5829"/>
                  </a:cubicBezTo>
                  <a:cubicBezTo>
                    <a:pt x="1015" y="5839"/>
                    <a:pt x="1031" y="5843"/>
                    <a:pt x="1045" y="5843"/>
                  </a:cubicBezTo>
                  <a:cubicBezTo>
                    <a:pt x="1102" y="5843"/>
                    <a:pt x="1151" y="5779"/>
                    <a:pt x="1132" y="5722"/>
                  </a:cubicBezTo>
                  <a:cubicBezTo>
                    <a:pt x="1013" y="5305"/>
                    <a:pt x="739" y="4948"/>
                    <a:pt x="644" y="4507"/>
                  </a:cubicBezTo>
                  <a:cubicBezTo>
                    <a:pt x="501" y="3972"/>
                    <a:pt x="441" y="3424"/>
                    <a:pt x="417" y="2900"/>
                  </a:cubicBezTo>
                  <a:cubicBezTo>
                    <a:pt x="370" y="1947"/>
                    <a:pt x="406" y="1007"/>
                    <a:pt x="346" y="54"/>
                  </a:cubicBezTo>
                  <a:cubicBezTo>
                    <a:pt x="346" y="19"/>
                    <a:pt x="319" y="1"/>
                    <a:pt x="29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45"/>
            <p:cNvSpPr/>
            <p:nvPr/>
          </p:nvSpPr>
          <p:spPr>
            <a:xfrm>
              <a:off x="3346925" y="3200925"/>
              <a:ext cx="37475" cy="51300"/>
            </a:xfrm>
            <a:custGeom>
              <a:rect b="b" l="l" r="r" t="t"/>
              <a:pathLst>
                <a:path extrusionOk="0" h="2052" w="1499">
                  <a:moveTo>
                    <a:pt x="1364" y="1"/>
                  </a:moveTo>
                  <a:cubicBezTo>
                    <a:pt x="1353" y="1"/>
                    <a:pt x="1342" y="3"/>
                    <a:pt x="1330" y="8"/>
                  </a:cubicBezTo>
                  <a:cubicBezTo>
                    <a:pt x="973" y="139"/>
                    <a:pt x="735" y="449"/>
                    <a:pt x="556" y="782"/>
                  </a:cubicBezTo>
                  <a:cubicBezTo>
                    <a:pt x="354" y="1151"/>
                    <a:pt x="128" y="1568"/>
                    <a:pt x="9" y="1973"/>
                  </a:cubicBezTo>
                  <a:cubicBezTo>
                    <a:pt x="0" y="2015"/>
                    <a:pt x="34" y="2052"/>
                    <a:pt x="72" y="2052"/>
                  </a:cubicBezTo>
                  <a:cubicBezTo>
                    <a:pt x="87" y="2052"/>
                    <a:pt x="102" y="2046"/>
                    <a:pt x="116" y="2032"/>
                  </a:cubicBezTo>
                  <a:cubicBezTo>
                    <a:pt x="616" y="1508"/>
                    <a:pt x="699" y="532"/>
                    <a:pt x="1414" y="199"/>
                  </a:cubicBezTo>
                  <a:cubicBezTo>
                    <a:pt x="1499" y="156"/>
                    <a:pt x="1451" y="1"/>
                    <a:pt x="136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45"/>
            <p:cNvSpPr/>
            <p:nvPr/>
          </p:nvSpPr>
          <p:spPr>
            <a:xfrm>
              <a:off x="3320050" y="3269825"/>
              <a:ext cx="24325" cy="249200"/>
            </a:xfrm>
            <a:custGeom>
              <a:rect b="b" l="l" r="r" t="t"/>
              <a:pathLst>
                <a:path extrusionOk="0" h="9968" w="973">
                  <a:moveTo>
                    <a:pt x="925" y="0"/>
                  </a:moveTo>
                  <a:cubicBezTo>
                    <a:pt x="911" y="0"/>
                    <a:pt x="898" y="8"/>
                    <a:pt x="893" y="26"/>
                  </a:cubicBezTo>
                  <a:cubicBezTo>
                    <a:pt x="191" y="1455"/>
                    <a:pt x="0" y="3217"/>
                    <a:pt x="36" y="4789"/>
                  </a:cubicBezTo>
                  <a:cubicBezTo>
                    <a:pt x="60" y="5658"/>
                    <a:pt x="60" y="6491"/>
                    <a:pt x="155" y="7361"/>
                  </a:cubicBezTo>
                  <a:cubicBezTo>
                    <a:pt x="262" y="8194"/>
                    <a:pt x="358" y="9075"/>
                    <a:pt x="548" y="9885"/>
                  </a:cubicBezTo>
                  <a:cubicBezTo>
                    <a:pt x="565" y="9940"/>
                    <a:pt x="617" y="9967"/>
                    <a:pt x="667" y="9967"/>
                  </a:cubicBezTo>
                  <a:cubicBezTo>
                    <a:pt x="725" y="9967"/>
                    <a:pt x="781" y="9931"/>
                    <a:pt x="774" y="9861"/>
                  </a:cubicBezTo>
                  <a:cubicBezTo>
                    <a:pt x="667" y="9087"/>
                    <a:pt x="477" y="8373"/>
                    <a:pt x="429" y="7599"/>
                  </a:cubicBezTo>
                  <a:cubicBezTo>
                    <a:pt x="381" y="6742"/>
                    <a:pt x="227" y="5896"/>
                    <a:pt x="203" y="5039"/>
                  </a:cubicBezTo>
                  <a:cubicBezTo>
                    <a:pt x="203" y="4277"/>
                    <a:pt x="286" y="3491"/>
                    <a:pt x="369" y="2729"/>
                  </a:cubicBezTo>
                  <a:cubicBezTo>
                    <a:pt x="477" y="1777"/>
                    <a:pt x="727" y="955"/>
                    <a:pt x="965" y="50"/>
                  </a:cubicBezTo>
                  <a:cubicBezTo>
                    <a:pt x="972" y="21"/>
                    <a:pt x="948" y="0"/>
                    <a:pt x="92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45"/>
            <p:cNvSpPr/>
            <p:nvPr/>
          </p:nvSpPr>
          <p:spPr>
            <a:xfrm>
              <a:off x="3346525" y="3236100"/>
              <a:ext cx="40300" cy="94900"/>
            </a:xfrm>
            <a:custGeom>
              <a:rect b="b" l="l" r="r" t="t"/>
              <a:pathLst>
                <a:path extrusionOk="0" h="3796" w="1612">
                  <a:moveTo>
                    <a:pt x="1540" y="1"/>
                  </a:moveTo>
                  <a:cubicBezTo>
                    <a:pt x="1527" y="1"/>
                    <a:pt x="1513" y="6"/>
                    <a:pt x="1501" y="18"/>
                  </a:cubicBezTo>
                  <a:cubicBezTo>
                    <a:pt x="453" y="875"/>
                    <a:pt x="84" y="2471"/>
                    <a:pt x="1" y="3757"/>
                  </a:cubicBezTo>
                  <a:cubicBezTo>
                    <a:pt x="1" y="3778"/>
                    <a:pt x="27" y="3795"/>
                    <a:pt x="50" y="3795"/>
                  </a:cubicBezTo>
                  <a:cubicBezTo>
                    <a:pt x="65" y="3795"/>
                    <a:pt x="80" y="3788"/>
                    <a:pt x="84" y="3769"/>
                  </a:cubicBezTo>
                  <a:cubicBezTo>
                    <a:pt x="549" y="2506"/>
                    <a:pt x="632" y="1149"/>
                    <a:pt x="1585" y="90"/>
                  </a:cubicBezTo>
                  <a:cubicBezTo>
                    <a:pt x="1611" y="45"/>
                    <a:pt x="1578" y="1"/>
                    <a:pt x="154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45"/>
            <p:cNvSpPr/>
            <p:nvPr/>
          </p:nvSpPr>
          <p:spPr>
            <a:xfrm>
              <a:off x="3340575" y="3356075"/>
              <a:ext cx="23250" cy="159350"/>
            </a:xfrm>
            <a:custGeom>
              <a:rect b="b" l="l" r="r" t="t"/>
              <a:pathLst>
                <a:path extrusionOk="0" h="6374" w="930">
                  <a:moveTo>
                    <a:pt x="214" y="1"/>
                  </a:moveTo>
                  <a:cubicBezTo>
                    <a:pt x="172" y="1"/>
                    <a:pt x="132" y="31"/>
                    <a:pt x="132" y="89"/>
                  </a:cubicBezTo>
                  <a:cubicBezTo>
                    <a:pt x="25" y="2232"/>
                    <a:pt x="1" y="4292"/>
                    <a:pt x="751" y="6339"/>
                  </a:cubicBezTo>
                  <a:cubicBezTo>
                    <a:pt x="761" y="6364"/>
                    <a:pt x="780" y="6374"/>
                    <a:pt x="799" y="6374"/>
                  </a:cubicBezTo>
                  <a:cubicBezTo>
                    <a:pt x="828" y="6374"/>
                    <a:pt x="858" y="6351"/>
                    <a:pt x="858" y="6316"/>
                  </a:cubicBezTo>
                  <a:cubicBezTo>
                    <a:pt x="930" y="5339"/>
                    <a:pt x="501" y="4327"/>
                    <a:pt x="429" y="3339"/>
                  </a:cubicBezTo>
                  <a:cubicBezTo>
                    <a:pt x="334" y="2256"/>
                    <a:pt x="358" y="1184"/>
                    <a:pt x="310" y="101"/>
                  </a:cubicBezTo>
                  <a:cubicBezTo>
                    <a:pt x="304" y="34"/>
                    <a:pt x="258" y="1"/>
                    <a:pt x="21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45"/>
            <p:cNvSpPr/>
            <p:nvPr/>
          </p:nvSpPr>
          <p:spPr>
            <a:xfrm>
              <a:off x="3366775" y="3375025"/>
              <a:ext cx="16100" cy="92575"/>
            </a:xfrm>
            <a:custGeom>
              <a:rect b="b" l="l" r="r" t="t"/>
              <a:pathLst>
                <a:path extrusionOk="0" h="3703" w="644">
                  <a:moveTo>
                    <a:pt x="557" y="1"/>
                  </a:moveTo>
                  <a:cubicBezTo>
                    <a:pt x="532" y="1"/>
                    <a:pt x="510" y="14"/>
                    <a:pt x="501" y="45"/>
                  </a:cubicBezTo>
                  <a:cubicBezTo>
                    <a:pt x="60" y="1069"/>
                    <a:pt x="1" y="2581"/>
                    <a:pt x="382" y="3641"/>
                  </a:cubicBezTo>
                  <a:cubicBezTo>
                    <a:pt x="392" y="3684"/>
                    <a:pt x="425" y="3702"/>
                    <a:pt x="457" y="3702"/>
                  </a:cubicBezTo>
                  <a:cubicBezTo>
                    <a:pt x="497" y="3702"/>
                    <a:pt x="536" y="3675"/>
                    <a:pt x="536" y="3629"/>
                  </a:cubicBezTo>
                  <a:cubicBezTo>
                    <a:pt x="584" y="3034"/>
                    <a:pt x="465" y="2450"/>
                    <a:pt x="477" y="1855"/>
                  </a:cubicBezTo>
                  <a:cubicBezTo>
                    <a:pt x="477" y="1260"/>
                    <a:pt x="596" y="676"/>
                    <a:pt x="644" y="81"/>
                  </a:cubicBezTo>
                  <a:cubicBezTo>
                    <a:pt x="644" y="36"/>
                    <a:pt x="597" y="1"/>
                    <a:pt x="55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45"/>
            <p:cNvSpPr/>
            <p:nvPr/>
          </p:nvSpPr>
          <p:spPr>
            <a:xfrm>
              <a:off x="3378275" y="3486125"/>
              <a:ext cx="10250" cy="21225"/>
            </a:xfrm>
            <a:custGeom>
              <a:rect b="b" l="l" r="r" t="t"/>
              <a:pathLst>
                <a:path extrusionOk="0" h="849" w="410">
                  <a:moveTo>
                    <a:pt x="105" y="1"/>
                  </a:moveTo>
                  <a:cubicBezTo>
                    <a:pt x="55" y="1"/>
                    <a:pt x="0" y="51"/>
                    <a:pt x="17" y="102"/>
                  </a:cubicBezTo>
                  <a:cubicBezTo>
                    <a:pt x="53" y="221"/>
                    <a:pt x="76" y="328"/>
                    <a:pt x="124" y="447"/>
                  </a:cubicBezTo>
                  <a:cubicBezTo>
                    <a:pt x="172" y="566"/>
                    <a:pt x="219" y="685"/>
                    <a:pt x="243" y="804"/>
                  </a:cubicBezTo>
                  <a:cubicBezTo>
                    <a:pt x="249" y="834"/>
                    <a:pt x="279" y="849"/>
                    <a:pt x="309" y="849"/>
                  </a:cubicBezTo>
                  <a:cubicBezTo>
                    <a:pt x="338" y="849"/>
                    <a:pt x="368" y="834"/>
                    <a:pt x="374" y="804"/>
                  </a:cubicBezTo>
                  <a:cubicBezTo>
                    <a:pt x="410" y="661"/>
                    <a:pt x="410" y="518"/>
                    <a:pt x="362" y="387"/>
                  </a:cubicBezTo>
                  <a:cubicBezTo>
                    <a:pt x="315" y="245"/>
                    <a:pt x="243" y="149"/>
                    <a:pt x="160" y="30"/>
                  </a:cubicBezTo>
                  <a:cubicBezTo>
                    <a:pt x="146" y="9"/>
                    <a:pt x="126" y="1"/>
                    <a:pt x="10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45"/>
            <p:cNvSpPr/>
            <p:nvPr/>
          </p:nvSpPr>
          <p:spPr>
            <a:xfrm>
              <a:off x="3406950" y="3384625"/>
              <a:ext cx="13125" cy="120475"/>
            </a:xfrm>
            <a:custGeom>
              <a:rect b="b" l="l" r="r" t="t"/>
              <a:pathLst>
                <a:path extrusionOk="0" h="4819" w="525">
                  <a:moveTo>
                    <a:pt x="190" y="0"/>
                  </a:moveTo>
                  <a:cubicBezTo>
                    <a:pt x="183" y="0"/>
                    <a:pt x="174" y="6"/>
                    <a:pt x="168" y="18"/>
                  </a:cubicBezTo>
                  <a:cubicBezTo>
                    <a:pt x="1" y="792"/>
                    <a:pt x="37" y="1590"/>
                    <a:pt x="37" y="2376"/>
                  </a:cubicBezTo>
                  <a:cubicBezTo>
                    <a:pt x="49" y="3173"/>
                    <a:pt x="25" y="4019"/>
                    <a:pt x="322" y="4757"/>
                  </a:cubicBezTo>
                  <a:cubicBezTo>
                    <a:pt x="334" y="4797"/>
                    <a:pt x="368" y="4818"/>
                    <a:pt x="399" y="4818"/>
                  </a:cubicBezTo>
                  <a:cubicBezTo>
                    <a:pt x="434" y="4818"/>
                    <a:pt x="465" y="4794"/>
                    <a:pt x="465" y="4745"/>
                  </a:cubicBezTo>
                  <a:cubicBezTo>
                    <a:pt x="525" y="3912"/>
                    <a:pt x="358" y="3078"/>
                    <a:pt x="334" y="2245"/>
                  </a:cubicBezTo>
                  <a:cubicBezTo>
                    <a:pt x="299" y="1507"/>
                    <a:pt x="346" y="745"/>
                    <a:pt x="203" y="18"/>
                  </a:cubicBezTo>
                  <a:cubicBezTo>
                    <a:pt x="203" y="6"/>
                    <a:pt x="197" y="0"/>
                    <a:pt x="19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45"/>
            <p:cNvSpPr/>
            <p:nvPr/>
          </p:nvSpPr>
          <p:spPr>
            <a:xfrm>
              <a:off x="3435825" y="3369700"/>
              <a:ext cx="23875" cy="119100"/>
            </a:xfrm>
            <a:custGeom>
              <a:rect b="b" l="l" r="r" t="t"/>
              <a:pathLst>
                <a:path extrusionOk="0" h="4764" w="955">
                  <a:moveTo>
                    <a:pt x="808" y="0"/>
                  </a:moveTo>
                  <a:cubicBezTo>
                    <a:pt x="779" y="0"/>
                    <a:pt x="746" y="18"/>
                    <a:pt x="727" y="56"/>
                  </a:cubicBezTo>
                  <a:cubicBezTo>
                    <a:pt x="168" y="1473"/>
                    <a:pt x="1" y="3318"/>
                    <a:pt x="691" y="4699"/>
                  </a:cubicBezTo>
                  <a:cubicBezTo>
                    <a:pt x="714" y="4745"/>
                    <a:pt x="752" y="4764"/>
                    <a:pt x="789" y="4764"/>
                  </a:cubicBezTo>
                  <a:cubicBezTo>
                    <a:pt x="870" y="4764"/>
                    <a:pt x="954" y="4677"/>
                    <a:pt x="906" y="4580"/>
                  </a:cubicBezTo>
                  <a:cubicBezTo>
                    <a:pt x="156" y="3294"/>
                    <a:pt x="560" y="1484"/>
                    <a:pt x="870" y="103"/>
                  </a:cubicBezTo>
                  <a:cubicBezTo>
                    <a:pt x="891" y="39"/>
                    <a:pt x="853" y="0"/>
                    <a:pt x="80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45"/>
            <p:cNvSpPr/>
            <p:nvPr/>
          </p:nvSpPr>
          <p:spPr>
            <a:xfrm>
              <a:off x="3467375" y="3385000"/>
              <a:ext cx="15850" cy="72850"/>
            </a:xfrm>
            <a:custGeom>
              <a:rect b="b" l="l" r="r" t="t"/>
              <a:pathLst>
                <a:path extrusionOk="0" h="2914" w="634">
                  <a:moveTo>
                    <a:pt x="508" y="0"/>
                  </a:moveTo>
                  <a:cubicBezTo>
                    <a:pt x="488" y="0"/>
                    <a:pt x="470" y="12"/>
                    <a:pt x="465" y="39"/>
                  </a:cubicBezTo>
                  <a:cubicBezTo>
                    <a:pt x="287" y="849"/>
                    <a:pt x="1" y="2158"/>
                    <a:pt x="525" y="2885"/>
                  </a:cubicBezTo>
                  <a:cubicBezTo>
                    <a:pt x="535" y="2904"/>
                    <a:pt x="557" y="2914"/>
                    <a:pt x="578" y="2914"/>
                  </a:cubicBezTo>
                  <a:cubicBezTo>
                    <a:pt x="607" y="2914"/>
                    <a:pt x="634" y="2895"/>
                    <a:pt x="620" y="2861"/>
                  </a:cubicBezTo>
                  <a:cubicBezTo>
                    <a:pt x="596" y="2408"/>
                    <a:pt x="477" y="1992"/>
                    <a:pt x="465" y="1551"/>
                  </a:cubicBezTo>
                  <a:cubicBezTo>
                    <a:pt x="441" y="1051"/>
                    <a:pt x="489" y="563"/>
                    <a:pt x="561" y="75"/>
                  </a:cubicBezTo>
                  <a:cubicBezTo>
                    <a:pt x="575" y="31"/>
                    <a:pt x="540" y="0"/>
                    <a:pt x="50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45"/>
            <p:cNvSpPr/>
            <p:nvPr/>
          </p:nvSpPr>
          <p:spPr>
            <a:xfrm>
              <a:off x="3482575" y="3463050"/>
              <a:ext cx="5975" cy="4800"/>
            </a:xfrm>
            <a:custGeom>
              <a:rect b="b" l="l" r="r" t="t"/>
              <a:pathLst>
                <a:path extrusionOk="0" h="192" w="239">
                  <a:moveTo>
                    <a:pt x="119" y="1"/>
                  </a:moveTo>
                  <a:cubicBezTo>
                    <a:pt x="0" y="1"/>
                    <a:pt x="0" y="191"/>
                    <a:pt x="119" y="191"/>
                  </a:cubicBezTo>
                  <a:cubicBezTo>
                    <a:pt x="238" y="191"/>
                    <a:pt x="238" y="1"/>
                    <a:pt x="11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45"/>
            <p:cNvSpPr/>
            <p:nvPr/>
          </p:nvSpPr>
          <p:spPr>
            <a:xfrm>
              <a:off x="3506675" y="3385675"/>
              <a:ext cx="10450" cy="60950"/>
            </a:xfrm>
            <a:custGeom>
              <a:rect b="b" l="l" r="r" t="t"/>
              <a:pathLst>
                <a:path extrusionOk="0" h="2438" w="418">
                  <a:moveTo>
                    <a:pt x="69" y="0"/>
                  </a:moveTo>
                  <a:cubicBezTo>
                    <a:pt x="57" y="0"/>
                    <a:pt x="42" y="12"/>
                    <a:pt x="36" y="36"/>
                  </a:cubicBezTo>
                  <a:cubicBezTo>
                    <a:pt x="1" y="453"/>
                    <a:pt x="24" y="845"/>
                    <a:pt x="48" y="1262"/>
                  </a:cubicBezTo>
                  <a:cubicBezTo>
                    <a:pt x="84" y="1619"/>
                    <a:pt x="60" y="2012"/>
                    <a:pt x="179" y="2369"/>
                  </a:cubicBezTo>
                  <a:cubicBezTo>
                    <a:pt x="199" y="2409"/>
                    <a:pt x="247" y="2437"/>
                    <a:pt x="289" y="2437"/>
                  </a:cubicBezTo>
                  <a:cubicBezTo>
                    <a:pt x="323" y="2437"/>
                    <a:pt x="352" y="2418"/>
                    <a:pt x="358" y="2369"/>
                  </a:cubicBezTo>
                  <a:cubicBezTo>
                    <a:pt x="417" y="2036"/>
                    <a:pt x="334" y="1738"/>
                    <a:pt x="262" y="1417"/>
                  </a:cubicBezTo>
                  <a:cubicBezTo>
                    <a:pt x="155" y="953"/>
                    <a:pt x="84" y="512"/>
                    <a:pt x="84" y="36"/>
                  </a:cubicBezTo>
                  <a:cubicBezTo>
                    <a:pt x="90" y="12"/>
                    <a:pt x="81" y="0"/>
                    <a:pt x="6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45"/>
            <p:cNvSpPr/>
            <p:nvPr/>
          </p:nvSpPr>
          <p:spPr>
            <a:xfrm>
              <a:off x="3540600" y="3384325"/>
              <a:ext cx="7475" cy="33725"/>
            </a:xfrm>
            <a:custGeom>
              <a:rect b="b" l="l" r="r" t="t"/>
              <a:pathLst>
                <a:path extrusionOk="0" h="1349" w="299">
                  <a:moveTo>
                    <a:pt x="154" y="1"/>
                  </a:moveTo>
                  <a:cubicBezTo>
                    <a:pt x="114" y="1"/>
                    <a:pt x="72" y="30"/>
                    <a:pt x="72" y="90"/>
                  </a:cubicBezTo>
                  <a:cubicBezTo>
                    <a:pt x="60" y="304"/>
                    <a:pt x="60" y="530"/>
                    <a:pt x="48" y="757"/>
                  </a:cubicBezTo>
                  <a:cubicBezTo>
                    <a:pt x="37" y="947"/>
                    <a:pt x="1" y="1126"/>
                    <a:pt x="72" y="1304"/>
                  </a:cubicBezTo>
                  <a:cubicBezTo>
                    <a:pt x="90" y="1334"/>
                    <a:pt x="120" y="1349"/>
                    <a:pt x="150" y="1349"/>
                  </a:cubicBezTo>
                  <a:cubicBezTo>
                    <a:pt x="179" y="1349"/>
                    <a:pt x="209" y="1334"/>
                    <a:pt x="227" y="1304"/>
                  </a:cubicBezTo>
                  <a:cubicBezTo>
                    <a:pt x="299" y="1126"/>
                    <a:pt x="275" y="947"/>
                    <a:pt x="251" y="757"/>
                  </a:cubicBezTo>
                  <a:cubicBezTo>
                    <a:pt x="239" y="530"/>
                    <a:pt x="239" y="304"/>
                    <a:pt x="227" y="90"/>
                  </a:cubicBezTo>
                  <a:cubicBezTo>
                    <a:pt x="233" y="30"/>
                    <a:pt x="194" y="1"/>
                    <a:pt x="15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45"/>
            <p:cNvSpPr/>
            <p:nvPr/>
          </p:nvSpPr>
          <p:spPr>
            <a:xfrm>
              <a:off x="3560300" y="3391700"/>
              <a:ext cx="12775" cy="27325"/>
            </a:xfrm>
            <a:custGeom>
              <a:rect b="b" l="l" r="r" t="t"/>
              <a:pathLst>
                <a:path extrusionOk="0" h="1093" w="511">
                  <a:moveTo>
                    <a:pt x="126" y="0"/>
                  </a:moveTo>
                  <a:cubicBezTo>
                    <a:pt x="62" y="0"/>
                    <a:pt x="1" y="49"/>
                    <a:pt x="22" y="128"/>
                  </a:cubicBezTo>
                  <a:cubicBezTo>
                    <a:pt x="58" y="307"/>
                    <a:pt x="106" y="473"/>
                    <a:pt x="142" y="664"/>
                  </a:cubicBezTo>
                  <a:cubicBezTo>
                    <a:pt x="153" y="807"/>
                    <a:pt x="153" y="938"/>
                    <a:pt x="225" y="1057"/>
                  </a:cubicBezTo>
                  <a:cubicBezTo>
                    <a:pt x="243" y="1081"/>
                    <a:pt x="270" y="1093"/>
                    <a:pt x="295" y="1093"/>
                  </a:cubicBezTo>
                  <a:cubicBezTo>
                    <a:pt x="320" y="1093"/>
                    <a:pt x="344" y="1081"/>
                    <a:pt x="356" y="1057"/>
                  </a:cubicBezTo>
                  <a:cubicBezTo>
                    <a:pt x="511" y="771"/>
                    <a:pt x="332" y="343"/>
                    <a:pt x="237" y="69"/>
                  </a:cubicBezTo>
                  <a:cubicBezTo>
                    <a:pt x="213" y="21"/>
                    <a:pt x="169" y="0"/>
                    <a:pt x="12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45"/>
            <p:cNvSpPr/>
            <p:nvPr/>
          </p:nvSpPr>
          <p:spPr>
            <a:xfrm>
              <a:off x="3577225" y="3399500"/>
              <a:ext cx="10725" cy="11325"/>
            </a:xfrm>
            <a:custGeom>
              <a:rect b="b" l="l" r="r" t="t"/>
              <a:pathLst>
                <a:path extrusionOk="0" h="453" w="429">
                  <a:moveTo>
                    <a:pt x="193" y="1"/>
                  </a:moveTo>
                  <a:cubicBezTo>
                    <a:pt x="155" y="1"/>
                    <a:pt x="117" y="14"/>
                    <a:pt x="84" y="42"/>
                  </a:cubicBezTo>
                  <a:cubicBezTo>
                    <a:pt x="12" y="90"/>
                    <a:pt x="0" y="221"/>
                    <a:pt x="72" y="292"/>
                  </a:cubicBezTo>
                  <a:cubicBezTo>
                    <a:pt x="96" y="328"/>
                    <a:pt x="96" y="340"/>
                    <a:pt x="119" y="376"/>
                  </a:cubicBezTo>
                  <a:cubicBezTo>
                    <a:pt x="145" y="421"/>
                    <a:pt x="203" y="452"/>
                    <a:pt x="259" y="452"/>
                  </a:cubicBezTo>
                  <a:cubicBezTo>
                    <a:pt x="307" y="452"/>
                    <a:pt x="354" y="430"/>
                    <a:pt x="381" y="376"/>
                  </a:cubicBezTo>
                  <a:cubicBezTo>
                    <a:pt x="429" y="269"/>
                    <a:pt x="417" y="173"/>
                    <a:pt x="346" y="90"/>
                  </a:cubicBezTo>
                  <a:cubicBezTo>
                    <a:pt x="310" y="32"/>
                    <a:pt x="252" y="1"/>
                    <a:pt x="19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45"/>
            <p:cNvSpPr/>
            <p:nvPr/>
          </p:nvSpPr>
          <p:spPr>
            <a:xfrm>
              <a:off x="3320400" y="3172775"/>
              <a:ext cx="70225" cy="48350"/>
            </a:xfrm>
            <a:custGeom>
              <a:rect b="b" l="l" r="r" t="t"/>
              <a:pathLst>
                <a:path extrusionOk="0" h="1934" w="2809">
                  <a:moveTo>
                    <a:pt x="540" y="0"/>
                  </a:moveTo>
                  <a:cubicBezTo>
                    <a:pt x="346" y="0"/>
                    <a:pt x="168" y="42"/>
                    <a:pt x="34" y="146"/>
                  </a:cubicBezTo>
                  <a:cubicBezTo>
                    <a:pt x="1" y="179"/>
                    <a:pt x="29" y="243"/>
                    <a:pt x="62" y="243"/>
                  </a:cubicBezTo>
                  <a:cubicBezTo>
                    <a:pt x="64" y="243"/>
                    <a:pt x="67" y="242"/>
                    <a:pt x="70" y="241"/>
                  </a:cubicBezTo>
                  <a:cubicBezTo>
                    <a:pt x="170" y="229"/>
                    <a:pt x="264" y="223"/>
                    <a:pt x="353" y="223"/>
                  </a:cubicBezTo>
                  <a:cubicBezTo>
                    <a:pt x="784" y="223"/>
                    <a:pt x="1110" y="362"/>
                    <a:pt x="1534" y="598"/>
                  </a:cubicBezTo>
                  <a:cubicBezTo>
                    <a:pt x="1963" y="848"/>
                    <a:pt x="2630" y="1313"/>
                    <a:pt x="2618" y="1861"/>
                  </a:cubicBezTo>
                  <a:cubicBezTo>
                    <a:pt x="2624" y="1910"/>
                    <a:pt x="2655" y="1934"/>
                    <a:pt x="2686" y="1934"/>
                  </a:cubicBezTo>
                  <a:cubicBezTo>
                    <a:pt x="2715" y="1934"/>
                    <a:pt x="2743" y="1913"/>
                    <a:pt x="2749" y="1872"/>
                  </a:cubicBezTo>
                  <a:cubicBezTo>
                    <a:pt x="2808" y="1206"/>
                    <a:pt x="2260" y="706"/>
                    <a:pt x="1737" y="372"/>
                  </a:cubicBezTo>
                  <a:cubicBezTo>
                    <a:pt x="1466" y="200"/>
                    <a:pt x="966" y="0"/>
                    <a:pt x="54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45"/>
            <p:cNvSpPr/>
            <p:nvPr/>
          </p:nvSpPr>
          <p:spPr>
            <a:xfrm>
              <a:off x="3306350" y="3185025"/>
              <a:ext cx="76700" cy="42425"/>
            </a:xfrm>
            <a:custGeom>
              <a:rect b="b" l="l" r="r" t="t"/>
              <a:pathLst>
                <a:path extrusionOk="0" h="1697" w="3068">
                  <a:moveTo>
                    <a:pt x="94" y="1"/>
                  </a:moveTo>
                  <a:cubicBezTo>
                    <a:pt x="71" y="1"/>
                    <a:pt x="48" y="1"/>
                    <a:pt x="24" y="1"/>
                  </a:cubicBezTo>
                  <a:cubicBezTo>
                    <a:pt x="1" y="1"/>
                    <a:pt x="1" y="49"/>
                    <a:pt x="24" y="49"/>
                  </a:cubicBezTo>
                  <a:cubicBezTo>
                    <a:pt x="1167" y="216"/>
                    <a:pt x="2334" y="704"/>
                    <a:pt x="3013" y="1680"/>
                  </a:cubicBezTo>
                  <a:cubicBezTo>
                    <a:pt x="3024" y="1691"/>
                    <a:pt x="3037" y="1697"/>
                    <a:pt x="3047" y="1697"/>
                  </a:cubicBezTo>
                  <a:cubicBezTo>
                    <a:pt x="3059" y="1697"/>
                    <a:pt x="3067" y="1688"/>
                    <a:pt x="3061" y="1668"/>
                  </a:cubicBezTo>
                  <a:cubicBezTo>
                    <a:pt x="2652" y="560"/>
                    <a:pt x="1216" y="1"/>
                    <a:pt x="9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45"/>
            <p:cNvSpPr/>
            <p:nvPr/>
          </p:nvSpPr>
          <p:spPr>
            <a:xfrm>
              <a:off x="3299800" y="3199725"/>
              <a:ext cx="96700" cy="78525"/>
            </a:xfrm>
            <a:custGeom>
              <a:rect b="b" l="l" r="r" t="t"/>
              <a:pathLst>
                <a:path extrusionOk="0" h="3141" w="3868">
                  <a:moveTo>
                    <a:pt x="624" y="0"/>
                  </a:moveTo>
                  <a:cubicBezTo>
                    <a:pt x="444" y="0"/>
                    <a:pt x="264" y="15"/>
                    <a:pt x="84" y="44"/>
                  </a:cubicBezTo>
                  <a:cubicBezTo>
                    <a:pt x="1" y="56"/>
                    <a:pt x="1" y="175"/>
                    <a:pt x="84" y="187"/>
                  </a:cubicBezTo>
                  <a:cubicBezTo>
                    <a:pt x="953" y="354"/>
                    <a:pt x="1834" y="390"/>
                    <a:pt x="2537" y="985"/>
                  </a:cubicBezTo>
                  <a:cubicBezTo>
                    <a:pt x="3144" y="1497"/>
                    <a:pt x="3680" y="2259"/>
                    <a:pt x="3727" y="3080"/>
                  </a:cubicBezTo>
                  <a:cubicBezTo>
                    <a:pt x="3740" y="3119"/>
                    <a:pt x="3774" y="3140"/>
                    <a:pt x="3802" y="3140"/>
                  </a:cubicBezTo>
                  <a:cubicBezTo>
                    <a:pt x="3826" y="3140"/>
                    <a:pt x="3846" y="3125"/>
                    <a:pt x="3846" y="3092"/>
                  </a:cubicBezTo>
                  <a:cubicBezTo>
                    <a:pt x="3868" y="1274"/>
                    <a:pt x="2304" y="0"/>
                    <a:pt x="62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45"/>
            <p:cNvSpPr/>
            <p:nvPr/>
          </p:nvSpPr>
          <p:spPr>
            <a:xfrm>
              <a:off x="3366775" y="3245750"/>
              <a:ext cx="33325" cy="48775"/>
            </a:xfrm>
            <a:custGeom>
              <a:rect b="b" l="l" r="r" t="t"/>
              <a:pathLst>
                <a:path extrusionOk="0" h="1951" w="1333">
                  <a:moveTo>
                    <a:pt x="132" y="0"/>
                  </a:moveTo>
                  <a:cubicBezTo>
                    <a:pt x="124" y="0"/>
                    <a:pt x="116" y="1"/>
                    <a:pt x="108" y="1"/>
                  </a:cubicBezTo>
                  <a:cubicBezTo>
                    <a:pt x="60" y="1"/>
                    <a:pt x="1" y="49"/>
                    <a:pt x="24" y="96"/>
                  </a:cubicBezTo>
                  <a:cubicBezTo>
                    <a:pt x="48" y="394"/>
                    <a:pt x="405" y="644"/>
                    <a:pt x="572" y="894"/>
                  </a:cubicBezTo>
                  <a:cubicBezTo>
                    <a:pt x="775" y="1228"/>
                    <a:pt x="977" y="1549"/>
                    <a:pt x="1156" y="1894"/>
                  </a:cubicBezTo>
                  <a:cubicBezTo>
                    <a:pt x="1169" y="1934"/>
                    <a:pt x="1198" y="1951"/>
                    <a:pt x="1228" y="1951"/>
                  </a:cubicBezTo>
                  <a:cubicBezTo>
                    <a:pt x="1280" y="1951"/>
                    <a:pt x="1333" y="1902"/>
                    <a:pt x="1310" y="1835"/>
                  </a:cubicBezTo>
                  <a:cubicBezTo>
                    <a:pt x="1167" y="1442"/>
                    <a:pt x="1048" y="1049"/>
                    <a:pt x="822" y="692"/>
                  </a:cubicBezTo>
                  <a:cubicBezTo>
                    <a:pt x="694" y="448"/>
                    <a:pt x="453" y="0"/>
                    <a:pt x="13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45"/>
            <p:cNvSpPr/>
            <p:nvPr/>
          </p:nvSpPr>
          <p:spPr>
            <a:xfrm>
              <a:off x="3278675" y="3226050"/>
              <a:ext cx="76100" cy="17425"/>
            </a:xfrm>
            <a:custGeom>
              <a:rect b="b" l="l" r="r" t="t"/>
              <a:pathLst>
                <a:path extrusionOk="0" h="697" w="3044">
                  <a:moveTo>
                    <a:pt x="1326" y="0"/>
                  </a:moveTo>
                  <a:cubicBezTo>
                    <a:pt x="884" y="0"/>
                    <a:pt x="242" y="54"/>
                    <a:pt x="48" y="432"/>
                  </a:cubicBezTo>
                  <a:cubicBezTo>
                    <a:pt x="0" y="527"/>
                    <a:pt x="48" y="622"/>
                    <a:pt x="155" y="622"/>
                  </a:cubicBezTo>
                  <a:cubicBezTo>
                    <a:pt x="334" y="622"/>
                    <a:pt x="477" y="539"/>
                    <a:pt x="643" y="492"/>
                  </a:cubicBezTo>
                  <a:cubicBezTo>
                    <a:pt x="872" y="415"/>
                    <a:pt x="1108" y="392"/>
                    <a:pt x="1334" y="392"/>
                  </a:cubicBezTo>
                  <a:cubicBezTo>
                    <a:pt x="1390" y="392"/>
                    <a:pt x="1446" y="394"/>
                    <a:pt x="1501" y="396"/>
                  </a:cubicBezTo>
                  <a:cubicBezTo>
                    <a:pt x="1989" y="420"/>
                    <a:pt x="2394" y="634"/>
                    <a:pt x="2858" y="694"/>
                  </a:cubicBezTo>
                  <a:cubicBezTo>
                    <a:pt x="2868" y="696"/>
                    <a:pt x="2877" y="697"/>
                    <a:pt x="2886" y="697"/>
                  </a:cubicBezTo>
                  <a:cubicBezTo>
                    <a:pt x="2988" y="697"/>
                    <a:pt x="3044" y="580"/>
                    <a:pt x="2989" y="503"/>
                  </a:cubicBezTo>
                  <a:cubicBezTo>
                    <a:pt x="2715" y="87"/>
                    <a:pt x="1977" y="27"/>
                    <a:pt x="1524" y="3"/>
                  </a:cubicBezTo>
                  <a:cubicBezTo>
                    <a:pt x="1466" y="2"/>
                    <a:pt x="1398" y="0"/>
                    <a:pt x="132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45"/>
            <p:cNvSpPr/>
            <p:nvPr/>
          </p:nvSpPr>
          <p:spPr>
            <a:xfrm>
              <a:off x="3318250" y="3265050"/>
              <a:ext cx="74375" cy="49425"/>
            </a:xfrm>
            <a:custGeom>
              <a:rect b="b" l="l" r="r" t="t"/>
              <a:pathLst>
                <a:path extrusionOk="0" h="1977" w="2975">
                  <a:moveTo>
                    <a:pt x="341" y="0"/>
                  </a:moveTo>
                  <a:cubicBezTo>
                    <a:pt x="243" y="0"/>
                    <a:pt x="148" y="15"/>
                    <a:pt x="60" y="51"/>
                  </a:cubicBezTo>
                  <a:cubicBezTo>
                    <a:pt x="1" y="75"/>
                    <a:pt x="13" y="158"/>
                    <a:pt x="60" y="182"/>
                  </a:cubicBezTo>
                  <a:cubicBezTo>
                    <a:pt x="215" y="301"/>
                    <a:pt x="418" y="313"/>
                    <a:pt x="608" y="372"/>
                  </a:cubicBezTo>
                  <a:cubicBezTo>
                    <a:pt x="906" y="467"/>
                    <a:pt x="1192" y="598"/>
                    <a:pt x="1442" y="765"/>
                  </a:cubicBezTo>
                  <a:cubicBezTo>
                    <a:pt x="1965" y="1075"/>
                    <a:pt x="2465" y="1444"/>
                    <a:pt x="2823" y="1944"/>
                  </a:cubicBezTo>
                  <a:cubicBezTo>
                    <a:pt x="2838" y="1967"/>
                    <a:pt x="2860" y="1976"/>
                    <a:pt x="2882" y="1976"/>
                  </a:cubicBezTo>
                  <a:cubicBezTo>
                    <a:pt x="2929" y="1976"/>
                    <a:pt x="2974" y="1933"/>
                    <a:pt x="2942" y="1884"/>
                  </a:cubicBezTo>
                  <a:cubicBezTo>
                    <a:pt x="2632" y="1313"/>
                    <a:pt x="2156" y="837"/>
                    <a:pt x="1608" y="491"/>
                  </a:cubicBezTo>
                  <a:cubicBezTo>
                    <a:pt x="1278" y="297"/>
                    <a:pt x="774" y="0"/>
                    <a:pt x="34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45"/>
            <p:cNvSpPr/>
            <p:nvPr/>
          </p:nvSpPr>
          <p:spPr>
            <a:xfrm>
              <a:off x="3270700" y="3271675"/>
              <a:ext cx="40125" cy="15225"/>
            </a:xfrm>
            <a:custGeom>
              <a:rect b="b" l="l" r="r" t="t"/>
              <a:pathLst>
                <a:path extrusionOk="0" h="609" w="1605">
                  <a:moveTo>
                    <a:pt x="1558" y="0"/>
                  </a:moveTo>
                  <a:cubicBezTo>
                    <a:pt x="1260" y="0"/>
                    <a:pt x="986" y="60"/>
                    <a:pt x="724" y="155"/>
                  </a:cubicBezTo>
                  <a:cubicBezTo>
                    <a:pt x="498" y="226"/>
                    <a:pt x="212" y="321"/>
                    <a:pt x="34" y="500"/>
                  </a:cubicBezTo>
                  <a:cubicBezTo>
                    <a:pt x="0" y="533"/>
                    <a:pt x="29" y="608"/>
                    <a:pt x="82" y="608"/>
                  </a:cubicBezTo>
                  <a:cubicBezTo>
                    <a:pt x="85" y="608"/>
                    <a:pt x="89" y="608"/>
                    <a:pt x="93" y="607"/>
                  </a:cubicBezTo>
                  <a:cubicBezTo>
                    <a:pt x="307" y="560"/>
                    <a:pt x="486" y="405"/>
                    <a:pt x="665" y="298"/>
                  </a:cubicBezTo>
                  <a:cubicBezTo>
                    <a:pt x="938" y="167"/>
                    <a:pt x="1224" y="83"/>
                    <a:pt x="1534" y="60"/>
                  </a:cubicBezTo>
                  <a:cubicBezTo>
                    <a:pt x="1539" y="60"/>
                    <a:pt x="1544" y="61"/>
                    <a:pt x="1549" y="61"/>
                  </a:cubicBezTo>
                  <a:cubicBezTo>
                    <a:pt x="1605" y="61"/>
                    <a:pt x="1602" y="0"/>
                    <a:pt x="155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45"/>
            <p:cNvSpPr/>
            <p:nvPr/>
          </p:nvSpPr>
          <p:spPr>
            <a:xfrm>
              <a:off x="3322725" y="3311450"/>
              <a:ext cx="46150" cy="23275"/>
            </a:xfrm>
            <a:custGeom>
              <a:rect b="b" l="l" r="r" t="t"/>
              <a:pathLst>
                <a:path extrusionOk="0" h="931" w="1846">
                  <a:moveTo>
                    <a:pt x="399" y="0"/>
                  </a:moveTo>
                  <a:cubicBezTo>
                    <a:pt x="275" y="0"/>
                    <a:pt x="153" y="16"/>
                    <a:pt x="36" y="52"/>
                  </a:cubicBezTo>
                  <a:cubicBezTo>
                    <a:pt x="0" y="64"/>
                    <a:pt x="0" y="124"/>
                    <a:pt x="36" y="124"/>
                  </a:cubicBezTo>
                  <a:cubicBezTo>
                    <a:pt x="541" y="292"/>
                    <a:pt x="1088" y="376"/>
                    <a:pt x="1538" y="693"/>
                  </a:cubicBezTo>
                  <a:lnTo>
                    <a:pt x="1538" y="693"/>
                  </a:lnTo>
                  <a:cubicBezTo>
                    <a:pt x="1523" y="715"/>
                    <a:pt x="1510" y="736"/>
                    <a:pt x="1501" y="755"/>
                  </a:cubicBezTo>
                  <a:cubicBezTo>
                    <a:pt x="1431" y="833"/>
                    <a:pt x="1508" y="931"/>
                    <a:pt x="1592" y="931"/>
                  </a:cubicBezTo>
                  <a:cubicBezTo>
                    <a:pt x="1622" y="931"/>
                    <a:pt x="1654" y="917"/>
                    <a:pt x="1679" y="886"/>
                  </a:cubicBezTo>
                  <a:cubicBezTo>
                    <a:pt x="1703" y="838"/>
                    <a:pt x="1751" y="802"/>
                    <a:pt x="1786" y="755"/>
                  </a:cubicBezTo>
                  <a:cubicBezTo>
                    <a:pt x="1822" y="707"/>
                    <a:pt x="1846" y="635"/>
                    <a:pt x="1786" y="576"/>
                  </a:cubicBezTo>
                  <a:cubicBezTo>
                    <a:pt x="1434" y="261"/>
                    <a:pt x="898" y="0"/>
                    <a:pt x="39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45"/>
            <p:cNvSpPr/>
            <p:nvPr/>
          </p:nvSpPr>
          <p:spPr>
            <a:xfrm>
              <a:off x="3289100" y="3313500"/>
              <a:ext cx="23575" cy="10875"/>
            </a:xfrm>
            <a:custGeom>
              <a:rect b="b" l="l" r="r" t="t"/>
              <a:pathLst>
                <a:path extrusionOk="0" h="435" w="943">
                  <a:moveTo>
                    <a:pt x="836" y="1"/>
                  </a:moveTo>
                  <a:cubicBezTo>
                    <a:pt x="828" y="1"/>
                    <a:pt x="819" y="2"/>
                    <a:pt x="810" y="6"/>
                  </a:cubicBezTo>
                  <a:cubicBezTo>
                    <a:pt x="655" y="42"/>
                    <a:pt x="524" y="89"/>
                    <a:pt x="369" y="149"/>
                  </a:cubicBezTo>
                  <a:cubicBezTo>
                    <a:pt x="250" y="196"/>
                    <a:pt x="119" y="220"/>
                    <a:pt x="36" y="327"/>
                  </a:cubicBezTo>
                  <a:cubicBezTo>
                    <a:pt x="0" y="375"/>
                    <a:pt x="12" y="434"/>
                    <a:pt x="72" y="434"/>
                  </a:cubicBezTo>
                  <a:cubicBezTo>
                    <a:pt x="214" y="434"/>
                    <a:pt x="333" y="363"/>
                    <a:pt x="453" y="315"/>
                  </a:cubicBezTo>
                  <a:cubicBezTo>
                    <a:pt x="583" y="256"/>
                    <a:pt x="714" y="208"/>
                    <a:pt x="845" y="161"/>
                  </a:cubicBezTo>
                  <a:cubicBezTo>
                    <a:pt x="942" y="139"/>
                    <a:pt x="913" y="1"/>
                    <a:pt x="83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45"/>
            <p:cNvSpPr/>
            <p:nvPr/>
          </p:nvSpPr>
          <p:spPr>
            <a:xfrm>
              <a:off x="3332275" y="3347875"/>
              <a:ext cx="15775" cy="9750"/>
            </a:xfrm>
            <a:custGeom>
              <a:rect b="b" l="l" r="r" t="t"/>
              <a:pathLst>
                <a:path extrusionOk="0" h="390" w="631">
                  <a:moveTo>
                    <a:pt x="285" y="0"/>
                  </a:moveTo>
                  <a:cubicBezTo>
                    <a:pt x="215" y="0"/>
                    <a:pt x="164" y="13"/>
                    <a:pt x="128" y="49"/>
                  </a:cubicBezTo>
                  <a:lnTo>
                    <a:pt x="128" y="49"/>
                  </a:lnTo>
                  <a:cubicBezTo>
                    <a:pt x="79" y="71"/>
                    <a:pt x="29" y="93"/>
                    <a:pt x="11" y="155"/>
                  </a:cubicBezTo>
                  <a:cubicBezTo>
                    <a:pt x="1" y="228"/>
                    <a:pt x="55" y="264"/>
                    <a:pt x="108" y="296"/>
                  </a:cubicBezTo>
                  <a:lnTo>
                    <a:pt x="108" y="296"/>
                  </a:lnTo>
                  <a:cubicBezTo>
                    <a:pt x="178" y="358"/>
                    <a:pt x="290" y="361"/>
                    <a:pt x="369" y="381"/>
                  </a:cubicBezTo>
                  <a:cubicBezTo>
                    <a:pt x="384" y="387"/>
                    <a:pt x="400" y="390"/>
                    <a:pt x="417" y="390"/>
                  </a:cubicBezTo>
                  <a:cubicBezTo>
                    <a:pt x="500" y="390"/>
                    <a:pt x="587" y="320"/>
                    <a:pt x="607" y="250"/>
                  </a:cubicBezTo>
                  <a:cubicBezTo>
                    <a:pt x="631" y="179"/>
                    <a:pt x="571" y="60"/>
                    <a:pt x="476" y="24"/>
                  </a:cubicBezTo>
                  <a:cubicBezTo>
                    <a:pt x="416" y="12"/>
                    <a:pt x="345" y="0"/>
                    <a:pt x="28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45"/>
            <p:cNvSpPr/>
            <p:nvPr/>
          </p:nvSpPr>
          <p:spPr>
            <a:xfrm>
              <a:off x="3288500" y="3176550"/>
              <a:ext cx="90200" cy="32025"/>
            </a:xfrm>
            <a:custGeom>
              <a:rect b="b" l="l" r="r" t="t"/>
              <a:pathLst>
                <a:path extrusionOk="0" h="1281" w="3608">
                  <a:moveTo>
                    <a:pt x="2724" y="0"/>
                  </a:moveTo>
                  <a:cubicBezTo>
                    <a:pt x="2383" y="0"/>
                    <a:pt x="2041" y="77"/>
                    <a:pt x="1691" y="209"/>
                  </a:cubicBezTo>
                  <a:cubicBezTo>
                    <a:pt x="1155" y="412"/>
                    <a:pt x="429" y="697"/>
                    <a:pt x="36" y="1150"/>
                  </a:cubicBezTo>
                  <a:cubicBezTo>
                    <a:pt x="0" y="1186"/>
                    <a:pt x="24" y="1281"/>
                    <a:pt x="96" y="1281"/>
                  </a:cubicBezTo>
                  <a:cubicBezTo>
                    <a:pt x="607" y="1269"/>
                    <a:pt x="1024" y="912"/>
                    <a:pt x="1465" y="697"/>
                  </a:cubicBezTo>
                  <a:cubicBezTo>
                    <a:pt x="2107" y="393"/>
                    <a:pt x="2706" y="292"/>
                    <a:pt x="3414" y="292"/>
                  </a:cubicBezTo>
                  <a:cubicBezTo>
                    <a:pt x="3455" y="292"/>
                    <a:pt x="3495" y="292"/>
                    <a:pt x="3536" y="293"/>
                  </a:cubicBezTo>
                  <a:cubicBezTo>
                    <a:pt x="3540" y="293"/>
                    <a:pt x="3544" y="294"/>
                    <a:pt x="3547" y="294"/>
                  </a:cubicBezTo>
                  <a:cubicBezTo>
                    <a:pt x="3608" y="294"/>
                    <a:pt x="3605" y="196"/>
                    <a:pt x="3548" y="162"/>
                  </a:cubicBezTo>
                  <a:cubicBezTo>
                    <a:pt x="3272" y="50"/>
                    <a:pt x="2999" y="0"/>
                    <a:pt x="272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45"/>
            <p:cNvSpPr/>
            <p:nvPr/>
          </p:nvSpPr>
          <p:spPr>
            <a:xfrm>
              <a:off x="3274400" y="3194900"/>
              <a:ext cx="107275" cy="37975"/>
            </a:xfrm>
            <a:custGeom>
              <a:rect b="b" l="l" r="r" t="t"/>
              <a:pathLst>
                <a:path extrusionOk="0" h="1519" w="4291">
                  <a:moveTo>
                    <a:pt x="3728" y="0"/>
                  </a:moveTo>
                  <a:cubicBezTo>
                    <a:pt x="3116" y="0"/>
                    <a:pt x="2513" y="103"/>
                    <a:pt x="1933" y="309"/>
                  </a:cubicBezTo>
                  <a:cubicBezTo>
                    <a:pt x="1291" y="535"/>
                    <a:pt x="505" y="845"/>
                    <a:pt x="52" y="1368"/>
                  </a:cubicBezTo>
                  <a:cubicBezTo>
                    <a:pt x="1" y="1430"/>
                    <a:pt x="38" y="1518"/>
                    <a:pt x="111" y="1518"/>
                  </a:cubicBezTo>
                  <a:cubicBezTo>
                    <a:pt x="122" y="1518"/>
                    <a:pt x="135" y="1516"/>
                    <a:pt x="148" y="1511"/>
                  </a:cubicBezTo>
                  <a:cubicBezTo>
                    <a:pt x="802" y="1368"/>
                    <a:pt x="1398" y="892"/>
                    <a:pt x="2017" y="642"/>
                  </a:cubicBezTo>
                  <a:cubicBezTo>
                    <a:pt x="2731" y="356"/>
                    <a:pt x="3457" y="202"/>
                    <a:pt x="4231" y="94"/>
                  </a:cubicBezTo>
                  <a:cubicBezTo>
                    <a:pt x="4291" y="94"/>
                    <a:pt x="4291" y="23"/>
                    <a:pt x="4231" y="23"/>
                  </a:cubicBezTo>
                  <a:cubicBezTo>
                    <a:pt x="4063" y="8"/>
                    <a:pt x="3895" y="0"/>
                    <a:pt x="372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45"/>
            <p:cNvSpPr/>
            <p:nvPr/>
          </p:nvSpPr>
          <p:spPr>
            <a:xfrm>
              <a:off x="3294000" y="3209575"/>
              <a:ext cx="87275" cy="20825"/>
            </a:xfrm>
            <a:custGeom>
              <a:rect b="b" l="l" r="r" t="t"/>
              <a:pathLst>
                <a:path extrusionOk="0" h="833" w="3491">
                  <a:moveTo>
                    <a:pt x="2267" y="1"/>
                  </a:moveTo>
                  <a:cubicBezTo>
                    <a:pt x="1486" y="1"/>
                    <a:pt x="713" y="224"/>
                    <a:pt x="54" y="710"/>
                  </a:cubicBezTo>
                  <a:cubicBezTo>
                    <a:pt x="0" y="742"/>
                    <a:pt x="24" y="832"/>
                    <a:pt x="82" y="832"/>
                  </a:cubicBezTo>
                  <a:cubicBezTo>
                    <a:pt x="88" y="832"/>
                    <a:pt x="95" y="831"/>
                    <a:pt x="102" y="829"/>
                  </a:cubicBezTo>
                  <a:cubicBezTo>
                    <a:pt x="1054" y="551"/>
                    <a:pt x="1873" y="158"/>
                    <a:pt x="2836" y="158"/>
                  </a:cubicBezTo>
                  <a:cubicBezTo>
                    <a:pt x="3029" y="158"/>
                    <a:pt x="3228" y="174"/>
                    <a:pt x="3435" y="210"/>
                  </a:cubicBezTo>
                  <a:cubicBezTo>
                    <a:pt x="3445" y="215"/>
                    <a:pt x="3453" y="217"/>
                    <a:pt x="3459" y="217"/>
                  </a:cubicBezTo>
                  <a:cubicBezTo>
                    <a:pt x="3486" y="217"/>
                    <a:pt x="3490" y="184"/>
                    <a:pt x="3471" y="174"/>
                  </a:cubicBezTo>
                  <a:cubicBezTo>
                    <a:pt x="3077" y="61"/>
                    <a:pt x="2671" y="1"/>
                    <a:pt x="226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45"/>
            <p:cNvSpPr/>
            <p:nvPr/>
          </p:nvSpPr>
          <p:spPr>
            <a:xfrm>
              <a:off x="3316250" y="3223650"/>
              <a:ext cx="74900" cy="12950"/>
            </a:xfrm>
            <a:custGeom>
              <a:rect b="b" l="l" r="r" t="t"/>
              <a:pathLst>
                <a:path extrusionOk="0" h="518" w="2996">
                  <a:moveTo>
                    <a:pt x="1242" y="0"/>
                  </a:moveTo>
                  <a:cubicBezTo>
                    <a:pt x="806" y="0"/>
                    <a:pt x="385" y="95"/>
                    <a:pt x="57" y="326"/>
                  </a:cubicBezTo>
                  <a:cubicBezTo>
                    <a:pt x="1" y="359"/>
                    <a:pt x="19" y="457"/>
                    <a:pt x="92" y="457"/>
                  </a:cubicBezTo>
                  <a:cubicBezTo>
                    <a:pt x="96" y="457"/>
                    <a:pt x="100" y="457"/>
                    <a:pt x="105" y="457"/>
                  </a:cubicBezTo>
                  <a:cubicBezTo>
                    <a:pt x="630" y="384"/>
                    <a:pt x="1160" y="301"/>
                    <a:pt x="1686" y="301"/>
                  </a:cubicBezTo>
                  <a:cubicBezTo>
                    <a:pt x="2114" y="301"/>
                    <a:pt x="2541" y="356"/>
                    <a:pt x="2962" y="516"/>
                  </a:cubicBezTo>
                  <a:cubicBezTo>
                    <a:pt x="2964" y="517"/>
                    <a:pt x="2965" y="518"/>
                    <a:pt x="2966" y="518"/>
                  </a:cubicBezTo>
                  <a:cubicBezTo>
                    <a:pt x="2979" y="518"/>
                    <a:pt x="2995" y="479"/>
                    <a:pt x="2974" y="468"/>
                  </a:cubicBezTo>
                  <a:cubicBezTo>
                    <a:pt x="2519" y="195"/>
                    <a:pt x="1865" y="0"/>
                    <a:pt x="124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45"/>
            <p:cNvSpPr/>
            <p:nvPr/>
          </p:nvSpPr>
          <p:spPr>
            <a:xfrm>
              <a:off x="3339400" y="3255050"/>
              <a:ext cx="46700" cy="11650"/>
            </a:xfrm>
            <a:custGeom>
              <a:rect b="b" l="l" r="r" t="t"/>
              <a:pathLst>
                <a:path extrusionOk="0" h="466" w="1868">
                  <a:moveTo>
                    <a:pt x="620" y="0"/>
                  </a:moveTo>
                  <a:cubicBezTo>
                    <a:pt x="422" y="0"/>
                    <a:pt x="227" y="22"/>
                    <a:pt x="48" y="58"/>
                  </a:cubicBezTo>
                  <a:cubicBezTo>
                    <a:pt x="0" y="58"/>
                    <a:pt x="0" y="129"/>
                    <a:pt x="48" y="129"/>
                  </a:cubicBezTo>
                  <a:cubicBezTo>
                    <a:pt x="619" y="236"/>
                    <a:pt x="1334" y="94"/>
                    <a:pt x="1846" y="463"/>
                  </a:cubicBezTo>
                  <a:cubicBezTo>
                    <a:pt x="1848" y="465"/>
                    <a:pt x="1850" y="466"/>
                    <a:pt x="1853" y="466"/>
                  </a:cubicBezTo>
                  <a:cubicBezTo>
                    <a:pt x="1861" y="466"/>
                    <a:pt x="1867" y="451"/>
                    <a:pt x="1858" y="451"/>
                  </a:cubicBezTo>
                  <a:cubicBezTo>
                    <a:pt x="1550" y="118"/>
                    <a:pt x="1079" y="0"/>
                    <a:pt x="62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45"/>
            <p:cNvSpPr/>
            <p:nvPr/>
          </p:nvSpPr>
          <p:spPr>
            <a:xfrm>
              <a:off x="3345650" y="3268900"/>
              <a:ext cx="55075" cy="10225"/>
            </a:xfrm>
            <a:custGeom>
              <a:rect b="b" l="l" r="r" t="t"/>
              <a:pathLst>
                <a:path extrusionOk="0" h="409" w="2203">
                  <a:moveTo>
                    <a:pt x="748" y="0"/>
                  </a:moveTo>
                  <a:cubicBezTo>
                    <a:pt x="521" y="0"/>
                    <a:pt x="301" y="30"/>
                    <a:pt x="96" y="111"/>
                  </a:cubicBezTo>
                  <a:cubicBezTo>
                    <a:pt x="0" y="147"/>
                    <a:pt x="12" y="266"/>
                    <a:pt x="107" y="278"/>
                  </a:cubicBezTo>
                  <a:cubicBezTo>
                    <a:pt x="750" y="337"/>
                    <a:pt x="1369" y="325"/>
                    <a:pt x="2012" y="409"/>
                  </a:cubicBezTo>
                  <a:cubicBezTo>
                    <a:pt x="2143" y="409"/>
                    <a:pt x="2203" y="206"/>
                    <a:pt x="2072" y="194"/>
                  </a:cubicBezTo>
                  <a:cubicBezTo>
                    <a:pt x="1654" y="116"/>
                    <a:pt x="1190" y="0"/>
                    <a:pt x="74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45"/>
            <p:cNvSpPr/>
            <p:nvPr/>
          </p:nvSpPr>
          <p:spPr>
            <a:xfrm>
              <a:off x="3366775" y="3291225"/>
              <a:ext cx="23850" cy="6650"/>
            </a:xfrm>
            <a:custGeom>
              <a:rect b="b" l="l" r="r" t="t"/>
              <a:pathLst>
                <a:path extrusionOk="0" h="266" w="954">
                  <a:moveTo>
                    <a:pt x="303" y="0"/>
                  </a:moveTo>
                  <a:cubicBezTo>
                    <a:pt x="222" y="0"/>
                    <a:pt x="140" y="12"/>
                    <a:pt x="60" y="40"/>
                  </a:cubicBezTo>
                  <a:cubicBezTo>
                    <a:pt x="1" y="63"/>
                    <a:pt x="24" y="135"/>
                    <a:pt x="84" y="147"/>
                  </a:cubicBezTo>
                  <a:cubicBezTo>
                    <a:pt x="334" y="182"/>
                    <a:pt x="596" y="206"/>
                    <a:pt x="858" y="266"/>
                  </a:cubicBezTo>
                  <a:cubicBezTo>
                    <a:pt x="929" y="266"/>
                    <a:pt x="953" y="147"/>
                    <a:pt x="882" y="135"/>
                  </a:cubicBezTo>
                  <a:cubicBezTo>
                    <a:pt x="696" y="67"/>
                    <a:pt x="499" y="0"/>
                    <a:pt x="30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45"/>
            <p:cNvSpPr/>
            <p:nvPr/>
          </p:nvSpPr>
          <p:spPr>
            <a:xfrm>
              <a:off x="3365775" y="3304100"/>
              <a:ext cx="8175" cy="5700"/>
            </a:xfrm>
            <a:custGeom>
              <a:rect b="b" l="l" r="r" t="t"/>
              <a:pathLst>
                <a:path extrusionOk="0" h="228" w="327">
                  <a:moveTo>
                    <a:pt x="165" y="0"/>
                  </a:moveTo>
                  <a:cubicBezTo>
                    <a:pt x="73" y="0"/>
                    <a:pt x="1" y="134"/>
                    <a:pt x="100" y="179"/>
                  </a:cubicBezTo>
                  <a:cubicBezTo>
                    <a:pt x="148" y="215"/>
                    <a:pt x="207" y="227"/>
                    <a:pt x="267" y="227"/>
                  </a:cubicBezTo>
                  <a:cubicBezTo>
                    <a:pt x="314" y="227"/>
                    <a:pt x="326" y="179"/>
                    <a:pt x="326" y="156"/>
                  </a:cubicBezTo>
                  <a:cubicBezTo>
                    <a:pt x="314" y="96"/>
                    <a:pt x="279" y="96"/>
                    <a:pt x="255" y="48"/>
                  </a:cubicBezTo>
                  <a:cubicBezTo>
                    <a:pt x="226" y="14"/>
                    <a:pt x="195" y="0"/>
                    <a:pt x="16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45"/>
            <p:cNvSpPr/>
            <p:nvPr/>
          </p:nvSpPr>
          <p:spPr>
            <a:xfrm>
              <a:off x="3363200" y="3313925"/>
              <a:ext cx="20550" cy="9575"/>
            </a:xfrm>
            <a:custGeom>
              <a:rect b="b" l="l" r="r" t="t"/>
              <a:pathLst>
                <a:path extrusionOk="0" h="383" w="822">
                  <a:moveTo>
                    <a:pt x="251" y="1"/>
                  </a:moveTo>
                  <a:cubicBezTo>
                    <a:pt x="72" y="13"/>
                    <a:pt x="1" y="239"/>
                    <a:pt x="167" y="322"/>
                  </a:cubicBezTo>
                  <a:cubicBezTo>
                    <a:pt x="235" y="370"/>
                    <a:pt x="326" y="382"/>
                    <a:pt x="416" y="382"/>
                  </a:cubicBezTo>
                  <a:cubicBezTo>
                    <a:pt x="484" y="382"/>
                    <a:pt x="551" y="375"/>
                    <a:pt x="608" y="370"/>
                  </a:cubicBezTo>
                  <a:cubicBezTo>
                    <a:pt x="613" y="370"/>
                    <a:pt x="617" y="370"/>
                    <a:pt x="622" y="370"/>
                  </a:cubicBezTo>
                  <a:cubicBezTo>
                    <a:pt x="821" y="370"/>
                    <a:pt x="794" y="119"/>
                    <a:pt x="608" y="84"/>
                  </a:cubicBezTo>
                  <a:cubicBezTo>
                    <a:pt x="489" y="72"/>
                    <a:pt x="370" y="1"/>
                    <a:pt x="25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45"/>
            <p:cNvSpPr/>
            <p:nvPr/>
          </p:nvSpPr>
          <p:spPr>
            <a:xfrm>
              <a:off x="3342075" y="3174625"/>
              <a:ext cx="67000" cy="86650"/>
            </a:xfrm>
            <a:custGeom>
              <a:rect b="b" l="l" r="r" t="t"/>
              <a:pathLst>
                <a:path extrusionOk="0" h="3466" w="2680">
                  <a:moveTo>
                    <a:pt x="131" y="1"/>
                  </a:moveTo>
                  <a:cubicBezTo>
                    <a:pt x="36" y="1"/>
                    <a:pt x="0" y="108"/>
                    <a:pt x="72" y="155"/>
                  </a:cubicBezTo>
                  <a:cubicBezTo>
                    <a:pt x="691" y="513"/>
                    <a:pt x="1167" y="1013"/>
                    <a:pt x="1560" y="1608"/>
                  </a:cubicBezTo>
                  <a:cubicBezTo>
                    <a:pt x="1929" y="2179"/>
                    <a:pt x="2048" y="2787"/>
                    <a:pt x="2274" y="3394"/>
                  </a:cubicBezTo>
                  <a:cubicBezTo>
                    <a:pt x="2286" y="3441"/>
                    <a:pt x="2322" y="3465"/>
                    <a:pt x="2359" y="3465"/>
                  </a:cubicBezTo>
                  <a:cubicBezTo>
                    <a:pt x="2397" y="3465"/>
                    <a:pt x="2435" y="3441"/>
                    <a:pt x="2453" y="3394"/>
                  </a:cubicBezTo>
                  <a:cubicBezTo>
                    <a:pt x="2679" y="2727"/>
                    <a:pt x="2155" y="1882"/>
                    <a:pt x="1798" y="1358"/>
                  </a:cubicBezTo>
                  <a:cubicBezTo>
                    <a:pt x="1405" y="774"/>
                    <a:pt x="834" y="167"/>
                    <a:pt x="13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45"/>
            <p:cNvSpPr/>
            <p:nvPr/>
          </p:nvSpPr>
          <p:spPr>
            <a:xfrm>
              <a:off x="3342975" y="3168825"/>
              <a:ext cx="64000" cy="102400"/>
            </a:xfrm>
            <a:custGeom>
              <a:rect b="b" l="l" r="r" t="t"/>
              <a:pathLst>
                <a:path extrusionOk="0" h="4096" w="2560">
                  <a:moveTo>
                    <a:pt x="63" y="1"/>
                  </a:moveTo>
                  <a:cubicBezTo>
                    <a:pt x="24" y="1"/>
                    <a:pt x="1" y="43"/>
                    <a:pt x="36" y="78"/>
                  </a:cubicBezTo>
                  <a:cubicBezTo>
                    <a:pt x="512" y="673"/>
                    <a:pt x="988" y="1245"/>
                    <a:pt x="1346" y="1923"/>
                  </a:cubicBezTo>
                  <a:cubicBezTo>
                    <a:pt x="1715" y="2602"/>
                    <a:pt x="1846" y="3292"/>
                    <a:pt x="2108" y="4019"/>
                  </a:cubicBezTo>
                  <a:cubicBezTo>
                    <a:pt x="2120" y="4064"/>
                    <a:pt x="2176" y="4095"/>
                    <a:pt x="2227" y="4095"/>
                  </a:cubicBezTo>
                  <a:cubicBezTo>
                    <a:pt x="2270" y="4095"/>
                    <a:pt x="2311" y="4073"/>
                    <a:pt x="2322" y="4019"/>
                  </a:cubicBezTo>
                  <a:cubicBezTo>
                    <a:pt x="2560" y="2578"/>
                    <a:pt x="1155" y="852"/>
                    <a:pt x="107" y="18"/>
                  </a:cubicBezTo>
                  <a:cubicBezTo>
                    <a:pt x="92" y="6"/>
                    <a:pt x="76" y="1"/>
                    <a:pt x="6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45"/>
            <p:cNvSpPr/>
            <p:nvPr/>
          </p:nvSpPr>
          <p:spPr>
            <a:xfrm>
              <a:off x="3334950" y="3175350"/>
              <a:ext cx="59400" cy="117650"/>
            </a:xfrm>
            <a:custGeom>
              <a:rect b="b" l="l" r="r" t="t"/>
              <a:pathLst>
                <a:path extrusionOk="0" h="4706" w="2376">
                  <a:moveTo>
                    <a:pt x="94" y="0"/>
                  </a:moveTo>
                  <a:cubicBezTo>
                    <a:pt x="48" y="0"/>
                    <a:pt x="1" y="68"/>
                    <a:pt x="47" y="114"/>
                  </a:cubicBezTo>
                  <a:cubicBezTo>
                    <a:pt x="1428" y="1317"/>
                    <a:pt x="1655" y="3031"/>
                    <a:pt x="2250" y="4663"/>
                  </a:cubicBezTo>
                  <a:cubicBezTo>
                    <a:pt x="2261" y="4691"/>
                    <a:pt x="2292" y="4706"/>
                    <a:pt x="2319" y="4706"/>
                  </a:cubicBezTo>
                  <a:cubicBezTo>
                    <a:pt x="2349" y="4706"/>
                    <a:pt x="2375" y="4688"/>
                    <a:pt x="2369" y="4651"/>
                  </a:cubicBezTo>
                  <a:cubicBezTo>
                    <a:pt x="2274" y="2984"/>
                    <a:pt x="1452" y="1067"/>
                    <a:pt x="131" y="19"/>
                  </a:cubicBezTo>
                  <a:cubicBezTo>
                    <a:pt x="120" y="6"/>
                    <a:pt x="107" y="0"/>
                    <a:pt x="9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45"/>
            <p:cNvSpPr/>
            <p:nvPr/>
          </p:nvSpPr>
          <p:spPr>
            <a:xfrm>
              <a:off x="3348325" y="3221175"/>
              <a:ext cx="21350" cy="57825"/>
            </a:xfrm>
            <a:custGeom>
              <a:rect b="b" l="l" r="r" t="t"/>
              <a:pathLst>
                <a:path extrusionOk="0" h="2313" w="854">
                  <a:moveTo>
                    <a:pt x="111" y="0"/>
                  </a:moveTo>
                  <a:cubicBezTo>
                    <a:pt x="57" y="0"/>
                    <a:pt x="0" y="67"/>
                    <a:pt x="24" y="139"/>
                  </a:cubicBezTo>
                  <a:cubicBezTo>
                    <a:pt x="346" y="817"/>
                    <a:pt x="429" y="1591"/>
                    <a:pt x="727" y="2282"/>
                  </a:cubicBezTo>
                  <a:cubicBezTo>
                    <a:pt x="740" y="2303"/>
                    <a:pt x="760" y="2313"/>
                    <a:pt x="781" y="2313"/>
                  </a:cubicBezTo>
                  <a:cubicBezTo>
                    <a:pt x="817" y="2313"/>
                    <a:pt x="853" y="2284"/>
                    <a:pt x="846" y="2246"/>
                  </a:cubicBezTo>
                  <a:cubicBezTo>
                    <a:pt x="786" y="1508"/>
                    <a:pt x="489" y="734"/>
                    <a:pt x="179" y="55"/>
                  </a:cubicBezTo>
                  <a:cubicBezTo>
                    <a:pt x="163" y="16"/>
                    <a:pt x="137" y="0"/>
                    <a:pt x="11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45"/>
            <p:cNvSpPr/>
            <p:nvPr/>
          </p:nvSpPr>
          <p:spPr>
            <a:xfrm>
              <a:off x="3359900" y="3285250"/>
              <a:ext cx="14050" cy="25375"/>
            </a:xfrm>
            <a:custGeom>
              <a:rect b="b" l="l" r="r" t="t"/>
              <a:pathLst>
                <a:path extrusionOk="0" h="1015" w="562">
                  <a:moveTo>
                    <a:pt x="227" y="0"/>
                  </a:moveTo>
                  <a:cubicBezTo>
                    <a:pt x="118" y="0"/>
                    <a:pt x="1" y="87"/>
                    <a:pt x="37" y="219"/>
                  </a:cubicBezTo>
                  <a:cubicBezTo>
                    <a:pt x="85" y="374"/>
                    <a:pt x="121" y="505"/>
                    <a:pt x="133" y="660"/>
                  </a:cubicBezTo>
                  <a:cubicBezTo>
                    <a:pt x="145" y="791"/>
                    <a:pt x="157" y="933"/>
                    <a:pt x="299" y="993"/>
                  </a:cubicBezTo>
                  <a:cubicBezTo>
                    <a:pt x="324" y="1008"/>
                    <a:pt x="345" y="1014"/>
                    <a:pt x="364" y="1014"/>
                  </a:cubicBezTo>
                  <a:cubicBezTo>
                    <a:pt x="391" y="1014"/>
                    <a:pt x="415" y="1002"/>
                    <a:pt x="442" y="981"/>
                  </a:cubicBezTo>
                  <a:cubicBezTo>
                    <a:pt x="561" y="874"/>
                    <a:pt x="514" y="719"/>
                    <a:pt x="490" y="576"/>
                  </a:cubicBezTo>
                  <a:cubicBezTo>
                    <a:pt x="454" y="433"/>
                    <a:pt x="430" y="267"/>
                    <a:pt x="383" y="112"/>
                  </a:cubicBezTo>
                  <a:cubicBezTo>
                    <a:pt x="360" y="34"/>
                    <a:pt x="295" y="0"/>
                    <a:pt x="22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45"/>
            <p:cNvSpPr/>
            <p:nvPr/>
          </p:nvSpPr>
          <p:spPr>
            <a:xfrm>
              <a:off x="3504900" y="3464800"/>
              <a:ext cx="12825" cy="18525"/>
            </a:xfrm>
            <a:custGeom>
              <a:rect b="b" l="l" r="r" t="t"/>
              <a:pathLst>
                <a:path extrusionOk="0" h="741" w="513">
                  <a:moveTo>
                    <a:pt x="179" y="1"/>
                  </a:moveTo>
                  <a:cubicBezTo>
                    <a:pt x="91" y="1"/>
                    <a:pt x="0" y="88"/>
                    <a:pt x="60" y="181"/>
                  </a:cubicBezTo>
                  <a:cubicBezTo>
                    <a:pt x="119" y="264"/>
                    <a:pt x="167" y="336"/>
                    <a:pt x="191" y="419"/>
                  </a:cubicBezTo>
                  <a:cubicBezTo>
                    <a:pt x="226" y="514"/>
                    <a:pt x="238" y="597"/>
                    <a:pt x="286" y="681"/>
                  </a:cubicBezTo>
                  <a:cubicBezTo>
                    <a:pt x="298" y="705"/>
                    <a:pt x="345" y="740"/>
                    <a:pt x="393" y="740"/>
                  </a:cubicBezTo>
                  <a:cubicBezTo>
                    <a:pt x="417" y="740"/>
                    <a:pt x="429" y="740"/>
                    <a:pt x="453" y="717"/>
                  </a:cubicBezTo>
                  <a:cubicBezTo>
                    <a:pt x="488" y="705"/>
                    <a:pt x="512" y="657"/>
                    <a:pt x="512" y="621"/>
                  </a:cubicBezTo>
                  <a:cubicBezTo>
                    <a:pt x="512" y="419"/>
                    <a:pt x="393" y="216"/>
                    <a:pt x="274" y="50"/>
                  </a:cubicBezTo>
                  <a:cubicBezTo>
                    <a:pt x="250" y="15"/>
                    <a:pt x="215" y="1"/>
                    <a:pt x="17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45"/>
            <p:cNvSpPr/>
            <p:nvPr/>
          </p:nvSpPr>
          <p:spPr>
            <a:xfrm>
              <a:off x="3537325" y="3441200"/>
              <a:ext cx="9250" cy="10100"/>
            </a:xfrm>
            <a:custGeom>
              <a:rect b="b" l="l" r="r" t="t"/>
              <a:pathLst>
                <a:path extrusionOk="0" h="404" w="370">
                  <a:moveTo>
                    <a:pt x="168" y="0"/>
                  </a:moveTo>
                  <a:cubicBezTo>
                    <a:pt x="81" y="0"/>
                    <a:pt x="1" y="84"/>
                    <a:pt x="60" y="196"/>
                  </a:cubicBezTo>
                  <a:cubicBezTo>
                    <a:pt x="104" y="261"/>
                    <a:pt x="108" y="403"/>
                    <a:pt x="205" y="403"/>
                  </a:cubicBezTo>
                  <a:cubicBezTo>
                    <a:pt x="215" y="403"/>
                    <a:pt x="227" y="402"/>
                    <a:pt x="239" y="398"/>
                  </a:cubicBezTo>
                  <a:cubicBezTo>
                    <a:pt x="370" y="375"/>
                    <a:pt x="322" y="196"/>
                    <a:pt x="299" y="101"/>
                  </a:cubicBezTo>
                  <a:cubicBezTo>
                    <a:pt x="272" y="30"/>
                    <a:pt x="219" y="0"/>
                    <a:pt x="16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45"/>
            <p:cNvSpPr/>
            <p:nvPr/>
          </p:nvSpPr>
          <p:spPr>
            <a:xfrm>
              <a:off x="3475400" y="3480775"/>
              <a:ext cx="11950" cy="12975"/>
            </a:xfrm>
            <a:custGeom>
              <a:rect b="b" l="l" r="r" t="t"/>
              <a:pathLst>
                <a:path extrusionOk="0" h="519" w="478">
                  <a:moveTo>
                    <a:pt x="54" y="311"/>
                  </a:moveTo>
                  <a:cubicBezTo>
                    <a:pt x="63" y="325"/>
                    <a:pt x="73" y="338"/>
                    <a:pt x="85" y="351"/>
                  </a:cubicBezTo>
                  <a:cubicBezTo>
                    <a:pt x="70" y="344"/>
                    <a:pt x="60" y="328"/>
                    <a:pt x="54" y="311"/>
                  </a:cubicBezTo>
                  <a:close/>
                  <a:moveTo>
                    <a:pt x="220" y="0"/>
                  </a:moveTo>
                  <a:cubicBezTo>
                    <a:pt x="168" y="0"/>
                    <a:pt x="114" y="18"/>
                    <a:pt x="73" y="54"/>
                  </a:cubicBezTo>
                  <a:cubicBezTo>
                    <a:pt x="3" y="123"/>
                    <a:pt x="0" y="217"/>
                    <a:pt x="49" y="302"/>
                  </a:cubicBezTo>
                  <a:lnTo>
                    <a:pt x="49" y="302"/>
                  </a:lnTo>
                  <a:lnTo>
                    <a:pt x="49" y="304"/>
                  </a:lnTo>
                  <a:cubicBezTo>
                    <a:pt x="49" y="423"/>
                    <a:pt x="156" y="518"/>
                    <a:pt x="263" y="518"/>
                  </a:cubicBezTo>
                  <a:cubicBezTo>
                    <a:pt x="359" y="518"/>
                    <a:pt x="478" y="423"/>
                    <a:pt x="466" y="304"/>
                  </a:cubicBezTo>
                  <a:cubicBezTo>
                    <a:pt x="454" y="197"/>
                    <a:pt x="430" y="125"/>
                    <a:pt x="359" y="54"/>
                  </a:cubicBezTo>
                  <a:cubicBezTo>
                    <a:pt x="323" y="18"/>
                    <a:pt x="272" y="0"/>
                    <a:pt x="22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45"/>
            <p:cNvSpPr/>
            <p:nvPr/>
          </p:nvSpPr>
          <p:spPr>
            <a:xfrm>
              <a:off x="3595750" y="3309825"/>
              <a:ext cx="42800" cy="99625"/>
            </a:xfrm>
            <a:custGeom>
              <a:rect b="b" l="l" r="r" t="t"/>
              <a:pathLst>
                <a:path extrusionOk="0" h="3985" w="1712">
                  <a:moveTo>
                    <a:pt x="1694" y="1"/>
                  </a:moveTo>
                  <a:cubicBezTo>
                    <a:pt x="1685" y="1"/>
                    <a:pt x="1676" y="4"/>
                    <a:pt x="1676" y="10"/>
                  </a:cubicBezTo>
                  <a:cubicBezTo>
                    <a:pt x="1498" y="784"/>
                    <a:pt x="1236" y="1522"/>
                    <a:pt x="890" y="2236"/>
                  </a:cubicBezTo>
                  <a:cubicBezTo>
                    <a:pt x="605" y="2808"/>
                    <a:pt x="236" y="3344"/>
                    <a:pt x="9" y="3939"/>
                  </a:cubicBezTo>
                  <a:cubicBezTo>
                    <a:pt x="1" y="3965"/>
                    <a:pt x="23" y="3984"/>
                    <a:pt x="45" y="3984"/>
                  </a:cubicBezTo>
                  <a:cubicBezTo>
                    <a:pt x="54" y="3984"/>
                    <a:pt x="62" y="3981"/>
                    <a:pt x="69" y="3975"/>
                  </a:cubicBezTo>
                  <a:cubicBezTo>
                    <a:pt x="879" y="2927"/>
                    <a:pt x="1641" y="1343"/>
                    <a:pt x="1712" y="10"/>
                  </a:cubicBezTo>
                  <a:cubicBezTo>
                    <a:pt x="1712" y="4"/>
                    <a:pt x="1703" y="1"/>
                    <a:pt x="169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45"/>
            <p:cNvSpPr/>
            <p:nvPr/>
          </p:nvSpPr>
          <p:spPr>
            <a:xfrm>
              <a:off x="3454750" y="3447425"/>
              <a:ext cx="123400" cy="121125"/>
            </a:xfrm>
            <a:custGeom>
              <a:rect b="b" l="l" r="r" t="t"/>
              <a:pathLst>
                <a:path extrusionOk="0" h="4845" w="4936">
                  <a:moveTo>
                    <a:pt x="4903" y="1"/>
                  </a:moveTo>
                  <a:cubicBezTo>
                    <a:pt x="4894" y="1"/>
                    <a:pt x="4884" y="6"/>
                    <a:pt x="4876" y="19"/>
                  </a:cubicBezTo>
                  <a:cubicBezTo>
                    <a:pt x="4387" y="1102"/>
                    <a:pt x="3649" y="2031"/>
                    <a:pt x="2756" y="2805"/>
                  </a:cubicBezTo>
                  <a:cubicBezTo>
                    <a:pt x="1923" y="3519"/>
                    <a:pt x="863" y="3971"/>
                    <a:pt x="53" y="4710"/>
                  </a:cubicBezTo>
                  <a:cubicBezTo>
                    <a:pt x="0" y="4763"/>
                    <a:pt x="42" y="4844"/>
                    <a:pt x="111" y="4844"/>
                  </a:cubicBezTo>
                  <a:cubicBezTo>
                    <a:pt x="119" y="4844"/>
                    <a:pt x="128" y="4843"/>
                    <a:pt x="137" y="4841"/>
                  </a:cubicBezTo>
                  <a:cubicBezTo>
                    <a:pt x="1161" y="4483"/>
                    <a:pt x="2185" y="3602"/>
                    <a:pt x="2994" y="2876"/>
                  </a:cubicBezTo>
                  <a:cubicBezTo>
                    <a:pt x="3852" y="2090"/>
                    <a:pt x="4542" y="1150"/>
                    <a:pt x="4935" y="42"/>
                  </a:cubicBezTo>
                  <a:cubicBezTo>
                    <a:pt x="4935" y="19"/>
                    <a:pt x="4920" y="1"/>
                    <a:pt x="490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45"/>
            <p:cNvSpPr/>
            <p:nvPr/>
          </p:nvSpPr>
          <p:spPr>
            <a:xfrm>
              <a:off x="3606100" y="3404900"/>
              <a:ext cx="22050" cy="38225"/>
            </a:xfrm>
            <a:custGeom>
              <a:rect b="b" l="l" r="r" t="t"/>
              <a:pathLst>
                <a:path extrusionOk="0" h="1529" w="882">
                  <a:moveTo>
                    <a:pt x="853" y="0"/>
                  </a:moveTo>
                  <a:cubicBezTo>
                    <a:pt x="849" y="0"/>
                    <a:pt x="846" y="2"/>
                    <a:pt x="846" y="5"/>
                  </a:cubicBezTo>
                  <a:cubicBezTo>
                    <a:pt x="572" y="517"/>
                    <a:pt x="286" y="1005"/>
                    <a:pt x="0" y="1505"/>
                  </a:cubicBezTo>
                  <a:cubicBezTo>
                    <a:pt x="0" y="1529"/>
                    <a:pt x="12" y="1529"/>
                    <a:pt x="12" y="1529"/>
                  </a:cubicBezTo>
                  <a:cubicBezTo>
                    <a:pt x="298" y="1017"/>
                    <a:pt x="596" y="529"/>
                    <a:pt x="881" y="17"/>
                  </a:cubicBezTo>
                  <a:cubicBezTo>
                    <a:pt x="881" y="8"/>
                    <a:pt x="863" y="0"/>
                    <a:pt x="85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45"/>
            <p:cNvSpPr/>
            <p:nvPr/>
          </p:nvSpPr>
          <p:spPr>
            <a:xfrm>
              <a:off x="3502000" y="3483475"/>
              <a:ext cx="82975" cy="82325"/>
            </a:xfrm>
            <a:custGeom>
              <a:rect b="b" l="l" r="r" t="t"/>
              <a:pathLst>
                <a:path extrusionOk="0" h="3293" w="3319">
                  <a:moveTo>
                    <a:pt x="3301" y="0"/>
                  </a:moveTo>
                  <a:cubicBezTo>
                    <a:pt x="3296" y="0"/>
                    <a:pt x="3290" y="2"/>
                    <a:pt x="3283" y="5"/>
                  </a:cubicBezTo>
                  <a:cubicBezTo>
                    <a:pt x="2843" y="624"/>
                    <a:pt x="2378" y="1255"/>
                    <a:pt x="1843" y="1791"/>
                  </a:cubicBezTo>
                  <a:cubicBezTo>
                    <a:pt x="1295" y="2339"/>
                    <a:pt x="664" y="2732"/>
                    <a:pt x="57" y="3172"/>
                  </a:cubicBezTo>
                  <a:cubicBezTo>
                    <a:pt x="1" y="3217"/>
                    <a:pt x="18" y="3293"/>
                    <a:pt x="89" y="3293"/>
                  </a:cubicBezTo>
                  <a:cubicBezTo>
                    <a:pt x="94" y="3293"/>
                    <a:pt x="99" y="3292"/>
                    <a:pt x="104" y="3291"/>
                  </a:cubicBezTo>
                  <a:cubicBezTo>
                    <a:pt x="1473" y="2815"/>
                    <a:pt x="2747" y="1315"/>
                    <a:pt x="3319" y="17"/>
                  </a:cubicBezTo>
                  <a:cubicBezTo>
                    <a:pt x="3319" y="9"/>
                    <a:pt x="3313" y="0"/>
                    <a:pt x="330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45"/>
            <p:cNvSpPr/>
            <p:nvPr/>
          </p:nvSpPr>
          <p:spPr>
            <a:xfrm>
              <a:off x="3560475" y="3413275"/>
              <a:ext cx="91175" cy="155075"/>
            </a:xfrm>
            <a:custGeom>
              <a:rect b="b" l="l" r="r" t="t"/>
              <a:pathLst>
                <a:path extrusionOk="0" h="6203" w="3647">
                  <a:moveTo>
                    <a:pt x="3613" y="1"/>
                  </a:moveTo>
                  <a:cubicBezTo>
                    <a:pt x="3603" y="1"/>
                    <a:pt x="3592" y="8"/>
                    <a:pt x="3587" y="27"/>
                  </a:cubicBezTo>
                  <a:cubicBezTo>
                    <a:pt x="3206" y="1158"/>
                    <a:pt x="2790" y="2266"/>
                    <a:pt x="2278" y="3337"/>
                  </a:cubicBezTo>
                  <a:cubicBezTo>
                    <a:pt x="1718" y="4468"/>
                    <a:pt x="992" y="5242"/>
                    <a:pt x="51" y="6076"/>
                  </a:cubicBezTo>
                  <a:cubicBezTo>
                    <a:pt x="1" y="6126"/>
                    <a:pt x="53" y="6202"/>
                    <a:pt x="114" y="6202"/>
                  </a:cubicBezTo>
                  <a:cubicBezTo>
                    <a:pt x="125" y="6202"/>
                    <a:pt x="136" y="6200"/>
                    <a:pt x="146" y="6195"/>
                  </a:cubicBezTo>
                  <a:cubicBezTo>
                    <a:pt x="1087" y="5575"/>
                    <a:pt x="1813" y="4468"/>
                    <a:pt x="2361" y="3516"/>
                  </a:cubicBezTo>
                  <a:cubicBezTo>
                    <a:pt x="2992" y="2444"/>
                    <a:pt x="3325" y="1230"/>
                    <a:pt x="3647" y="39"/>
                  </a:cubicBezTo>
                  <a:cubicBezTo>
                    <a:pt x="3647" y="18"/>
                    <a:pt x="3630" y="1"/>
                    <a:pt x="361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45"/>
            <p:cNvSpPr/>
            <p:nvPr/>
          </p:nvSpPr>
          <p:spPr>
            <a:xfrm>
              <a:off x="3641200" y="3453350"/>
              <a:ext cx="22825" cy="48500"/>
            </a:xfrm>
            <a:custGeom>
              <a:rect b="b" l="l" r="r" t="t"/>
              <a:pathLst>
                <a:path extrusionOk="0" h="1940" w="913">
                  <a:moveTo>
                    <a:pt x="806" y="0"/>
                  </a:moveTo>
                  <a:cubicBezTo>
                    <a:pt x="775" y="0"/>
                    <a:pt x="745" y="14"/>
                    <a:pt x="727" y="43"/>
                  </a:cubicBezTo>
                  <a:cubicBezTo>
                    <a:pt x="501" y="639"/>
                    <a:pt x="263" y="1258"/>
                    <a:pt x="25" y="1853"/>
                  </a:cubicBezTo>
                  <a:cubicBezTo>
                    <a:pt x="1" y="1902"/>
                    <a:pt x="54" y="1940"/>
                    <a:pt x="102" y="1940"/>
                  </a:cubicBezTo>
                  <a:cubicBezTo>
                    <a:pt x="124" y="1940"/>
                    <a:pt x="145" y="1932"/>
                    <a:pt x="156" y="1913"/>
                  </a:cubicBezTo>
                  <a:cubicBezTo>
                    <a:pt x="477" y="1341"/>
                    <a:pt x="668" y="722"/>
                    <a:pt x="882" y="103"/>
                  </a:cubicBezTo>
                  <a:cubicBezTo>
                    <a:pt x="913" y="42"/>
                    <a:pt x="860" y="0"/>
                    <a:pt x="80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45"/>
            <p:cNvSpPr/>
            <p:nvPr/>
          </p:nvSpPr>
          <p:spPr>
            <a:xfrm>
              <a:off x="3602850" y="3538350"/>
              <a:ext cx="20600" cy="21525"/>
            </a:xfrm>
            <a:custGeom>
              <a:rect b="b" l="l" r="r" t="t"/>
              <a:pathLst>
                <a:path extrusionOk="0" h="861" w="824">
                  <a:moveTo>
                    <a:pt x="767" y="0"/>
                  </a:moveTo>
                  <a:cubicBezTo>
                    <a:pt x="757" y="0"/>
                    <a:pt x="746" y="4"/>
                    <a:pt x="737" y="13"/>
                  </a:cubicBezTo>
                  <a:cubicBezTo>
                    <a:pt x="523" y="275"/>
                    <a:pt x="202" y="501"/>
                    <a:pt x="11" y="799"/>
                  </a:cubicBezTo>
                  <a:cubicBezTo>
                    <a:pt x="1" y="830"/>
                    <a:pt x="17" y="861"/>
                    <a:pt x="53" y="861"/>
                  </a:cubicBezTo>
                  <a:cubicBezTo>
                    <a:pt x="58" y="861"/>
                    <a:pt x="64" y="860"/>
                    <a:pt x="71" y="858"/>
                  </a:cubicBezTo>
                  <a:cubicBezTo>
                    <a:pt x="380" y="680"/>
                    <a:pt x="606" y="358"/>
                    <a:pt x="797" y="61"/>
                  </a:cubicBezTo>
                  <a:cubicBezTo>
                    <a:pt x="824" y="34"/>
                    <a:pt x="797" y="0"/>
                    <a:pt x="76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45"/>
            <p:cNvSpPr/>
            <p:nvPr/>
          </p:nvSpPr>
          <p:spPr>
            <a:xfrm>
              <a:off x="3644275" y="3472325"/>
              <a:ext cx="45175" cy="86075"/>
            </a:xfrm>
            <a:custGeom>
              <a:rect b="b" l="l" r="r" t="t"/>
              <a:pathLst>
                <a:path extrusionOk="0" h="3443" w="1807">
                  <a:moveTo>
                    <a:pt x="1764" y="0"/>
                  </a:moveTo>
                  <a:cubicBezTo>
                    <a:pt x="1749" y="0"/>
                    <a:pt x="1736" y="12"/>
                    <a:pt x="1736" y="35"/>
                  </a:cubicBezTo>
                  <a:cubicBezTo>
                    <a:pt x="1569" y="1297"/>
                    <a:pt x="795" y="2416"/>
                    <a:pt x="21" y="3380"/>
                  </a:cubicBezTo>
                  <a:cubicBezTo>
                    <a:pt x="0" y="3411"/>
                    <a:pt x="16" y="3442"/>
                    <a:pt x="51" y="3442"/>
                  </a:cubicBezTo>
                  <a:cubicBezTo>
                    <a:pt x="56" y="3442"/>
                    <a:pt x="62" y="3441"/>
                    <a:pt x="69" y="3440"/>
                  </a:cubicBezTo>
                  <a:cubicBezTo>
                    <a:pt x="1069" y="2832"/>
                    <a:pt x="1700" y="1154"/>
                    <a:pt x="1807" y="46"/>
                  </a:cubicBezTo>
                  <a:cubicBezTo>
                    <a:pt x="1801" y="15"/>
                    <a:pt x="1781" y="0"/>
                    <a:pt x="176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45"/>
            <p:cNvSpPr/>
            <p:nvPr/>
          </p:nvSpPr>
          <p:spPr>
            <a:xfrm>
              <a:off x="3697350" y="3480775"/>
              <a:ext cx="24250" cy="57675"/>
            </a:xfrm>
            <a:custGeom>
              <a:rect b="b" l="l" r="r" t="t"/>
              <a:pathLst>
                <a:path extrusionOk="0" h="2307" w="970">
                  <a:moveTo>
                    <a:pt x="851" y="0"/>
                  </a:moveTo>
                  <a:cubicBezTo>
                    <a:pt x="821" y="0"/>
                    <a:pt x="791" y="18"/>
                    <a:pt x="791" y="54"/>
                  </a:cubicBezTo>
                  <a:cubicBezTo>
                    <a:pt x="803" y="530"/>
                    <a:pt x="672" y="959"/>
                    <a:pt x="458" y="1375"/>
                  </a:cubicBezTo>
                  <a:cubicBezTo>
                    <a:pt x="315" y="1673"/>
                    <a:pt x="113" y="1935"/>
                    <a:pt x="17" y="2256"/>
                  </a:cubicBezTo>
                  <a:cubicBezTo>
                    <a:pt x="1" y="2282"/>
                    <a:pt x="25" y="2307"/>
                    <a:pt x="54" y="2307"/>
                  </a:cubicBezTo>
                  <a:cubicBezTo>
                    <a:pt x="66" y="2307"/>
                    <a:pt x="78" y="2303"/>
                    <a:pt x="89" y="2292"/>
                  </a:cubicBezTo>
                  <a:cubicBezTo>
                    <a:pt x="672" y="1780"/>
                    <a:pt x="970" y="792"/>
                    <a:pt x="910" y="54"/>
                  </a:cubicBezTo>
                  <a:cubicBezTo>
                    <a:pt x="910" y="18"/>
                    <a:pt x="881" y="0"/>
                    <a:pt x="85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45"/>
            <p:cNvSpPr/>
            <p:nvPr/>
          </p:nvSpPr>
          <p:spPr>
            <a:xfrm>
              <a:off x="3745425" y="3482375"/>
              <a:ext cx="22925" cy="54850"/>
            </a:xfrm>
            <a:custGeom>
              <a:rect b="b" l="l" r="r" t="t"/>
              <a:pathLst>
                <a:path extrusionOk="0" h="2194" w="917">
                  <a:moveTo>
                    <a:pt x="789" y="0"/>
                  </a:moveTo>
                  <a:cubicBezTo>
                    <a:pt x="756" y="0"/>
                    <a:pt x="726" y="21"/>
                    <a:pt x="726" y="61"/>
                  </a:cubicBezTo>
                  <a:cubicBezTo>
                    <a:pt x="749" y="847"/>
                    <a:pt x="309" y="1430"/>
                    <a:pt x="23" y="2133"/>
                  </a:cubicBezTo>
                  <a:cubicBezTo>
                    <a:pt x="1" y="2171"/>
                    <a:pt x="30" y="2194"/>
                    <a:pt x="67" y="2194"/>
                  </a:cubicBezTo>
                  <a:cubicBezTo>
                    <a:pt x="89" y="2194"/>
                    <a:pt x="113" y="2186"/>
                    <a:pt x="130" y="2169"/>
                  </a:cubicBezTo>
                  <a:cubicBezTo>
                    <a:pt x="571" y="1561"/>
                    <a:pt x="916" y="835"/>
                    <a:pt x="869" y="73"/>
                  </a:cubicBezTo>
                  <a:cubicBezTo>
                    <a:pt x="862" y="24"/>
                    <a:pt x="824" y="0"/>
                    <a:pt x="78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45"/>
            <p:cNvSpPr/>
            <p:nvPr/>
          </p:nvSpPr>
          <p:spPr>
            <a:xfrm>
              <a:off x="3791700" y="3500475"/>
              <a:ext cx="25150" cy="48000"/>
            </a:xfrm>
            <a:custGeom>
              <a:rect b="b" l="l" r="r" t="t"/>
              <a:pathLst>
                <a:path extrusionOk="0" h="1920" w="1006">
                  <a:moveTo>
                    <a:pt x="949" y="0"/>
                  </a:moveTo>
                  <a:cubicBezTo>
                    <a:pt x="926" y="0"/>
                    <a:pt x="904" y="13"/>
                    <a:pt x="899" y="40"/>
                  </a:cubicBezTo>
                  <a:cubicBezTo>
                    <a:pt x="768" y="706"/>
                    <a:pt x="315" y="1195"/>
                    <a:pt x="18" y="1814"/>
                  </a:cubicBezTo>
                  <a:cubicBezTo>
                    <a:pt x="0" y="1866"/>
                    <a:pt x="41" y="1919"/>
                    <a:pt x="87" y="1919"/>
                  </a:cubicBezTo>
                  <a:cubicBezTo>
                    <a:pt x="104" y="1919"/>
                    <a:pt x="121" y="1913"/>
                    <a:pt x="137" y="1897"/>
                  </a:cubicBezTo>
                  <a:cubicBezTo>
                    <a:pt x="613" y="1421"/>
                    <a:pt x="946" y="742"/>
                    <a:pt x="1006" y="52"/>
                  </a:cubicBezTo>
                  <a:cubicBezTo>
                    <a:pt x="1006" y="19"/>
                    <a:pt x="977" y="0"/>
                    <a:pt x="94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45"/>
            <p:cNvSpPr/>
            <p:nvPr/>
          </p:nvSpPr>
          <p:spPr>
            <a:xfrm>
              <a:off x="3851650" y="3489550"/>
              <a:ext cx="8550" cy="29925"/>
            </a:xfrm>
            <a:custGeom>
              <a:rect b="b" l="l" r="r" t="t"/>
              <a:pathLst>
                <a:path extrusionOk="0" h="1197" w="342">
                  <a:moveTo>
                    <a:pt x="265" y="1"/>
                  </a:moveTo>
                  <a:cubicBezTo>
                    <a:pt x="242" y="1"/>
                    <a:pt x="220" y="15"/>
                    <a:pt x="215" y="48"/>
                  </a:cubicBezTo>
                  <a:cubicBezTo>
                    <a:pt x="168" y="239"/>
                    <a:pt x="120" y="429"/>
                    <a:pt x="96" y="619"/>
                  </a:cubicBezTo>
                  <a:cubicBezTo>
                    <a:pt x="60" y="786"/>
                    <a:pt x="1" y="965"/>
                    <a:pt x="1" y="1143"/>
                  </a:cubicBezTo>
                  <a:cubicBezTo>
                    <a:pt x="1" y="1175"/>
                    <a:pt x="33" y="1196"/>
                    <a:pt x="64" y="1196"/>
                  </a:cubicBezTo>
                  <a:cubicBezTo>
                    <a:pt x="80" y="1196"/>
                    <a:pt x="96" y="1191"/>
                    <a:pt x="108" y="1179"/>
                  </a:cubicBezTo>
                  <a:cubicBezTo>
                    <a:pt x="179" y="1024"/>
                    <a:pt x="191" y="834"/>
                    <a:pt x="227" y="667"/>
                  </a:cubicBezTo>
                  <a:cubicBezTo>
                    <a:pt x="251" y="477"/>
                    <a:pt x="299" y="286"/>
                    <a:pt x="334" y="84"/>
                  </a:cubicBezTo>
                  <a:cubicBezTo>
                    <a:pt x="341" y="33"/>
                    <a:pt x="301" y="1"/>
                    <a:pt x="26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45"/>
            <p:cNvSpPr/>
            <p:nvPr/>
          </p:nvSpPr>
          <p:spPr>
            <a:xfrm>
              <a:off x="3836775" y="3538625"/>
              <a:ext cx="10275" cy="16825"/>
            </a:xfrm>
            <a:custGeom>
              <a:rect b="b" l="l" r="r" t="t"/>
              <a:pathLst>
                <a:path extrusionOk="0" h="673" w="411">
                  <a:moveTo>
                    <a:pt x="280" y="0"/>
                  </a:moveTo>
                  <a:cubicBezTo>
                    <a:pt x="252" y="0"/>
                    <a:pt x="226" y="15"/>
                    <a:pt x="215" y="50"/>
                  </a:cubicBezTo>
                  <a:cubicBezTo>
                    <a:pt x="167" y="133"/>
                    <a:pt x="120" y="240"/>
                    <a:pt x="96" y="347"/>
                  </a:cubicBezTo>
                  <a:cubicBezTo>
                    <a:pt x="60" y="431"/>
                    <a:pt x="1" y="526"/>
                    <a:pt x="12" y="621"/>
                  </a:cubicBezTo>
                  <a:cubicBezTo>
                    <a:pt x="31" y="657"/>
                    <a:pt x="56" y="673"/>
                    <a:pt x="83" y="673"/>
                  </a:cubicBezTo>
                  <a:cubicBezTo>
                    <a:pt x="91" y="673"/>
                    <a:pt x="99" y="671"/>
                    <a:pt x="108" y="669"/>
                  </a:cubicBezTo>
                  <a:cubicBezTo>
                    <a:pt x="191" y="621"/>
                    <a:pt x="215" y="538"/>
                    <a:pt x="251" y="442"/>
                  </a:cubicBezTo>
                  <a:cubicBezTo>
                    <a:pt x="298" y="335"/>
                    <a:pt x="334" y="252"/>
                    <a:pt x="370" y="157"/>
                  </a:cubicBezTo>
                  <a:cubicBezTo>
                    <a:pt x="410" y="68"/>
                    <a:pt x="340" y="0"/>
                    <a:pt x="28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45"/>
            <p:cNvSpPr/>
            <p:nvPr/>
          </p:nvSpPr>
          <p:spPr>
            <a:xfrm>
              <a:off x="3875275" y="3509300"/>
              <a:ext cx="13500" cy="27500"/>
            </a:xfrm>
            <a:custGeom>
              <a:rect b="b" l="l" r="r" t="t"/>
              <a:pathLst>
                <a:path extrusionOk="0" h="1100" w="540">
                  <a:moveTo>
                    <a:pt x="467" y="1"/>
                  </a:moveTo>
                  <a:cubicBezTo>
                    <a:pt x="442" y="1"/>
                    <a:pt x="418" y="14"/>
                    <a:pt x="413" y="44"/>
                  </a:cubicBezTo>
                  <a:cubicBezTo>
                    <a:pt x="342" y="401"/>
                    <a:pt x="175" y="711"/>
                    <a:pt x="8" y="1044"/>
                  </a:cubicBezTo>
                  <a:cubicBezTo>
                    <a:pt x="0" y="1069"/>
                    <a:pt x="21" y="1100"/>
                    <a:pt x="42" y="1100"/>
                  </a:cubicBezTo>
                  <a:cubicBezTo>
                    <a:pt x="51" y="1100"/>
                    <a:pt x="61" y="1094"/>
                    <a:pt x="68" y="1080"/>
                  </a:cubicBezTo>
                  <a:cubicBezTo>
                    <a:pt x="330" y="818"/>
                    <a:pt x="449" y="425"/>
                    <a:pt x="532" y="68"/>
                  </a:cubicBezTo>
                  <a:cubicBezTo>
                    <a:pt x="539" y="26"/>
                    <a:pt x="502" y="1"/>
                    <a:pt x="46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45"/>
            <p:cNvSpPr/>
            <p:nvPr/>
          </p:nvSpPr>
          <p:spPr>
            <a:xfrm>
              <a:off x="3901125" y="3513800"/>
              <a:ext cx="13375" cy="32475"/>
            </a:xfrm>
            <a:custGeom>
              <a:rect b="b" l="l" r="r" t="t"/>
              <a:pathLst>
                <a:path extrusionOk="0" h="1299" w="535">
                  <a:moveTo>
                    <a:pt x="433" y="1"/>
                  </a:moveTo>
                  <a:cubicBezTo>
                    <a:pt x="388" y="1"/>
                    <a:pt x="344" y="30"/>
                    <a:pt x="344" y="90"/>
                  </a:cubicBezTo>
                  <a:cubicBezTo>
                    <a:pt x="344" y="292"/>
                    <a:pt x="308" y="483"/>
                    <a:pt x="260" y="697"/>
                  </a:cubicBezTo>
                  <a:cubicBezTo>
                    <a:pt x="201" y="876"/>
                    <a:pt x="94" y="1043"/>
                    <a:pt x="10" y="1221"/>
                  </a:cubicBezTo>
                  <a:cubicBezTo>
                    <a:pt x="0" y="1251"/>
                    <a:pt x="41" y="1298"/>
                    <a:pt x="82" y="1298"/>
                  </a:cubicBezTo>
                  <a:cubicBezTo>
                    <a:pt x="90" y="1298"/>
                    <a:pt x="98" y="1296"/>
                    <a:pt x="105" y="1293"/>
                  </a:cubicBezTo>
                  <a:cubicBezTo>
                    <a:pt x="475" y="1019"/>
                    <a:pt x="534" y="519"/>
                    <a:pt x="522" y="90"/>
                  </a:cubicBezTo>
                  <a:cubicBezTo>
                    <a:pt x="522" y="30"/>
                    <a:pt x="478" y="1"/>
                    <a:pt x="43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45"/>
            <p:cNvSpPr/>
            <p:nvPr/>
          </p:nvSpPr>
          <p:spPr>
            <a:xfrm>
              <a:off x="3948100" y="3505125"/>
              <a:ext cx="9100" cy="26775"/>
            </a:xfrm>
            <a:custGeom>
              <a:rect b="b" l="l" r="r" t="t"/>
              <a:pathLst>
                <a:path extrusionOk="0" h="1071" w="364">
                  <a:moveTo>
                    <a:pt x="275" y="1"/>
                  </a:moveTo>
                  <a:cubicBezTo>
                    <a:pt x="233" y="1"/>
                    <a:pt x="191" y="28"/>
                    <a:pt x="191" y="80"/>
                  </a:cubicBezTo>
                  <a:cubicBezTo>
                    <a:pt x="191" y="235"/>
                    <a:pt x="167" y="413"/>
                    <a:pt x="120" y="580"/>
                  </a:cubicBezTo>
                  <a:cubicBezTo>
                    <a:pt x="84" y="735"/>
                    <a:pt x="24" y="866"/>
                    <a:pt x="1" y="1009"/>
                  </a:cubicBezTo>
                  <a:cubicBezTo>
                    <a:pt x="1" y="1043"/>
                    <a:pt x="31" y="1071"/>
                    <a:pt x="57" y="1071"/>
                  </a:cubicBezTo>
                  <a:cubicBezTo>
                    <a:pt x="67" y="1071"/>
                    <a:pt x="77" y="1066"/>
                    <a:pt x="84" y="1056"/>
                  </a:cubicBezTo>
                  <a:cubicBezTo>
                    <a:pt x="310" y="818"/>
                    <a:pt x="358" y="401"/>
                    <a:pt x="358" y="92"/>
                  </a:cubicBezTo>
                  <a:cubicBezTo>
                    <a:pt x="364" y="31"/>
                    <a:pt x="320" y="1"/>
                    <a:pt x="27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45"/>
            <p:cNvSpPr/>
            <p:nvPr/>
          </p:nvSpPr>
          <p:spPr>
            <a:xfrm>
              <a:off x="3970725" y="3526525"/>
              <a:ext cx="925" cy="4275"/>
            </a:xfrm>
            <a:custGeom>
              <a:rect b="b" l="l" r="r" t="t"/>
              <a:pathLst>
                <a:path extrusionOk="0" h="171" w="37">
                  <a:moveTo>
                    <a:pt x="18" y="1"/>
                  </a:moveTo>
                  <a:cubicBezTo>
                    <a:pt x="9" y="1"/>
                    <a:pt x="0" y="4"/>
                    <a:pt x="0" y="10"/>
                  </a:cubicBezTo>
                  <a:lnTo>
                    <a:pt x="0" y="153"/>
                  </a:lnTo>
                  <a:cubicBezTo>
                    <a:pt x="0" y="164"/>
                    <a:pt x="9" y="170"/>
                    <a:pt x="18" y="170"/>
                  </a:cubicBezTo>
                  <a:cubicBezTo>
                    <a:pt x="27" y="170"/>
                    <a:pt x="36" y="164"/>
                    <a:pt x="36" y="153"/>
                  </a:cubicBezTo>
                  <a:lnTo>
                    <a:pt x="36" y="10"/>
                  </a:lnTo>
                  <a:cubicBezTo>
                    <a:pt x="36" y="4"/>
                    <a:pt x="27" y="1"/>
                    <a:pt x="1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45"/>
            <p:cNvSpPr/>
            <p:nvPr/>
          </p:nvSpPr>
          <p:spPr>
            <a:xfrm>
              <a:off x="3980850" y="3528625"/>
              <a:ext cx="8950" cy="20475"/>
            </a:xfrm>
            <a:custGeom>
              <a:rect b="b" l="l" r="r" t="t"/>
              <a:pathLst>
                <a:path extrusionOk="0" h="819" w="358">
                  <a:moveTo>
                    <a:pt x="182" y="0"/>
                  </a:moveTo>
                  <a:cubicBezTo>
                    <a:pt x="104" y="0"/>
                    <a:pt x="24" y="51"/>
                    <a:pt x="24" y="152"/>
                  </a:cubicBezTo>
                  <a:cubicBezTo>
                    <a:pt x="24" y="342"/>
                    <a:pt x="0" y="557"/>
                    <a:pt x="72" y="747"/>
                  </a:cubicBezTo>
                  <a:cubicBezTo>
                    <a:pt x="95" y="795"/>
                    <a:pt x="137" y="819"/>
                    <a:pt x="179" y="819"/>
                  </a:cubicBezTo>
                  <a:cubicBezTo>
                    <a:pt x="220" y="819"/>
                    <a:pt x="262" y="795"/>
                    <a:pt x="286" y="747"/>
                  </a:cubicBezTo>
                  <a:cubicBezTo>
                    <a:pt x="357" y="545"/>
                    <a:pt x="322" y="342"/>
                    <a:pt x="322" y="152"/>
                  </a:cubicBezTo>
                  <a:cubicBezTo>
                    <a:pt x="334" y="51"/>
                    <a:pt x="259" y="0"/>
                    <a:pt x="18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45"/>
            <p:cNvSpPr/>
            <p:nvPr/>
          </p:nvSpPr>
          <p:spPr>
            <a:xfrm>
              <a:off x="4023100" y="3517625"/>
              <a:ext cx="8975" cy="12425"/>
            </a:xfrm>
            <a:custGeom>
              <a:rect b="b" l="l" r="r" t="t"/>
              <a:pathLst>
                <a:path extrusionOk="0" h="497" w="359">
                  <a:moveTo>
                    <a:pt x="282" y="1"/>
                  </a:moveTo>
                  <a:cubicBezTo>
                    <a:pt x="246" y="1"/>
                    <a:pt x="209" y="28"/>
                    <a:pt x="203" y="80"/>
                  </a:cubicBezTo>
                  <a:cubicBezTo>
                    <a:pt x="203" y="199"/>
                    <a:pt x="108" y="318"/>
                    <a:pt x="37" y="413"/>
                  </a:cubicBezTo>
                  <a:cubicBezTo>
                    <a:pt x="1" y="449"/>
                    <a:pt x="37" y="497"/>
                    <a:pt x="84" y="497"/>
                  </a:cubicBezTo>
                  <a:cubicBezTo>
                    <a:pt x="179" y="485"/>
                    <a:pt x="239" y="437"/>
                    <a:pt x="299" y="354"/>
                  </a:cubicBezTo>
                  <a:cubicBezTo>
                    <a:pt x="346" y="270"/>
                    <a:pt x="358" y="187"/>
                    <a:pt x="358" y="92"/>
                  </a:cubicBezTo>
                  <a:cubicBezTo>
                    <a:pt x="358" y="31"/>
                    <a:pt x="320" y="1"/>
                    <a:pt x="28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45"/>
            <p:cNvSpPr/>
            <p:nvPr/>
          </p:nvSpPr>
          <p:spPr>
            <a:xfrm>
              <a:off x="4061300" y="3510900"/>
              <a:ext cx="8275" cy="18925"/>
            </a:xfrm>
            <a:custGeom>
              <a:rect b="b" l="l" r="r" t="t"/>
              <a:pathLst>
                <a:path extrusionOk="0" h="757" w="331">
                  <a:moveTo>
                    <a:pt x="262" y="1"/>
                  </a:moveTo>
                  <a:cubicBezTo>
                    <a:pt x="226" y="1"/>
                    <a:pt x="187" y="21"/>
                    <a:pt x="187" y="63"/>
                  </a:cubicBezTo>
                  <a:cubicBezTo>
                    <a:pt x="187" y="289"/>
                    <a:pt x="104" y="480"/>
                    <a:pt x="9" y="694"/>
                  </a:cubicBezTo>
                  <a:cubicBezTo>
                    <a:pt x="0" y="728"/>
                    <a:pt x="22" y="756"/>
                    <a:pt x="44" y="756"/>
                  </a:cubicBezTo>
                  <a:cubicBezTo>
                    <a:pt x="53" y="756"/>
                    <a:pt x="62" y="752"/>
                    <a:pt x="68" y="742"/>
                  </a:cubicBezTo>
                  <a:cubicBezTo>
                    <a:pt x="235" y="539"/>
                    <a:pt x="318" y="325"/>
                    <a:pt x="318" y="63"/>
                  </a:cubicBezTo>
                  <a:cubicBezTo>
                    <a:pt x="330" y="21"/>
                    <a:pt x="298" y="1"/>
                    <a:pt x="26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45"/>
            <p:cNvSpPr/>
            <p:nvPr/>
          </p:nvSpPr>
          <p:spPr>
            <a:xfrm>
              <a:off x="4121050" y="3485450"/>
              <a:ext cx="9675" cy="29725"/>
            </a:xfrm>
            <a:custGeom>
              <a:rect b="b" l="l" r="r" t="t"/>
              <a:pathLst>
                <a:path extrusionOk="0" h="1189" w="387">
                  <a:moveTo>
                    <a:pt x="380" y="1"/>
                  </a:moveTo>
                  <a:cubicBezTo>
                    <a:pt x="375" y="1"/>
                    <a:pt x="369" y="4"/>
                    <a:pt x="369" y="10"/>
                  </a:cubicBezTo>
                  <a:cubicBezTo>
                    <a:pt x="333" y="200"/>
                    <a:pt x="262" y="403"/>
                    <a:pt x="191" y="581"/>
                  </a:cubicBezTo>
                  <a:cubicBezTo>
                    <a:pt x="119" y="772"/>
                    <a:pt x="36" y="950"/>
                    <a:pt x="0" y="1153"/>
                  </a:cubicBezTo>
                  <a:cubicBezTo>
                    <a:pt x="0" y="1176"/>
                    <a:pt x="15" y="1189"/>
                    <a:pt x="29" y="1189"/>
                  </a:cubicBezTo>
                  <a:cubicBezTo>
                    <a:pt x="36" y="1189"/>
                    <a:pt x="43" y="1185"/>
                    <a:pt x="48" y="1176"/>
                  </a:cubicBezTo>
                  <a:cubicBezTo>
                    <a:pt x="250" y="855"/>
                    <a:pt x="333" y="391"/>
                    <a:pt x="381" y="10"/>
                  </a:cubicBezTo>
                  <a:cubicBezTo>
                    <a:pt x="387" y="4"/>
                    <a:pt x="384" y="1"/>
                    <a:pt x="38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45"/>
            <p:cNvSpPr/>
            <p:nvPr/>
          </p:nvSpPr>
          <p:spPr>
            <a:xfrm>
              <a:off x="4119025" y="3518275"/>
              <a:ext cx="8000" cy="16550"/>
            </a:xfrm>
            <a:custGeom>
              <a:rect b="b" l="l" r="r" t="t"/>
              <a:pathLst>
                <a:path extrusionOk="0" h="662" w="320">
                  <a:moveTo>
                    <a:pt x="249" y="0"/>
                  </a:moveTo>
                  <a:cubicBezTo>
                    <a:pt x="218" y="0"/>
                    <a:pt x="188" y="18"/>
                    <a:pt x="188" y="54"/>
                  </a:cubicBezTo>
                  <a:cubicBezTo>
                    <a:pt x="188" y="280"/>
                    <a:pt x="81" y="411"/>
                    <a:pt x="10" y="602"/>
                  </a:cubicBezTo>
                  <a:cubicBezTo>
                    <a:pt x="1" y="628"/>
                    <a:pt x="19" y="662"/>
                    <a:pt x="43" y="662"/>
                  </a:cubicBezTo>
                  <a:cubicBezTo>
                    <a:pt x="51" y="662"/>
                    <a:pt x="60" y="658"/>
                    <a:pt x="69" y="649"/>
                  </a:cubicBezTo>
                  <a:cubicBezTo>
                    <a:pt x="212" y="483"/>
                    <a:pt x="307" y="280"/>
                    <a:pt x="319" y="54"/>
                  </a:cubicBezTo>
                  <a:cubicBezTo>
                    <a:pt x="313" y="18"/>
                    <a:pt x="280" y="0"/>
                    <a:pt x="24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45"/>
            <p:cNvSpPr/>
            <p:nvPr/>
          </p:nvSpPr>
          <p:spPr>
            <a:xfrm>
              <a:off x="4158775" y="3489025"/>
              <a:ext cx="13050" cy="30250"/>
            </a:xfrm>
            <a:custGeom>
              <a:rect b="b" l="l" r="r" t="t"/>
              <a:pathLst>
                <a:path extrusionOk="0" h="1210" w="522">
                  <a:moveTo>
                    <a:pt x="448" y="1"/>
                  </a:moveTo>
                  <a:cubicBezTo>
                    <a:pt x="411" y="1"/>
                    <a:pt x="372" y="27"/>
                    <a:pt x="372" y="81"/>
                  </a:cubicBezTo>
                  <a:cubicBezTo>
                    <a:pt x="372" y="271"/>
                    <a:pt x="325" y="462"/>
                    <a:pt x="253" y="664"/>
                  </a:cubicBezTo>
                  <a:cubicBezTo>
                    <a:pt x="194" y="819"/>
                    <a:pt x="86" y="974"/>
                    <a:pt x="27" y="1141"/>
                  </a:cubicBezTo>
                  <a:cubicBezTo>
                    <a:pt x="0" y="1185"/>
                    <a:pt x="46" y="1209"/>
                    <a:pt x="91" y="1209"/>
                  </a:cubicBezTo>
                  <a:cubicBezTo>
                    <a:pt x="106" y="1209"/>
                    <a:pt x="122" y="1206"/>
                    <a:pt x="134" y="1200"/>
                  </a:cubicBezTo>
                  <a:cubicBezTo>
                    <a:pt x="432" y="962"/>
                    <a:pt x="515" y="438"/>
                    <a:pt x="515" y="81"/>
                  </a:cubicBezTo>
                  <a:cubicBezTo>
                    <a:pt x="521" y="27"/>
                    <a:pt x="485" y="1"/>
                    <a:pt x="44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45"/>
            <p:cNvSpPr/>
            <p:nvPr/>
          </p:nvSpPr>
          <p:spPr>
            <a:xfrm>
              <a:off x="4249425" y="3490150"/>
              <a:ext cx="9150" cy="30150"/>
            </a:xfrm>
            <a:custGeom>
              <a:rect b="b" l="l" r="r" t="t"/>
              <a:pathLst>
                <a:path extrusionOk="0" h="1206" w="366">
                  <a:moveTo>
                    <a:pt x="326" y="0"/>
                  </a:moveTo>
                  <a:cubicBezTo>
                    <a:pt x="309" y="0"/>
                    <a:pt x="294" y="12"/>
                    <a:pt x="294" y="36"/>
                  </a:cubicBezTo>
                  <a:cubicBezTo>
                    <a:pt x="282" y="453"/>
                    <a:pt x="140" y="798"/>
                    <a:pt x="9" y="1167"/>
                  </a:cubicBezTo>
                  <a:cubicBezTo>
                    <a:pt x="0" y="1184"/>
                    <a:pt x="27" y="1206"/>
                    <a:pt x="47" y="1206"/>
                  </a:cubicBezTo>
                  <a:cubicBezTo>
                    <a:pt x="56" y="1206"/>
                    <a:pt x="64" y="1202"/>
                    <a:pt x="68" y="1191"/>
                  </a:cubicBezTo>
                  <a:cubicBezTo>
                    <a:pt x="259" y="834"/>
                    <a:pt x="354" y="441"/>
                    <a:pt x="366" y="36"/>
                  </a:cubicBezTo>
                  <a:cubicBezTo>
                    <a:pt x="360" y="12"/>
                    <a:pt x="342" y="0"/>
                    <a:pt x="32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45"/>
            <p:cNvSpPr/>
            <p:nvPr/>
          </p:nvSpPr>
          <p:spPr>
            <a:xfrm>
              <a:off x="4238625" y="3534175"/>
              <a:ext cx="8300" cy="15175"/>
            </a:xfrm>
            <a:custGeom>
              <a:rect b="b" l="l" r="r" t="t"/>
              <a:pathLst>
                <a:path extrusionOk="0" h="607" w="332">
                  <a:moveTo>
                    <a:pt x="247" y="0"/>
                  </a:moveTo>
                  <a:cubicBezTo>
                    <a:pt x="229" y="0"/>
                    <a:pt x="213" y="8"/>
                    <a:pt x="202" y="25"/>
                  </a:cubicBezTo>
                  <a:cubicBezTo>
                    <a:pt x="167" y="120"/>
                    <a:pt x="131" y="192"/>
                    <a:pt x="95" y="287"/>
                  </a:cubicBezTo>
                  <a:cubicBezTo>
                    <a:pt x="60" y="370"/>
                    <a:pt x="0" y="466"/>
                    <a:pt x="0" y="561"/>
                  </a:cubicBezTo>
                  <a:cubicBezTo>
                    <a:pt x="0" y="587"/>
                    <a:pt x="25" y="606"/>
                    <a:pt x="43" y="606"/>
                  </a:cubicBezTo>
                  <a:cubicBezTo>
                    <a:pt x="50" y="606"/>
                    <a:pt x="56" y="603"/>
                    <a:pt x="60" y="597"/>
                  </a:cubicBezTo>
                  <a:cubicBezTo>
                    <a:pt x="119" y="537"/>
                    <a:pt x="155" y="418"/>
                    <a:pt x="179" y="323"/>
                  </a:cubicBezTo>
                  <a:cubicBezTo>
                    <a:pt x="214" y="251"/>
                    <a:pt x="250" y="168"/>
                    <a:pt x="298" y="85"/>
                  </a:cubicBezTo>
                  <a:cubicBezTo>
                    <a:pt x="331" y="43"/>
                    <a:pt x="288" y="0"/>
                    <a:pt x="24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45"/>
            <p:cNvSpPr/>
            <p:nvPr/>
          </p:nvSpPr>
          <p:spPr>
            <a:xfrm>
              <a:off x="4283650" y="3498325"/>
              <a:ext cx="15700" cy="34550"/>
            </a:xfrm>
            <a:custGeom>
              <a:rect b="b" l="l" r="r" t="t"/>
              <a:pathLst>
                <a:path extrusionOk="0" h="1382" w="628">
                  <a:moveTo>
                    <a:pt x="387" y="0"/>
                  </a:moveTo>
                  <a:cubicBezTo>
                    <a:pt x="346" y="0"/>
                    <a:pt x="305" y="35"/>
                    <a:pt x="318" y="90"/>
                  </a:cubicBezTo>
                  <a:cubicBezTo>
                    <a:pt x="354" y="316"/>
                    <a:pt x="330" y="542"/>
                    <a:pt x="259" y="745"/>
                  </a:cubicBezTo>
                  <a:cubicBezTo>
                    <a:pt x="187" y="923"/>
                    <a:pt x="56" y="1078"/>
                    <a:pt x="21" y="1269"/>
                  </a:cubicBezTo>
                  <a:cubicBezTo>
                    <a:pt x="0" y="1329"/>
                    <a:pt x="57" y="1381"/>
                    <a:pt x="118" y="1381"/>
                  </a:cubicBezTo>
                  <a:cubicBezTo>
                    <a:pt x="130" y="1381"/>
                    <a:pt x="141" y="1379"/>
                    <a:pt x="152" y="1376"/>
                  </a:cubicBezTo>
                  <a:cubicBezTo>
                    <a:pt x="568" y="1126"/>
                    <a:pt x="628" y="483"/>
                    <a:pt x="461" y="66"/>
                  </a:cubicBezTo>
                  <a:cubicBezTo>
                    <a:pt x="451" y="20"/>
                    <a:pt x="419" y="0"/>
                    <a:pt x="38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45"/>
            <p:cNvSpPr/>
            <p:nvPr/>
          </p:nvSpPr>
          <p:spPr>
            <a:xfrm>
              <a:off x="4312850" y="3506875"/>
              <a:ext cx="13000" cy="24950"/>
            </a:xfrm>
            <a:custGeom>
              <a:rect b="b" l="l" r="r" t="t"/>
              <a:pathLst>
                <a:path extrusionOk="0" h="998" w="520">
                  <a:moveTo>
                    <a:pt x="439" y="1"/>
                  </a:moveTo>
                  <a:cubicBezTo>
                    <a:pt x="398" y="1"/>
                    <a:pt x="353" y="28"/>
                    <a:pt x="353" y="81"/>
                  </a:cubicBezTo>
                  <a:cubicBezTo>
                    <a:pt x="353" y="403"/>
                    <a:pt x="198" y="641"/>
                    <a:pt x="19" y="915"/>
                  </a:cubicBezTo>
                  <a:cubicBezTo>
                    <a:pt x="1" y="952"/>
                    <a:pt x="34" y="997"/>
                    <a:pt x="72" y="997"/>
                  </a:cubicBezTo>
                  <a:cubicBezTo>
                    <a:pt x="82" y="997"/>
                    <a:pt x="93" y="994"/>
                    <a:pt x="103" y="986"/>
                  </a:cubicBezTo>
                  <a:cubicBezTo>
                    <a:pt x="377" y="796"/>
                    <a:pt x="496" y="427"/>
                    <a:pt x="508" y="81"/>
                  </a:cubicBezTo>
                  <a:cubicBezTo>
                    <a:pt x="520" y="28"/>
                    <a:pt x="481" y="1"/>
                    <a:pt x="43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45"/>
            <p:cNvSpPr/>
            <p:nvPr/>
          </p:nvSpPr>
          <p:spPr>
            <a:xfrm>
              <a:off x="4181475" y="3500200"/>
              <a:ext cx="8350" cy="21650"/>
            </a:xfrm>
            <a:custGeom>
              <a:rect b="b" l="l" r="r" t="t"/>
              <a:pathLst>
                <a:path extrusionOk="0" h="866" w="334">
                  <a:moveTo>
                    <a:pt x="177" y="0"/>
                  </a:moveTo>
                  <a:cubicBezTo>
                    <a:pt x="107" y="0"/>
                    <a:pt x="36" y="45"/>
                    <a:pt x="36" y="134"/>
                  </a:cubicBezTo>
                  <a:lnTo>
                    <a:pt x="36" y="479"/>
                  </a:lnTo>
                  <a:cubicBezTo>
                    <a:pt x="24" y="586"/>
                    <a:pt x="0" y="694"/>
                    <a:pt x="24" y="813"/>
                  </a:cubicBezTo>
                  <a:cubicBezTo>
                    <a:pt x="31" y="847"/>
                    <a:pt x="58" y="866"/>
                    <a:pt x="89" y="866"/>
                  </a:cubicBezTo>
                  <a:cubicBezTo>
                    <a:pt x="111" y="866"/>
                    <a:pt x="135" y="856"/>
                    <a:pt x="155" y="836"/>
                  </a:cubicBezTo>
                  <a:cubicBezTo>
                    <a:pt x="333" y="694"/>
                    <a:pt x="310" y="348"/>
                    <a:pt x="310" y="134"/>
                  </a:cubicBezTo>
                  <a:cubicBezTo>
                    <a:pt x="316" y="45"/>
                    <a:pt x="247" y="0"/>
                    <a:pt x="17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45"/>
            <p:cNvSpPr/>
            <p:nvPr/>
          </p:nvSpPr>
          <p:spPr>
            <a:xfrm>
              <a:off x="4379475" y="3491150"/>
              <a:ext cx="11025" cy="19200"/>
            </a:xfrm>
            <a:custGeom>
              <a:rect b="b" l="l" r="r" t="t"/>
              <a:pathLst>
                <a:path extrusionOk="0" h="768" w="441">
                  <a:moveTo>
                    <a:pt x="348" y="0"/>
                  </a:moveTo>
                  <a:cubicBezTo>
                    <a:pt x="317" y="0"/>
                    <a:pt x="286" y="17"/>
                    <a:pt x="272" y="55"/>
                  </a:cubicBezTo>
                  <a:cubicBezTo>
                    <a:pt x="200" y="282"/>
                    <a:pt x="81" y="484"/>
                    <a:pt x="10" y="710"/>
                  </a:cubicBezTo>
                  <a:cubicBezTo>
                    <a:pt x="1" y="745"/>
                    <a:pt x="30" y="767"/>
                    <a:pt x="61" y="767"/>
                  </a:cubicBezTo>
                  <a:cubicBezTo>
                    <a:pt x="72" y="767"/>
                    <a:pt x="83" y="764"/>
                    <a:pt x="93" y="758"/>
                  </a:cubicBezTo>
                  <a:cubicBezTo>
                    <a:pt x="295" y="567"/>
                    <a:pt x="355" y="341"/>
                    <a:pt x="426" y="103"/>
                  </a:cubicBezTo>
                  <a:cubicBezTo>
                    <a:pt x="441" y="39"/>
                    <a:pt x="395" y="0"/>
                    <a:pt x="34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45"/>
            <p:cNvSpPr/>
            <p:nvPr/>
          </p:nvSpPr>
          <p:spPr>
            <a:xfrm>
              <a:off x="4365125" y="3528050"/>
              <a:ext cx="9950" cy="16125"/>
            </a:xfrm>
            <a:custGeom>
              <a:rect b="b" l="l" r="r" t="t"/>
              <a:pathLst>
                <a:path extrusionOk="0" h="645" w="398">
                  <a:moveTo>
                    <a:pt x="272" y="1"/>
                  </a:moveTo>
                  <a:cubicBezTo>
                    <a:pt x="241" y="1"/>
                    <a:pt x="210" y="17"/>
                    <a:pt x="191" y="56"/>
                  </a:cubicBezTo>
                  <a:cubicBezTo>
                    <a:pt x="155" y="139"/>
                    <a:pt x="119" y="234"/>
                    <a:pt x="72" y="318"/>
                  </a:cubicBezTo>
                  <a:cubicBezTo>
                    <a:pt x="48" y="413"/>
                    <a:pt x="0" y="496"/>
                    <a:pt x="0" y="580"/>
                  </a:cubicBezTo>
                  <a:cubicBezTo>
                    <a:pt x="0" y="620"/>
                    <a:pt x="28" y="644"/>
                    <a:pt x="60" y="644"/>
                  </a:cubicBezTo>
                  <a:cubicBezTo>
                    <a:pt x="76" y="644"/>
                    <a:pt x="92" y="639"/>
                    <a:pt x="107" y="627"/>
                  </a:cubicBezTo>
                  <a:cubicBezTo>
                    <a:pt x="179" y="568"/>
                    <a:pt x="214" y="484"/>
                    <a:pt x="238" y="401"/>
                  </a:cubicBezTo>
                  <a:cubicBezTo>
                    <a:pt x="286" y="318"/>
                    <a:pt x="310" y="222"/>
                    <a:pt x="357" y="139"/>
                  </a:cubicBezTo>
                  <a:cubicBezTo>
                    <a:pt x="397" y="67"/>
                    <a:pt x="335" y="1"/>
                    <a:pt x="27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45"/>
            <p:cNvSpPr/>
            <p:nvPr/>
          </p:nvSpPr>
          <p:spPr>
            <a:xfrm>
              <a:off x="4440025" y="3470875"/>
              <a:ext cx="9650" cy="28775"/>
            </a:xfrm>
            <a:custGeom>
              <a:rect b="b" l="l" r="r" t="t"/>
              <a:pathLst>
                <a:path extrusionOk="0" h="1151" w="386">
                  <a:moveTo>
                    <a:pt x="304" y="0"/>
                  </a:moveTo>
                  <a:cubicBezTo>
                    <a:pt x="257" y="0"/>
                    <a:pt x="207" y="30"/>
                    <a:pt x="207" y="93"/>
                  </a:cubicBezTo>
                  <a:cubicBezTo>
                    <a:pt x="207" y="283"/>
                    <a:pt x="171" y="474"/>
                    <a:pt x="136" y="652"/>
                  </a:cubicBezTo>
                  <a:cubicBezTo>
                    <a:pt x="100" y="807"/>
                    <a:pt x="28" y="938"/>
                    <a:pt x="16" y="1081"/>
                  </a:cubicBezTo>
                  <a:cubicBezTo>
                    <a:pt x="0" y="1121"/>
                    <a:pt x="39" y="1150"/>
                    <a:pt x="80" y="1150"/>
                  </a:cubicBezTo>
                  <a:cubicBezTo>
                    <a:pt x="100" y="1150"/>
                    <a:pt x="120" y="1144"/>
                    <a:pt x="136" y="1128"/>
                  </a:cubicBezTo>
                  <a:cubicBezTo>
                    <a:pt x="374" y="878"/>
                    <a:pt x="386" y="402"/>
                    <a:pt x="386" y="69"/>
                  </a:cubicBezTo>
                  <a:cubicBezTo>
                    <a:pt x="386" y="24"/>
                    <a:pt x="346" y="0"/>
                    <a:pt x="30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45"/>
            <p:cNvSpPr/>
            <p:nvPr/>
          </p:nvSpPr>
          <p:spPr>
            <a:xfrm>
              <a:off x="4432525" y="3512300"/>
              <a:ext cx="18775" cy="24725"/>
            </a:xfrm>
            <a:custGeom>
              <a:rect b="b" l="l" r="r" t="t"/>
              <a:pathLst>
                <a:path extrusionOk="0" h="989" w="751">
                  <a:moveTo>
                    <a:pt x="652" y="0"/>
                  </a:moveTo>
                  <a:cubicBezTo>
                    <a:pt x="629" y="0"/>
                    <a:pt x="605" y="13"/>
                    <a:pt x="590" y="43"/>
                  </a:cubicBezTo>
                  <a:cubicBezTo>
                    <a:pt x="519" y="186"/>
                    <a:pt x="436" y="352"/>
                    <a:pt x="328" y="483"/>
                  </a:cubicBezTo>
                  <a:cubicBezTo>
                    <a:pt x="233" y="626"/>
                    <a:pt x="114" y="757"/>
                    <a:pt x="31" y="900"/>
                  </a:cubicBezTo>
                  <a:cubicBezTo>
                    <a:pt x="1" y="940"/>
                    <a:pt x="38" y="989"/>
                    <a:pt x="79" y="989"/>
                  </a:cubicBezTo>
                  <a:cubicBezTo>
                    <a:pt x="87" y="989"/>
                    <a:pt x="95" y="987"/>
                    <a:pt x="102" y="983"/>
                  </a:cubicBezTo>
                  <a:cubicBezTo>
                    <a:pt x="400" y="817"/>
                    <a:pt x="578" y="400"/>
                    <a:pt x="709" y="114"/>
                  </a:cubicBezTo>
                  <a:cubicBezTo>
                    <a:pt x="750" y="57"/>
                    <a:pt x="702" y="0"/>
                    <a:pt x="65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45"/>
            <p:cNvSpPr/>
            <p:nvPr/>
          </p:nvSpPr>
          <p:spPr>
            <a:xfrm>
              <a:off x="4497575" y="3466850"/>
              <a:ext cx="11625" cy="33175"/>
            </a:xfrm>
            <a:custGeom>
              <a:rect b="b" l="l" r="r" t="t"/>
              <a:pathLst>
                <a:path extrusionOk="0" h="1327" w="465">
                  <a:moveTo>
                    <a:pt x="424" y="1"/>
                  </a:moveTo>
                  <a:cubicBezTo>
                    <a:pt x="410" y="1"/>
                    <a:pt x="398" y="8"/>
                    <a:pt x="393" y="27"/>
                  </a:cubicBezTo>
                  <a:cubicBezTo>
                    <a:pt x="334" y="254"/>
                    <a:pt x="239" y="480"/>
                    <a:pt x="167" y="694"/>
                  </a:cubicBezTo>
                  <a:cubicBezTo>
                    <a:pt x="108" y="873"/>
                    <a:pt x="0" y="1075"/>
                    <a:pt x="0" y="1266"/>
                  </a:cubicBezTo>
                  <a:cubicBezTo>
                    <a:pt x="0" y="1303"/>
                    <a:pt x="29" y="1327"/>
                    <a:pt x="62" y="1327"/>
                  </a:cubicBezTo>
                  <a:cubicBezTo>
                    <a:pt x="81" y="1327"/>
                    <a:pt x="102" y="1319"/>
                    <a:pt x="120" y="1301"/>
                  </a:cubicBezTo>
                  <a:cubicBezTo>
                    <a:pt x="250" y="1158"/>
                    <a:pt x="310" y="932"/>
                    <a:pt x="358" y="742"/>
                  </a:cubicBezTo>
                  <a:cubicBezTo>
                    <a:pt x="417" y="515"/>
                    <a:pt x="453" y="265"/>
                    <a:pt x="465" y="39"/>
                  </a:cubicBezTo>
                  <a:cubicBezTo>
                    <a:pt x="465" y="18"/>
                    <a:pt x="443" y="1"/>
                    <a:pt x="42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45"/>
            <p:cNvSpPr/>
            <p:nvPr/>
          </p:nvSpPr>
          <p:spPr>
            <a:xfrm>
              <a:off x="4472275" y="3514750"/>
              <a:ext cx="19475" cy="22450"/>
            </a:xfrm>
            <a:custGeom>
              <a:rect b="b" l="l" r="r" t="t"/>
              <a:pathLst>
                <a:path extrusionOk="0" h="898" w="779">
                  <a:moveTo>
                    <a:pt x="717" y="1"/>
                  </a:moveTo>
                  <a:cubicBezTo>
                    <a:pt x="701" y="1"/>
                    <a:pt x="683" y="9"/>
                    <a:pt x="667" y="28"/>
                  </a:cubicBezTo>
                  <a:cubicBezTo>
                    <a:pt x="584" y="195"/>
                    <a:pt x="465" y="350"/>
                    <a:pt x="346" y="481"/>
                  </a:cubicBezTo>
                  <a:cubicBezTo>
                    <a:pt x="239" y="600"/>
                    <a:pt x="72" y="671"/>
                    <a:pt x="12" y="814"/>
                  </a:cubicBezTo>
                  <a:cubicBezTo>
                    <a:pt x="0" y="850"/>
                    <a:pt x="24" y="897"/>
                    <a:pt x="72" y="897"/>
                  </a:cubicBezTo>
                  <a:cubicBezTo>
                    <a:pt x="250" y="874"/>
                    <a:pt x="370" y="707"/>
                    <a:pt x="477" y="564"/>
                  </a:cubicBezTo>
                  <a:cubicBezTo>
                    <a:pt x="596" y="421"/>
                    <a:pt x="691" y="254"/>
                    <a:pt x="762" y="76"/>
                  </a:cubicBezTo>
                  <a:cubicBezTo>
                    <a:pt x="778" y="36"/>
                    <a:pt x="751" y="1"/>
                    <a:pt x="71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45"/>
            <p:cNvSpPr/>
            <p:nvPr/>
          </p:nvSpPr>
          <p:spPr>
            <a:xfrm>
              <a:off x="4544000" y="3464700"/>
              <a:ext cx="13425" cy="49775"/>
            </a:xfrm>
            <a:custGeom>
              <a:rect b="b" l="l" r="r" t="t"/>
              <a:pathLst>
                <a:path extrusionOk="0" h="1991" w="537">
                  <a:moveTo>
                    <a:pt x="429" y="0"/>
                  </a:moveTo>
                  <a:cubicBezTo>
                    <a:pt x="406" y="0"/>
                    <a:pt x="382" y="18"/>
                    <a:pt x="382" y="54"/>
                  </a:cubicBezTo>
                  <a:cubicBezTo>
                    <a:pt x="298" y="685"/>
                    <a:pt x="37" y="1292"/>
                    <a:pt x="1" y="1911"/>
                  </a:cubicBezTo>
                  <a:cubicBezTo>
                    <a:pt x="1" y="1967"/>
                    <a:pt x="38" y="1990"/>
                    <a:pt x="75" y="1990"/>
                  </a:cubicBezTo>
                  <a:cubicBezTo>
                    <a:pt x="102" y="1990"/>
                    <a:pt x="129" y="1979"/>
                    <a:pt x="144" y="1959"/>
                  </a:cubicBezTo>
                  <a:cubicBezTo>
                    <a:pt x="525" y="1435"/>
                    <a:pt x="537" y="697"/>
                    <a:pt x="477" y="54"/>
                  </a:cubicBezTo>
                  <a:cubicBezTo>
                    <a:pt x="477" y="18"/>
                    <a:pt x="453" y="0"/>
                    <a:pt x="42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45"/>
            <p:cNvSpPr/>
            <p:nvPr/>
          </p:nvSpPr>
          <p:spPr>
            <a:xfrm>
              <a:off x="4533900" y="3525650"/>
              <a:ext cx="6275" cy="14525"/>
            </a:xfrm>
            <a:custGeom>
              <a:rect b="b" l="l" r="r" t="t"/>
              <a:pathLst>
                <a:path extrusionOk="0" h="581" w="251">
                  <a:moveTo>
                    <a:pt x="196" y="0"/>
                  </a:moveTo>
                  <a:cubicBezTo>
                    <a:pt x="170" y="0"/>
                    <a:pt x="143" y="15"/>
                    <a:pt x="143" y="45"/>
                  </a:cubicBezTo>
                  <a:cubicBezTo>
                    <a:pt x="143" y="152"/>
                    <a:pt x="107" y="235"/>
                    <a:pt x="83" y="330"/>
                  </a:cubicBezTo>
                  <a:cubicBezTo>
                    <a:pt x="48" y="402"/>
                    <a:pt x="0" y="473"/>
                    <a:pt x="0" y="545"/>
                  </a:cubicBezTo>
                  <a:cubicBezTo>
                    <a:pt x="0" y="580"/>
                    <a:pt x="36" y="580"/>
                    <a:pt x="71" y="580"/>
                  </a:cubicBezTo>
                  <a:cubicBezTo>
                    <a:pt x="143" y="533"/>
                    <a:pt x="167" y="414"/>
                    <a:pt x="191" y="342"/>
                  </a:cubicBezTo>
                  <a:cubicBezTo>
                    <a:pt x="214" y="247"/>
                    <a:pt x="226" y="152"/>
                    <a:pt x="250" y="45"/>
                  </a:cubicBezTo>
                  <a:cubicBezTo>
                    <a:pt x="250" y="15"/>
                    <a:pt x="223" y="0"/>
                    <a:pt x="19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45"/>
            <p:cNvSpPr/>
            <p:nvPr/>
          </p:nvSpPr>
          <p:spPr>
            <a:xfrm>
              <a:off x="4585675" y="3473050"/>
              <a:ext cx="7775" cy="29650"/>
            </a:xfrm>
            <a:custGeom>
              <a:rect b="b" l="l" r="r" t="t"/>
              <a:pathLst>
                <a:path extrusionOk="0" h="1186" w="311">
                  <a:moveTo>
                    <a:pt x="201" y="1"/>
                  </a:moveTo>
                  <a:cubicBezTo>
                    <a:pt x="158" y="1"/>
                    <a:pt x="113" y="38"/>
                    <a:pt x="120" y="89"/>
                  </a:cubicBezTo>
                  <a:cubicBezTo>
                    <a:pt x="179" y="470"/>
                    <a:pt x="36" y="779"/>
                    <a:pt x="1" y="1149"/>
                  </a:cubicBezTo>
                  <a:cubicBezTo>
                    <a:pt x="1" y="1174"/>
                    <a:pt x="18" y="1186"/>
                    <a:pt x="37" y="1186"/>
                  </a:cubicBezTo>
                  <a:cubicBezTo>
                    <a:pt x="54" y="1186"/>
                    <a:pt x="73" y="1177"/>
                    <a:pt x="84" y="1160"/>
                  </a:cubicBezTo>
                  <a:cubicBezTo>
                    <a:pt x="298" y="863"/>
                    <a:pt x="310" y="410"/>
                    <a:pt x="263" y="53"/>
                  </a:cubicBezTo>
                  <a:cubicBezTo>
                    <a:pt x="253" y="16"/>
                    <a:pt x="228" y="1"/>
                    <a:pt x="20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45"/>
            <p:cNvSpPr/>
            <p:nvPr/>
          </p:nvSpPr>
          <p:spPr>
            <a:xfrm>
              <a:off x="4633525" y="3469375"/>
              <a:ext cx="20350" cy="48025"/>
            </a:xfrm>
            <a:custGeom>
              <a:rect b="b" l="l" r="r" t="t"/>
              <a:pathLst>
                <a:path extrusionOk="0" h="1921" w="814">
                  <a:moveTo>
                    <a:pt x="718" y="1"/>
                  </a:moveTo>
                  <a:cubicBezTo>
                    <a:pt x="676" y="1"/>
                    <a:pt x="635" y="28"/>
                    <a:pt x="635" y="81"/>
                  </a:cubicBezTo>
                  <a:cubicBezTo>
                    <a:pt x="587" y="736"/>
                    <a:pt x="325" y="1272"/>
                    <a:pt x="27" y="1831"/>
                  </a:cubicBezTo>
                  <a:cubicBezTo>
                    <a:pt x="1" y="1876"/>
                    <a:pt x="40" y="1920"/>
                    <a:pt x="77" y="1920"/>
                  </a:cubicBezTo>
                  <a:cubicBezTo>
                    <a:pt x="89" y="1920"/>
                    <a:pt x="102" y="1915"/>
                    <a:pt x="111" y="1903"/>
                  </a:cubicBezTo>
                  <a:cubicBezTo>
                    <a:pt x="647" y="1462"/>
                    <a:pt x="813" y="748"/>
                    <a:pt x="801" y="81"/>
                  </a:cubicBezTo>
                  <a:cubicBezTo>
                    <a:pt x="801" y="28"/>
                    <a:pt x="760" y="1"/>
                    <a:pt x="71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45"/>
            <p:cNvSpPr/>
            <p:nvPr/>
          </p:nvSpPr>
          <p:spPr>
            <a:xfrm>
              <a:off x="4623825" y="3531750"/>
              <a:ext cx="3200" cy="2850"/>
            </a:xfrm>
            <a:custGeom>
              <a:rect b="b" l="l" r="r" t="t"/>
              <a:pathLst>
                <a:path extrusionOk="0" h="114" w="128">
                  <a:moveTo>
                    <a:pt x="92" y="1"/>
                  </a:moveTo>
                  <a:cubicBezTo>
                    <a:pt x="89" y="1"/>
                    <a:pt x="85" y="1"/>
                    <a:pt x="82" y="3"/>
                  </a:cubicBezTo>
                  <a:lnTo>
                    <a:pt x="11" y="86"/>
                  </a:lnTo>
                  <a:cubicBezTo>
                    <a:pt x="1" y="96"/>
                    <a:pt x="15" y="113"/>
                    <a:pt x="33" y="113"/>
                  </a:cubicBezTo>
                  <a:cubicBezTo>
                    <a:pt x="37" y="113"/>
                    <a:pt x="42" y="112"/>
                    <a:pt x="46" y="110"/>
                  </a:cubicBezTo>
                  <a:lnTo>
                    <a:pt x="118" y="39"/>
                  </a:lnTo>
                  <a:cubicBezTo>
                    <a:pt x="128" y="29"/>
                    <a:pt x="112" y="1"/>
                    <a:pt x="9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45"/>
            <p:cNvSpPr/>
            <p:nvPr/>
          </p:nvSpPr>
          <p:spPr>
            <a:xfrm>
              <a:off x="4692325" y="3440275"/>
              <a:ext cx="13025" cy="48900"/>
            </a:xfrm>
            <a:custGeom>
              <a:rect b="b" l="l" r="r" t="t"/>
              <a:pathLst>
                <a:path extrusionOk="0" h="1956" w="521">
                  <a:moveTo>
                    <a:pt x="374" y="1"/>
                  </a:moveTo>
                  <a:cubicBezTo>
                    <a:pt x="363" y="1"/>
                    <a:pt x="348" y="7"/>
                    <a:pt x="342" y="19"/>
                  </a:cubicBezTo>
                  <a:cubicBezTo>
                    <a:pt x="283" y="293"/>
                    <a:pt x="283" y="555"/>
                    <a:pt x="235" y="828"/>
                  </a:cubicBezTo>
                  <a:cubicBezTo>
                    <a:pt x="188" y="1186"/>
                    <a:pt x="104" y="1519"/>
                    <a:pt x="9" y="1876"/>
                  </a:cubicBezTo>
                  <a:cubicBezTo>
                    <a:pt x="1" y="1919"/>
                    <a:pt x="35" y="1955"/>
                    <a:pt x="72" y="1955"/>
                  </a:cubicBezTo>
                  <a:cubicBezTo>
                    <a:pt x="87" y="1955"/>
                    <a:pt x="103" y="1949"/>
                    <a:pt x="116" y="1936"/>
                  </a:cubicBezTo>
                  <a:cubicBezTo>
                    <a:pt x="521" y="1507"/>
                    <a:pt x="497" y="566"/>
                    <a:pt x="378" y="19"/>
                  </a:cubicBezTo>
                  <a:cubicBezTo>
                    <a:pt x="390" y="7"/>
                    <a:pt x="384" y="1"/>
                    <a:pt x="37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45"/>
            <p:cNvSpPr/>
            <p:nvPr/>
          </p:nvSpPr>
          <p:spPr>
            <a:xfrm>
              <a:off x="4674750" y="3508425"/>
              <a:ext cx="14725" cy="22875"/>
            </a:xfrm>
            <a:custGeom>
              <a:rect b="b" l="l" r="r" t="t"/>
              <a:pathLst>
                <a:path extrusionOk="0" h="915" w="589">
                  <a:moveTo>
                    <a:pt x="571" y="0"/>
                  </a:moveTo>
                  <a:cubicBezTo>
                    <a:pt x="564" y="0"/>
                    <a:pt x="555" y="5"/>
                    <a:pt x="545" y="19"/>
                  </a:cubicBezTo>
                  <a:cubicBezTo>
                    <a:pt x="510" y="186"/>
                    <a:pt x="462" y="341"/>
                    <a:pt x="355" y="484"/>
                  </a:cubicBezTo>
                  <a:cubicBezTo>
                    <a:pt x="272" y="615"/>
                    <a:pt x="141" y="722"/>
                    <a:pt x="21" y="853"/>
                  </a:cubicBezTo>
                  <a:cubicBezTo>
                    <a:pt x="0" y="874"/>
                    <a:pt x="17" y="914"/>
                    <a:pt x="55" y="914"/>
                  </a:cubicBezTo>
                  <a:cubicBezTo>
                    <a:pt x="59" y="914"/>
                    <a:pt x="64" y="914"/>
                    <a:pt x="69" y="912"/>
                  </a:cubicBezTo>
                  <a:cubicBezTo>
                    <a:pt x="379" y="757"/>
                    <a:pt x="522" y="341"/>
                    <a:pt x="581" y="19"/>
                  </a:cubicBezTo>
                  <a:cubicBezTo>
                    <a:pt x="588" y="12"/>
                    <a:pt x="582" y="0"/>
                    <a:pt x="57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45"/>
            <p:cNvSpPr/>
            <p:nvPr/>
          </p:nvSpPr>
          <p:spPr>
            <a:xfrm>
              <a:off x="4726850" y="3481650"/>
              <a:ext cx="13400" cy="26700"/>
            </a:xfrm>
            <a:custGeom>
              <a:rect b="b" l="l" r="r" t="t"/>
              <a:pathLst>
                <a:path extrusionOk="0" h="1068" w="536">
                  <a:moveTo>
                    <a:pt x="411" y="0"/>
                  </a:moveTo>
                  <a:cubicBezTo>
                    <a:pt x="371" y="0"/>
                    <a:pt x="333" y="19"/>
                    <a:pt x="319" y="66"/>
                  </a:cubicBezTo>
                  <a:cubicBezTo>
                    <a:pt x="283" y="209"/>
                    <a:pt x="247" y="376"/>
                    <a:pt x="188" y="519"/>
                  </a:cubicBezTo>
                  <a:cubicBezTo>
                    <a:pt x="128" y="685"/>
                    <a:pt x="57" y="840"/>
                    <a:pt x="9" y="995"/>
                  </a:cubicBezTo>
                  <a:cubicBezTo>
                    <a:pt x="0" y="1031"/>
                    <a:pt x="25" y="1067"/>
                    <a:pt x="53" y="1067"/>
                  </a:cubicBezTo>
                  <a:cubicBezTo>
                    <a:pt x="62" y="1067"/>
                    <a:pt x="72" y="1063"/>
                    <a:pt x="81" y="1055"/>
                  </a:cubicBezTo>
                  <a:cubicBezTo>
                    <a:pt x="378" y="852"/>
                    <a:pt x="426" y="435"/>
                    <a:pt x="521" y="102"/>
                  </a:cubicBezTo>
                  <a:cubicBezTo>
                    <a:pt x="536" y="45"/>
                    <a:pt x="472" y="0"/>
                    <a:pt x="41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45"/>
            <p:cNvSpPr/>
            <p:nvPr/>
          </p:nvSpPr>
          <p:spPr>
            <a:xfrm>
              <a:off x="4736025" y="3500025"/>
              <a:ext cx="21650" cy="29775"/>
            </a:xfrm>
            <a:custGeom>
              <a:rect b="b" l="l" r="r" t="t"/>
              <a:pathLst>
                <a:path extrusionOk="0" h="1191" w="866">
                  <a:moveTo>
                    <a:pt x="782" y="1"/>
                  </a:moveTo>
                  <a:cubicBezTo>
                    <a:pt x="751" y="1"/>
                    <a:pt x="717" y="18"/>
                    <a:pt x="702" y="58"/>
                  </a:cubicBezTo>
                  <a:cubicBezTo>
                    <a:pt x="630" y="248"/>
                    <a:pt x="523" y="439"/>
                    <a:pt x="416" y="617"/>
                  </a:cubicBezTo>
                  <a:cubicBezTo>
                    <a:pt x="297" y="796"/>
                    <a:pt x="118" y="939"/>
                    <a:pt x="11" y="1105"/>
                  </a:cubicBezTo>
                  <a:cubicBezTo>
                    <a:pt x="1" y="1148"/>
                    <a:pt x="28" y="1191"/>
                    <a:pt x="60" y="1191"/>
                  </a:cubicBezTo>
                  <a:cubicBezTo>
                    <a:pt x="63" y="1191"/>
                    <a:pt x="67" y="1190"/>
                    <a:pt x="71" y="1189"/>
                  </a:cubicBezTo>
                  <a:cubicBezTo>
                    <a:pt x="273" y="1129"/>
                    <a:pt x="416" y="891"/>
                    <a:pt x="535" y="724"/>
                  </a:cubicBezTo>
                  <a:cubicBezTo>
                    <a:pt x="666" y="534"/>
                    <a:pt x="761" y="308"/>
                    <a:pt x="845" y="81"/>
                  </a:cubicBezTo>
                  <a:cubicBezTo>
                    <a:pt x="865" y="33"/>
                    <a:pt x="826" y="1"/>
                    <a:pt x="78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45"/>
            <p:cNvSpPr/>
            <p:nvPr/>
          </p:nvSpPr>
          <p:spPr>
            <a:xfrm>
              <a:off x="4764700" y="3437825"/>
              <a:ext cx="33525" cy="93175"/>
            </a:xfrm>
            <a:custGeom>
              <a:rect b="b" l="l" r="r" t="t"/>
              <a:pathLst>
                <a:path extrusionOk="0" h="3727" w="1341">
                  <a:moveTo>
                    <a:pt x="1110" y="0"/>
                  </a:moveTo>
                  <a:cubicBezTo>
                    <a:pt x="1051" y="0"/>
                    <a:pt x="995" y="37"/>
                    <a:pt x="995" y="117"/>
                  </a:cubicBezTo>
                  <a:cubicBezTo>
                    <a:pt x="1031" y="1415"/>
                    <a:pt x="1007" y="2724"/>
                    <a:pt x="31" y="3677"/>
                  </a:cubicBezTo>
                  <a:cubicBezTo>
                    <a:pt x="0" y="3697"/>
                    <a:pt x="32" y="3727"/>
                    <a:pt x="56" y="3727"/>
                  </a:cubicBezTo>
                  <a:cubicBezTo>
                    <a:pt x="60" y="3727"/>
                    <a:pt x="64" y="3726"/>
                    <a:pt x="67" y="3724"/>
                  </a:cubicBezTo>
                  <a:cubicBezTo>
                    <a:pt x="1055" y="2974"/>
                    <a:pt x="1341" y="1260"/>
                    <a:pt x="1257" y="117"/>
                  </a:cubicBezTo>
                  <a:cubicBezTo>
                    <a:pt x="1245" y="43"/>
                    <a:pt x="1175" y="0"/>
                    <a:pt x="111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45"/>
            <p:cNvSpPr/>
            <p:nvPr/>
          </p:nvSpPr>
          <p:spPr>
            <a:xfrm>
              <a:off x="4834925" y="3438800"/>
              <a:ext cx="7350" cy="22800"/>
            </a:xfrm>
            <a:custGeom>
              <a:rect b="b" l="l" r="r" t="t"/>
              <a:pathLst>
                <a:path extrusionOk="0" h="912" w="294">
                  <a:moveTo>
                    <a:pt x="252" y="0"/>
                  </a:moveTo>
                  <a:cubicBezTo>
                    <a:pt x="243" y="0"/>
                    <a:pt x="234" y="6"/>
                    <a:pt x="234" y="18"/>
                  </a:cubicBezTo>
                  <a:cubicBezTo>
                    <a:pt x="199" y="316"/>
                    <a:pt x="80" y="578"/>
                    <a:pt x="8" y="864"/>
                  </a:cubicBezTo>
                  <a:cubicBezTo>
                    <a:pt x="0" y="895"/>
                    <a:pt x="24" y="911"/>
                    <a:pt x="44" y="911"/>
                  </a:cubicBezTo>
                  <a:cubicBezTo>
                    <a:pt x="54" y="911"/>
                    <a:pt x="64" y="907"/>
                    <a:pt x="68" y="899"/>
                  </a:cubicBezTo>
                  <a:cubicBezTo>
                    <a:pt x="258" y="649"/>
                    <a:pt x="294" y="328"/>
                    <a:pt x="270" y="18"/>
                  </a:cubicBezTo>
                  <a:cubicBezTo>
                    <a:pt x="270" y="6"/>
                    <a:pt x="261" y="0"/>
                    <a:pt x="25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45"/>
            <p:cNvSpPr/>
            <p:nvPr/>
          </p:nvSpPr>
          <p:spPr>
            <a:xfrm>
              <a:off x="4801525" y="3474700"/>
              <a:ext cx="29450" cy="50525"/>
            </a:xfrm>
            <a:custGeom>
              <a:rect b="b" l="l" r="r" t="t"/>
              <a:pathLst>
                <a:path extrusionOk="0" h="2021" w="1178">
                  <a:moveTo>
                    <a:pt x="1087" y="1"/>
                  </a:moveTo>
                  <a:cubicBezTo>
                    <a:pt x="1053" y="1"/>
                    <a:pt x="1021" y="18"/>
                    <a:pt x="1011" y="59"/>
                  </a:cubicBezTo>
                  <a:cubicBezTo>
                    <a:pt x="951" y="440"/>
                    <a:pt x="761" y="785"/>
                    <a:pt x="535" y="1094"/>
                  </a:cubicBezTo>
                  <a:cubicBezTo>
                    <a:pt x="356" y="1356"/>
                    <a:pt x="94" y="1606"/>
                    <a:pt x="11" y="1916"/>
                  </a:cubicBezTo>
                  <a:cubicBezTo>
                    <a:pt x="1" y="1964"/>
                    <a:pt x="54" y="2021"/>
                    <a:pt x="94" y="2021"/>
                  </a:cubicBezTo>
                  <a:cubicBezTo>
                    <a:pt x="103" y="2021"/>
                    <a:pt x="111" y="2018"/>
                    <a:pt x="118" y="2011"/>
                  </a:cubicBezTo>
                  <a:cubicBezTo>
                    <a:pt x="404" y="1797"/>
                    <a:pt x="594" y="1416"/>
                    <a:pt x="796" y="1118"/>
                  </a:cubicBezTo>
                  <a:cubicBezTo>
                    <a:pt x="987" y="785"/>
                    <a:pt x="1130" y="463"/>
                    <a:pt x="1177" y="71"/>
                  </a:cubicBezTo>
                  <a:cubicBezTo>
                    <a:pt x="1177" y="30"/>
                    <a:pt x="1131" y="1"/>
                    <a:pt x="108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45"/>
            <p:cNvSpPr/>
            <p:nvPr/>
          </p:nvSpPr>
          <p:spPr>
            <a:xfrm>
              <a:off x="4876800" y="3423950"/>
              <a:ext cx="6850" cy="33375"/>
            </a:xfrm>
            <a:custGeom>
              <a:rect b="b" l="l" r="r" t="t"/>
              <a:pathLst>
                <a:path extrusionOk="0" h="1335" w="274">
                  <a:moveTo>
                    <a:pt x="153" y="0"/>
                  </a:moveTo>
                  <a:cubicBezTo>
                    <a:pt x="131" y="0"/>
                    <a:pt x="113" y="9"/>
                    <a:pt x="119" y="29"/>
                  </a:cubicBezTo>
                  <a:cubicBezTo>
                    <a:pt x="179" y="469"/>
                    <a:pt x="83" y="898"/>
                    <a:pt x="0" y="1315"/>
                  </a:cubicBezTo>
                  <a:cubicBezTo>
                    <a:pt x="0" y="1329"/>
                    <a:pt x="8" y="1334"/>
                    <a:pt x="20" y="1334"/>
                  </a:cubicBezTo>
                  <a:cubicBezTo>
                    <a:pt x="28" y="1334"/>
                    <a:pt x="38" y="1332"/>
                    <a:pt x="48" y="1327"/>
                  </a:cubicBezTo>
                  <a:cubicBezTo>
                    <a:pt x="226" y="898"/>
                    <a:pt x="274" y="481"/>
                    <a:pt x="202" y="17"/>
                  </a:cubicBezTo>
                  <a:cubicBezTo>
                    <a:pt x="192" y="6"/>
                    <a:pt x="171" y="0"/>
                    <a:pt x="15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45"/>
            <p:cNvSpPr/>
            <p:nvPr/>
          </p:nvSpPr>
          <p:spPr>
            <a:xfrm>
              <a:off x="4843825" y="3485025"/>
              <a:ext cx="24950" cy="39025"/>
            </a:xfrm>
            <a:custGeom>
              <a:rect b="b" l="l" r="r" t="t"/>
              <a:pathLst>
                <a:path extrusionOk="0" h="1561" w="998">
                  <a:moveTo>
                    <a:pt x="968" y="1"/>
                  </a:moveTo>
                  <a:cubicBezTo>
                    <a:pt x="958" y="1"/>
                    <a:pt x="950" y="5"/>
                    <a:pt x="950" y="15"/>
                  </a:cubicBezTo>
                  <a:cubicBezTo>
                    <a:pt x="867" y="360"/>
                    <a:pt x="664" y="622"/>
                    <a:pt x="438" y="896"/>
                  </a:cubicBezTo>
                  <a:cubicBezTo>
                    <a:pt x="271" y="1086"/>
                    <a:pt x="81" y="1265"/>
                    <a:pt x="9" y="1515"/>
                  </a:cubicBezTo>
                  <a:cubicBezTo>
                    <a:pt x="1" y="1541"/>
                    <a:pt x="17" y="1560"/>
                    <a:pt x="40" y="1560"/>
                  </a:cubicBezTo>
                  <a:cubicBezTo>
                    <a:pt x="49" y="1560"/>
                    <a:pt x="59" y="1557"/>
                    <a:pt x="69" y="1551"/>
                  </a:cubicBezTo>
                  <a:cubicBezTo>
                    <a:pt x="295" y="1324"/>
                    <a:pt x="486" y="1039"/>
                    <a:pt x="664" y="789"/>
                  </a:cubicBezTo>
                  <a:cubicBezTo>
                    <a:pt x="819" y="550"/>
                    <a:pt x="962" y="312"/>
                    <a:pt x="998" y="15"/>
                  </a:cubicBezTo>
                  <a:cubicBezTo>
                    <a:pt x="998" y="8"/>
                    <a:pt x="982" y="1"/>
                    <a:pt x="96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45"/>
            <p:cNvSpPr/>
            <p:nvPr/>
          </p:nvSpPr>
          <p:spPr>
            <a:xfrm>
              <a:off x="4905850" y="3406050"/>
              <a:ext cx="22150" cy="59075"/>
            </a:xfrm>
            <a:custGeom>
              <a:rect b="b" l="l" r="r" t="t"/>
              <a:pathLst>
                <a:path extrusionOk="0" h="2363" w="886">
                  <a:moveTo>
                    <a:pt x="853" y="1"/>
                  </a:moveTo>
                  <a:cubicBezTo>
                    <a:pt x="838" y="1"/>
                    <a:pt x="820" y="7"/>
                    <a:pt x="814" y="19"/>
                  </a:cubicBezTo>
                  <a:cubicBezTo>
                    <a:pt x="707" y="435"/>
                    <a:pt x="588" y="840"/>
                    <a:pt x="433" y="1245"/>
                  </a:cubicBezTo>
                  <a:cubicBezTo>
                    <a:pt x="279" y="1578"/>
                    <a:pt x="100" y="1935"/>
                    <a:pt x="17" y="2293"/>
                  </a:cubicBezTo>
                  <a:cubicBezTo>
                    <a:pt x="1" y="2333"/>
                    <a:pt x="34" y="2362"/>
                    <a:pt x="64" y="2362"/>
                  </a:cubicBezTo>
                  <a:cubicBezTo>
                    <a:pt x="78" y="2362"/>
                    <a:pt x="92" y="2356"/>
                    <a:pt x="100" y="2340"/>
                  </a:cubicBezTo>
                  <a:cubicBezTo>
                    <a:pt x="493" y="1674"/>
                    <a:pt x="886" y="804"/>
                    <a:pt x="874" y="19"/>
                  </a:cubicBezTo>
                  <a:cubicBezTo>
                    <a:pt x="880" y="7"/>
                    <a:pt x="868" y="1"/>
                    <a:pt x="85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45"/>
            <p:cNvSpPr/>
            <p:nvPr/>
          </p:nvSpPr>
          <p:spPr>
            <a:xfrm>
              <a:off x="4872100" y="3501075"/>
              <a:ext cx="18400" cy="25175"/>
            </a:xfrm>
            <a:custGeom>
              <a:rect b="b" l="l" r="r" t="t"/>
              <a:pathLst>
                <a:path extrusionOk="0" h="1007" w="736">
                  <a:moveTo>
                    <a:pt x="695" y="1"/>
                  </a:moveTo>
                  <a:cubicBezTo>
                    <a:pt x="687" y="1"/>
                    <a:pt x="680" y="5"/>
                    <a:pt x="676" y="16"/>
                  </a:cubicBezTo>
                  <a:cubicBezTo>
                    <a:pt x="557" y="158"/>
                    <a:pt x="438" y="325"/>
                    <a:pt x="331" y="480"/>
                  </a:cubicBezTo>
                  <a:cubicBezTo>
                    <a:pt x="236" y="623"/>
                    <a:pt x="81" y="778"/>
                    <a:pt x="9" y="956"/>
                  </a:cubicBezTo>
                  <a:cubicBezTo>
                    <a:pt x="1" y="981"/>
                    <a:pt x="28" y="1007"/>
                    <a:pt x="58" y="1007"/>
                  </a:cubicBezTo>
                  <a:cubicBezTo>
                    <a:pt x="70" y="1007"/>
                    <a:pt x="82" y="1002"/>
                    <a:pt x="93" y="992"/>
                  </a:cubicBezTo>
                  <a:cubicBezTo>
                    <a:pt x="236" y="897"/>
                    <a:pt x="319" y="694"/>
                    <a:pt x="402" y="551"/>
                  </a:cubicBezTo>
                  <a:cubicBezTo>
                    <a:pt x="509" y="385"/>
                    <a:pt x="617" y="206"/>
                    <a:pt x="736" y="39"/>
                  </a:cubicBezTo>
                  <a:cubicBezTo>
                    <a:pt x="736" y="23"/>
                    <a:pt x="713" y="1"/>
                    <a:pt x="69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45"/>
            <p:cNvSpPr/>
            <p:nvPr/>
          </p:nvSpPr>
          <p:spPr>
            <a:xfrm>
              <a:off x="4944125" y="3388725"/>
              <a:ext cx="28525" cy="81600"/>
            </a:xfrm>
            <a:custGeom>
              <a:rect b="b" l="l" r="r" t="t"/>
              <a:pathLst>
                <a:path extrusionOk="0" h="3264" w="1141">
                  <a:moveTo>
                    <a:pt x="1113" y="0"/>
                  </a:moveTo>
                  <a:cubicBezTo>
                    <a:pt x="1108" y="0"/>
                    <a:pt x="1105" y="3"/>
                    <a:pt x="1105" y="9"/>
                  </a:cubicBezTo>
                  <a:cubicBezTo>
                    <a:pt x="1022" y="1164"/>
                    <a:pt x="629" y="2259"/>
                    <a:pt x="10" y="3224"/>
                  </a:cubicBezTo>
                  <a:cubicBezTo>
                    <a:pt x="1" y="3251"/>
                    <a:pt x="19" y="3264"/>
                    <a:pt x="38" y="3264"/>
                  </a:cubicBezTo>
                  <a:cubicBezTo>
                    <a:pt x="45" y="3264"/>
                    <a:pt x="51" y="3262"/>
                    <a:pt x="57" y="3259"/>
                  </a:cubicBezTo>
                  <a:cubicBezTo>
                    <a:pt x="831" y="2426"/>
                    <a:pt x="1141" y="1128"/>
                    <a:pt x="1129" y="9"/>
                  </a:cubicBezTo>
                  <a:cubicBezTo>
                    <a:pt x="1123" y="3"/>
                    <a:pt x="1117" y="0"/>
                    <a:pt x="111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45"/>
            <p:cNvSpPr/>
            <p:nvPr/>
          </p:nvSpPr>
          <p:spPr>
            <a:xfrm>
              <a:off x="4911700" y="3484550"/>
              <a:ext cx="29400" cy="43475"/>
            </a:xfrm>
            <a:custGeom>
              <a:rect b="b" l="l" r="r" t="t"/>
              <a:pathLst>
                <a:path extrusionOk="0" h="1739" w="1176">
                  <a:moveTo>
                    <a:pt x="1109" y="0"/>
                  </a:moveTo>
                  <a:cubicBezTo>
                    <a:pt x="1095" y="0"/>
                    <a:pt x="1080" y="7"/>
                    <a:pt x="1069" y="22"/>
                  </a:cubicBezTo>
                  <a:cubicBezTo>
                    <a:pt x="878" y="272"/>
                    <a:pt x="735" y="581"/>
                    <a:pt x="557" y="855"/>
                  </a:cubicBezTo>
                  <a:cubicBezTo>
                    <a:pt x="366" y="1117"/>
                    <a:pt x="188" y="1403"/>
                    <a:pt x="21" y="1689"/>
                  </a:cubicBezTo>
                  <a:cubicBezTo>
                    <a:pt x="0" y="1709"/>
                    <a:pt x="33" y="1739"/>
                    <a:pt x="65" y="1739"/>
                  </a:cubicBezTo>
                  <a:cubicBezTo>
                    <a:pt x="70" y="1739"/>
                    <a:pt x="76" y="1738"/>
                    <a:pt x="80" y="1736"/>
                  </a:cubicBezTo>
                  <a:cubicBezTo>
                    <a:pt x="533" y="1296"/>
                    <a:pt x="997" y="689"/>
                    <a:pt x="1176" y="81"/>
                  </a:cubicBezTo>
                  <a:cubicBezTo>
                    <a:pt x="1176" y="32"/>
                    <a:pt x="1142" y="0"/>
                    <a:pt x="110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45"/>
            <p:cNvSpPr/>
            <p:nvPr/>
          </p:nvSpPr>
          <p:spPr>
            <a:xfrm>
              <a:off x="5006375" y="3360150"/>
              <a:ext cx="19850" cy="60200"/>
            </a:xfrm>
            <a:custGeom>
              <a:rect b="b" l="l" r="r" t="t"/>
              <a:pathLst>
                <a:path extrusionOk="0" h="2408" w="794">
                  <a:moveTo>
                    <a:pt x="693" y="0"/>
                  </a:moveTo>
                  <a:cubicBezTo>
                    <a:pt x="684" y="0"/>
                    <a:pt x="675" y="3"/>
                    <a:pt x="675" y="9"/>
                  </a:cubicBezTo>
                  <a:cubicBezTo>
                    <a:pt x="675" y="854"/>
                    <a:pt x="318" y="1605"/>
                    <a:pt x="8" y="2367"/>
                  </a:cubicBezTo>
                  <a:cubicBezTo>
                    <a:pt x="0" y="2390"/>
                    <a:pt x="23" y="2408"/>
                    <a:pt x="46" y="2408"/>
                  </a:cubicBezTo>
                  <a:cubicBezTo>
                    <a:pt x="59" y="2408"/>
                    <a:pt x="71" y="2403"/>
                    <a:pt x="80" y="2390"/>
                  </a:cubicBezTo>
                  <a:cubicBezTo>
                    <a:pt x="568" y="1688"/>
                    <a:pt x="794" y="854"/>
                    <a:pt x="711" y="9"/>
                  </a:cubicBezTo>
                  <a:cubicBezTo>
                    <a:pt x="711" y="3"/>
                    <a:pt x="702" y="0"/>
                    <a:pt x="69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45"/>
            <p:cNvSpPr/>
            <p:nvPr/>
          </p:nvSpPr>
          <p:spPr>
            <a:xfrm>
              <a:off x="4945050" y="3467150"/>
              <a:ext cx="40250" cy="55325"/>
            </a:xfrm>
            <a:custGeom>
              <a:rect b="b" l="l" r="r" t="t"/>
              <a:pathLst>
                <a:path extrusionOk="0" h="2213" w="1610">
                  <a:moveTo>
                    <a:pt x="1570" y="0"/>
                  </a:moveTo>
                  <a:cubicBezTo>
                    <a:pt x="1565" y="0"/>
                    <a:pt x="1561" y="1"/>
                    <a:pt x="1556" y="3"/>
                  </a:cubicBezTo>
                  <a:cubicBezTo>
                    <a:pt x="1247" y="265"/>
                    <a:pt x="1020" y="623"/>
                    <a:pt x="782" y="956"/>
                  </a:cubicBezTo>
                  <a:cubicBezTo>
                    <a:pt x="509" y="1337"/>
                    <a:pt x="247" y="1730"/>
                    <a:pt x="20" y="2147"/>
                  </a:cubicBezTo>
                  <a:cubicBezTo>
                    <a:pt x="1" y="2176"/>
                    <a:pt x="37" y="2212"/>
                    <a:pt x="70" y="2212"/>
                  </a:cubicBezTo>
                  <a:cubicBezTo>
                    <a:pt x="78" y="2212"/>
                    <a:pt x="85" y="2211"/>
                    <a:pt x="92" y="2206"/>
                  </a:cubicBezTo>
                  <a:cubicBezTo>
                    <a:pt x="378" y="1885"/>
                    <a:pt x="616" y="1527"/>
                    <a:pt x="854" y="1194"/>
                  </a:cubicBezTo>
                  <a:cubicBezTo>
                    <a:pt x="1104" y="825"/>
                    <a:pt x="1401" y="444"/>
                    <a:pt x="1580" y="39"/>
                  </a:cubicBezTo>
                  <a:cubicBezTo>
                    <a:pt x="1609" y="20"/>
                    <a:pt x="1591" y="0"/>
                    <a:pt x="157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45"/>
            <p:cNvSpPr/>
            <p:nvPr/>
          </p:nvSpPr>
          <p:spPr>
            <a:xfrm>
              <a:off x="5030900" y="3327925"/>
              <a:ext cx="37600" cy="107025"/>
            </a:xfrm>
            <a:custGeom>
              <a:rect b="b" l="l" r="r" t="t"/>
              <a:pathLst>
                <a:path extrusionOk="0" h="4281" w="1504">
                  <a:moveTo>
                    <a:pt x="1504" y="0"/>
                  </a:moveTo>
                  <a:cubicBezTo>
                    <a:pt x="1230" y="631"/>
                    <a:pt x="1111" y="1286"/>
                    <a:pt x="968" y="1953"/>
                  </a:cubicBezTo>
                  <a:cubicBezTo>
                    <a:pt x="789" y="2774"/>
                    <a:pt x="492" y="3489"/>
                    <a:pt x="27" y="4203"/>
                  </a:cubicBezTo>
                  <a:cubicBezTo>
                    <a:pt x="1" y="4238"/>
                    <a:pt x="40" y="4280"/>
                    <a:pt x="71" y="4280"/>
                  </a:cubicBezTo>
                  <a:cubicBezTo>
                    <a:pt x="82" y="4280"/>
                    <a:pt x="93" y="4275"/>
                    <a:pt x="99" y="4263"/>
                  </a:cubicBezTo>
                  <a:cubicBezTo>
                    <a:pt x="1218" y="3191"/>
                    <a:pt x="1182" y="1417"/>
                    <a:pt x="150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45"/>
            <p:cNvSpPr/>
            <p:nvPr/>
          </p:nvSpPr>
          <p:spPr>
            <a:xfrm>
              <a:off x="4952775" y="3459325"/>
              <a:ext cx="63725" cy="80975"/>
            </a:xfrm>
            <a:custGeom>
              <a:rect b="b" l="l" r="r" t="t"/>
              <a:pathLst>
                <a:path extrusionOk="0" h="3239" w="2549">
                  <a:moveTo>
                    <a:pt x="2477" y="0"/>
                  </a:moveTo>
                  <a:cubicBezTo>
                    <a:pt x="2459" y="0"/>
                    <a:pt x="2442" y="9"/>
                    <a:pt x="2438" y="31"/>
                  </a:cubicBezTo>
                  <a:cubicBezTo>
                    <a:pt x="2033" y="1388"/>
                    <a:pt x="1033" y="2269"/>
                    <a:pt x="21" y="3174"/>
                  </a:cubicBezTo>
                  <a:cubicBezTo>
                    <a:pt x="1" y="3194"/>
                    <a:pt x="23" y="3239"/>
                    <a:pt x="51" y="3239"/>
                  </a:cubicBezTo>
                  <a:cubicBezTo>
                    <a:pt x="57" y="3239"/>
                    <a:pt x="63" y="3237"/>
                    <a:pt x="69" y="3233"/>
                  </a:cubicBezTo>
                  <a:cubicBezTo>
                    <a:pt x="1176" y="2460"/>
                    <a:pt x="2152" y="1388"/>
                    <a:pt x="2533" y="66"/>
                  </a:cubicBezTo>
                  <a:cubicBezTo>
                    <a:pt x="2548" y="28"/>
                    <a:pt x="2510" y="0"/>
                    <a:pt x="247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45"/>
            <p:cNvSpPr/>
            <p:nvPr/>
          </p:nvSpPr>
          <p:spPr>
            <a:xfrm>
              <a:off x="5084950" y="3325475"/>
              <a:ext cx="19575" cy="63200"/>
            </a:xfrm>
            <a:custGeom>
              <a:rect b="b" l="l" r="r" t="t"/>
              <a:pathLst>
                <a:path extrusionOk="0" h="2528" w="783">
                  <a:moveTo>
                    <a:pt x="625" y="0"/>
                  </a:moveTo>
                  <a:cubicBezTo>
                    <a:pt x="571" y="0"/>
                    <a:pt x="520" y="33"/>
                    <a:pt x="532" y="98"/>
                  </a:cubicBezTo>
                  <a:cubicBezTo>
                    <a:pt x="568" y="956"/>
                    <a:pt x="211" y="1646"/>
                    <a:pt x="8" y="2456"/>
                  </a:cubicBezTo>
                  <a:cubicBezTo>
                    <a:pt x="1" y="2494"/>
                    <a:pt x="32" y="2527"/>
                    <a:pt x="65" y="2527"/>
                  </a:cubicBezTo>
                  <a:cubicBezTo>
                    <a:pt x="84" y="2527"/>
                    <a:pt x="103" y="2517"/>
                    <a:pt x="116" y="2491"/>
                  </a:cubicBezTo>
                  <a:cubicBezTo>
                    <a:pt x="508" y="1789"/>
                    <a:pt x="782" y="932"/>
                    <a:pt x="735" y="98"/>
                  </a:cubicBezTo>
                  <a:cubicBezTo>
                    <a:pt x="735" y="33"/>
                    <a:pt x="678" y="0"/>
                    <a:pt x="62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45"/>
            <p:cNvSpPr/>
            <p:nvPr/>
          </p:nvSpPr>
          <p:spPr>
            <a:xfrm>
              <a:off x="5039600" y="3427975"/>
              <a:ext cx="31275" cy="33925"/>
            </a:xfrm>
            <a:custGeom>
              <a:rect b="b" l="l" r="r" t="t"/>
              <a:pathLst>
                <a:path extrusionOk="0" h="1357" w="1251">
                  <a:moveTo>
                    <a:pt x="1224" y="1"/>
                  </a:moveTo>
                  <a:cubicBezTo>
                    <a:pt x="1217" y="1"/>
                    <a:pt x="1210" y="4"/>
                    <a:pt x="1203" y="11"/>
                  </a:cubicBezTo>
                  <a:cubicBezTo>
                    <a:pt x="1013" y="249"/>
                    <a:pt x="834" y="487"/>
                    <a:pt x="632" y="701"/>
                  </a:cubicBezTo>
                  <a:cubicBezTo>
                    <a:pt x="453" y="916"/>
                    <a:pt x="191" y="1082"/>
                    <a:pt x="36" y="1285"/>
                  </a:cubicBezTo>
                  <a:cubicBezTo>
                    <a:pt x="1" y="1320"/>
                    <a:pt x="48" y="1356"/>
                    <a:pt x="96" y="1356"/>
                  </a:cubicBezTo>
                  <a:cubicBezTo>
                    <a:pt x="346" y="1273"/>
                    <a:pt x="572" y="999"/>
                    <a:pt x="727" y="797"/>
                  </a:cubicBezTo>
                  <a:cubicBezTo>
                    <a:pt x="929" y="558"/>
                    <a:pt x="1072" y="285"/>
                    <a:pt x="1251" y="35"/>
                  </a:cubicBezTo>
                  <a:cubicBezTo>
                    <a:pt x="1251" y="18"/>
                    <a:pt x="1239" y="1"/>
                    <a:pt x="122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45"/>
            <p:cNvSpPr/>
            <p:nvPr/>
          </p:nvSpPr>
          <p:spPr>
            <a:xfrm>
              <a:off x="5091625" y="3342350"/>
              <a:ext cx="30925" cy="69500"/>
            </a:xfrm>
            <a:custGeom>
              <a:rect b="b" l="l" r="r" t="t"/>
              <a:pathLst>
                <a:path extrusionOk="0" h="2780" w="1237">
                  <a:moveTo>
                    <a:pt x="1148" y="1"/>
                  </a:moveTo>
                  <a:cubicBezTo>
                    <a:pt x="1119" y="1"/>
                    <a:pt x="1089" y="16"/>
                    <a:pt x="1075" y="54"/>
                  </a:cubicBezTo>
                  <a:cubicBezTo>
                    <a:pt x="777" y="971"/>
                    <a:pt x="468" y="1828"/>
                    <a:pt x="27" y="2686"/>
                  </a:cubicBezTo>
                  <a:cubicBezTo>
                    <a:pt x="1" y="2729"/>
                    <a:pt x="32" y="2779"/>
                    <a:pt x="75" y="2779"/>
                  </a:cubicBezTo>
                  <a:cubicBezTo>
                    <a:pt x="90" y="2779"/>
                    <a:pt x="107" y="2773"/>
                    <a:pt x="122" y="2757"/>
                  </a:cubicBezTo>
                  <a:cubicBezTo>
                    <a:pt x="813" y="2102"/>
                    <a:pt x="980" y="959"/>
                    <a:pt x="1230" y="78"/>
                  </a:cubicBezTo>
                  <a:cubicBezTo>
                    <a:pt x="1237" y="35"/>
                    <a:pt x="1193" y="1"/>
                    <a:pt x="114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45"/>
            <p:cNvSpPr/>
            <p:nvPr/>
          </p:nvSpPr>
          <p:spPr>
            <a:xfrm>
              <a:off x="3435250" y="1987950"/>
              <a:ext cx="12300" cy="21100"/>
            </a:xfrm>
            <a:custGeom>
              <a:rect b="b" l="l" r="r" t="t"/>
              <a:pathLst>
                <a:path extrusionOk="0" h="844" w="492">
                  <a:moveTo>
                    <a:pt x="392" y="1"/>
                  </a:moveTo>
                  <a:cubicBezTo>
                    <a:pt x="376" y="1"/>
                    <a:pt x="360" y="7"/>
                    <a:pt x="345" y="21"/>
                  </a:cubicBezTo>
                  <a:cubicBezTo>
                    <a:pt x="155" y="224"/>
                    <a:pt x="0" y="545"/>
                    <a:pt x="179" y="819"/>
                  </a:cubicBezTo>
                  <a:cubicBezTo>
                    <a:pt x="194" y="835"/>
                    <a:pt x="219" y="843"/>
                    <a:pt x="242" y="843"/>
                  </a:cubicBezTo>
                  <a:cubicBezTo>
                    <a:pt x="271" y="843"/>
                    <a:pt x="298" y="829"/>
                    <a:pt x="298" y="795"/>
                  </a:cubicBezTo>
                  <a:cubicBezTo>
                    <a:pt x="345" y="569"/>
                    <a:pt x="357" y="331"/>
                    <a:pt x="464" y="117"/>
                  </a:cubicBezTo>
                  <a:cubicBezTo>
                    <a:pt x="492" y="62"/>
                    <a:pt x="443" y="1"/>
                    <a:pt x="39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45"/>
            <p:cNvSpPr/>
            <p:nvPr/>
          </p:nvSpPr>
          <p:spPr>
            <a:xfrm>
              <a:off x="3452800" y="1993750"/>
              <a:ext cx="13125" cy="19425"/>
            </a:xfrm>
            <a:custGeom>
              <a:rect b="b" l="l" r="r" t="t"/>
              <a:pathLst>
                <a:path extrusionOk="0" h="777" w="525">
                  <a:moveTo>
                    <a:pt x="156" y="1"/>
                  </a:moveTo>
                  <a:cubicBezTo>
                    <a:pt x="97" y="1"/>
                    <a:pt x="27" y="51"/>
                    <a:pt x="12" y="123"/>
                  </a:cubicBezTo>
                  <a:cubicBezTo>
                    <a:pt x="1" y="254"/>
                    <a:pt x="12" y="420"/>
                    <a:pt x="60" y="527"/>
                  </a:cubicBezTo>
                  <a:cubicBezTo>
                    <a:pt x="112" y="611"/>
                    <a:pt x="201" y="776"/>
                    <a:pt x="318" y="776"/>
                  </a:cubicBezTo>
                  <a:cubicBezTo>
                    <a:pt x="335" y="776"/>
                    <a:pt x="352" y="773"/>
                    <a:pt x="370" y="766"/>
                  </a:cubicBezTo>
                  <a:cubicBezTo>
                    <a:pt x="524" y="718"/>
                    <a:pt x="477" y="539"/>
                    <a:pt x="417" y="432"/>
                  </a:cubicBezTo>
                  <a:cubicBezTo>
                    <a:pt x="358" y="313"/>
                    <a:pt x="274" y="206"/>
                    <a:pt x="239" y="75"/>
                  </a:cubicBezTo>
                  <a:cubicBezTo>
                    <a:pt x="229" y="23"/>
                    <a:pt x="195" y="1"/>
                    <a:pt x="15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45"/>
            <p:cNvSpPr/>
            <p:nvPr/>
          </p:nvSpPr>
          <p:spPr>
            <a:xfrm>
              <a:off x="3475300" y="1989775"/>
              <a:ext cx="11000" cy="17950"/>
            </a:xfrm>
            <a:custGeom>
              <a:rect b="b" l="l" r="r" t="t"/>
              <a:pathLst>
                <a:path extrusionOk="0" h="718" w="440">
                  <a:moveTo>
                    <a:pt x="147" y="1"/>
                  </a:moveTo>
                  <a:cubicBezTo>
                    <a:pt x="73" y="1"/>
                    <a:pt x="1" y="59"/>
                    <a:pt x="29" y="151"/>
                  </a:cubicBezTo>
                  <a:cubicBezTo>
                    <a:pt x="89" y="353"/>
                    <a:pt x="124" y="567"/>
                    <a:pt x="303" y="698"/>
                  </a:cubicBezTo>
                  <a:cubicBezTo>
                    <a:pt x="317" y="712"/>
                    <a:pt x="334" y="718"/>
                    <a:pt x="352" y="718"/>
                  </a:cubicBezTo>
                  <a:cubicBezTo>
                    <a:pt x="395" y="718"/>
                    <a:pt x="439" y="681"/>
                    <a:pt x="422" y="639"/>
                  </a:cubicBezTo>
                  <a:cubicBezTo>
                    <a:pt x="386" y="448"/>
                    <a:pt x="327" y="270"/>
                    <a:pt x="267" y="91"/>
                  </a:cubicBezTo>
                  <a:cubicBezTo>
                    <a:pt x="248" y="28"/>
                    <a:pt x="197" y="1"/>
                    <a:pt x="14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45"/>
            <p:cNvSpPr/>
            <p:nvPr/>
          </p:nvSpPr>
          <p:spPr>
            <a:xfrm>
              <a:off x="3507575" y="1987500"/>
              <a:ext cx="20550" cy="22475"/>
            </a:xfrm>
            <a:custGeom>
              <a:rect b="b" l="l" r="r" t="t"/>
              <a:pathLst>
                <a:path extrusionOk="0" h="899" w="822">
                  <a:moveTo>
                    <a:pt x="199" y="1"/>
                  </a:moveTo>
                  <a:cubicBezTo>
                    <a:pt x="171" y="1"/>
                    <a:pt x="143" y="8"/>
                    <a:pt x="119" y="27"/>
                  </a:cubicBezTo>
                  <a:cubicBezTo>
                    <a:pt x="48" y="75"/>
                    <a:pt x="0" y="182"/>
                    <a:pt x="60" y="242"/>
                  </a:cubicBezTo>
                  <a:cubicBezTo>
                    <a:pt x="131" y="325"/>
                    <a:pt x="179" y="432"/>
                    <a:pt x="226" y="539"/>
                  </a:cubicBezTo>
                  <a:cubicBezTo>
                    <a:pt x="262" y="635"/>
                    <a:pt x="250" y="754"/>
                    <a:pt x="346" y="849"/>
                  </a:cubicBezTo>
                  <a:cubicBezTo>
                    <a:pt x="383" y="880"/>
                    <a:pt x="433" y="898"/>
                    <a:pt x="483" y="898"/>
                  </a:cubicBezTo>
                  <a:cubicBezTo>
                    <a:pt x="528" y="898"/>
                    <a:pt x="573" y="883"/>
                    <a:pt x="607" y="849"/>
                  </a:cubicBezTo>
                  <a:cubicBezTo>
                    <a:pt x="822" y="599"/>
                    <a:pt x="536" y="206"/>
                    <a:pt x="322" y="39"/>
                  </a:cubicBezTo>
                  <a:cubicBezTo>
                    <a:pt x="286" y="18"/>
                    <a:pt x="242" y="1"/>
                    <a:pt x="19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45"/>
            <p:cNvSpPr/>
            <p:nvPr/>
          </p:nvSpPr>
          <p:spPr>
            <a:xfrm>
              <a:off x="3532875" y="1979850"/>
              <a:ext cx="10425" cy="23100"/>
            </a:xfrm>
            <a:custGeom>
              <a:rect b="b" l="l" r="r" t="t"/>
              <a:pathLst>
                <a:path extrusionOk="0" h="924" w="417">
                  <a:moveTo>
                    <a:pt x="149" y="0"/>
                  </a:moveTo>
                  <a:cubicBezTo>
                    <a:pt x="78" y="0"/>
                    <a:pt x="6" y="48"/>
                    <a:pt x="0" y="143"/>
                  </a:cubicBezTo>
                  <a:cubicBezTo>
                    <a:pt x="0" y="286"/>
                    <a:pt x="12" y="441"/>
                    <a:pt x="24" y="583"/>
                  </a:cubicBezTo>
                  <a:cubicBezTo>
                    <a:pt x="48" y="738"/>
                    <a:pt x="72" y="857"/>
                    <a:pt x="203" y="917"/>
                  </a:cubicBezTo>
                  <a:cubicBezTo>
                    <a:pt x="219" y="921"/>
                    <a:pt x="234" y="923"/>
                    <a:pt x="249" y="923"/>
                  </a:cubicBezTo>
                  <a:cubicBezTo>
                    <a:pt x="279" y="923"/>
                    <a:pt x="306" y="913"/>
                    <a:pt x="322" y="881"/>
                  </a:cubicBezTo>
                  <a:cubicBezTo>
                    <a:pt x="417" y="786"/>
                    <a:pt x="381" y="679"/>
                    <a:pt x="357" y="548"/>
                  </a:cubicBezTo>
                  <a:cubicBezTo>
                    <a:pt x="322" y="405"/>
                    <a:pt x="298" y="274"/>
                    <a:pt x="298" y="143"/>
                  </a:cubicBezTo>
                  <a:cubicBezTo>
                    <a:pt x="292" y="48"/>
                    <a:pt x="221" y="0"/>
                    <a:pt x="14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45"/>
            <p:cNvSpPr/>
            <p:nvPr/>
          </p:nvSpPr>
          <p:spPr>
            <a:xfrm>
              <a:off x="3562350" y="1972275"/>
              <a:ext cx="15500" cy="26200"/>
            </a:xfrm>
            <a:custGeom>
              <a:rect b="b" l="l" r="r" t="t"/>
              <a:pathLst>
                <a:path extrusionOk="0" h="1048" w="620">
                  <a:moveTo>
                    <a:pt x="216" y="0"/>
                  </a:moveTo>
                  <a:cubicBezTo>
                    <a:pt x="109" y="0"/>
                    <a:pt x="0" y="84"/>
                    <a:pt x="36" y="220"/>
                  </a:cubicBezTo>
                  <a:cubicBezTo>
                    <a:pt x="83" y="398"/>
                    <a:pt x="119" y="565"/>
                    <a:pt x="155" y="744"/>
                  </a:cubicBezTo>
                  <a:cubicBezTo>
                    <a:pt x="187" y="852"/>
                    <a:pt x="259" y="1048"/>
                    <a:pt x="405" y="1048"/>
                  </a:cubicBezTo>
                  <a:cubicBezTo>
                    <a:pt x="420" y="1048"/>
                    <a:pt x="436" y="1046"/>
                    <a:pt x="452" y="1041"/>
                  </a:cubicBezTo>
                  <a:cubicBezTo>
                    <a:pt x="619" y="994"/>
                    <a:pt x="560" y="767"/>
                    <a:pt x="536" y="672"/>
                  </a:cubicBezTo>
                  <a:cubicBezTo>
                    <a:pt x="476" y="494"/>
                    <a:pt x="429" y="315"/>
                    <a:pt x="381" y="124"/>
                  </a:cubicBezTo>
                  <a:cubicBezTo>
                    <a:pt x="357" y="38"/>
                    <a:pt x="287" y="0"/>
                    <a:pt x="21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45"/>
            <p:cNvSpPr/>
            <p:nvPr/>
          </p:nvSpPr>
          <p:spPr>
            <a:xfrm>
              <a:off x="3595375" y="1968900"/>
              <a:ext cx="11925" cy="30075"/>
            </a:xfrm>
            <a:custGeom>
              <a:rect b="b" l="l" r="r" t="t"/>
              <a:pathLst>
                <a:path extrusionOk="0" h="1203" w="477">
                  <a:moveTo>
                    <a:pt x="222" y="0"/>
                  </a:moveTo>
                  <a:cubicBezTo>
                    <a:pt x="146" y="0"/>
                    <a:pt x="72" y="51"/>
                    <a:pt x="72" y="152"/>
                  </a:cubicBezTo>
                  <a:cubicBezTo>
                    <a:pt x="72" y="450"/>
                    <a:pt x="1" y="998"/>
                    <a:pt x="298" y="1188"/>
                  </a:cubicBezTo>
                  <a:cubicBezTo>
                    <a:pt x="308" y="1198"/>
                    <a:pt x="321" y="1203"/>
                    <a:pt x="335" y="1203"/>
                  </a:cubicBezTo>
                  <a:cubicBezTo>
                    <a:pt x="370" y="1203"/>
                    <a:pt x="409" y="1175"/>
                    <a:pt x="417" y="1140"/>
                  </a:cubicBezTo>
                  <a:cubicBezTo>
                    <a:pt x="477" y="998"/>
                    <a:pt x="417" y="831"/>
                    <a:pt x="394" y="664"/>
                  </a:cubicBezTo>
                  <a:cubicBezTo>
                    <a:pt x="382" y="486"/>
                    <a:pt x="382" y="331"/>
                    <a:pt x="382" y="152"/>
                  </a:cubicBezTo>
                  <a:cubicBezTo>
                    <a:pt x="376" y="51"/>
                    <a:pt x="298" y="0"/>
                    <a:pt x="22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45"/>
            <p:cNvSpPr/>
            <p:nvPr/>
          </p:nvSpPr>
          <p:spPr>
            <a:xfrm>
              <a:off x="3620500" y="1968025"/>
              <a:ext cx="18350" cy="18675"/>
            </a:xfrm>
            <a:custGeom>
              <a:rect b="b" l="l" r="r" t="t"/>
              <a:pathLst>
                <a:path extrusionOk="0" h="747" w="734">
                  <a:moveTo>
                    <a:pt x="188" y="0"/>
                  </a:moveTo>
                  <a:cubicBezTo>
                    <a:pt x="96" y="0"/>
                    <a:pt x="0" y="130"/>
                    <a:pt x="91" y="211"/>
                  </a:cubicBezTo>
                  <a:cubicBezTo>
                    <a:pt x="198" y="318"/>
                    <a:pt x="293" y="425"/>
                    <a:pt x="377" y="521"/>
                  </a:cubicBezTo>
                  <a:cubicBezTo>
                    <a:pt x="448" y="616"/>
                    <a:pt x="543" y="735"/>
                    <a:pt x="662" y="747"/>
                  </a:cubicBezTo>
                  <a:cubicBezTo>
                    <a:pt x="710" y="747"/>
                    <a:pt x="734" y="723"/>
                    <a:pt x="734" y="675"/>
                  </a:cubicBezTo>
                  <a:cubicBezTo>
                    <a:pt x="734" y="556"/>
                    <a:pt x="615" y="449"/>
                    <a:pt x="543" y="366"/>
                  </a:cubicBezTo>
                  <a:cubicBezTo>
                    <a:pt x="448" y="259"/>
                    <a:pt x="365" y="140"/>
                    <a:pt x="270" y="44"/>
                  </a:cubicBezTo>
                  <a:cubicBezTo>
                    <a:pt x="247" y="13"/>
                    <a:pt x="218" y="0"/>
                    <a:pt x="18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45"/>
            <p:cNvSpPr/>
            <p:nvPr/>
          </p:nvSpPr>
          <p:spPr>
            <a:xfrm>
              <a:off x="3651525" y="1962150"/>
              <a:ext cx="18025" cy="20275"/>
            </a:xfrm>
            <a:custGeom>
              <a:rect b="b" l="l" r="r" t="t"/>
              <a:pathLst>
                <a:path extrusionOk="0" h="811" w="721">
                  <a:moveTo>
                    <a:pt x="194" y="0"/>
                  </a:moveTo>
                  <a:cubicBezTo>
                    <a:pt x="93" y="0"/>
                    <a:pt x="0" y="99"/>
                    <a:pt x="64" y="220"/>
                  </a:cubicBezTo>
                  <a:cubicBezTo>
                    <a:pt x="148" y="422"/>
                    <a:pt x="267" y="672"/>
                    <a:pt x="457" y="791"/>
                  </a:cubicBezTo>
                  <a:cubicBezTo>
                    <a:pt x="484" y="804"/>
                    <a:pt x="509" y="810"/>
                    <a:pt x="534" y="810"/>
                  </a:cubicBezTo>
                  <a:cubicBezTo>
                    <a:pt x="642" y="810"/>
                    <a:pt x="720" y="694"/>
                    <a:pt x="672" y="577"/>
                  </a:cubicBezTo>
                  <a:cubicBezTo>
                    <a:pt x="624" y="494"/>
                    <a:pt x="553" y="422"/>
                    <a:pt x="493" y="339"/>
                  </a:cubicBezTo>
                  <a:cubicBezTo>
                    <a:pt x="434" y="256"/>
                    <a:pt x="374" y="160"/>
                    <a:pt x="326" y="77"/>
                  </a:cubicBezTo>
                  <a:cubicBezTo>
                    <a:pt x="292" y="23"/>
                    <a:pt x="242" y="0"/>
                    <a:pt x="19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45"/>
            <p:cNvSpPr/>
            <p:nvPr/>
          </p:nvSpPr>
          <p:spPr>
            <a:xfrm>
              <a:off x="3681400" y="1954825"/>
              <a:ext cx="15425" cy="26550"/>
            </a:xfrm>
            <a:custGeom>
              <a:rect b="b" l="l" r="r" t="t"/>
              <a:pathLst>
                <a:path extrusionOk="0" h="1062" w="617">
                  <a:moveTo>
                    <a:pt x="157" y="0"/>
                  </a:moveTo>
                  <a:cubicBezTo>
                    <a:pt x="80" y="0"/>
                    <a:pt x="1" y="63"/>
                    <a:pt x="36" y="156"/>
                  </a:cubicBezTo>
                  <a:cubicBezTo>
                    <a:pt x="155" y="453"/>
                    <a:pt x="239" y="858"/>
                    <a:pt x="501" y="1049"/>
                  </a:cubicBezTo>
                  <a:cubicBezTo>
                    <a:pt x="512" y="1057"/>
                    <a:pt x="525" y="1061"/>
                    <a:pt x="538" y="1061"/>
                  </a:cubicBezTo>
                  <a:cubicBezTo>
                    <a:pt x="578" y="1061"/>
                    <a:pt x="617" y="1025"/>
                    <a:pt x="608" y="989"/>
                  </a:cubicBezTo>
                  <a:cubicBezTo>
                    <a:pt x="596" y="822"/>
                    <a:pt x="536" y="715"/>
                    <a:pt x="477" y="560"/>
                  </a:cubicBezTo>
                  <a:cubicBezTo>
                    <a:pt x="417" y="418"/>
                    <a:pt x="358" y="251"/>
                    <a:pt x="274" y="96"/>
                  </a:cubicBezTo>
                  <a:cubicBezTo>
                    <a:pt x="260" y="29"/>
                    <a:pt x="209" y="0"/>
                    <a:pt x="15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45"/>
            <p:cNvSpPr/>
            <p:nvPr/>
          </p:nvSpPr>
          <p:spPr>
            <a:xfrm>
              <a:off x="3716750" y="1960925"/>
              <a:ext cx="18200" cy="31175"/>
            </a:xfrm>
            <a:custGeom>
              <a:rect b="b" l="l" r="r" t="t"/>
              <a:pathLst>
                <a:path extrusionOk="0" h="1247" w="728">
                  <a:moveTo>
                    <a:pt x="169" y="0"/>
                  </a:moveTo>
                  <a:cubicBezTo>
                    <a:pt x="91" y="0"/>
                    <a:pt x="1" y="78"/>
                    <a:pt x="15" y="186"/>
                  </a:cubicBezTo>
                  <a:cubicBezTo>
                    <a:pt x="75" y="567"/>
                    <a:pt x="206" y="1102"/>
                    <a:pt x="611" y="1245"/>
                  </a:cubicBezTo>
                  <a:cubicBezTo>
                    <a:pt x="616" y="1246"/>
                    <a:pt x="621" y="1247"/>
                    <a:pt x="626" y="1247"/>
                  </a:cubicBezTo>
                  <a:cubicBezTo>
                    <a:pt x="680" y="1247"/>
                    <a:pt x="728" y="1192"/>
                    <a:pt x="706" y="1138"/>
                  </a:cubicBezTo>
                  <a:cubicBezTo>
                    <a:pt x="646" y="959"/>
                    <a:pt x="563" y="828"/>
                    <a:pt x="468" y="674"/>
                  </a:cubicBezTo>
                  <a:cubicBezTo>
                    <a:pt x="384" y="495"/>
                    <a:pt x="325" y="305"/>
                    <a:pt x="277" y="114"/>
                  </a:cubicBezTo>
                  <a:cubicBezTo>
                    <a:pt x="268" y="34"/>
                    <a:pt x="221" y="0"/>
                    <a:pt x="16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45"/>
            <p:cNvSpPr/>
            <p:nvPr/>
          </p:nvSpPr>
          <p:spPr>
            <a:xfrm>
              <a:off x="3747400" y="1962175"/>
              <a:ext cx="19375" cy="26625"/>
            </a:xfrm>
            <a:custGeom>
              <a:rect b="b" l="l" r="r" t="t"/>
              <a:pathLst>
                <a:path extrusionOk="0" h="1065" w="775">
                  <a:moveTo>
                    <a:pt x="106" y="0"/>
                  </a:moveTo>
                  <a:cubicBezTo>
                    <a:pt x="48" y="0"/>
                    <a:pt x="0" y="65"/>
                    <a:pt x="39" y="136"/>
                  </a:cubicBezTo>
                  <a:cubicBezTo>
                    <a:pt x="123" y="314"/>
                    <a:pt x="230" y="481"/>
                    <a:pt x="349" y="659"/>
                  </a:cubicBezTo>
                  <a:cubicBezTo>
                    <a:pt x="456" y="802"/>
                    <a:pt x="539" y="957"/>
                    <a:pt x="670" y="1052"/>
                  </a:cubicBezTo>
                  <a:cubicBezTo>
                    <a:pt x="682" y="1061"/>
                    <a:pt x="694" y="1065"/>
                    <a:pt x="706" y="1065"/>
                  </a:cubicBezTo>
                  <a:cubicBezTo>
                    <a:pt x="743" y="1065"/>
                    <a:pt x="775" y="1029"/>
                    <a:pt x="766" y="993"/>
                  </a:cubicBezTo>
                  <a:cubicBezTo>
                    <a:pt x="718" y="814"/>
                    <a:pt x="599" y="683"/>
                    <a:pt x="492" y="528"/>
                  </a:cubicBezTo>
                  <a:cubicBezTo>
                    <a:pt x="397" y="386"/>
                    <a:pt x="289" y="219"/>
                    <a:pt x="194" y="64"/>
                  </a:cubicBezTo>
                  <a:cubicBezTo>
                    <a:pt x="169" y="19"/>
                    <a:pt x="136" y="0"/>
                    <a:pt x="10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45"/>
            <p:cNvSpPr/>
            <p:nvPr/>
          </p:nvSpPr>
          <p:spPr>
            <a:xfrm>
              <a:off x="3789000" y="1962075"/>
              <a:ext cx="15350" cy="30025"/>
            </a:xfrm>
            <a:custGeom>
              <a:rect b="b" l="l" r="r" t="t"/>
              <a:pathLst>
                <a:path extrusionOk="0" h="1201" w="614">
                  <a:moveTo>
                    <a:pt x="104" y="1"/>
                  </a:moveTo>
                  <a:cubicBezTo>
                    <a:pt x="53" y="1"/>
                    <a:pt x="0" y="34"/>
                    <a:pt x="7" y="92"/>
                  </a:cubicBezTo>
                  <a:cubicBezTo>
                    <a:pt x="42" y="318"/>
                    <a:pt x="78" y="521"/>
                    <a:pt x="173" y="735"/>
                  </a:cubicBezTo>
                  <a:cubicBezTo>
                    <a:pt x="245" y="925"/>
                    <a:pt x="316" y="1104"/>
                    <a:pt x="519" y="1199"/>
                  </a:cubicBezTo>
                  <a:cubicBezTo>
                    <a:pt x="525" y="1200"/>
                    <a:pt x="531" y="1201"/>
                    <a:pt x="537" y="1201"/>
                  </a:cubicBezTo>
                  <a:cubicBezTo>
                    <a:pt x="585" y="1201"/>
                    <a:pt x="614" y="1158"/>
                    <a:pt x="614" y="1116"/>
                  </a:cubicBezTo>
                  <a:cubicBezTo>
                    <a:pt x="614" y="937"/>
                    <a:pt x="519" y="806"/>
                    <a:pt x="423" y="663"/>
                  </a:cubicBezTo>
                  <a:cubicBezTo>
                    <a:pt x="316" y="485"/>
                    <a:pt x="245" y="282"/>
                    <a:pt x="197" y="80"/>
                  </a:cubicBezTo>
                  <a:cubicBezTo>
                    <a:pt x="192" y="25"/>
                    <a:pt x="148" y="1"/>
                    <a:pt x="10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45"/>
            <p:cNvSpPr/>
            <p:nvPr/>
          </p:nvSpPr>
          <p:spPr>
            <a:xfrm>
              <a:off x="3817350" y="1954350"/>
              <a:ext cx="17675" cy="24675"/>
            </a:xfrm>
            <a:custGeom>
              <a:rect b="b" l="l" r="r" t="t"/>
              <a:pathLst>
                <a:path extrusionOk="0" h="987" w="707">
                  <a:moveTo>
                    <a:pt x="156" y="1"/>
                  </a:moveTo>
                  <a:cubicBezTo>
                    <a:pt x="73" y="1"/>
                    <a:pt x="0" y="75"/>
                    <a:pt x="16" y="175"/>
                  </a:cubicBezTo>
                  <a:cubicBezTo>
                    <a:pt x="51" y="353"/>
                    <a:pt x="123" y="508"/>
                    <a:pt x="218" y="651"/>
                  </a:cubicBezTo>
                  <a:cubicBezTo>
                    <a:pt x="301" y="806"/>
                    <a:pt x="397" y="925"/>
                    <a:pt x="551" y="984"/>
                  </a:cubicBezTo>
                  <a:cubicBezTo>
                    <a:pt x="558" y="986"/>
                    <a:pt x="564" y="987"/>
                    <a:pt x="571" y="987"/>
                  </a:cubicBezTo>
                  <a:cubicBezTo>
                    <a:pt x="614" y="987"/>
                    <a:pt x="660" y="956"/>
                    <a:pt x="670" y="925"/>
                  </a:cubicBezTo>
                  <a:cubicBezTo>
                    <a:pt x="706" y="758"/>
                    <a:pt x="647" y="639"/>
                    <a:pt x="551" y="496"/>
                  </a:cubicBezTo>
                  <a:cubicBezTo>
                    <a:pt x="468" y="341"/>
                    <a:pt x="373" y="210"/>
                    <a:pt x="289" y="79"/>
                  </a:cubicBezTo>
                  <a:cubicBezTo>
                    <a:pt x="251" y="24"/>
                    <a:pt x="202" y="1"/>
                    <a:pt x="15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45"/>
            <p:cNvSpPr/>
            <p:nvPr/>
          </p:nvSpPr>
          <p:spPr>
            <a:xfrm>
              <a:off x="3852075" y="1954425"/>
              <a:ext cx="15675" cy="25800"/>
            </a:xfrm>
            <a:custGeom>
              <a:rect b="b" l="l" r="r" t="t"/>
              <a:pathLst>
                <a:path extrusionOk="0" h="1032" w="627">
                  <a:moveTo>
                    <a:pt x="174" y="0"/>
                  </a:moveTo>
                  <a:cubicBezTo>
                    <a:pt x="91" y="0"/>
                    <a:pt x="0" y="78"/>
                    <a:pt x="32" y="172"/>
                  </a:cubicBezTo>
                  <a:lnTo>
                    <a:pt x="210" y="672"/>
                  </a:lnTo>
                  <a:cubicBezTo>
                    <a:pt x="258" y="803"/>
                    <a:pt x="293" y="946"/>
                    <a:pt x="436" y="1017"/>
                  </a:cubicBezTo>
                  <a:cubicBezTo>
                    <a:pt x="453" y="1027"/>
                    <a:pt x="470" y="1032"/>
                    <a:pt x="486" y="1032"/>
                  </a:cubicBezTo>
                  <a:cubicBezTo>
                    <a:pt x="527" y="1032"/>
                    <a:pt x="562" y="1003"/>
                    <a:pt x="579" y="969"/>
                  </a:cubicBezTo>
                  <a:cubicBezTo>
                    <a:pt x="627" y="815"/>
                    <a:pt x="555" y="684"/>
                    <a:pt x="496" y="541"/>
                  </a:cubicBezTo>
                  <a:cubicBezTo>
                    <a:pt x="413" y="386"/>
                    <a:pt x="353" y="219"/>
                    <a:pt x="282" y="76"/>
                  </a:cubicBezTo>
                  <a:cubicBezTo>
                    <a:pt x="261" y="23"/>
                    <a:pt x="219" y="0"/>
                    <a:pt x="17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45"/>
            <p:cNvSpPr/>
            <p:nvPr/>
          </p:nvSpPr>
          <p:spPr>
            <a:xfrm>
              <a:off x="3891025" y="1951650"/>
              <a:ext cx="14525" cy="21775"/>
            </a:xfrm>
            <a:custGeom>
              <a:rect b="b" l="l" r="r" t="t"/>
              <a:pathLst>
                <a:path extrusionOk="0" h="871" w="581">
                  <a:moveTo>
                    <a:pt x="121" y="1"/>
                  </a:moveTo>
                  <a:cubicBezTo>
                    <a:pt x="63" y="1"/>
                    <a:pt x="0" y="47"/>
                    <a:pt x="33" y="104"/>
                  </a:cubicBezTo>
                  <a:cubicBezTo>
                    <a:pt x="81" y="259"/>
                    <a:pt x="128" y="402"/>
                    <a:pt x="164" y="533"/>
                  </a:cubicBezTo>
                  <a:cubicBezTo>
                    <a:pt x="224" y="676"/>
                    <a:pt x="259" y="818"/>
                    <a:pt x="402" y="866"/>
                  </a:cubicBezTo>
                  <a:cubicBezTo>
                    <a:pt x="411" y="869"/>
                    <a:pt x="420" y="870"/>
                    <a:pt x="429" y="870"/>
                  </a:cubicBezTo>
                  <a:cubicBezTo>
                    <a:pt x="459" y="870"/>
                    <a:pt x="491" y="855"/>
                    <a:pt x="509" y="818"/>
                  </a:cubicBezTo>
                  <a:cubicBezTo>
                    <a:pt x="581" y="676"/>
                    <a:pt x="509" y="557"/>
                    <a:pt x="438" y="414"/>
                  </a:cubicBezTo>
                  <a:cubicBezTo>
                    <a:pt x="367" y="283"/>
                    <a:pt x="259" y="164"/>
                    <a:pt x="188" y="33"/>
                  </a:cubicBezTo>
                  <a:cubicBezTo>
                    <a:pt x="173" y="10"/>
                    <a:pt x="148" y="1"/>
                    <a:pt x="12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45"/>
            <p:cNvSpPr/>
            <p:nvPr/>
          </p:nvSpPr>
          <p:spPr>
            <a:xfrm>
              <a:off x="3930250" y="1949225"/>
              <a:ext cx="14000" cy="25650"/>
            </a:xfrm>
            <a:custGeom>
              <a:rect b="b" l="l" r="r" t="t"/>
              <a:pathLst>
                <a:path extrusionOk="0" h="1026" w="560">
                  <a:moveTo>
                    <a:pt x="157" y="1"/>
                  </a:moveTo>
                  <a:cubicBezTo>
                    <a:pt x="86" y="1"/>
                    <a:pt x="0" y="67"/>
                    <a:pt x="24" y="153"/>
                  </a:cubicBezTo>
                  <a:cubicBezTo>
                    <a:pt x="83" y="332"/>
                    <a:pt x="131" y="499"/>
                    <a:pt x="179" y="677"/>
                  </a:cubicBezTo>
                  <a:cubicBezTo>
                    <a:pt x="226" y="832"/>
                    <a:pt x="238" y="963"/>
                    <a:pt x="381" y="1023"/>
                  </a:cubicBezTo>
                  <a:cubicBezTo>
                    <a:pt x="390" y="1025"/>
                    <a:pt x="398" y="1026"/>
                    <a:pt x="406" y="1026"/>
                  </a:cubicBezTo>
                  <a:cubicBezTo>
                    <a:pt x="445" y="1026"/>
                    <a:pt x="478" y="1004"/>
                    <a:pt x="488" y="975"/>
                  </a:cubicBezTo>
                  <a:cubicBezTo>
                    <a:pt x="560" y="832"/>
                    <a:pt x="476" y="701"/>
                    <a:pt x="417" y="546"/>
                  </a:cubicBezTo>
                  <a:cubicBezTo>
                    <a:pt x="357" y="380"/>
                    <a:pt x="310" y="225"/>
                    <a:pt x="238" y="58"/>
                  </a:cubicBezTo>
                  <a:cubicBezTo>
                    <a:pt x="226" y="18"/>
                    <a:pt x="194" y="1"/>
                    <a:pt x="15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45"/>
            <p:cNvSpPr/>
            <p:nvPr/>
          </p:nvSpPr>
          <p:spPr>
            <a:xfrm>
              <a:off x="3960525" y="1944875"/>
              <a:ext cx="14975" cy="31350"/>
            </a:xfrm>
            <a:custGeom>
              <a:rect b="b" l="l" r="r" t="t"/>
              <a:pathLst>
                <a:path extrusionOk="0" h="1254" w="599">
                  <a:moveTo>
                    <a:pt x="102" y="1"/>
                  </a:moveTo>
                  <a:cubicBezTo>
                    <a:pt x="48" y="1"/>
                    <a:pt x="1" y="55"/>
                    <a:pt x="39" y="125"/>
                  </a:cubicBezTo>
                  <a:cubicBezTo>
                    <a:pt x="146" y="316"/>
                    <a:pt x="206" y="518"/>
                    <a:pt x="242" y="732"/>
                  </a:cubicBezTo>
                  <a:cubicBezTo>
                    <a:pt x="277" y="899"/>
                    <a:pt x="266" y="1089"/>
                    <a:pt x="385" y="1232"/>
                  </a:cubicBezTo>
                  <a:cubicBezTo>
                    <a:pt x="399" y="1246"/>
                    <a:pt x="420" y="1253"/>
                    <a:pt x="442" y="1253"/>
                  </a:cubicBezTo>
                  <a:cubicBezTo>
                    <a:pt x="475" y="1253"/>
                    <a:pt x="508" y="1237"/>
                    <a:pt x="516" y="1209"/>
                  </a:cubicBezTo>
                  <a:cubicBezTo>
                    <a:pt x="599" y="1030"/>
                    <a:pt x="527" y="828"/>
                    <a:pt x="468" y="649"/>
                  </a:cubicBezTo>
                  <a:cubicBezTo>
                    <a:pt x="408" y="435"/>
                    <a:pt x="325" y="232"/>
                    <a:pt x="182" y="54"/>
                  </a:cubicBezTo>
                  <a:cubicBezTo>
                    <a:pt x="161" y="16"/>
                    <a:pt x="131" y="1"/>
                    <a:pt x="10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45"/>
            <p:cNvSpPr/>
            <p:nvPr/>
          </p:nvSpPr>
          <p:spPr>
            <a:xfrm>
              <a:off x="4005125" y="1945750"/>
              <a:ext cx="14675" cy="24975"/>
            </a:xfrm>
            <a:custGeom>
              <a:rect b="b" l="l" r="r" t="t"/>
              <a:pathLst>
                <a:path extrusionOk="0" h="999" w="587">
                  <a:moveTo>
                    <a:pt x="185" y="0"/>
                  </a:moveTo>
                  <a:cubicBezTo>
                    <a:pt x="98" y="0"/>
                    <a:pt x="0" y="75"/>
                    <a:pt x="29" y="197"/>
                  </a:cubicBezTo>
                  <a:cubicBezTo>
                    <a:pt x="89" y="459"/>
                    <a:pt x="184" y="852"/>
                    <a:pt x="446" y="983"/>
                  </a:cubicBezTo>
                  <a:cubicBezTo>
                    <a:pt x="462" y="994"/>
                    <a:pt x="478" y="998"/>
                    <a:pt x="493" y="998"/>
                  </a:cubicBezTo>
                  <a:cubicBezTo>
                    <a:pt x="545" y="998"/>
                    <a:pt x="586" y="941"/>
                    <a:pt x="577" y="876"/>
                  </a:cubicBezTo>
                  <a:cubicBezTo>
                    <a:pt x="565" y="745"/>
                    <a:pt x="482" y="626"/>
                    <a:pt x="422" y="507"/>
                  </a:cubicBezTo>
                  <a:cubicBezTo>
                    <a:pt x="363" y="376"/>
                    <a:pt x="339" y="245"/>
                    <a:pt x="303" y="102"/>
                  </a:cubicBezTo>
                  <a:cubicBezTo>
                    <a:pt x="294" y="32"/>
                    <a:pt x="242" y="0"/>
                    <a:pt x="18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45"/>
            <p:cNvSpPr/>
            <p:nvPr/>
          </p:nvSpPr>
          <p:spPr>
            <a:xfrm>
              <a:off x="4047825" y="1943300"/>
              <a:ext cx="15500" cy="22875"/>
            </a:xfrm>
            <a:custGeom>
              <a:rect b="b" l="l" r="r" t="t"/>
              <a:pathLst>
                <a:path extrusionOk="0" h="915" w="620">
                  <a:moveTo>
                    <a:pt x="132" y="0"/>
                  </a:moveTo>
                  <a:cubicBezTo>
                    <a:pt x="72" y="0"/>
                    <a:pt x="0" y="53"/>
                    <a:pt x="24" y="117"/>
                  </a:cubicBezTo>
                  <a:cubicBezTo>
                    <a:pt x="83" y="259"/>
                    <a:pt x="167" y="414"/>
                    <a:pt x="238" y="557"/>
                  </a:cubicBezTo>
                  <a:cubicBezTo>
                    <a:pt x="310" y="688"/>
                    <a:pt x="369" y="831"/>
                    <a:pt x="524" y="902"/>
                  </a:cubicBezTo>
                  <a:cubicBezTo>
                    <a:pt x="538" y="911"/>
                    <a:pt x="551" y="915"/>
                    <a:pt x="562" y="915"/>
                  </a:cubicBezTo>
                  <a:cubicBezTo>
                    <a:pt x="599" y="915"/>
                    <a:pt x="619" y="876"/>
                    <a:pt x="619" y="831"/>
                  </a:cubicBezTo>
                  <a:cubicBezTo>
                    <a:pt x="595" y="676"/>
                    <a:pt x="500" y="581"/>
                    <a:pt x="429" y="462"/>
                  </a:cubicBezTo>
                  <a:cubicBezTo>
                    <a:pt x="345" y="319"/>
                    <a:pt x="286" y="188"/>
                    <a:pt x="203" y="45"/>
                  </a:cubicBezTo>
                  <a:cubicBezTo>
                    <a:pt x="191" y="13"/>
                    <a:pt x="163" y="0"/>
                    <a:pt x="13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45"/>
            <p:cNvSpPr/>
            <p:nvPr/>
          </p:nvSpPr>
          <p:spPr>
            <a:xfrm>
              <a:off x="4077275" y="1935375"/>
              <a:ext cx="14325" cy="27950"/>
            </a:xfrm>
            <a:custGeom>
              <a:rect b="b" l="l" r="r" t="t"/>
              <a:pathLst>
                <a:path extrusionOk="0" h="1118" w="573">
                  <a:moveTo>
                    <a:pt x="184" y="1"/>
                  </a:moveTo>
                  <a:cubicBezTo>
                    <a:pt x="93" y="1"/>
                    <a:pt x="0" y="74"/>
                    <a:pt x="37" y="184"/>
                  </a:cubicBezTo>
                  <a:cubicBezTo>
                    <a:pt x="144" y="493"/>
                    <a:pt x="179" y="898"/>
                    <a:pt x="453" y="1100"/>
                  </a:cubicBezTo>
                  <a:cubicBezTo>
                    <a:pt x="469" y="1112"/>
                    <a:pt x="486" y="1117"/>
                    <a:pt x="503" y="1117"/>
                  </a:cubicBezTo>
                  <a:cubicBezTo>
                    <a:pt x="539" y="1117"/>
                    <a:pt x="572" y="1093"/>
                    <a:pt x="572" y="1053"/>
                  </a:cubicBezTo>
                  <a:cubicBezTo>
                    <a:pt x="525" y="731"/>
                    <a:pt x="429" y="410"/>
                    <a:pt x="322" y="100"/>
                  </a:cubicBezTo>
                  <a:cubicBezTo>
                    <a:pt x="299" y="31"/>
                    <a:pt x="242" y="1"/>
                    <a:pt x="18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45"/>
            <p:cNvSpPr/>
            <p:nvPr/>
          </p:nvSpPr>
          <p:spPr>
            <a:xfrm>
              <a:off x="4111900" y="1943575"/>
              <a:ext cx="15000" cy="24050"/>
            </a:xfrm>
            <a:custGeom>
              <a:rect b="b" l="l" r="r" t="t"/>
              <a:pathLst>
                <a:path extrusionOk="0" h="962" w="600">
                  <a:moveTo>
                    <a:pt x="40" y="1"/>
                  </a:moveTo>
                  <a:cubicBezTo>
                    <a:pt x="23" y="1"/>
                    <a:pt x="0" y="20"/>
                    <a:pt x="9" y="46"/>
                  </a:cubicBezTo>
                  <a:cubicBezTo>
                    <a:pt x="80" y="356"/>
                    <a:pt x="176" y="784"/>
                    <a:pt x="485" y="951"/>
                  </a:cubicBezTo>
                  <a:cubicBezTo>
                    <a:pt x="498" y="958"/>
                    <a:pt x="510" y="962"/>
                    <a:pt x="522" y="962"/>
                  </a:cubicBezTo>
                  <a:cubicBezTo>
                    <a:pt x="566" y="962"/>
                    <a:pt x="599" y="915"/>
                    <a:pt x="580" y="868"/>
                  </a:cubicBezTo>
                  <a:cubicBezTo>
                    <a:pt x="497" y="713"/>
                    <a:pt x="366" y="594"/>
                    <a:pt x="283" y="451"/>
                  </a:cubicBezTo>
                  <a:cubicBezTo>
                    <a:pt x="187" y="308"/>
                    <a:pt x="116" y="165"/>
                    <a:pt x="56" y="10"/>
                  </a:cubicBezTo>
                  <a:cubicBezTo>
                    <a:pt x="53" y="4"/>
                    <a:pt x="47" y="1"/>
                    <a:pt x="4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45"/>
            <p:cNvSpPr/>
            <p:nvPr/>
          </p:nvSpPr>
          <p:spPr>
            <a:xfrm>
              <a:off x="4136675" y="1939375"/>
              <a:ext cx="15950" cy="25600"/>
            </a:xfrm>
            <a:custGeom>
              <a:rect b="b" l="l" r="r" t="t"/>
              <a:pathLst>
                <a:path extrusionOk="0" h="1024" w="638">
                  <a:moveTo>
                    <a:pt x="179" y="1"/>
                  </a:moveTo>
                  <a:cubicBezTo>
                    <a:pt x="91" y="1"/>
                    <a:pt x="1" y="70"/>
                    <a:pt x="30" y="178"/>
                  </a:cubicBezTo>
                  <a:cubicBezTo>
                    <a:pt x="66" y="357"/>
                    <a:pt x="113" y="536"/>
                    <a:pt x="197" y="702"/>
                  </a:cubicBezTo>
                  <a:cubicBezTo>
                    <a:pt x="256" y="845"/>
                    <a:pt x="316" y="1012"/>
                    <a:pt x="494" y="1024"/>
                  </a:cubicBezTo>
                  <a:cubicBezTo>
                    <a:pt x="530" y="1024"/>
                    <a:pt x="566" y="1000"/>
                    <a:pt x="578" y="976"/>
                  </a:cubicBezTo>
                  <a:cubicBezTo>
                    <a:pt x="637" y="821"/>
                    <a:pt x="530" y="702"/>
                    <a:pt x="470" y="571"/>
                  </a:cubicBezTo>
                  <a:cubicBezTo>
                    <a:pt x="399" y="416"/>
                    <a:pt x="351" y="250"/>
                    <a:pt x="316" y="95"/>
                  </a:cubicBezTo>
                  <a:cubicBezTo>
                    <a:pt x="292" y="30"/>
                    <a:pt x="236" y="1"/>
                    <a:pt x="17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45"/>
            <p:cNvSpPr/>
            <p:nvPr/>
          </p:nvSpPr>
          <p:spPr>
            <a:xfrm>
              <a:off x="4163175" y="1933375"/>
              <a:ext cx="14750" cy="29450"/>
            </a:xfrm>
            <a:custGeom>
              <a:rect b="b" l="l" r="r" t="t"/>
              <a:pathLst>
                <a:path extrusionOk="0" h="1178" w="590">
                  <a:moveTo>
                    <a:pt x="87" y="1"/>
                  </a:moveTo>
                  <a:cubicBezTo>
                    <a:pt x="43" y="1"/>
                    <a:pt x="1" y="43"/>
                    <a:pt x="18" y="85"/>
                  </a:cubicBezTo>
                  <a:cubicBezTo>
                    <a:pt x="53" y="287"/>
                    <a:pt x="89" y="478"/>
                    <a:pt x="137" y="692"/>
                  </a:cubicBezTo>
                  <a:cubicBezTo>
                    <a:pt x="172" y="871"/>
                    <a:pt x="220" y="1073"/>
                    <a:pt x="399" y="1168"/>
                  </a:cubicBezTo>
                  <a:cubicBezTo>
                    <a:pt x="414" y="1175"/>
                    <a:pt x="429" y="1178"/>
                    <a:pt x="444" y="1178"/>
                  </a:cubicBezTo>
                  <a:cubicBezTo>
                    <a:pt x="487" y="1178"/>
                    <a:pt x="524" y="1153"/>
                    <a:pt x="542" y="1109"/>
                  </a:cubicBezTo>
                  <a:cubicBezTo>
                    <a:pt x="589" y="918"/>
                    <a:pt x="482" y="740"/>
                    <a:pt x="399" y="573"/>
                  </a:cubicBezTo>
                  <a:cubicBezTo>
                    <a:pt x="315" y="395"/>
                    <a:pt x="220" y="216"/>
                    <a:pt x="137" y="25"/>
                  </a:cubicBezTo>
                  <a:cubicBezTo>
                    <a:pt x="123" y="8"/>
                    <a:pt x="105" y="1"/>
                    <a:pt x="8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45"/>
            <p:cNvSpPr/>
            <p:nvPr/>
          </p:nvSpPr>
          <p:spPr>
            <a:xfrm>
              <a:off x="4191825" y="1930700"/>
              <a:ext cx="19725" cy="31750"/>
            </a:xfrm>
            <a:custGeom>
              <a:rect b="b" l="l" r="r" t="t"/>
              <a:pathLst>
                <a:path extrusionOk="0" h="1270" w="789">
                  <a:moveTo>
                    <a:pt x="149" y="0"/>
                  </a:moveTo>
                  <a:cubicBezTo>
                    <a:pt x="54" y="0"/>
                    <a:pt x="1" y="148"/>
                    <a:pt x="98" y="216"/>
                  </a:cubicBezTo>
                  <a:cubicBezTo>
                    <a:pt x="277" y="335"/>
                    <a:pt x="324" y="585"/>
                    <a:pt x="396" y="787"/>
                  </a:cubicBezTo>
                  <a:cubicBezTo>
                    <a:pt x="455" y="930"/>
                    <a:pt x="503" y="1180"/>
                    <a:pt x="658" y="1264"/>
                  </a:cubicBezTo>
                  <a:cubicBezTo>
                    <a:pt x="669" y="1267"/>
                    <a:pt x="684" y="1270"/>
                    <a:pt x="700" y="1270"/>
                  </a:cubicBezTo>
                  <a:cubicBezTo>
                    <a:pt x="737" y="1270"/>
                    <a:pt x="777" y="1257"/>
                    <a:pt x="777" y="1216"/>
                  </a:cubicBezTo>
                  <a:cubicBezTo>
                    <a:pt x="789" y="1085"/>
                    <a:pt x="741" y="1025"/>
                    <a:pt x="681" y="894"/>
                  </a:cubicBezTo>
                  <a:cubicBezTo>
                    <a:pt x="634" y="763"/>
                    <a:pt x="598" y="644"/>
                    <a:pt x="550" y="513"/>
                  </a:cubicBezTo>
                  <a:cubicBezTo>
                    <a:pt x="479" y="323"/>
                    <a:pt x="384" y="144"/>
                    <a:pt x="217" y="25"/>
                  </a:cubicBezTo>
                  <a:cubicBezTo>
                    <a:pt x="193" y="8"/>
                    <a:pt x="170" y="0"/>
                    <a:pt x="14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45"/>
            <p:cNvSpPr/>
            <p:nvPr/>
          </p:nvSpPr>
          <p:spPr>
            <a:xfrm>
              <a:off x="4235925" y="1938125"/>
              <a:ext cx="15800" cy="23225"/>
            </a:xfrm>
            <a:custGeom>
              <a:rect b="b" l="l" r="r" t="t"/>
              <a:pathLst>
                <a:path extrusionOk="0" h="929" w="632">
                  <a:moveTo>
                    <a:pt x="116" y="1"/>
                  </a:moveTo>
                  <a:cubicBezTo>
                    <a:pt x="59" y="1"/>
                    <a:pt x="1" y="70"/>
                    <a:pt x="37" y="133"/>
                  </a:cubicBezTo>
                  <a:cubicBezTo>
                    <a:pt x="120" y="264"/>
                    <a:pt x="179" y="407"/>
                    <a:pt x="239" y="574"/>
                  </a:cubicBezTo>
                  <a:cubicBezTo>
                    <a:pt x="287" y="693"/>
                    <a:pt x="322" y="859"/>
                    <a:pt x="441" y="919"/>
                  </a:cubicBezTo>
                  <a:cubicBezTo>
                    <a:pt x="457" y="925"/>
                    <a:pt x="471" y="928"/>
                    <a:pt x="483" y="928"/>
                  </a:cubicBezTo>
                  <a:cubicBezTo>
                    <a:pt x="519" y="928"/>
                    <a:pt x="546" y="904"/>
                    <a:pt x="572" y="859"/>
                  </a:cubicBezTo>
                  <a:cubicBezTo>
                    <a:pt x="632" y="728"/>
                    <a:pt x="513" y="550"/>
                    <a:pt x="441" y="431"/>
                  </a:cubicBezTo>
                  <a:cubicBezTo>
                    <a:pt x="358" y="276"/>
                    <a:pt x="275" y="145"/>
                    <a:pt x="168" y="26"/>
                  </a:cubicBezTo>
                  <a:cubicBezTo>
                    <a:pt x="153" y="8"/>
                    <a:pt x="135" y="1"/>
                    <a:pt x="11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45"/>
            <p:cNvSpPr/>
            <p:nvPr/>
          </p:nvSpPr>
          <p:spPr>
            <a:xfrm>
              <a:off x="4290700" y="1938750"/>
              <a:ext cx="625" cy="625"/>
            </a:xfrm>
            <a:custGeom>
              <a:rect b="b" l="l" r="r" t="t"/>
              <a:pathLst>
                <a:path extrusionOk="0" h="25" w="25">
                  <a:moveTo>
                    <a:pt x="13" y="1"/>
                  </a:moveTo>
                  <a:cubicBezTo>
                    <a:pt x="1" y="1"/>
                    <a:pt x="1" y="25"/>
                    <a:pt x="13" y="25"/>
                  </a:cubicBezTo>
                  <a:cubicBezTo>
                    <a:pt x="24" y="25"/>
                    <a:pt x="24" y="1"/>
                    <a:pt x="1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45"/>
            <p:cNvSpPr/>
            <p:nvPr/>
          </p:nvSpPr>
          <p:spPr>
            <a:xfrm>
              <a:off x="4282075" y="1934925"/>
              <a:ext cx="17275" cy="24700"/>
            </a:xfrm>
            <a:custGeom>
              <a:rect b="b" l="l" r="r" t="t"/>
              <a:pathLst>
                <a:path extrusionOk="0" h="988" w="691">
                  <a:moveTo>
                    <a:pt x="160" y="1"/>
                  </a:moveTo>
                  <a:cubicBezTo>
                    <a:pt x="116" y="1"/>
                    <a:pt x="68" y="28"/>
                    <a:pt x="48" y="83"/>
                  </a:cubicBezTo>
                  <a:cubicBezTo>
                    <a:pt x="0" y="261"/>
                    <a:pt x="96" y="452"/>
                    <a:pt x="167" y="618"/>
                  </a:cubicBezTo>
                  <a:cubicBezTo>
                    <a:pt x="238" y="761"/>
                    <a:pt x="334" y="975"/>
                    <a:pt x="524" y="987"/>
                  </a:cubicBezTo>
                  <a:cubicBezTo>
                    <a:pt x="572" y="987"/>
                    <a:pt x="631" y="940"/>
                    <a:pt x="643" y="892"/>
                  </a:cubicBezTo>
                  <a:cubicBezTo>
                    <a:pt x="691" y="725"/>
                    <a:pt x="560" y="594"/>
                    <a:pt x="477" y="464"/>
                  </a:cubicBezTo>
                  <a:cubicBezTo>
                    <a:pt x="428" y="387"/>
                    <a:pt x="392" y="295"/>
                    <a:pt x="349" y="208"/>
                  </a:cubicBezTo>
                  <a:lnTo>
                    <a:pt x="349" y="208"/>
                  </a:lnTo>
                  <a:cubicBezTo>
                    <a:pt x="363" y="211"/>
                    <a:pt x="375" y="213"/>
                    <a:pt x="381" y="213"/>
                  </a:cubicBezTo>
                  <a:cubicBezTo>
                    <a:pt x="383" y="214"/>
                    <a:pt x="385" y="214"/>
                    <a:pt x="387" y="214"/>
                  </a:cubicBezTo>
                  <a:cubicBezTo>
                    <a:pt x="419" y="214"/>
                    <a:pt x="438" y="118"/>
                    <a:pt x="381" y="106"/>
                  </a:cubicBezTo>
                  <a:cubicBezTo>
                    <a:pt x="357" y="106"/>
                    <a:pt x="311" y="101"/>
                    <a:pt x="276" y="82"/>
                  </a:cubicBezTo>
                  <a:lnTo>
                    <a:pt x="276" y="82"/>
                  </a:lnTo>
                  <a:cubicBezTo>
                    <a:pt x="264" y="66"/>
                    <a:pt x="252" y="50"/>
                    <a:pt x="238" y="35"/>
                  </a:cubicBezTo>
                  <a:lnTo>
                    <a:pt x="238" y="47"/>
                  </a:lnTo>
                  <a:cubicBezTo>
                    <a:pt x="223" y="16"/>
                    <a:pt x="193" y="1"/>
                    <a:pt x="16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45"/>
            <p:cNvSpPr/>
            <p:nvPr/>
          </p:nvSpPr>
          <p:spPr>
            <a:xfrm>
              <a:off x="4311650" y="1930150"/>
              <a:ext cx="26350" cy="39225"/>
            </a:xfrm>
            <a:custGeom>
              <a:rect b="b" l="l" r="r" t="t"/>
              <a:pathLst>
                <a:path extrusionOk="0" h="1569" w="1054">
                  <a:moveTo>
                    <a:pt x="261" y="1"/>
                  </a:moveTo>
                  <a:cubicBezTo>
                    <a:pt x="132" y="1"/>
                    <a:pt x="1" y="138"/>
                    <a:pt x="91" y="285"/>
                  </a:cubicBezTo>
                  <a:cubicBezTo>
                    <a:pt x="341" y="702"/>
                    <a:pt x="425" y="1381"/>
                    <a:pt x="925" y="1559"/>
                  </a:cubicBezTo>
                  <a:cubicBezTo>
                    <a:pt x="938" y="1566"/>
                    <a:pt x="950" y="1569"/>
                    <a:pt x="962" y="1569"/>
                  </a:cubicBezTo>
                  <a:cubicBezTo>
                    <a:pt x="1015" y="1569"/>
                    <a:pt x="1054" y="1509"/>
                    <a:pt x="1044" y="1440"/>
                  </a:cubicBezTo>
                  <a:cubicBezTo>
                    <a:pt x="960" y="1202"/>
                    <a:pt x="829" y="1000"/>
                    <a:pt x="722" y="774"/>
                  </a:cubicBezTo>
                  <a:cubicBezTo>
                    <a:pt x="627" y="535"/>
                    <a:pt x="544" y="297"/>
                    <a:pt x="413" y="95"/>
                  </a:cubicBezTo>
                  <a:cubicBezTo>
                    <a:pt x="376" y="28"/>
                    <a:pt x="318" y="1"/>
                    <a:pt x="26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45"/>
            <p:cNvSpPr/>
            <p:nvPr/>
          </p:nvSpPr>
          <p:spPr>
            <a:xfrm>
              <a:off x="4358075" y="1931550"/>
              <a:ext cx="21350" cy="25625"/>
            </a:xfrm>
            <a:custGeom>
              <a:rect b="b" l="l" r="r" t="t"/>
              <a:pathLst>
                <a:path extrusionOk="0" h="1025" w="854">
                  <a:moveTo>
                    <a:pt x="294" y="0"/>
                  </a:moveTo>
                  <a:cubicBezTo>
                    <a:pt x="147" y="0"/>
                    <a:pt x="0" y="151"/>
                    <a:pt x="104" y="289"/>
                  </a:cubicBezTo>
                  <a:cubicBezTo>
                    <a:pt x="282" y="527"/>
                    <a:pt x="401" y="837"/>
                    <a:pt x="651" y="1015"/>
                  </a:cubicBezTo>
                  <a:cubicBezTo>
                    <a:pt x="664" y="1021"/>
                    <a:pt x="677" y="1024"/>
                    <a:pt x="692" y="1024"/>
                  </a:cubicBezTo>
                  <a:cubicBezTo>
                    <a:pt x="733" y="1024"/>
                    <a:pt x="776" y="1000"/>
                    <a:pt x="794" y="956"/>
                  </a:cubicBezTo>
                  <a:cubicBezTo>
                    <a:pt x="854" y="634"/>
                    <a:pt x="627" y="337"/>
                    <a:pt x="449" y="75"/>
                  </a:cubicBezTo>
                  <a:cubicBezTo>
                    <a:pt x="406" y="22"/>
                    <a:pt x="350" y="0"/>
                    <a:pt x="29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45"/>
            <p:cNvSpPr/>
            <p:nvPr/>
          </p:nvSpPr>
          <p:spPr>
            <a:xfrm>
              <a:off x="4401550" y="1923925"/>
              <a:ext cx="21325" cy="33775"/>
            </a:xfrm>
            <a:custGeom>
              <a:rect b="b" l="l" r="r" t="t"/>
              <a:pathLst>
                <a:path extrusionOk="0" h="1351" w="853">
                  <a:moveTo>
                    <a:pt x="159" y="0"/>
                  </a:moveTo>
                  <a:cubicBezTo>
                    <a:pt x="82" y="0"/>
                    <a:pt x="0" y="63"/>
                    <a:pt x="31" y="142"/>
                  </a:cubicBezTo>
                  <a:cubicBezTo>
                    <a:pt x="127" y="380"/>
                    <a:pt x="198" y="618"/>
                    <a:pt x="317" y="844"/>
                  </a:cubicBezTo>
                  <a:cubicBezTo>
                    <a:pt x="401" y="1023"/>
                    <a:pt x="508" y="1296"/>
                    <a:pt x="722" y="1344"/>
                  </a:cubicBezTo>
                  <a:cubicBezTo>
                    <a:pt x="733" y="1348"/>
                    <a:pt x="743" y="1350"/>
                    <a:pt x="754" y="1350"/>
                  </a:cubicBezTo>
                  <a:cubicBezTo>
                    <a:pt x="805" y="1350"/>
                    <a:pt x="853" y="1308"/>
                    <a:pt x="853" y="1249"/>
                  </a:cubicBezTo>
                  <a:cubicBezTo>
                    <a:pt x="853" y="1046"/>
                    <a:pt x="662" y="868"/>
                    <a:pt x="567" y="701"/>
                  </a:cubicBezTo>
                  <a:cubicBezTo>
                    <a:pt x="448" y="487"/>
                    <a:pt x="365" y="261"/>
                    <a:pt x="258" y="58"/>
                  </a:cubicBezTo>
                  <a:cubicBezTo>
                    <a:pt x="237" y="17"/>
                    <a:pt x="199" y="0"/>
                    <a:pt x="15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45"/>
            <p:cNvSpPr/>
            <p:nvPr/>
          </p:nvSpPr>
          <p:spPr>
            <a:xfrm>
              <a:off x="4438600" y="1929000"/>
              <a:ext cx="21425" cy="33975"/>
            </a:xfrm>
            <a:custGeom>
              <a:rect b="b" l="l" r="r" t="t"/>
              <a:pathLst>
                <a:path extrusionOk="0" h="1359" w="857">
                  <a:moveTo>
                    <a:pt x="176" y="0"/>
                  </a:moveTo>
                  <a:cubicBezTo>
                    <a:pt x="91" y="0"/>
                    <a:pt x="1" y="95"/>
                    <a:pt x="50" y="200"/>
                  </a:cubicBezTo>
                  <a:cubicBezTo>
                    <a:pt x="240" y="570"/>
                    <a:pt x="359" y="1070"/>
                    <a:pt x="704" y="1343"/>
                  </a:cubicBezTo>
                  <a:cubicBezTo>
                    <a:pt x="718" y="1354"/>
                    <a:pt x="734" y="1359"/>
                    <a:pt x="749" y="1359"/>
                  </a:cubicBezTo>
                  <a:cubicBezTo>
                    <a:pt x="802" y="1359"/>
                    <a:pt x="857" y="1306"/>
                    <a:pt x="847" y="1260"/>
                  </a:cubicBezTo>
                  <a:cubicBezTo>
                    <a:pt x="800" y="831"/>
                    <a:pt x="502" y="427"/>
                    <a:pt x="276" y="69"/>
                  </a:cubicBezTo>
                  <a:cubicBezTo>
                    <a:pt x="253" y="20"/>
                    <a:pt x="215" y="0"/>
                    <a:pt x="17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45"/>
            <p:cNvSpPr/>
            <p:nvPr/>
          </p:nvSpPr>
          <p:spPr>
            <a:xfrm>
              <a:off x="4471675" y="1929000"/>
              <a:ext cx="17175" cy="45450"/>
            </a:xfrm>
            <a:custGeom>
              <a:rect b="b" l="l" r="r" t="t"/>
              <a:pathLst>
                <a:path extrusionOk="0" h="1818" w="687">
                  <a:moveTo>
                    <a:pt x="23" y="0"/>
                  </a:moveTo>
                  <a:cubicBezTo>
                    <a:pt x="13" y="0"/>
                    <a:pt x="1" y="13"/>
                    <a:pt x="1" y="34"/>
                  </a:cubicBezTo>
                  <a:cubicBezTo>
                    <a:pt x="203" y="593"/>
                    <a:pt x="251" y="1272"/>
                    <a:pt x="548" y="1784"/>
                  </a:cubicBezTo>
                  <a:cubicBezTo>
                    <a:pt x="558" y="1807"/>
                    <a:pt x="581" y="1818"/>
                    <a:pt x="606" y="1818"/>
                  </a:cubicBezTo>
                  <a:cubicBezTo>
                    <a:pt x="645" y="1818"/>
                    <a:pt x="687" y="1792"/>
                    <a:pt x="679" y="1748"/>
                  </a:cubicBezTo>
                  <a:cubicBezTo>
                    <a:pt x="667" y="1153"/>
                    <a:pt x="358" y="510"/>
                    <a:pt x="36" y="22"/>
                  </a:cubicBezTo>
                  <a:cubicBezTo>
                    <a:pt x="36" y="7"/>
                    <a:pt x="30" y="0"/>
                    <a:pt x="2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45"/>
            <p:cNvSpPr/>
            <p:nvPr/>
          </p:nvSpPr>
          <p:spPr>
            <a:xfrm>
              <a:off x="4492500" y="1928200"/>
              <a:ext cx="32050" cy="73200"/>
            </a:xfrm>
            <a:custGeom>
              <a:rect b="b" l="l" r="r" t="t"/>
              <a:pathLst>
                <a:path extrusionOk="0" h="2928" w="1282">
                  <a:moveTo>
                    <a:pt x="169" y="0"/>
                  </a:moveTo>
                  <a:cubicBezTo>
                    <a:pt x="84" y="0"/>
                    <a:pt x="1" y="111"/>
                    <a:pt x="84" y="185"/>
                  </a:cubicBezTo>
                  <a:cubicBezTo>
                    <a:pt x="846" y="863"/>
                    <a:pt x="513" y="2114"/>
                    <a:pt x="1108" y="2888"/>
                  </a:cubicBezTo>
                  <a:cubicBezTo>
                    <a:pt x="1129" y="2913"/>
                    <a:pt x="1164" y="2928"/>
                    <a:pt x="1197" y="2928"/>
                  </a:cubicBezTo>
                  <a:cubicBezTo>
                    <a:pt x="1242" y="2928"/>
                    <a:pt x="1282" y="2901"/>
                    <a:pt x="1275" y="2840"/>
                  </a:cubicBezTo>
                  <a:cubicBezTo>
                    <a:pt x="1215" y="2328"/>
                    <a:pt x="1049" y="1768"/>
                    <a:pt x="894" y="1268"/>
                  </a:cubicBezTo>
                  <a:cubicBezTo>
                    <a:pt x="751" y="840"/>
                    <a:pt x="573" y="340"/>
                    <a:pt x="239" y="30"/>
                  </a:cubicBezTo>
                  <a:cubicBezTo>
                    <a:pt x="218" y="9"/>
                    <a:pt x="194" y="0"/>
                    <a:pt x="16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45"/>
            <p:cNvSpPr/>
            <p:nvPr/>
          </p:nvSpPr>
          <p:spPr>
            <a:xfrm>
              <a:off x="4519725" y="1920525"/>
              <a:ext cx="19850" cy="52875"/>
            </a:xfrm>
            <a:custGeom>
              <a:rect b="b" l="l" r="r" t="t"/>
              <a:pathLst>
                <a:path extrusionOk="0" h="2115" w="794">
                  <a:moveTo>
                    <a:pt x="40" y="1"/>
                  </a:moveTo>
                  <a:cubicBezTo>
                    <a:pt x="19" y="1"/>
                    <a:pt x="0" y="18"/>
                    <a:pt x="7" y="39"/>
                  </a:cubicBezTo>
                  <a:cubicBezTo>
                    <a:pt x="115" y="397"/>
                    <a:pt x="222" y="766"/>
                    <a:pt x="317" y="1135"/>
                  </a:cubicBezTo>
                  <a:cubicBezTo>
                    <a:pt x="412" y="1456"/>
                    <a:pt x="496" y="1825"/>
                    <a:pt x="710" y="2099"/>
                  </a:cubicBezTo>
                  <a:cubicBezTo>
                    <a:pt x="719" y="2108"/>
                    <a:pt x="734" y="2114"/>
                    <a:pt x="748" y="2114"/>
                  </a:cubicBezTo>
                  <a:cubicBezTo>
                    <a:pt x="771" y="2114"/>
                    <a:pt x="793" y="2100"/>
                    <a:pt x="793" y="2063"/>
                  </a:cubicBezTo>
                  <a:cubicBezTo>
                    <a:pt x="769" y="1730"/>
                    <a:pt x="603" y="1397"/>
                    <a:pt x="484" y="1087"/>
                  </a:cubicBezTo>
                  <a:cubicBezTo>
                    <a:pt x="353" y="730"/>
                    <a:pt x="210" y="373"/>
                    <a:pt x="79" y="27"/>
                  </a:cubicBezTo>
                  <a:cubicBezTo>
                    <a:pt x="69" y="8"/>
                    <a:pt x="54" y="1"/>
                    <a:pt x="4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45"/>
            <p:cNvSpPr/>
            <p:nvPr/>
          </p:nvSpPr>
          <p:spPr>
            <a:xfrm>
              <a:off x="4542375" y="1983850"/>
              <a:ext cx="20325" cy="42725"/>
            </a:xfrm>
            <a:custGeom>
              <a:rect b="b" l="l" r="r" t="t"/>
              <a:pathLst>
                <a:path extrusionOk="0" h="1709" w="813">
                  <a:moveTo>
                    <a:pt x="80" y="1"/>
                  </a:moveTo>
                  <a:cubicBezTo>
                    <a:pt x="38" y="1"/>
                    <a:pt x="1" y="28"/>
                    <a:pt x="6" y="90"/>
                  </a:cubicBezTo>
                  <a:cubicBezTo>
                    <a:pt x="42" y="364"/>
                    <a:pt x="125" y="638"/>
                    <a:pt x="268" y="900"/>
                  </a:cubicBezTo>
                  <a:cubicBezTo>
                    <a:pt x="387" y="1150"/>
                    <a:pt x="518" y="1483"/>
                    <a:pt x="697" y="1697"/>
                  </a:cubicBezTo>
                  <a:cubicBezTo>
                    <a:pt x="704" y="1705"/>
                    <a:pt x="719" y="1709"/>
                    <a:pt x="735" y="1709"/>
                  </a:cubicBezTo>
                  <a:cubicBezTo>
                    <a:pt x="770" y="1709"/>
                    <a:pt x="812" y="1690"/>
                    <a:pt x="804" y="1650"/>
                  </a:cubicBezTo>
                  <a:cubicBezTo>
                    <a:pt x="768" y="1424"/>
                    <a:pt x="637" y="1233"/>
                    <a:pt x="530" y="1031"/>
                  </a:cubicBezTo>
                  <a:cubicBezTo>
                    <a:pt x="363" y="733"/>
                    <a:pt x="233" y="423"/>
                    <a:pt x="185" y="90"/>
                  </a:cubicBezTo>
                  <a:cubicBezTo>
                    <a:pt x="179" y="34"/>
                    <a:pt x="126" y="1"/>
                    <a:pt x="8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45"/>
            <p:cNvSpPr/>
            <p:nvPr/>
          </p:nvSpPr>
          <p:spPr>
            <a:xfrm>
              <a:off x="4551825" y="1937075"/>
              <a:ext cx="37950" cy="78825"/>
            </a:xfrm>
            <a:custGeom>
              <a:rect b="b" l="l" r="r" t="t"/>
              <a:pathLst>
                <a:path extrusionOk="0" h="3153" w="1518">
                  <a:moveTo>
                    <a:pt x="99" y="1"/>
                  </a:moveTo>
                  <a:cubicBezTo>
                    <a:pt x="47" y="1"/>
                    <a:pt x="0" y="50"/>
                    <a:pt x="33" y="116"/>
                  </a:cubicBezTo>
                  <a:cubicBezTo>
                    <a:pt x="509" y="1080"/>
                    <a:pt x="712" y="2282"/>
                    <a:pt x="1402" y="3128"/>
                  </a:cubicBezTo>
                  <a:cubicBezTo>
                    <a:pt x="1416" y="3145"/>
                    <a:pt x="1432" y="3153"/>
                    <a:pt x="1448" y="3153"/>
                  </a:cubicBezTo>
                  <a:cubicBezTo>
                    <a:pt x="1485" y="3153"/>
                    <a:pt x="1518" y="3110"/>
                    <a:pt x="1509" y="3068"/>
                  </a:cubicBezTo>
                  <a:cubicBezTo>
                    <a:pt x="1271" y="2044"/>
                    <a:pt x="747" y="925"/>
                    <a:pt x="164" y="32"/>
                  </a:cubicBezTo>
                  <a:cubicBezTo>
                    <a:pt x="146" y="10"/>
                    <a:pt x="122" y="1"/>
                    <a:pt x="9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45"/>
            <p:cNvSpPr/>
            <p:nvPr/>
          </p:nvSpPr>
          <p:spPr>
            <a:xfrm>
              <a:off x="4576450" y="1937225"/>
              <a:ext cx="50075" cy="93800"/>
            </a:xfrm>
            <a:custGeom>
              <a:rect b="b" l="l" r="r" t="t"/>
              <a:pathLst>
                <a:path extrusionOk="0" h="3752" w="2003">
                  <a:moveTo>
                    <a:pt x="25" y="1"/>
                  </a:moveTo>
                  <a:cubicBezTo>
                    <a:pt x="13" y="1"/>
                    <a:pt x="1" y="7"/>
                    <a:pt x="1" y="14"/>
                  </a:cubicBezTo>
                  <a:cubicBezTo>
                    <a:pt x="227" y="681"/>
                    <a:pt x="489" y="1300"/>
                    <a:pt x="822" y="1919"/>
                  </a:cubicBezTo>
                  <a:cubicBezTo>
                    <a:pt x="1132" y="2515"/>
                    <a:pt x="1406" y="3217"/>
                    <a:pt x="1846" y="3717"/>
                  </a:cubicBezTo>
                  <a:cubicBezTo>
                    <a:pt x="1864" y="3742"/>
                    <a:pt x="1886" y="3752"/>
                    <a:pt x="1907" y="3752"/>
                  </a:cubicBezTo>
                  <a:cubicBezTo>
                    <a:pt x="1957" y="3752"/>
                    <a:pt x="2002" y="3696"/>
                    <a:pt x="1977" y="3646"/>
                  </a:cubicBezTo>
                  <a:cubicBezTo>
                    <a:pt x="1834" y="3038"/>
                    <a:pt x="1406" y="2467"/>
                    <a:pt x="1084" y="1919"/>
                  </a:cubicBezTo>
                  <a:cubicBezTo>
                    <a:pt x="727" y="1300"/>
                    <a:pt x="358" y="657"/>
                    <a:pt x="48" y="14"/>
                  </a:cubicBezTo>
                  <a:cubicBezTo>
                    <a:pt x="43" y="4"/>
                    <a:pt x="34" y="1"/>
                    <a:pt x="2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45"/>
            <p:cNvSpPr/>
            <p:nvPr/>
          </p:nvSpPr>
          <p:spPr>
            <a:xfrm>
              <a:off x="4594600" y="1931225"/>
              <a:ext cx="42475" cy="89750"/>
            </a:xfrm>
            <a:custGeom>
              <a:rect b="b" l="l" r="r" t="t"/>
              <a:pathLst>
                <a:path extrusionOk="0" h="3590" w="1699">
                  <a:moveTo>
                    <a:pt x="125" y="0"/>
                  </a:moveTo>
                  <a:cubicBezTo>
                    <a:pt x="62" y="0"/>
                    <a:pt x="0" y="89"/>
                    <a:pt x="49" y="147"/>
                  </a:cubicBezTo>
                  <a:cubicBezTo>
                    <a:pt x="477" y="707"/>
                    <a:pt x="715" y="1397"/>
                    <a:pt x="941" y="2040"/>
                  </a:cubicBezTo>
                  <a:cubicBezTo>
                    <a:pt x="1120" y="2540"/>
                    <a:pt x="1215" y="3124"/>
                    <a:pt x="1549" y="3552"/>
                  </a:cubicBezTo>
                  <a:cubicBezTo>
                    <a:pt x="1569" y="3577"/>
                    <a:pt x="1599" y="3590"/>
                    <a:pt x="1626" y="3590"/>
                  </a:cubicBezTo>
                  <a:cubicBezTo>
                    <a:pt x="1665" y="3590"/>
                    <a:pt x="1699" y="3565"/>
                    <a:pt x="1692" y="3517"/>
                  </a:cubicBezTo>
                  <a:cubicBezTo>
                    <a:pt x="1644" y="2862"/>
                    <a:pt x="1334" y="2195"/>
                    <a:pt x="1072" y="1576"/>
                  </a:cubicBezTo>
                  <a:cubicBezTo>
                    <a:pt x="858" y="1016"/>
                    <a:pt x="584" y="457"/>
                    <a:pt x="168" y="16"/>
                  </a:cubicBezTo>
                  <a:cubicBezTo>
                    <a:pt x="154" y="5"/>
                    <a:pt x="139" y="0"/>
                    <a:pt x="12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45"/>
            <p:cNvSpPr/>
            <p:nvPr/>
          </p:nvSpPr>
          <p:spPr>
            <a:xfrm>
              <a:off x="4624350" y="1942900"/>
              <a:ext cx="39350" cy="88650"/>
            </a:xfrm>
            <a:custGeom>
              <a:rect b="b" l="l" r="r" t="t"/>
              <a:pathLst>
                <a:path extrusionOk="0" h="3546" w="1574">
                  <a:moveTo>
                    <a:pt x="152" y="0"/>
                  </a:moveTo>
                  <a:cubicBezTo>
                    <a:pt x="72" y="0"/>
                    <a:pt x="0" y="107"/>
                    <a:pt x="85" y="192"/>
                  </a:cubicBezTo>
                  <a:cubicBezTo>
                    <a:pt x="573" y="680"/>
                    <a:pt x="752" y="1407"/>
                    <a:pt x="894" y="2061"/>
                  </a:cubicBezTo>
                  <a:cubicBezTo>
                    <a:pt x="1014" y="2526"/>
                    <a:pt x="1061" y="3133"/>
                    <a:pt x="1359" y="3514"/>
                  </a:cubicBezTo>
                  <a:cubicBezTo>
                    <a:pt x="1377" y="3536"/>
                    <a:pt x="1401" y="3545"/>
                    <a:pt x="1425" y="3545"/>
                  </a:cubicBezTo>
                  <a:cubicBezTo>
                    <a:pt x="1480" y="3545"/>
                    <a:pt x="1537" y="3497"/>
                    <a:pt x="1537" y="3431"/>
                  </a:cubicBezTo>
                  <a:cubicBezTo>
                    <a:pt x="1573" y="2835"/>
                    <a:pt x="1252" y="2097"/>
                    <a:pt x="1061" y="1549"/>
                  </a:cubicBezTo>
                  <a:cubicBezTo>
                    <a:pt x="883" y="990"/>
                    <a:pt x="656" y="430"/>
                    <a:pt x="216" y="25"/>
                  </a:cubicBezTo>
                  <a:cubicBezTo>
                    <a:pt x="196" y="8"/>
                    <a:pt x="174" y="0"/>
                    <a:pt x="15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45"/>
            <p:cNvSpPr/>
            <p:nvPr/>
          </p:nvSpPr>
          <p:spPr>
            <a:xfrm>
              <a:off x="4637825" y="1942250"/>
              <a:ext cx="29725" cy="50775"/>
            </a:xfrm>
            <a:custGeom>
              <a:rect b="b" l="l" r="r" t="t"/>
              <a:pathLst>
                <a:path extrusionOk="0" h="2031" w="1189">
                  <a:moveTo>
                    <a:pt x="220" y="1"/>
                  </a:moveTo>
                  <a:cubicBezTo>
                    <a:pt x="102" y="1"/>
                    <a:pt x="0" y="135"/>
                    <a:pt x="105" y="230"/>
                  </a:cubicBezTo>
                  <a:cubicBezTo>
                    <a:pt x="403" y="480"/>
                    <a:pt x="522" y="873"/>
                    <a:pt x="629" y="1230"/>
                  </a:cubicBezTo>
                  <a:cubicBezTo>
                    <a:pt x="701" y="1480"/>
                    <a:pt x="736" y="1885"/>
                    <a:pt x="975" y="2016"/>
                  </a:cubicBezTo>
                  <a:cubicBezTo>
                    <a:pt x="985" y="2026"/>
                    <a:pt x="997" y="2030"/>
                    <a:pt x="1009" y="2030"/>
                  </a:cubicBezTo>
                  <a:cubicBezTo>
                    <a:pt x="1041" y="2030"/>
                    <a:pt x="1077" y="2002"/>
                    <a:pt x="1094" y="1968"/>
                  </a:cubicBezTo>
                  <a:cubicBezTo>
                    <a:pt x="1189" y="1671"/>
                    <a:pt x="927" y="1171"/>
                    <a:pt x="832" y="897"/>
                  </a:cubicBezTo>
                  <a:cubicBezTo>
                    <a:pt x="713" y="575"/>
                    <a:pt x="582" y="242"/>
                    <a:pt x="308" y="28"/>
                  </a:cubicBezTo>
                  <a:cubicBezTo>
                    <a:pt x="280" y="9"/>
                    <a:pt x="249" y="1"/>
                    <a:pt x="22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45"/>
            <p:cNvSpPr/>
            <p:nvPr/>
          </p:nvSpPr>
          <p:spPr>
            <a:xfrm>
              <a:off x="4623900" y="1932400"/>
              <a:ext cx="10925" cy="19850"/>
            </a:xfrm>
            <a:custGeom>
              <a:rect b="b" l="l" r="r" t="t"/>
              <a:pathLst>
                <a:path extrusionOk="0" h="794" w="437">
                  <a:moveTo>
                    <a:pt x="117" y="0"/>
                  </a:moveTo>
                  <a:cubicBezTo>
                    <a:pt x="62" y="0"/>
                    <a:pt x="0" y="57"/>
                    <a:pt x="8" y="136"/>
                  </a:cubicBezTo>
                  <a:cubicBezTo>
                    <a:pt x="43" y="255"/>
                    <a:pt x="67" y="386"/>
                    <a:pt x="115" y="505"/>
                  </a:cubicBezTo>
                  <a:cubicBezTo>
                    <a:pt x="162" y="624"/>
                    <a:pt x="186" y="731"/>
                    <a:pt x="305" y="791"/>
                  </a:cubicBezTo>
                  <a:cubicBezTo>
                    <a:pt x="312" y="792"/>
                    <a:pt x="318" y="793"/>
                    <a:pt x="324" y="793"/>
                  </a:cubicBezTo>
                  <a:cubicBezTo>
                    <a:pt x="362" y="793"/>
                    <a:pt x="392" y="762"/>
                    <a:pt x="412" y="731"/>
                  </a:cubicBezTo>
                  <a:cubicBezTo>
                    <a:pt x="436" y="612"/>
                    <a:pt x="365" y="517"/>
                    <a:pt x="317" y="410"/>
                  </a:cubicBezTo>
                  <a:cubicBezTo>
                    <a:pt x="281" y="314"/>
                    <a:pt x="234" y="195"/>
                    <a:pt x="198" y="88"/>
                  </a:cubicBezTo>
                  <a:cubicBezTo>
                    <a:pt x="189" y="26"/>
                    <a:pt x="154" y="0"/>
                    <a:pt x="11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45"/>
            <p:cNvSpPr/>
            <p:nvPr/>
          </p:nvSpPr>
          <p:spPr>
            <a:xfrm>
              <a:off x="3817775" y="2028725"/>
              <a:ext cx="5925" cy="10750"/>
            </a:xfrm>
            <a:custGeom>
              <a:rect b="b" l="l" r="r" t="t"/>
              <a:pathLst>
                <a:path extrusionOk="0" h="430" w="237">
                  <a:moveTo>
                    <a:pt x="72" y="0"/>
                  </a:moveTo>
                  <a:cubicBezTo>
                    <a:pt x="38" y="0"/>
                    <a:pt x="0" y="29"/>
                    <a:pt x="22" y="81"/>
                  </a:cubicBezTo>
                  <a:cubicBezTo>
                    <a:pt x="34" y="129"/>
                    <a:pt x="34" y="176"/>
                    <a:pt x="46" y="236"/>
                  </a:cubicBezTo>
                  <a:cubicBezTo>
                    <a:pt x="58" y="295"/>
                    <a:pt x="82" y="355"/>
                    <a:pt x="106" y="402"/>
                  </a:cubicBezTo>
                  <a:cubicBezTo>
                    <a:pt x="112" y="420"/>
                    <a:pt x="127" y="429"/>
                    <a:pt x="141" y="429"/>
                  </a:cubicBezTo>
                  <a:cubicBezTo>
                    <a:pt x="156" y="429"/>
                    <a:pt x="171" y="420"/>
                    <a:pt x="177" y="402"/>
                  </a:cubicBezTo>
                  <a:cubicBezTo>
                    <a:pt x="237" y="271"/>
                    <a:pt x="201" y="140"/>
                    <a:pt x="118" y="33"/>
                  </a:cubicBezTo>
                  <a:cubicBezTo>
                    <a:pt x="113" y="11"/>
                    <a:pt x="93" y="0"/>
                    <a:pt x="7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45"/>
            <p:cNvSpPr/>
            <p:nvPr/>
          </p:nvSpPr>
          <p:spPr>
            <a:xfrm>
              <a:off x="3823075" y="2032600"/>
              <a:ext cx="5975" cy="25400"/>
            </a:xfrm>
            <a:custGeom>
              <a:rect b="b" l="l" r="r" t="t"/>
              <a:pathLst>
                <a:path extrusionOk="0" h="1016" w="239">
                  <a:moveTo>
                    <a:pt x="43" y="0"/>
                  </a:moveTo>
                  <a:cubicBezTo>
                    <a:pt x="34" y="0"/>
                    <a:pt x="25" y="3"/>
                    <a:pt x="25" y="9"/>
                  </a:cubicBezTo>
                  <a:cubicBezTo>
                    <a:pt x="1" y="343"/>
                    <a:pt x="1" y="664"/>
                    <a:pt x="84" y="998"/>
                  </a:cubicBezTo>
                  <a:cubicBezTo>
                    <a:pt x="96" y="1009"/>
                    <a:pt x="111" y="1015"/>
                    <a:pt x="123" y="1015"/>
                  </a:cubicBezTo>
                  <a:cubicBezTo>
                    <a:pt x="135" y="1015"/>
                    <a:pt x="144" y="1009"/>
                    <a:pt x="144" y="998"/>
                  </a:cubicBezTo>
                  <a:cubicBezTo>
                    <a:pt x="239" y="652"/>
                    <a:pt x="168" y="343"/>
                    <a:pt x="60" y="9"/>
                  </a:cubicBezTo>
                  <a:cubicBezTo>
                    <a:pt x="60" y="3"/>
                    <a:pt x="51" y="0"/>
                    <a:pt x="4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45"/>
            <p:cNvSpPr/>
            <p:nvPr/>
          </p:nvSpPr>
          <p:spPr>
            <a:xfrm>
              <a:off x="3829050" y="2038250"/>
              <a:ext cx="5675" cy="24200"/>
            </a:xfrm>
            <a:custGeom>
              <a:rect b="b" l="l" r="r" t="t"/>
              <a:pathLst>
                <a:path extrusionOk="0" h="968" w="227">
                  <a:moveTo>
                    <a:pt x="63" y="1"/>
                  </a:moveTo>
                  <a:cubicBezTo>
                    <a:pt x="57" y="1"/>
                    <a:pt x="54" y="4"/>
                    <a:pt x="60" y="10"/>
                  </a:cubicBezTo>
                  <a:cubicBezTo>
                    <a:pt x="71" y="307"/>
                    <a:pt x="0" y="664"/>
                    <a:pt x="71" y="950"/>
                  </a:cubicBezTo>
                  <a:cubicBezTo>
                    <a:pt x="77" y="962"/>
                    <a:pt x="89" y="968"/>
                    <a:pt x="101" y="968"/>
                  </a:cubicBezTo>
                  <a:cubicBezTo>
                    <a:pt x="113" y="968"/>
                    <a:pt x="125" y="962"/>
                    <a:pt x="131" y="950"/>
                  </a:cubicBezTo>
                  <a:cubicBezTo>
                    <a:pt x="226" y="652"/>
                    <a:pt x="131" y="295"/>
                    <a:pt x="83" y="10"/>
                  </a:cubicBezTo>
                  <a:cubicBezTo>
                    <a:pt x="77" y="4"/>
                    <a:pt x="68" y="1"/>
                    <a:pt x="6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45"/>
            <p:cNvSpPr/>
            <p:nvPr/>
          </p:nvSpPr>
          <p:spPr>
            <a:xfrm>
              <a:off x="3836475" y="2041925"/>
              <a:ext cx="5975" cy="30700"/>
            </a:xfrm>
            <a:custGeom>
              <a:rect b="b" l="l" r="r" t="t"/>
              <a:pathLst>
                <a:path extrusionOk="0" h="1228" w="239">
                  <a:moveTo>
                    <a:pt x="87" y="1"/>
                  </a:moveTo>
                  <a:cubicBezTo>
                    <a:pt x="68" y="1"/>
                    <a:pt x="48" y="16"/>
                    <a:pt x="48" y="41"/>
                  </a:cubicBezTo>
                  <a:cubicBezTo>
                    <a:pt x="60" y="410"/>
                    <a:pt x="1" y="827"/>
                    <a:pt x="120" y="1196"/>
                  </a:cubicBezTo>
                  <a:cubicBezTo>
                    <a:pt x="126" y="1215"/>
                    <a:pt x="146" y="1227"/>
                    <a:pt x="163" y="1227"/>
                  </a:cubicBezTo>
                  <a:cubicBezTo>
                    <a:pt x="178" y="1227"/>
                    <a:pt x="191" y="1218"/>
                    <a:pt x="191" y="1196"/>
                  </a:cubicBezTo>
                  <a:cubicBezTo>
                    <a:pt x="239" y="815"/>
                    <a:pt x="167" y="410"/>
                    <a:pt x="120" y="41"/>
                  </a:cubicBezTo>
                  <a:cubicBezTo>
                    <a:pt x="120" y="13"/>
                    <a:pt x="104" y="1"/>
                    <a:pt x="8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45"/>
            <p:cNvSpPr/>
            <p:nvPr/>
          </p:nvSpPr>
          <p:spPr>
            <a:xfrm>
              <a:off x="3845225" y="2053800"/>
              <a:ext cx="4975" cy="17600"/>
            </a:xfrm>
            <a:custGeom>
              <a:rect b="b" l="l" r="r" t="t"/>
              <a:pathLst>
                <a:path extrusionOk="0" h="704" w="199">
                  <a:moveTo>
                    <a:pt x="77" y="1"/>
                  </a:moveTo>
                  <a:cubicBezTo>
                    <a:pt x="41" y="1"/>
                    <a:pt x="1" y="32"/>
                    <a:pt x="8" y="90"/>
                  </a:cubicBezTo>
                  <a:cubicBezTo>
                    <a:pt x="32" y="280"/>
                    <a:pt x="20" y="507"/>
                    <a:pt x="67" y="685"/>
                  </a:cubicBezTo>
                  <a:cubicBezTo>
                    <a:pt x="73" y="697"/>
                    <a:pt x="88" y="703"/>
                    <a:pt x="103" y="703"/>
                  </a:cubicBezTo>
                  <a:cubicBezTo>
                    <a:pt x="118" y="703"/>
                    <a:pt x="133" y="697"/>
                    <a:pt x="139" y="685"/>
                  </a:cubicBezTo>
                  <a:cubicBezTo>
                    <a:pt x="198" y="483"/>
                    <a:pt x="151" y="245"/>
                    <a:pt x="127" y="42"/>
                  </a:cubicBezTo>
                  <a:cubicBezTo>
                    <a:pt x="122" y="14"/>
                    <a:pt x="101" y="1"/>
                    <a:pt x="7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45"/>
            <p:cNvSpPr/>
            <p:nvPr/>
          </p:nvSpPr>
          <p:spPr>
            <a:xfrm>
              <a:off x="3851475" y="2063925"/>
              <a:ext cx="6150" cy="20425"/>
            </a:xfrm>
            <a:custGeom>
              <a:rect b="b" l="l" r="r" t="t"/>
              <a:pathLst>
                <a:path extrusionOk="0" h="817" w="246">
                  <a:moveTo>
                    <a:pt x="66" y="1"/>
                  </a:moveTo>
                  <a:cubicBezTo>
                    <a:pt x="34" y="1"/>
                    <a:pt x="1" y="19"/>
                    <a:pt x="8" y="54"/>
                  </a:cubicBezTo>
                  <a:cubicBezTo>
                    <a:pt x="44" y="292"/>
                    <a:pt x="20" y="554"/>
                    <a:pt x="79" y="780"/>
                  </a:cubicBezTo>
                  <a:cubicBezTo>
                    <a:pt x="91" y="804"/>
                    <a:pt x="112" y="816"/>
                    <a:pt x="131" y="816"/>
                  </a:cubicBezTo>
                  <a:cubicBezTo>
                    <a:pt x="151" y="816"/>
                    <a:pt x="169" y="804"/>
                    <a:pt x="175" y="780"/>
                  </a:cubicBezTo>
                  <a:cubicBezTo>
                    <a:pt x="246" y="542"/>
                    <a:pt x="163" y="280"/>
                    <a:pt x="115" y="30"/>
                  </a:cubicBezTo>
                  <a:cubicBezTo>
                    <a:pt x="110" y="10"/>
                    <a:pt x="89" y="1"/>
                    <a:pt x="6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45"/>
            <p:cNvSpPr/>
            <p:nvPr/>
          </p:nvSpPr>
          <p:spPr>
            <a:xfrm>
              <a:off x="3855525" y="2070075"/>
              <a:ext cx="7475" cy="27450"/>
            </a:xfrm>
            <a:custGeom>
              <a:rect b="b" l="l" r="r" t="t"/>
              <a:pathLst>
                <a:path extrusionOk="0" h="1098" w="299">
                  <a:moveTo>
                    <a:pt x="85" y="1"/>
                  </a:moveTo>
                  <a:cubicBezTo>
                    <a:pt x="60" y="1"/>
                    <a:pt x="24" y="26"/>
                    <a:pt x="24" y="70"/>
                  </a:cubicBezTo>
                  <a:cubicBezTo>
                    <a:pt x="84" y="403"/>
                    <a:pt x="1" y="832"/>
                    <a:pt x="215" y="1082"/>
                  </a:cubicBezTo>
                  <a:cubicBezTo>
                    <a:pt x="226" y="1093"/>
                    <a:pt x="238" y="1097"/>
                    <a:pt x="249" y="1097"/>
                  </a:cubicBezTo>
                  <a:cubicBezTo>
                    <a:pt x="275" y="1097"/>
                    <a:pt x="298" y="1075"/>
                    <a:pt x="298" y="1058"/>
                  </a:cubicBezTo>
                  <a:cubicBezTo>
                    <a:pt x="275" y="892"/>
                    <a:pt x="239" y="725"/>
                    <a:pt x="203" y="570"/>
                  </a:cubicBezTo>
                  <a:cubicBezTo>
                    <a:pt x="167" y="391"/>
                    <a:pt x="155" y="213"/>
                    <a:pt x="108" y="34"/>
                  </a:cubicBezTo>
                  <a:cubicBezTo>
                    <a:pt x="112" y="11"/>
                    <a:pt x="101" y="1"/>
                    <a:pt x="8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45"/>
            <p:cNvSpPr/>
            <p:nvPr/>
          </p:nvSpPr>
          <p:spPr>
            <a:xfrm>
              <a:off x="3864150" y="2086525"/>
              <a:ext cx="13975" cy="23275"/>
            </a:xfrm>
            <a:custGeom>
              <a:rect b="b" l="l" r="r" t="t"/>
              <a:pathLst>
                <a:path extrusionOk="0" h="931" w="559">
                  <a:moveTo>
                    <a:pt x="91" y="1"/>
                  </a:moveTo>
                  <a:cubicBezTo>
                    <a:pt x="43" y="1"/>
                    <a:pt x="0" y="58"/>
                    <a:pt x="25" y="114"/>
                  </a:cubicBezTo>
                  <a:cubicBezTo>
                    <a:pt x="144" y="388"/>
                    <a:pt x="168" y="757"/>
                    <a:pt x="453" y="924"/>
                  </a:cubicBezTo>
                  <a:cubicBezTo>
                    <a:pt x="464" y="928"/>
                    <a:pt x="474" y="930"/>
                    <a:pt x="484" y="930"/>
                  </a:cubicBezTo>
                  <a:cubicBezTo>
                    <a:pt x="528" y="930"/>
                    <a:pt x="558" y="890"/>
                    <a:pt x="549" y="841"/>
                  </a:cubicBezTo>
                  <a:cubicBezTo>
                    <a:pt x="501" y="567"/>
                    <a:pt x="311" y="281"/>
                    <a:pt x="156" y="43"/>
                  </a:cubicBezTo>
                  <a:cubicBezTo>
                    <a:pt x="137" y="13"/>
                    <a:pt x="113" y="1"/>
                    <a:pt x="9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45"/>
            <p:cNvSpPr/>
            <p:nvPr/>
          </p:nvSpPr>
          <p:spPr>
            <a:xfrm>
              <a:off x="3879000" y="2093350"/>
              <a:ext cx="10200" cy="17250"/>
            </a:xfrm>
            <a:custGeom>
              <a:rect b="b" l="l" r="r" t="t"/>
              <a:pathLst>
                <a:path extrusionOk="0" h="690" w="408">
                  <a:moveTo>
                    <a:pt x="71" y="1"/>
                  </a:moveTo>
                  <a:cubicBezTo>
                    <a:pt x="36" y="1"/>
                    <a:pt x="1" y="37"/>
                    <a:pt x="26" y="80"/>
                  </a:cubicBezTo>
                  <a:cubicBezTo>
                    <a:pt x="86" y="187"/>
                    <a:pt x="109" y="306"/>
                    <a:pt x="157" y="425"/>
                  </a:cubicBezTo>
                  <a:cubicBezTo>
                    <a:pt x="193" y="508"/>
                    <a:pt x="205" y="627"/>
                    <a:pt x="288" y="675"/>
                  </a:cubicBezTo>
                  <a:cubicBezTo>
                    <a:pt x="298" y="685"/>
                    <a:pt x="309" y="689"/>
                    <a:pt x="320" y="689"/>
                  </a:cubicBezTo>
                  <a:cubicBezTo>
                    <a:pt x="348" y="689"/>
                    <a:pt x="375" y="661"/>
                    <a:pt x="383" y="627"/>
                  </a:cubicBezTo>
                  <a:cubicBezTo>
                    <a:pt x="407" y="532"/>
                    <a:pt x="348" y="425"/>
                    <a:pt x="312" y="330"/>
                  </a:cubicBezTo>
                  <a:cubicBezTo>
                    <a:pt x="252" y="234"/>
                    <a:pt x="193" y="127"/>
                    <a:pt x="109" y="20"/>
                  </a:cubicBezTo>
                  <a:cubicBezTo>
                    <a:pt x="99" y="6"/>
                    <a:pt x="85" y="1"/>
                    <a:pt x="7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45"/>
            <p:cNvSpPr/>
            <p:nvPr/>
          </p:nvSpPr>
          <p:spPr>
            <a:xfrm>
              <a:off x="3890050" y="2101275"/>
              <a:ext cx="2700" cy="4325"/>
            </a:xfrm>
            <a:custGeom>
              <a:rect b="b" l="l" r="r" t="t"/>
              <a:pathLst>
                <a:path extrusionOk="0" h="173" w="108">
                  <a:moveTo>
                    <a:pt x="48" y="1"/>
                  </a:moveTo>
                  <a:cubicBezTo>
                    <a:pt x="25" y="1"/>
                    <a:pt x="1" y="13"/>
                    <a:pt x="13" y="36"/>
                  </a:cubicBezTo>
                  <a:cubicBezTo>
                    <a:pt x="48" y="72"/>
                    <a:pt x="60" y="132"/>
                    <a:pt x="84" y="167"/>
                  </a:cubicBezTo>
                  <a:cubicBezTo>
                    <a:pt x="84" y="171"/>
                    <a:pt x="86" y="172"/>
                    <a:pt x="88" y="172"/>
                  </a:cubicBezTo>
                  <a:cubicBezTo>
                    <a:pt x="95" y="172"/>
                    <a:pt x="108" y="161"/>
                    <a:pt x="108" y="144"/>
                  </a:cubicBezTo>
                  <a:cubicBezTo>
                    <a:pt x="72" y="108"/>
                    <a:pt x="72" y="48"/>
                    <a:pt x="4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45"/>
            <p:cNvSpPr/>
            <p:nvPr/>
          </p:nvSpPr>
          <p:spPr>
            <a:xfrm>
              <a:off x="3851650" y="2083050"/>
              <a:ext cx="4200" cy="15125"/>
            </a:xfrm>
            <a:custGeom>
              <a:rect b="b" l="l" r="r" t="t"/>
              <a:pathLst>
                <a:path extrusionOk="0" h="605" w="168">
                  <a:moveTo>
                    <a:pt x="90" y="0"/>
                  </a:moveTo>
                  <a:cubicBezTo>
                    <a:pt x="69" y="0"/>
                    <a:pt x="49" y="9"/>
                    <a:pt x="49" y="27"/>
                  </a:cubicBezTo>
                  <a:cubicBezTo>
                    <a:pt x="49" y="206"/>
                    <a:pt x="1" y="408"/>
                    <a:pt x="60" y="587"/>
                  </a:cubicBezTo>
                  <a:cubicBezTo>
                    <a:pt x="66" y="599"/>
                    <a:pt x="81" y="605"/>
                    <a:pt x="95" y="605"/>
                  </a:cubicBezTo>
                  <a:cubicBezTo>
                    <a:pt x="108" y="605"/>
                    <a:pt x="120" y="599"/>
                    <a:pt x="120" y="587"/>
                  </a:cubicBezTo>
                  <a:cubicBezTo>
                    <a:pt x="168" y="408"/>
                    <a:pt x="132" y="206"/>
                    <a:pt x="132" y="27"/>
                  </a:cubicBezTo>
                  <a:cubicBezTo>
                    <a:pt x="132" y="9"/>
                    <a:pt x="111" y="0"/>
                    <a:pt x="9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45"/>
            <p:cNvSpPr/>
            <p:nvPr/>
          </p:nvSpPr>
          <p:spPr>
            <a:xfrm>
              <a:off x="3843375" y="2088300"/>
              <a:ext cx="6225" cy="9325"/>
            </a:xfrm>
            <a:custGeom>
              <a:rect b="b" l="l" r="r" t="t"/>
              <a:pathLst>
                <a:path extrusionOk="0" h="373" w="249">
                  <a:moveTo>
                    <a:pt x="99" y="0"/>
                  </a:moveTo>
                  <a:cubicBezTo>
                    <a:pt x="48" y="0"/>
                    <a:pt x="1" y="39"/>
                    <a:pt x="22" y="103"/>
                  </a:cubicBezTo>
                  <a:cubicBezTo>
                    <a:pt x="46" y="174"/>
                    <a:pt x="70" y="258"/>
                    <a:pt x="34" y="329"/>
                  </a:cubicBezTo>
                  <a:cubicBezTo>
                    <a:pt x="34" y="341"/>
                    <a:pt x="34" y="353"/>
                    <a:pt x="46" y="353"/>
                  </a:cubicBezTo>
                  <a:cubicBezTo>
                    <a:pt x="75" y="365"/>
                    <a:pt x="101" y="372"/>
                    <a:pt x="123" y="372"/>
                  </a:cubicBezTo>
                  <a:cubicBezTo>
                    <a:pt x="166" y="372"/>
                    <a:pt x="197" y="348"/>
                    <a:pt x="213" y="294"/>
                  </a:cubicBezTo>
                  <a:cubicBezTo>
                    <a:pt x="249" y="222"/>
                    <a:pt x="213" y="139"/>
                    <a:pt x="189" y="55"/>
                  </a:cubicBezTo>
                  <a:cubicBezTo>
                    <a:pt x="170" y="17"/>
                    <a:pt x="134" y="0"/>
                    <a:pt x="9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45"/>
            <p:cNvSpPr/>
            <p:nvPr/>
          </p:nvSpPr>
          <p:spPr>
            <a:xfrm>
              <a:off x="3833500" y="2087500"/>
              <a:ext cx="16400" cy="12750"/>
            </a:xfrm>
            <a:custGeom>
              <a:rect b="b" l="l" r="r" t="t"/>
              <a:pathLst>
                <a:path extrusionOk="0" h="510" w="656">
                  <a:moveTo>
                    <a:pt x="496" y="0"/>
                  </a:moveTo>
                  <a:cubicBezTo>
                    <a:pt x="486" y="0"/>
                    <a:pt x="476" y="1"/>
                    <a:pt x="465" y="4"/>
                  </a:cubicBezTo>
                  <a:cubicBezTo>
                    <a:pt x="263" y="28"/>
                    <a:pt x="1" y="242"/>
                    <a:pt x="132" y="468"/>
                  </a:cubicBezTo>
                  <a:cubicBezTo>
                    <a:pt x="155" y="492"/>
                    <a:pt x="178" y="510"/>
                    <a:pt x="205" y="510"/>
                  </a:cubicBezTo>
                  <a:cubicBezTo>
                    <a:pt x="219" y="510"/>
                    <a:pt x="234" y="505"/>
                    <a:pt x="251" y="492"/>
                  </a:cubicBezTo>
                  <a:cubicBezTo>
                    <a:pt x="286" y="480"/>
                    <a:pt x="322" y="433"/>
                    <a:pt x="334" y="409"/>
                  </a:cubicBezTo>
                  <a:cubicBezTo>
                    <a:pt x="358" y="373"/>
                    <a:pt x="358" y="349"/>
                    <a:pt x="382" y="302"/>
                  </a:cubicBezTo>
                  <a:cubicBezTo>
                    <a:pt x="417" y="242"/>
                    <a:pt x="477" y="230"/>
                    <a:pt x="513" y="206"/>
                  </a:cubicBezTo>
                  <a:cubicBezTo>
                    <a:pt x="655" y="184"/>
                    <a:pt x="616" y="0"/>
                    <a:pt x="49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45"/>
            <p:cNvSpPr/>
            <p:nvPr/>
          </p:nvSpPr>
          <p:spPr>
            <a:xfrm>
              <a:off x="3828750" y="2090425"/>
              <a:ext cx="5075" cy="10725"/>
            </a:xfrm>
            <a:custGeom>
              <a:rect b="b" l="l" r="r" t="t"/>
              <a:pathLst>
                <a:path extrusionOk="0" h="429" w="203">
                  <a:moveTo>
                    <a:pt x="106" y="0"/>
                  </a:moveTo>
                  <a:cubicBezTo>
                    <a:pt x="60" y="0"/>
                    <a:pt x="12" y="30"/>
                    <a:pt x="12" y="89"/>
                  </a:cubicBezTo>
                  <a:cubicBezTo>
                    <a:pt x="12" y="197"/>
                    <a:pt x="0" y="316"/>
                    <a:pt x="60" y="411"/>
                  </a:cubicBezTo>
                  <a:cubicBezTo>
                    <a:pt x="72" y="423"/>
                    <a:pt x="89" y="429"/>
                    <a:pt x="106" y="429"/>
                  </a:cubicBezTo>
                  <a:cubicBezTo>
                    <a:pt x="122" y="429"/>
                    <a:pt x="137" y="423"/>
                    <a:pt x="143" y="411"/>
                  </a:cubicBezTo>
                  <a:cubicBezTo>
                    <a:pt x="203" y="316"/>
                    <a:pt x="191" y="197"/>
                    <a:pt x="191" y="89"/>
                  </a:cubicBezTo>
                  <a:cubicBezTo>
                    <a:pt x="197" y="30"/>
                    <a:pt x="152" y="0"/>
                    <a:pt x="10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45"/>
            <p:cNvSpPr/>
            <p:nvPr/>
          </p:nvSpPr>
          <p:spPr>
            <a:xfrm>
              <a:off x="3820550" y="2088475"/>
              <a:ext cx="6125" cy="9250"/>
            </a:xfrm>
            <a:custGeom>
              <a:rect b="b" l="l" r="r" t="t"/>
              <a:pathLst>
                <a:path extrusionOk="0" h="370" w="245">
                  <a:moveTo>
                    <a:pt x="117" y="1"/>
                  </a:moveTo>
                  <a:cubicBezTo>
                    <a:pt x="57" y="1"/>
                    <a:pt x="1" y="36"/>
                    <a:pt x="7" y="108"/>
                  </a:cubicBezTo>
                  <a:cubicBezTo>
                    <a:pt x="7" y="191"/>
                    <a:pt x="7" y="370"/>
                    <a:pt x="126" y="370"/>
                  </a:cubicBezTo>
                  <a:cubicBezTo>
                    <a:pt x="245" y="370"/>
                    <a:pt x="233" y="203"/>
                    <a:pt x="245" y="108"/>
                  </a:cubicBezTo>
                  <a:cubicBezTo>
                    <a:pt x="239" y="36"/>
                    <a:pt x="176" y="1"/>
                    <a:pt x="11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45"/>
            <p:cNvSpPr/>
            <p:nvPr/>
          </p:nvSpPr>
          <p:spPr>
            <a:xfrm>
              <a:off x="3813550" y="2088675"/>
              <a:ext cx="13350" cy="9350"/>
            </a:xfrm>
            <a:custGeom>
              <a:rect b="b" l="l" r="r" t="t"/>
              <a:pathLst>
                <a:path extrusionOk="0" h="374" w="534">
                  <a:moveTo>
                    <a:pt x="396" y="0"/>
                  </a:moveTo>
                  <a:cubicBezTo>
                    <a:pt x="380" y="0"/>
                    <a:pt x="363" y="5"/>
                    <a:pt x="346" y="17"/>
                  </a:cubicBezTo>
                  <a:cubicBezTo>
                    <a:pt x="287" y="40"/>
                    <a:pt x="239" y="76"/>
                    <a:pt x="191" y="124"/>
                  </a:cubicBezTo>
                  <a:cubicBezTo>
                    <a:pt x="132" y="148"/>
                    <a:pt x="72" y="171"/>
                    <a:pt x="37" y="243"/>
                  </a:cubicBezTo>
                  <a:cubicBezTo>
                    <a:pt x="1" y="290"/>
                    <a:pt x="37" y="374"/>
                    <a:pt x="108" y="374"/>
                  </a:cubicBezTo>
                  <a:cubicBezTo>
                    <a:pt x="191" y="374"/>
                    <a:pt x="227" y="326"/>
                    <a:pt x="287" y="290"/>
                  </a:cubicBezTo>
                  <a:cubicBezTo>
                    <a:pt x="346" y="267"/>
                    <a:pt x="394" y="219"/>
                    <a:pt x="453" y="195"/>
                  </a:cubicBezTo>
                  <a:cubicBezTo>
                    <a:pt x="533" y="135"/>
                    <a:pt x="479" y="0"/>
                    <a:pt x="39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45"/>
            <p:cNvSpPr/>
            <p:nvPr/>
          </p:nvSpPr>
          <p:spPr>
            <a:xfrm>
              <a:off x="3806425" y="2082675"/>
              <a:ext cx="6850" cy="9175"/>
            </a:xfrm>
            <a:custGeom>
              <a:rect b="b" l="l" r="r" t="t"/>
              <a:pathLst>
                <a:path extrusionOk="0" h="367" w="274">
                  <a:moveTo>
                    <a:pt x="144" y="1"/>
                  </a:moveTo>
                  <a:cubicBezTo>
                    <a:pt x="81" y="1"/>
                    <a:pt x="18" y="42"/>
                    <a:pt x="24" y="126"/>
                  </a:cubicBezTo>
                  <a:cubicBezTo>
                    <a:pt x="24" y="197"/>
                    <a:pt x="0" y="328"/>
                    <a:pt x="95" y="364"/>
                  </a:cubicBezTo>
                  <a:cubicBezTo>
                    <a:pt x="105" y="365"/>
                    <a:pt x="114" y="366"/>
                    <a:pt x="122" y="366"/>
                  </a:cubicBezTo>
                  <a:cubicBezTo>
                    <a:pt x="243" y="366"/>
                    <a:pt x="274" y="215"/>
                    <a:pt x="274" y="126"/>
                  </a:cubicBezTo>
                  <a:cubicBezTo>
                    <a:pt x="274" y="42"/>
                    <a:pt x="208" y="1"/>
                    <a:pt x="14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45"/>
            <p:cNvSpPr/>
            <p:nvPr/>
          </p:nvSpPr>
          <p:spPr>
            <a:xfrm>
              <a:off x="3734975" y="2189100"/>
              <a:ext cx="3300" cy="3425"/>
            </a:xfrm>
            <a:custGeom>
              <a:rect b="b" l="l" r="r" t="t"/>
              <a:pathLst>
                <a:path extrusionOk="0" h="137" w="132">
                  <a:moveTo>
                    <a:pt x="60" y="0"/>
                  </a:moveTo>
                  <a:cubicBezTo>
                    <a:pt x="24" y="0"/>
                    <a:pt x="1" y="48"/>
                    <a:pt x="13" y="95"/>
                  </a:cubicBezTo>
                  <a:cubicBezTo>
                    <a:pt x="13" y="107"/>
                    <a:pt x="24" y="107"/>
                    <a:pt x="24" y="119"/>
                  </a:cubicBezTo>
                  <a:cubicBezTo>
                    <a:pt x="30" y="131"/>
                    <a:pt x="42" y="137"/>
                    <a:pt x="54" y="137"/>
                  </a:cubicBezTo>
                  <a:cubicBezTo>
                    <a:pt x="66" y="137"/>
                    <a:pt x="78" y="131"/>
                    <a:pt x="84" y="119"/>
                  </a:cubicBezTo>
                  <a:cubicBezTo>
                    <a:pt x="84" y="107"/>
                    <a:pt x="96" y="107"/>
                    <a:pt x="96" y="95"/>
                  </a:cubicBezTo>
                  <a:cubicBezTo>
                    <a:pt x="132" y="48"/>
                    <a:pt x="84" y="0"/>
                    <a:pt x="6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45"/>
            <p:cNvSpPr/>
            <p:nvPr/>
          </p:nvSpPr>
          <p:spPr>
            <a:xfrm>
              <a:off x="3733500" y="2188350"/>
              <a:ext cx="6575" cy="15175"/>
            </a:xfrm>
            <a:custGeom>
              <a:rect b="b" l="l" r="r" t="t"/>
              <a:pathLst>
                <a:path extrusionOk="0" h="607" w="263">
                  <a:moveTo>
                    <a:pt x="119" y="0"/>
                  </a:moveTo>
                  <a:cubicBezTo>
                    <a:pt x="77" y="0"/>
                    <a:pt x="36" y="30"/>
                    <a:pt x="36" y="90"/>
                  </a:cubicBezTo>
                  <a:cubicBezTo>
                    <a:pt x="24" y="256"/>
                    <a:pt x="0" y="506"/>
                    <a:pt x="179" y="602"/>
                  </a:cubicBezTo>
                  <a:cubicBezTo>
                    <a:pt x="185" y="605"/>
                    <a:pt x="192" y="606"/>
                    <a:pt x="200" y="606"/>
                  </a:cubicBezTo>
                  <a:cubicBezTo>
                    <a:pt x="223" y="606"/>
                    <a:pt x="250" y="593"/>
                    <a:pt x="250" y="566"/>
                  </a:cubicBezTo>
                  <a:cubicBezTo>
                    <a:pt x="262" y="471"/>
                    <a:pt x="250" y="423"/>
                    <a:pt x="238" y="340"/>
                  </a:cubicBezTo>
                  <a:cubicBezTo>
                    <a:pt x="214" y="256"/>
                    <a:pt x="214" y="173"/>
                    <a:pt x="203" y="90"/>
                  </a:cubicBezTo>
                  <a:cubicBezTo>
                    <a:pt x="203" y="30"/>
                    <a:pt x="161" y="0"/>
                    <a:pt x="11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45"/>
            <p:cNvSpPr/>
            <p:nvPr/>
          </p:nvSpPr>
          <p:spPr>
            <a:xfrm>
              <a:off x="3721000" y="2186675"/>
              <a:ext cx="7450" cy="17125"/>
            </a:xfrm>
            <a:custGeom>
              <a:rect b="b" l="l" r="r" t="t"/>
              <a:pathLst>
                <a:path extrusionOk="0" h="685" w="298">
                  <a:moveTo>
                    <a:pt x="46" y="0"/>
                  </a:moveTo>
                  <a:cubicBezTo>
                    <a:pt x="24" y="0"/>
                    <a:pt x="0" y="12"/>
                    <a:pt x="0" y="38"/>
                  </a:cubicBezTo>
                  <a:cubicBezTo>
                    <a:pt x="24" y="264"/>
                    <a:pt x="95" y="490"/>
                    <a:pt x="226" y="669"/>
                  </a:cubicBezTo>
                  <a:cubicBezTo>
                    <a:pt x="241" y="678"/>
                    <a:pt x="256" y="684"/>
                    <a:pt x="268" y="684"/>
                  </a:cubicBezTo>
                  <a:cubicBezTo>
                    <a:pt x="285" y="684"/>
                    <a:pt x="298" y="673"/>
                    <a:pt x="298" y="645"/>
                  </a:cubicBezTo>
                  <a:cubicBezTo>
                    <a:pt x="298" y="538"/>
                    <a:pt x="286" y="454"/>
                    <a:pt x="226" y="371"/>
                  </a:cubicBezTo>
                  <a:cubicBezTo>
                    <a:pt x="167" y="264"/>
                    <a:pt x="119" y="145"/>
                    <a:pt x="83" y="26"/>
                  </a:cubicBezTo>
                  <a:cubicBezTo>
                    <a:pt x="83" y="9"/>
                    <a:pt x="65" y="0"/>
                    <a:pt x="4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45"/>
            <p:cNvSpPr/>
            <p:nvPr/>
          </p:nvSpPr>
          <p:spPr>
            <a:xfrm>
              <a:off x="3708475" y="2184825"/>
              <a:ext cx="7475" cy="19875"/>
            </a:xfrm>
            <a:custGeom>
              <a:rect b="b" l="l" r="r" t="t"/>
              <a:pathLst>
                <a:path extrusionOk="0" h="795" w="299">
                  <a:moveTo>
                    <a:pt x="53" y="1"/>
                  </a:moveTo>
                  <a:cubicBezTo>
                    <a:pt x="26" y="1"/>
                    <a:pt x="1" y="19"/>
                    <a:pt x="1" y="52"/>
                  </a:cubicBezTo>
                  <a:cubicBezTo>
                    <a:pt x="13" y="302"/>
                    <a:pt x="84" y="528"/>
                    <a:pt x="180" y="766"/>
                  </a:cubicBezTo>
                  <a:cubicBezTo>
                    <a:pt x="188" y="787"/>
                    <a:pt x="203" y="795"/>
                    <a:pt x="219" y="795"/>
                  </a:cubicBezTo>
                  <a:cubicBezTo>
                    <a:pt x="251" y="795"/>
                    <a:pt x="287" y="766"/>
                    <a:pt x="287" y="743"/>
                  </a:cubicBezTo>
                  <a:cubicBezTo>
                    <a:pt x="299" y="481"/>
                    <a:pt x="168" y="278"/>
                    <a:pt x="108" y="40"/>
                  </a:cubicBezTo>
                  <a:cubicBezTo>
                    <a:pt x="97" y="13"/>
                    <a:pt x="75" y="1"/>
                    <a:pt x="5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45"/>
            <p:cNvSpPr/>
            <p:nvPr/>
          </p:nvSpPr>
          <p:spPr>
            <a:xfrm>
              <a:off x="3701875" y="2190875"/>
              <a:ext cx="5150" cy="15925"/>
            </a:xfrm>
            <a:custGeom>
              <a:rect b="b" l="l" r="r" t="t"/>
              <a:pathLst>
                <a:path extrusionOk="0" h="637" w="206">
                  <a:moveTo>
                    <a:pt x="75" y="1"/>
                  </a:moveTo>
                  <a:cubicBezTo>
                    <a:pt x="38" y="1"/>
                    <a:pt x="1" y="34"/>
                    <a:pt x="15" y="84"/>
                  </a:cubicBezTo>
                  <a:cubicBezTo>
                    <a:pt x="27" y="179"/>
                    <a:pt x="39" y="298"/>
                    <a:pt x="39" y="417"/>
                  </a:cubicBezTo>
                  <a:cubicBezTo>
                    <a:pt x="51" y="512"/>
                    <a:pt x="51" y="572"/>
                    <a:pt x="110" y="632"/>
                  </a:cubicBezTo>
                  <a:cubicBezTo>
                    <a:pt x="117" y="635"/>
                    <a:pt x="124" y="636"/>
                    <a:pt x="131" y="636"/>
                  </a:cubicBezTo>
                  <a:cubicBezTo>
                    <a:pt x="147" y="636"/>
                    <a:pt x="161" y="628"/>
                    <a:pt x="170" y="620"/>
                  </a:cubicBezTo>
                  <a:cubicBezTo>
                    <a:pt x="205" y="524"/>
                    <a:pt x="170" y="441"/>
                    <a:pt x="170" y="334"/>
                  </a:cubicBezTo>
                  <a:cubicBezTo>
                    <a:pt x="158" y="239"/>
                    <a:pt x="146" y="143"/>
                    <a:pt x="134" y="48"/>
                  </a:cubicBezTo>
                  <a:cubicBezTo>
                    <a:pt x="125" y="15"/>
                    <a:pt x="100" y="1"/>
                    <a:pt x="7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45"/>
            <p:cNvSpPr/>
            <p:nvPr/>
          </p:nvSpPr>
          <p:spPr>
            <a:xfrm>
              <a:off x="3692700" y="2179125"/>
              <a:ext cx="5025" cy="11825"/>
            </a:xfrm>
            <a:custGeom>
              <a:rect b="b" l="l" r="r" t="t"/>
              <a:pathLst>
                <a:path extrusionOk="0" h="473" w="201">
                  <a:moveTo>
                    <a:pt x="75" y="0"/>
                  </a:moveTo>
                  <a:cubicBezTo>
                    <a:pt x="49" y="0"/>
                    <a:pt x="25" y="18"/>
                    <a:pt x="25" y="54"/>
                  </a:cubicBezTo>
                  <a:cubicBezTo>
                    <a:pt x="1" y="173"/>
                    <a:pt x="1" y="292"/>
                    <a:pt x="25" y="411"/>
                  </a:cubicBezTo>
                  <a:cubicBezTo>
                    <a:pt x="30" y="454"/>
                    <a:pt x="61" y="472"/>
                    <a:pt x="95" y="472"/>
                  </a:cubicBezTo>
                  <a:cubicBezTo>
                    <a:pt x="146" y="472"/>
                    <a:pt x="201" y="432"/>
                    <a:pt x="180" y="375"/>
                  </a:cubicBezTo>
                  <a:cubicBezTo>
                    <a:pt x="156" y="268"/>
                    <a:pt x="144" y="161"/>
                    <a:pt x="144" y="54"/>
                  </a:cubicBezTo>
                  <a:cubicBezTo>
                    <a:pt x="132" y="18"/>
                    <a:pt x="102" y="0"/>
                    <a:pt x="7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45"/>
            <p:cNvSpPr/>
            <p:nvPr/>
          </p:nvSpPr>
          <p:spPr>
            <a:xfrm>
              <a:off x="3687350" y="2170200"/>
              <a:ext cx="3600" cy="9175"/>
            </a:xfrm>
            <a:custGeom>
              <a:rect b="b" l="l" r="r" t="t"/>
              <a:pathLst>
                <a:path extrusionOk="0" h="367" w="144">
                  <a:moveTo>
                    <a:pt x="78" y="0"/>
                  </a:moveTo>
                  <a:cubicBezTo>
                    <a:pt x="72" y="0"/>
                    <a:pt x="66" y="6"/>
                    <a:pt x="60" y="18"/>
                  </a:cubicBezTo>
                  <a:cubicBezTo>
                    <a:pt x="13" y="54"/>
                    <a:pt x="13" y="101"/>
                    <a:pt x="13" y="173"/>
                  </a:cubicBezTo>
                  <a:cubicBezTo>
                    <a:pt x="13" y="232"/>
                    <a:pt x="1" y="280"/>
                    <a:pt x="36" y="339"/>
                  </a:cubicBezTo>
                  <a:cubicBezTo>
                    <a:pt x="48" y="357"/>
                    <a:pt x="63" y="366"/>
                    <a:pt x="78" y="366"/>
                  </a:cubicBezTo>
                  <a:cubicBezTo>
                    <a:pt x="93" y="366"/>
                    <a:pt x="108" y="357"/>
                    <a:pt x="120" y="339"/>
                  </a:cubicBezTo>
                  <a:cubicBezTo>
                    <a:pt x="144" y="280"/>
                    <a:pt x="144" y="232"/>
                    <a:pt x="144" y="173"/>
                  </a:cubicBezTo>
                  <a:cubicBezTo>
                    <a:pt x="144" y="113"/>
                    <a:pt x="144" y="77"/>
                    <a:pt x="96" y="18"/>
                  </a:cubicBezTo>
                  <a:cubicBezTo>
                    <a:pt x="90" y="6"/>
                    <a:pt x="84" y="0"/>
                    <a:pt x="7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45"/>
            <p:cNvSpPr/>
            <p:nvPr/>
          </p:nvSpPr>
          <p:spPr>
            <a:xfrm>
              <a:off x="3699600" y="2199450"/>
              <a:ext cx="6225" cy="13275"/>
            </a:xfrm>
            <a:custGeom>
              <a:rect b="b" l="l" r="r" t="t"/>
              <a:pathLst>
                <a:path extrusionOk="0" h="531" w="249">
                  <a:moveTo>
                    <a:pt x="131" y="1"/>
                  </a:moveTo>
                  <a:cubicBezTo>
                    <a:pt x="67" y="1"/>
                    <a:pt x="1" y="54"/>
                    <a:pt x="23" y="134"/>
                  </a:cubicBezTo>
                  <a:cubicBezTo>
                    <a:pt x="58" y="217"/>
                    <a:pt x="70" y="300"/>
                    <a:pt x="70" y="396"/>
                  </a:cubicBezTo>
                  <a:cubicBezTo>
                    <a:pt x="70" y="449"/>
                    <a:pt x="99" y="530"/>
                    <a:pt x="156" y="530"/>
                  </a:cubicBezTo>
                  <a:cubicBezTo>
                    <a:pt x="162" y="530"/>
                    <a:pt x="170" y="529"/>
                    <a:pt x="177" y="527"/>
                  </a:cubicBezTo>
                  <a:cubicBezTo>
                    <a:pt x="249" y="503"/>
                    <a:pt x="249" y="408"/>
                    <a:pt x="249" y="348"/>
                  </a:cubicBezTo>
                  <a:cubicBezTo>
                    <a:pt x="249" y="253"/>
                    <a:pt x="249" y="169"/>
                    <a:pt x="225" y="74"/>
                  </a:cubicBezTo>
                  <a:cubicBezTo>
                    <a:pt x="211" y="23"/>
                    <a:pt x="171" y="1"/>
                    <a:pt x="13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45"/>
            <p:cNvSpPr/>
            <p:nvPr/>
          </p:nvSpPr>
          <p:spPr>
            <a:xfrm>
              <a:off x="3705550" y="2202200"/>
              <a:ext cx="7725" cy="7325"/>
            </a:xfrm>
            <a:custGeom>
              <a:rect b="b" l="l" r="r" t="t"/>
              <a:pathLst>
                <a:path extrusionOk="0" h="293" w="309">
                  <a:moveTo>
                    <a:pt x="103" y="1"/>
                  </a:moveTo>
                  <a:cubicBezTo>
                    <a:pt x="39" y="1"/>
                    <a:pt x="0" y="91"/>
                    <a:pt x="70" y="131"/>
                  </a:cubicBezTo>
                  <a:cubicBezTo>
                    <a:pt x="82" y="143"/>
                    <a:pt x="118" y="143"/>
                    <a:pt x="130" y="179"/>
                  </a:cubicBezTo>
                  <a:cubicBezTo>
                    <a:pt x="142" y="202"/>
                    <a:pt x="130" y="238"/>
                    <a:pt x="142" y="262"/>
                  </a:cubicBezTo>
                  <a:cubicBezTo>
                    <a:pt x="157" y="285"/>
                    <a:pt x="172" y="293"/>
                    <a:pt x="184" y="293"/>
                  </a:cubicBezTo>
                  <a:cubicBezTo>
                    <a:pt x="191" y="293"/>
                    <a:pt x="197" y="290"/>
                    <a:pt x="201" y="286"/>
                  </a:cubicBezTo>
                  <a:cubicBezTo>
                    <a:pt x="308" y="190"/>
                    <a:pt x="237" y="71"/>
                    <a:pt x="142" y="12"/>
                  </a:cubicBezTo>
                  <a:cubicBezTo>
                    <a:pt x="128" y="4"/>
                    <a:pt x="115" y="1"/>
                    <a:pt x="10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45"/>
            <p:cNvSpPr/>
            <p:nvPr/>
          </p:nvSpPr>
          <p:spPr>
            <a:xfrm>
              <a:off x="3689725" y="2201250"/>
              <a:ext cx="7900" cy="11725"/>
            </a:xfrm>
            <a:custGeom>
              <a:rect b="b" l="l" r="r" t="t"/>
              <a:pathLst>
                <a:path extrusionOk="0" h="469" w="316">
                  <a:moveTo>
                    <a:pt x="118" y="1"/>
                  </a:moveTo>
                  <a:cubicBezTo>
                    <a:pt x="60" y="1"/>
                    <a:pt x="1" y="36"/>
                    <a:pt x="1" y="109"/>
                  </a:cubicBezTo>
                  <a:cubicBezTo>
                    <a:pt x="1" y="217"/>
                    <a:pt x="37" y="300"/>
                    <a:pt x="84" y="395"/>
                  </a:cubicBezTo>
                  <a:cubicBezTo>
                    <a:pt x="98" y="446"/>
                    <a:pt x="140" y="469"/>
                    <a:pt x="182" y="469"/>
                  </a:cubicBezTo>
                  <a:cubicBezTo>
                    <a:pt x="248" y="469"/>
                    <a:pt x="316" y="415"/>
                    <a:pt x="287" y="336"/>
                  </a:cubicBezTo>
                  <a:cubicBezTo>
                    <a:pt x="263" y="264"/>
                    <a:pt x="227" y="181"/>
                    <a:pt x="227" y="97"/>
                  </a:cubicBezTo>
                  <a:cubicBezTo>
                    <a:pt x="227" y="33"/>
                    <a:pt x="173" y="1"/>
                    <a:pt x="11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45"/>
            <p:cNvSpPr/>
            <p:nvPr/>
          </p:nvSpPr>
          <p:spPr>
            <a:xfrm>
              <a:off x="3689150" y="2203550"/>
              <a:ext cx="4475" cy="14075"/>
            </a:xfrm>
            <a:custGeom>
              <a:rect b="b" l="l" r="r" t="t"/>
              <a:pathLst>
                <a:path extrusionOk="0" h="563" w="179">
                  <a:moveTo>
                    <a:pt x="141" y="0"/>
                  </a:moveTo>
                  <a:cubicBezTo>
                    <a:pt x="135" y="0"/>
                    <a:pt x="131" y="2"/>
                    <a:pt x="131" y="5"/>
                  </a:cubicBezTo>
                  <a:cubicBezTo>
                    <a:pt x="107" y="113"/>
                    <a:pt x="83" y="208"/>
                    <a:pt x="60" y="315"/>
                  </a:cubicBezTo>
                  <a:cubicBezTo>
                    <a:pt x="48" y="386"/>
                    <a:pt x="0" y="482"/>
                    <a:pt x="24" y="553"/>
                  </a:cubicBezTo>
                  <a:cubicBezTo>
                    <a:pt x="24" y="559"/>
                    <a:pt x="33" y="562"/>
                    <a:pt x="43" y="562"/>
                  </a:cubicBezTo>
                  <a:cubicBezTo>
                    <a:pt x="54" y="562"/>
                    <a:pt x="66" y="559"/>
                    <a:pt x="72" y="553"/>
                  </a:cubicBezTo>
                  <a:cubicBezTo>
                    <a:pt x="119" y="482"/>
                    <a:pt x="119" y="386"/>
                    <a:pt x="131" y="303"/>
                  </a:cubicBezTo>
                  <a:cubicBezTo>
                    <a:pt x="143" y="196"/>
                    <a:pt x="155" y="113"/>
                    <a:pt x="179" y="5"/>
                  </a:cubicBezTo>
                  <a:cubicBezTo>
                    <a:pt x="171" y="5"/>
                    <a:pt x="152" y="0"/>
                    <a:pt x="14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45"/>
            <p:cNvSpPr/>
            <p:nvPr/>
          </p:nvSpPr>
          <p:spPr>
            <a:xfrm>
              <a:off x="3708100" y="2203900"/>
              <a:ext cx="8150" cy="7100"/>
            </a:xfrm>
            <a:custGeom>
              <a:rect b="b" l="l" r="r" t="t"/>
              <a:pathLst>
                <a:path extrusionOk="0" h="284" w="326">
                  <a:moveTo>
                    <a:pt x="178" y="1"/>
                  </a:moveTo>
                  <a:cubicBezTo>
                    <a:pt x="91" y="1"/>
                    <a:pt x="1" y="104"/>
                    <a:pt x="87" y="182"/>
                  </a:cubicBezTo>
                  <a:cubicBezTo>
                    <a:pt x="123" y="194"/>
                    <a:pt x="123" y="230"/>
                    <a:pt x="135" y="253"/>
                  </a:cubicBezTo>
                  <a:cubicBezTo>
                    <a:pt x="156" y="274"/>
                    <a:pt x="179" y="284"/>
                    <a:pt x="202" y="284"/>
                  </a:cubicBezTo>
                  <a:cubicBezTo>
                    <a:pt x="230" y="284"/>
                    <a:pt x="258" y="268"/>
                    <a:pt x="278" y="242"/>
                  </a:cubicBezTo>
                  <a:cubicBezTo>
                    <a:pt x="326" y="182"/>
                    <a:pt x="302" y="111"/>
                    <a:pt x="266" y="51"/>
                  </a:cubicBezTo>
                  <a:cubicBezTo>
                    <a:pt x="243" y="15"/>
                    <a:pt x="211" y="1"/>
                    <a:pt x="17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45"/>
            <p:cNvSpPr/>
            <p:nvPr/>
          </p:nvSpPr>
          <p:spPr>
            <a:xfrm>
              <a:off x="3716925" y="2202700"/>
              <a:ext cx="10050" cy="9925"/>
            </a:xfrm>
            <a:custGeom>
              <a:rect b="b" l="l" r="r" t="t"/>
              <a:pathLst>
                <a:path extrusionOk="0" h="397" w="402">
                  <a:moveTo>
                    <a:pt x="192" y="0"/>
                  </a:moveTo>
                  <a:cubicBezTo>
                    <a:pt x="91" y="0"/>
                    <a:pt x="0" y="127"/>
                    <a:pt x="92" y="218"/>
                  </a:cubicBezTo>
                  <a:cubicBezTo>
                    <a:pt x="127" y="242"/>
                    <a:pt x="139" y="266"/>
                    <a:pt x="151" y="290"/>
                  </a:cubicBezTo>
                  <a:cubicBezTo>
                    <a:pt x="163" y="337"/>
                    <a:pt x="187" y="361"/>
                    <a:pt x="223" y="385"/>
                  </a:cubicBezTo>
                  <a:cubicBezTo>
                    <a:pt x="223" y="385"/>
                    <a:pt x="282" y="397"/>
                    <a:pt x="270" y="397"/>
                  </a:cubicBezTo>
                  <a:lnTo>
                    <a:pt x="282" y="397"/>
                  </a:lnTo>
                  <a:cubicBezTo>
                    <a:pt x="306" y="397"/>
                    <a:pt x="318" y="385"/>
                    <a:pt x="342" y="385"/>
                  </a:cubicBezTo>
                  <a:cubicBezTo>
                    <a:pt x="389" y="349"/>
                    <a:pt x="401" y="290"/>
                    <a:pt x="401" y="242"/>
                  </a:cubicBezTo>
                  <a:cubicBezTo>
                    <a:pt x="389" y="159"/>
                    <a:pt x="330" y="99"/>
                    <a:pt x="282" y="39"/>
                  </a:cubicBezTo>
                  <a:cubicBezTo>
                    <a:pt x="254" y="12"/>
                    <a:pt x="223" y="0"/>
                    <a:pt x="19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45"/>
            <p:cNvSpPr/>
            <p:nvPr/>
          </p:nvSpPr>
          <p:spPr>
            <a:xfrm>
              <a:off x="3726975" y="2207400"/>
              <a:ext cx="6550" cy="7375"/>
            </a:xfrm>
            <a:custGeom>
              <a:rect b="b" l="l" r="r" t="t"/>
              <a:pathLst>
                <a:path extrusionOk="0" h="295" w="262">
                  <a:moveTo>
                    <a:pt x="110" y="1"/>
                  </a:moveTo>
                  <a:cubicBezTo>
                    <a:pt x="58" y="1"/>
                    <a:pt x="1" y="54"/>
                    <a:pt x="35" y="113"/>
                  </a:cubicBezTo>
                  <a:cubicBezTo>
                    <a:pt x="83" y="173"/>
                    <a:pt x="118" y="232"/>
                    <a:pt x="178" y="280"/>
                  </a:cubicBezTo>
                  <a:cubicBezTo>
                    <a:pt x="188" y="290"/>
                    <a:pt x="199" y="295"/>
                    <a:pt x="210" y="295"/>
                  </a:cubicBezTo>
                  <a:cubicBezTo>
                    <a:pt x="237" y="295"/>
                    <a:pt x="261" y="267"/>
                    <a:pt x="261" y="232"/>
                  </a:cubicBezTo>
                  <a:cubicBezTo>
                    <a:pt x="237" y="161"/>
                    <a:pt x="213" y="102"/>
                    <a:pt x="166" y="30"/>
                  </a:cubicBezTo>
                  <a:cubicBezTo>
                    <a:pt x="152" y="9"/>
                    <a:pt x="132" y="1"/>
                    <a:pt x="11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45"/>
            <p:cNvSpPr/>
            <p:nvPr/>
          </p:nvSpPr>
          <p:spPr>
            <a:xfrm>
              <a:off x="3823000" y="2245900"/>
              <a:ext cx="8750" cy="24425"/>
            </a:xfrm>
            <a:custGeom>
              <a:rect b="b" l="l" r="r" t="t"/>
              <a:pathLst>
                <a:path extrusionOk="0" h="977" w="350">
                  <a:moveTo>
                    <a:pt x="49" y="1"/>
                  </a:moveTo>
                  <a:cubicBezTo>
                    <a:pt x="24" y="1"/>
                    <a:pt x="1" y="24"/>
                    <a:pt x="16" y="62"/>
                  </a:cubicBezTo>
                  <a:cubicBezTo>
                    <a:pt x="87" y="216"/>
                    <a:pt x="135" y="383"/>
                    <a:pt x="171" y="538"/>
                  </a:cubicBezTo>
                  <a:cubicBezTo>
                    <a:pt x="194" y="681"/>
                    <a:pt x="206" y="824"/>
                    <a:pt x="266" y="955"/>
                  </a:cubicBezTo>
                  <a:cubicBezTo>
                    <a:pt x="276" y="970"/>
                    <a:pt x="288" y="976"/>
                    <a:pt x="299" y="976"/>
                  </a:cubicBezTo>
                  <a:cubicBezTo>
                    <a:pt x="313" y="976"/>
                    <a:pt x="325" y="964"/>
                    <a:pt x="325" y="943"/>
                  </a:cubicBezTo>
                  <a:cubicBezTo>
                    <a:pt x="349" y="645"/>
                    <a:pt x="230" y="288"/>
                    <a:pt x="87" y="26"/>
                  </a:cubicBezTo>
                  <a:cubicBezTo>
                    <a:pt x="78" y="8"/>
                    <a:pt x="63" y="1"/>
                    <a:pt x="4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45"/>
            <p:cNvSpPr/>
            <p:nvPr/>
          </p:nvSpPr>
          <p:spPr>
            <a:xfrm>
              <a:off x="3825775" y="2249175"/>
              <a:ext cx="7750" cy="25975"/>
            </a:xfrm>
            <a:custGeom>
              <a:rect b="b" l="l" r="r" t="t"/>
              <a:pathLst>
                <a:path extrusionOk="0" h="1039" w="310">
                  <a:moveTo>
                    <a:pt x="54" y="1"/>
                  </a:moveTo>
                  <a:cubicBezTo>
                    <a:pt x="26" y="1"/>
                    <a:pt x="0" y="19"/>
                    <a:pt x="0" y="50"/>
                  </a:cubicBezTo>
                  <a:cubicBezTo>
                    <a:pt x="12" y="228"/>
                    <a:pt x="36" y="395"/>
                    <a:pt x="71" y="574"/>
                  </a:cubicBezTo>
                  <a:cubicBezTo>
                    <a:pt x="95" y="728"/>
                    <a:pt x="95" y="907"/>
                    <a:pt x="202" y="1026"/>
                  </a:cubicBezTo>
                  <a:cubicBezTo>
                    <a:pt x="215" y="1035"/>
                    <a:pt x="228" y="1038"/>
                    <a:pt x="239" y="1038"/>
                  </a:cubicBezTo>
                  <a:cubicBezTo>
                    <a:pt x="259" y="1038"/>
                    <a:pt x="274" y="1025"/>
                    <a:pt x="274" y="1002"/>
                  </a:cubicBezTo>
                  <a:cubicBezTo>
                    <a:pt x="310" y="859"/>
                    <a:pt x="250" y="728"/>
                    <a:pt x="214" y="574"/>
                  </a:cubicBezTo>
                  <a:cubicBezTo>
                    <a:pt x="179" y="395"/>
                    <a:pt x="143" y="228"/>
                    <a:pt x="119" y="50"/>
                  </a:cubicBezTo>
                  <a:cubicBezTo>
                    <a:pt x="108" y="16"/>
                    <a:pt x="80" y="1"/>
                    <a:pt x="5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45"/>
            <p:cNvSpPr/>
            <p:nvPr/>
          </p:nvSpPr>
          <p:spPr>
            <a:xfrm>
              <a:off x="3816250" y="2236875"/>
              <a:ext cx="14600" cy="43650"/>
            </a:xfrm>
            <a:custGeom>
              <a:rect b="b" l="l" r="r" t="t"/>
              <a:pathLst>
                <a:path extrusionOk="0" h="1746" w="584">
                  <a:moveTo>
                    <a:pt x="113" y="1"/>
                  </a:moveTo>
                  <a:cubicBezTo>
                    <a:pt x="72" y="1"/>
                    <a:pt x="30" y="31"/>
                    <a:pt x="24" y="89"/>
                  </a:cubicBezTo>
                  <a:cubicBezTo>
                    <a:pt x="0" y="387"/>
                    <a:pt x="36" y="685"/>
                    <a:pt x="95" y="982"/>
                  </a:cubicBezTo>
                  <a:cubicBezTo>
                    <a:pt x="131" y="1232"/>
                    <a:pt x="131" y="1554"/>
                    <a:pt x="345" y="1720"/>
                  </a:cubicBezTo>
                  <a:cubicBezTo>
                    <a:pt x="362" y="1737"/>
                    <a:pt x="384" y="1746"/>
                    <a:pt x="404" y="1746"/>
                  </a:cubicBezTo>
                  <a:cubicBezTo>
                    <a:pt x="429" y="1746"/>
                    <a:pt x="452" y="1734"/>
                    <a:pt x="464" y="1709"/>
                  </a:cubicBezTo>
                  <a:cubicBezTo>
                    <a:pt x="583" y="1482"/>
                    <a:pt x="476" y="1232"/>
                    <a:pt x="429" y="1006"/>
                  </a:cubicBezTo>
                  <a:cubicBezTo>
                    <a:pt x="381" y="697"/>
                    <a:pt x="298" y="387"/>
                    <a:pt x="191" y="66"/>
                  </a:cubicBezTo>
                  <a:cubicBezTo>
                    <a:pt x="180" y="22"/>
                    <a:pt x="147" y="1"/>
                    <a:pt x="11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45"/>
            <p:cNvSpPr/>
            <p:nvPr/>
          </p:nvSpPr>
          <p:spPr>
            <a:xfrm>
              <a:off x="3810875" y="2243200"/>
              <a:ext cx="7475" cy="30325"/>
            </a:xfrm>
            <a:custGeom>
              <a:rect b="b" l="l" r="r" t="t"/>
              <a:pathLst>
                <a:path extrusionOk="0" h="1213" w="299">
                  <a:moveTo>
                    <a:pt x="80" y="0"/>
                  </a:moveTo>
                  <a:cubicBezTo>
                    <a:pt x="57" y="0"/>
                    <a:pt x="36" y="9"/>
                    <a:pt x="36" y="27"/>
                  </a:cubicBezTo>
                  <a:cubicBezTo>
                    <a:pt x="13" y="229"/>
                    <a:pt x="1" y="432"/>
                    <a:pt x="25" y="634"/>
                  </a:cubicBezTo>
                  <a:cubicBezTo>
                    <a:pt x="36" y="813"/>
                    <a:pt x="36" y="1027"/>
                    <a:pt x="132" y="1182"/>
                  </a:cubicBezTo>
                  <a:cubicBezTo>
                    <a:pt x="142" y="1203"/>
                    <a:pt x="164" y="1212"/>
                    <a:pt x="186" y="1212"/>
                  </a:cubicBezTo>
                  <a:cubicBezTo>
                    <a:pt x="215" y="1212"/>
                    <a:pt x="244" y="1197"/>
                    <a:pt x="251" y="1170"/>
                  </a:cubicBezTo>
                  <a:cubicBezTo>
                    <a:pt x="298" y="1003"/>
                    <a:pt x="251" y="825"/>
                    <a:pt x="239" y="646"/>
                  </a:cubicBezTo>
                  <a:cubicBezTo>
                    <a:pt x="203" y="444"/>
                    <a:pt x="156" y="229"/>
                    <a:pt x="132" y="27"/>
                  </a:cubicBezTo>
                  <a:cubicBezTo>
                    <a:pt x="126" y="9"/>
                    <a:pt x="102" y="0"/>
                    <a:pt x="8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45"/>
            <p:cNvSpPr/>
            <p:nvPr/>
          </p:nvSpPr>
          <p:spPr>
            <a:xfrm>
              <a:off x="3800750" y="2255550"/>
              <a:ext cx="9550" cy="22700"/>
            </a:xfrm>
            <a:custGeom>
              <a:rect b="b" l="l" r="r" t="t"/>
              <a:pathLst>
                <a:path extrusionOk="0" h="908" w="382">
                  <a:moveTo>
                    <a:pt x="120" y="0"/>
                  </a:moveTo>
                  <a:cubicBezTo>
                    <a:pt x="114" y="0"/>
                    <a:pt x="108" y="3"/>
                    <a:pt x="108" y="9"/>
                  </a:cubicBezTo>
                  <a:cubicBezTo>
                    <a:pt x="49" y="176"/>
                    <a:pt x="25" y="319"/>
                    <a:pt x="13" y="497"/>
                  </a:cubicBezTo>
                  <a:cubicBezTo>
                    <a:pt x="1" y="652"/>
                    <a:pt x="1" y="771"/>
                    <a:pt x="108" y="890"/>
                  </a:cubicBezTo>
                  <a:cubicBezTo>
                    <a:pt x="114" y="902"/>
                    <a:pt x="132" y="908"/>
                    <a:pt x="151" y="908"/>
                  </a:cubicBezTo>
                  <a:cubicBezTo>
                    <a:pt x="171" y="908"/>
                    <a:pt x="191" y="902"/>
                    <a:pt x="203" y="890"/>
                  </a:cubicBezTo>
                  <a:cubicBezTo>
                    <a:pt x="382" y="652"/>
                    <a:pt x="227" y="247"/>
                    <a:pt x="132" y="9"/>
                  </a:cubicBezTo>
                  <a:cubicBezTo>
                    <a:pt x="132" y="3"/>
                    <a:pt x="126" y="0"/>
                    <a:pt x="12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45"/>
            <p:cNvSpPr/>
            <p:nvPr/>
          </p:nvSpPr>
          <p:spPr>
            <a:xfrm>
              <a:off x="3790350" y="2264200"/>
              <a:ext cx="6200" cy="9900"/>
            </a:xfrm>
            <a:custGeom>
              <a:rect b="b" l="l" r="r" t="t"/>
              <a:pathLst>
                <a:path extrusionOk="0" h="396" w="248">
                  <a:moveTo>
                    <a:pt x="219" y="0"/>
                  </a:moveTo>
                  <a:cubicBezTo>
                    <a:pt x="214" y="0"/>
                    <a:pt x="208" y="3"/>
                    <a:pt x="203" y="8"/>
                  </a:cubicBezTo>
                  <a:cubicBezTo>
                    <a:pt x="107" y="80"/>
                    <a:pt x="0" y="258"/>
                    <a:pt x="72" y="377"/>
                  </a:cubicBezTo>
                  <a:cubicBezTo>
                    <a:pt x="78" y="389"/>
                    <a:pt x="92" y="395"/>
                    <a:pt x="107" y="395"/>
                  </a:cubicBezTo>
                  <a:cubicBezTo>
                    <a:pt x="122" y="395"/>
                    <a:pt x="137" y="389"/>
                    <a:pt x="143" y="377"/>
                  </a:cubicBezTo>
                  <a:cubicBezTo>
                    <a:pt x="203" y="282"/>
                    <a:pt x="179" y="151"/>
                    <a:pt x="238" y="44"/>
                  </a:cubicBezTo>
                  <a:cubicBezTo>
                    <a:pt x="247" y="26"/>
                    <a:pt x="236" y="0"/>
                    <a:pt x="21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45"/>
            <p:cNvSpPr/>
            <p:nvPr/>
          </p:nvSpPr>
          <p:spPr>
            <a:xfrm>
              <a:off x="3804325" y="2274075"/>
              <a:ext cx="4200" cy="7975"/>
            </a:xfrm>
            <a:custGeom>
              <a:rect b="b" l="l" r="r" t="t"/>
              <a:pathLst>
                <a:path extrusionOk="0" h="319" w="168">
                  <a:moveTo>
                    <a:pt x="90" y="0"/>
                  </a:moveTo>
                  <a:cubicBezTo>
                    <a:pt x="57" y="0"/>
                    <a:pt x="25" y="18"/>
                    <a:pt x="25" y="54"/>
                  </a:cubicBezTo>
                  <a:cubicBezTo>
                    <a:pt x="25" y="149"/>
                    <a:pt x="1" y="221"/>
                    <a:pt x="48" y="292"/>
                  </a:cubicBezTo>
                  <a:cubicBezTo>
                    <a:pt x="54" y="310"/>
                    <a:pt x="69" y="319"/>
                    <a:pt x="84" y="319"/>
                  </a:cubicBezTo>
                  <a:cubicBezTo>
                    <a:pt x="99" y="319"/>
                    <a:pt x="114" y="310"/>
                    <a:pt x="120" y="292"/>
                  </a:cubicBezTo>
                  <a:cubicBezTo>
                    <a:pt x="167" y="221"/>
                    <a:pt x="156" y="149"/>
                    <a:pt x="156" y="54"/>
                  </a:cubicBezTo>
                  <a:cubicBezTo>
                    <a:pt x="156" y="18"/>
                    <a:pt x="123" y="0"/>
                    <a:pt x="9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45"/>
            <p:cNvSpPr/>
            <p:nvPr/>
          </p:nvSpPr>
          <p:spPr>
            <a:xfrm>
              <a:off x="3819675" y="2273375"/>
              <a:ext cx="9675" cy="9825"/>
            </a:xfrm>
            <a:custGeom>
              <a:rect b="b" l="l" r="r" t="t"/>
              <a:pathLst>
                <a:path extrusionOk="0" h="393" w="387">
                  <a:moveTo>
                    <a:pt x="128" y="0"/>
                  </a:moveTo>
                  <a:cubicBezTo>
                    <a:pt x="59" y="0"/>
                    <a:pt x="0" y="85"/>
                    <a:pt x="65" y="141"/>
                  </a:cubicBezTo>
                  <a:cubicBezTo>
                    <a:pt x="137" y="213"/>
                    <a:pt x="208" y="320"/>
                    <a:pt x="304" y="380"/>
                  </a:cubicBezTo>
                  <a:cubicBezTo>
                    <a:pt x="312" y="388"/>
                    <a:pt x="322" y="392"/>
                    <a:pt x="331" y="392"/>
                  </a:cubicBezTo>
                  <a:cubicBezTo>
                    <a:pt x="360" y="392"/>
                    <a:pt x="387" y="356"/>
                    <a:pt x="387" y="320"/>
                  </a:cubicBezTo>
                  <a:cubicBezTo>
                    <a:pt x="363" y="201"/>
                    <a:pt x="256" y="118"/>
                    <a:pt x="185" y="22"/>
                  </a:cubicBezTo>
                  <a:cubicBezTo>
                    <a:pt x="166" y="7"/>
                    <a:pt x="147" y="0"/>
                    <a:pt x="12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45"/>
            <p:cNvSpPr/>
            <p:nvPr/>
          </p:nvSpPr>
          <p:spPr>
            <a:xfrm>
              <a:off x="3830275" y="2279875"/>
              <a:ext cx="9500" cy="7475"/>
            </a:xfrm>
            <a:custGeom>
              <a:rect b="b" l="l" r="r" t="t"/>
              <a:pathLst>
                <a:path extrusionOk="0" h="299" w="380">
                  <a:moveTo>
                    <a:pt x="113" y="1"/>
                  </a:moveTo>
                  <a:cubicBezTo>
                    <a:pt x="46" y="1"/>
                    <a:pt x="0" y="79"/>
                    <a:pt x="70" y="131"/>
                  </a:cubicBezTo>
                  <a:cubicBezTo>
                    <a:pt x="118" y="179"/>
                    <a:pt x="153" y="227"/>
                    <a:pt x="213" y="274"/>
                  </a:cubicBezTo>
                  <a:cubicBezTo>
                    <a:pt x="261" y="298"/>
                    <a:pt x="308" y="298"/>
                    <a:pt x="356" y="298"/>
                  </a:cubicBezTo>
                  <a:cubicBezTo>
                    <a:pt x="380" y="298"/>
                    <a:pt x="380" y="251"/>
                    <a:pt x="380" y="239"/>
                  </a:cubicBezTo>
                  <a:cubicBezTo>
                    <a:pt x="368" y="191"/>
                    <a:pt x="356" y="167"/>
                    <a:pt x="308" y="131"/>
                  </a:cubicBezTo>
                  <a:cubicBezTo>
                    <a:pt x="261" y="108"/>
                    <a:pt x="237" y="60"/>
                    <a:pt x="189" y="36"/>
                  </a:cubicBezTo>
                  <a:cubicBezTo>
                    <a:pt x="164" y="11"/>
                    <a:pt x="137" y="1"/>
                    <a:pt x="11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45"/>
            <p:cNvSpPr/>
            <p:nvPr/>
          </p:nvSpPr>
          <p:spPr>
            <a:xfrm>
              <a:off x="3842825" y="2279625"/>
              <a:ext cx="12125" cy="10400"/>
            </a:xfrm>
            <a:custGeom>
              <a:rect b="b" l="l" r="r" t="t"/>
              <a:pathLst>
                <a:path extrusionOk="0" h="416" w="485">
                  <a:moveTo>
                    <a:pt x="130" y="0"/>
                  </a:moveTo>
                  <a:cubicBezTo>
                    <a:pt x="61" y="0"/>
                    <a:pt x="0" y="86"/>
                    <a:pt x="56" y="141"/>
                  </a:cubicBezTo>
                  <a:cubicBezTo>
                    <a:pt x="116" y="201"/>
                    <a:pt x="175" y="249"/>
                    <a:pt x="235" y="308"/>
                  </a:cubicBezTo>
                  <a:lnTo>
                    <a:pt x="306" y="380"/>
                  </a:lnTo>
                  <a:cubicBezTo>
                    <a:pt x="342" y="415"/>
                    <a:pt x="390" y="415"/>
                    <a:pt x="425" y="415"/>
                  </a:cubicBezTo>
                  <a:cubicBezTo>
                    <a:pt x="461" y="415"/>
                    <a:pt x="485" y="403"/>
                    <a:pt x="485" y="356"/>
                  </a:cubicBezTo>
                  <a:cubicBezTo>
                    <a:pt x="485" y="320"/>
                    <a:pt x="473" y="284"/>
                    <a:pt x="461" y="249"/>
                  </a:cubicBezTo>
                  <a:cubicBezTo>
                    <a:pt x="449" y="225"/>
                    <a:pt x="402" y="189"/>
                    <a:pt x="366" y="177"/>
                  </a:cubicBezTo>
                  <a:cubicBezTo>
                    <a:pt x="306" y="130"/>
                    <a:pt x="247" y="70"/>
                    <a:pt x="187" y="22"/>
                  </a:cubicBezTo>
                  <a:cubicBezTo>
                    <a:pt x="169" y="7"/>
                    <a:pt x="149" y="0"/>
                    <a:pt x="13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45"/>
            <p:cNvSpPr/>
            <p:nvPr/>
          </p:nvSpPr>
          <p:spPr>
            <a:xfrm>
              <a:off x="3774575" y="2274025"/>
              <a:ext cx="5975" cy="8550"/>
            </a:xfrm>
            <a:custGeom>
              <a:rect b="b" l="l" r="r" t="t"/>
              <a:pathLst>
                <a:path extrusionOk="0" h="342" w="239">
                  <a:moveTo>
                    <a:pt x="131" y="1"/>
                  </a:moveTo>
                  <a:cubicBezTo>
                    <a:pt x="108" y="1"/>
                    <a:pt x="89" y="16"/>
                    <a:pt x="84" y="44"/>
                  </a:cubicBezTo>
                  <a:cubicBezTo>
                    <a:pt x="60" y="92"/>
                    <a:pt x="36" y="127"/>
                    <a:pt x="24" y="175"/>
                  </a:cubicBezTo>
                  <a:cubicBezTo>
                    <a:pt x="0" y="223"/>
                    <a:pt x="24" y="270"/>
                    <a:pt x="48" y="306"/>
                  </a:cubicBezTo>
                  <a:cubicBezTo>
                    <a:pt x="60" y="342"/>
                    <a:pt x="84" y="342"/>
                    <a:pt x="107" y="342"/>
                  </a:cubicBezTo>
                  <a:cubicBezTo>
                    <a:pt x="167" y="318"/>
                    <a:pt x="214" y="294"/>
                    <a:pt x="226" y="234"/>
                  </a:cubicBezTo>
                  <a:cubicBezTo>
                    <a:pt x="238" y="175"/>
                    <a:pt x="214" y="115"/>
                    <a:pt x="203" y="56"/>
                  </a:cubicBezTo>
                  <a:cubicBezTo>
                    <a:pt x="184" y="19"/>
                    <a:pt x="155" y="1"/>
                    <a:pt x="13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45"/>
            <p:cNvSpPr/>
            <p:nvPr/>
          </p:nvSpPr>
          <p:spPr>
            <a:xfrm>
              <a:off x="3766825" y="2281800"/>
              <a:ext cx="4350" cy="4350"/>
            </a:xfrm>
            <a:custGeom>
              <a:rect b="b" l="l" r="r" t="t"/>
              <a:pathLst>
                <a:path extrusionOk="0" h="174" w="174">
                  <a:moveTo>
                    <a:pt x="85" y="1"/>
                  </a:moveTo>
                  <a:cubicBezTo>
                    <a:pt x="42" y="1"/>
                    <a:pt x="1" y="31"/>
                    <a:pt x="13" y="90"/>
                  </a:cubicBezTo>
                  <a:cubicBezTo>
                    <a:pt x="36" y="138"/>
                    <a:pt x="36" y="174"/>
                    <a:pt x="96" y="174"/>
                  </a:cubicBezTo>
                  <a:cubicBezTo>
                    <a:pt x="132" y="174"/>
                    <a:pt x="155" y="114"/>
                    <a:pt x="167" y="90"/>
                  </a:cubicBezTo>
                  <a:cubicBezTo>
                    <a:pt x="173" y="31"/>
                    <a:pt x="129" y="1"/>
                    <a:pt x="8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45"/>
            <p:cNvSpPr/>
            <p:nvPr/>
          </p:nvSpPr>
          <p:spPr>
            <a:xfrm>
              <a:off x="3757600" y="2275400"/>
              <a:ext cx="4500" cy="9125"/>
            </a:xfrm>
            <a:custGeom>
              <a:rect b="b" l="l" r="r" t="t"/>
              <a:pathLst>
                <a:path extrusionOk="0" h="365" w="180">
                  <a:moveTo>
                    <a:pt x="96" y="1"/>
                  </a:moveTo>
                  <a:cubicBezTo>
                    <a:pt x="54" y="1"/>
                    <a:pt x="12" y="25"/>
                    <a:pt x="12" y="72"/>
                  </a:cubicBezTo>
                  <a:cubicBezTo>
                    <a:pt x="12" y="168"/>
                    <a:pt x="1" y="275"/>
                    <a:pt x="60" y="346"/>
                  </a:cubicBezTo>
                  <a:cubicBezTo>
                    <a:pt x="66" y="358"/>
                    <a:pt x="81" y="364"/>
                    <a:pt x="96" y="364"/>
                  </a:cubicBezTo>
                  <a:cubicBezTo>
                    <a:pt x="111" y="364"/>
                    <a:pt x="126" y="358"/>
                    <a:pt x="131" y="346"/>
                  </a:cubicBezTo>
                  <a:cubicBezTo>
                    <a:pt x="179" y="275"/>
                    <a:pt x="167" y="168"/>
                    <a:pt x="179" y="72"/>
                  </a:cubicBezTo>
                  <a:cubicBezTo>
                    <a:pt x="179" y="25"/>
                    <a:pt x="137" y="1"/>
                    <a:pt x="9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45"/>
            <p:cNvSpPr/>
            <p:nvPr/>
          </p:nvSpPr>
          <p:spPr>
            <a:xfrm>
              <a:off x="3752250" y="2277200"/>
              <a:ext cx="2700" cy="10800"/>
            </a:xfrm>
            <a:custGeom>
              <a:rect b="b" l="l" r="r" t="t"/>
              <a:pathLst>
                <a:path extrusionOk="0" h="432" w="108">
                  <a:moveTo>
                    <a:pt x="61" y="0"/>
                  </a:moveTo>
                  <a:cubicBezTo>
                    <a:pt x="42" y="0"/>
                    <a:pt x="24" y="12"/>
                    <a:pt x="24" y="36"/>
                  </a:cubicBezTo>
                  <a:lnTo>
                    <a:pt x="24" y="227"/>
                  </a:lnTo>
                  <a:cubicBezTo>
                    <a:pt x="24" y="286"/>
                    <a:pt x="0" y="346"/>
                    <a:pt x="36" y="405"/>
                  </a:cubicBezTo>
                  <a:cubicBezTo>
                    <a:pt x="42" y="423"/>
                    <a:pt x="54" y="432"/>
                    <a:pt x="66" y="432"/>
                  </a:cubicBezTo>
                  <a:cubicBezTo>
                    <a:pt x="78" y="432"/>
                    <a:pt x="89" y="423"/>
                    <a:pt x="95" y="405"/>
                  </a:cubicBezTo>
                  <a:cubicBezTo>
                    <a:pt x="107" y="358"/>
                    <a:pt x="107" y="286"/>
                    <a:pt x="107" y="227"/>
                  </a:cubicBezTo>
                  <a:lnTo>
                    <a:pt x="107" y="36"/>
                  </a:lnTo>
                  <a:cubicBezTo>
                    <a:pt x="101" y="12"/>
                    <a:pt x="81" y="0"/>
                    <a:pt x="6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45"/>
            <p:cNvSpPr/>
            <p:nvPr/>
          </p:nvSpPr>
          <p:spPr>
            <a:xfrm>
              <a:off x="3746150" y="2278300"/>
              <a:ext cx="4175" cy="6425"/>
            </a:xfrm>
            <a:custGeom>
              <a:rect b="b" l="l" r="r" t="t"/>
              <a:pathLst>
                <a:path extrusionOk="0" h="257" w="167">
                  <a:moveTo>
                    <a:pt x="83" y="1"/>
                  </a:moveTo>
                  <a:cubicBezTo>
                    <a:pt x="42" y="1"/>
                    <a:pt x="0" y="22"/>
                    <a:pt x="6" y="63"/>
                  </a:cubicBezTo>
                  <a:cubicBezTo>
                    <a:pt x="6" y="111"/>
                    <a:pt x="30" y="159"/>
                    <a:pt x="30" y="194"/>
                  </a:cubicBezTo>
                  <a:cubicBezTo>
                    <a:pt x="36" y="236"/>
                    <a:pt x="66" y="257"/>
                    <a:pt x="94" y="257"/>
                  </a:cubicBezTo>
                  <a:cubicBezTo>
                    <a:pt x="122" y="257"/>
                    <a:pt x="149" y="236"/>
                    <a:pt x="149" y="194"/>
                  </a:cubicBezTo>
                  <a:cubicBezTo>
                    <a:pt x="149" y="147"/>
                    <a:pt x="161" y="111"/>
                    <a:pt x="161" y="63"/>
                  </a:cubicBezTo>
                  <a:cubicBezTo>
                    <a:pt x="167" y="22"/>
                    <a:pt x="125" y="1"/>
                    <a:pt x="8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45"/>
            <p:cNvSpPr/>
            <p:nvPr/>
          </p:nvSpPr>
          <p:spPr>
            <a:xfrm>
              <a:off x="4073425" y="2461450"/>
              <a:ext cx="2700" cy="8875"/>
            </a:xfrm>
            <a:custGeom>
              <a:rect b="b" l="l" r="r" t="t"/>
              <a:pathLst>
                <a:path extrusionOk="0" h="355" w="108">
                  <a:moveTo>
                    <a:pt x="48" y="0"/>
                  </a:moveTo>
                  <a:lnTo>
                    <a:pt x="0" y="96"/>
                  </a:lnTo>
                  <a:lnTo>
                    <a:pt x="0" y="179"/>
                  </a:lnTo>
                  <a:cubicBezTo>
                    <a:pt x="0" y="238"/>
                    <a:pt x="0" y="286"/>
                    <a:pt x="36" y="346"/>
                  </a:cubicBezTo>
                  <a:cubicBezTo>
                    <a:pt x="42" y="352"/>
                    <a:pt x="51" y="354"/>
                    <a:pt x="58" y="354"/>
                  </a:cubicBezTo>
                  <a:cubicBezTo>
                    <a:pt x="66" y="354"/>
                    <a:pt x="71" y="352"/>
                    <a:pt x="71" y="346"/>
                  </a:cubicBezTo>
                  <a:cubicBezTo>
                    <a:pt x="107" y="286"/>
                    <a:pt x="107" y="238"/>
                    <a:pt x="107" y="179"/>
                  </a:cubicBezTo>
                  <a:lnTo>
                    <a:pt x="107" y="96"/>
                  </a:lnTo>
                  <a:cubicBezTo>
                    <a:pt x="107" y="60"/>
                    <a:pt x="71" y="36"/>
                    <a:pt x="6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45"/>
            <p:cNvSpPr/>
            <p:nvPr/>
          </p:nvSpPr>
          <p:spPr>
            <a:xfrm>
              <a:off x="4062925" y="2452900"/>
              <a:ext cx="8725" cy="25775"/>
            </a:xfrm>
            <a:custGeom>
              <a:rect b="b" l="l" r="r" t="t"/>
              <a:pathLst>
                <a:path extrusionOk="0" h="1031" w="349">
                  <a:moveTo>
                    <a:pt x="90" y="0"/>
                  </a:moveTo>
                  <a:cubicBezTo>
                    <a:pt x="47" y="0"/>
                    <a:pt x="0" y="32"/>
                    <a:pt x="15" y="92"/>
                  </a:cubicBezTo>
                  <a:cubicBezTo>
                    <a:pt x="75" y="259"/>
                    <a:pt x="110" y="438"/>
                    <a:pt x="134" y="592"/>
                  </a:cubicBezTo>
                  <a:cubicBezTo>
                    <a:pt x="146" y="747"/>
                    <a:pt x="146" y="890"/>
                    <a:pt x="230" y="1009"/>
                  </a:cubicBezTo>
                  <a:cubicBezTo>
                    <a:pt x="235" y="1024"/>
                    <a:pt x="246" y="1031"/>
                    <a:pt x="258" y="1031"/>
                  </a:cubicBezTo>
                  <a:cubicBezTo>
                    <a:pt x="275" y="1031"/>
                    <a:pt x="294" y="1018"/>
                    <a:pt x="301" y="997"/>
                  </a:cubicBezTo>
                  <a:cubicBezTo>
                    <a:pt x="349" y="854"/>
                    <a:pt x="313" y="699"/>
                    <a:pt x="289" y="557"/>
                  </a:cubicBezTo>
                  <a:cubicBezTo>
                    <a:pt x="253" y="378"/>
                    <a:pt x="206" y="211"/>
                    <a:pt x="146" y="33"/>
                  </a:cubicBezTo>
                  <a:cubicBezTo>
                    <a:pt x="137" y="11"/>
                    <a:pt x="114" y="0"/>
                    <a:pt x="9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45"/>
            <p:cNvSpPr/>
            <p:nvPr/>
          </p:nvSpPr>
          <p:spPr>
            <a:xfrm>
              <a:off x="4054375" y="2446850"/>
              <a:ext cx="7150" cy="19225"/>
            </a:xfrm>
            <a:custGeom>
              <a:rect b="b" l="l" r="r" t="t"/>
              <a:pathLst>
                <a:path extrusionOk="0" h="769" w="286">
                  <a:moveTo>
                    <a:pt x="140" y="1"/>
                  </a:moveTo>
                  <a:cubicBezTo>
                    <a:pt x="116" y="1"/>
                    <a:pt x="95" y="13"/>
                    <a:pt x="95" y="37"/>
                  </a:cubicBezTo>
                  <a:cubicBezTo>
                    <a:pt x="60" y="168"/>
                    <a:pt x="36" y="287"/>
                    <a:pt x="36" y="418"/>
                  </a:cubicBezTo>
                  <a:cubicBezTo>
                    <a:pt x="36" y="537"/>
                    <a:pt x="0" y="656"/>
                    <a:pt x="95" y="751"/>
                  </a:cubicBezTo>
                  <a:cubicBezTo>
                    <a:pt x="107" y="763"/>
                    <a:pt x="125" y="769"/>
                    <a:pt x="144" y="769"/>
                  </a:cubicBezTo>
                  <a:cubicBezTo>
                    <a:pt x="164" y="769"/>
                    <a:pt x="185" y="763"/>
                    <a:pt x="202" y="751"/>
                  </a:cubicBezTo>
                  <a:cubicBezTo>
                    <a:pt x="286" y="656"/>
                    <a:pt x="262" y="537"/>
                    <a:pt x="262" y="418"/>
                  </a:cubicBezTo>
                  <a:cubicBezTo>
                    <a:pt x="262" y="287"/>
                    <a:pt x="226" y="168"/>
                    <a:pt x="202" y="37"/>
                  </a:cubicBezTo>
                  <a:cubicBezTo>
                    <a:pt x="191" y="13"/>
                    <a:pt x="164" y="1"/>
                    <a:pt x="14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45"/>
            <p:cNvSpPr/>
            <p:nvPr/>
          </p:nvSpPr>
          <p:spPr>
            <a:xfrm>
              <a:off x="4049000" y="2440300"/>
              <a:ext cx="5400" cy="22575"/>
            </a:xfrm>
            <a:custGeom>
              <a:rect b="b" l="l" r="r" t="t"/>
              <a:pathLst>
                <a:path extrusionOk="0" h="903" w="216">
                  <a:moveTo>
                    <a:pt x="66" y="1"/>
                  </a:moveTo>
                  <a:cubicBezTo>
                    <a:pt x="32" y="1"/>
                    <a:pt x="1" y="22"/>
                    <a:pt x="1" y="72"/>
                  </a:cubicBezTo>
                  <a:cubicBezTo>
                    <a:pt x="1" y="227"/>
                    <a:pt x="1" y="370"/>
                    <a:pt x="13" y="501"/>
                  </a:cubicBezTo>
                  <a:cubicBezTo>
                    <a:pt x="13" y="644"/>
                    <a:pt x="13" y="763"/>
                    <a:pt x="72" y="882"/>
                  </a:cubicBezTo>
                  <a:cubicBezTo>
                    <a:pt x="77" y="896"/>
                    <a:pt x="89" y="903"/>
                    <a:pt x="103" y="903"/>
                  </a:cubicBezTo>
                  <a:cubicBezTo>
                    <a:pt x="124" y="903"/>
                    <a:pt x="148" y="887"/>
                    <a:pt x="156" y="858"/>
                  </a:cubicBezTo>
                  <a:cubicBezTo>
                    <a:pt x="215" y="727"/>
                    <a:pt x="191" y="608"/>
                    <a:pt x="167" y="477"/>
                  </a:cubicBezTo>
                  <a:cubicBezTo>
                    <a:pt x="156" y="346"/>
                    <a:pt x="144" y="203"/>
                    <a:pt x="144" y="72"/>
                  </a:cubicBezTo>
                  <a:cubicBezTo>
                    <a:pt x="144" y="28"/>
                    <a:pt x="103" y="1"/>
                    <a:pt x="6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45"/>
            <p:cNvSpPr/>
            <p:nvPr/>
          </p:nvSpPr>
          <p:spPr>
            <a:xfrm>
              <a:off x="4040075" y="2442250"/>
              <a:ext cx="3600" cy="12750"/>
            </a:xfrm>
            <a:custGeom>
              <a:rect b="b" l="l" r="r" t="t"/>
              <a:pathLst>
                <a:path extrusionOk="0" h="510" w="144">
                  <a:moveTo>
                    <a:pt x="72" y="0"/>
                  </a:moveTo>
                  <a:cubicBezTo>
                    <a:pt x="42" y="0"/>
                    <a:pt x="12" y="18"/>
                    <a:pt x="12" y="54"/>
                  </a:cubicBezTo>
                  <a:cubicBezTo>
                    <a:pt x="12" y="209"/>
                    <a:pt x="1" y="352"/>
                    <a:pt x="36" y="483"/>
                  </a:cubicBezTo>
                  <a:cubicBezTo>
                    <a:pt x="48" y="500"/>
                    <a:pt x="60" y="509"/>
                    <a:pt x="70" y="509"/>
                  </a:cubicBezTo>
                  <a:cubicBezTo>
                    <a:pt x="81" y="509"/>
                    <a:pt x="90" y="500"/>
                    <a:pt x="96" y="483"/>
                  </a:cubicBezTo>
                  <a:cubicBezTo>
                    <a:pt x="143" y="340"/>
                    <a:pt x="132" y="209"/>
                    <a:pt x="132" y="54"/>
                  </a:cubicBezTo>
                  <a:cubicBezTo>
                    <a:pt x="132" y="18"/>
                    <a:pt x="102" y="0"/>
                    <a:pt x="7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45"/>
            <p:cNvSpPr/>
            <p:nvPr/>
          </p:nvSpPr>
          <p:spPr>
            <a:xfrm>
              <a:off x="4031150" y="2442700"/>
              <a:ext cx="6275" cy="15350"/>
            </a:xfrm>
            <a:custGeom>
              <a:rect b="b" l="l" r="r" t="t"/>
              <a:pathLst>
                <a:path extrusionOk="0" h="614" w="251">
                  <a:moveTo>
                    <a:pt x="112" y="0"/>
                  </a:moveTo>
                  <a:cubicBezTo>
                    <a:pt x="54" y="0"/>
                    <a:pt x="0" y="36"/>
                    <a:pt x="0" y="107"/>
                  </a:cubicBezTo>
                  <a:lnTo>
                    <a:pt x="0" y="393"/>
                  </a:lnTo>
                  <a:cubicBezTo>
                    <a:pt x="0" y="488"/>
                    <a:pt x="12" y="560"/>
                    <a:pt x="84" y="595"/>
                  </a:cubicBezTo>
                  <a:cubicBezTo>
                    <a:pt x="90" y="607"/>
                    <a:pt x="105" y="613"/>
                    <a:pt x="119" y="613"/>
                  </a:cubicBezTo>
                  <a:cubicBezTo>
                    <a:pt x="134" y="613"/>
                    <a:pt x="149" y="607"/>
                    <a:pt x="155" y="595"/>
                  </a:cubicBezTo>
                  <a:cubicBezTo>
                    <a:pt x="238" y="548"/>
                    <a:pt x="250" y="476"/>
                    <a:pt x="250" y="393"/>
                  </a:cubicBezTo>
                  <a:lnTo>
                    <a:pt x="250" y="107"/>
                  </a:lnTo>
                  <a:cubicBezTo>
                    <a:pt x="233" y="36"/>
                    <a:pt x="170" y="0"/>
                    <a:pt x="11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45"/>
            <p:cNvSpPr/>
            <p:nvPr/>
          </p:nvSpPr>
          <p:spPr>
            <a:xfrm>
              <a:off x="4020125" y="2441875"/>
              <a:ext cx="5550" cy="18175"/>
            </a:xfrm>
            <a:custGeom>
              <a:rect b="b" l="l" r="r" t="t"/>
              <a:pathLst>
                <a:path extrusionOk="0" h="727" w="222">
                  <a:moveTo>
                    <a:pt x="112" y="0"/>
                  </a:moveTo>
                  <a:cubicBezTo>
                    <a:pt x="57" y="0"/>
                    <a:pt x="1" y="39"/>
                    <a:pt x="1" y="117"/>
                  </a:cubicBezTo>
                  <a:lnTo>
                    <a:pt x="1" y="426"/>
                  </a:lnTo>
                  <a:cubicBezTo>
                    <a:pt x="1" y="521"/>
                    <a:pt x="1" y="605"/>
                    <a:pt x="48" y="700"/>
                  </a:cubicBezTo>
                  <a:cubicBezTo>
                    <a:pt x="66" y="718"/>
                    <a:pt x="90" y="727"/>
                    <a:pt x="112" y="727"/>
                  </a:cubicBezTo>
                  <a:cubicBezTo>
                    <a:pt x="135" y="727"/>
                    <a:pt x="156" y="718"/>
                    <a:pt x="168" y="700"/>
                  </a:cubicBezTo>
                  <a:cubicBezTo>
                    <a:pt x="215" y="605"/>
                    <a:pt x="215" y="533"/>
                    <a:pt x="215" y="426"/>
                  </a:cubicBezTo>
                  <a:lnTo>
                    <a:pt x="215" y="117"/>
                  </a:lnTo>
                  <a:cubicBezTo>
                    <a:pt x="221" y="39"/>
                    <a:pt x="168" y="0"/>
                    <a:pt x="11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45"/>
            <p:cNvSpPr/>
            <p:nvPr/>
          </p:nvSpPr>
          <p:spPr>
            <a:xfrm>
              <a:off x="4019250" y="2475275"/>
              <a:ext cx="3575" cy="8000"/>
            </a:xfrm>
            <a:custGeom>
              <a:rect b="b" l="l" r="r" t="t"/>
              <a:pathLst>
                <a:path extrusionOk="0" h="320" w="143">
                  <a:moveTo>
                    <a:pt x="76" y="1"/>
                  </a:moveTo>
                  <a:cubicBezTo>
                    <a:pt x="45" y="1"/>
                    <a:pt x="12" y="19"/>
                    <a:pt x="12" y="54"/>
                  </a:cubicBezTo>
                  <a:cubicBezTo>
                    <a:pt x="12" y="150"/>
                    <a:pt x="0" y="221"/>
                    <a:pt x="36" y="293"/>
                  </a:cubicBezTo>
                  <a:cubicBezTo>
                    <a:pt x="48" y="310"/>
                    <a:pt x="60" y="319"/>
                    <a:pt x="70" y="319"/>
                  </a:cubicBezTo>
                  <a:cubicBezTo>
                    <a:pt x="80" y="319"/>
                    <a:pt x="89" y="310"/>
                    <a:pt x="95" y="293"/>
                  </a:cubicBezTo>
                  <a:cubicBezTo>
                    <a:pt x="143" y="221"/>
                    <a:pt x="131" y="150"/>
                    <a:pt x="131" y="54"/>
                  </a:cubicBezTo>
                  <a:cubicBezTo>
                    <a:pt x="137" y="19"/>
                    <a:pt x="107" y="1"/>
                    <a:pt x="7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45"/>
            <p:cNvSpPr/>
            <p:nvPr/>
          </p:nvSpPr>
          <p:spPr>
            <a:xfrm>
              <a:off x="4030550" y="2475875"/>
              <a:ext cx="4800" cy="4575"/>
            </a:xfrm>
            <a:custGeom>
              <a:rect b="b" l="l" r="r" t="t"/>
              <a:pathLst>
                <a:path extrusionOk="0" h="183" w="192">
                  <a:moveTo>
                    <a:pt x="96" y="1"/>
                  </a:moveTo>
                  <a:cubicBezTo>
                    <a:pt x="48" y="1"/>
                    <a:pt x="1" y="30"/>
                    <a:pt x="24" y="90"/>
                  </a:cubicBezTo>
                  <a:cubicBezTo>
                    <a:pt x="36" y="126"/>
                    <a:pt x="36" y="150"/>
                    <a:pt x="60" y="173"/>
                  </a:cubicBezTo>
                  <a:cubicBezTo>
                    <a:pt x="72" y="179"/>
                    <a:pt x="84" y="182"/>
                    <a:pt x="94" y="182"/>
                  </a:cubicBezTo>
                  <a:cubicBezTo>
                    <a:pt x="105" y="182"/>
                    <a:pt x="114" y="179"/>
                    <a:pt x="120" y="173"/>
                  </a:cubicBezTo>
                  <a:cubicBezTo>
                    <a:pt x="143" y="138"/>
                    <a:pt x="155" y="126"/>
                    <a:pt x="167" y="90"/>
                  </a:cubicBezTo>
                  <a:cubicBezTo>
                    <a:pt x="191" y="30"/>
                    <a:pt x="143" y="1"/>
                    <a:pt x="9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45"/>
            <p:cNvSpPr/>
            <p:nvPr/>
          </p:nvSpPr>
          <p:spPr>
            <a:xfrm>
              <a:off x="4098400" y="2485825"/>
              <a:ext cx="13425" cy="24150"/>
            </a:xfrm>
            <a:custGeom>
              <a:rect b="b" l="l" r="r" t="t"/>
              <a:pathLst>
                <a:path extrusionOk="0" h="966" w="537">
                  <a:moveTo>
                    <a:pt x="106" y="0"/>
                  </a:moveTo>
                  <a:cubicBezTo>
                    <a:pt x="54" y="0"/>
                    <a:pt x="1" y="52"/>
                    <a:pt x="25" y="109"/>
                  </a:cubicBezTo>
                  <a:cubicBezTo>
                    <a:pt x="85" y="264"/>
                    <a:pt x="144" y="406"/>
                    <a:pt x="180" y="561"/>
                  </a:cubicBezTo>
                  <a:cubicBezTo>
                    <a:pt x="204" y="692"/>
                    <a:pt x="227" y="811"/>
                    <a:pt x="287" y="930"/>
                  </a:cubicBezTo>
                  <a:cubicBezTo>
                    <a:pt x="293" y="954"/>
                    <a:pt x="314" y="966"/>
                    <a:pt x="338" y="966"/>
                  </a:cubicBezTo>
                  <a:cubicBezTo>
                    <a:pt x="361" y="966"/>
                    <a:pt x="388" y="954"/>
                    <a:pt x="406" y="930"/>
                  </a:cubicBezTo>
                  <a:cubicBezTo>
                    <a:pt x="537" y="633"/>
                    <a:pt x="323" y="275"/>
                    <a:pt x="168" y="37"/>
                  </a:cubicBezTo>
                  <a:cubicBezTo>
                    <a:pt x="153" y="11"/>
                    <a:pt x="130" y="0"/>
                    <a:pt x="10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45"/>
            <p:cNvSpPr/>
            <p:nvPr/>
          </p:nvSpPr>
          <p:spPr>
            <a:xfrm>
              <a:off x="4093125" y="2487600"/>
              <a:ext cx="10075" cy="28450"/>
            </a:xfrm>
            <a:custGeom>
              <a:rect b="b" l="l" r="r" t="t"/>
              <a:pathLst>
                <a:path extrusionOk="0" h="1138" w="403">
                  <a:moveTo>
                    <a:pt x="101" y="0"/>
                  </a:moveTo>
                  <a:cubicBezTo>
                    <a:pt x="47" y="0"/>
                    <a:pt x="0" y="40"/>
                    <a:pt x="22" y="97"/>
                  </a:cubicBezTo>
                  <a:cubicBezTo>
                    <a:pt x="105" y="431"/>
                    <a:pt x="93" y="788"/>
                    <a:pt x="224" y="1097"/>
                  </a:cubicBezTo>
                  <a:cubicBezTo>
                    <a:pt x="230" y="1123"/>
                    <a:pt x="260" y="1138"/>
                    <a:pt x="288" y="1138"/>
                  </a:cubicBezTo>
                  <a:cubicBezTo>
                    <a:pt x="313" y="1138"/>
                    <a:pt x="338" y="1126"/>
                    <a:pt x="343" y="1097"/>
                  </a:cubicBezTo>
                  <a:cubicBezTo>
                    <a:pt x="403" y="740"/>
                    <a:pt x="319" y="395"/>
                    <a:pt x="200" y="62"/>
                  </a:cubicBezTo>
                  <a:cubicBezTo>
                    <a:pt x="176" y="18"/>
                    <a:pt x="137" y="0"/>
                    <a:pt x="10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45"/>
            <p:cNvSpPr/>
            <p:nvPr/>
          </p:nvSpPr>
          <p:spPr>
            <a:xfrm>
              <a:off x="4086500" y="2496575"/>
              <a:ext cx="5700" cy="19800"/>
            </a:xfrm>
            <a:custGeom>
              <a:rect b="b" l="l" r="r" t="t"/>
              <a:pathLst>
                <a:path extrusionOk="0" h="792" w="228">
                  <a:moveTo>
                    <a:pt x="72" y="0"/>
                  </a:moveTo>
                  <a:cubicBezTo>
                    <a:pt x="43" y="0"/>
                    <a:pt x="13" y="24"/>
                    <a:pt x="13" y="72"/>
                  </a:cubicBezTo>
                  <a:lnTo>
                    <a:pt x="13" y="441"/>
                  </a:lnTo>
                  <a:cubicBezTo>
                    <a:pt x="13" y="548"/>
                    <a:pt x="1" y="679"/>
                    <a:pt x="60" y="774"/>
                  </a:cubicBezTo>
                  <a:cubicBezTo>
                    <a:pt x="72" y="786"/>
                    <a:pt x="90" y="792"/>
                    <a:pt x="107" y="792"/>
                  </a:cubicBezTo>
                  <a:cubicBezTo>
                    <a:pt x="123" y="792"/>
                    <a:pt x="138" y="786"/>
                    <a:pt x="144" y="774"/>
                  </a:cubicBezTo>
                  <a:cubicBezTo>
                    <a:pt x="227" y="667"/>
                    <a:pt x="180" y="548"/>
                    <a:pt x="156" y="441"/>
                  </a:cubicBezTo>
                  <a:cubicBezTo>
                    <a:pt x="144" y="322"/>
                    <a:pt x="132" y="191"/>
                    <a:pt x="132" y="72"/>
                  </a:cubicBezTo>
                  <a:cubicBezTo>
                    <a:pt x="132" y="24"/>
                    <a:pt x="102" y="0"/>
                    <a:pt x="7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45"/>
            <p:cNvSpPr/>
            <p:nvPr/>
          </p:nvSpPr>
          <p:spPr>
            <a:xfrm>
              <a:off x="4076100" y="2504600"/>
              <a:ext cx="4775" cy="16100"/>
            </a:xfrm>
            <a:custGeom>
              <a:rect b="b" l="l" r="r" t="t"/>
              <a:pathLst>
                <a:path extrusionOk="0" h="644" w="191">
                  <a:moveTo>
                    <a:pt x="95" y="1"/>
                  </a:moveTo>
                  <a:cubicBezTo>
                    <a:pt x="54" y="1"/>
                    <a:pt x="12" y="24"/>
                    <a:pt x="12" y="72"/>
                  </a:cubicBezTo>
                  <a:lnTo>
                    <a:pt x="12" y="358"/>
                  </a:lnTo>
                  <a:cubicBezTo>
                    <a:pt x="12" y="453"/>
                    <a:pt x="0" y="525"/>
                    <a:pt x="48" y="608"/>
                  </a:cubicBezTo>
                  <a:cubicBezTo>
                    <a:pt x="60" y="632"/>
                    <a:pt x="81" y="644"/>
                    <a:pt x="100" y="644"/>
                  </a:cubicBezTo>
                  <a:cubicBezTo>
                    <a:pt x="119" y="644"/>
                    <a:pt x="137" y="632"/>
                    <a:pt x="143" y="608"/>
                  </a:cubicBezTo>
                  <a:cubicBezTo>
                    <a:pt x="191" y="536"/>
                    <a:pt x="179" y="453"/>
                    <a:pt x="179" y="358"/>
                  </a:cubicBezTo>
                  <a:lnTo>
                    <a:pt x="179" y="72"/>
                  </a:lnTo>
                  <a:cubicBezTo>
                    <a:pt x="179" y="24"/>
                    <a:pt x="137" y="1"/>
                    <a:pt x="9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45"/>
            <p:cNvSpPr/>
            <p:nvPr/>
          </p:nvSpPr>
          <p:spPr>
            <a:xfrm>
              <a:off x="4065075" y="2511675"/>
              <a:ext cx="5675" cy="9450"/>
            </a:xfrm>
            <a:custGeom>
              <a:rect b="b" l="l" r="r" t="t"/>
              <a:pathLst>
                <a:path extrusionOk="0" h="378" w="227">
                  <a:moveTo>
                    <a:pt x="142" y="0"/>
                  </a:moveTo>
                  <a:cubicBezTo>
                    <a:pt x="123" y="0"/>
                    <a:pt x="108" y="9"/>
                    <a:pt x="108" y="27"/>
                  </a:cubicBezTo>
                  <a:cubicBezTo>
                    <a:pt x="84" y="146"/>
                    <a:pt x="1" y="230"/>
                    <a:pt x="36" y="349"/>
                  </a:cubicBezTo>
                  <a:cubicBezTo>
                    <a:pt x="43" y="368"/>
                    <a:pt x="60" y="377"/>
                    <a:pt x="79" y="377"/>
                  </a:cubicBezTo>
                  <a:cubicBezTo>
                    <a:pt x="94" y="377"/>
                    <a:pt x="109" y="371"/>
                    <a:pt x="120" y="361"/>
                  </a:cubicBezTo>
                  <a:cubicBezTo>
                    <a:pt x="227" y="265"/>
                    <a:pt x="227" y="146"/>
                    <a:pt x="203" y="27"/>
                  </a:cubicBezTo>
                  <a:cubicBezTo>
                    <a:pt x="185" y="9"/>
                    <a:pt x="161" y="0"/>
                    <a:pt x="14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45"/>
            <p:cNvSpPr/>
            <p:nvPr/>
          </p:nvSpPr>
          <p:spPr>
            <a:xfrm>
              <a:off x="4049600" y="2515550"/>
              <a:ext cx="5825" cy="9375"/>
            </a:xfrm>
            <a:custGeom>
              <a:rect b="b" l="l" r="r" t="t"/>
              <a:pathLst>
                <a:path extrusionOk="0" h="375" w="233">
                  <a:moveTo>
                    <a:pt x="120" y="0"/>
                  </a:moveTo>
                  <a:cubicBezTo>
                    <a:pt x="63" y="0"/>
                    <a:pt x="6" y="33"/>
                    <a:pt x="12" y="98"/>
                  </a:cubicBezTo>
                  <a:lnTo>
                    <a:pt x="12" y="206"/>
                  </a:lnTo>
                  <a:cubicBezTo>
                    <a:pt x="1" y="253"/>
                    <a:pt x="1" y="277"/>
                    <a:pt x="1" y="325"/>
                  </a:cubicBezTo>
                  <a:cubicBezTo>
                    <a:pt x="1" y="345"/>
                    <a:pt x="27" y="375"/>
                    <a:pt x="50" y="375"/>
                  </a:cubicBezTo>
                  <a:cubicBezTo>
                    <a:pt x="53" y="375"/>
                    <a:pt x="57" y="374"/>
                    <a:pt x="60" y="372"/>
                  </a:cubicBezTo>
                  <a:cubicBezTo>
                    <a:pt x="191" y="337"/>
                    <a:pt x="227" y="218"/>
                    <a:pt x="227" y="98"/>
                  </a:cubicBezTo>
                  <a:cubicBezTo>
                    <a:pt x="233" y="33"/>
                    <a:pt x="176" y="0"/>
                    <a:pt x="12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45"/>
            <p:cNvSpPr/>
            <p:nvPr/>
          </p:nvSpPr>
          <p:spPr>
            <a:xfrm>
              <a:off x="4034125" y="2504750"/>
              <a:ext cx="7275" cy="7025"/>
            </a:xfrm>
            <a:custGeom>
              <a:rect b="b" l="l" r="r" t="t"/>
              <a:pathLst>
                <a:path extrusionOk="0" h="281" w="291">
                  <a:moveTo>
                    <a:pt x="120" y="1"/>
                  </a:moveTo>
                  <a:cubicBezTo>
                    <a:pt x="89" y="1"/>
                    <a:pt x="58" y="16"/>
                    <a:pt x="36" y="54"/>
                  </a:cubicBezTo>
                  <a:cubicBezTo>
                    <a:pt x="12" y="114"/>
                    <a:pt x="0" y="173"/>
                    <a:pt x="0" y="233"/>
                  </a:cubicBezTo>
                  <a:cubicBezTo>
                    <a:pt x="0" y="269"/>
                    <a:pt x="24" y="280"/>
                    <a:pt x="60" y="280"/>
                  </a:cubicBezTo>
                  <a:cubicBezTo>
                    <a:pt x="131" y="280"/>
                    <a:pt x="155" y="221"/>
                    <a:pt x="203" y="185"/>
                  </a:cubicBezTo>
                  <a:cubicBezTo>
                    <a:pt x="290" y="115"/>
                    <a:pt x="205" y="1"/>
                    <a:pt x="12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45"/>
            <p:cNvSpPr/>
            <p:nvPr/>
          </p:nvSpPr>
          <p:spPr>
            <a:xfrm>
              <a:off x="4024300" y="2496350"/>
              <a:ext cx="4775" cy="9250"/>
            </a:xfrm>
            <a:custGeom>
              <a:rect b="b" l="l" r="r" t="t"/>
              <a:pathLst>
                <a:path extrusionOk="0" h="370" w="191">
                  <a:moveTo>
                    <a:pt x="91" y="0"/>
                  </a:moveTo>
                  <a:cubicBezTo>
                    <a:pt x="48" y="0"/>
                    <a:pt x="6" y="27"/>
                    <a:pt x="12" y="81"/>
                  </a:cubicBezTo>
                  <a:cubicBezTo>
                    <a:pt x="12" y="188"/>
                    <a:pt x="1" y="271"/>
                    <a:pt x="60" y="343"/>
                  </a:cubicBezTo>
                  <a:cubicBezTo>
                    <a:pt x="66" y="360"/>
                    <a:pt x="81" y="369"/>
                    <a:pt x="96" y="369"/>
                  </a:cubicBezTo>
                  <a:cubicBezTo>
                    <a:pt x="111" y="369"/>
                    <a:pt x="126" y="360"/>
                    <a:pt x="131" y="343"/>
                  </a:cubicBezTo>
                  <a:cubicBezTo>
                    <a:pt x="191" y="259"/>
                    <a:pt x="179" y="164"/>
                    <a:pt x="179" y="81"/>
                  </a:cubicBezTo>
                  <a:cubicBezTo>
                    <a:pt x="179" y="27"/>
                    <a:pt x="134" y="0"/>
                    <a:pt x="9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45"/>
            <p:cNvSpPr/>
            <p:nvPr/>
          </p:nvSpPr>
          <p:spPr>
            <a:xfrm>
              <a:off x="4011200" y="2495300"/>
              <a:ext cx="19975" cy="22425"/>
            </a:xfrm>
            <a:custGeom>
              <a:rect b="b" l="l" r="r" t="t"/>
              <a:pathLst>
                <a:path extrusionOk="0" h="897" w="799">
                  <a:moveTo>
                    <a:pt x="600" y="0"/>
                  </a:moveTo>
                  <a:cubicBezTo>
                    <a:pt x="575" y="0"/>
                    <a:pt x="548" y="8"/>
                    <a:pt x="525" y="27"/>
                  </a:cubicBezTo>
                  <a:cubicBezTo>
                    <a:pt x="394" y="146"/>
                    <a:pt x="298" y="289"/>
                    <a:pt x="215" y="432"/>
                  </a:cubicBezTo>
                  <a:cubicBezTo>
                    <a:pt x="144" y="551"/>
                    <a:pt x="1" y="706"/>
                    <a:pt x="84" y="849"/>
                  </a:cubicBezTo>
                  <a:cubicBezTo>
                    <a:pt x="96" y="885"/>
                    <a:pt x="120" y="897"/>
                    <a:pt x="155" y="897"/>
                  </a:cubicBezTo>
                  <a:cubicBezTo>
                    <a:pt x="298" y="897"/>
                    <a:pt x="358" y="718"/>
                    <a:pt x="417" y="611"/>
                  </a:cubicBezTo>
                  <a:cubicBezTo>
                    <a:pt x="501" y="468"/>
                    <a:pt x="584" y="325"/>
                    <a:pt x="703" y="206"/>
                  </a:cubicBezTo>
                  <a:cubicBezTo>
                    <a:pt x="798" y="130"/>
                    <a:pt x="703" y="0"/>
                    <a:pt x="60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45"/>
            <p:cNvSpPr/>
            <p:nvPr/>
          </p:nvSpPr>
          <p:spPr>
            <a:xfrm>
              <a:off x="3929950" y="2501875"/>
              <a:ext cx="5075" cy="18775"/>
            </a:xfrm>
            <a:custGeom>
              <a:rect b="b" l="l" r="r" t="t"/>
              <a:pathLst>
                <a:path extrusionOk="0" h="751" w="203">
                  <a:moveTo>
                    <a:pt x="48" y="1"/>
                  </a:moveTo>
                  <a:cubicBezTo>
                    <a:pt x="24" y="1"/>
                    <a:pt x="0" y="13"/>
                    <a:pt x="0" y="38"/>
                  </a:cubicBezTo>
                  <a:cubicBezTo>
                    <a:pt x="0" y="157"/>
                    <a:pt x="0" y="288"/>
                    <a:pt x="24" y="407"/>
                  </a:cubicBezTo>
                  <a:cubicBezTo>
                    <a:pt x="36" y="526"/>
                    <a:pt x="60" y="645"/>
                    <a:pt x="131" y="741"/>
                  </a:cubicBezTo>
                  <a:cubicBezTo>
                    <a:pt x="138" y="747"/>
                    <a:pt x="146" y="750"/>
                    <a:pt x="155" y="750"/>
                  </a:cubicBezTo>
                  <a:cubicBezTo>
                    <a:pt x="178" y="750"/>
                    <a:pt x="203" y="731"/>
                    <a:pt x="203" y="705"/>
                  </a:cubicBezTo>
                  <a:cubicBezTo>
                    <a:pt x="203" y="598"/>
                    <a:pt x="155" y="503"/>
                    <a:pt x="143" y="395"/>
                  </a:cubicBezTo>
                  <a:cubicBezTo>
                    <a:pt x="119" y="276"/>
                    <a:pt x="95" y="145"/>
                    <a:pt x="95" y="26"/>
                  </a:cubicBezTo>
                  <a:cubicBezTo>
                    <a:pt x="90" y="10"/>
                    <a:pt x="69" y="1"/>
                    <a:pt x="4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45"/>
            <p:cNvSpPr/>
            <p:nvPr/>
          </p:nvSpPr>
          <p:spPr>
            <a:xfrm>
              <a:off x="3932575" y="2502150"/>
              <a:ext cx="7800" cy="23850"/>
            </a:xfrm>
            <a:custGeom>
              <a:rect b="b" l="l" r="r" t="t"/>
              <a:pathLst>
                <a:path extrusionOk="0" h="954" w="312">
                  <a:moveTo>
                    <a:pt x="73" y="0"/>
                  </a:moveTo>
                  <a:cubicBezTo>
                    <a:pt x="35" y="0"/>
                    <a:pt x="0" y="31"/>
                    <a:pt x="14" y="87"/>
                  </a:cubicBezTo>
                  <a:cubicBezTo>
                    <a:pt x="38" y="253"/>
                    <a:pt x="74" y="396"/>
                    <a:pt x="86" y="563"/>
                  </a:cubicBezTo>
                  <a:cubicBezTo>
                    <a:pt x="98" y="682"/>
                    <a:pt x="86" y="813"/>
                    <a:pt x="157" y="920"/>
                  </a:cubicBezTo>
                  <a:cubicBezTo>
                    <a:pt x="173" y="942"/>
                    <a:pt x="196" y="953"/>
                    <a:pt x="218" y="953"/>
                  </a:cubicBezTo>
                  <a:cubicBezTo>
                    <a:pt x="245" y="953"/>
                    <a:pt x="270" y="936"/>
                    <a:pt x="276" y="896"/>
                  </a:cubicBezTo>
                  <a:cubicBezTo>
                    <a:pt x="312" y="765"/>
                    <a:pt x="264" y="634"/>
                    <a:pt x="241" y="515"/>
                  </a:cubicBezTo>
                  <a:cubicBezTo>
                    <a:pt x="217" y="349"/>
                    <a:pt x="169" y="206"/>
                    <a:pt x="145" y="51"/>
                  </a:cubicBezTo>
                  <a:cubicBezTo>
                    <a:pt x="130" y="16"/>
                    <a:pt x="101" y="0"/>
                    <a:pt x="7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45"/>
            <p:cNvSpPr/>
            <p:nvPr/>
          </p:nvSpPr>
          <p:spPr>
            <a:xfrm>
              <a:off x="3936275" y="2504000"/>
              <a:ext cx="10650" cy="27350"/>
            </a:xfrm>
            <a:custGeom>
              <a:rect b="b" l="l" r="r" t="t"/>
              <a:pathLst>
                <a:path extrusionOk="0" h="1094" w="426">
                  <a:moveTo>
                    <a:pt x="125" y="0"/>
                  </a:moveTo>
                  <a:cubicBezTo>
                    <a:pt x="67" y="0"/>
                    <a:pt x="1" y="57"/>
                    <a:pt x="9" y="132"/>
                  </a:cubicBezTo>
                  <a:cubicBezTo>
                    <a:pt x="81" y="418"/>
                    <a:pt x="21" y="906"/>
                    <a:pt x="295" y="1084"/>
                  </a:cubicBezTo>
                  <a:cubicBezTo>
                    <a:pt x="301" y="1091"/>
                    <a:pt x="310" y="1094"/>
                    <a:pt x="320" y="1094"/>
                  </a:cubicBezTo>
                  <a:cubicBezTo>
                    <a:pt x="346" y="1094"/>
                    <a:pt x="378" y="1072"/>
                    <a:pt x="378" y="1037"/>
                  </a:cubicBezTo>
                  <a:cubicBezTo>
                    <a:pt x="426" y="894"/>
                    <a:pt x="366" y="715"/>
                    <a:pt x="343" y="549"/>
                  </a:cubicBezTo>
                  <a:cubicBezTo>
                    <a:pt x="307" y="370"/>
                    <a:pt x="259" y="203"/>
                    <a:pt x="188" y="37"/>
                  </a:cubicBezTo>
                  <a:cubicBezTo>
                    <a:pt x="173" y="11"/>
                    <a:pt x="150" y="0"/>
                    <a:pt x="12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45"/>
            <p:cNvSpPr/>
            <p:nvPr/>
          </p:nvSpPr>
          <p:spPr>
            <a:xfrm>
              <a:off x="3945125" y="2506450"/>
              <a:ext cx="10150" cy="34275"/>
            </a:xfrm>
            <a:custGeom>
              <a:rect b="b" l="l" r="r" t="t"/>
              <a:pathLst>
                <a:path extrusionOk="0" h="1371" w="406">
                  <a:moveTo>
                    <a:pt x="76" y="1"/>
                  </a:moveTo>
                  <a:cubicBezTo>
                    <a:pt x="42" y="1"/>
                    <a:pt x="0" y="30"/>
                    <a:pt x="0" y="81"/>
                  </a:cubicBezTo>
                  <a:cubicBezTo>
                    <a:pt x="0" y="331"/>
                    <a:pt x="12" y="582"/>
                    <a:pt x="24" y="832"/>
                  </a:cubicBezTo>
                  <a:cubicBezTo>
                    <a:pt x="48" y="1034"/>
                    <a:pt x="48" y="1236"/>
                    <a:pt x="203" y="1355"/>
                  </a:cubicBezTo>
                  <a:cubicBezTo>
                    <a:pt x="214" y="1366"/>
                    <a:pt x="227" y="1371"/>
                    <a:pt x="240" y="1371"/>
                  </a:cubicBezTo>
                  <a:cubicBezTo>
                    <a:pt x="270" y="1371"/>
                    <a:pt x="302" y="1348"/>
                    <a:pt x="310" y="1332"/>
                  </a:cubicBezTo>
                  <a:cubicBezTo>
                    <a:pt x="405" y="1153"/>
                    <a:pt x="322" y="915"/>
                    <a:pt x="298" y="712"/>
                  </a:cubicBezTo>
                  <a:cubicBezTo>
                    <a:pt x="262" y="474"/>
                    <a:pt x="239" y="260"/>
                    <a:pt x="120" y="34"/>
                  </a:cubicBezTo>
                  <a:cubicBezTo>
                    <a:pt x="115" y="11"/>
                    <a:pt x="97" y="1"/>
                    <a:pt x="7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45"/>
            <p:cNvSpPr/>
            <p:nvPr/>
          </p:nvSpPr>
          <p:spPr>
            <a:xfrm>
              <a:off x="3951675" y="2491950"/>
              <a:ext cx="6875" cy="21175"/>
            </a:xfrm>
            <a:custGeom>
              <a:rect b="b" l="l" r="r" t="t"/>
              <a:pathLst>
                <a:path extrusionOk="0" h="847" w="275">
                  <a:moveTo>
                    <a:pt x="98" y="0"/>
                  </a:moveTo>
                  <a:cubicBezTo>
                    <a:pt x="61" y="0"/>
                    <a:pt x="24" y="27"/>
                    <a:pt x="24" y="78"/>
                  </a:cubicBezTo>
                  <a:cubicBezTo>
                    <a:pt x="48" y="316"/>
                    <a:pt x="0" y="602"/>
                    <a:pt x="119" y="816"/>
                  </a:cubicBezTo>
                  <a:cubicBezTo>
                    <a:pt x="130" y="837"/>
                    <a:pt x="149" y="847"/>
                    <a:pt x="168" y="847"/>
                  </a:cubicBezTo>
                  <a:cubicBezTo>
                    <a:pt x="192" y="847"/>
                    <a:pt x="215" y="831"/>
                    <a:pt x="215" y="804"/>
                  </a:cubicBezTo>
                  <a:cubicBezTo>
                    <a:pt x="274" y="566"/>
                    <a:pt x="203" y="280"/>
                    <a:pt x="167" y="66"/>
                  </a:cubicBezTo>
                  <a:cubicBezTo>
                    <a:pt x="161" y="21"/>
                    <a:pt x="130" y="0"/>
                    <a:pt x="9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45"/>
            <p:cNvSpPr/>
            <p:nvPr/>
          </p:nvSpPr>
          <p:spPr>
            <a:xfrm>
              <a:off x="3955250" y="2490575"/>
              <a:ext cx="8950" cy="7800"/>
            </a:xfrm>
            <a:custGeom>
              <a:rect b="b" l="l" r="r" t="t"/>
              <a:pathLst>
                <a:path extrusionOk="0" h="312" w="358">
                  <a:moveTo>
                    <a:pt x="148" y="1"/>
                  </a:moveTo>
                  <a:cubicBezTo>
                    <a:pt x="72" y="1"/>
                    <a:pt x="0" y="85"/>
                    <a:pt x="72" y="181"/>
                  </a:cubicBezTo>
                  <a:cubicBezTo>
                    <a:pt x="131" y="252"/>
                    <a:pt x="191" y="300"/>
                    <a:pt x="274" y="312"/>
                  </a:cubicBezTo>
                  <a:cubicBezTo>
                    <a:pt x="298" y="312"/>
                    <a:pt x="310" y="312"/>
                    <a:pt x="322" y="276"/>
                  </a:cubicBezTo>
                  <a:cubicBezTo>
                    <a:pt x="357" y="181"/>
                    <a:pt x="274" y="145"/>
                    <a:pt x="250" y="74"/>
                  </a:cubicBezTo>
                  <a:cubicBezTo>
                    <a:pt x="226" y="22"/>
                    <a:pt x="187" y="1"/>
                    <a:pt x="14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45"/>
            <p:cNvSpPr/>
            <p:nvPr/>
          </p:nvSpPr>
          <p:spPr>
            <a:xfrm>
              <a:off x="4200800" y="2467500"/>
              <a:ext cx="9850" cy="29750"/>
            </a:xfrm>
            <a:custGeom>
              <a:rect b="b" l="l" r="r" t="t"/>
              <a:pathLst>
                <a:path extrusionOk="0" h="1190" w="394">
                  <a:moveTo>
                    <a:pt x="51" y="1"/>
                  </a:moveTo>
                  <a:cubicBezTo>
                    <a:pt x="24" y="1"/>
                    <a:pt x="1" y="19"/>
                    <a:pt x="1" y="56"/>
                  </a:cubicBezTo>
                  <a:cubicBezTo>
                    <a:pt x="1" y="413"/>
                    <a:pt x="1" y="830"/>
                    <a:pt x="144" y="1163"/>
                  </a:cubicBezTo>
                  <a:cubicBezTo>
                    <a:pt x="157" y="1181"/>
                    <a:pt x="176" y="1189"/>
                    <a:pt x="195" y="1189"/>
                  </a:cubicBezTo>
                  <a:cubicBezTo>
                    <a:pt x="225" y="1189"/>
                    <a:pt x="255" y="1169"/>
                    <a:pt x="263" y="1139"/>
                  </a:cubicBezTo>
                  <a:cubicBezTo>
                    <a:pt x="394" y="782"/>
                    <a:pt x="251" y="365"/>
                    <a:pt x="120" y="44"/>
                  </a:cubicBezTo>
                  <a:cubicBezTo>
                    <a:pt x="103" y="16"/>
                    <a:pt x="75" y="1"/>
                    <a:pt x="5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45"/>
            <p:cNvSpPr/>
            <p:nvPr/>
          </p:nvSpPr>
          <p:spPr>
            <a:xfrm>
              <a:off x="4191575" y="2448950"/>
              <a:ext cx="12825" cy="50700"/>
            </a:xfrm>
            <a:custGeom>
              <a:rect b="b" l="l" r="r" t="t"/>
              <a:pathLst>
                <a:path extrusionOk="0" h="2028" w="513">
                  <a:moveTo>
                    <a:pt x="191" y="0"/>
                  </a:moveTo>
                  <a:cubicBezTo>
                    <a:pt x="191" y="0"/>
                    <a:pt x="156" y="0"/>
                    <a:pt x="156" y="12"/>
                  </a:cubicBezTo>
                  <a:cubicBezTo>
                    <a:pt x="1" y="619"/>
                    <a:pt x="168" y="1393"/>
                    <a:pt x="334" y="1989"/>
                  </a:cubicBezTo>
                  <a:cubicBezTo>
                    <a:pt x="340" y="2015"/>
                    <a:pt x="357" y="2028"/>
                    <a:pt x="377" y="2028"/>
                  </a:cubicBezTo>
                  <a:cubicBezTo>
                    <a:pt x="401" y="2028"/>
                    <a:pt x="428" y="2009"/>
                    <a:pt x="441" y="1977"/>
                  </a:cubicBezTo>
                  <a:cubicBezTo>
                    <a:pt x="513" y="1346"/>
                    <a:pt x="298" y="619"/>
                    <a:pt x="19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45"/>
            <p:cNvSpPr/>
            <p:nvPr/>
          </p:nvSpPr>
          <p:spPr>
            <a:xfrm>
              <a:off x="4183250" y="2433175"/>
              <a:ext cx="13125" cy="66400"/>
            </a:xfrm>
            <a:custGeom>
              <a:rect b="b" l="l" r="r" t="t"/>
              <a:pathLst>
                <a:path extrusionOk="0" h="2656" w="525">
                  <a:moveTo>
                    <a:pt x="109" y="0"/>
                  </a:moveTo>
                  <a:cubicBezTo>
                    <a:pt x="90" y="0"/>
                    <a:pt x="72" y="12"/>
                    <a:pt x="72" y="36"/>
                  </a:cubicBezTo>
                  <a:cubicBezTo>
                    <a:pt x="0" y="869"/>
                    <a:pt x="36" y="1822"/>
                    <a:pt x="250" y="2620"/>
                  </a:cubicBezTo>
                  <a:cubicBezTo>
                    <a:pt x="256" y="2643"/>
                    <a:pt x="274" y="2655"/>
                    <a:pt x="292" y="2655"/>
                  </a:cubicBezTo>
                  <a:cubicBezTo>
                    <a:pt x="310" y="2655"/>
                    <a:pt x="328" y="2643"/>
                    <a:pt x="334" y="2620"/>
                  </a:cubicBezTo>
                  <a:cubicBezTo>
                    <a:pt x="524" y="1786"/>
                    <a:pt x="203" y="869"/>
                    <a:pt x="155" y="36"/>
                  </a:cubicBezTo>
                  <a:cubicBezTo>
                    <a:pt x="149" y="12"/>
                    <a:pt x="128" y="0"/>
                    <a:pt x="10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45"/>
            <p:cNvSpPr/>
            <p:nvPr/>
          </p:nvSpPr>
          <p:spPr>
            <a:xfrm>
              <a:off x="4170150" y="2436000"/>
              <a:ext cx="13425" cy="54500"/>
            </a:xfrm>
            <a:custGeom>
              <a:rect b="b" l="l" r="r" t="t"/>
              <a:pathLst>
                <a:path extrusionOk="0" h="2180" w="537">
                  <a:moveTo>
                    <a:pt x="237" y="0"/>
                  </a:moveTo>
                  <a:cubicBezTo>
                    <a:pt x="230" y="0"/>
                    <a:pt x="221" y="6"/>
                    <a:pt x="215" y="18"/>
                  </a:cubicBezTo>
                  <a:cubicBezTo>
                    <a:pt x="108" y="661"/>
                    <a:pt x="1" y="1495"/>
                    <a:pt x="191" y="2126"/>
                  </a:cubicBezTo>
                  <a:cubicBezTo>
                    <a:pt x="203" y="2161"/>
                    <a:pt x="233" y="2179"/>
                    <a:pt x="264" y="2179"/>
                  </a:cubicBezTo>
                  <a:cubicBezTo>
                    <a:pt x="295" y="2179"/>
                    <a:pt x="328" y="2161"/>
                    <a:pt x="346" y="2126"/>
                  </a:cubicBezTo>
                  <a:cubicBezTo>
                    <a:pt x="536" y="1495"/>
                    <a:pt x="370" y="649"/>
                    <a:pt x="251" y="18"/>
                  </a:cubicBezTo>
                  <a:cubicBezTo>
                    <a:pt x="251" y="6"/>
                    <a:pt x="245" y="0"/>
                    <a:pt x="23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45"/>
            <p:cNvSpPr/>
            <p:nvPr/>
          </p:nvSpPr>
          <p:spPr>
            <a:xfrm>
              <a:off x="4157950" y="2456300"/>
              <a:ext cx="7475" cy="28375"/>
            </a:xfrm>
            <a:custGeom>
              <a:rect b="b" l="l" r="r" t="t"/>
              <a:pathLst>
                <a:path extrusionOk="0" h="1135" w="299">
                  <a:moveTo>
                    <a:pt x="154" y="1"/>
                  </a:moveTo>
                  <a:cubicBezTo>
                    <a:pt x="102" y="1"/>
                    <a:pt x="48" y="34"/>
                    <a:pt x="48" y="99"/>
                  </a:cubicBezTo>
                  <a:cubicBezTo>
                    <a:pt x="48" y="278"/>
                    <a:pt x="24" y="480"/>
                    <a:pt x="24" y="659"/>
                  </a:cubicBezTo>
                  <a:cubicBezTo>
                    <a:pt x="24" y="802"/>
                    <a:pt x="0" y="968"/>
                    <a:pt x="84" y="1099"/>
                  </a:cubicBezTo>
                  <a:cubicBezTo>
                    <a:pt x="102" y="1123"/>
                    <a:pt x="125" y="1135"/>
                    <a:pt x="148" y="1135"/>
                  </a:cubicBezTo>
                  <a:cubicBezTo>
                    <a:pt x="170" y="1135"/>
                    <a:pt x="191" y="1123"/>
                    <a:pt x="203" y="1099"/>
                  </a:cubicBezTo>
                  <a:cubicBezTo>
                    <a:pt x="298" y="968"/>
                    <a:pt x="262" y="802"/>
                    <a:pt x="262" y="659"/>
                  </a:cubicBezTo>
                  <a:cubicBezTo>
                    <a:pt x="262" y="480"/>
                    <a:pt x="250" y="278"/>
                    <a:pt x="250" y="99"/>
                  </a:cubicBezTo>
                  <a:cubicBezTo>
                    <a:pt x="256" y="34"/>
                    <a:pt x="206" y="1"/>
                    <a:pt x="15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45"/>
            <p:cNvSpPr/>
            <p:nvPr/>
          </p:nvSpPr>
          <p:spPr>
            <a:xfrm>
              <a:off x="4150200" y="2476275"/>
              <a:ext cx="8900" cy="9225"/>
            </a:xfrm>
            <a:custGeom>
              <a:rect b="b" l="l" r="r" t="t"/>
              <a:pathLst>
                <a:path extrusionOk="0" h="369" w="356">
                  <a:moveTo>
                    <a:pt x="219" y="0"/>
                  </a:moveTo>
                  <a:cubicBezTo>
                    <a:pt x="194" y="0"/>
                    <a:pt x="168" y="12"/>
                    <a:pt x="144" y="38"/>
                  </a:cubicBezTo>
                  <a:cubicBezTo>
                    <a:pt x="96" y="74"/>
                    <a:pt x="60" y="122"/>
                    <a:pt x="25" y="181"/>
                  </a:cubicBezTo>
                  <a:cubicBezTo>
                    <a:pt x="1" y="253"/>
                    <a:pt x="25" y="300"/>
                    <a:pt x="72" y="360"/>
                  </a:cubicBezTo>
                  <a:cubicBezTo>
                    <a:pt x="78" y="366"/>
                    <a:pt x="93" y="369"/>
                    <a:pt x="108" y="369"/>
                  </a:cubicBezTo>
                  <a:cubicBezTo>
                    <a:pt x="123" y="369"/>
                    <a:pt x="138" y="366"/>
                    <a:pt x="144" y="360"/>
                  </a:cubicBezTo>
                  <a:cubicBezTo>
                    <a:pt x="203" y="300"/>
                    <a:pt x="239" y="241"/>
                    <a:pt x="275" y="181"/>
                  </a:cubicBezTo>
                  <a:cubicBezTo>
                    <a:pt x="355" y="101"/>
                    <a:pt x="295" y="0"/>
                    <a:pt x="21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45"/>
            <p:cNvSpPr/>
            <p:nvPr/>
          </p:nvSpPr>
          <p:spPr>
            <a:xfrm>
              <a:off x="4147825" y="2488225"/>
              <a:ext cx="925" cy="325"/>
            </a:xfrm>
            <a:custGeom>
              <a:rect b="b" l="l" r="r" t="t"/>
              <a:pathLst>
                <a:path extrusionOk="0" h="13" w="37">
                  <a:moveTo>
                    <a:pt x="13" y="1"/>
                  </a:moveTo>
                  <a:cubicBezTo>
                    <a:pt x="1" y="1"/>
                    <a:pt x="1" y="13"/>
                    <a:pt x="13" y="13"/>
                  </a:cubicBezTo>
                  <a:cubicBezTo>
                    <a:pt x="36" y="13"/>
                    <a:pt x="36" y="1"/>
                    <a:pt x="1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45"/>
            <p:cNvSpPr/>
            <p:nvPr/>
          </p:nvSpPr>
          <p:spPr>
            <a:xfrm>
              <a:off x="4195750" y="2486650"/>
              <a:ext cx="8050" cy="21775"/>
            </a:xfrm>
            <a:custGeom>
              <a:rect b="b" l="l" r="r" t="t"/>
              <a:pathLst>
                <a:path extrusionOk="0" h="871" w="322">
                  <a:moveTo>
                    <a:pt x="55" y="1"/>
                  </a:moveTo>
                  <a:cubicBezTo>
                    <a:pt x="29" y="1"/>
                    <a:pt x="1" y="12"/>
                    <a:pt x="1" y="40"/>
                  </a:cubicBezTo>
                  <a:cubicBezTo>
                    <a:pt x="1" y="183"/>
                    <a:pt x="24" y="338"/>
                    <a:pt x="48" y="481"/>
                  </a:cubicBezTo>
                  <a:cubicBezTo>
                    <a:pt x="84" y="600"/>
                    <a:pt x="96" y="766"/>
                    <a:pt x="179" y="850"/>
                  </a:cubicBezTo>
                  <a:cubicBezTo>
                    <a:pt x="193" y="864"/>
                    <a:pt x="211" y="870"/>
                    <a:pt x="228" y="870"/>
                  </a:cubicBezTo>
                  <a:cubicBezTo>
                    <a:pt x="254" y="870"/>
                    <a:pt x="279" y="855"/>
                    <a:pt x="286" y="826"/>
                  </a:cubicBezTo>
                  <a:cubicBezTo>
                    <a:pt x="322" y="707"/>
                    <a:pt x="239" y="600"/>
                    <a:pt x="215" y="481"/>
                  </a:cubicBezTo>
                  <a:cubicBezTo>
                    <a:pt x="155" y="338"/>
                    <a:pt x="108" y="183"/>
                    <a:pt x="96" y="16"/>
                  </a:cubicBezTo>
                  <a:cubicBezTo>
                    <a:pt x="91" y="6"/>
                    <a:pt x="74" y="1"/>
                    <a:pt x="5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45"/>
            <p:cNvSpPr/>
            <p:nvPr/>
          </p:nvSpPr>
          <p:spPr>
            <a:xfrm>
              <a:off x="4196450" y="2477025"/>
              <a:ext cx="10925" cy="34000"/>
            </a:xfrm>
            <a:custGeom>
              <a:rect b="b" l="l" r="r" t="t"/>
              <a:pathLst>
                <a:path extrusionOk="0" h="1360" w="437">
                  <a:moveTo>
                    <a:pt x="80" y="0"/>
                  </a:moveTo>
                  <a:cubicBezTo>
                    <a:pt x="41" y="0"/>
                    <a:pt x="1" y="39"/>
                    <a:pt x="8" y="92"/>
                  </a:cubicBezTo>
                  <a:cubicBezTo>
                    <a:pt x="151" y="485"/>
                    <a:pt x="80" y="925"/>
                    <a:pt x="234" y="1318"/>
                  </a:cubicBezTo>
                  <a:cubicBezTo>
                    <a:pt x="241" y="1339"/>
                    <a:pt x="272" y="1359"/>
                    <a:pt x="301" y="1359"/>
                  </a:cubicBezTo>
                  <a:cubicBezTo>
                    <a:pt x="323" y="1359"/>
                    <a:pt x="343" y="1348"/>
                    <a:pt x="354" y="1318"/>
                  </a:cubicBezTo>
                  <a:cubicBezTo>
                    <a:pt x="437" y="901"/>
                    <a:pt x="318" y="401"/>
                    <a:pt x="139" y="44"/>
                  </a:cubicBezTo>
                  <a:cubicBezTo>
                    <a:pt x="126" y="13"/>
                    <a:pt x="103" y="0"/>
                    <a:pt x="8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45"/>
            <p:cNvSpPr/>
            <p:nvPr/>
          </p:nvSpPr>
          <p:spPr>
            <a:xfrm>
              <a:off x="4204675" y="2488625"/>
              <a:ext cx="14325" cy="28050"/>
            </a:xfrm>
            <a:custGeom>
              <a:rect b="b" l="l" r="r" t="t"/>
              <a:pathLst>
                <a:path extrusionOk="0" h="1122" w="573">
                  <a:moveTo>
                    <a:pt x="172" y="0"/>
                  </a:moveTo>
                  <a:cubicBezTo>
                    <a:pt x="88" y="0"/>
                    <a:pt x="1" y="69"/>
                    <a:pt x="36" y="175"/>
                  </a:cubicBezTo>
                  <a:cubicBezTo>
                    <a:pt x="96" y="330"/>
                    <a:pt x="144" y="497"/>
                    <a:pt x="167" y="640"/>
                  </a:cubicBezTo>
                  <a:cubicBezTo>
                    <a:pt x="203" y="794"/>
                    <a:pt x="215" y="949"/>
                    <a:pt x="298" y="1068"/>
                  </a:cubicBezTo>
                  <a:cubicBezTo>
                    <a:pt x="319" y="1105"/>
                    <a:pt x="350" y="1121"/>
                    <a:pt x="379" y="1121"/>
                  </a:cubicBezTo>
                  <a:cubicBezTo>
                    <a:pt x="416" y="1121"/>
                    <a:pt x="452" y="1096"/>
                    <a:pt x="465" y="1056"/>
                  </a:cubicBezTo>
                  <a:cubicBezTo>
                    <a:pt x="572" y="759"/>
                    <a:pt x="406" y="366"/>
                    <a:pt x="298" y="104"/>
                  </a:cubicBezTo>
                  <a:cubicBezTo>
                    <a:pt x="284" y="32"/>
                    <a:pt x="229" y="0"/>
                    <a:pt x="17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45"/>
            <p:cNvSpPr/>
            <p:nvPr/>
          </p:nvSpPr>
          <p:spPr>
            <a:xfrm>
              <a:off x="4221175" y="2512575"/>
              <a:ext cx="8025" cy="13950"/>
            </a:xfrm>
            <a:custGeom>
              <a:rect b="b" l="l" r="r" t="t"/>
              <a:pathLst>
                <a:path extrusionOk="0" h="558" w="321">
                  <a:moveTo>
                    <a:pt x="93" y="0"/>
                  </a:moveTo>
                  <a:cubicBezTo>
                    <a:pt x="47" y="0"/>
                    <a:pt x="1" y="38"/>
                    <a:pt x="7" y="98"/>
                  </a:cubicBezTo>
                  <a:cubicBezTo>
                    <a:pt x="31" y="170"/>
                    <a:pt x="55" y="265"/>
                    <a:pt x="103" y="337"/>
                  </a:cubicBezTo>
                  <a:cubicBezTo>
                    <a:pt x="150" y="432"/>
                    <a:pt x="174" y="467"/>
                    <a:pt x="246" y="551"/>
                  </a:cubicBezTo>
                  <a:cubicBezTo>
                    <a:pt x="254" y="555"/>
                    <a:pt x="265" y="557"/>
                    <a:pt x="277" y="557"/>
                  </a:cubicBezTo>
                  <a:cubicBezTo>
                    <a:pt x="300" y="557"/>
                    <a:pt x="321" y="547"/>
                    <a:pt x="305" y="515"/>
                  </a:cubicBezTo>
                  <a:cubicBezTo>
                    <a:pt x="293" y="444"/>
                    <a:pt x="293" y="384"/>
                    <a:pt x="269" y="313"/>
                  </a:cubicBezTo>
                  <a:cubicBezTo>
                    <a:pt x="234" y="229"/>
                    <a:pt x="210" y="146"/>
                    <a:pt x="174" y="75"/>
                  </a:cubicBezTo>
                  <a:cubicBezTo>
                    <a:pt x="164" y="23"/>
                    <a:pt x="129" y="0"/>
                    <a:pt x="9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45"/>
            <p:cNvSpPr/>
            <p:nvPr/>
          </p:nvSpPr>
          <p:spPr>
            <a:xfrm>
              <a:off x="4234000" y="2521000"/>
              <a:ext cx="7625" cy="14500"/>
            </a:xfrm>
            <a:custGeom>
              <a:rect b="b" l="l" r="r" t="t"/>
              <a:pathLst>
                <a:path extrusionOk="0" h="580" w="305">
                  <a:moveTo>
                    <a:pt x="135" y="1"/>
                  </a:moveTo>
                  <a:cubicBezTo>
                    <a:pt x="74" y="1"/>
                    <a:pt x="1" y="72"/>
                    <a:pt x="42" y="154"/>
                  </a:cubicBezTo>
                  <a:cubicBezTo>
                    <a:pt x="66" y="226"/>
                    <a:pt x="78" y="309"/>
                    <a:pt x="102" y="392"/>
                  </a:cubicBezTo>
                  <a:cubicBezTo>
                    <a:pt x="102" y="464"/>
                    <a:pt x="102" y="523"/>
                    <a:pt x="161" y="571"/>
                  </a:cubicBezTo>
                  <a:cubicBezTo>
                    <a:pt x="173" y="577"/>
                    <a:pt x="188" y="580"/>
                    <a:pt x="201" y="580"/>
                  </a:cubicBezTo>
                  <a:cubicBezTo>
                    <a:pt x="215" y="580"/>
                    <a:pt x="227" y="577"/>
                    <a:pt x="233" y="571"/>
                  </a:cubicBezTo>
                  <a:cubicBezTo>
                    <a:pt x="304" y="511"/>
                    <a:pt x="292" y="416"/>
                    <a:pt x="280" y="333"/>
                  </a:cubicBezTo>
                  <a:cubicBezTo>
                    <a:pt x="256" y="226"/>
                    <a:pt x="245" y="130"/>
                    <a:pt x="197" y="47"/>
                  </a:cubicBezTo>
                  <a:cubicBezTo>
                    <a:pt x="186" y="14"/>
                    <a:pt x="162" y="1"/>
                    <a:pt x="13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45"/>
            <p:cNvSpPr/>
            <p:nvPr/>
          </p:nvSpPr>
          <p:spPr>
            <a:xfrm>
              <a:off x="4243075" y="2533175"/>
              <a:ext cx="325" cy="625"/>
            </a:xfrm>
            <a:custGeom>
              <a:rect b="b" l="l" r="r" t="t"/>
              <a:pathLst>
                <a:path extrusionOk="0" h="25" w="13">
                  <a:moveTo>
                    <a:pt x="1" y="1"/>
                  </a:moveTo>
                  <a:lnTo>
                    <a:pt x="1" y="24"/>
                  </a:lnTo>
                  <a:cubicBezTo>
                    <a:pt x="13" y="24"/>
                    <a:pt x="13" y="1"/>
                    <a:pt x="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45"/>
            <p:cNvSpPr/>
            <p:nvPr/>
          </p:nvSpPr>
          <p:spPr>
            <a:xfrm>
              <a:off x="4421675" y="2342450"/>
              <a:ext cx="6275" cy="22250"/>
            </a:xfrm>
            <a:custGeom>
              <a:rect b="b" l="l" r="r" t="t"/>
              <a:pathLst>
                <a:path extrusionOk="0" h="890" w="251">
                  <a:moveTo>
                    <a:pt x="82" y="1"/>
                  </a:moveTo>
                  <a:cubicBezTo>
                    <a:pt x="40" y="1"/>
                    <a:pt x="0" y="24"/>
                    <a:pt x="0" y="69"/>
                  </a:cubicBezTo>
                  <a:cubicBezTo>
                    <a:pt x="0" y="224"/>
                    <a:pt x="12" y="355"/>
                    <a:pt x="36" y="510"/>
                  </a:cubicBezTo>
                  <a:cubicBezTo>
                    <a:pt x="48" y="629"/>
                    <a:pt x="48" y="748"/>
                    <a:pt x="108" y="855"/>
                  </a:cubicBezTo>
                  <a:cubicBezTo>
                    <a:pt x="119" y="878"/>
                    <a:pt x="143" y="889"/>
                    <a:pt x="167" y="889"/>
                  </a:cubicBezTo>
                  <a:cubicBezTo>
                    <a:pt x="194" y="889"/>
                    <a:pt x="220" y="875"/>
                    <a:pt x="227" y="843"/>
                  </a:cubicBezTo>
                  <a:cubicBezTo>
                    <a:pt x="250" y="724"/>
                    <a:pt x="227" y="605"/>
                    <a:pt x="215" y="486"/>
                  </a:cubicBezTo>
                  <a:cubicBezTo>
                    <a:pt x="191" y="355"/>
                    <a:pt x="179" y="224"/>
                    <a:pt x="179" y="93"/>
                  </a:cubicBezTo>
                  <a:cubicBezTo>
                    <a:pt x="179" y="30"/>
                    <a:pt x="129" y="1"/>
                    <a:pt x="8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45"/>
            <p:cNvSpPr/>
            <p:nvPr/>
          </p:nvSpPr>
          <p:spPr>
            <a:xfrm>
              <a:off x="4428175" y="2338975"/>
              <a:ext cx="12575" cy="52025"/>
            </a:xfrm>
            <a:custGeom>
              <a:rect b="b" l="l" r="r" t="t"/>
              <a:pathLst>
                <a:path extrusionOk="0" h="2081" w="503">
                  <a:moveTo>
                    <a:pt x="94" y="0"/>
                  </a:moveTo>
                  <a:cubicBezTo>
                    <a:pt x="48" y="0"/>
                    <a:pt x="1" y="54"/>
                    <a:pt x="26" y="113"/>
                  </a:cubicBezTo>
                  <a:cubicBezTo>
                    <a:pt x="169" y="446"/>
                    <a:pt x="133" y="851"/>
                    <a:pt x="145" y="1208"/>
                  </a:cubicBezTo>
                  <a:cubicBezTo>
                    <a:pt x="145" y="1458"/>
                    <a:pt x="86" y="1816"/>
                    <a:pt x="229" y="2042"/>
                  </a:cubicBezTo>
                  <a:cubicBezTo>
                    <a:pt x="250" y="2069"/>
                    <a:pt x="279" y="2081"/>
                    <a:pt x="306" y="2081"/>
                  </a:cubicBezTo>
                  <a:cubicBezTo>
                    <a:pt x="339" y="2081"/>
                    <a:pt x="370" y="2063"/>
                    <a:pt x="383" y="2030"/>
                  </a:cubicBezTo>
                  <a:cubicBezTo>
                    <a:pt x="502" y="1732"/>
                    <a:pt x="407" y="1256"/>
                    <a:pt x="383" y="923"/>
                  </a:cubicBezTo>
                  <a:cubicBezTo>
                    <a:pt x="359" y="613"/>
                    <a:pt x="300" y="303"/>
                    <a:pt x="145" y="30"/>
                  </a:cubicBezTo>
                  <a:cubicBezTo>
                    <a:pt x="131" y="9"/>
                    <a:pt x="113" y="0"/>
                    <a:pt x="9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45"/>
            <p:cNvSpPr/>
            <p:nvPr/>
          </p:nvSpPr>
          <p:spPr>
            <a:xfrm>
              <a:off x="4435625" y="2347275"/>
              <a:ext cx="12275" cy="56075"/>
            </a:xfrm>
            <a:custGeom>
              <a:rect b="b" l="l" r="r" t="t"/>
              <a:pathLst>
                <a:path extrusionOk="0" h="2243" w="491">
                  <a:moveTo>
                    <a:pt x="31" y="1"/>
                  </a:moveTo>
                  <a:cubicBezTo>
                    <a:pt x="13" y="1"/>
                    <a:pt x="0" y="16"/>
                    <a:pt x="14" y="43"/>
                  </a:cubicBezTo>
                  <a:cubicBezTo>
                    <a:pt x="73" y="448"/>
                    <a:pt x="97" y="853"/>
                    <a:pt x="109" y="1245"/>
                  </a:cubicBezTo>
                  <a:cubicBezTo>
                    <a:pt x="133" y="1567"/>
                    <a:pt x="97" y="1888"/>
                    <a:pt x="192" y="2198"/>
                  </a:cubicBezTo>
                  <a:cubicBezTo>
                    <a:pt x="198" y="2228"/>
                    <a:pt x="222" y="2243"/>
                    <a:pt x="248" y="2243"/>
                  </a:cubicBezTo>
                  <a:cubicBezTo>
                    <a:pt x="273" y="2243"/>
                    <a:pt x="300" y="2228"/>
                    <a:pt x="312" y="2198"/>
                  </a:cubicBezTo>
                  <a:cubicBezTo>
                    <a:pt x="490" y="1543"/>
                    <a:pt x="228" y="674"/>
                    <a:pt x="73" y="31"/>
                  </a:cubicBezTo>
                  <a:cubicBezTo>
                    <a:pt x="63" y="10"/>
                    <a:pt x="46" y="1"/>
                    <a:pt x="3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45"/>
            <p:cNvSpPr/>
            <p:nvPr/>
          </p:nvSpPr>
          <p:spPr>
            <a:xfrm>
              <a:off x="4442500" y="2347750"/>
              <a:ext cx="10450" cy="46875"/>
            </a:xfrm>
            <a:custGeom>
              <a:rect b="b" l="l" r="r" t="t"/>
              <a:pathLst>
                <a:path extrusionOk="0" h="1875" w="418">
                  <a:moveTo>
                    <a:pt x="37" y="0"/>
                  </a:moveTo>
                  <a:cubicBezTo>
                    <a:pt x="13" y="0"/>
                    <a:pt x="1" y="0"/>
                    <a:pt x="1" y="12"/>
                  </a:cubicBezTo>
                  <a:cubicBezTo>
                    <a:pt x="108" y="333"/>
                    <a:pt x="108" y="714"/>
                    <a:pt x="120" y="1072"/>
                  </a:cubicBezTo>
                  <a:cubicBezTo>
                    <a:pt x="120" y="1322"/>
                    <a:pt x="84" y="1631"/>
                    <a:pt x="227" y="1857"/>
                  </a:cubicBezTo>
                  <a:cubicBezTo>
                    <a:pt x="238" y="1868"/>
                    <a:pt x="253" y="1874"/>
                    <a:pt x="268" y="1874"/>
                  </a:cubicBezTo>
                  <a:cubicBezTo>
                    <a:pt x="286" y="1874"/>
                    <a:pt x="304" y="1865"/>
                    <a:pt x="310" y="1846"/>
                  </a:cubicBezTo>
                  <a:cubicBezTo>
                    <a:pt x="418" y="1548"/>
                    <a:pt x="322" y="1143"/>
                    <a:pt x="298" y="834"/>
                  </a:cubicBezTo>
                  <a:cubicBezTo>
                    <a:pt x="275" y="536"/>
                    <a:pt x="179" y="250"/>
                    <a:pt x="3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45"/>
            <p:cNvSpPr/>
            <p:nvPr/>
          </p:nvSpPr>
          <p:spPr>
            <a:xfrm>
              <a:off x="4451425" y="2359725"/>
              <a:ext cx="12825" cy="24800"/>
            </a:xfrm>
            <a:custGeom>
              <a:rect b="b" l="l" r="r" t="t"/>
              <a:pathLst>
                <a:path extrusionOk="0" h="992" w="513">
                  <a:moveTo>
                    <a:pt x="5" y="0"/>
                  </a:moveTo>
                  <a:cubicBezTo>
                    <a:pt x="4" y="0"/>
                    <a:pt x="1" y="3"/>
                    <a:pt x="1" y="9"/>
                  </a:cubicBezTo>
                  <a:cubicBezTo>
                    <a:pt x="7" y="3"/>
                    <a:pt x="7" y="0"/>
                    <a:pt x="5" y="0"/>
                  </a:cubicBezTo>
                  <a:close/>
                  <a:moveTo>
                    <a:pt x="1" y="9"/>
                  </a:moveTo>
                  <a:cubicBezTo>
                    <a:pt x="96" y="176"/>
                    <a:pt x="168" y="366"/>
                    <a:pt x="215" y="545"/>
                  </a:cubicBezTo>
                  <a:cubicBezTo>
                    <a:pt x="251" y="676"/>
                    <a:pt x="275" y="855"/>
                    <a:pt x="370" y="974"/>
                  </a:cubicBezTo>
                  <a:cubicBezTo>
                    <a:pt x="383" y="987"/>
                    <a:pt x="398" y="992"/>
                    <a:pt x="412" y="992"/>
                  </a:cubicBezTo>
                  <a:cubicBezTo>
                    <a:pt x="436" y="992"/>
                    <a:pt x="458" y="977"/>
                    <a:pt x="465" y="962"/>
                  </a:cubicBezTo>
                  <a:cubicBezTo>
                    <a:pt x="513" y="795"/>
                    <a:pt x="406" y="569"/>
                    <a:pt x="346" y="426"/>
                  </a:cubicBezTo>
                  <a:cubicBezTo>
                    <a:pt x="275" y="235"/>
                    <a:pt x="180" y="93"/>
                    <a:pt x="1" y="9"/>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45"/>
            <p:cNvSpPr/>
            <p:nvPr/>
          </p:nvSpPr>
          <p:spPr>
            <a:xfrm>
              <a:off x="4463975" y="2377275"/>
              <a:ext cx="8925" cy="8050"/>
            </a:xfrm>
            <a:custGeom>
              <a:rect b="b" l="l" r="r" t="t"/>
              <a:pathLst>
                <a:path extrusionOk="0" h="322" w="357">
                  <a:moveTo>
                    <a:pt x="127" y="0"/>
                  </a:moveTo>
                  <a:cubicBezTo>
                    <a:pt x="51" y="0"/>
                    <a:pt x="0" y="112"/>
                    <a:pt x="82" y="153"/>
                  </a:cubicBezTo>
                  <a:cubicBezTo>
                    <a:pt x="142" y="188"/>
                    <a:pt x="142" y="260"/>
                    <a:pt x="190" y="307"/>
                  </a:cubicBezTo>
                  <a:cubicBezTo>
                    <a:pt x="203" y="314"/>
                    <a:pt x="221" y="321"/>
                    <a:pt x="238" y="321"/>
                  </a:cubicBezTo>
                  <a:cubicBezTo>
                    <a:pt x="251" y="321"/>
                    <a:pt x="263" y="317"/>
                    <a:pt x="273" y="307"/>
                  </a:cubicBezTo>
                  <a:cubicBezTo>
                    <a:pt x="356" y="200"/>
                    <a:pt x="261" y="57"/>
                    <a:pt x="166" y="10"/>
                  </a:cubicBezTo>
                  <a:cubicBezTo>
                    <a:pt x="152" y="3"/>
                    <a:pt x="139" y="0"/>
                    <a:pt x="12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45"/>
            <p:cNvSpPr/>
            <p:nvPr/>
          </p:nvSpPr>
          <p:spPr>
            <a:xfrm>
              <a:off x="4445200" y="2406600"/>
              <a:ext cx="9250" cy="7750"/>
            </a:xfrm>
            <a:custGeom>
              <a:rect b="b" l="l" r="r" t="t"/>
              <a:pathLst>
                <a:path extrusionOk="0" h="310" w="370">
                  <a:moveTo>
                    <a:pt x="211" y="0"/>
                  </a:moveTo>
                  <a:cubicBezTo>
                    <a:pt x="106" y="0"/>
                    <a:pt x="0" y="129"/>
                    <a:pt x="107" y="218"/>
                  </a:cubicBezTo>
                  <a:cubicBezTo>
                    <a:pt x="119" y="230"/>
                    <a:pt x="131" y="265"/>
                    <a:pt x="143" y="277"/>
                  </a:cubicBezTo>
                  <a:cubicBezTo>
                    <a:pt x="168" y="298"/>
                    <a:pt x="198" y="310"/>
                    <a:pt x="227" y="310"/>
                  </a:cubicBezTo>
                  <a:cubicBezTo>
                    <a:pt x="265" y="310"/>
                    <a:pt x="301" y="289"/>
                    <a:pt x="321" y="242"/>
                  </a:cubicBezTo>
                  <a:cubicBezTo>
                    <a:pt x="369" y="182"/>
                    <a:pt x="345" y="111"/>
                    <a:pt x="310" y="51"/>
                  </a:cubicBezTo>
                  <a:cubicBezTo>
                    <a:pt x="282" y="15"/>
                    <a:pt x="247" y="0"/>
                    <a:pt x="21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45"/>
            <p:cNvSpPr/>
            <p:nvPr/>
          </p:nvSpPr>
          <p:spPr>
            <a:xfrm>
              <a:off x="4447350" y="2407550"/>
              <a:ext cx="16325" cy="9275"/>
            </a:xfrm>
            <a:custGeom>
              <a:rect b="b" l="l" r="r" t="t"/>
              <a:pathLst>
                <a:path extrusionOk="0" h="371" w="653">
                  <a:moveTo>
                    <a:pt x="214" y="0"/>
                  </a:moveTo>
                  <a:cubicBezTo>
                    <a:pt x="175" y="0"/>
                    <a:pt x="134" y="4"/>
                    <a:pt x="93" y="13"/>
                  </a:cubicBezTo>
                  <a:cubicBezTo>
                    <a:pt x="1" y="25"/>
                    <a:pt x="20" y="169"/>
                    <a:pt x="95" y="169"/>
                  </a:cubicBezTo>
                  <a:cubicBezTo>
                    <a:pt x="98" y="169"/>
                    <a:pt x="101" y="168"/>
                    <a:pt x="104" y="168"/>
                  </a:cubicBezTo>
                  <a:cubicBezTo>
                    <a:pt x="135" y="164"/>
                    <a:pt x="165" y="161"/>
                    <a:pt x="193" y="161"/>
                  </a:cubicBezTo>
                  <a:cubicBezTo>
                    <a:pt x="314" y="161"/>
                    <a:pt x="406" y="206"/>
                    <a:pt x="474" y="323"/>
                  </a:cubicBezTo>
                  <a:cubicBezTo>
                    <a:pt x="509" y="370"/>
                    <a:pt x="533" y="370"/>
                    <a:pt x="581" y="370"/>
                  </a:cubicBezTo>
                  <a:cubicBezTo>
                    <a:pt x="616" y="370"/>
                    <a:pt x="628" y="358"/>
                    <a:pt x="640" y="323"/>
                  </a:cubicBezTo>
                  <a:cubicBezTo>
                    <a:pt x="652" y="299"/>
                    <a:pt x="652" y="251"/>
                    <a:pt x="640" y="239"/>
                  </a:cubicBezTo>
                  <a:cubicBezTo>
                    <a:pt x="533" y="84"/>
                    <a:pt x="387" y="0"/>
                    <a:pt x="21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45"/>
            <p:cNvSpPr/>
            <p:nvPr/>
          </p:nvSpPr>
          <p:spPr>
            <a:xfrm>
              <a:off x="4463650" y="2408325"/>
              <a:ext cx="5675" cy="15000"/>
            </a:xfrm>
            <a:custGeom>
              <a:rect b="b" l="l" r="r" t="t"/>
              <a:pathLst>
                <a:path extrusionOk="0" h="600" w="227">
                  <a:moveTo>
                    <a:pt x="54" y="0"/>
                  </a:moveTo>
                  <a:cubicBezTo>
                    <a:pt x="27" y="0"/>
                    <a:pt x="0" y="18"/>
                    <a:pt x="0" y="54"/>
                  </a:cubicBezTo>
                  <a:cubicBezTo>
                    <a:pt x="0" y="161"/>
                    <a:pt x="0" y="256"/>
                    <a:pt x="36" y="351"/>
                  </a:cubicBezTo>
                  <a:cubicBezTo>
                    <a:pt x="48" y="446"/>
                    <a:pt x="60" y="554"/>
                    <a:pt x="143" y="589"/>
                  </a:cubicBezTo>
                  <a:cubicBezTo>
                    <a:pt x="150" y="596"/>
                    <a:pt x="158" y="599"/>
                    <a:pt x="166" y="599"/>
                  </a:cubicBezTo>
                  <a:cubicBezTo>
                    <a:pt x="185" y="599"/>
                    <a:pt x="203" y="582"/>
                    <a:pt x="203" y="566"/>
                  </a:cubicBezTo>
                  <a:cubicBezTo>
                    <a:pt x="226" y="494"/>
                    <a:pt x="167" y="411"/>
                    <a:pt x="155" y="339"/>
                  </a:cubicBezTo>
                  <a:cubicBezTo>
                    <a:pt x="119" y="256"/>
                    <a:pt x="107" y="149"/>
                    <a:pt x="107" y="54"/>
                  </a:cubicBezTo>
                  <a:cubicBezTo>
                    <a:pt x="107" y="18"/>
                    <a:pt x="81" y="0"/>
                    <a:pt x="5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45"/>
            <p:cNvSpPr/>
            <p:nvPr/>
          </p:nvSpPr>
          <p:spPr>
            <a:xfrm>
              <a:off x="4468450" y="2404325"/>
              <a:ext cx="8600" cy="19725"/>
            </a:xfrm>
            <a:custGeom>
              <a:rect b="b" l="l" r="r" t="t"/>
              <a:pathLst>
                <a:path extrusionOk="0" h="789" w="344">
                  <a:moveTo>
                    <a:pt x="92" y="0"/>
                  </a:moveTo>
                  <a:cubicBezTo>
                    <a:pt x="46" y="0"/>
                    <a:pt x="1" y="36"/>
                    <a:pt x="22" y="95"/>
                  </a:cubicBezTo>
                  <a:cubicBezTo>
                    <a:pt x="46" y="214"/>
                    <a:pt x="82" y="356"/>
                    <a:pt x="94" y="476"/>
                  </a:cubicBezTo>
                  <a:cubicBezTo>
                    <a:pt x="106" y="595"/>
                    <a:pt x="106" y="678"/>
                    <a:pt x="177" y="773"/>
                  </a:cubicBezTo>
                  <a:cubicBezTo>
                    <a:pt x="192" y="783"/>
                    <a:pt x="209" y="789"/>
                    <a:pt x="225" y="789"/>
                  </a:cubicBezTo>
                  <a:cubicBezTo>
                    <a:pt x="248" y="789"/>
                    <a:pt x="270" y="777"/>
                    <a:pt x="284" y="749"/>
                  </a:cubicBezTo>
                  <a:cubicBezTo>
                    <a:pt x="344" y="654"/>
                    <a:pt x="296" y="559"/>
                    <a:pt x="284" y="440"/>
                  </a:cubicBezTo>
                  <a:cubicBezTo>
                    <a:pt x="261" y="309"/>
                    <a:pt x="213" y="190"/>
                    <a:pt x="165" y="47"/>
                  </a:cubicBezTo>
                  <a:cubicBezTo>
                    <a:pt x="151" y="15"/>
                    <a:pt x="122" y="0"/>
                    <a:pt x="9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45"/>
            <p:cNvSpPr/>
            <p:nvPr/>
          </p:nvSpPr>
          <p:spPr>
            <a:xfrm>
              <a:off x="4482000" y="2402525"/>
              <a:ext cx="7850" cy="19500"/>
            </a:xfrm>
            <a:custGeom>
              <a:rect b="b" l="l" r="r" t="t"/>
              <a:pathLst>
                <a:path extrusionOk="0" h="780" w="314">
                  <a:moveTo>
                    <a:pt x="48" y="1"/>
                  </a:moveTo>
                  <a:cubicBezTo>
                    <a:pt x="26" y="1"/>
                    <a:pt x="1" y="24"/>
                    <a:pt x="16" y="47"/>
                  </a:cubicBezTo>
                  <a:cubicBezTo>
                    <a:pt x="64" y="274"/>
                    <a:pt x="76" y="559"/>
                    <a:pt x="219" y="750"/>
                  </a:cubicBezTo>
                  <a:cubicBezTo>
                    <a:pt x="234" y="770"/>
                    <a:pt x="253" y="779"/>
                    <a:pt x="270" y="779"/>
                  </a:cubicBezTo>
                  <a:cubicBezTo>
                    <a:pt x="294" y="779"/>
                    <a:pt x="314" y="761"/>
                    <a:pt x="314" y="726"/>
                  </a:cubicBezTo>
                  <a:cubicBezTo>
                    <a:pt x="314" y="488"/>
                    <a:pt x="183" y="250"/>
                    <a:pt x="76" y="24"/>
                  </a:cubicBezTo>
                  <a:cubicBezTo>
                    <a:pt x="72" y="7"/>
                    <a:pt x="60" y="1"/>
                    <a:pt x="4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45"/>
            <p:cNvSpPr/>
            <p:nvPr/>
          </p:nvSpPr>
          <p:spPr>
            <a:xfrm>
              <a:off x="4495150" y="2404325"/>
              <a:ext cx="7500" cy="12800"/>
            </a:xfrm>
            <a:custGeom>
              <a:rect b="b" l="l" r="r" t="t"/>
              <a:pathLst>
                <a:path extrusionOk="0" h="512" w="300">
                  <a:moveTo>
                    <a:pt x="90" y="0"/>
                  </a:moveTo>
                  <a:cubicBezTo>
                    <a:pt x="47" y="0"/>
                    <a:pt x="0" y="39"/>
                    <a:pt x="14" y="95"/>
                  </a:cubicBezTo>
                  <a:cubicBezTo>
                    <a:pt x="38" y="190"/>
                    <a:pt x="74" y="273"/>
                    <a:pt x="97" y="356"/>
                  </a:cubicBezTo>
                  <a:cubicBezTo>
                    <a:pt x="133" y="428"/>
                    <a:pt x="157" y="499"/>
                    <a:pt x="252" y="511"/>
                  </a:cubicBezTo>
                  <a:cubicBezTo>
                    <a:pt x="264" y="511"/>
                    <a:pt x="288" y="511"/>
                    <a:pt x="288" y="487"/>
                  </a:cubicBezTo>
                  <a:cubicBezTo>
                    <a:pt x="300" y="416"/>
                    <a:pt x="276" y="368"/>
                    <a:pt x="252" y="309"/>
                  </a:cubicBezTo>
                  <a:cubicBezTo>
                    <a:pt x="205" y="237"/>
                    <a:pt x="169" y="142"/>
                    <a:pt x="157" y="71"/>
                  </a:cubicBezTo>
                  <a:cubicBezTo>
                    <a:pt x="152" y="21"/>
                    <a:pt x="122" y="0"/>
                    <a:pt x="9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45"/>
            <p:cNvSpPr/>
            <p:nvPr/>
          </p:nvSpPr>
          <p:spPr>
            <a:xfrm>
              <a:off x="4504350" y="2407250"/>
              <a:ext cx="4775" cy="4300"/>
            </a:xfrm>
            <a:custGeom>
              <a:rect b="b" l="l" r="r" t="t"/>
              <a:pathLst>
                <a:path extrusionOk="0" h="172" w="191">
                  <a:moveTo>
                    <a:pt x="47" y="1"/>
                  </a:moveTo>
                  <a:cubicBezTo>
                    <a:pt x="20" y="1"/>
                    <a:pt x="0" y="34"/>
                    <a:pt x="27" y="61"/>
                  </a:cubicBezTo>
                  <a:cubicBezTo>
                    <a:pt x="75" y="85"/>
                    <a:pt x="99" y="120"/>
                    <a:pt x="134" y="156"/>
                  </a:cubicBezTo>
                  <a:cubicBezTo>
                    <a:pt x="138" y="167"/>
                    <a:pt x="145" y="171"/>
                    <a:pt x="152" y="171"/>
                  </a:cubicBezTo>
                  <a:cubicBezTo>
                    <a:pt x="170" y="171"/>
                    <a:pt x="190" y="149"/>
                    <a:pt x="182" y="132"/>
                  </a:cubicBezTo>
                  <a:cubicBezTo>
                    <a:pt x="146" y="73"/>
                    <a:pt x="110" y="61"/>
                    <a:pt x="75" y="13"/>
                  </a:cubicBezTo>
                  <a:cubicBezTo>
                    <a:pt x="66" y="4"/>
                    <a:pt x="56" y="1"/>
                    <a:pt x="4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45"/>
            <p:cNvSpPr/>
            <p:nvPr/>
          </p:nvSpPr>
          <p:spPr>
            <a:xfrm>
              <a:off x="4556075" y="2495925"/>
              <a:ext cx="14450" cy="25675"/>
            </a:xfrm>
            <a:custGeom>
              <a:rect b="b" l="l" r="r" t="t"/>
              <a:pathLst>
                <a:path extrusionOk="0" h="1027" w="578">
                  <a:moveTo>
                    <a:pt x="182" y="0"/>
                  </a:moveTo>
                  <a:cubicBezTo>
                    <a:pt x="47" y="0"/>
                    <a:pt x="0" y="173"/>
                    <a:pt x="101" y="229"/>
                  </a:cubicBezTo>
                  <a:cubicBezTo>
                    <a:pt x="220" y="300"/>
                    <a:pt x="196" y="479"/>
                    <a:pt x="196" y="598"/>
                  </a:cubicBezTo>
                  <a:cubicBezTo>
                    <a:pt x="196" y="741"/>
                    <a:pt x="196" y="872"/>
                    <a:pt x="256" y="991"/>
                  </a:cubicBezTo>
                  <a:cubicBezTo>
                    <a:pt x="262" y="1014"/>
                    <a:pt x="286" y="1026"/>
                    <a:pt x="313" y="1026"/>
                  </a:cubicBezTo>
                  <a:cubicBezTo>
                    <a:pt x="339" y="1026"/>
                    <a:pt x="369" y="1014"/>
                    <a:pt x="387" y="991"/>
                  </a:cubicBezTo>
                  <a:cubicBezTo>
                    <a:pt x="518" y="705"/>
                    <a:pt x="577" y="157"/>
                    <a:pt x="208" y="2"/>
                  </a:cubicBezTo>
                  <a:cubicBezTo>
                    <a:pt x="199" y="1"/>
                    <a:pt x="191" y="0"/>
                    <a:pt x="18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45"/>
            <p:cNvSpPr/>
            <p:nvPr/>
          </p:nvSpPr>
          <p:spPr>
            <a:xfrm>
              <a:off x="4569900" y="2504600"/>
              <a:ext cx="7775" cy="22675"/>
            </a:xfrm>
            <a:custGeom>
              <a:rect b="b" l="l" r="r" t="t"/>
              <a:pathLst>
                <a:path extrusionOk="0" h="907" w="311">
                  <a:moveTo>
                    <a:pt x="85" y="0"/>
                  </a:moveTo>
                  <a:cubicBezTo>
                    <a:pt x="61" y="0"/>
                    <a:pt x="36" y="13"/>
                    <a:pt x="36" y="36"/>
                  </a:cubicBezTo>
                  <a:cubicBezTo>
                    <a:pt x="13" y="286"/>
                    <a:pt x="1" y="632"/>
                    <a:pt x="96" y="870"/>
                  </a:cubicBezTo>
                  <a:cubicBezTo>
                    <a:pt x="109" y="890"/>
                    <a:pt x="138" y="906"/>
                    <a:pt x="162" y="906"/>
                  </a:cubicBezTo>
                  <a:cubicBezTo>
                    <a:pt x="181" y="906"/>
                    <a:pt x="198" y="896"/>
                    <a:pt x="203" y="870"/>
                  </a:cubicBezTo>
                  <a:cubicBezTo>
                    <a:pt x="310" y="608"/>
                    <a:pt x="203" y="275"/>
                    <a:pt x="120" y="13"/>
                  </a:cubicBezTo>
                  <a:cubicBezTo>
                    <a:pt x="111" y="4"/>
                    <a:pt x="98" y="0"/>
                    <a:pt x="8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45"/>
            <p:cNvSpPr/>
            <p:nvPr/>
          </p:nvSpPr>
          <p:spPr>
            <a:xfrm>
              <a:off x="4575250" y="2507275"/>
              <a:ext cx="8975" cy="31000"/>
            </a:xfrm>
            <a:custGeom>
              <a:rect b="b" l="l" r="r" t="t"/>
              <a:pathLst>
                <a:path extrusionOk="0" h="1240" w="359">
                  <a:moveTo>
                    <a:pt x="107" y="0"/>
                  </a:moveTo>
                  <a:cubicBezTo>
                    <a:pt x="83" y="0"/>
                    <a:pt x="61" y="15"/>
                    <a:pt x="61" y="48"/>
                  </a:cubicBezTo>
                  <a:cubicBezTo>
                    <a:pt x="72" y="418"/>
                    <a:pt x="1" y="834"/>
                    <a:pt x="120" y="1203"/>
                  </a:cubicBezTo>
                  <a:cubicBezTo>
                    <a:pt x="126" y="1227"/>
                    <a:pt x="150" y="1239"/>
                    <a:pt x="174" y="1239"/>
                  </a:cubicBezTo>
                  <a:cubicBezTo>
                    <a:pt x="197" y="1239"/>
                    <a:pt x="221" y="1227"/>
                    <a:pt x="227" y="1203"/>
                  </a:cubicBezTo>
                  <a:cubicBezTo>
                    <a:pt x="358" y="834"/>
                    <a:pt x="275" y="406"/>
                    <a:pt x="156" y="25"/>
                  </a:cubicBezTo>
                  <a:cubicBezTo>
                    <a:pt x="145" y="9"/>
                    <a:pt x="126" y="0"/>
                    <a:pt x="10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45"/>
            <p:cNvSpPr/>
            <p:nvPr/>
          </p:nvSpPr>
          <p:spPr>
            <a:xfrm>
              <a:off x="4584200" y="2513725"/>
              <a:ext cx="6850" cy="27550"/>
            </a:xfrm>
            <a:custGeom>
              <a:rect b="b" l="l" r="r" t="t"/>
              <a:pathLst>
                <a:path extrusionOk="0" h="1102" w="274">
                  <a:moveTo>
                    <a:pt x="72" y="0"/>
                  </a:moveTo>
                  <a:cubicBezTo>
                    <a:pt x="39" y="0"/>
                    <a:pt x="0" y="21"/>
                    <a:pt x="0" y="64"/>
                  </a:cubicBezTo>
                  <a:lnTo>
                    <a:pt x="48" y="648"/>
                  </a:lnTo>
                  <a:cubicBezTo>
                    <a:pt x="60" y="802"/>
                    <a:pt x="48" y="957"/>
                    <a:pt x="131" y="1076"/>
                  </a:cubicBezTo>
                  <a:cubicBezTo>
                    <a:pt x="142" y="1093"/>
                    <a:pt x="156" y="1102"/>
                    <a:pt x="170" y="1102"/>
                  </a:cubicBezTo>
                  <a:cubicBezTo>
                    <a:pt x="186" y="1102"/>
                    <a:pt x="202" y="1090"/>
                    <a:pt x="214" y="1064"/>
                  </a:cubicBezTo>
                  <a:cubicBezTo>
                    <a:pt x="274" y="910"/>
                    <a:pt x="226" y="755"/>
                    <a:pt x="191" y="600"/>
                  </a:cubicBezTo>
                  <a:cubicBezTo>
                    <a:pt x="167" y="421"/>
                    <a:pt x="155" y="231"/>
                    <a:pt x="119" y="52"/>
                  </a:cubicBezTo>
                  <a:cubicBezTo>
                    <a:pt x="131" y="18"/>
                    <a:pt x="104" y="0"/>
                    <a:pt x="7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45"/>
            <p:cNvSpPr/>
            <p:nvPr/>
          </p:nvSpPr>
          <p:spPr>
            <a:xfrm>
              <a:off x="4591425" y="2522850"/>
              <a:ext cx="7800" cy="10350"/>
            </a:xfrm>
            <a:custGeom>
              <a:rect b="b" l="l" r="r" t="t"/>
              <a:pathLst>
                <a:path extrusionOk="0" h="414" w="312">
                  <a:moveTo>
                    <a:pt x="74" y="0"/>
                  </a:moveTo>
                  <a:cubicBezTo>
                    <a:pt x="36" y="0"/>
                    <a:pt x="1" y="40"/>
                    <a:pt x="9" y="80"/>
                  </a:cubicBezTo>
                  <a:cubicBezTo>
                    <a:pt x="21" y="199"/>
                    <a:pt x="56" y="318"/>
                    <a:pt x="128" y="390"/>
                  </a:cubicBezTo>
                  <a:cubicBezTo>
                    <a:pt x="144" y="406"/>
                    <a:pt x="166" y="414"/>
                    <a:pt x="189" y="414"/>
                  </a:cubicBezTo>
                  <a:cubicBezTo>
                    <a:pt x="248" y="414"/>
                    <a:pt x="312" y="363"/>
                    <a:pt x="295" y="295"/>
                  </a:cubicBezTo>
                  <a:cubicBezTo>
                    <a:pt x="247" y="199"/>
                    <a:pt x="176" y="116"/>
                    <a:pt x="128" y="33"/>
                  </a:cubicBezTo>
                  <a:cubicBezTo>
                    <a:pt x="112" y="9"/>
                    <a:pt x="93" y="0"/>
                    <a:pt x="7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45"/>
            <p:cNvSpPr/>
            <p:nvPr/>
          </p:nvSpPr>
          <p:spPr>
            <a:xfrm>
              <a:off x="4586275" y="2545225"/>
              <a:ext cx="4775" cy="14325"/>
            </a:xfrm>
            <a:custGeom>
              <a:rect b="b" l="l" r="r" t="t"/>
              <a:pathLst>
                <a:path extrusionOk="0" h="573" w="191">
                  <a:moveTo>
                    <a:pt x="96" y="1"/>
                  </a:moveTo>
                  <a:cubicBezTo>
                    <a:pt x="66" y="1"/>
                    <a:pt x="36" y="19"/>
                    <a:pt x="36" y="54"/>
                  </a:cubicBezTo>
                  <a:cubicBezTo>
                    <a:pt x="36" y="150"/>
                    <a:pt x="24" y="233"/>
                    <a:pt x="24" y="328"/>
                  </a:cubicBezTo>
                  <a:cubicBezTo>
                    <a:pt x="24" y="400"/>
                    <a:pt x="1" y="495"/>
                    <a:pt x="60" y="555"/>
                  </a:cubicBezTo>
                  <a:cubicBezTo>
                    <a:pt x="72" y="566"/>
                    <a:pt x="90" y="572"/>
                    <a:pt x="106" y="572"/>
                  </a:cubicBezTo>
                  <a:cubicBezTo>
                    <a:pt x="123" y="572"/>
                    <a:pt x="137" y="566"/>
                    <a:pt x="143" y="555"/>
                  </a:cubicBezTo>
                  <a:cubicBezTo>
                    <a:pt x="191" y="495"/>
                    <a:pt x="179" y="400"/>
                    <a:pt x="179" y="328"/>
                  </a:cubicBezTo>
                  <a:cubicBezTo>
                    <a:pt x="179" y="233"/>
                    <a:pt x="155" y="150"/>
                    <a:pt x="155" y="54"/>
                  </a:cubicBezTo>
                  <a:cubicBezTo>
                    <a:pt x="155" y="19"/>
                    <a:pt x="126" y="1"/>
                    <a:pt x="9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45"/>
            <p:cNvSpPr/>
            <p:nvPr/>
          </p:nvSpPr>
          <p:spPr>
            <a:xfrm>
              <a:off x="4589325" y="2548875"/>
              <a:ext cx="10975" cy="15950"/>
            </a:xfrm>
            <a:custGeom>
              <a:rect b="b" l="l" r="r" t="t"/>
              <a:pathLst>
                <a:path extrusionOk="0" h="638" w="439">
                  <a:moveTo>
                    <a:pt x="167" y="0"/>
                  </a:moveTo>
                  <a:cubicBezTo>
                    <a:pt x="87" y="0"/>
                    <a:pt x="0" y="97"/>
                    <a:pt x="57" y="194"/>
                  </a:cubicBezTo>
                  <a:cubicBezTo>
                    <a:pt x="117" y="325"/>
                    <a:pt x="117" y="492"/>
                    <a:pt x="212" y="611"/>
                  </a:cubicBezTo>
                  <a:cubicBezTo>
                    <a:pt x="230" y="629"/>
                    <a:pt x="248" y="638"/>
                    <a:pt x="264" y="638"/>
                  </a:cubicBezTo>
                  <a:cubicBezTo>
                    <a:pt x="280" y="638"/>
                    <a:pt x="295" y="629"/>
                    <a:pt x="307" y="611"/>
                  </a:cubicBezTo>
                  <a:cubicBezTo>
                    <a:pt x="438" y="444"/>
                    <a:pt x="331" y="242"/>
                    <a:pt x="260" y="75"/>
                  </a:cubicBezTo>
                  <a:cubicBezTo>
                    <a:pt x="240" y="22"/>
                    <a:pt x="204" y="0"/>
                    <a:pt x="16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45"/>
            <p:cNvSpPr/>
            <p:nvPr/>
          </p:nvSpPr>
          <p:spPr>
            <a:xfrm>
              <a:off x="4600875" y="2555525"/>
              <a:ext cx="10050" cy="10675"/>
            </a:xfrm>
            <a:custGeom>
              <a:rect b="b" l="l" r="r" t="t"/>
              <a:pathLst>
                <a:path extrusionOk="0" h="427" w="402">
                  <a:moveTo>
                    <a:pt x="172" y="1"/>
                  </a:moveTo>
                  <a:cubicBezTo>
                    <a:pt x="81" y="1"/>
                    <a:pt x="0" y="119"/>
                    <a:pt x="83" y="202"/>
                  </a:cubicBezTo>
                  <a:cubicBezTo>
                    <a:pt x="143" y="262"/>
                    <a:pt x="167" y="333"/>
                    <a:pt x="214" y="393"/>
                  </a:cubicBezTo>
                  <a:cubicBezTo>
                    <a:pt x="235" y="416"/>
                    <a:pt x="259" y="426"/>
                    <a:pt x="283" y="426"/>
                  </a:cubicBezTo>
                  <a:cubicBezTo>
                    <a:pt x="343" y="426"/>
                    <a:pt x="401" y="362"/>
                    <a:pt x="393" y="285"/>
                  </a:cubicBezTo>
                  <a:cubicBezTo>
                    <a:pt x="381" y="178"/>
                    <a:pt x="309" y="107"/>
                    <a:pt x="250" y="35"/>
                  </a:cubicBezTo>
                  <a:cubicBezTo>
                    <a:pt x="226" y="11"/>
                    <a:pt x="198" y="1"/>
                    <a:pt x="17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45"/>
            <p:cNvSpPr/>
            <p:nvPr/>
          </p:nvSpPr>
          <p:spPr>
            <a:xfrm>
              <a:off x="4611425" y="2554975"/>
              <a:ext cx="7625" cy="11125"/>
            </a:xfrm>
            <a:custGeom>
              <a:rect b="b" l="l" r="r" t="t"/>
              <a:pathLst>
                <a:path extrusionOk="0" h="445" w="305">
                  <a:moveTo>
                    <a:pt x="146" y="1"/>
                  </a:moveTo>
                  <a:cubicBezTo>
                    <a:pt x="76" y="1"/>
                    <a:pt x="0" y="74"/>
                    <a:pt x="42" y="141"/>
                  </a:cubicBezTo>
                  <a:cubicBezTo>
                    <a:pt x="78" y="200"/>
                    <a:pt x="102" y="284"/>
                    <a:pt x="102" y="355"/>
                  </a:cubicBezTo>
                  <a:cubicBezTo>
                    <a:pt x="114" y="415"/>
                    <a:pt x="164" y="444"/>
                    <a:pt x="212" y="444"/>
                  </a:cubicBezTo>
                  <a:cubicBezTo>
                    <a:pt x="260" y="444"/>
                    <a:pt x="304" y="415"/>
                    <a:pt x="304" y="355"/>
                  </a:cubicBezTo>
                  <a:cubicBezTo>
                    <a:pt x="304" y="248"/>
                    <a:pt x="268" y="141"/>
                    <a:pt x="221" y="45"/>
                  </a:cubicBezTo>
                  <a:cubicBezTo>
                    <a:pt x="203" y="14"/>
                    <a:pt x="175" y="1"/>
                    <a:pt x="14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45"/>
            <p:cNvSpPr/>
            <p:nvPr/>
          </p:nvSpPr>
          <p:spPr>
            <a:xfrm>
              <a:off x="4619900" y="2548700"/>
              <a:ext cx="6825" cy="15650"/>
            </a:xfrm>
            <a:custGeom>
              <a:rect b="b" l="l" r="r" t="t"/>
              <a:pathLst>
                <a:path extrusionOk="0" h="626" w="273">
                  <a:moveTo>
                    <a:pt x="71" y="0"/>
                  </a:moveTo>
                  <a:cubicBezTo>
                    <a:pt x="44" y="0"/>
                    <a:pt x="12" y="24"/>
                    <a:pt x="1" y="70"/>
                  </a:cubicBezTo>
                  <a:cubicBezTo>
                    <a:pt x="1" y="249"/>
                    <a:pt x="25" y="511"/>
                    <a:pt x="180" y="618"/>
                  </a:cubicBezTo>
                  <a:cubicBezTo>
                    <a:pt x="190" y="623"/>
                    <a:pt x="200" y="625"/>
                    <a:pt x="210" y="625"/>
                  </a:cubicBezTo>
                  <a:cubicBezTo>
                    <a:pt x="245" y="625"/>
                    <a:pt x="272" y="596"/>
                    <a:pt x="263" y="558"/>
                  </a:cubicBezTo>
                  <a:cubicBezTo>
                    <a:pt x="239" y="475"/>
                    <a:pt x="203" y="416"/>
                    <a:pt x="168" y="332"/>
                  </a:cubicBezTo>
                  <a:cubicBezTo>
                    <a:pt x="144" y="249"/>
                    <a:pt x="120" y="154"/>
                    <a:pt x="120" y="82"/>
                  </a:cubicBezTo>
                  <a:cubicBezTo>
                    <a:pt x="126" y="27"/>
                    <a:pt x="101" y="0"/>
                    <a:pt x="7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45"/>
            <p:cNvSpPr/>
            <p:nvPr/>
          </p:nvSpPr>
          <p:spPr>
            <a:xfrm>
              <a:off x="4625275" y="2539875"/>
              <a:ext cx="8650" cy="24950"/>
            </a:xfrm>
            <a:custGeom>
              <a:rect b="b" l="l" r="r" t="t"/>
              <a:pathLst>
                <a:path extrusionOk="0" h="998" w="346">
                  <a:moveTo>
                    <a:pt x="87" y="1"/>
                  </a:moveTo>
                  <a:cubicBezTo>
                    <a:pt x="51" y="1"/>
                    <a:pt x="12" y="35"/>
                    <a:pt x="12" y="78"/>
                  </a:cubicBezTo>
                  <a:cubicBezTo>
                    <a:pt x="60" y="376"/>
                    <a:pt x="0" y="769"/>
                    <a:pt x="226" y="983"/>
                  </a:cubicBezTo>
                  <a:cubicBezTo>
                    <a:pt x="234" y="994"/>
                    <a:pt x="244" y="998"/>
                    <a:pt x="255" y="998"/>
                  </a:cubicBezTo>
                  <a:cubicBezTo>
                    <a:pt x="281" y="998"/>
                    <a:pt x="310" y="976"/>
                    <a:pt x="310" y="959"/>
                  </a:cubicBezTo>
                  <a:cubicBezTo>
                    <a:pt x="346" y="661"/>
                    <a:pt x="226" y="316"/>
                    <a:pt x="143" y="54"/>
                  </a:cubicBezTo>
                  <a:cubicBezTo>
                    <a:pt x="134" y="16"/>
                    <a:pt x="111" y="1"/>
                    <a:pt x="8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45"/>
            <p:cNvSpPr/>
            <p:nvPr/>
          </p:nvSpPr>
          <p:spPr>
            <a:xfrm>
              <a:off x="4635775" y="2543825"/>
              <a:ext cx="14525" cy="23850"/>
            </a:xfrm>
            <a:custGeom>
              <a:rect b="b" l="l" r="r" t="t"/>
              <a:pathLst>
                <a:path extrusionOk="0" h="954" w="581">
                  <a:moveTo>
                    <a:pt x="53" y="0"/>
                  </a:moveTo>
                  <a:cubicBezTo>
                    <a:pt x="28" y="0"/>
                    <a:pt x="0" y="26"/>
                    <a:pt x="9" y="51"/>
                  </a:cubicBezTo>
                  <a:cubicBezTo>
                    <a:pt x="116" y="337"/>
                    <a:pt x="68" y="670"/>
                    <a:pt x="259" y="920"/>
                  </a:cubicBezTo>
                  <a:cubicBezTo>
                    <a:pt x="284" y="937"/>
                    <a:pt x="315" y="954"/>
                    <a:pt x="344" y="954"/>
                  </a:cubicBezTo>
                  <a:cubicBezTo>
                    <a:pt x="356" y="954"/>
                    <a:pt x="367" y="951"/>
                    <a:pt x="378" y="944"/>
                  </a:cubicBezTo>
                  <a:cubicBezTo>
                    <a:pt x="580" y="884"/>
                    <a:pt x="390" y="634"/>
                    <a:pt x="354" y="527"/>
                  </a:cubicBezTo>
                  <a:cubicBezTo>
                    <a:pt x="283" y="337"/>
                    <a:pt x="235" y="158"/>
                    <a:pt x="80" y="15"/>
                  </a:cubicBezTo>
                  <a:cubicBezTo>
                    <a:pt x="73" y="5"/>
                    <a:pt x="63" y="0"/>
                    <a:pt x="5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45"/>
            <p:cNvSpPr/>
            <p:nvPr/>
          </p:nvSpPr>
          <p:spPr>
            <a:xfrm>
              <a:off x="4649075" y="2552725"/>
              <a:ext cx="9550" cy="12925"/>
            </a:xfrm>
            <a:custGeom>
              <a:rect b="b" l="l" r="r" t="t"/>
              <a:pathLst>
                <a:path extrusionOk="0" h="517" w="382">
                  <a:moveTo>
                    <a:pt x="14" y="1"/>
                  </a:moveTo>
                  <a:cubicBezTo>
                    <a:pt x="6" y="1"/>
                    <a:pt x="1" y="20"/>
                    <a:pt x="1" y="28"/>
                  </a:cubicBezTo>
                  <a:cubicBezTo>
                    <a:pt x="60" y="112"/>
                    <a:pt x="84" y="207"/>
                    <a:pt x="120" y="314"/>
                  </a:cubicBezTo>
                  <a:cubicBezTo>
                    <a:pt x="144" y="397"/>
                    <a:pt x="156" y="505"/>
                    <a:pt x="263" y="516"/>
                  </a:cubicBezTo>
                  <a:cubicBezTo>
                    <a:pt x="298" y="516"/>
                    <a:pt x="310" y="505"/>
                    <a:pt x="322" y="481"/>
                  </a:cubicBezTo>
                  <a:cubicBezTo>
                    <a:pt x="382" y="385"/>
                    <a:pt x="286" y="290"/>
                    <a:pt x="227" y="219"/>
                  </a:cubicBezTo>
                  <a:cubicBezTo>
                    <a:pt x="156" y="147"/>
                    <a:pt x="108" y="64"/>
                    <a:pt x="25" y="16"/>
                  </a:cubicBezTo>
                  <a:cubicBezTo>
                    <a:pt x="21" y="5"/>
                    <a:pt x="17" y="1"/>
                    <a:pt x="1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45"/>
            <p:cNvSpPr/>
            <p:nvPr/>
          </p:nvSpPr>
          <p:spPr>
            <a:xfrm>
              <a:off x="4661375" y="2555450"/>
              <a:ext cx="12725" cy="6925"/>
            </a:xfrm>
            <a:custGeom>
              <a:rect b="b" l="l" r="r" t="t"/>
              <a:pathLst>
                <a:path extrusionOk="0" h="277" w="509">
                  <a:moveTo>
                    <a:pt x="77" y="1"/>
                  </a:moveTo>
                  <a:cubicBezTo>
                    <a:pt x="35" y="1"/>
                    <a:pt x="1" y="41"/>
                    <a:pt x="33" y="62"/>
                  </a:cubicBezTo>
                  <a:cubicBezTo>
                    <a:pt x="68" y="146"/>
                    <a:pt x="128" y="205"/>
                    <a:pt x="211" y="229"/>
                  </a:cubicBezTo>
                  <a:cubicBezTo>
                    <a:pt x="247" y="241"/>
                    <a:pt x="295" y="276"/>
                    <a:pt x="342" y="276"/>
                  </a:cubicBezTo>
                  <a:cubicBezTo>
                    <a:pt x="390" y="276"/>
                    <a:pt x="426" y="265"/>
                    <a:pt x="473" y="265"/>
                  </a:cubicBezTo>
                  <a:cubicBezTo>
                    <a:pt x="509" y="265"/>
                    <a:pt x="509" y="217"/>
                    <a:pt x="509" y="205"/>
                  </a:cubicBezTo>
                  <a:cubicBezTo>
                    <a:pt x="485" y="169"/>
                    <a:pt x="473" y="146"/>
                    <a:pt x="449" y="110"/>
                  </a:cubicBezTo>
                  <a:cubicBezTo>
                    <a:pt x="414" y="86"/>
                    <a:pt x="366" y="62"/>
                    <a:pt x="330" y="50"/>
                  </a:cubicBezTo>
                  <a:cubicBezTo>
                    <a:pt x="283" y="38"/>
                    <a:pt x="247" y="3"/>
                    <a:pt x="211" y="3"/>
                  </a:cubicBezTo>
                  <a:lnTo>
                    <a:pt x="92" y="3"/>
                  </a:lnTo>
                  <a:cubicBezTo>
                    <a:pt x="87" y="1"/>
                    <a:pt x="82" y="1"/>
                    <a:pt x="7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45"/>
            <p:cNvSpPr/>
            <p:nvPr/>
          </p:nvSpPr>
          <p:spPr>
            <a:xfrm>
              <a:off x="4676425" y="2558375"/>
              <a:ext cx="6200" cy="4325"/>
            </a:xfrm>
            <a:custGeom>
              <a:rect b="b" l="l" r="r" t="t"/>
              <a:pathLst>
                <a:path extrusionOk="0" h="173" w="248">
                  <a:moveTo>
                    <a:pt x="106" y="0"/>
                  </a:moveTo>
                  <a:cubicBezTo>
                    <a:pt x="48" y="0"/>
                    <a:pt x="1" y="87"/>
                    <a:pt x="62" y="148"/>
                  </a:cubicBezTo>
                  <a:cubicBezTo>
                    <a:pt x="97" y="159"/>
                    <a:pt x="109" y="171"/>
                    <a:pt x="145" y="171"/>
                  </a:cubicBezTo>
                  <a:cubicBezTo>
                    <a:pt x="150" y="172"/>
                    <a:pt x="154" y="173"/>
                    <a:pt x="159" y="173"/>
                  </a:cubicBezTo>
                  <a:cubicBezTo>
                    <a:pt x="221" y="173"/>
                    <a:pt x="247" y="97"/>
                    <a:pt x="181" y="52"/>
                  </a:cubicBezTo>
                  <a:lnTo>
                    <a:pt x="169" y="40"/>
                  </a:lnTo>
                  <a:cubicBezTo>
                    <a:pt x="150" y="12"/>
                    <a:pt x="127" y="0"/>
                    <a:pt x="10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45"/>
            <p:cNvSpPr/>
            <p:nvPr/>
          </p:nvSpPr>
          <p:spPr>
            <a:xfrm>
              <a:off x="4582100" y="2559150"/>
              <a:ext cx="4800" cy="8725"/>
            </a:xfrm>
            <a:custGeom>
              <a:rect b="b" l="l" r="r" t="t"/>
              <a:pathLst>
                <a:path extrusionOk="0" h="349" w="192">
                  <a:moveTo>
                    <a:pt x="87" y="0"/>
                  </a:moveTo>
                  <a:cubicBezTo>
                    <a:pt x="48" y="0"/>
                    <a:pt x="13" y="27"/>
                    <a:pt x="13" y="81"/>
                  </a:cubicBezTo>
                  <a:cubicBezTo>
                    <a:pt x="13" y="152"/>
                    <a:pt x="1" y="271"/>
                    <a:pt x="60" y="331"/>
                  </a:cubicBezTo>
                  <a:cubicBezTo>
                    <a:pt x="66" y="343"/>
                    <a:pt x="81" y="349"/>
                    <a:pt x="96" y="349"/>
                  </a:cubicBezTo>
                  <a:cubicBezTo>
                    <a:pt x="111" y="349"/>
                    <a:pt x="126" y="343"/>
                    <a:pt x="132" y="331"/>
                  </a:cubicBezTo>
                  <a:cubicBezTo>
                    <a:pt x="191" y="271"/>
                    <a:pt x="179" y="152"/>
                    <a:pt x="179" y="81"/>
                  </a:cubicBezTo>
                  <a:cubicBezTo>
                    <a:pt x="168" y="27"/>
                    <a:pt x="126" y="0"/>
                    <a:pt x="8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45"/>
            <p:cNvSpPr/>
            <p:nvPr/>
          </p:nvSpPr>
          <p:spPr>
            <a:xfrm>
              <a:off x="4568725" y="2557800"/>
              <a:ext cx="7450" cy="10825"/>
            </a:xfrm>
            <a:custGeom>
              <a:rect b="b" l="l" r="r" t="t"/>
              <a:pathLst>
                <a:path extrusionOk="0" h="433" w="298">
                  <a:moveTo>
                    <a:pt x="185" y="1"/>
                  </a:moveTo>
                  <a:cubicBezTo>
                    <a:pt x="139" y="1"/>
                    <a:pt x="95" y="30"/>
                    <a:pt x="95" y="87"/>
                  </a:cubicBezTo>
                  <a:cubicBezTo>
                    <a:pt x="95" y="135"/>
                    <a:pt x="95" y="182"/>
                    <a:pt x="71" y="230"/>
                  </a:cubicBezTo>
                  <a:cubicBezTo>
                    <a:pt x="60" y="242"/>
                    <a:pt x="36" y="254"/>
                    <a:pt x="36" y="266"/>
                  </a:cubicBezTo>
                  <a:cubicBezTo>
                    <a:pt x="24" y="302"/>
                    <a:pt x="24" y="325"/>
                    <a:pt x="12" y="361"/>
                  </a:cubicBezTo>
                  <a:cubicBezTo>
                    <a:pt x="0" y="385"/>
                    <a:pt x="12" y="433"/>
                    <a:pt x="60" y="433"/>
                  </a:cubicBezTo>
                  <a:cubicBezTo>
                    <a:pt x="143" y="421"/>
                    <a:pt x="191" y="409"/>
                    <a:pt x="238" y="325"/>
                  </a:cubicBezTo>
                  <a:cubicBezTo>
                    <a:pt x="262" y="254"/>
                    <a:pt x="274" y="182"/>
                    <a:pt x="298" y="111"/>
                  </a:cubicBezTo>
                  <a:cubicBezTo>
                    <a:pt x="291" y="36"/>
                    <a:pt x="236" y="1"/>
                    <a:pt x="18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45"/>
            <p:cNvSpPr/>
            <p:nvPr/>
          </p:nvSpPr>
          <p:spPr>
            <a:xfrm>
              <a:off x="4558700" y="2564275"/>
              <a:ext cx="4375" cy="6775"/>
            </a:xfrm>
            <a:custGeom>
              <a:rect b="b" l="l" r="r" t="t"/>
              <a:pathLst>
                <a:path extrusionOk="0" h="271" w="175">
                  <a:moveTo>
                    <a:pt x="121" y="1"/>
                  </a:moveTo>
                  <a:cubicBezTo>
                    <a:pt x="94" y="1"/>
                    <a:pt x="68" y="19"/>
                    <a:pt x="68" y="54"/>
                  </a:cubicBezTo>
                  <a:cubicBezTo>
                    <a:pt x="68" y="114"/>
                    <a:pt x="68" y="162"/>
                    <a:pt x="32" y="209"/>
                  </a:cubicBezTo>
                  <a:cubicBezTo>
                    <a:pt x="0" y="230"/>
                    <a:pt x="25" y="271"/>
                    <a:pt x="48" y="271"/>
                  </a:cubicBezTo>
                  <a:cubicBezTo>
                    <a:pt x="50" y="271"/>
                    <a:pt x="53" y="270"/>
                    <a:pt x="56" y="269"/>
                  </a:cubicBezTo>
                  <a:cubicBezTo>
                    <a:pt x="151" y="233"/>
                    <a:pt x="163" y="126"/>
                    <a:pt x="175" y="54"/>
                  </a:cubicBezTo>
                  <a:cubicBezTo>
                    <a:pt x="175" y="19"/>
                    <a:pt x="148" y="1"/>
                    <a:pt x="12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45"/>
            <p:cNvSpPr/>
            <p:nvPr/>
          </p:nvSpPr>
          <p:spPr>
            <a:xfrm>
              <a:off x="4539250" y="2564475"/>
              <a:ext cx="12225" cy="13600"/>
            </a:xfrm>
            <a:custGeom>
              <a:rect b="b" l="l" r="r" t="t"/>
              <a:pathLst>
                <a:path extrusionOk="0" h="544" w="489">
                  <a:moveTo>
                    <a:pt x="366" y="0"/>
                  </a:moveTo>
                  <a:cubicBezTo>
                    <a:pt x="308" y="0"/>
                    <a:pt x="250" y="36"/>
                    <a:pt x="250" y="106"/>
                  </a:cubicBezTo>
                  <a:cubicBezTo>
                    <a:pt x="250" y="201"/>
                    <a:pt x="227" y="261"/>
                    <a:pt x="155" y="308"/>
                  </a:cubicBezTo>
                  <a:cubicBezTo>
                    <a:pt x="84" y="356"/>
                    <a:pt x="0" y="487"/>
                    <a:pt x="119" y="535"/>
                  </a:cubicBezTo>
                  <a:cubicBezTo>
                    <a:pt x="137" y="540"/>
                    <a:pt x="155" y="543"/>
                    <a:pt x="172" y="543"/>
                  </a:cubicBezTo>
                  <a:cubicBezTo>
                    <a:pt x="260" y="543"/>
                    <a:pt x="342" y="475"/>
                    <a:pt x="381" y="416"/>
                  </a:cubicBezTo>
                  <a:cubicBezTo>
                    <a:pt x="465" y="332"/>
                    <a:pt x="488" y="225"/>
                    <a:pt x="488" y="118"/>
                  </a:cubicBezTo>
                  <a:cubicBezTo>
                    <a:pt x="488" y="39"/>
                    <a:pt x="427" y="0"/>
                    <a:pt x="36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45"/>
            <p:cNvSpPr/>
            <p:nvPr/>
          </p:nvSpPr>
          <p:spPr>
            <a:xfrm>
              <a:off x="4533600" y="2576050"/>
              <a:ext cx="900" cy="325"/>
            </a:xfrm>
            <a:custGeom>
              <a:rect b="b" l="l" r="r" t="t"/>
              <a:pathLst>
                <a:path extrusionOk="0" h="13" w="36">
                  <a:moveTo>
                    <a:pt x="12" y="0"/>
                  </a:moveTo>
                  <a:cubicBezTo>
                    <a:pt x="0" y="0"/>
                    <a:pt x="0" y="12"/>
                    <a:pt x="12" y="12"/>
                  </a:cubicBezTo>
                  <a:cubicBezTo>
                    <a:pt x="36" y="12"/>
                    <a:pt x="36" y="0"/>
                    <a:pt x="1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45"/>
            <p:cNvSpPr/>
            <p:nvPr/>
          </p:nvSpPr>
          <p:spPr>
            <a:xfrm>
              <a:off x="4172825" y="2701350"/>
              <a:ext cx="4675" cy="13875"/>
            </a:xfrm>
            <a:custGeom>
              <a:rect b="b" l="l" r="r" t="t"/>
              <a:pathLst>
                <a:path extrusionOk="0" h="555" w="187">
                  <a:moveTo>
                    <a:pt x="108" y="1"/>
                  </a:moveTo>
                  <a:cubicBezTo>
                    <a:pt x="80" y="1"/>
                    <a:pt x="53" y="20"/>
                    <a:pt x="48" y="60"/>
                  </a:cubicBezTo>
                  <a:cubicBezTo>
                    <a:pt x="25" y="215"/>
                    <a:pt x="1" y="406"/>
                    <a:pt x="84" y="536"/>
                  </a:cubicBezTo>
                  <a:cubicBezTo>
                    <a:pt x="90" y="548"/>
                    <a:pt x="102" y="554"/>
                    <a:pt x="114" y="554"/>
                  </a:cubicBezTo>
                  <a:cubicBezTo>
                    <a:pt x="126" y="554"/>
                    <a:pt x="138" y="548"/>
                    <a:pt x="144" y="536"/>
                  </a:cubicBezTo>
                  <a:cubicBezTo>
                    <a:pt x="179" y="394"/>
                    <a:pt x="156" y="239"/>
                    <a:pt x="179" y="96"/>
                  </a:cubicBezTo>
                  <a:cubicBezTo>
                    <a:pt x="186" y="35"/>
                    <a:pt x="146" y="1"/>
                    <a:pt x="10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45"/>
            <p:cNvSpPr/>
            <p:nvPr/>
          </p:nvSpPr>
          <p:spPr>
            <a:xfrm>
              <a:off x="4176100" y="2705900"/>
              <a:ext cx="7175" cy="18175"/>
            </a:xfrm>
            <a:custGeom>
              <a:rect b="b" l="l" r="r" t="t"/>
              <a:pathLst>
                <a:path extrusionOk="0" h="727" w="287">
                  <a:moveTo>
                    <a:pt x="144" y="0"/>
                  </a:moveTo>
                  <a:cubicBezTo>
                    <a:pt x="114" y="0"/>
                    <a:pt x="84" y="15"/>
                    <a:pt x="72" y="45"/>
                  </a:cubicBezTo>
                  <a:cubicBezTo>
                    <a:pt x="60" y="164"/>
                    <a:pt x="36" y="283"/>
                    <a:pt x="36" y="402"/>
                  </a:cubicBezTo>
                  <a:cubicBezTo>
                    <a:pt x="36" y="509"/>
                    <a:pt x="1" y="628"/>
                    <a:pt x="96" y="700"/>
                  </a:cubicBezTo>
                  <a:cubicBezTo>
                    <a:pt x="108" y="718"/>
                    <a:pt x="126" y="727"/>
                    <a:pt x="144" y="727"/>
                  </a:cubicBezTo>
                  <a:cubicBezTo>
                    <a:pt x="161" y="727"/>
                    <a:pt x="179" y="718"/>
                    <a:pt x="191" y="700"/>
                  </a:cubicBezTo>
                  <a:cubicBezTo>
                    <a:pt x="286" y="628"/>
                    <a:pt x="251" y="497"/>
                    <a:pt x="251" y="402"/>
                  </a:cubicBezTo>
                  <a:cubicBezTo>
                    <a:pt x="251" y="283"/>
                    <a:pt x="227" y="164"/>
                    <a:pt x="215" y="45"/>
                  </a:cubicBezTo>
                  <a:cubicBezTo>
                    <a:pt x="203" y="15"/>
                    <a:pt x="173" y="0"/>
                    <a:pt x="14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45"/>
            <p:cNvSpPr/>
            <p:nvPr/>
          </p:nvSpPr>
          <p:spPr>
            <a:xfrm>
              <a:off x="4180575" y="2710150"/>
              <a:ext cx="7750" cy="21850"/>
            </a:xfrm>
            <a:custGeom>
              <a:rect b="b" l="l" r="r" t="t"/>
              <a:pathLst>
                <a:path extrusionOk="0" h="874" w="310">
                  <a:moveTo>
                    <a:pt x="103" y="1"/>
                  </a:moveTo>
                  <a:cubicBezTo>
                    <a:pt x="53" y="1"/>
                    <a:pt x="0" y="31"/>
                    <a:pt x="0" y="89"/>
                  </a:cubicBezTo>
                  <a:cubicBezTo>
                    <a:pt x="12" y="327"/>
                    <a:pt x="0" y="637"/>
                    <a:pt x="143" y="839"/>
                  </a:cubicBezTo>
                  <a:cubicBezTo>
                    <a:pt x="160" y="862"/>
                    <a:pt x="185" y="874"/>
                    <a:pt x="208" y="874"/>
                  </a:cubicBezTo>
                  <a:cubicBezTo>
                    <a:pt x="233" y="874"/>
                    <a:pt x="256" y="859"/>
                    <a:pt x="262" y="827"/>
                  </a:cubicBezTo>
                  <a:cubicBezTo>
                    <a:pt x="310" y="589"/>
                    <a:pt x="227" y="304"/>
                    <a:pt x="191" y="65"/>
                  </a:cubicBezTo>
                  <a:cubicBezTo>
                    <a:pt x="185" y="22"/>
                    <a:pt x="145" y="1"/>
                    <a:pt x="10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45"/>
            <p:cNvSpPr/>
            <p:nvPr/>
          </p:nvSpPr>
          <p:spPr>
            <a:xfrm>
              <a:off x="4190225" y="2717425"/>
              <a:ext cx="9425" cy="14800"/>
            </a:xfrm>
            <a:custGeom>
              <a:rect b="b" l="l" r="r" t="t"/>
              <a:pathLst>
                <a:path extrusionOk="0" h="592" w="377">
                  <a:moveTo>
                    <a:pt x="83" y="0"/>
                  </a:moveTo>
                  <a:cubicBezTo>
                    <a:pt x="39" y="0"/>
                    <a:pt x="0" y="46"/>
                    <a:pt x="31" y="108"/>
                  </a:cubicBezTo>
                  <a:cubicBezTo>
                    <a:pt x="79" y="191"/>
                    <a:pt x="126" y="286"/>
                    <a:pt x="150" y="370"/>
                  </a:cubicBezTo>
                  <a:cubicBezTo>
                    <a:pt x="186" y="453"/>
                    <a:pt x="186" y="536"/>
                    <a:pt x="257" y="584"/>
                  </a:cubicBezTo>
                  <a:cubicBezTo>
                    <a:pt x="267" y="589"/>
                    <a:pt x="279" y="592"/>
                    <a:pt x="290" y="592"/>
                  </a:cubicBezTo>
                  <a:cubicBezTo>
                    <a:pt x="307" y="592"/>
                    <a:pt x="322" y="586"/>
                    <a:pt x="329" y="572"/>
                  </a:cubicBezTo>
                  <a:cubicBezTo>
                    <a:pt x="376" y="477"/>
                    <a:pt x="317" y="394"/>
                    <a:pt x="281" y="310"/>
                  </a:cubicBezTo>
                  <a:cubicBezTo>
                    <a:pt x="257" y="227"/>
                    <a:pt x="210" y="132"/>
                    <a:pt x="150" y="48"/>
                  </a:cubicBezTo>
                  <a:cubicBezTo>
                    <a:pt x="133" y="14"/>
                    <a:pt x="107" y="0"/>
                    <a:pt x="8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45"/>
            <p:cNvSpPr/>
            <p:nvPr/>
          </p:nvSpPr>
          <p:spPr>
            <a:xfrm>
              <a:off x="4198800" y="2722450"/>
              <a:ext cx="6500" cy="6900"/>
            </a:xfrm>
            <a:custGeom>
              <a:rect b="b" l="l" r="r" t="t"/>
              <a:pathLst>
                <a:path extrusionOk="0" h="276" w="260">
                  <a:moveTo>
                    <a:pt x="106" y="1"/>
                  </a:moveTo>
                  <a:cubicBezTo>
                    <a:pt x="52" y="1"/>
                    <a:pt x="1" y="52"/>
                    <a:pt x="33" y="109"/>
                  </a:cubicBezTo>
                  <a:cubicBezTo>
                    <a:pt x="81" y="204"/>
                    <a:pt x="105" y="264"/>
                    <a:pt x="212" y="276"/>
                  </a:cubicBezTo>
                  <a:cubicBezTo>
                    <a:pt x="224" y="276"/>
                    <a:pt x="260" y="264"/>
                    <a:pt x="260" y="228"/>
                  </a:cubicBezTo>
                  <a:cubicBezTo>
                    <a:pt x="260" y="157"/>
                    <a:pt x="212" y="97"/>
                    <a:pt x="176" y="38"/>
                  </a:cubicBezTo>
                  <a:cubicBezTo>
                    <a:pt x="157" y="11"/>
                    <a:pt x="132" y="1"/>
                    <a:pt x="10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45"/>
            <p:cNvSpPr/>
            <p:nvPr/>
          </p:nvSpPr>
          <p:spPr>
            <a:xfrm>
              <a:off x="4213025" y="2725025"/>
              <a:ext cx="5975" cy="8800"/>
            </a:xfrm>
            <a:custGeom>
              <a:rect b="b" l="l" r="r" t="t"/>
              <a:pathLst>
                <a:path extrusionOk="0" h="352" w="239">
                  <a:moveTo>
                    <a:pt x="113" y="0"/>
                  </a:moveTo>
                  <a:cubicBezTo>
                    <a:pt x="69" y="0"/>
                    <a:pt x="24" y="30"/>
                    <a:pt x="24" y="90"/>
                  </a:cubicBezTo>
                  <a:cubicBezTo>
                    <a:pt x="24" y="161"/>
                    <a:pt x="0" y="351"/>
                    <a:pt x="119" y="351"/>
                  </a:cubicBezTo>
                  <a:cubicBezTo>
                    <a:pt x="238" y="351"/>
                    <a:pt x="202" y="149"/>
                    <a:pt x="202" y="90"/>
                  </a:cubicBezTo>
                  <a:cubicBezTo>
                    <a:pt x="202" y="30"/>
                    <a:pt x="158" y="0"/>
                    <a:pt x="11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45"/>
            <p:cNvSpPr/>
            <p:nvPr/>
          </p:nvSpPr>
          <p:spPr>
            <a:xfrm>
              <a:off x="4215650" y="2733450"/>
              <a:ext cx="9300" cy="6700"/>
            </a:xfrm>
            <a:custGeom>
              <a:rect b="b" l="l" r="r" t="t"/>
              <a:pathLst>
                <a:path extrusionOk="0" h="268" w="372">
                  <a:moveTo>
                    <a:pt x="184" y="1"/>
                  </a:moveTo>
                  <a:cubicBezTo>
                    <a:pt x="89" y="1"/>
                    <a:pt x="1" y="177"/>
                    <a:pt x="145" y="229"/>
                  </a:cubicBezTo>
                  <a:cubicBezTo>
                    <a:pt x="187" y="245"/>
                    <a:pt x="222" y="268"/>
                    <a:pt x="264" y="268"/>
                  </a:cubicBezTo>
                  <a:cubicBezTo>
                    <a:pt x="282" y="268"/>
                    <a:pt x="302" y="263"/>
                    <a:pt x="324" y="253"/>
                  </a:cubicBezTo>
                  <a:cubicBezTo>
                    <a:pt x="359" y="241"/>
                    <a:pt x="371" y="205"/>
                    <a:pt x="371" y="181"/>
                  </a:cubicBezTo>
                  <a:cubicBezTo>
                    <a:pt x="359" y="110"/>
                    <a:pt x="300" y="62"/>
                    <a:pt x="228" y="14"/>
                  </a:cubicBezTo>
                  <a:cubicBezTo>
                    <a:pt x="214" y="5"/>
                    <a:pt x="199" y="1"/>
                    <a:pt x="18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45"/>
            <p:cNvSpPr/>
            <p:nvPr/>
          </p:nvSpPr>
          <p:spPr>
            <a:xfrm>
              <a:off x="4227175" y="2737425"/>
              <a:ext cx="8825" cy="6825"/>
            </a:xfrm>
            <a:custGeom>
              <a:rect b="b" l="l" r="r" t="t"/>
              <a:pathLst>
                <a:path extrusionOk="0" h="273" w="353">
                  <a:moveTo>
                    <a:pt x="27" y="0"/>
                  </a:moveTo>
                  <a:cubicBezTo>
                    <a:pt x="14" y="0"/>
                    <a:pt x="1" y="17"/>
                    <a:pt x="17" y="34"/>
                  </a:cubicBezTo>
                  <a:cubicBezTo>
                    <a:pt x="41" y="94"/>
                    <a:pt x="41" y="165"/>
                    <a:pt x="77" y="213"/>
                  </a:cubicBezTo>
                  <a:cubicBezTo>
                    <a:pt x="98" y="256"/>
                    <a:pt x="130" y="272"/>
                    <a:pt x="162" y="272"/>
                  </a:cubicBezTo>
                  <a:cubicBezTo>
                    <a:pt x="255" y="272"/>
                    <a:pt x="353" y="132"/>
                    <a:pt x="220" y="70"/>
                  </a:cubicBezTo>
                  <a:cubicBezTo>
                    <a:pt x="160" y="34"/>
                    <a:pt x="101" y="34"/>
                    <a:pt x="41" y="10"/>
                  </a:cubicBezTo>
                  <a:cubicBezTo>
                    <a:pt x="38" y="3"/>
                    <a:pt x="32" y="0"/>
                    <a:pt x="2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45"/>
            <p:cNvSpPr/>
            <p:nvPr/>
          </p:nvSpPr>
          <p:spPr>
            <a:xfrm>
              <a:off x="4442500" y="2771625"/>
              <a:ext cx="6875" cy="16675"/>
            </a:xfrm>
            <a:custGeom>
              <a:rect b="b" l="l" r="r" t="t"/>
              <a:pathLst>
                <a:path extrusionOk="0" h="667" w="275">
                  <a:moveTo>
                    <a:pt x="198" y="1"/>
                  </a:moveTo>
                  <a:cubicBezTo>
                    <a:pt x="194" y="1"/>
                    <a:pt x="191" y="4"/>
                    <a:pt x="191" y="11"/>
                  </a:cubicBezTo>
                  <a:cubicBezTo>
                    <a:pt x="120" y="190"/>
                    <a:pt x="1" y="440"/>
                    <a:pt x="108" y="631"/>
                  </a:cubicBezTo>
                  <a:cubicBezTo>
                    <a:pt x="114" y="654"/>
                    <a:pt x="132" y="666"/>
                    <a:pt x="153" y="666"/>
                  </a:cubicBezTo>
                  <a:cubicBezTo>
                    <a:pt x="173" y="666"/>
                    <a:pt x="197" y="654"/>
                    <a:pt x="215" y="631"/>
                  </a:cubicBezTo>
                  <a:cubicBezTo>
                    <a:pt x="251" y="547"/>
                    <a:pt x="251" y="428"/>
                    <a:pt x="275" y="333"/>
                  </a:cubicBezTo>
                  <a:cubicBezTo>
                    <a:pt x="275" y="226"/>
                    <a:pt x="251" y="107"/>
                    <a:pt x="239" y="11"/>
                  </a:cubicBezTo>
                  <a:cubicBezTo>
                    <a:pt x="223" y="11"/>
                    <a:pt x="207" y="1"/>
                    <a:pt x="19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45"/>
            <p:cNvSpPr/>
            <p:nvPr/>
          </p:nvSpPr>
          <p:spPr>
            <a:xfrm>
              <a:off x="4448975" y="2767750"/>
              <a:ext cx="8150" cy="13925"/>
            </a:xfrm>
            <a:custGeom>
              <a:rect b="b" l="l" r="r" t="t"/>
              <a:pathLst>
                <a:path extrusionOk="0" h="557" w="326">
                  <a:moveTo>
                    <a:pt x="73" y="0"/>
                  </a:moveTo>
                  <a:cubicBezTo>
                    <a:pt x="40" y="0"/>
                    <a:pt x="0" y="37"/>
                    <a:pt x="16" y="83"/>
                  </a:cubicBezTo>
                  <a:cubicBezTo>
                    <a:pt x="39" y="178"/>
                    <a:pt x="39" y="262"/>
                    <a:pt x="39" y="357"/>
                  </a:cubicBezTo>
                  <a:cubicBezTo>
                    <a:pt x="39" y="428"/>
                    <a:pt x="51" y="500"/>
                    <a:pt x="111" y="547"/>
                  </a:cubicBezTo>
                  <a:cubicBezTo>
                    <a:pt x="117" y="553"/>
                    <a:pt x="129" y="556"/>
                    <a:pt x="141" y="556"/>
                  </a:cubicBezTo>
                  <a:cubicBezTo>
                    <a:pt x="153" y="556"/>
                    <a:pt x="164" y="553"/>
                    <a:pt x="170" y="547"/>
                  </a:cubicBezTo>
                  <a:cubicBezTo>
                    <a:pt x="325" y="440"/>
                    <a:pt x="170" y="155"/>
                    <a:pt x="111" y="35"/>
                  </a:cubicBezTo>
                  <a:cubicBezTo>
                    <a:pt x="107" y="11"/>
                    <a:pt x="91" y="0"/>
                    <a:pt x="7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45"/>
            <p:cNvSpPr/>
            <p:nvPr/>
          </p:nvSpPr>
          <p:spPr>
            <a:xfrm>
              <a:off x="4456475" y="2765225"/>
              <a:ext cx="8075" cy="21900"/>
            </a:xfrm>
            <a:custGeom>
              <a:rect b="b" l="l" r="r" t="t"/>
              <a:pathLst>
                <a:path extrusionOk="0" h="876" w="323">
                  <a:moveTo>
                    <a:pt x="87" y="1"/>
                  </a:moveTo>
                  <a:cubicBezTo>
                    <a:pt x="43" y="1"/>
                    <a:pt x="1" y="25"/>
                    <a:pt x="25" y="65"/>
                  </a:cubicBezTo>
                  <a:cubicBezTo>
                    <a:pt x="109" y="327"/>
                    <a:pt x="25" y="625"/>
                    <a:pt x="156" y="863"/>
                  </a:cubicBezTo>
                  <a:cubicBezTo>
                    <a:pt x="160" y="871"/>
                    <a:pt x="169" y="875"/>
                    <a:pt x="179" y="875"/>
                  </a:cubicBezTo>
                  <a:cubicBezTo>
                    <a:pt x="197" y="875"/>
                    <a:pt x="220" y="862"/>
                    <a:pt x="228" y="839"/>
                  </a:cubicBezTo>
                  <a:cubicBezTo>
                    <a:pt x="323" y="589"/>
                    <a:pt x="275" y="267"/>
                    <a:pt x="144" y="17"/>
                  </a:cubicBezTo>
                  <a:cubicBezTo>
                    <a:pt x="129" y="6"/>
                    <a:pt x="108" y="1"/>
                    <a:pt x="8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45"/>
            <p:cNvSpPr/>
            <p:nvPr/>
          </p:nvSpPr>
          <p:spPr>
            <a:xfrm>
              <a:off x="4465125" y="2764450"/>
              <a:ext cx="6575" cy="21575"/>
            </a:xfrm>
            <a:custGeom>
              <a:rect b="b" l="l" r="r" t="t"/>
              <a:pathLst>
                <a:path extrusionOk="0" h="863" w="263">
                  <a:moveTo>
                    <a:pt x="113" y="1"/>
                  </a:moveTo>
                  <a:cubicBezTo>
                    <a:pt x="74" y="1"/>
                    <a:pt x="29" y="34"/>
                    <a:pt x="36" y="84"/>
                  </a:cubicBezTo>
                  <a:cubicBezTo>
                    <a:pt x="72" y="334"/>
                    <a:pt x="1" y="608"/>
                    <a:pt x="155" y="846"/>
                  </a:cubicBezTo>
                  <a:cubicBezTo>
                    <a:pt x="161" y="857"/>
                    <a:pt x="173" y="863"/>
                    <a:pt x="187" y="863"/>
                  </a:cubicBezTo>
                  <a:cubicBezTo>
                    <a:pt x="203" y="863"/>
                    <a:pt x="220" y="854"/>
                    <a:pt x="227" y="834"/>
                  </a:cubicBezTo>
                  <a:cubicBezTo>
                    <a:pt x="263" y="572"/>
                    <a:pt x="239" y="298"/>
                    <a:pt x="167" y="48"/>
                  </a:cubicBezTo>
                  <a:cubicBezTo>
                    <a:pt x="163" y="15"/>
                    <a:pt x="139" y="1"/>
                    <a:pt x="11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45"/>
            <p:cNvSpPr/>
            <p:nvPr/>
          </p:nvSpPr>
          <p:spPr>
            <a:xfrm>
              <a:off x="4471200" y="2769975"/>
              <a:ext cx="11225" cy="16000"/>
            </a:xfrm>
            <a:custGeom>
              <a:rect b="b" l="l" r="r" t="t"/>
              <a:pathLst>
                <a:path extrusionOk="0" h="640" w="449">
                  <a:moveTo>
                    <a:pt x="121" y="1"/>
                  </a:moveTo>
                  <a:cubicBezTo>
                    <a:pt x="56" y="1"/>
                    <a:pt x="1" y="57"/>
                    <a:pt x="43" y="125"/>
                  </a:cubicBezTo>
                  <a:cubicBezTo>
                    <a:pt x="127" y="280"/>
                    <a:pt x="79" y="518"/>
                    <a:pt x="222" y="625"/>
                  </a:cubicBezTo>
                  <a:cubicBezTo>
                    <a:pt x="239" y="635"/>
                    <a:pt x="257" y="640"/>
                    <a:pt x="274" y="640"/>
                  </a:cubicBezTo>
                  <a:cubicBezTo>
                    <a:pt x="319" y="640"/>
                    <a:pt x="363" y="612"/>
                    <a:pt x="389" y="578"/>
                  </a:cubicBezTo>
                  <a:cubicBezTo>
                    <a:pt x="448" y="482"/>
                    <a:pt x="389" y="339"/>
                    <a:pt x="353" y="244"/>
                  </a:cubicBezTo>
                  <a:cubicBezTo>
                    <a:pt x="329" y="161"/>
                    <a:pt x="270" y="89"/>
                    <a:pt x="198" y="30"/>
                  </a:cubicBezTo>
                  <a:cubicBezTo>
                    <a:pt x="175" y="10"/>
                    <a:pt x="147" y="1"/>
                    <a:pt x="12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45"/>
            <p:cNvSpPr/>
            <p:nvPr/>
          </p:nvSpPr>
          <p:spPr>
            <a:xfrm>
              <a:off x="4484775" y="2773175"/>
              <a:ext cx="11325" cy="9275"/>
            </a:xfrm>
            <a:custGeom>
              <a:rect b="b" l="l" r="r" t="t"/>
              <a:pathLst>
                <a:path extrusionOk="0" h="371" w="453">
                  <a:moveTo>
                    <a:pt x="135" y="1"/>
                  </a:moveTo>
                  <a:cubicBezTo>
                    <a:pt x="55" y="1"/>
                    <a:pt x="1" y="145"/>
                    <a:pt x="96" y="188"/>
                  </a:cubicBezTo>
                  <a:cubicBezTo>
                    <a:pt x="143" y="199"/>
                    <a:pt x="155" y="223"/>
                    <a:pt x="167" y="259"/>
                  </a:cubicBezTo>
                  <a:cubicBezTo>
                    <a:pt x="203" y="295"/>
                    <a:pt x="215" y="330"/>
                    <a:pt x="274" y="366"/>
                  </a:cubicBezTo>
                  <a:cubicBezTo>
                    <a:pt x="284" y="369"/>
                    <a:pt x="293" y="371"/>
                    <a:pt x="300" y="371"/>
                  </a:cubicBezTo>
                  <a:cubicBezTo>
                    <a:pt x="322" y="371"/>
                    <a:pt x="337" y="360"/>
                    <a:pt x="346" y="342"/>
                  </a:cubicBezTo>
                  <a:cubicBezTo>
                    <a:pt x="453" y="211"/>
                    <a:pt x="286" y="45"/>
                    <a:pt x="167" y="9"/>
                  </a:cubicBezTo>
                  <a:cubicBezTo>
                    <a:pt x="156" y="3"/>
                    <a:pt x="145" y="1"/>
                    <a:pt x="13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45"/>
            <p:cNvSpPr/>
            <p:nvPr/>
          </p:nvSpPr>
          <p:spPr>
            <a:xfrm>
              <a:off x="4503525" y="2772800"/>
              <a:ext cx="8650" cy="5100"/>
            </a:xfrm>
            <a:custGeom>
              <a:rect b="b" l="l" r="r" t="t"/>
              <a:pathLst>
                <a:path extrusionOk="0" h="204" w="346">
                  <a:moveTo>
                    <a:pt x="120" y="0"/>
                  </a:moveTo>
                  <a:cubicBezTo>
                    <a:pt x="4" y="0"/>
                    <a:pt x="1" y="203"/>
                    <a:pt x="110" y="203"/>
                  </a:cubicBezTo>
                  <a:cubicBezTo>
                    <a:pt x="113" y="203"/>
                    <a:pt x="116" y="203"/>
                    <a:pt x="120" y="203"/>
                  </a:cubicBezTo>
                  <a:cubicBezTo>
                    <a:pt x="179" y="203"/>
                    <a:pt x="239" y="203"/>
                    <a:pt x="298" y="179"/>
                  </a:cubicBezTo>
                  <a:cubicBezTo>
                    <a:pt x="334" y="167"/>
                    <a:pt x="346" y="143"/>
                    <a:pt x="334" y="107"/>
                  </a:cubicBezTo>
                  <a:cubicBezTo>
                    <a:pt x="286" y="12"/>
                    <a:pt x="215" y="12"/>
                    <a:pt x="12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45"/>
            <p:cNvSpPr/>
            <p:nvPr/>
          </p:nvSpPr>
          <p:spPr>
            <a:xfrm>
              <a:off x="4519900" y="2774800"/>
              <a:ext cx="11825" cy="6025"/>
            </a:xfrm>
            <a:custGeom>
              <a:rect b="b" l="l" r="r" t="t"/>
              <a:pathLst>
                <a:path extrusionOk="0" h="241" w="473">
                  <a:moveTo>
                    <a:pt x="384" y="0"/>
                  </a:moveTo>
                  <a:cubicBezTo>
                    <a:pt x="376" y="0"/>
                    <a:pt x="367" y="1"/>
                    <a:pt x="358" y="4"/>
                  </a:cubicBezTo>
                  <a:cubicBezTo>
                    <a:pt x="239" y="15"/>
                    <a:pt x="143" y="87"/>
                    <a:pt x="48" y="123"/>
                  </a:cubicBezTo>
                  <a:cubicBezTo>
                    <a:pt x="0" y="134"/>
                    <a:pt x="0" y="194"/>
                    <a:pt x="48" y="206"/>
                  </a:cubicBezTo>
                  <a:cubicBezTo>
                    <a:pt x="100" y="227"/>
                    <a:pt x="164" y="241"/>
                    <a:pt x="227" y="241"/>
                  </a:cubicBezTo>
                  <a:cubicBezTo>
                    <a:pt x="306" y="241"/>
                    <a:pt x="382" y="218"/>
                    <a:pt x="429" y="158"/>
                  </a:cubicBezTo>
                  <a:cubicBezTo>
                    <a:pt x="472" y="104"/>
                    <a:pt x="466" y="0"/>
                    <a:pt x="38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45"/>
            <p:cNvSpPr/>
            <p:nvPr/>
          </p:nvSpPr>
          <p:spPr>
            <a:xfrm>
              <a:off x="4259450" y="3113975"/>
              <a:ext cx="4200" cy="8800"/>
            </a:xfrm>
            <a:custGeom>
              <a:rect b="b" l="l" r="r" t="t"/>
              <a:pathLst>
                <a:path extrusionOk="0" h="352" w="168">
                  <a:moveTo>
                    <a:pt x="84" y="1"/>
                  </a:moveTo>
                  <a:cubicBezTo>
                    <a:pt x="42" y="1"/>
                    <a:pt x="0" y="27"/>
                    <a:pt x="0" y="81"/>
                  </a:cubicBezTo>
                  <a:lnTo>
                    <a:pt x="0" y="272"/>
                  </a:lnTo>
                  <a:cubicBezTo>
                    <a:pt x="0" y="325"/>
                    <a:pt x="42" y="352"/>
                    <a:pt x="84" y="352"/>
                  </a:cubicBezTo>
                  <a:cubicBezTo>
                    <a:pt x="125" y="352"/>
                    <a:pt x="167" y="325"/>
                    <a:pt x="167" y="272"/>
                  </a:cubicBezTo>
                  <a:lnTo>
                    <a:pt x="167" y="81"/>
                  </a:lnTo>
                  <a:cubicBezTo>
                    <a:pt x="167" y="27"/>
                    <a:pt x="125" y="1"/>
                    <a:pt x="8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45"/>
            <p:cNvSpPr/>
            <p:nvPr/>
          </p:nvSpPr>
          <p:spPr>
            <a:xfrm>
              <a:off x="4262275" y="3109400"/>
              <a:ext cx="7325" cy="19050"/>
            </a:xfrm>
            <a:custGeom>
              <a:rect b="b" l="l" r="r" t="t"/>
              <a:pathLst>
                <a:path extrusionOk="0" h="762" w="293">
                  <a:moveTo>
                    <a:pt x="135" y="1"/>
                  </a:moveTo>
                  <a:cubicBezTo>
                    <a:pt x="68" y="1"/>
                    <a:pt x="0" y="59"/>
                    <a:pt x="7" y="157"/>
                  </a:cubicBezTo>
                  <a:cubicBezTo>
                    <a:pt x="42" y="324"/>
                    <a:pt x="18" y="490"/>
                    <a:pt x="42" y="645"/>
                  </a:cubicBezTo>
                  <a:cubicBezTo>
                    <a:pt x="48" y="722"/>
                    <a:pt x="105" y="761"/>
                    <a:pt x="160" y="761"/>
                  </a:cubicBezTo>
                  <a:cubicBezTo>
                    <a:pt x="215" y="761"/>
                    <a:pt x="268" y="722"/>
                    <a:pt x="268" y="645"/>
                  </a:cubicBezTo>
                  <a:cubicBezTo>
                    <a:pt x="292" y="466"/>
                    <a:pt x="268" y="312"/>
                    <a:pt x="257" y="133"/>
                  </a:cubicBezTo>
                  <a:cubicBezTo>
                    <a:pt x="246" y="41"/>
                    <a:pt x="191" y="1"/>
                    <a:pt x="13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45"/>
            <p:cNvSpPr/>
            <p:nvPr/>
          </p:nvSpPr>
          <p:spPr>
            <a:xfrm>
              <a:off x="4271350" y="3112450"/>
              <a:ext cx="4800" cy="15225"/>
            </a:xfrm>
            <a:custGeom>
              <a:rect b="b" l="l" r="r" t="t"/>
              <a:pathLst>
                <a:path extrusionOk="0" h="609" w="192">
                  <a:moveTo>
                    <a:pt x="66" y="1"/>
                  </a:moveTo>
                  <a:cubicBezTo>
                    <a:pt x="39" y="1"/>
                    <a:pt x="13" y="15"/>
                    <a:pt x="13" y="47"/>
                  </a:cubicBezTo>
                  <a:cubicBezTo>
                    <a:pt x="25" y="213"/>
                    <a:pt x="1" y="416"/>
                    <a:pt x="84" y="583"/>
                  </a:cubicBezTo>
                  <a:cubicBezTo>
                    <a:pt x="95" y="599"/>
                    <a:pt x="114" y="608"/>
                    <a:pt x="131" y="608"/>
                  </a:cubicBezTo>
                  <a:cubicBezTo>
                    <a:pt x="150" y="608"/>
                    <a:pt x="167" y="596"/>
                    <a:pt x="167" y="571"/>
                  </a:cubicBezTo>
                  <a:cubicBezTo>
                    <a:pt x="191" y="404"/>
                    <a:pt x="155" y="202"/>
                    <a:pt x="120" y="35"/>
                  </a:cubicBezTo>
                  <a:cubicBezTo>
                    <a:pt x="114" y="12"/>
                    <a:pt x="90" y="1"/>
                    <a:pt x="6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45"/>
            <p:cNvSpPr/>
            <p:nvPr/>
          </p:nvSpPr>
          <p:spPr>
            <a:xfrm>
              <a:off x="4279100" y="3104700"/>
              <a:ext cx="4475" cy="20125"/>
            </a:xfrm>
            <a:custGeom>
              <a:rect b="b" l="l" r="r" t="t"/>
              <a:pathLst>
                <a:path extrusionOk="0" h="805" w="179">
                  <a:moveTo>
                    <a:pt x="21" y="1"/>
                  </a:moveTo>
                  <a:cubicBezTo>
                    <a:pt x="11" y="1"/>
                    <a:pt x="0" y="10"/>
                    <a:pt x="0" y="23"/>
                  </a:cubicBezTo>
                  <a:cubicBezTo>
                    <a:pt x="36" y="166"/>
                    <a:pt x="36" y="297"/>
                    <a:pt x="36" y="452"/>
                  </a:cubicBezTo>
                  <a:cubicBezTo>
                    <a:pt x="36" y="571"/>
                    <a:pt x="24" y="678"/>
                    <a:pt x="60" y="774"/>
                  </a:cubicBezTo>
                  <a:cubicBezTo>
                    <a:pt x="66" y="793"/>
                    <a:pt x="83" y="805"/>
                    <a:pt x="100" y="805"/>
                  </a:cubicBezTo>
                  <a:cubicBezTo>
                    <a:pt x="116" y="805"/>
                    <a:pt x="132" y="796"/>
                    <a:pt x="143" y="774"/>
                  </a:cubicBezTo>
                  <a:cubicBezTo>
                    <a:pt x="179" y="535"/>
                    <a:pt x="119" y="226"/>
                    <a:pt x="36" y="23"/>
                  </a:cubicBezTo>
                  <a:cubicBezTo>
                    <a:pt x="36" y="7"/>
                    <a:pt x="29" y="1"/>
                    <a:pt x="2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45"/>
            <p:cNvSpPr/>
            <p:nvPr/>
          </p:nvSpPr>
          <p:spPr>
            <a:xfrm>
              <a:off x="4290100" y="3099500"/>
              <a:ext cx="4500" cy="24400"/>
            </a:xfrm>
            <a:custGeom>
              <a:rect b="b" l="l" r="r" t="t"/>
              <a:pathLst>
                <a:path extrusionOk="0" h="976" w="180">
                  <a:moveTo>
                    <a:pt x="64" y="1"/>
                  </a:moveTo>
                  <a:cubicBezTo>
                    <a:pt x="46" y="1"/>
                    <a:pt x="25" y="9"/>
                    <a:pt x="25" y="29"/>
                  </a:cubicBezTo>
                  <a:cubicBezTo>
                    <a:pt x="72" y="350"/>
                    <a:pt x="1" y="660"/>
                    <a:pt x="60" y="958"/>
                  </a:cubicBezTo>
                  <a:cubicBezTo>
                    <a:pt x="60" y="970"/>
                    <a:pt x="75" y="976"/>
                    <a:pt x="90" y="976"/>
                  </a:cubicBezTo>
                  <a:cubicBezTo>
                    <a:pt x="105" y="976"/>
                    <a:pt x="120" y="970"/>
                    <a:pt x="120" y="958"/>
                  </a:cubicBezTo>
                  <a:cubicBezTo>
                    <a:pt x="179" y="660"/>
                    <a:pt x="144" y="315"/>
                    <a:pt x="84" y="17"/>
                  </a:cubicBezTo>
                  <a:cubicBezTo>
                    <a:pt x="89" y="6"/>
                    <a:pt x="78" y="1"/>
                    <a:pt x="6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45"/>
            <p:cNvSpPr/>
            <p:nvPr/>
          </p:nvSpPr>
          <p:spPr>
            <a:xfrm>
              <a:off x="4295775" y="3095500"/>
              <a:ext cx="10125" cy="25675"/>
            </a:xfrm>
            <a:custGeom>
              <a:rect b="b" l="l" r="r" t="t"/>
              <a:pathLst>
                <a:path extrusionOk="0" h="1027" w="405">
                  <a:moveTo>
                    <a:pt x="174" y="1"/>
                  </a:moveTo>
                  <a:cubicBezTo>
                    <a:pt x="155" y="1"/>
                    <a:pt x="143" y="17"/>
                    <a:pt x="143" y="34"/>
                  </a:cubicBezTo>
                  <a:cubicBezTo>
                    <a:pt x="107" y="332"/>
                    <a:pt x="0" y="749"/>
                    <a:pt x="167" y="999"/>
                  </a:cubicBezTo>
                  <a:cubicBezTo>
                    <a:pt x="180" y="1012"/>
                    <a:pt x="210" y="1026"/>
                    <a:pt x="235" y="1026"/>
                  </a:cubicBezTo>
                  <a:cubicBezTo>
                    <a:pt x="253" y="1026"/>
                    <a:pt x="269" y="1019"/>
                    <a:pt x="274" y="999"/>
                  </a:cubicBezTo>
                  <a:cubicBezTo>
                    <a:pt x="405" y="713"/>
                    <a:pt x="321" y="284"/>
                    <a:pt x="202" y="10"/>
                  </a:cubicBezTo>
                  <a:cubicBezTo>
                    <a:pt x="192" y="3"/>
                    <a:pt x="183" y="1"/>
                    <a:pt x="17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45"/>
            <p:cNvSpPr/>
            <p:nvPr/>
          </p:nvSpPr>
          <p:spPr>
            <a:xfrm>
              <a:off x="4306350" y="3108150"/>
              <a:ext cx="8475" cy="13525"/>
            </a:xfrm>
            <a:custGeom>
              <a:rect b="b" l="l" r="r" t="t"/>
              <a:pathLst>
                <a:path extrusionOk="0" h="541" w="339">
                  <a:moveTo>
                    <a:pt x="110" y="1"/>
                  </a:moveTo>
                  <a:cubicBezTo>
                    <a:pt x="53" y="1"/>
                    <a:pt x="1" y="45"/>
                    <a:pt x="29" y="124"/>
                  </a:cubicBezTo>
                  <a:cubicBezTo>
                    <a:pt x="65" y="207"/>
                    <a:pt x="89" y="302"/>
                    <a:pt x="101" y="374"/>
                  </a:cubicBezTo>
                  <a:cubicBezTo>
                    <a:pt x="137" y="445"/>
                    <a:pt x="149" y="516"/>
                    <a:pt x="244" y="540"/>
                  </a:cubicBezTo>
                  <a:cubicBezTo>
                    <a:pt x="268" y="540"/>
                    <a:pt x="279" y="540"/>
                    <a:pt x="303" y="505"/>
                  </a:cubicBezTo>
                  <a:cubicBezTo>
                    <a:pt x="339" y="433"/>
                    <a:pt x="315" y="374"/>
                    <a:pt x="303" y="302"/>
                  </a:cubicBezTo>
                  <a:cubicBezTo>
                    <a:pt x="268" y="207"/>
                    <a:pt x="256" y="135"/>
                    <a:pt x="208" y="64"/>
                  </a:cubicBezTo>
                  <a:cubicBezTo>
                    <a:pt x="189" y="21"/>
                    <a:pt x="149" y="1"/>
                    <a:pt x="11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45"/>
            <p:cNvSpPr/>
            <p:nvPr/>
          </p:nvSpPr>
          <p:spPr>
            <a:xfrm>
              <a:off x="4323450" y="3116550"/>
              <a:ext cx="4475" cy="2475"/>
            </a:xfrm>
            <a:custGeom>
              <a:rect b="b" l="l" r="r" t="t"/>
              <a:pathLst>
                <a:path extrusionOk="0" h="99" w="179">
                  <a:moveTo>
                    <a:pt x="98" y="1"/>
                  </a:moveTo>
                  <a:cubicBezTo>
                    <a:pt x="81" y="1"/>
                    <a:pt x="64" y="2"/>
                    <a:pt x="48" y="2"/>
                  </a:cubicBezTo>
                  <a:cubicBezTo>
                    <a:pt x="0" y="2"/>
                    <a:pt x="0" y="97"/>
                    <a:pt x="48" y="97"/>
                  </a:cubicBezTo>
                  <a:cubicBezTo>
                    <a:pt x="60" y="97"/>
                    <a:pt x="76" y="98"/>
                    <a:pt x="92" y="98"/>
                  </a:cubicBezTo>
                  <a:cubicBezTo>
                    <a:pt x="126" y="98"/>
                    <a:pt x="163" y="93"/>
                    <a:pt x="179" y="61"/>
                  </a:cubicBezTo>
                  <a:lnTo>
                    <a:pt x="179" y="38"/>
                  </a:lnTo>
                  <a:cubicBezTo>
                    <a:pt x="163" y="6"/>
                    <a:pt x="131" y="1"/>
                    <a:pt x="9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45"/>
            <p:cNvSpPr/>
            <p:nvPr/>
          </p:nvSpPr>
          <p:spPr>
            <a:xfrm>
              <a:off x="4330600" y="3114400"/>
              <a:ext cx="7750" cy="4600"/>
            </a:xfrm>
            <a:custGeom>
              <a:rect b="b" l="l" r="r" t="t"/>
              <a:pathLst>
                <a:path extrusionOk="0" h="184" w="310">
                  <a:moveTo>
                    <a:pt x="94" y="1"/>
                  </a:moveTo>
                  <a:cubicBezTo>
                    <a:pt x="1" y="1"/>
                    <a:pt x="9" y="183"/>
                    <a:pt x="119" y="183"/>
                  </a:cubicBezTo>
                  <a:cubicBezTo>
                    <a:pt x="179" y="183"/>
                    <a:pt x="238" y="183"/>
                    <a:pt x="298" y="147"/>
                  </a:cubicBezTo>
                  <a:cubicBezTo>
                    <a:pt x="310" y="135"/>
                    <a:pt x="310" y="124"/>
                    <a:pt x="310" y="112"/>
                  </a:cubicBezTo>
                  <a:cubicBezTo>
                    <a:pt x="298" y="16"/>
                    <a:pt x="191" y="5"/>
                    <a:pt x="119" y="5"/>
                  </a:cubicBezTo>
                  <a:cubicBezTo>
                    <a:pt x="110" y="2"/>
                    <a:pt x="101" y="1"/>
                    <a:pt x="9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45"/>
            <p:cNvSpPr/>
            <p:nvPr/>
          </p:nvSpPr>
          <p:spPr>
            <a:xfrm>
              <a:off x="4244275" y="3116275"/>
              <a:ext cx="5975" cy="6350"/>
            </a:xfrm>
            <a:custGeom>
              <a:rect b="b" l="l" r="r" t="t"/>
              <a:pathLst>
                <a:path extrusionOk="0" h="254" w="239">
                  <a:moveTo>
                    <a:pt x="107" y="1"/>
                  </a:moveTo>
                  <a:cubicBezTo>
                    <a:pt x="48" y="1"/>
                    <a:pt x="0" y="96"/>
                    <a:pt x="24" y="168"/>
                  </a:cubicBezTo>
                  <a:cubicBezTo>
                    <a:pt x="48" y="191"/>
                    <a:pt x="60" y="227"/>
                    <a:pt x="84" y="239"/>
                  </a:cubicBezTo>
                  <a:cubicBezTo>
                    <a:pt x="97" y="249"/>
                    <a:pt x="112" y="254"/>
                    <a:pt x="128" y="254"/>
                  </a:cubicBezTo>
                  <a:cubicBezTo>
                    <a:pt x="166" y="254"/>
                    <a:pt x="203" y="226"/>
                    <a:pt x="203" y="191"/>
                  </a:cubicBezTo>
                  <a:lnTo>
                    <a:pt x="203" y="168"/>
                  </a:lnTo>
                  <a:cubicBezTo>
                    <a:pt x="238" y="96"/>
                    <a:pt x="203" y="1"/>
                    <a:pt x="10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45"/>
            <p:cNvSpPr/>
            <p:nvPr/>
          </p:nvSpPr>
          <p:spPr>
            <a:xfrm>
              <a:off x="4241875" y="3118225"/>
              <a:ext cx="6625" cy="5550"/>
            </a:xfrm>
            <a:custGeom>
              <a:rect b="b" l="l" r="r" t="t"/>
              <a:pathLst>
                <a:path extrusionOk="0" h="222" w="265">
                  <a:moveTo>
                    <a:pt x="224" y="1"/>
                  </a:moveTo>
                  <a:cubicBezTo>
                    <a:pt x="208" y="1"/>
                    <a:pt x="190" y="10"/>
                    <a:pt x="180" y="30"/>
                  </a:cubicBezTo>
                  <a:cubicBezTo>
                    <a:pt x="168" y="78"/>
                    <a:pt x="156" y="102"/>
                    <a:pt x="120" y="137"/>
                  </a:cubicBezTo>
                  <a:cubicBezTo>
                    <a:pt x="96" y="149"/>
                    <a:pt x="61" y="149"/>
                    <a:pt x="13" y="161"/>
                  </a:cubicBezTo>
                  <a:cubicBezTo>
                    <a:pt x="1" y="173"/>
                    <a:pt x="1" y="197"/>
                    <a:pt x="13" y="209"/>
                  </a:cubicBezTo>
                  <a:cubicBezTo>
                    <a:pt x="32" y="217"/>
                    <a:pt x="52" y="221"/>
                    <a:pt x="71" y="221"/>
                  </a:cubicBezTo>
                  <a:cubicBezTo>
                    <a:pt x="156" y="221"/>
                    <a:pt x="232" y="142"/>
                    <a:pt x="251" y="54"/>
                  </a:cubicBezTo>
                  <a:cubicBezTo>
                    <a:pt x="265" y="19"/>
                    <a:pt x="246" y="1"/>
                    <a:pt x="22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45"/>
            <p:cNvSpPr/>
            <p:nvPr/>
          </p:nvSpPr>
          <p:spPr>
            <a:xfrm>
              <a:off x="4224925" y="3120125"/>
              <a:ext cx="11100" cy="7800"/>
            </a:xfrm>
            <a:custGeom>
              <a:rect b="b" l="l" r="r" t="t"/>
              <a:pathLst>
                <a:path extrusionOk="0" h="312" w="444">
                  <a:moveTo>
                    <a:pt x="225" y="0"/>
                  </a:moveTo>
                  <a:cubicBezTo>
                    <a:pt x="194" y="0"/>
                    <a:pt x="162" y="11"/>
                    <a:pt x="131" y="37"/>
                  </a:cubicBezTo>
                  <a:cubicBezTo>
                    <a:pt x="0" y="73"/>
                    <a:pt x="12" y="311"/>
                    <a:pt x="179" y="311"/>
                  </a:cubicBezTo>
                  <a:cubicBezTo>
                    <a:pt x="227" y="311"/>
                    <a:pt x="262" y="287"/>
                    <a:pt x="310" y="264"/>
                  </a:cubicBezTo>
                  <a:cubicBezTo>
                    <a:pt x="443" y="178"/>
                    <a:pt x="348" y="0"/>
                    <a:pt x="22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45"/>
            <p:cNvSpPr/>
            <p:nvPr/>
          </p:nvSpPr>
          <p:spPr>
            <a:xfrm>
              <a:off x="4185675" y="1997250"/>
              <a:ext cx="5625" cy="11125"/>
            </a:xfrm>
            <a:custGeom>
              <a:rect b="b" l="l" r="r" t="t"/>
              <a:pathLst>
                <a:path extrusionOk="0" h="445" w="225">
                  <a:moveTo>
                    <a:pt x="88" y="1"/>
                  </a:moveTo>
                  <a:cubicBezTo>
                    <a:pt x="45" y="1"/>
                    <a:pt x="1" y="32"/>
                    <a:pt x="23" y="90"/>
                  </a:cubicBezTo>
                  <a:cubicBezTo>
                    <a:pt x="46" y="185"/>
                    <a:pt x="34" y="304"/>
                    <a:pt x="58" y="399"/>
                  </a:cubicBezTo>
                  <a:cubicBezTo>
                    <a:pt x="70" y="429"/>
                    <a:pt x="94" y="444"/>
                    <a:pt x="118" y="444"/>
                  </a:cubicBezTo>
                  <a:cubicBezTo>
                    <a:pt x="142" y="444"/>
                    <a:pt x="165" y="429"/>
                    <a:pt x="177" y="399"/>
                  </a:cubicBezTo>
                  <a:cubicBezTo>
                    <a:pt x="225" y="292"/>
                    <a:pt x="201" y="149"/>
                    <a:pt x="153" y="42"/>
                  </a:cubicBezTo>
                  <a:cubicBezTo>
                    <a:pt x="144" y="14"/>
                    <a:pt x="116" y="1"/>
                    <a:pt x="8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45"/>
            <p:cNvSpPr/>
            <p:nvPr/>
          </p:nvSpPr>
          <p:spPr>
            <a:xfrm>
              <a:off x="4191575" y="2002850"/>
              <a:ext cx="4200" cy="13000"/>
            </a:xfrm>
            <a:custGeom>
              <a:rect b="b" l="l" r="r" t="t"/>
              <a:pathLst>
                <a:path extrusionOk="0" h="520" w="168">
                  <a:moveTo>
                    <a:pt x="30" y="1"/>
                  </a:moveTo>
                  <a:cubicBezTo>
                    <a:pt x="13" y="1"/>
                    <a:pt x="1" y="7"/>
                    <a:pt x="1" y="21"/>
                  </a:cubicBezTo>
                  <a:cubicBezTo>
                    <a:pt x="25" y="116"/>
                    <a:pt x="37" y="199"/>
                    <a:pt x="48" y="271"/>
                  </a:cubicBezTo>
                  <a:cubicBezTo>
                    <a:pt x="48" y="354"/>
                    <a:pt x="37" y="425"/>
                    <a:pt x="84" y="497"/>
                  </a:cubicBezTo>
                  <a:cubicBezTo>
                    <a:pt x="91" y="510"/>
                    <a:pt x="101" y="519"/>
                    <a:pt x="113" y="519"/>
                  </a:cubicBezTo>
                  <a:cubicBezTo>
                    <a:pt x="122" y="519"/>
                    <a:pt x="133" y="513"/>
                    <a:pt x="144" y="497"/>
                  </a:cubicBezTo>
                  <a:cubicBezTo>
                    <a:pt x="168" y="425"/>
                    <a:pt x="156" y="354"/>
                    <a:pt x="144" y="271"/>
                  </a:cubicBezTo>
                  <a:cubicBezTo>
                    <a:pt x="132" y="187"/>
                    <a:pt x="96" y="92"/>
                    <a:pt x="72" y="9"/>
                  </a:cubicBezTo>
                  <a:cubicBezTo>
                    <a:pt x="57" y="4"/>
                    <a:pt x="43" y="1"/>
                    <a:pt x="3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45"/>
            <p:cNvSpPr/>
            <p:nvPr/>
          </p:nvSpPr>
          <p:spPr>
            <a:xfrm>
              <a:off x="4198425" y="1997150"/>
              <a:ext cx="7175" cy="17675"/>
            </a:xfrm>
            <a:custGeom>
              <a:rect b="b" l="l" r="r" t="t"/>
              <a:pathLst>
                <a:path extrusionOk="0" h="707" w="287">
                  <a:moveTo>
                    <a:pt x="44" y="1"/>
                  </a:moveTo>
                  <a:cubicBezTo>
                    <a:pt x="25" y="1"/>
                    <a:pt x="1" y="20"/>
                    <a:pt x="1" y="46"/>
                  </a:cubicBezTo>
                  <a:cubicBezTo>
                    <a:pt x="48" y="272"/>
                    <a:pt x="72" y="475"/>
                    <a:pt x="132" y="689"/>
                  </a:cubicBezTo>
                  <a:cubicBezTo>
                    <a:pt x="144" y="701"/>
                    <a:pt x="158" y="707"/>
                    <a:pt x="173" y="707"/>
                  </a:cubicBezTo>
                  <a:cubicBezTo>
                    <a:pt x="188" y="707"/>
                    <a:pt x="203" y="701"/>
                    <a:pt x="215" y="689"/>
                  </a:cubicBezTo>
                  <a:cubicBezTo>
                    <a:pt x="286" y="451"/>
                    <a:pt x="167" y="225"/>
                    <a:pt x="60" y="10"/>
                  </a:cubicBezTo>
                  <a:cubicBezTo>
                    <a:pt x="57" y="4"/>
                    <a:pt x="51" y="1"/>
                    <a:pt x="4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45"/>
            <p:cNvSpPr/>
            <p:nvPr/>
          </p:nvSpPr>
          <p:spPr>
            <a:xfrm>
              <a:off x="4206650" y="1993150"/>
              <a:ext cx="8175" cy="21400"/>
            </a:xfrm>
            <a:custGeom>
              <a:rect b="b" l="l" r="r" t="t"/>
              <a:pathLst>
                <a:path extrusionOk="0" h="856" w="327">
                  <a:moveTo>
                    <a:pt x="70" y="1"/>
                  </a:moveTo>
                  <a:cubicBezTo>
                    <a:pt x="40" y="1"/>
                    <a:pt x="1" y="38"/>
                    <a:pt x="17" y="87"/>
                  </a:cubicBezTo>
                  <a:cubicBezTo>
                    <a:pt x="124" y="325"/>
                    <a:pt x="88" y="611"/>
                    <a:pt x="196" y="825"/>
                  </a:cubicBezTo>
                  <a:cubicBezTo>
                    <a:pt x="201" y="846"/>
                    <a:pt x="217" y="856"/>
                    <a:pt x="234" y="856"/>
                  </a:cubicBezTo>
                  <a:cubicBezTo>
                    <a:pt x="256" y="856"/>
                    <a:pt x="279" y="840"/>
                    <a:pt x="279" y="813"/>
                  </a:cubicBezTo>
                  <a:cubicBezTo>
                    <a:pt x="327" y="563"/>
                    <a:pt x="219" y="242"/>
                    <a:pt x="100" y="28"/>
                  </a:cubicBezTo>
                  <a:cubicBezTo>
                    <a:pt x="97" y="9"/>
                    <a:pt x="84" y="1"/>
                    <a:pt x="7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45"/>
            <p:cNvSpPr/>
            <p:nvPr/>
          </p:nvSpPr>
          <p:spPr>
            <a:xfrm>
              <a:off x="4219625" y="1979200"/>
              <a:ext cx="9200" cy="36500"/>
            </a:xfrm>
            <a:custGeom>
              <a:rect b="b" l="l" r="r" t="t"/>
              <a:pathLst>
                <a:path extrusionOk="0" h="1460" w="368">
                  <a:moveTo>
                    <a:pt x="93" y="1"/>
                  </a:moveTo>
                  <a:cubicBezTo>
                    <a:pt x="47" y="1"/>
                    <a:pt x="0" y="40"/>
                    <a:pt x="22" y="97"/>
                  </a:cubicBezTo>
                  <a:cubicBezTo>
                    <a:pt x="81" y="336"/>
                    <a:pt x="93" y="586"/>
                    <a:pt x="105" y="836"/>
                  </a:cubicBezTo>
                  <a:cubicBezTo>
                    <a:pt x="117" y="1026"/>
                    <a:pt x="105" y="1229"/>
                    <a:pt x="177" y="1419"/>
                  </a:cubicBezTo>
                  <a:cubicBezTo>
                    <a:pt x="183" y="1444"/>
                    <a:pt x="212" y="1459"/>
                    <a:pt x="241" y="1459"/>
                  </a:cubicBezTo>
                  <a:cubicBezTo>
                    <a:pt x="266" y="1459"/>
                    <a:pt x="290" y="1447"/>
                    <a:pt x="296" y="1419"/>
                  </a:cubicBezTo>
                  <a:cubicBezTo>
                    <a:pt x="367" y="1002"/>
                    <a:pt x="272" y="478"/>
                    <a:pt x="165" y="62"/>
                  </a:cubicBezTo>
                  <a:cubicBezTo>
                    <a:pt x="155" y="19"/>
                    <a:pt x="124" y="1"/>
                    <a:pt x="9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45"/>
            <p:cNvSpPr/>
            <p:nvPr/>
          </p:nvSpPr>
          <p:spPr>
            <a:xfrm>
              <a:off x="4228500" y="1975900"/>
              <a:ext cx="10125" cy="42150"/>
            </a:xfrm>
            <a:custGeom>
              <a:rect b="b" l="l" r="r" t="t"/>
              <a:pathLst>
                <a:path extrusionOk="0" h="1686" w="405">
                  <a:moveTo>
                    <a:pt x="234" y="0"/>
                  </a:moveTo>
                  <a:cubicBezTo>
                    <a:pt x="206" y="0"/>
                    <a:pt x="179" y="21"/>
                    <a:pt x="179" y="63"/>
                  </a:cubicBezTo>
                  <a:cubicBezTo>
                    <a:pt x="155" y="539"/>
                    <a:pt x="0" y="1230"/>
                    <a:pt x="262" y="1670"/>
                  </a:cubicBezTo>
                  <a:cubicBezTo>
                    <a:pt x="272" y="1680"/>
                    <a:pt x="288" y="1686"/>
                    <a:pt x="304" y="1686"/>
                  </a:cubicBezTo>
                  <a:cubicBezTo>
                    <a:pt x="327" y="1686"/>
                    <a:pt x="350" y="1674"/>
                    <a:pt x="357" y="1646"/>
                  </a:cubicBezTo>
                  <a:cubicBezTo>
                    <a:pt x="405" y="1408"/>
                    <a:pt x="345" y="1146"/>
                    <a:pt x="334" y="908"/>
                  </a:cubicBezTo>
                  <a:cubicBezTo>
                    <a:pt x="322" y="622"/>
                    <a:pt x="298" y="337"/>
                    <a:pt x="298" y="63"/>
                  </a:cubicBezTo>
                  <a:cubicBezTo>
                    <a:pt x="292" y="21"/>
                    <a:pt x="262" y="0"/>
                    <a:pt x="23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45"/>
            <p:cNvSpPr/>
            <p:nvPr/>
          </p:nvSpPr>
          <p:spPr>
            <a:xfrm>
              <a:off x="4240175" y="1979200"/>
              <a:ext cx="12675" cy="37050"/>
            </a:xfrm>
            <a:custGeom>
              <a:rect b="b" l="l" r="r" t="t"/>
              <a:pathLst>
                <a:path extrusionOk="0" h="1482" w="507">
                  <a:moveTo>
                    <a:pt x="92" y="1"/>
                  </a:moveTo>
                  <a:cubicBezTo>
                    <a:pt x="36" y="1"/>
                    <a:pt x="1" y="68"/>
                    <a:pt x="45" y="121"/>
                  </a:cubicBezTo>
                  <a:cubicBezTo>
                    <a:pt x="176" y="288"/>
                    <a:pt x="152" y="574"/>
                    <a:pt x="164" y="776"/>
                  </a:cubicBezTo>
                  <a:cubicBezTo>
                    <a:pt x="176" y="967"/>
                    <a:pt x="176" y="1193"/>
                    <a:pt x="236" y="1383"/>
                  </a:cubicBezTo>
                  <a:cubicBezTo>
                    <a:pt x="260" y="1451"/>
                    <a:pt x="312" y="1482"/>
                    <a:pt x="363" y="1482"/>
                  </a:cubicBezTo>
                  <a:cubicBezTo>
                    <a:pt x="436" y="1482"/>
                    <a:pt x="507" y="1418"/>
                    <a:pt x="486" y="1312"/>
                  </a:cubicBezTo>
                  <a:cubicBezTo>
                    <a:pt x="426" y="919"/>
                    <a:pt x="474" y="300"/>
                    <a:pt x="152" y="26"/>
                  </a:cubicBezTo>
                  <a:cubicBezTo>
                    <a:pt x="131" y="8"/>
                    <a:pt x="111" y="1"/>
                    <a:pt x="9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45"/>
            <p:cNvSpPr/>
            <p:nvPr/>
          </p:nvSpPr>
          <p:spPr>
            <a:xfrm>
              <a:off x="4251325" y="1987550"/>
              <a:ext cx="15300" cy="28775"/>
            </a:xfrm>
            <a:custGeom>
              <a:rect b="b" l="l" r="r" t="t"/>
              <a:pathLst>
                <a:path extrusionOk="0" h="1151" w="612">
                  <a:moveTo>
                    <a:pt x="77" y="0"/>
                  </a:moveTo>
                  <a:cubicBezTo>
                    <a:pt x="38" y="0"/>
                    <a:pt x="1" y="23"/>
                    <a:pt x="16" y="61"/>
                  </a:cubicBezTo>
                  <a:cubicBezTo>
                    <a:pt x="40" y="311"/>
                    <a:pt x="40" y="549"/>
                    <a:pt x="123" y="799"/>
                  </a:cubicBezTo>
                  <a:cubicBezTo>
                    <a:pt x="144" y="903"/>
                    <a:pt x="246" y="1151"/>
                    <a:pt x="389" y="1151"/>
                  </a:cubicBezTo>
                  <a:cubicBezTo>
                    <a:pt x="411" y="1151"/>
                    <a:pt x="433" y="1145"/>
                    <a:pt x="456" y="1133"/>
                  </a:cubicBezTo>
                  <a:cubicBezTo>
                    <a:pt x="611" y="1037"/>
                    <a:pt x="445" y="835"/>
                    <a:pt x="397" y="740"/>
                  </a:cubicBezTo>
                  <a:cubicBezTo>
                    <a:pt x="290" y="502"/>
                    <a:pt x="266" y="263"/>
                    <a:pt x="135" y="25"/>
                  </a:cubicBezTo>
                  <a:cubicBezTo>
                    <a:pt x="122" y="8"/>
                    <a:pt x="99" y="0"/>
                    <a:pt x="7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45"/>
            <p:cNvSpPr/>
            <p:nvPr/>
          </p:nvSpPr>
          <p:spPr>
            <a:xfrm>
              <a:off x="4266600" y="2002650"/>
              <a:ext cx="8575" cy="7900"/>
            </a:xfrm>
            <a:custGeom>
              <a:rect b="b" l="l" r="r" t="t"/>
              <a:pathLst>
                <a:path extrusionOk="0" h="316" w="343">
                  <a:moveTo>
                    <a:pt x="34" y="0"/>
                  </a:moveTo>
                  <a:cubicBezTo>
                    <a:pt x="13" y="0"/>
                    <a:pt x="0" y="11"/>
                    <a:pt x="0" y="29"/>
                  </a:cubicBezTo>
                  <a:cubicBezTo>
                    <a:pt x="0" y="88"/>
                    <a:pt x="12" y="136"/>
                    <a:pt x="48" y="183"/>
                  </a:cubicBezTo>
                  <a:cubicBezTo>
                    <a:pt x="84" y="231"/>
                    <a:pt x="131" y="267"/>
                    <a:pt x="179" y="302"/>
                  </a:cubicBezTo>
                  <a:cubicBezTo>
                    <a:pt x="192" y="312"/>
                    <a:pt x="205" y="316"/>
                    <a:pt x="218" y="316"/>
                  </a:cubicBezTo>
                  <a:cubicBezTo>
                    <a:pt x="287" y="316"/>
                    <a:pt x="342" y="198"/>
                    <a:pt x="262" y="148"/>
                  </a:cubicBezTo>
                  <a:cubicBezTo>
                    <a:pt x="226" y="124"/>
                    <a:pt x="191" y="88"/>
                    <a:pt x="167" y="64"/>
                  </a:cubicBezTo>
                  <a:cubicBezTo>
                    <a:pt x="131" y="29"/>
                    <a:pt x="84" y="17"/>
                    <a:pt x="60" y="5"/>
                  </a:cubicBezTo>
                  <a:cubicBezTo>
                    <a:pt x="50" y="2"/>
                    <a:pt x="41" y="0"/>
                    <a:pt x="3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45"/>
            <p:cNvSpPr/>
            <p:nvPr/>
          </p:nvSpPr>
          <p:spPr>
            <a:xfrm>
              <a:off x="4273750" y="2008850"/>
              <a:ext cx="8650" cy="4350"/>
            </a:xfrm>
            <a:custGeom>
              <a:rect b="b" l="l" r="r" t="t"/>
              <a:pathLst>
                <a:path extrusionOk="0" h="174" w="346">
                  <a:moveTo>
                    <a:pt x="158" y="1"/>
                  </a:moveTo>
                  <a:cubicBezTo>
                    <a:pt x="131" y="1"/>
                    <a:pt x="101" y="7"/>
                    <a:pt x="71" y="19"/>
                  </a:cubicBezTo>
                  <a:cubicBezTo>
                    <a:pt x="1" y="39"/>
                    <a:pt x="41" y="136"/>
                    <a:pt x="106" y="136"/>
                  </a:cubicBezTo>
                  <a:cubicBezTo>
                    <a:pt x="118" y="136"/>
                    <a:pt x="130" y="133"/>
                    <a:pt x="143" y="126"/>
                  </a:cubicBezTo>
                  <a:cubicBezTo>
                    <a:pt x="157" y="122"/>
                    <a:pt x="168" y="121"/>
                    <a:pt x="177" y="121"/>
                  </a:cubicBezTo>
                  <a:cubicBezTo>
                    <a:pt x="198" y="121"/>
                    <a:pt x="209" y="129"/>
                    <a:pt x="226" y="138"/>
                  </a:cubicBezTo>
                  <a:cubicBezTo>
                    <a:pt x="262" y="162"/>
                    <a:pt x="286" y="162"/>
                    <a:pt x="310" y="173"/>
                  </a:cubicBezTo>
                  <a:cubicBezTo>
                    <a:pt x="321" y="173"/>
                    <a:pt x="345" y="150"/>
                    <a:pt x="333" y="138"/>
                  </a:cubicBezTo>
                  <a:cubicBezTo>
                    <a:pt x="321" y="78"/>
                    <a:pt x="286" y="54"/>
                    <a:pt x="226" y="19"/>
                  </a:cubicBezTo>
                  <a:cubicBezTo>
                    <a:pt x="208" y="7"/>
                    <a:pt x="184" y="1"/>
                    <a:pt x="15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45"/>
            <p:cNvSpPr/>
            <p:nvPr/>
          </p:nvSpPr>
          <p:spPr>
            <a:xfrm>
              <a:off x="4132950" y="2174275"/>
              <a:ext cx="5375" cy="8800"/>
            </a:xfrm>
            <a:custGeom>
              <a:rect b="b" l="l" r="r" t="t"/>
              <a:pathLst>
                <a:path extrusionOk="0" h="352" w="215">
                  <a:moveTo>
                    <a:pt x="101" y="1"/>
                  </a:moveTo>
                  <a:cubicBezTo>
                    <a:pt x="72" y="1"/>
                    <a:pt x="42" y="16"/>
                    <a:pt x="36" y="45"/>
                  </a:cubicBezTo>
                  <a:cubicBezTo>
                    <a:pt x="12" y="105"/>
                    <a:pt x="0" y="153"/>
                    <a:pt x="0" y="212"/>
                  </a:cubicBezTo>
                  <a:cubicBezTo>
                    <a:pt x="0" y="272"/>
                    <a:pt x="36" y="295"/>
                    <a:pt x="60" y="343"/>
                  </a:cubicBezTo>
                  <a:cubicBezTo>
                    <a:pt x="66" y="349"/>
                    <a:pt x="81" y="352"/>
                    <a:pt x="96" y="352"/>
                  </a:cubicBezTo>
                  <a:cubicBezTo>
                    <a:pt x="110" y="352"/>
                    <a:pt x="125" y="349"/>
                    <a:pt x="131" y="343"/>
                  </a:cubicBezTo>
                  <a:cubicBezTo>
                    <a:pt x="167" y="295"/>
                    <a:pt x="215" y="272"/>
                    <a:pt x="191" y="212"/>
                  </a:cubicBezTo>
                  <a:cubicBezTo>
                    <a:pt x="191" y="153"/>
                    <a:pt x="167" y="93"/>
                    <a:pt x="167" y="45"/>
                  </a:cubicBezTo>
                  <a:cubicBezTo>
                    <a:pt x="161" y="16"/>
                    <a:pt x="131" y="1"/>
                    <a:pt x="10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45"/>
            <p:cNvSpPr/>
            <p:nvPr/>
          </p:nvSpPr>
          <p:spPr>
            <a:xfrm>
              <a:off x="4142400" y="2163150"/>
              <a:ext cx="5450" cy="14800"/>
            </a:xfrm>
            <a:custGeom>
              <a:rect b="b" l="l" r="r" t="t"/>
              <a:pathLst>
                <a:path extrusionOk="0" h="592" w="218">
                  <a:moveTo>
                    <a:pt x="106" y="1"/>
                  </a:moveTo>
                  <a:cubicBezTo>
                    <a:pt x="55" y="1"/>
                    <a:pt x="1" y="41"/>
                    <a:pt x="15" y="97"/>
                  </a:cubicBezTo>
                  <a:cubicBezTo>
                    <a:pt x="27" y="240"/>
                    <a:pt x="27" y="371"/>
                    <a:pt x="27" y="502"/>
                  </a:cubicBezTo>
                  <a:cubicBezTo>
                    <a:pt x="27" y="562"/>
                    <a:pt x="75" y="592"/>
                    <a:pt x="122" y="592"/>
                  </a:cubicBezTo>
                  <a:cubicBezTo>
                    <a:pt x="170" y="592"/>
                    <a:pt x="218" y="562"/>
                    <a:pt x="218" y="502"/>
                  </a:cubicBezTo>
                  <a:cubicBezTo>
                    <a:pt x="218" y="359"/>
                    <a:pt x="218" y="205"/>
                    <a:pt x="182" y="62"/>
                  </a:cubicBezTo>
                  <a:cubicBezTo>
                    <a:pt x="172" y="19"/>
                    <a:pt x="140" y="1"/>
                    <a:pt x="10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45"/>
            <p:cNvSpPr/>
            <p:nvPr/>
          </p:nvSpPr>
          <p:spPr>
            <a:xfrm>
              <a:off x="4149025" y="2157675"/>
              <a:ext cx="4775" cy="11950"/>
            </a:xfrm>
            <a:custGeom>
              <a:rect b="b" l="l" r="r" t="t"/>
              <a:pathLst>
                <a:path extrusionOk="0" h="478" w="191">
                  <a:moveTo>
                    <a:pt x="72" y="1"/>
                  </a:moveTo>
                  <a:cubicBezTo>
                    <a:pt x="42" y="1"/>
                    <a:pt x="12" y="19"/>
                    <a:pt x="12" y="55"/>
                  </a:cubicBezTo>
                  <a:cubicBezTo>
                    <a:pt x="12" y="186"/>
                    <a:pt x="0" y="340"/>
                    <a:pt x="60" y="459"/>
                  </a:cubicBezTo>
                  <a:cubicBezTo>
                    <a:pt x="66" y="471"/>
                    <a:pt x="81" y="477"/>
                    <a:pt x="95" y="477"/>
                  </a:cubicBezTo>
                  <a:cubicBezTo>
                    <a:pt x="110" y="477"/>
                    <a:pt x="125" y="471"/>
                    <a:pt x="131" y="459"/>
                  </a:cubicBezTo>
                  <a:cubicBezTo>
                    <a:pt x="191" y="340"/>
                    <a:pt x="131" y="186"/>
                    <a:pt x="131" y="55"/>
                  </a:cubicBezTo>
                  <a:cubicBezTo>
                    <a:pt x="131" y="19"/>
                    <a:pt x="101" y="1"/>
                    <a:pt x="7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45"/>
            <p:cNvSpPr/>
            <p:nvPr/>
          </p:nvSpPr>
          <p:spPr>
            <a:xfrm>
              <a:off x="4155275" y="2151450"/>
              <a:ext cx="5975" cy="16225"/>
            </a:xfrm>
            <a:custGeom>
              <a:rect b="b" l="l" r="r" t="t"/>
              <a:pathLst>
                <a:path extrusionOk="0" h="649" w="239">
                  <a:moveTo>
                    <a:pt x="88" y="1"/>
                  </a:moveTo>
                  <a:cubicBezTo>
                    <a:pt x="54" y="1"/>
                    <a:pt x="23" y="26"/>
                    <a:pt x="36" y="65"/>
                  </a:cubicBezTo>
                  <a:cubicBezTo>
                    <a:pt x="48" y="244"/>
                    <a:pt x="0" y="446"/>
                    <a:pt x="60" y="613"/>
                  </a:cubicBezTo>
                  <a:cubicBezTo>
                    <a:pt x="66" y="637"/>
                    <a:pt x="90" y="649"/>
                    <a:pt x="113" y="649"/>
                  </a:cubicBezTo>
                  <a:cubicBezTo>
                    <a:pt x="137" y="649"/>
                    <a:pt x="161" y="637"/>
                    <a:pt x="167" y="613"/>
                  </a:cubicBezTo>
                  <a:cubicBezTo>
                    <a:pt x="238" y="435"/>
                    <a:pt x="179" y="232"/>
                    <a:pt x="155" y="54"/>
                  </a:cubicBezTo>
                  <a:cubicBezTo>
                    <a:pt x="144" y="17"/>
                    <a:pt x="115" y="1"/>
                    <a:pt x="8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45"/>
            <p:cNvSpPr/>
            <p:nvPr/>
          </p:nvSpPr>
          <p:spPr>
            <a:xfrm>
              <a:off x="4163225" y="2146275"/>
              <a:ext cx="7550" cy="17650"/>
            </a:xfrm>
            <a:custGeom>
              <a:rect b="b" l="l" r="r" t="t"/>
              <a:pathLst>
                <a:path extrusionOk="0" h="706" w="302">
                  <a:moveTo>
                    <a:pt x="104" y="0"/>
                  </a:moveTo>
                  <a:cubicBezTo>
                    <a:pt x="55" y="0"/>
                    <a:pt x="1" y="39"/>
                    <a:pt x="16" y="106"/>
                  </a:cubicBezTo>
                  <a:cubicBezTo>
                    <a:pt x="39" y="225"/>
                    <a:pt x="51" y="344"/>
                    <a:pt x="51" y="463"/>
                  </a:cubicBezTo>
                  <a:cubicBezTo>
                    <a:pt x="51" y="558"/>
                    <a:pt x="63" y="642"/>
                    <a:pt x="147" y="701"/>
                  </a:cubicBezTo>
                  <a:cubicBezTo>
                    <a:pt x="154" y="705"/>
                    <a:pt x="162" y="706"/>
                    <a:pt x="170" y="706"/>
                  </a:cubicBezTo>
                  <a:cubicBezTo>
                    <a:pt x="189" y="706"/>
                    <a:pt x="210" y="698"/>
                    <a:pt x="218" y="689"/>
                  </a:cubicBezTo>
                  <a:cubicBezTo>
                    <a:pt x="301" y="630"/>
                    <a:pt x="278" y="511"/>
                    <a:pt x="266" y="403"/>
                  </a:cubicBezTo>
                  <a:cubicBezTo>
                    <a:pt x="242" y="284"/>
                    <a:pt x="206" y="165"/>
                    <a:pt x="170" y="46"/>
                  </a:cubicBezTo>
                  <a:cubicBezTo>
                    <a:pt x="161" y="15"/>
                    <a:pt x="134" y="0"/>
                    <a:pt x="10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45"/>
            <p:cNvSpPr/>
            <p:nvPr/>
          </p:nvSpPr>
          <p:spPr>
            <a:xfrm>
              <a:off x="4172525" y="2144250"/>
              <a:ext cx="5975" cy="15800"/>
            </a:xfrm>
            <a:custGeom>
              <a:rect b="b" l="l" r="r" t="t"/>
              <a:pathLst>
                <a:path extrusionOk="0" h="632" w="239">
                  <a:moveTo>
                    <a:pt x="46" y="0"/>
                  </a:moveTo>
                  <a:cubicBezTo>
                    <a:pt x="35" y="0"/>
                    <a:pt x="20" y="6"/>
                    <a:pt x="13" y="20"/>
                  </a:cubicBezTo>
                  <a:cubicBezTo>
                    <a:pt x="1" y="139"/>
                    <a:pt x="1" y="234"/>
                    <a:pt x="1" y="353"/>
                  </a:cubicBezTo>
                  <a:cubicBezTo>
                    <a:pt x="1" y="437"/>
                    <a:pt x="1" y="580"/>
                    <a:pt x="84" y="615"/>
                  </a:cubicBezTo>
                  <a:cubicBezTo>
                    <a:pt x="100" y="626"/>
                    <a:pt x="114" y="632"/>
                    <a:pt x="125" y="632"/>
                  </a:cubicBezTo>
                  <a:cubicBezTo>
                    <a:pt x="139" y="632"/>
                    <a:pt x="149" y="623"/>
                    <a:pt x="156" y="603"/>
                  </a:cubicBezTo>
                  <a:cubicBezTo>
                    <a:pt x="239" y="532"/>
                    <a:pt x="168" y="413"/>
                    <a:pt x="156" y="318"/>
                  </a:cubicBezTo>
                  <a:cubicBezTo>
                    <a:pt x="132" y="199"/>
                    <a:pt x="120" y="115"/>
                    <a:pt x="60" y="8"/>
                  </a:cubicBezTo>
                  <a:cubicBezTo>
                    <a:pt x="60" y="3"/>
                    <a:pt x="54" y="0"/>
                    <a:pt x="4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45"/>
            <p:cNvSpPr/>
            <p:nvPr/>
          </p:nvSpPr>
          <p:spPr>
            <a:xfrm>
              <a:off x="4180875" y="2141175"/>
              <a:ext cx="7150" cy="14600"/>
            </a:xfrm>
            <a:custGeom>
              <a:rect b="b" l="l" r="r" t="t"/>
              <a:pathLst>
                <a:path extrusionOk="0" h="584" w="286">
                  <a:moveTo>
                    <a:pt x="123" y="1"/>
                  </a:moveTo>
                  <a:cubicBezTo>
                    <a:pt x="67" y="1"/>
                    <a:pt x="10" y="53"/>
                    <a:pt x="24" y="131"/>
                  </a:cubicBezTo>
                  <a:cubicBezTo>
                    <a:pt x="36" y="262"/>
                    <a:pt x="0" y="429"/>
                    <a:pt x="84" y="548"/>
                  </a:cubicBezTo>
                  <a:cubicBezTo>
                    <a:pt x="95" y="572"/>
                    <a:pt x="116" y="584"/>
                    <a:pt x="139" y="584"/>
                  </a:cubicBezTo>
                  <a:cubicBezTo>
                    <a:pt x="161" y="584"/>
                    <a:pt x="185" y="572"/>
                    <a:pt x="203" y="548"/>
                  </a:cubicBezTo>
                  <a:cubicBezTo>
                    <a:pt x="286" y="417"/>
                    <a:pt x="238" y="226"/>
                    <a:pt x="215" y="84"/>
                  </a:cubicBezTo>
                  <a:cubicBezTo>
                    <a:pt x="200" y="25"/>
                    <a:pt x="162" y="1"/>
                    <a:pt x="12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45"/>
            <p:cNvSpPr/>
            <p:nvPr/>
          </p:nvSpPr>
          <p:spPr>
            <a:xfrm>
              <a:off x="4193375" y="2137300"/>
              <a:ext cx="4775" cy="14425"/>
            </a:xfrm>
            <a:custGeom>
              <a:rect b="b" l="l" r="r" t="t"/>
              <a:pathLst>
                <a:path extrusionOk="0" h="577" w="191">
                  <a:moveTo>
                    <a:pt x="64" y="0"/>
                  </a:moveTo>
                  <a:cubicBezTo>
                    <a:pt x="32" y="0"/>
                    <a:pt x="0" y="21"/>
                    <a:pt x="0" y="60"/>
                  </a:cubicBezTo>
                  <a:lnTo>
                    <a:pt x="0" y="358"/>
                  </a:lnTo>
                  <a:cubicBezTo>
                    <a:pt x="0" y="453"/>
                    <a:pt x="0" y="524"/>
                    <a:pt x="72" y="572"/>
                  </a:cubicBezTo>
                  <a:cubicBezTo>
                    <a:pt x="79" y="575"/>
                    <a:pt x="87" y="577"/>
                    <a:pt x="95" y="577"/>
                  </a:cubicBezTo>
                  <a:cubicBezTo>
                    <a:pt x="114" y="577"/>
                    <a:pt x="135" y="568"/>
                    <a:pt x="143" y="560"/>
                  </a:cubicBezTo>
                  <a:cubicBezTo>
                    <a:pt x="191" y="500"/>
                    <a:pt x="155" y="405"/>
                    <a:pt x="143" y="334"/>
                  </a:cubicBezTo>
                  <a:cubicBezTo>
                    <a:pt x="131" y="239"/>
                    <a:pt x="131" y="155"/>
                    <a:pt x="131" y="84"/>
                  </a:cubicBezTo>
                  <a:cubicBezTo>
                    <a:pt x="138" y="27"/>
                    <a:pt x="100" y="0"/>
                    <a:pt x="6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45"/>
            <p:cNvSpPr/>
            <p:nvPr/>
          </p:nvSpPr>
          <p:spPr>
            <a:xfrm>
              <a:off x="4203525" y="2135675"/>
              <a:ext cx="5650" cy="13175"/>
            </a:xfrm>
            <a:custGeom>
              <a:rect b="b" l="l" r="r" t="t"/>
              <a:pathLst>
                <a:path extrusionOk="0" h="527" w="226">
                  <a:moveTo>
                    <a:pt x="134" y="0"/>
                  </a:moveTo>
                  <a:cubicBezTo>
                    <a:pt x="74" y="0"/>
                    <a:pt x="1" y="51"/>
                    <a:pt x="23" y="125"/>
                  </a:cubicBezTo>
                  <a:cubicBezTo>
                    <a:pt x="47" y="244"/>
                    <a:pt x="23" y="411"/>
                    <a:pt x="106" y="518"/>
                  </a:cubicBezTo>
                  <a:cubicBezTo>
                    <a:pt x="112" y="524"/>
                    <a:pt x="124" y="527"/>
                    <a:pt x="136" y="527"/>
                  </a:cubicBezTo>
                  <a:cubicBezTo>
                    <a:pt x="148" y="527"/>
                    <a:pt x="160" y="524"/>
                    <a:pt x="166" y="518"/>
                  </a:cubicBezTo>
                  <a:cubicBezTo>
                    <a:pt x="225" y="458"/>
                    <a:pt x="225" y="399"/>
                    <a:pt x="225" y="304"/>
                  </a:cubicBezTo>
                  <a:cubicBezTo>
                    <a:pt x="225" y="232"/>
                    <a:pt x="213" y="149"/>
                    <a:pt x="201" y="65"/>
                  </a:cubicBezTo>
                  <a:cubicBezTo>
                    <a:pt x="201" y="20"/>
                    <a:pt x="170" y="0"/>
                    <a:pt x="13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45"/>
            <p:cNvSpPr/>
            <p:nvPr/>
          </p:nvSpPr>
          <p:spPr>
            <a:xfrm>
              <a:off x="4213725" y="2135275"/>
              <a:ext cx="5575" cy="10600"/>
            </a:xfrm>
            <a:custGeom>
              <a:rect b="b" l="l" r="r" t="t"/>
              <a:pathLst>
                <a:path extrusionOk="0" h="424" w="223">
                  <a:moveTo>
                    <a:pt x="87" y="0"/>
                  </a:moveTo>
                  <a:cubicBezTo>
                    <a:pt x="41" y="0"/>
                    <a:pt x="0" y="50"/>
                    <a:pt x="32" y="105"/>
                  </a:cubicBezTo>
                  <a:cubicBezTo>
                    <a:pt x="55" y="165"/>
                    <a:pt x="79" y="200"/>
                    <a:pt x="79" y="284"/>
                  </a:cubicBezTo>
                  <a:cubicBezTo>
                    <a:pt x="79" y="343"/>
                    <a:pt x="79" y="379"/>
                    <a:pt x="115" y="415"/>
                  </a:cubicBezTo>
                  <a:cubicBezTo>
                    <a:pt x="121" y="421"/>
                    <a:pt x="130" y="424"/>
                    <a:pt x="139" y="424"/>
                  </a:cubicBezTo>
                  <a:cubicBezTo>
                    <a:pt x="148" y="424"/>
                    <a:pt x="157" y="421"/>
                    <a:pt x="163" y="415"/>
                  </a:cubicBezTo>
                  <a:cubicBezTo>
                    <a:pt x="222" y="367"/>
                    <a:pt x="210" y="296"/>
                    <a:pt x="210" y="236"/>
                  </a:cubicBezTo>
                  <a:cubicBezTo>
                    <a:pt x="210" y="165"/>
                    <a:pt x="174" y="105"/>
                    <a:pt x="151" y="46"/>
                  </a:cubicBezTo>
                  <a:cubicBezTo>
                    <a:pt x="135" y="13"/>
                    <a:pt x="110" y="0"/>
                    <a:pt x="8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45"/>
            <p:cNvSpPr/>
            <p:nvPr/>
          </p:nvSpPr>
          <p:spPr>
            <a:xfrm>
              <a:off x="4222600" y="2132000"/>
              <a:ext cx="8625" cy="11425"/>
            </a:xfrm>
            <a:custGeom>
              <a:rect b="b" l="l" r="r" t="t"/>
              <a:pathLst>
                <a:path extrusionOk="0" h="457" w="345">
                  <a:moveTo>
                    <a:pt x="113" y="1"/>
                  </a:moveTo>
                  <a:cubicBezTo>
                    <a:pt x="55" y="1"/>
                    <a:pt x="1" y="46"/>
                    <a:pt x="22" y="117"/>
                  </a:cubicBezTo>
                  <a:cubicBezTo>
                    <a:pt x="46" y="212"/>
                    <a:pt x="105" y="308"/>
                    <a:pt x="153" y="415"/>
                  </a:cubicBezTo>
                  <a:cubicBezTo>
                    <a:pt x="171" y="444"/>
                    <a:pt x="197" y="457"/>
                    <a:pt x="224" y="457"/>
                  </a:cubicBezTo>
                  <a:cubicBezTo>
                    <a:pt x="283" y="457"/>
                    <a:pt x="344" y="394"/>
                    <a:pt x="320" y="320"/>
                  </a:cubicBezTo>
                  <a:cubicBezTo>
                    <a:pt x="272" y="224"/>
                    <a:pt x="224" y="153"/>
                    <a:pt x="212" y="70"/>
                  </a:cubicBezTo>
                  <a:cubicBezTo>
                    <a:pt x="193" y="21"/>
                    <a:pt x="153" y="1"/>
                    <a:pt x="11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45"/>
            <p:cNvSpPr/>
            <p:nvPr/>
          </p:nvSpPr>
          <p:spPr>
            <a:xfrm>
              <a:off x="4232250" y="2127375"/>
              <a:ext cx="8775" cy="14125"/>
            </a:xfrm>
            <a:custGeom>
              <a:rect b="b" l="l" r="r" t="t"/>
              <a:pathLst>
                <a:path extrusionOk="0" h="565" w="351">
                  <a:moveTo>
                    <a:pt x="115" y="1"/>
                  </a:moveTo>
                  <a:cubicBezTo>
                    <a:pt x="60" y="1"/>
                    <a:pt x="1" y="51"/>
                    <a:pt x="17" y="124"/>
                  </a:cubicBezTo>
                  <a:cubicBezTo>
                    <a:pt x="65" y="243"/>
                    <a:pt x="88" y="374"/>
                    <a:pt x="124" y="493"/>
                  </a:cubicBezTo>
                  <a:cubicBezTo>
                    <a:pt x="136" y="540"/>
                    <a:pt x="160" y="564"/>
                    <a:pt x="231" y="564"/>
                  </a:cubicBezTo>
                  <a:cubicBezTo>
                    <a:pt x="255" y="564"/>
                    <a:pt x="267" y="552"/>
                    <a:pt x="303" y="540"/>
                  </a:cubicBezTo>
                  <a:cubicBezTo>
                    <a:pt x="326" y="516"/>
                    <a:pt x="350" y="457"/>
                    <a:pt x="326" y="433"/>
                  </a:cubicBezTo>
                  <a:cubicBezTo>
                    <a:pt x="291" y="302"/>
                    <a:pt x="243" y="159"/>
                    <a:pt x="184" y="40"/>
                  </a:cubicBezTo>
                  <a:cubicBezTo>
                    <a:pt x="168" y="13"/>
                    <a:pt x="142" y="1"/>
                    <a:pt x="11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45"/>
            <p:cNvSpPr/>
            <p:nvPr/>
          </p:nvSpPr>
          <p:spPr>
            <a:xfrm>
              <a:off x="4240100" y="2127675"/>
              <a:ext cx="10450" cy="10850"/>
            </a:xfrm>
            <a:custGeom>
              <a:rect b="b" l="l" r="r" t="t"/>
              <a:pathLst>
                <a:path extrusionOk="0" h="434" w="418">
                  <a:moveTo>
                    <a:pt x="109" y="0"/>
                  </a:moveTo>
                  <a:cubicBezTo>
                    <a:pt x="45" y="0"/>
                    <a:pt x="0" y="87"/>
                    <a:pt x="48" y="135"/>
                  </a:cubicBezTo>
                  <a:cubicBezTo>
                    <a:pt x="132" y="207"/>
                    <a:pt x="120" y="373"/>
                    <a:pt x="251" y="433"/>
                  </a:cubicBezTo>
                  <a:cubicBezTo>
                    <a:pt x="274" y="433"/>
                    <a:pt x="298" y="433"/>
                    <a:pt x="310" y="421"/>
                  </a:cubicBezTo>
                  <a:cubicBezTo>
                    <a:pt x="417" y="290"/>
                    <a:pt x="274" y="88"/>
                    <a:pt x="155" y="16"/>
                  </a:cubicBezTo>
                  <a:cubicBezTo>
                    <a:pt x="139" y="5"/>
                    <a:pt x="123" y="0"/>
                    <a:pt x="10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45"/>
            <p:cNvSpPr/>
            <p:nvPr/>
          </p:nvSpPr>
          <p:spPr>
            <a:xfrm>
              <a:off x="4251375" y="2126550"/>
              <a:ext cx="11850" cy="13500"/>
            </a:xfrm>
            <a:custGeom>
              <a:rect b="b" l="l" r="r" t="t"/>
              <a:pathLst>
                <a:path extrusionOk="0" h="540" w="474">
                  <a:moveTo>
                    <a:pt x="139" y="1"/>
                  </a:moveTo>
                  <a:cubicBezTo>
                    <a:pt x="73" y="1"/>
                    <a:pt x="1" y="79"/>
                    <a:pt x="62" y="157"/>
                  </a:cubicBezTo>
                  <a:cubicBezTo>
                    <a:pt x="97" y="216"/>
                    <a:pt x="145" y="276"/>
                    <a:pt x="181" y="347"/>
                  </a:cubicBezTo>
                  <a:cubicBezTo>
                    <a:pt x="216" y="407"/>
                    <a:pt x="252" y="478"/>
                    <a:pt x="312" y="526"/>
                  </a:cubicBezTo>
                  <a:cubicBezTo>
                    <a:pt x="328" y="535"/>
                    <a:pt x="345" y="540"/>
                    <a:pt x="361" y="540"/>
                  </a:cubicBezTo>
                  <a:cubicBezTo>
                    <a:pt x="424" y="540"/>
                    <a:pt x="473" y="473"/>
                    <a:pt x="454" y="407"/>
                  </a:cubicBezTo>
                  <a:cubicBezTo>
                    <a:pt x="443" y="335"/>
                    <a:pt x="383" y="276"/>
                    <a:pt x="335" y="216"/>
                  </a:cubicBezTo>
                  <a:lnTo>
                    <a:pt x="204" y="37"/>
                  </a:lnTo>
                  <a:cubicBezTo>
                    <a:pt x="188" y="12"/>
                    <a:pt x="164" y="1"/>
                    <a:pt x="13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45"/>
            <p:cNvSpPr/>
            <p:nvPr/>
          </p:nvSpPr>
          <p:spPr>
            <a:xfrm>
              <a:off x="4265775" y="2127450"/>
              <a:ext cx="7700" cy="15100"/>
            </a:xfrm>
            <a:custGeom>
              <a:rect b="b" l="l" r="r" t="t"/>
              <a:pathLst>
                <a:path extrusionOk="0" h="604" w="308">
                  <a:moveTo>
                    <a:pt x="74" y="1"/>
                  </a:moveTo>
                  <a:cubicBezTo>
                    <a:pt x="46" y="1"/>
                    <a:pt x="0" y="37"/>
                    <a:pt x="9" y="73"/>
                  </a:cubicBezTo>
                  <a:cubicBezTo>
                    <a:pt x="45" y="156"/>
                    <a:pt x="57" y="252"/>
                    <a:pt x="81" y="359"/>
                  </a:cubicBezTo>
                  <a:cubicBezTo>
                    <a:pt x="93" y="442"/>
                    <a:pt x="93" y="561"/>
                    <a:pt x="164" y="597"/>
                  </a:cubicBezTo>
                  <a:cubicBezTo>
                    <a:pt x="177" y="601"/>
                    <a:pt x="189" y="604"/>
                    <a:pt x="199" y="604"/>
                  </a:cubicBezTo>
                  <a:cubicBezTo>
                    <a:pt x="216" y="604"/>
                    <a:pt x="228" y="596"/>
                    <a:pt x="236" y="573"/>
                  </a:cubicBezTo>
                  <a:cubicBezTo>
                    <a:pt x="307" y="502"/>
                    <a:pt x="271" y="371"/>
                    <a:pt x="236" y="275"/>
                  </a:cubicBezTo>
                  <a:cubicBezTo>
                    <a:pt x="212" y="180"/>
                    <a:pt x="152" y="85"/>
                    <a:pt x="93" y="13"/>
                  </a:cubicBezTo>
                  <a:cubicBezTo>
                    <a:pt x="90" y="5"/>
                    <a:pt x="83" y="1"/>
                    <a:pt x="7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45"/>
            <p:cNvSpPr/>
            <p:nvPr/>
          </p:nvSpPr>
          <p:spPr>
            <a:xfrm>
              <a:off x="4276325" y="2132525"/>
              <a:ext cx="6950" cy="11450"/>
            </a:xfrm>
            <a:custGeom>
              <a:rect b="b" l="l" r="r" t="t"/>
              <a:pathLst>
                <a:path extrusionOk="0" h="458" w="278">
                  <a:moveTo>
                    <a:pt x="30" y="0"/>
                  </a:moveTo>
                  <a:cubicBezTo>
                    <a:pt x="15" y="0"/>
                    <a:pt x="1" y="14"/>
                    <a:pt x="16" y="37"/>
                  </a:cubicBezTo>
                  <a:cubicBezTo>
                    <a:pt x="40" y="168"/>
                    <a:pt x="52" y="358"/>
                    <a:pt x="171" y="453"/>
                  </a:cubicBezTo>
                  <a:cubicBezTo>
                    <a:pt x="180" y="456"/>
                    <a:pt x="189" y="458"/>
                    <a:pt x="199" y="458"/>
                  </a:cubicBezTo>
                  <a:cubicBezTo>
                    <a:pt x="227" y="458"/>
                    <a:pt x="254" y="444"/>
                    <a:pt x="254" y="418"/>
                  </a:cubicBezTo>
                  <a:cubicBezTo>
                    <a:pt x="278" y="275"/>
                    <a:pt x="135" y="132"/>
                    <a:pt x="52" y="13"/>
                  </a:cubicBezTo>
                  <a:cubicBezTo>
                    <a:pt x="48" y="4"/>
                    <a:pt x="39" y="0"/>
                    <a:pt x="3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45"/>
            <p:cNvSpPr/>
            <p:nvPr/>
          </p:nvSpPr>
          <p:spPr>
            <a:xfrm>
              <a:off x="4285100" y="2135000"/>
              <a:ext cx="11875" cy="13525"/>
            </a:xfrm>
            <a:custGeom>
              <a:rect b="b" l="l" r="r" t="t"/>
              <a:pathLst>
                <a:path extrusionOk="0" h="541" w="475">
                  <a:moveTo>
                    <a:pt x="142" y="0"/>
                  </a:moveTo>
                  <a:cubicBezTo>
                    <a:pt x="66" y="0"/>
                    <a:pt x="1" y="100"/>
                    <a:pt x="58" y="176"/>
                  </a:cubicBezTo>
                  <a:cubicBezTo>
                    <a:pt x="106" y="211"/>
                    <a:pt x="129" y="259"/>
                    <a:pt x="153" y="319"/>
                  </a:cubicBezTo>
                  <a:cubicBezTo>
                    <a:pt x="177" y="390"/>
                    <a:pt x="165" y="473"/>
                    <a:pt x="225" y="509"/>
                  </a:cubicBezTo>
                  <a:cubicBezTo>
                    <a:pt x="250" y="528"/>
                    <a:pt x="279" y="541"/>
                    <a:pt x="304" y="541"/>
                  </a:cubicBezTo>
                  <a:cubicBezTo>
                    <a:pt x="326" y="541"/>
                    <a:pt x="345" y="531"/>
                    <a:pt x="356" y="509"/>
                  </a:cubicBezTo>
                  <a:cubicBezTo>
                    <a:pt x="475" y="378"/>
                    <a:pt x="320" y="128"/>
                    <a:pt x="201" y="21"/>
                  </a:cubicBezTo>
                  <a:cubicBezTo>
                    <a:pt x="182" y="7"/>
                    <a:pt x="162" y="0"/>
                    <a:pt x="14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45"/>
            <p:cNvSpPr/>
            <p:nvPr/>
          </p:nvSpPr>
          <p:spPr>
            <a:xfrm>
              <a:off x="4297350" y="2144650"/>
              <a:ext cx="5575" cy="6075"/>
            </a:xfrm>
            <a:custGeom>
              <a:rect b="b" l="l" r="r" t="t"/>
              <a:pathLst>
                <a:path extrusionOk="0" h="243" w="223">
                  <a:moveTo>
                    <a:pt x="98" y="1"/>
                  </a:moveTo>
                  <a:cubicBezTo>
                    <a:pt x="53" y="1"/>
                    <a:pt x="1" y="56"/>
                    <a:pt x="32" y="111"/>
                  </a:cubicBezTo>
                  <a:cubicBezTo>
                    <a:pt x="68" y="159"/>
                    <a:pt x="104" y="230"/>
                    <a:pt x="163" y="242"/>
                  </a:cubicBezTo>
                  <a:cubicBezTo>
                    <a:pt x="187" y="242"/>
                    <a:pt x="211" y="230"/>
                    <a:pt x="211" y="218"/>
                  </a:cubicBezTo>
                  <a:cubicBezTo>
                    <a:pt x="223" y="159"/>
                    <a:pt x="187" y="111"/>
                    <a:pt x="151" y="52"/>
                  </a:cubicBezTo>
                  <a:cubicBezTo>
                    <a:pt x="143" y="15"/>
                    <a:pt x="122" y="1"/>
                    <a:pt x="9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45"/>
            <p:cNvSpPr/>
            <p:nvPr/>
          </p:nvSpPr>
          <p:spPr>
            <a:xfrm>
              <a:off x="4162425" y="2066400"/>
              <a:ext cx="8650" cy="8675"/>
            </a:xfrm>
            <a:custGeom>
              <a:rect b="b" l="l" r="r" t="t"/>
              <a:pathLst>
                <a:path extrusionOk="0" h="347" w="346">
                  <a:moveTo>
                    <a:pt x="141" y="0"/>
                  </a:moveTo>
                  <a:cubicBezTo>
                    <a:pt x="120" y="0"/>
                    <a:pt x="98" y="5"/>
                    <a:pt x="71" y="15"/>
                  </a:cubicBezTo>
                  <a:cubicBezTo>
                    <a:pt x="24" y="27"/>
                    <a:pt x="0" y="86"/>
                    <a:pt x="24" y="134"/>
                  </a:cubicBezTo>
                  <a:cubicBezTo>
                    <a:pt x="60" y="181"/>
                    <a:pt x="83" y="205"/>
                    <a:pt x="119" y="241"/>
                  </a:cubicBezTo>
                  <a:cubicBezTo>
                    <a:pt x="167" y="277"/>
                    <a:pt x="202" y="277"/>
                    <a:pt x="238" y="324"/>
                  </a:cubicBezTo>
                  <a:cubicBezTo>
                    <a:pt x="250" y="340"/>
                    <a:pt x="265" y="346"/>
                    <a:pt x="280" y="346"/>
                  </a:cubicBezTo>
                  <a:cubicBezTo>
                    <a:pt x="313" y="346"/>
                    <a:pt x="345" y="317"/>
                    <a:pt x="345" y="277"/>
                  </a:cubicBezTo>
                  <a:cubicBezTo>
                    <a:pt x="345" y="205"/>
                    <a:pt x="345" y="134"/>
                    <a:pt x="274" y="74"/>
                  </a:cubicBezTo>
                  <a:cubicBezTo>
                    <a:pt x="231" y="31"/>
                    <a:pt x="194" y="0"/>
                    <a:pt x="14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45"/>
            <p:cNvSpPr/>
            <p:nvPr/>
          </p:nvSpPr>
          <p:spPr>
            <a:xfrm>
              <a:off x="4173750" y="2071200"/>
              <a:ext cx="9525" cy="11650"/>
            </a:xfrm>
            <a:custGeom>
              <a:rect b="b" l="l" r="r" t="t"/>
              <a:pathLst>
                <a:path extrusionOk="0" h="466" w="381">
                  <a:moveTo>
                    <a:pt x="95" y="1"/>
                  </a:moveTo>
                  <a:cubicBezTo>
                    <a:pt x="46" y="1"/>
                    <a:pt x="0" y="47"/>
                    <a:pt x="23" y="108"/>
                  </a:cubicBezTo>
                  <a:cubicBezTo>
                    <a:pt x="47" y="180"/>
                    <a:pt x="83" y="251"/>
                    <a:pt x="95" y="311"/>
                  </a:cubicBezTo>
                  <a:cubicBezTo>
                    <a:pt x="107" y="370"/>
                    <a:pt x="142" y="430"/>
                    <a:pt x="214" y="466"/>
                  </a:cubicBezTo>
                  <a:cubicBezTo>
                    <a:pt x="226" y="466"/>
                    <a:pt x="261" y="466"/>
                    <a:pt x="273" y="442"/>
                  </a:cubicBezTo>
                  <a:cubicBezTo>
                    <a:pt x="380" y="323"/>
                    <a:pt x="226" y="144"/>
                    <a:pt x="166" y="49"/>
                  </a:cubicBezTo>
                  <a:cubicBezTo>
                    <a:pt x="149" y="15"/>
                    <a:pt x="122" y="1"/>
                    <a:pt x="9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45"/>
            <p:cNvSpPr/>
            <p:nvPr/>
          </p:nvSpPr>
          <p:spPr>
            <a:xfrm>
              <a:off x="4184725" y="2078350"/>
              <a:ext cx="4200" cy="10575"/>
            </a:xfrm>
            <a:custGeom>
              <a:rect b="b" l="l" r="r" t="t"/>
              <a:pathLst>
                <a:path extrusionOk="0" h="423" w="168">
                  <a:moveTo>
                    <a:pt x="13" y="1"/>
                  </a:moveTo>
                  <a:cubicBezTo>
                    <a:pt x="13" y="1"/>
                    <a:pt x="1" y="1"/>
                    <a:pt x="1" y="13"/>
                  </a:cubicBezTo>
                  <a:cubicBezTo>
                    <a:pt x="49" y="144"/>
                    <a:pt x="61" y="299"/>
                    <a:pt x="132" y="418"/>
                  </a:cubicBezTo>
                  <a:cubicBezTo>
                    <a:pt x="135" y="421"/>
                    <a:pt x="139" y="422"/>
                    <a:pt x="143" y="422"/>
                  </a:cubicBezTo>
                  <a:cubicBezTo>
                    <a:pt x="155" y="422"/>
                    <a:pt x="168" y="411"/>
                    <a:pt x="168" y="394"/>
                  </a:cubicBezTo>
                  <a:cubicBezTo>
                    <a:pt x="132" y="263"/>
                    <a:pt x="72" y="132"/>
                    <a:pt x="1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45"/>
            <p:cNvSpPr/>
            <p:nvPr/>
          </p:nvSpPr>
          <p:spPr>
            <a:xfrm>
              <a:off x="4192425" y="2083375"/>
              <a:ext cx="10200" cy="20425"/>
            </a:xfrm>
            <a:custGeom>
              <a:rect b="b" l="l" r="r" t="t"/>
              <a:pathLst>
                <a:path extrusionOk="0" h="817" w="408">
                  <a:moveTo>
                    <a:pt x="99" y="0"/>
                  </a:moveTo>
                  <a:cubicBezTo>
                    <a:pt x="50" y="0"/>
                    <a:pt x="1" y="41"/>
                    <a:pt x="14" y="110"/>
                  </a:cubicBezTo>
                  <a:cubicBezTo>
                    <a:pt x="62" y="240"/>
                    <a:pt x="74" y="371"/>
                    <a:pt x="110" y="526"/>
                  </a:cubicBezTo>
                  <a:cubicBezTo>
                    <a:pt x="134" y="633"/>
                    <a:pt x="181" y="764"/>
                    <a:pt x="288" y="812"/>
                  </a:cubicBezTo>
                  <a:cubicBezTo>
                    <a:pt x="294" y="815"/>
                    <a:pt x="302" y="816"/>
                    <a:pt x="310" y="816"/>
                  </a:cubicBezTo>
                  <a:cubicBezTo>
                    <a:pt x="334" y="816"/>
                    <a:pt x="363" y="803"/>
                    <a:pt x="372" y="776"/>
                  </a:cubicBezTo>
                  <a:cubicBezTo>
                    <a:pt x="407" y="657"/>
                    <a:pt x="348" y="550"/>
                    <a:pt x="312" y="455"/>
                  </a:cubicBezTo>
                  <a:cubicBezTo>
                    <a:pt x="264" y="336"/>
                    <a:pt x="241" y="193"/>
                    <a:pt x="181" y="74"/>
                  </a:cubicBezTo>
                  <a:cubicBezTo>
                    <a:pt x="171" y="23"/>
                    <a:pt x="135" y="0"/>
                    <a:pt x="9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45"/>
            <p:cNvSpPr/>
            <p:nvPr/>
          </p:nvSpPr>
          <p:spPr>
            <a:xfrm>
              <a:off x="4208375" y="2092500"/>
              <a:ext cx="7950" cy="20425"/>
            </a:xfrm>
            <a:custGeom>
              <a:rect b="b" l="l" r="r" t="t"/>
              <a:pathLst>
                <a:path extrusionOk="0" h="817" w="318">
                  <a:moveTo>
                    <a:pt x="67" y="1"/>
                  </a:moveTo>
                  <a:cubicBezTo>
                    <a:pt x="32" y="1"/>
                    <a:pt x="0" y="32"/>
                    <a:pt x="7" y="90"/>
                  </a:cubicBezTo>
                  <a:cubicBezTo>
                    <a:pt x="31" y="221"/>
                    <a:pt x="43" y="364"/>
                    <a:pt x="79" y="507"/>
                  </a:cubicBezTo>
                  <a:cubicBezTo>
                    <a:pt x="91" y="602"/>
                    <a:pt x="115" y="721"/>
                    <a:pt x="198" y="804"/>
                  </a:cubicBezTo>
                  <a:cubicBezTo>
                    <a:pt x="206" y="812"/>
                    <a:pt x="216" y="816"/>
                    <a:pt x="228" y="816"/>
                  </a:cubicBezTo>
                  <a:cubicBezTo>
                    <a:pt x="250" y="816"/>
                    <a:pt x="273" y="800"/>
                    <a:pt x="281" y="768"/>
                  </a:cubicBezTo>
                  <a:cubicBezTo>
                    <a:pt x="317" y="649"/>
                    <a:pt x="281" y="542"/>
                    <a:pt x="246" y="447"/>
                  </a:cubicBezTo>
                  <a:cubicBezTo>
                    <a:pt x="198" y="304"/>
                    <a:pt x="162" y="173"/>
                    <a:pt x="127" y="42"/>
                  </a:cubicBezTo>
                  <a:cubicBezTo>
                    <a:pt x="112" y="14"/>
                    <a:pt x="89" y="1"/>
                    <a:pt x="6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45"/>
            <p:cNvSpPr/>
            <p:nvPr/>
          </p:nvSpPr>
          <p:spPr>
            <a:xfrm>
              <a:off x="4216575" y="2105300"/>
              <a:ext cx="7775" cy="19950"/>
            </a:xfrm>
            <a:custGeom>
              <a:rect b="b" l="l" r="r" t="t"/>
              <a:pathLst>
                <a:path extrusionOk="0" h="798" w="311">
                  <a:moveTo>
                    <a:pt x="84" y="0"/>
                  </a:moveTo>
                  <a:cubicBezTo>
                    <a:pt x="69" y="0"/>
                    <a:pt x="55" y="6"/>
                    <a:pt x="49" y="18"/>
                  </a:cubicBezTo>
                  <a:cubicBezTo>
                    <a:pt x="1" y="137"/>
                    <a:pt x="1" y="256"/>
                    <a:pt x="13" y="376"/>
                  </a:cubicBezTo>
                  <a:cubicBezTo>
                    <a:pt x="13" y="495"/>
                    <a:pt x="13" y="626"/>
                    <a:pt x="84" y="733"/>
                  </a:cubicBezTo>
                  <a:cubicBezTo>
                    <a:pt x="98" y="778"/>
                    <a:pt x="134" y="798"/>
                    <a:pt x="174" y="798"/>
                  </a:cubicBezTo>
                  <a:cubicBezTo>
                    <a:pt x="238" y="798"/>
                    <a:pt x="311" y="747"/>
                    <a:pt x="311" y="673"/>
                  </a:cubicBezTo>
                  <a:cubicBezTo>
                    <a:pt x="311" y="554"/>
                    <a:pt x="251" y="447"/>
                    <a:pt x="227" y="352"/>
                  </a:cubicBezTo>
                  <a:cubicBezTo>
                    <a:pt x="191" y="245"/>
                    <a:pt x="168" y="125"/>
                    <a:pt x="120" y="18"/>
                  </a:cubicBezTo>
                  <a:cubicBezTo>
                    <a:pt x="114" y="6"/>
                    <a:pt x="99" y="0"/>
                    <a:pt x="8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45"/>
            <p:cNvSpPr/>
            <p:nvPr/>
          </p:nvSpPr>
          <p:spPr>
            <a:xfrm>
              <a:off x="4222050" y="2117175"/>
              <a:ext cx="4975" cy="8150"/>
            </a:xfrm>
            <a:custGeom>
              <a:rect b="b" l="l" r="r" t="t"/>
              <a:pathLst>
                <a:path extrusionOk="0" h="326" w="199">
                  <a:moveTo>
                    <a:pt x="49" y="0"/>
                  </a:moveTo>
                  <a:cubicBezTo>
                    <a:pt x="26" y="0"/>
                    <a:pt x="1" y="25"/>
                    <a:pt x="8" y="55"/>
                  </a:cubicBezTo>
                  <a:cubicBezTo>
                    <a:pt x="20" y="127"/>
                    <a:pt x="44" y="258"/>
                    <a:pt x="92" y="317"/>
                  </a:cubicBezTo>
                  <a:cubicBezTo>
                    <a:pt x="106" y="322"/>
                    <a:pt x="121" y="325"/>
                    <a:pt x="134" y="325"/>
                  </a:cubicBezTo>
                  <a:cubicBezTo>
                    <a:pt x="153" y="325"/>
                    <a:pt x="168" y="319"/>
                    <a:pt x="175" y="305"/>
                  </a:cubicBezTo>
                  <a:cubicBezTo>
                    <a:pt x="199" y="210"/>
                    <a:pt x="115" y="115"/>
                    <a:pt x="80" y="31"/>
                  </a:cubicBezTo>
                  <a:cubicBezTo>
                    <a:pt x="75" y="9"/>
                    <a:pt x="62" y="0"/>
                    <a:pt x="4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45"/>
            <p:cNvSpPr/>
            <p:nvPr/>
          </p:nvSpPr>
          <p:spPr>
            <a:xfrm>
              <a:off x="4232175" y="2095100"/>
              <a:ext cx="8250" cy="11600"/>
            </a:xfrm>
            <a:custGeom>
              <a:rect b="b" l="l" r="r" t="t"/>
              <a:pathLst>
                <a:path extrusionOk="0" h="464" w="330">
                  <a:moveTo>
                    <a:pt x="104" y="0"/>
                  </a:moveTo>
                  <a:cubicBezTo>
                    <a:pt x="53" y="0"/>
                    <a:pt x="1" y="46"/>
                    <a:pt x="8" y="117"/>
                  </a:cubicBezTo>
                  <a:cubicBezTo>
                    <a:pt x="20" y="188"/>
                    <a:pt x="20" y="283"/>
                    <a:pt x="32" y="355"/>
                  </a:cubicBezTo>
                  <a:cubicBezTo>
                    <a:pt x="54" y="409"/>
                    <a:pt x="85" y="464"/>
                    <a:pt x="154" y="464"/>
                  </a:cubicBezTo>
                  <a:cubicBezTo>
                    <a:pt x="161" y="464"/>
                    <a:pt x="167" y="463"/>
                    <a:pt x="175" y="462"/>
                  </a:cubicBezTo>
                  <a:cubicBezTo>
                    <a:pt x="329" y="426"/>
                    <a:pt x="210" y="164"/>
                    <a:pt x="187" y="69"/>
                  </a:cubicBezTo>
                  <a:cubicBezTo>
                    <a:pt x="172" y="21"/>
                    <a:pt x="138" y="0"/>
                    <a:pt x="10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45"/>
            <p:cNvSpPr/>
            <p:nvPr/>
          </p:nvSpPr>
          <p:spPr>
            <a:xfrm>
              <a:off x="4237200" y="2093000"/>
              <a:ext cx="7600" cy="10175"/>
            </a:xfrm>
            <a:custGeom>
              <a:rect b="b" l="l" r="r" t="t"/>
              <a:pathLst>
                <a:path extrusionOk="0" h="407" w="304">
                  <a:moveTo>
                    <a:pt x="121" y="0"/>
                  </a:moveTo>
                  <a:cubicBezTo>
                    <a:pt x="55" y="0"/>
                    <a:pt x="1" y="88"/>
                    <a:pt x="57" y="153"/>
                  </a:cubicBezTo>
                  <a:cubicBezTo>
                    <a:pt x="93" y="201"/>
                    <a:pt x="93" y="260"/>
                    <a:pt x="93" y="308"/>
                  </a:cubicBezTo>
                  <a:cubicBezTo>
                    <a:pt x="93" y="374"/>
                    <a:pt x="143" y="407"/>
                    <a:pt x="195" y="407"/>
                  </a:cubicBezTo>
                  <a:cubicBezTo>
                    <a:pt x="204" y="407"/>
                    <a:pt x="214" y="406"/>
                    <a:pt x="224" y="403"/>
                  </a:cubicBezTo>
                  <a:lnTo>
                    <a:pt x="224" y="403"/>
                  </a:lnTo>
                  <a:cubicBezTo>
                    <a:pt x="248" y="398"/>
                    <a:pt x="267" y="385"/>
                    <a:pt x="279" y="368"/>
                  </a:cubicBezTo>
                  <a:lnTo>
                    <a:pt x="279" y="368"/>
                  </a:lnTo>
                  <a:cubicBezTo>
                    <a:pt x="296" y="345"/>
                    <a:pt x="304" y="313"/>
                    <a:pt x="295" y="272"/>
                  </a:cubicBezTo>
                  <a:cubicBezTo>
                    <a:pt x="283" y="189"/>
                    <a:pt x="248" y="82"/>
                    <a:pt x="176" y="22"/>
                  </a:cubicBezTo>
                  <a:cubicBezTo>
                    <a:pt x="158" y="7"/>
                    <a:pt x="139" y="0"/>
                    <a:pt x="12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45"/>
            <p:cNvSpPr/>
            <p:nvPr/>
          </p:nvSpPr>
          <p:spPr>
            <a:xfrm>
              <a:off x="4245750" y="2087000"/>
              <a:ext cx="5100" cy="12350"/>
            </a:xfrm>
            <a:custGeom>
              <a:rect b="b" l="l" r="r" t="t"/>
              <a:pathLst>
                <a:path extrusionOk="0" h="494" w="204">
                  <a:moveTo>
                    <a:pt x="38" y="0"/>
                  </a:moveTo>
                  <a:cubicBezTo>
                    <a:pt x="19" y="0"/>
                    <a:pt x="1" y="12"/>
                    <a:pt x="1" y="36"/>
                  </a:cubicBezTo>
                  <a:cubicBezTo>
                    <a:pt x="1" y="131"/>
                    <a:pt x="13" y="215"/>
                    <a:pt x="13" y="310"/>
                  </a:cubicBezTo>
                  <a:cubicBezTo>
                    <a:pt x="13" y="381"/>
                    <a:pt x="25" y="453"/>
                    <a:pt x="84" y="488"/>
                  </a:cubicBezTo>
                  <a:cubicBezTo>
                    <a:pt x="94" y="492"/>
                    <a:pt x="102" y="493"/>
                    <a:pt x="110" y="493"/>
                  </a:cubicBezTo>
                  <a:cubicBezTo>
                    <a:pt x="132" y="493"/>
                    <a:pt x="147" y="482"/>
                    <a:pt x="156" y="465"/>
                  </a:cubicBezTo>
                  <a:cubicBezTo>
                    <a:pt x="203" y="405"/>
                    <a:pt x="179" y="334"/>
                    <a:pt x="156" y="274"/>
                  </a:cubicBezTo>
                  <a:cubicBezTo>
                    <a:pt x="132" y="203"/>
                    <a:pt x="96" y="107"/>
                    <a:pt x="84" y="36"/>
                  </a:cubicBezTo>
                  <a:cubicBezTo>
                    <a:pt x="78" y="12"/>
                    <a:pt x="57" y="0"/>
                    <a:pt x="3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45"/>
            <p:cNvSpPr/>
            <p:nvPr/>
          </p:nvSpPr>
          <p:spPr>
            <a:xfrm>
              <a:off x="4252100" y="2081825"/>
              <a:ext cx="8750" cy="16550"/>
            </a:xfrm>
            <a:custGeom>
              <a:rect b="b" l="l" r="r" t="t"/>
              <a:pathLst>
                <a:path extrusionOk="0" h="662" w="350">
                  <a:moveTo>
                    <a:pt x="121" y="1"/>
                  </a:moveTo>
                  <a:cubicBezTo>
                    <a:pt x="64" y="1"/>
                    <a:pt x="1" y="48"/>
                    <a:pt x="33" y="112"/>
                  </a:cubicBezTo>
                  <a:cubicBezTo>
                    <a:pt x="92" y="255"/>
                    <a:pt x="68" y="433"/>
                    <a:pt x="128" y="588"/>
                  </a:cubicBezTo>
                  <a:cubicBezTo>
                    <a:pt x="146" y="640"/>
                    <a:pt x="185" y="662"/>
                    <a:pt x="225" y="662"/>
                  </a:cubicBezTo>
                  <a:cubicBezTo>
                    <a:pt x="286" y="662"/>
                    <a:pt x="349" y="608"/>
                    <a:pt x="342" y="529"/>
                  </a:cubicBezTo>
                  <a:cubicBezTo>
                    <a:pt x="306" y="362"/>
                    <a:pt x="271" y="183"/>
                    <a:pt x="187" y="41"/>
                  </a:cubicBezTo>
                  <a:cubicBezTo>
                    <a:pt x="175" y="13"/>
                    <a:pt x="149" y="1"/>
                    <a:pt x="12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45"/>
            <p:cNvSpPr/>
            <p:nvPr/>
          </p:nvSpPr>
          <p:spPr>
            <a:xfrm>
              <a:off x="4261050" y="2080425"/>
              <a:ext cx="8675" cy="11625"/>
            </a:xfrm>
            <a:custGeom>
              <a:rect b="b" l="l" r="r" t="t"/>
              <a:pathLst>
                <a:path extrusionOk="0" h="465" w="347">
                  <a:moveTo>
                    <a:pt x="106" y="0"/>
                  </a:moveTo>
                  <a:cubicBezTo>
                    <a:pt x="55" y="0"/>
                    <a:pt x="1" y="44"/>
                    <a:pt x="8" y="108"/>
                  </a:cubicBezTo>
                  <a:cubicBezTo>
                    <a:pt x="20" y="216"/>
                    <a:pt x="67" y="347"/>
                    <a:pt x="151" y="430"/>
                  </a:cubicBezTo>
                  <a:cubicBezTo>
                    <a:pt x="168" y="454"/>
                    <a:pt x="192" y="464"/>
                    <a:pt x="217" y="464"/>
                  </a:cubicBezTo>
                  <a:cubicBezTo>
                    <a:pt x="279" y="464"/>
                    <a:pt x="346" y="402"/>
                    <a:pt x="329" y="335"/>
                  </a:cubicBezTo>
                  <a:cubicBezTo>
                    <a:pt x="282" y="239"/>
                    <a:pt x="222" y="156"/>
                    <a:pt x="186" y="61"/>
                  </a:cubicBezTo>
                  <a:cubicBezTo>
                    <a:pt x="172" y="19"/>
                    <a:pt x="140" y="0"/>
                    <a:pt x="10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45"/>
            <p:cNvSpPr/>
            <p:nvPr/>
          </p:nvSpPr>
          <p:spPr>
            <a:xfrm>
              <a:off x="4270000" y="2080225"/>
              <a:ext cx="9825" cy="8150"/>
            </a:xfrm>
            <a:custGeom>
              <a:rect b="b" l="l" r="r" t="t"/>
              <a:pathLst>
                <a:path extrusionOk="0" h="326" w="393">
                  <a:moveTo>
                    <a:pt x="136" y="0"/>
                  </a:moveTo>
                  <a:cubicBezTo>
                    <a:pt x="65" y="0"/>
                    <a:pt x="1" y="73"/>
                    <a:pt x="43" y="140"/>
                  </a:cubicBezTo>
                  <a:cubicBezTo>
                    <a:pt x="90" y="224"/>
                    <a:pt x="162" y="295"/>
                    <a:pt x="245" y="319"/>
                  </a:cubicBezTo>
                  <a:cubicBezTo>
                    <a:pt x="257" y="323"/>
                    <a:pt x="269" y="325"/>
                    <a:pt x="279" y="325"/>
                  </a:cubicBezTo>
                  <a:cubicBezTo>
                    <a:pt x="354" y="325"/>
                    <a:pt x="392" y="228"/>
                    <a:pt x="340" y="176"/>
                  </a:cubicBezTo>
                  <a:cubicBezTo>
                    <a:pt x="293" y="128"/>
                    <a:pt x="245" y="105"/>
                    <a:pt x="221" y="45"/>
                  </a:cubicBezTo>
                  <a:cubicBezTo>
                    <a:pt x="197" y="13"/>
                    <a:pt x="166" y="0"/>
                    <a:pt x="13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45"/>
            <p:cNvSpPr/>
            <p:nvPr/>
          </p:nvSpPr>
          <p:spPr>
            <a:xfrm>
              <a:off x="4281975" y="2083025"/>
              <a:ext cx="6375" cy="4625"/>
            </a:xfrm>
            <a:custGeom>
              <a:rect b="b" l="l" r="r" t="t"/>
              <a:pathLst>
                <a:path extrusionOk="0" h="185" w="255">
                  <a:moveTo>
                    <a:pt x="127" y="1"/>
                  </a:moveTo>
                  <a:cubicBezTo>
                    <a:pt x="0" y="1"/>
                    <a:pt x="3" y="185"/>
                    <a:pt x="136" y="185"/>
                  </a:cubicBezTo>
                  <a:cubicBezTo>
                    <a:pt x="144" y="185"/>
                    <a:pt x="151" y="184"/>
                    <a:pt x="159" y="183"/>
                  </a:cubicBezTo>
                  <a:lnTo>
                    <a:pt x="171" y="183"/>
                  </a:lnTo>
                  <a:cubicBezTo>
                    <a:pt x="254" y="171"/>
                    <a:pt x="254" y="16"/>
                    <a:pt x="171" y="4"/>
                  </a:cubicBezTo>
                  <a:lnTo>
                    <a:pt x="159" y="4"/>
                  </a:lnTo>
                  <a:cubicBezTo>
                    <a:pt x="147" y="2"/>
                    <a:pt x="137" y="1"/>
                    <a:pt x="12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45"/>
            <p:cNvSpPr/>
            <p:nvPr/>
          </p:nvSpPr>
          <p:spPr>
            <a:xfrm>
              <a:off x="4224625" y="2142275"/>
              <a:ext cx="7475" cy="19425"/>
            </a:xfrm>
            <a:custGeom>
              <a:rect b="b" l="l" r="r" t="t"/>
              <a:pathLst>
                <a:path extrusionOk="0" h="777" w="299">
                  <a:moveTo>
                    <a:pt x="29" y="1"/>
                  </a:moveTo>
                  <a:cubicBezTo>
                    <a:pt x="13" y="1"/>
                    <a:pt x="0" y="18"/>
                    <a:pt x="0" y="40"/>
                  </a:cubicBezTo>
                  <a:cubicBezTo>
                    <a:pt x="36" y="159"/>
                    <a:pt x="72" y="301"/>
                    <a:pt x="96" y="421"/>
                  </a:cubicBezTo>
                  <a:cubicBezTo>
                    <a:pt x="131" y="516"/>
                    <a:pt x="119" y="671"/>
                    <a:pt x="179" y="754"/>
                  </a:cubicBezTo>
                  <a:cubicBezTo>
                    <a:pt x="186" y="767"/>
                    <a:pt x="203" y="776"/>
                    <a:pt x="219" y="776"/>
                  </a:cubicBezTo>
                  <a:cubicBezTo>
                    <a:pt x="232" y="776"/>
                    <a:pt x="245" y="770"/>
                    <a:pt x="250" y="754"/>
                  </a:cubicBezTo>
                  <a:cubicBezTo>
                    <a:pt x="298" y="659"/>
                    <a:pt x="250" y="516"/>
                    <a:pt x="215" y="421"/>
                  </a:cubicBezTo>
                  <a:cubicBezTo>
                    <a:pt x="191" y="266"/>
                    <a:pt x="131" y="147"/>
                    <a:pt x="60" y="28"/>
                  </a:cubicBezTo>
                  <a:cubicBezTo>
                    <a:pt x="50" y="9"/>
                    <a:pt x="39" y="1"/>
                    <a:pt x="2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45"/>
            <p:cNvSpPr/>
            <p:nvPr/>
          </p:nvSpPr>
          <p:spPr>
            <a:xfrm>
              <a:off x="4228125" y="2138575"/>
              <a:ext cx="10500" cy="28800"/>
            </a:xfrm>
            <a:custGeom>
              <a:rect b="b" l="l" r="r" t="t"/>
              <a:pathLst>
                <a:path extrusionOk="0" h="1152" w="420">
                  <a:moveTo>
                    <a:pt x="122" y="0"/>
                  </a:moveTo>
                  <a:cubicBezTo>
                    <a:pt x="65" y="0"/>
                    <a:pt x="0" y="49"/>
                    <a:pt x="15" y="116"/>
                  </a:cubicBezTo>
                  <a:cubicBezTo>
                    <a:pt x="63" y="330"/>
                    <a:pt x="75" y="533"/>
                    <a:pt x="110" y="723"/>
                  </a:cubicBezTo>
                  <a:cubicBezTo>
                    <a:pt x="122" y="878"/>
                    <a:pt x="122" y="1021"/>
                    <a:pt x="241" y="1128"/>
                  </a:cubicBezTo>
                  <a:cubicBezTo>
                    <a:pt x="258" y="1145"/>
                    <a:pt x="276" y="1151"/>
                    <a:pt x="293" y="1151"/>
                  </a:cubicBezTo>
                  <a:cubicBezTo>
                    <a:pt x="324" y="1151"/>
                    <a:pt x="353" y="1128"/>
                    <a:pt x="360" y="1104"/>
                  </a:cubicBezTo>
                  <a:cubicBezTo>
                    <a:pt x="420" y="950"/>
                    <a:pt x="349" y="771"/>
                    <a:pt x="313" y="628"/>
                  </a:cubicBezTo>
                  <a:cubicBezTo>
                    <a:pt x="277" y="426"/>
                    <a:pt x="241" y="247"/>
                    <a:pt x="194" y="57"/>
                  </a:cubicBezTo>
                  <a:cubicBezTo>
                    <a:pt x="185" y="17"/>
                    <a:pt x="155" y="0"/>
                    <a:pt x="12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45"/>
            <p:cNvSpPr/>
            <p:nvPr/>
          </p:nvSpPr>
          <p:spPr>
            <a:xfrm>
              <a:off x="4233550" y="2145925"/>
              <a:ext cx="11050" cy="24975"/>
            </a:xfrm>
            <a:custGeom>
              <a:rect b="b" l="l" r="r" t="t"/>
              <a:pathLst>
                <a:path extrusionOk="0" h="999" w="442">
                  <a:moveTo>
                    <a:pt x="132" y="1"/>
                  </a:moveTo>
                  <a:cubicBezTo>
                    <a:pt x="96" y="1"/>
                    <a:pt x="72" y="13"/>
                    <a:pt x="72" y="36"/>
                  </a:cubicBezTo>
                  <a:cubicBezTo>
                    <a:pt x="13" y="286"/>
                    <a:pt x="1" y="644"/>
                    <a:pt x="84" y="882"/>
                  </a:cubicBezTo>
                  <a:cubicBezTo>
                    <a:pt x="110" y="961"/>
                    <a:pt x="177" y="998"/>
                    <a:pt x="244" y="998"/>
                  </a:cubicBezTo>
                  <a:cubicBezTo>
                    <a:pt x="329" y="998"/>
                    <a:pt x="416" y="940"/>
                    <a:pt x="429" y="834"/>
                  </a:cubicBezTo>
                  <a:cubicBezTo>
                    <a:pt x="441" y="548"/>
                    <a:pt x="346" y="179"/>
                    <a:pt x="13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45"/>
            <p:cNvSpPr/>
            <p:nvPr/>
          </p:nvSpPr>
          <p:spPr>
            <a:xfrm>
              <a:off x="4241300" y="2157750"/>
              <a:ext cx="7450" cy="15200"/>
            </a:xfrm>
            <a:custGeom>
              <a:rect b="b" l="l" r="r" t="t"/>
              <a:pathLst>
                <a:path extrusionOk="0" h="608" w="298">
                  <a:moveTo>
                    <a:pt x="50" y="1"/>
                  </a:moveTo>
                  <a:cubicBezTo>
                    <a:pt x="25" y="1"/>
                    <a:pt x="0" y="19"/>
                    <a:pt x="0" y="52"/>
                  </a:cubicBezTo>
                  <a:cubicBezTo>
                    <a:pt x="0" y="159"/>
                    <a:pt x="0" y="254"/>
                    <a:pt x="12" y="361"/>
                  </a:cubicBezTo>
                  <a:cubicBezTo>
                    <a:pt x="24" y="433"/>
                    <a:pt x="48" y="575"/>
                    <a:pt x="131" y="599"/>
                  </a:cubicBezTo>
                  <a:cubicBezTo>
                    <a:pt x="146" y="604"/>
                    <a:pt x="161" y="607"/>
                    <a:pt x="174" y="607"/>
                  </a:cubicBezTo>
                  <a:cubicBezTo>
                    <a:pt x="192" y="607"/>
                    <a:pt x="208" y="601"/>
                    <a:pt x="214" y="587"/>
                  </a:cubicBezTo>
                  <a:cubicBezTo>
                    <a:pt x="298" y="528"/>
                    <a:pt x="262" y="409"/>
                    <a:pt x="238" y="337"/>
                  </a:cubicBezTo>
                  <a:cubicBezTo>
                    <a:pt x="203" y="230"/>
                    <a:pt x="143" y="135"/>
                    <a:pt x="95" y="40"/>
                  </a:cubicBezTo>
                  <a:cubicBezTo>
                    <a:pt x="90" y="13"/>
                    <a:pt x="70" y="1"/>
                    <a:pt x="5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45"/>
            <p:cNvSpPr/>
            <p:nvPr/>
          </p:nvSpPr>
          <p:spPr>
            <a:xfrm>
              <a:off x="4248125" y="2172025"/>
              <a:ext cx="7175" cy="14500"/>
            </a:xfrm>
            <a:custGeom>
              <a:rect b="b" l="l" r="r" t="t"/>
              <a:pathLst>
                <a:path extrusionOk="0" h="580" w="287">
                  <a:moveTo>
                    <a:pt x="64" y="1"/>
                  </a:moveTo>
                  <a:cubicBezTo>
                    <a:pt x="31" y="1"/>
                    <a:pt x="1" y="36"/>
                    <a:pt x="25" y="76"/>
                  </a:cubicBezTo>
                  <a:cubicBezTo>
                    <a:pt x="96" y="243"/>
                    <a:pt x="108" y="421"/>
                    <a:pt x="227" y="564"/>
                  </a:cubicBezTo>
                  <a:cubicBezTo>
                    <a:pt x="234" y="575"/>
                    <a:pt x="243" y="579"/>
                    <a:pt x="251" y="579"/>
                  </a:cubicBezTo>
                  <a:cubicBezTo>
                    <a:pt x="269" y="579"/>
                    <a:pt x="287" y="557"/>
                    <a:pt x="287" y="540"/>
                  </a:cubicBezTo>
                  <a:cubicBezTo>
                    <a:pt x="287" y="362"/>
                    <a:pt x="203" y="183"/>
                    <a:pt x="108" y="28"/>
                  </a:cubicBezTo>
                  <a:cubicBezTo>
                    <a:pt x="97" y="9"/>
                    <a:pt x="80" y="1"/>
                    <a:pt x="6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45"/>
            <p:cNvSpPr/>
            <p:nvPr/>
          </p:nvSpPr>
          <p:spPr>
            <a:xfrm>
              <a:off x="4253875" y="2185675"/>
              <a:ext cx="8575" cy="11025"/>
            </a:xfrm>
            <a:custGeom>
              <a:rect b="b" l="l" r="r" t="t"/>
              <a:pathLst>
                <a:path extrusionOk="0" h="441" w="343">
                  <a:moveTo>
                    <a:pt x="111" y="1"/>
                  </a:moveTo>
                  <a:cubicBezTo>
                    <a:pt x="55" y="1"/>
                    <a:pt x="0" y="45"/>
                    <a:pt x="45" y="89"/>
                  </a:cubicBezTo>
                  <a:cubicBezTo>
                    <a:pt x="92" y="149"/>
                    <a:pt x="116" y="197"/>
                    <a:pt x="152" y="256"/>
                  </a:cubicBezTo>
                  <a:cubicBezTo>
                    <a:pt x="164" y="316"/>
                    <a:pt x="176" y="375"/>
                    <a:pt x="212" y="423"/>
                  </a:cubicBezTo>
                  <a:cubicBezTo>
                    <a:pt x="217" y="435"/>
                    <a:pt x="232" y="441"/>
                    <a:pt x="247" y="441"/>
                  </a:cubicBezTo>
                  <a:cubicBezTo>
                    <a:pt x="262" y="441"/>
                    <a:pt x="277" y="435"/>
                    <a:pt x="283" y="423"/>
                  </a:cubicBezTo>
                  <a:cubicBezTo>
                    <a:pt x="343" y="292"/>
                    <a:pt x="235" y="125"/>
                    <a:pt x="164" y="18"/>
                  </a:cubicBezTo>
                  <a:cubicBezTo>
                    <a:pt x="149" y="6"/>
                    <a:pt x="130" y="1"/>
                    <a:pt x="11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45"/>
            <p:cNvSpPr/>
            <p:nvPr/>
          </p:nvSpPr>
          <p:spPr>
            <a:xfrm>
              <a:off x="4300000" y="2152825"/>
              <a:ext cx="5600" cy="13600"/>
            </a:xfrm>
            <a:custGeom>
              <a:rect b="b" l="l" r="r" t="t"/>
              <a:pathLst>
                <a:path extrusionOk="0" h="544" w="224">
                  <a:moveTo>
                    <a:pt x="116" y="1"/>
                  </a:moveTo>
                  <a:cubicBezTo>
                    <a:pt x="59" y="1"/>
                    <a:pt x="0" y="47"/>
                    <a:pt x="22" y="118"/>
                  </a:cubicBezTo>
                  <a:cubicBezTo>
                    <a:pt x="33" y="189"/>
                    <a:pt x="33" y="272"/>
                    <a:pt x="33" y="356"/>
                  </a:cubicBezTo>
                  <a:cubicBezTo>
                    <a:pt x="33" y="427"/>
                    <a:pt x="45" y="475"/>
                    <a:pt x="93" y="534"/>
                  </a:cubicBezTo>
                  <a:cubicBezTo>
                    <a:pt x="99" y="540"/>
                    <a:pt x="114" y="543"/>
                    <a:pt x="129" y="543"/>
                  </a:cubicBezTo>
                  <a:cubicBezTo>
                    <a:pt x="144" y="543"/>
                    <a:pt x="158" y="540"/>
                    <a:pt x="164" y="534"/>
                  </a:cubicBezTo>
                  <a:cubicBezTo>
                    <a:pt x="224" y="475"/>
                    <a:pt x="224" y="415"/>
                    <a:pt x="224" y="320"/>
                  </a:cubicBezTo>
                  <a:cubicBezTo>
                    <a:pt x="224" y="237"/>
                    <a:pt x="212" y="141"/>
                    <a:pt x="200" y="70"/>
                  </a:cubicBezTo>
                  <a:cubicBezTo>
                    <a:pt x="190" y="22"/>
                    <a:pt x="154" y="1"/>
                    <a:pt x="11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45"/>
            <p:cNvSpPr/>
            <p:nvPr/>
          </p:nvSpPr>
          <p:spPr>
            <a:xfrm>
              <a:off x="4298150" y="2103125"/>
              <a:ext cx="5075" cy="16675"/>
            </a:xfrm>
            <a:custGeom>
              <a:rect b="b" l="l" r="r" t="t"/>
              <a:pathLst>
                <a:path extrusionOk="0" h="667" w="203">
                  <a:moveTo>
                    <a:pt x="84" y="1"/>
                  </a:moveTo>
                  <a:cubicBezTo>
                    <a:pt x="46" y="1"/>
                    <a:pt x="0" y="30"/>
                    <a:pt x="0" y="82"/>
                  </a:cubicBezTo>
                  <a:cubicBezTo>
                    <a:pt x="12" y="177"/>
                    <a:pt x="36" y="284"/>
                    <a:pt x="48" y="379"/>
                  </a:cubicBezTo>
                  <a:cubicBezTo>
                    <a:pt x="60" y="463"/>
                    <a:pt x="60" y="558"/>
                    <a:pt x="107" y="641"/>
                  </a:cubicBezTo>
                  <a:cubicBezTo>
                    <a:pt x="113" y="658"/>
                    <a:pt x="129" y="667"/>
                    <a:pt x="145" y="667"/>
                  </a:cubicBezTo>
                  <a:cubicBezTo>
                    <a:pt x="164" y="667"/>
                    <a:pt x="184" y="655"/>
                    <a:pt x="191" y="629"/>
                  </a:cubicBezTo>
                  <a:cubicBezTo>
                    <a:pt x="203" y="534"/>
                    <a:pt x="191" y="451"/>
                    <a:pt x="179" y="355"/>
                  </a:cubicBezTo>
                  <a:cubicBezTo>
                    <a:pt x="167" y="260"/>
                    <a:pt x="155" y="141"/>
                    <a:pt x="131" y="34"/>
                  </a:cubicBezTo>
                  <a:cubicBezTo>
                    <a:pt x="127" y="11"/>
                    <a:pt x="107" y="1"/>
                    <a:pt x="8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45"/>
            <p:cNvSpPr/>
            <p:nvPr/>
          </p:nvSpPr>
          <p:spPr>
            <a:xfrm>
              <a:off x="4301425" y="2122400"/>
              <a:ext cx="9550" cy="10025"/>
            </a:xfrm>
            <a:custGeom>
              <a:rect b="b" l="l" r="r" t="t"/>
              <a:pathLst>
                <a:path extrusionOk="0" h="401" w="382">
                  <a:moveTo>
                    <a:pt x="181" y="1"/>
                  </a:moveTo>
                  <a:cubicBezTo>
                    <a:pt x="150" y="1"/>
                    <a:pt x="120" y="9"/>
                    <a:pt x="95" y="25"/>
                  </a:cubicBezTo>
                  <a:cubicBezTo>
                    <a:pt x="24" y="61"/>
                    <a:pt x="0" y="156"/>
                    <a:pt x="48" y="227"/>
                  </a:cubicBezTo>
                  <a:cubicBezTo>
                    <a:pt x="79" y="290"/>
                    <a:pt x="139" y="400"/>
                    <a:pt x="226" y="400"/>
                  </a:cubicBezTo>
                  <a:cubicBezTo>
                    <a:pt x="238" y="400"/>
                    <a:pt x="250" y="398"/>
                    <a:pt x="262" y="394"/>
                  </a:cubicBezTo>
                  <a:cubicBezTo>
                    <a:pt x="298" y="382"/>
                    <a:pt x="322" y="334"/>
                    <a:pt x="334" y="299"/>
                  </a:cubicBezTo>
                  <a:cubicBezTo>
                    <a:pt x="381" y="227"/>
                    <a:pt x="346" y="156"/>
                    <a:pt x="322" y="84"/>
                  </a:cubicBezTo>
                  <a:cubicBezTo>
                    <a:pt x="298" y="30"/>
                    <a:pt x="239" y="1"/>
                    <a:pt x="18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45"/>
            <p:cNvSpPr/>
            <p:nvPr/>
          </p:nvSpPr>
          <p:spPr>
            <a:xfrm>
              <a:off x="4323775" y="2149275"/>
              <a:ext cx="3850" cy="6150"/>
            </a:xfrm>
            <a:custGeom>
              <a:rect b="b" l="l" r="r" t="t"/>
              <a:pathLst>
                <a:path extrusionOk="0" h="246" w="154">
                  <a:moveTo>
                    <a:pt x="65" y="0"/>
                  </a:moveTo>
                  <a:cubicBezTo>
                    <a:pt x="34" y="0"/>
                    <a:pt x="1" y="29"/>
                    <a:pt x="23" y="81"/>
                  </a:cubicBezTo>
                  <a:cubicBezTo>
                    <a:pt x="47" y="141"/>
                    <a:pt x="47" y="200"/>
                    <a:pt x="94" y="236"/>
                  </a:cubicBezTo>
                  <a:cubicBezTo>
                    <a:pt x="98" y="243"/>
                    <a:pt x="104" y="246"/>
                    <a:pt x="112" y="246"/>
                  </a:cubicBezTo>
                  <a:cubicBezTo>
                    <a:pt x="130" y="246"/>
                    <a:pt x="154" y="229"/>
                    <a:pt x="154" y="212"/>
                  </a:cubicBezTo>
                  <a:cubicBezTo>
                    <a:pt x="154" y="152"/>
                    <a:pt x="142" y="93"/>
                    <a:pt x="106" y="33"/>
                  </a:cubicBezTo>
                  <a:cubicBezTo>
                    <a:pt x="102" y="11"/>
                    <a:pt x="84" y="0"/>
                    <a:pt x="6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45"/>
            <p:cNvSpPr/>
            <p:nvPr/>
          </p:nvSpPr>
          <p:spPr>
            <a:xfrm>
              <a:off x="4329600" y="2146725"/>
              <a:ext cx="6675" cy="9350"/>
            </a:xfrm>
            <a:custGeom>
              <a:rect b="b" l="l" r="r" t="t"/>
              <a:pathLst>
                <a:path extrusionOk="0" h="374" w="267">
                  <a:moveTo>
                    <a:pt x="82" y="1"/>
                  </a:moveTo>
                  <a:cubicBezTo>
                    <a:pt x="37" y="1"/>
                    <a:pt x="1" y="54"/>
                    <a:pt x="28" y="100"/>
                  </a:cubicBezTo>
                  <a:cubicBezTo>
                    <a:pt x="52" y="183"/>
                    <a:pt x="64" y="243"/>
                    <a:pt x="88" y="314"/>
                  </a:cubicBezTo>
                  <a:cubicBezTo>
                    <a:pt x="88" y="338"/>
                    <a:pt x="111" y="373"/>
                    <a:pt x="147" y="373"/>
                  </a:cubicBezTo>
                  <a:lnTo>
                    <a:pt x="171" y="373"/>
                  </a:lnTo>
                  <a:cubicBezTo>
                    <a:pt x="183" y="373"/>
                    <a:pt x="207" y="373"/>
                    <a:pt x="219" y="350"/>
                  </a:cubicBezTo>
                  <a:lnTo>
                    <a:pt x="231" y="338"/>
                  </a:lnTo>
                  <a:cubicBezTo>
                    <a:pt x="242" y="326"/>
                    <a:pt x="266" y="278"/>
                    <a:pt x="266" y="254"/>
                  </a:cubicBezTo>
                  <a:cubicBezTo>
                    <a:pt x="231" y="159"/>
                    <a:pt x="183" y="88"/>
                    <a:pt x="123" y="16"/>
                  </a:cubicBezTo>
                  <a:cubicBezTo>
                    <a:pt x="110" y="5"/>
                    <a:pt x="96" y="1"/>
                    <a:pt x="8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45"/>
            <p:cNvSpPr/>
            <p:nvPr/>
          </p:nvSpPr>
          <p:spPr>
            <a:xfrm>
              <a:off x="4340125" y="2149725"/>
              <a:ext cx="7750" cy="12000"/>
            </a:xfrm>
            <a:custGeom>
              <a:rect b="b" l="l" r="r" t="t"/>
              <a:pathLst>
                <a:path extrusionOk="0" h="480" w="310">
                  <a:moveTo>
                    <a:pt x="109" y="0"/>
                  </a:moveTo>
                  <a:cubicBezTo>
                    <a:pt x="54" y="0"/>
                    <a:pt x="0" y="33"/>
                    <a:pt x="0" y="99"/>
                  </a:cubicBezTo>
                  <a:cubicBezTo>
                    <a:pt x="0" y="182"/>
                    <a:pt x="12" y="265"/>
                    <a:pt x="12" y="337"/>
                  </a:cubicBezTo>
                  <a:cubicBezTo>
                    <a:pt x="12" y="396"/>
                    <a:pt x="60" y="480"/>
                    <a:pt x="131" y="480"/>
                  </a:cubicBezTo>
                  <a:cubicBezTo>
                    <a:pt x="310" y="480"/>
                    <a:pt x="226" y="194"/>
                    <a:pt x="226" y="99"/>
                  </a:cubicBezTo>
                  <a:cubicBezTo>
                    <a:pt x="220" y="33"/>
                    <a:pt x="164" y="0"/>
                    <a:pt x="10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45"/>
            <p:cNvSpPr/>
            <p:nvPr/>
          </p:nvSpPr>
          <p:spPr>
            <a:xfrm>
              <a:off x="4348225" y="2153925"/>
              <a:ext cx="5900" cy="9075"/>
            </a:xfrm>
            <a:custGeom>
              <a:rect b="b" l="l" r="r" t="t"/>
              <a:pathLst>
                <a:path extrusionOk="0" h="363" w="236">
                  <a:moveTo>
                    <a:pt x="104" y="1"/>
                  </a:moveTo>
                  <a:cubicBezTo>
                    <a:pt x="57" y="1"/>
                    <a:pt x="1" y="52"/>
                    <a:pt x="33" y="109"/>
                  </a:cubicBezTo>
                  <a:cubicBezTo>
                    <a:pt x="69" y="157"/>
                    <a:pt x="69" y="193"/>
                    <a:pt x="81" y="252"/>
                  </a:cubicBezTo>
                  <a:cubicBezTo>
                    <a:pt x="81" y="276"/>
                    <a:pt x="117" y="312"/>
                    <a:pt x="128" y="336"/>
                  </a:cubicBezTo>
                  <a:cubicBezTo>
                    <a:pt x="134" y="353"/>
                    <a:pt x="146" y="362"/>
                    <a:pt x="158" y="362"/>
                  </a:cubicBezTo>
                  <a:cubicBezTo>
                    <a:pt x="170" y="362"/>
                    <a:pt x="182" y="353"/>
                    <a:pt x="188" y="336"/>
                  </a:cubicBezTo>
                  <a:cubicBezTo>
                    <a:pt x="212" y="288"/>
                    <a:pt x="236" y="264"/>
                    <a:pt x="212" y="205"/>
                  </a:cubicBezTo>
                  <a:cubicBezTo>
                    <a:pt x="200" y="145"/>
                    <a:pt x="188" y="85"/>
                    <a:pt x="152" y="38"/>
                  </a:cubicBezTo>
                  <a:cubicBezTo>
                    <a:pt x="145" y="12"/>
                    <a:pt x="125" y="1"/>
                    <a:pt x="10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45"/>
            <p:cNvSpPr/>
            <p:nvPr/>
          </p:nvSpPr>
          <p:spPr>
            <a:xfrm>
              <a:off x="4357675" y="2156725"/>
              <a:ext cx="4775" cy="10700"/>
            </a:xfrm>
            <a:custGeom>
              <a:rect b="b" l="l" r="r" t="t"/>
              <a:pathLst>
                <a:path extrusionOk="0" h="428" w="191">
                  <a:moveTo>
                    <a:pt x="39" y="0"/>
                  </a:moveTo>
                  <a:cubicBezTo>
                    <a:pt x="18" y="0"/>
                    <a:pt x="1" y="15"/>
                    <a:pt x="1" y="45"/>
                  </a:cubicBezTo>
                  <a:cubicBezTo>
                    <a:pt x="12" y="164"/>
                    <a:pt x="12" y="295"/>
                    <a:pt x="72" y="402"/>
                  </a:cubicBezTo>
                  <a:cubicBezTo>
                    <a:pt x="91" y="415"/>
                    <a:pt x="117" y="428"/>
                    <a:pt x="139" y="428"/>
                  </a:cubicBezTo>
                  <a:cubicBezTo>
                    <a:pt x="158" y="428"/>
                    <a:pt x="174" y="418"/>
                    <a:pt x="179" y="390"/>
                  </a:cubicBezTo>
                  <a:cubicBezTo>
                    <a:pt x="191" y="331"/>
                    <a:pt x="179" y="283"/>
                    <a:pt x="167" y="224"/>
                  </a:cubicBezTo>
                  <a:cubicBezTo>
                    <a:pt x="131" y="164"/>
                    <a:pt x="120" y="104"/>
                    <a:pt x="96" y="45"/>
                  </a:cubicBezTo>
                  <a:cubicBezTo>
                    <a:pt x="84" y="15"/>
                    <a:pt x="60" y="0"/>
                    <a:pt x="3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45"/>
            <p:cNvSpPr/>
            <p:nvPr/>
          </p:nvSpPr>
          <p:spPr>
            <a:xfrm>
              <a:off x="4365650" y="2159225"/>
              <a:ext cx="6625" cy="12250"/>
            </a:xfrm>
            <a:custGeom>
              <a:rect b="b" l="l" r="r" t="t"/>
              <a:pathLst>
                <a:path extrusionOk="0" h="490" w="265">
                  <a:moveTo>
                    <a:pt x="94" y="0"/>
                  </a:moveTo>
                  <a:cubicBezTo>
                    <a:pt x="49" y="0"/>
                    <a:pt x="0" y="41"/>
                    <a:pt x="15" y="100"/>
                  </a:cubicBezTo>
                  <a:cubicBezTo>
                    <a:pt x="27" y="195"/>
                    <a:pt x="27" y="338"/>
                    <a:pt x="74" y="421"/>
                  </a:cubicBezTo>
                  <a:cubicBezTo>
                    <a:pt x="86" y="466"/>
                    <a:pt x="129" y="490"/>
                    <a:pt x="171" y="490"/>
                  </a:cubicBezTo>
                  <a:cubicBezTo>
                    <a:pt x="218" y="490"/>
                    <a:pt x="265" y="460"/>
                    <a:pt x="265" y="397"/>
                  </a:cubicBezTo>
                  <a:cubicBezTo>
                    <a:pt x="253" y="278"/>
                    <a:pt x="205" y="147"/>
                    <a:pt x="158" y="52"/>
                  </a:cubicBezTo>
                  <a:cubicBezTo>
                    <a:pt x="149" y="16"/>
                    <a:pt x="122" y="0"/>
                    <a:pt x="9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45"/>
            <p:cNvSpPr/>
            <p:nvPr/>
          </p:nvSpPr>
          <p:spPr>
            <a:xfrm>
              <a:off x="4373550" y="2164425"/>
              <a:ext cx="6475" cy="10100"/>
            </a:xfrm>
            <a:custGeom>
              <a:rect b="b" l="l" r="r" t="t"/>
              <a:pathLst>
                <a:path extrusionOk="0" h="404" w="259">
                  <a:moveTo>
                    <a:pt x="38" y="1"/>
                  </a:moveTo>
                  <a:cubicBezTo>
                    <a:pt x="15" y="1"/>
                    <a:pt x="0" y="18"/>
                    <a:pt x="8" y="35"/>
                  </a:cubicBezTo>
                  <a:lnTo>
                    <a:pt x="8" y="142"/>
                  </a:lnTo>
                  <a:cubicBezTo>
                    <a:pt x="8" y="189"/>
                    <a:pt x="20" y="225"/>
                    <a:pt x="32" y="273"/>
                  </a:cubicBezTo>
                  <a:cubicBezTo>
                    <a:pt x="52" y="322"/>
                    <a:pt x="96" y="404"/>
                    <a:pt x="151" y="404"/>
                  </a:cubicBezTo>
                  <a:cubicBezTo>
                    <a:pt x="163" y="404"/>
                    <a:pt x="175" y="400"/>
                    <a:pt x="187" y="392"/>
                  </a:cubicBezTo>
                  <a:cubicBezTo>
                    <a:pt x="258" y="344"/>
                    <a:pt x="235" y="237"/>
                    <a:pt x="211" y="189"/>
                  </a:cubicBezTo>
                  <a:cubicBezTo>
                    <a:pt x="187" y="94"/>
                    <a:pt x="139" y="46"/>
                    <a:pt x="68" y="11"/>
                  </a:cubicBezTo>
                  <a:cubicBezTo>
                    <a:pt x="58" y="4"/>
                    <a:pt x="47" y="1"/>
                    <a:pt x="3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45"/>
            <p:cNvSpPr/>
            <p:nvPr/>
          </p:nvSpPr>
          <p:spPr>
            <a:xfrm>
              <a:off x="4381200" y="2169250"/>
              <a:ext cx="4475" cy="9475"/>
            </a:xfrm>
            <a:custGeom>
              <a:rect b="b" l="l" r="r" t="t"/>
              <a:pathLst>
                <a:path extrusionOk="0" h="379" w="179">
                  <a:moveTo>
                    <a:pt x="32" y="0"/>
                  </a:moveTo>
                  <a:cubicBezTo>
                    <a:pt x="16" y="0"/>
                    <a:pt x="0" y="6"/>
                    <a:pt x="0" y="20"/>
                  </a:cubicBezTo>
                  <a:cubicBezTo>
                    <a:pt x="0" y="115"/>
                    <a:pt x="12" y="187"/>
                    <a:pt x="12" y="270"/>
                  </a:cubicBezTo>
                  <a:cubicBezTo>
                    <a:pt x="12" y="314"/>
                    <a:pt x="53" y="379"/>
                    <a:pt x="106" y="379"/>
                  </a:cubicBezTo>
                  <a:cubicBezTo>
                    <a:pt x="110" y="379"/>
                    <a:pt x="115" y="378"/>
                    <a:pt x="119" y="377"/>
                  </a:cubicBezTo>
                  <a:cubicBezTo>
                    <a:pt x="179" y="365"/>
                    <a:pt x="179" y="294"/>
                    <a:pt x="155" y="246"/>
                  </a:cubicBezTo>
                  <a:cubicBezTo>
                    <a:pt x="131" y="175"/>
                    <a:pt x="83" y="80"/>
                    <a:pt x="60" y="8"/>
                  </a:cubicBezTo>
                  <a:cubicBezTo>
                    <a:pt x="55" y="3"/>
                    <a:pt x="44" y="0"/>
                    <a:pt x="3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45"/>
            <p:cNvSpPr/>
            <p:nvPr/>
          </p:nvSpPr>
          <p:spPr>
            <a:xfrm>
              <a:off x="4341400" y="2122625"/>
              <a:ext cx="7075" cy="9675"/>
            </a:xfrm>
            <a:custGeom>
              <a:rect b="b" l="l" r="r" t="t"/>
              <a:pathLst>
                <a:path extrusionOk="0" h="387" w="283">
                  <a:moveTo>
                    <a:pt x="128" y="0"/>
                  </a:moveTo>
                  <a:cubicBezTo>
                    <a:pt x="64" y="0"/>
                    <a:pt x="1" y="48"/>
                    <a:pt x="32" y="111"/>
                  </a:cubicBezTo>
                  <a:cubicBezTo>
                    <a:pt x="56" y="171"/>
                    <a:pt x="56" y="230"/>
                    <a:pt x="68" y="314"/>
                  </a:cubicBezTo>
                  <a:cubicBezTo>
                    <a:pt x="83" y="364"/>
                    <a:pt x="125" y="387"/>
                    <a:pt x="167" y="387"/>
                  </a:cubicBezTo>
                  <a:cubicBezTo>
                    <a:pt x="224" y="387"/>
                    <a:pt x="282" y="346"/>
                    <a:pt x="282" y="278"/>
                  </a:cubicBezTo>
                  <a:cubicBezTo>
                    <a:pt x="282" y="194"/>
                    <a:pt x="247" y="111"/>
                    <a:pt x="211" y="40"/>
                  </a:cubicBezTo>
                  <a:cubicBezTo>
                    <a:pt x="191" y="12"/>
                    <a:pt x="159" y="0"/>
                    <a:pt x="12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45"/>
            <p:cNvSpPr/>
            <p:nvPr/>
          </p:nvSpPr>
          <p:spPr>
            <a:xfrm>
              <a:off x="4349650" y="2119200"/>
              <a:ext cx="7450" cy="8150"/>
            </a:xfrm>
            <a:custGeom>
              <a:rect b="b" l="l" r="r" t="t"/>
              <a:pathLst>
                <a:path extrusionOk="0" h="326" w="298">
                  <a:moveTo>
                    <a:pt x="124" y="1"/>
                  </a:moveTo>
                  <a:cubicBezTo>
                    <a:pt x="110" y="1"/>
                    <a:pt x="96" y="4"/>
                    <a:pt x="83" y="10"/>
                  </a:cubicBezTo>
                  <a:cubicBezTo>
                    <a:pt x="24" y="46"/>
                    <a:pt x="0" y="129"/>
                    <a:pt x="36" y="177"/>
                  </a:cubicBezTo>
                  <a:cubicBezTo>
                    <a:pt x="48" y="189"/>
                    <a:pt x="48" y="224"/>
                    <a:pt x="71" y="248"/>
                  </a:cubicBezTo>
                  <a:cubicBezTo>
                    <a:pt x="83" y="284"/>
                    <a:pt x="95" y="296"/>
                    <a:pt x="131" y="308"/>
                  </a:cubicBezTo>
                  <a:cubicBezTo>
                    <a:pt x="137" y="320"/>
                    <a:pt x="149" y="326"/>
                    <a:pt x="161" y="326"/>
                  </a:cubicBezTo>
                  <a:cubicBezTo>
                    <a:pt x="173" y="326"/>
                    <a:pt x="185" y="320"/>
                    <a:pt x="191" y="308"/>
                  </a:cubicBezTo>
                  <a:cubicBezTo>
                    <a:pt x="274" y="248"/>
                    <a:pt x="298" y="141"/>
                    <a:pt x="238" y="58"/>
                  </a:cubicBezTo>
                  <a:cubicBezTo>
                    <a:pt x="203" y="23"/>
                    <a:pt x="162" y="1"/>
                    <a:pt x="12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45"/>
            <p:cNvSpPr/>
            <p:nvPr/>
          </p:nvSpPr>
          <p:spPr>
            <a:xfrm>
              <a:off x="4309750" y="2132425"/>
              <a:ext cx="9250" cy="13900"/>
            </a:xfrm>
            <a:custGeom>
              <a:rect b="b" l="l" r="r" t="t"/>
              <a:pathLst>
                <a:path extrusionOk="0" h="556" w="370">
                  <a:moveTo>
                    <a:pt x="222" y="0"/>
                  </a:moveTo>
                  <a:cubicBezTo>
                    <a:pt x="162" y="0"/>
                    <a:pt x="108" y="42"/>
                    <a:pt x="108" y="124"/>
                  </a:cubicBezTo>
                  <a:cubicBezTo>
                    <a:pt x="108" y="255"/>
                    <a:pt x="1" y="362"/>
                    <a:pt x="24" y="493"/>
                  </a:cubicBezTo>
                  <a:cubicBezTo>
                    <a:pt x="24" y="529"/>
                    <a:pt x="60" y="541"/>
                    <a:pt x="84" y="553"/>
                  </a:cubicBezTo>
                  <a:cubicBezTo>
                    <a:pt x="97" y="555"/>
                    <a:pt x="110" y="556"/>
                    <a:pt x="122" y="556"/>
                  </a:cubicBezTo>
                  <a:cubicBezTo>
                    <a:pt x="317" y="556"/>
                    <a:pt x="370" y="293"/>
                    <a:pt x="370" y="136"/>
                  </a:cubicBezTo>
                  <a:cubicBezTo>
                    <a:pt x="352" y="45"/>
                    <a:pt x="284" y="0"/>
                    <a:pt x="22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45"/>
            <p:cNvSpPr/>
            <p:nvPr/>
          </p:nvSpPr>
          <p:spPr>
            <a:xfrm>
              <a:off x="4305675" y="2132100"/>
              <a:ext cx="7075" cy="7625"/>
            </a:xfrm>
            <a:custGeom>
              <a:rect b="b" l="l" r="r" t="t"/>
              <a:pathLst>
                <a:path extrusionOk="0" h="305" w="283">
                  <a:moveTo>
                    <a:pt x="173" y="0"/>
                  </a:moveTo>
                  <a:cubicBezTo>
                    <a:pt x="155" y="0"/>
                    <a:pt x="140" y="6"/>
                    <a:pt x="128" y="18"/>
                  </a:cubicBezTo>
                  <a:cubicBezTo>
                    <a:pt x="104" y="54"/>
                    <a:pt x="104" y="66"/>
                    <a:pt x="92" y="113"/>
                  </a:cubicBezTo>
                  <a:cubicBezTo>
                    <a:pt x="92" y="137"/>
                    <a:pt x="92" y="137"/>
                    <a:pt x="56" y="149"/>
                  </a:cubicBezTo>
                  <a:cubicBezTo>
                    <a:pt x="0" y="205"/>
                    <a:pt x="51" y="305"/>
                    <a:pt x="127" y="305"/>
                  </a:cubicBezTo>
                  <a:cubicBezTo>
                    <a:pt x="131" y="305"/>
                    <a:pt x="135" y="304"/>
                    <a:pt x="140" y="304"/>
                  </a:cubicBezTo>
                  <a:cubicBezTo>
                    <a:pt x="199" y="292"/>
                    <a:pt x="247" y="244"/>
                    <a:pt x="259" y="185"/>
                  </a:cubicBezTo>
                  <a:cubicBezTo>
                    <a:pt x="283" y="125"/>
                    <a:pt x="283" y="77"/>
                    <a:pt x="235" y="18"/>
                  </a:cubicBezTo>
                  <a:cubicBezTo>
                    <a:pt x="211" y="6"/>
                    <a:pt x="190" y="0"/>
                    <a:pt x="17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45"/>
            <p:cNvSpPr/>
            <p:nvPr/>
          </p:nvSpPr>
          <p:spPr>
            <a:xfrm>
              <a:off x="4287875" y="2166175"/>
              <a:ext cx="7625" cy="14675"/>
            </a:xfrm>
            <a:custGeom>
              <a:rect b="b" l="l" r="r" t="t"/>
              <a:pathLst>
                <a:path extrusionOk="0" h="587" w="305">
                  <a:moveTo>
                    <a:pt x="97" y="0"/>
                  </a:moveTo>
                  <a:cubicBezTo>
                    <a:pt x="46" y="0"/>
                    <a:pt x="0" y="33"/>
                    <a:pt x="6" y="96"/>
                  </a:cubicBezTo>
                  <a:cubicBezTo>
                    <a:pt x="18" y="191"/>
                    <a:pt x="18" y="262"/>
                    <a:pt x="18" y="357"/>
                  </a:cubicBezTo>
                  <a:cubicBezTo>
                    <a:pt x="18" y="429"/>
                    <a:pt x="42" y="500"/>
                    <a:pt x="90" y="560"/>
                  </a:cubicBezTo>
                  <a:cubicBezTo>
                    <a:pt x="102" y="578"/>
                    <a:pt x="120" y="587"/>
                    <a:pt x="137" y="587"/>
                  </a:cubicBezTo>
                  <a:cubicBezTo>
                    <a:pt x="155" y="587"/>
                    <a:pt x="173" y="578"/>
                    <a:pt x="185" y="560"/>
                  </a:cubicBezTo>
                  <a:cubicBezTo>
                    <a:pt x="304" y="441"/>
                    <a:pt x="245" y="238"/>
                    <a:pt x="209" y="84"/>
                  </a:cubicBezTo>
                  <a:cubicBezTo>
                    <a:pt x="192" y="27"/>
                    <a:pt x="143" y="0"/>
                    <a:pt x="9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45"/>
            <p:cNvSpPr/>
            <p:nvPr/>
          </p:nvSpPr>
          <p:spPr>
            <a:xfrm>
              <a:off x="4296350" y="2158000"/>
              <a:ext cx="6875" cy="17300"/>
            </a:xfrm>
            <a:custGeom>
              <a:rect b="b" l="l" r="r" t="t"/>
              <a:pathLst>
                <a:path extrusionOk="0" h="692" w="275">
                  <a:moveTo>
                    <a:pt x="145" y="0"/>
                  </a:moveTo>
                  <a:cubicBezTo>
                    <a:pt x="79" y="0"/>
                    <a:pt x="6" y="46"/>
                    <a:pt x="13" y="125"/>
                  </a:cubicBezTo>
                  <a:cubicBezTo>
                    <a:pt x="25" y="232"/>
                    <a:pt x="25" y="327"/>
                    <a:pt x="13" y="423"/>
                  </a:cubicBezTo>
                  <a:cubicBezTo>
                    <a:pt x="1" y="518"/>
                    <a:pt x="1" y="589"/>
                    <a:pt x="60" y="661"/>
                  </a:cubicBezTo>
                  <a:cubicBezTo>
                    <a:pt x="68" y="683"/>
                    <a:pt x="95" y="692"/>
                    <a:pt x="116" y="692"/>
                  </a:cubicBezTo>
                  <a:cubicBezTo>
                    <a:pt x="129" y="692"/>
                    <a:pt x="139" y="689"/>
                    <a:pt x="144" y="684"/>
                  </a:cubicBezTo>
                  <a:cubicBezTo>
                    <a:pt x="239" y="625"/>
                    <a:pt x="251" y="530"/>
                    <a:pt x="263" y="423"/>
                  </a:cubicBezTo>
                  <a:cubicBezTo>
                    <a:pt x="275" y="303"/>
                    <a:pt x="275" y="208"/>
                    <a:pt x="251" y="101"/>
                  </a:cubicBezTo>
                  <a:cubicBezTo>
                    <a:pt x="251" y="31"/>
                    <a:pt x="200" y="0"/>
                    <a:pt x="14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45"/>
            <p:cNvSpPr/>
            <p:nvPr/>
          </p:nvSpPr>
          <p:spPr>
            <a:xfrm>
              <a:off x="4250225" y="2280050"/>
              <a:ext cx="15800" cy="5650"/>
            </a:xfrm>
            <a:custGeom>
              <a:rect b="b" l="l" r="r" t="t"/>
              <a:pathLst>
                <a:path extrusionOk="0" h="226" w="632">
                  <a:moveTo>
                    <a:pt x="436" y="0"/>
                  </a:moveTo>
                  <a:cubicBezTo>
                    <a:pt x="372" y="0"/>
                    <a:pt x="314" y="5"/>
                    <a:pt x="250" y="5"/>
                  </a:cubicBezTo>
                  <a:cubicBezTo>
                    <a:pt x="167" y="5"/>
                    <a:pt x="108" y="5"/>
                    <a:pt x="24" y="89"/>
                  </a:cubicBezTo>
                  <a:cubicBezTo>
                    <a:pt x="0" y="113"/>
                    <a:pt x="0" y="160"/>
                    <a:pt x="24" y="172"/>
                  </a:cubicBezTo>
                  <a:cubicBezTo>
                    <a:pt x="82" y="213"/>
                    <a:pt x="134" y="226"/>
                    <a:pt x="188" y="226"/>
                  </a:cubicBezTo>
                  <a:cubicBezTo>
                    <a:pt x="212" y="226"/>
                    <a:pt x="237" y="223"/>
                    <a:pt x="262" y="220"/>
                  </a:cubicBezTo>
                  <a:cubicBezTo>
                    <a:pt x="369" y="208"/>
                    <a:pt x="453" y="172"/>
                    <a:pt x="560" y="124"/>
                  </a:cubicBezTo>
                  <a:cubicBezTo>
                    <a:pt x="631" y="113"/>
                    <a:pt x="596" y="5"/>
                    <a:pt x="536" y="5"/>
                  </a:cubicBezTo>
                  <a:cubicBezTo>
                    <a:pt x="500" y="1"/>
                    <a:pt x="467" y="0"/>
                    <a:pt x="43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45"/>
            <p:cNvSpPr/>
            <p:nvPr/>
          </p:nvSpPr>
          <p:spPr>
            <a:xfrm>
              <a:off x="4251050" y="2263325"/>
              <a:ext cx="14350" cy="9275"/>
            </a:xfrm>
            <a:custGeom>
              <a:rect b="b" l="l" r="r" t="t"/>
              <a:pathLst>
                <a:path extrusionOk="0" h="371" w="574">
                  <a:moveTo>
                    <a:pt x="479" y="1"/>
                  </a:moveTo>
                  <a:cubicBezTo>
                    <a:pt x="464" y="1"/>
                    <a:pt x="447" y="6"/>
                    <a:pt x="432" y="20"/>
                  </a:cubicBezTo>
                  <a:cubicBezTo>
                    <a:pt x="325" y="103"/>
                    <a:pt x="194" y="151"/>
                    <a:pt x="86" y="198"/>
                  </a:cubicBezTo>
                  <a:cubicBezTo>
                    <a:pt x="1" y="241"/>
                    <a:pt x="40" y="370"/>
                    <a:pt x="127" y="370"/>
                  </a:cubicBezTo>
                  <a:cubicBezTo>
                    <a:pt x="137" y="370"/>
                    <a:pt x="147" y="368"/>
                    <a:pt x="158" y="365"/>
                  </a:cubicBezTo>
                  <a:cubicBezTo>
                    <a:pt x="229" y="341"/>
                    <a:pt x="313" y="317"/>
                    <a:pt x="372" y="281"/>
                  </a:cubicBezTo>
                  <a:cubicBezTo>
                    <a:pt x="432" y="234"/>
                    <a:pt x="491" y="186"/>
                    <a:pt x="527" y="127"/>
                  </a:cubicBezTo>
                  <a:cubicBezTo>
                    <a:pt x="573" y="71"/>
                    <a:pt x="533" y="1"/>
                    <a:pt x="47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45"/>
            <p:cNvSpPr/>
            <p:nvPr/>
          </p:nvSpPr>
          <p:spPr>
            <a:xfrm>
              <a:off x="4252300" y="2252675"/>
              <a:ext cx="14700" cy="9925"/>
            </a:xfrm>
            <a:custGeom>
              <a:rect b="b" l="l" r="r" t="t"/>
              <a:pathLst>
                <a:path extrusionOk="0" h="397" w="588">
                  <a:moveTo>
                    <a:pt x="447" y="0"/>
                  </a:moveTo>
                  <a:cubicBezTo>
                    <a:pt x="427" y="0"/>
                    <a:pt x="408" y="9"/>
                    <a:pt x="394" y="29"/>
                  </a:cubicBezTo>
                  <a:cubicBezTo>
                    <a:pt x="334" y="88"/>
                    <a:pt x="275" y="148"/>
                    <a:pt x="203" y="184"/>
                  </a:cubicBezTo>
                  <a:cubicBezTo>
                    <a:pt x="144" y="196"/>
                    <a:pt x="1" y="255"/>
                    <a:pt x="84" y="350"/>
                  </a:cubicBezTo>
                  <a:cubicBezTo>
                    <a:pt x="113" y="384"/>
                    <a:pt x="151" y="397"/>
                    <a:pt x="189" y="397"/>
                  </a:cubicBezTo>
                  <a:cubicBezTo>
                    <a:pt x="245" y="397"/>
                    <a:pt x="304" y="371"/>
                    <a:pt x="346" y="350"/>
                  </a:cubicBezTo>
                  <a:cubicBezTo>
                    <a:pt x="441" y="303"/>
                    <a:pt x="501" y="231"/>
                    <a:pt x="560" y="148"/>
                  </a:cubicBezTo>
                  <a:cubicBezTo>
                    <a:pt x="587" y="85"/>
                    <a:pt x="511" y="0"/>
                    <a:pt x="44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45"/>
            <p:cNvSpPr/>
            <p:nvPr/>
          </p:nvSpPr>
          <p:spPr>
            <a:xfrm>
              <a:off x="4253800" y="2243200"/>
              <a:ext cx="12450" cy="7700"/>
            </a:xfrm>
            <a:custGeom>
              <a:rect b="b" l="l" r="r" t="t"/>
              <a:pathLst>
                <a:path extrusionOk="0" h="308" w="498">
                  <a:moveTo>
                    <a:pt x="307" y="1"/>
                  </a:moveTo>
                  <a:cubicBezTo>
                    <a:pt x="279" y="1"/>
                    <a:pt x="250" y="12"/>
                    <a:pt x="226" y="39"/>
                  </a:cubicBezTo>
                  <a:cubicBezTo>
                    <a:pt x="191" y="74"/>
                    <a:pt x="167" y="86"/>
                    <a:pt x="143" y="86"/>
                  </a:cubicBezTo>
                  <a:cubicBezTo>
                    <a:pt x="84" y="98"/>
                    <a:pt x="60" y="134"/>
                    <a:pt x="24" y="170"/>
                  </a:cubicBezTo>
                  <a:cubicBezTo>
                    <a:pt x="0" y="194"/>
                    <a:pt x="0" y="217"/>
                    <a:pt x="24" y="229"/>
                  </a:cubicBezTo>
                  <a:cubicBezTo>
                    <a:pt x="57" y="286"/>
                    <a:pt x="106" y="307"/>
                    <a:pt x="160" y="307"/>
                  </a:cubicBezTo>
                  <a:cubicBezTo>
                    <a:pt x="241" y="307"/>
                    <a:pt x="334" y="260"/>
                    <a:pt x="405" y="217"/>
                  </a:cubicBezTo>
                  <a:cubicBezTo>
                    <a:pt x="497" y="134"/>
                    <a:pt x="403" y="1"/>
                    <a:pt x="30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45"/>
            <p:cNvSpPr/>
            <p:nvPr/>
          </p:nvSpPr>
          <p:spPr>
            <a:xfrm>
              <a:off x="4253500" y="2233075"/>
              <a:ext cx="10575" cy="4975"/>
            </a:xfrm>
            <a:custGeom>
              <a:rect b="b" l="l" r="r" t="t"/>
              <a:pathLst>
                <a:path extrusionOk="0" h="199" w="423">
                  <a:moveTo>
                    <a:pt x="321" y="1"/>
                  </a:moveTo>
                  <a:cubicBezTo>
                    <a:pt x="314" y="1"/>
                    <a:pt x="306" y="1"/>
                    <a:pt x="298" y="3"/>
                  </a:cubicBezTo>
                  <a:cubicBezTo>
                    <a:pt x="250" y="15"/>
                    <a:pt x="191" y="27"/>
                    <a:pt x="155" y="27"/>
                  </a:cubicBezTo>
                  <a:cubicBezTo>
                    <a:pt x="96" y="39"/>
                    <a:pt x="72" y="39"/>
                    <a:pt x="36" y="87"/>
                  </a:cubicBezTo>
                  <a:cubicBezTo>
                    <a:pt x="0" y="98"/>
                    <a:pt x="0" y="146"/>
                    <a:pt x="36" y="158"/>
                  </a:cubicBezTo>
                  <a:cubicBezTo>
                    <a:pt x="63" y="185"/>
                    <a:pt x="96" y="198"/>
                    <a:pt x="136" y="198"/>
                  </a:cubicBezTo>
                  <a:cubicBezTo>
                    <a:pt x="150" y="198"/>
                    <a:pt x="164" y="197"/>
                    <a:pt x="179" y="194"/>
                  </a:cubicBezTo>
                  <a:cubicBezTo>
                    <a:pt x="238" y="170"/>
                    <a:pt x="298" y="158"/>
                    <a:pt x="346" y="146"/>
                  </a:cubicBezTo>
                  <a:cubicBezTo>
                    <a:pt x="423" y="124"/>
                    <a:pt x="408" y="1"/>
                    <a:pt x="32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45"/>
            <p:cNvSpPr/>
            <p:nvPr/>
          </p:nvSpPr>
          <p:spPr>
            <a:xfrm>
              <a:off x="4252900" y="2222825"/>
              <a:ext cx="11000" cy="5275"/>
            </a:xfrm>
            <a:custGeom>
              <a:rect b="b" l="l" r="r" t="t"/>
              <a:pathLst>
                <a:path extrusionOk="0" h="211" w="440">
                  <a:moveTo>
                    <a:pt x="336" y="0"/>
                  </a:moveTo>
                  <a:cubicBezTo>
                    <a:pt x="325" y="0"/>
                    <a:pt x="312" y="3"/>
                    <a:pt x="298" y="8"/>
                  </a:cubicBezTo>
                  <a:cubicBezTo>
                    <a:pt x="227" y="20"/>
                    <a:pt x="179" y="20"/>
                    <a:pt x="131" y="32"/>
                  </a:cubicBezTo>
                  <a:cubicBezTo>
                    <a:pt x="72" y="56"/>
                    <a:pt x="36" y="80"/>
                    <a:pt x="12" y="127"/>
                  </a:cubicBezTo>
                  <a:cubicBezTo>
                    <a:pt x="1" y="139"/>
                    <a:pt x="12" y="175"/>
                    <a:pt x="24" y="187"/>
                  </a:cubicBezTo>
                  <a:cubicBezTo>
                    <a:pt x="84" y="211"/>
                    <a:pt x="120" y="211"/>
                    <a:pt x="179" y="211"/>
                  </a:cubicBezTo>
                  <a:cubicBezTo>
                    <a:pt x="239" y="199"/>
                    <a:pt x="298" y="199"/>
                    <a:pt x="334" y="187"/>
                  </a:cubicBezTo>
                  <a:cubicBezTo>
                    <a:pt x="439" y="145"/>
                    <a:pt x="423" y="0"/>
                    <a:pt x="33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45"/>
            <p:cNvSpPr/>
            <p:nvPr/>
          </p:nvSpPr>
          <p:spPr>
            <a:xfrm>
              <a:off x="4250825" y="2214325"/>
              <a:ext cx="10225" cy="5225"/>
            </a:xfrm>
            <a:custGeom>
              <a:rect b="b" l="l" r="r" t="t"/>
              <a:pathLst>
                <a:path extrusionOk="0" h="209" w="409">
                  <a:moveTo>
                    <a:pt x="297" y="0"/>
                  </a:moveTo>
                  <a:cubicBezTo>
                    <a:pt x="290" y="0"/>
                    <a:pt x="282" y="1"/>
                    <a:pt x="274" y="3"/>
                  </a:cubicBezTo>
                  <a:cubicBezTo>
                    <a:pt x="226" y="15"/>
                    <a:pt x="167" y="15"/>
                    <a:pt x="119" y="39"/>
                  </a:cubicBezTo>
                  <a:cubicBezTo>
                    <a:pt x="84" y="39"/>
                    <a:pt x="48" y="39"/>
                    <a:pt x="12" y="75"/>
                  </a:cubicBezTo>
                  <a:cubicBezTo>
                    <a:pt x="0" y="110"/>
                    <a:pt x="0" y="134"/>
                    <a:pt x="12" y="170"/>
                  </a:cubicBezTo>
                  <a:cubicBezTo>
                    <a:pt x="41" y="199"/>
                    <a:pt x="84" y="208"/>
                    <a:pt x="130" y="208"/>
                  </a:cubicBezTo>
                  <a:cubicBezTo>
                    <a:pt x="196" y="208"/>
                    <a:pt x="267" y="189"/>
                    <a:pt x="310" y="182"/>
                  </a:cubicBezTo>
                  <a:cubicBezTo>
                    <a:pt x="409" y="127"/>
                    <a:pt x="386" y="0"/>
                    <a:pt x="29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45"/>
            <p:cNvSpPr/>
            <p:nvPr/>
          </p:nvSpPr>
          <p:spPr>
            <a:xfrm>
              <a:off x="4250825" y="2198675"/>
              <a:ext cx="12700" cy="7400"/>
            </a:xfrm>
            <a:custGeom>
              <a:rect b="b" l="l" r="r" t="t"/>
              <a:pathLst>
                <a:path extrusionOk="0" h="296" w="508">
                  <a:moveTo>
                    <a:pt x="357" y="0"/>
                  </a:moveTo>
                  <a:cubicBezTo>
                    <a:pt x="343" y="0"/>
                    <a:pt x="327" y="3"/>
                    <a:pt x="310" y="10"/>
                  </a:cubicBezTo>
                  <a:cubicBezTo>
                    <a:pt x="238" y="34"/>
                    <a:pt x="155" y="46"/>
                    <a:pt x="84" y="81"/>
                  </a:cubicBezTo>
                  <a:cubicBezTo>
                    <a:pt x="36" y="93"/>
                    <a:pt x="0" y="141"/>
                    <a:pt x="0" y="189"/>
                  </a:cubicBezTo>
                  <a:cubicBezTo>
                    <a:pt x="0" y="200"/>
                    <a:pt x="0" y="224"/>
                    <a:pt x="12" y="236"/>
                  </a:cubicBezTo>
                  <a:cubicBezTo>
                    <a:pt x="36" y="272"/>
                    <a:pt x="84" y="296"/>
                    <a:pt x="107" y="296"/>
                  </a:cubicBezTo>
                  <a:cubicBezTo>
                    <a:pt x="191" y="284"/>
                    <a:pt x="286" y="272"/>
                    <a:pt x="369" y="236"/>
                  </a:cubicBezTo>
                  <a:cubicBezTo>
                    <a:pt x="507" y="194"/>
                    <a:pt x="475" y="0"/>
                    <a:pt x="35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45"/>
            <p:cNvSpPr/>
            <p:nvPr/>
          </p:nvSpPr>
          <p:spPr>
            <a:xfrm>
              <a:off x="4250225" y="2193000"/>
              <a:ext cx="8050" cy="3375"/>
            </a:xfrm>
            <a:custGeom>
              <a:rect b="b" l="l" r="r" t="t"/>
              <a:pathLst>
                <a:path extrusionOk="0" h="135" w="322">
                  <a:moveTo>
                    <a:pt x="109" y="0"/>
                  </a:moveTo>
                  <a:cubicBezTo>
                    <a:pt x="70" y="0"/>
                    <a:pt x="34" y="8"/>
                    <a:pt x="12" y="35"/>
                  </a:cubicBezTo>
                  <a:cubicBezTo>
                    <a:pt x="0" y="58"/>
                    <a:pt x="0" y="82"/>
                    <a:pt x="12" y="94"/>
                  </a:cubicBezTo>
                  <a:cubicBezTo>
                    <a:pt x="39" y="127"/>
                    <a:pt x="84" y="135"/>
                    <a:pt x="130" y="135"/>
                  </a:cubicBezTo>
                  <a:cubicBezTo>
                    <a:pt x="168" y="135"/>
                    <a:pt x="207" y="130"/>
                    <a:pt x="238" y="130"/>
                  </a:cubicBezTo>
                  <a:cubicBezTo>
                    <a:pt x="242" y="130"/>
                    <a:pt x="246" y="131"/>
                    <a:pt x="249" y="131"/>
                  </a:cubicBezTo>
                  <a:cubicBezTo>
                    <a:pt x="322" y="131"/>
                    <a:pt x="318" y="11"/>
                    <a:pt x="238" y="11"/>
                  </a:cubicBezTo>
                  <a:cubicBezTo>
                    <a:pt x="206" y="11"/>
                    <a:pt x="156" y="0"/>
                    <a:pt x="10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45"/>
            <p:cNvSpPr/>
            <p:nvPr/>
          </p:nvSpPr>
          <p:spPr>
            <a:xfrm>
              <a:off x="4244275" y="2177250"/>
              <a:ext cx="12225" cy="8600"/>
            </a:xfrm>
            <a:custGeom>
              <a:rect b="b" l="l" r="r" t="t"/>
              <a:pathLst>
                <a:path extrusionOk="0" h="344" w="489">
                  <a:moveTo>
                    <a:pt x="238" y="1"/>
                  </a:moveTo>
                  <a:cubicBezTo>
                    <a:pt x="191" y="1"/>
                    <a:pt x="143" y="16"/>
                    <a:pt x="107" y="45"/>
                  </a:cubicBezTo>
                  <a:cubicBezTo>
                    <a:pt x="48" y="93"/>
                    <a:pt x="0" y="188"/>
                    <a:pt x="72" y="248"/>
                  </a:cubicBezTo>
                  <a:cubicBezTo>
                    <a:pt x="84" y="272"/>
                    <a:pt x="107" y="284"/>
                    <a:pt x="131" y="295"/>
                  </a:cubicBezTo>
                  <a:cubicBezTo>
                    <a:pt x="139" y="303"/>
                    <a:pt x="175" y="325"/>
                    <a:pt x="185" y="325"/>
                  </a:cubicBezTo>
                  <a:cubicBezTo>
                    <a:pt x="191" y="325"/>
                    <a:pt x="189" y="317"/>
                    <a:pt x="167" y="295"/>
                  </a:cubicBezTo>
                  <a:lnTo>
                    <a:pt x="167" y="295"/>
                  </a:lnTo>
                  <a:cubicBezTo>
                    <a:pt x="203" y="325"/>
                    <a:pt x="250" y="343"/>
                    <a:pt x="296" y="343"/>
                  </a:cubicBezTo>
                  <a:cubicBezTo>
                    <a:pt x="343" y="343"/>
                    <a:pt x="387" y="325"/>
                    <a:pt x="417" y="284"/>
                  </a:cubicBezTo>
                  <a:cubicBezTo>
                    <a:pt x="488" y="212"/>
                    <a:pt x="465" y="105"/>
                    <a:pt x="369" y="45"/>
                  </a:cubicBezTo>
                  <a:cubicBezTo>
                    <a:pt x="334" y="16"/>
                    <a:pt x="286" y="1"/>
                    <a:pt x="23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45"/>
            <p:cNvSpPr/>
            <p:nvPr/>
          </p:nvSpPr>
          <p:spPr>
            <a:xfrm>
              <a:off x="4241825" y="2167500"/>
              <a:ext cx="8175" cy="6375"/>
            </a:xfrm>
            <a:custGeom>
              <a:rect b="b" l="l" r="r" t="t"/>
              <a:pathLst>
                <a:path extrusionOk="0" h="255" w="327">
                  <a:moveTo>
                    <a:pt x="182" y="1"/>
                  </a:moveTo>
                  <a:cubicBezTo>
                    <a:pt x="170" y="1"/>
                    <a:pt x="158" y="3"/>
                    <a:pt x="146" y="7"/>
                  </a:cubicBezTo>
                  <a:cubicBezTo>
                    <a:pt x="48" y="18"/>
                    <a:pt x="0" y="157"/>
                    <a:pt x="82" y="191"/>
                  </a:cubicBezTo>
                  <a:lnTo>
                    <a:pt x="82" y="191"/>
                  </a:lnTo>
                  <a:cubicBezTo>
                    <a:pt x="100" y="234"/>
                    <a:pt x="145" y="255"/>
                    <a:pt x="191" y="255"/>
                  </a:cubicBezTo>
                  <a:cubicBezTo>
                    <a:pt x="259" y="255"/>
                    <a:pt x="326" y="209"/>
                    <a:pt x="301" y="126"/>
                  </a:cubicBezTo>
                  <a:cubicBezTo>
                    <a:pt x="291" y="47"/>
                    <a:pt x="240" y="1"/>
                    <a:pt x="18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45"/>
            <p:cNvSpPr/>
            <p:nvPr/>
          </p:nvSpPr>
          <p:spPr>
            <a:xfrm>
              <a:off x="4281175" y="2273300"/>
              <a:ext cx="13575" cy="13050"/>
            </a:xfrm>
            <a:custGeom>
              <a:rect b="b" l="l" r="r" t="t"/>
              <a:pathLst>
                <a:path extrusionOk="0" h="522" w="543">
                  <a:moveTo>
                    <a:pt x="427" y="1"/>
                  </a:moveTo>
                  <a:cubicBezTo>
                    <a:pt x="402" y="1"/>
                    <a:pt x="376" y="12"/>
                    <a:pt x="358" y="37"/>
                  </a:cubicBezTo>
                  <a:cubicBezTo>
                    <a:pt x="286" y="121"/>
                    <a:pt x="251" y="192"/>
                    <a:pt x="179" y="263"/>
                  </a:cubicBezTo>
                  <a:lnTo>
                    <a:pt x="84" y="359"/>
                  </a:lnTo>
                  <a:cubicBezTo>
                    <a:pt x="60" y="383"/>
                    <a:pt x="36" y="418"/>
                    <a:pt x="13" y="442"/>
                  </a:cubicBezTo>
                  <a:cubicBezTo>
                    <a:pt x="1" y="454"/>
                    <a:pt x="1" y="478"/>
                    <a:pt x="13" y="490"/>
                  </a:cubicBezTo>
                  <a:cubicBezTo>
                    <a:pt x="52" y="512"/>
                    <a:pt x="89" y="521"/>
                    <a:pt x="124" y="521"/>
                  </a:cubicBezTo>
                  <a:cubicBezTo>
                    <a:pt x="297" y="521"/>
                    <a:pt x="411" y="281"/>
                    <a:pt x="501" y="133"/>
                  </a:cubicBezTo>
                  <a:cubicBezTo>
                    <a:pt x="542" y="58"/>
                    <a:pt x="486" y="1"/>
                    <a:pt x="42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45"/>
            <p:cNvSpPr/>
            <p:nvPr/>
          </p:nvSpPr>
          <p:spPr>
            <a:xfrm>
              <a:off x="4281175" y="2260750"/>
              <a:ext cx="13025" cy="10225"/>
            </a:xfrm>
            <a:custGeom>
              <a:rect b="b" l="l" r="r" t="t"/>
              <a:pathLst>
                <a:path extrusionOk="0" h="409" w="521">
                  <a:moveTo>
                    <a:pt x="395" y="0"/>
                  </a:moveTo>
                  <a:cubicBezTo>
                    <a:pt x="363" y="0"/>
                    <a:pt x="330" y="15"/>
                    <a:pt x="310" y="51"/>
                  </a:cubicBezTo>
                  <a:cubicBezTo>
                    <a:pt x="274" y="111"/>
                    <a:pt x="251" y="158"/>
                    <a:pt x="191" y="170"/>
                  </a:cubicBezTo>
                  <a:cubicBezTo>
                    <a:pt x="155" y="182"/>
                    <a:pt x="132" y="182"/>
                    <a:pt x="96" y="206"/>
                  </a:cubicBezTo>
                  <a:cubicBezTo>
                    <a:pt x="72" y="218"/>
                    <a:pt x="60" y="242"/>
                    <a:pt x="24" y="254"/>
                  </a:cubicBezTo>
                  <a:cubicBezTo>
                    <a:pt x="1" y="277"/>
                    <a:pt x="1" y="337"/>
                    <a:pt x="24" y="349"/>
                  </a:cubicBezTo>
                  <a:cubicBezTo>
                    <a:pt x="60" y="384"/>
                    <a:pt x="96" y="408"/>
                    <a:pt x="143" y="408"/>
                  </a:cubicBezTo>
                  <a:cubicBezTo>
                    <a:pt x="191" y="408"/>
                    <a:pt x="251" y="384"/>
                    <a:pt x="298" y="349"/>
                  </a:cubicBezTo>
                  <a:cubicBezTo>
                    <a:pt x="382" y="289"/>
                    <a:pt x="441" y="218"/>
                    <a:pt x="489" y="111"/>
                  </a:cubicBezTo>
                  <a:cubicBezTo>
                    <a:pt x="520" y="56"/>
                    <a:pt x="458" y="0"/>
                    <a:pt x="39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45"/>
            <p:cNvSpPr/>
            <p:nvPr/>
          </p:nvSpPr>
          <p:spPr>
            <a:xfrm>
              <a:off x="4278500" y="2255875"/>
              <a:ext cx="10500" cy="7550"/>
            </a:xfrm>
            <a:custGeom>
              <a:rect b="b" l="l" r="r" t="t"/>
              <a:pathLst>
                <a:path extrusionOk="0" h="302" w="420">
                  <a:moveTo>
                    <a:pt x="199" y="0"/>
                  </a:moveTo>
                  <a:cubicBezTo>
                    <a:pt x="130" y="0"/>
                    <a:pt x="72" y="16"/>
                    <a:pt x="24" y="79"/>
                  </a:cubicBezTo>
                  <a:cubicBezTo>
                    <a:pt x="0" y="115"/>
                    <a:pt x="0" y="187"/>
                    <a:pt x="24" y="222"/>
                  </a:cubicBezTo>
                  <a:cubicBezTo>
                    <a:pt x="72" y="286"/>
                    <a:pt x="135" y="302"/>
                    <a:pt x="204" y="302"/>
                  </a:cubicBezTo>
                  <a:cubicBezTo>
                    <a:pt x="239" y="302"/>
                    <a:pt x="274" y="298"/>
                    <a:pt x="310" y="294"/>
                  </a:cubicBezTo>
                  <a:cubicBezTo>
                    <a:pt x="335" y="290"/>
                    <a:pt x="357" y="275"/>
                    <a:pt x="374" y="256"/>
                  </a:cubicBezTo>
                  <a:lnTo>
                    <a:pt x="374" y="256"/>
                  </a:lnTo>
                  <a:cubicBezTo>
                    <a:pt x="392" y="239"/>
                    <a:pt x="406" y="216"/>
                    <a:pt x="417" y="187"/>
                  </a:cubicBezTo>
                  <a:cubicBezTo>
                    <a:pt x="419" y="175"/>
                    <a:pt x="419" y="163"/>
                    <a:pt x="418" y="151"/>
                  </a:cubicBezTo>
                  <a:lnTo>
                    <a:pt x="418" y="151"/>
                  </a:lnTo>
                  <a:cubicBezTo>
                    <a:pt x="419" y="139"/>
                    <a:pt x="419" y="127"/>
                    <a:pt x="417" y="115"/>
                  </a:cubicBezTo>
                  <a:cubicBezTo>
                    <a:pt x="405" y="84"/>
                    <a:pt x="390" y="60"/>
                    <a:pt x="372" y="43"/>
                  </a:cubicBezTo>
                  <a:lnTo>
                    <a:pt x="372" y="43"/>
                  </a:lnTo>
                  <a:cubicBezTo>
                    <a:pt x="354" y="25"/>
                    <a:pt x="334" y="12"/>
                    <a:pt x="310" y="8"/>
                  </a:cubicBezTo>
                  <a:cubicBezTo>
                    <a:pt x="270" y="4"/>
                    <a:pt x="233" y="0"/>
                    <a:pt x="19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45"/>
            <p:cNvSpPr/>
            <p:nvPr/>
          </p:nvSpPr>
          <p:spPr>
            <a:xfrm>
              <a:off x="4277000" y="2245775"/>
              <a:ext cx="11125" cy="5800"/>
            </a:xfrm>
            <a:custGeom>
              <a:rect b="b" l="l" r="r" t="t"/>
              <a:pathLst>
                <a:path extrusionOk="0" h="232" w="445">
                  <a:moveTo>
                    <a:pt x="345" y="1"/>
                  </a:moveTo>
                  <a:cubicBezTo>
                    <a:pt x="334" y="1"/>
                    <a:pt x="323" y="3"/>
                    <a:pt x="310" y="7"/>
                  </a:cubicBezTo>
                  <a:cubicBezTo>
                    <a:pt x="263" y="43"/>
                    <a:pt x="203" y="55"/>
                    <a:pt x="144" y="67"/>
                  </a:cubicBezTo>
                  <a:cubicBezTo>
                    <a:pt x="84" y="67"/>
                    <a:pt x="60" y="91"/>
                    <a:pt x="13" y="126"/>
                  </a:cubicBezTo>
                  <a:cubicBezTo>
                    <a:pt x="1" y="150"/>
                    <a:pt x="1" y="174"/>
                    <a:pt x="13" y="186"/>
                  </a:cubicBezTo>
                  <a:cubicBezTo>
                    <a:pt x="48" y="221"/>
                    <a:pt x="79" y="231"/>
                    <a:pt x="113" y="231"/>
                  </a:cubicBezTo>
                  <a:cubicBezTo>
                    <a:pt x="137" y="231"/>
                    <a:pt x="162" y="226"/>
                    <a:pt x="191" y="221"/>
                  </a:cubicBezTo>
                  <a:cubicBezTo>
                    <a:pt x="251" y="198"/>
                    <a:pt x="322" y="174"/>
                    <a:pt x="382" y="126"/>
                  </a:cubicBezTo>
                  <a:cubicBezTo>
                    <a:pt x="444" y="95"/>
                    <a:pt x="416" y="1"/>
                    <a:pt x="34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45"/>
            <p:cNvSpPr/>
            <p:nvPr/>
          </p:nvSpPr>
          <p:spPr>
            <a:xfrm>
              <a:off x="4275525" y="2232275"/>
              <a:ext cx="15650" cy="8900"/>
            </a:xfrm>
            <a:custGeom>
              <a:rect b="b" l="l" r="r" t="t"/>
              <a:pathLst>
                <a:path extrusionOk="0" h="356" w="626">
                  <a:moveTo>
                    <a:pt x="284" y="1"/>
                  </a:moveTo>
                  <a:cubicBezTo>
                    <a:pt x="211" y="1"/>
                    <a:pt x="139" y="21"/>
                    <a:pt x="84" y="71"/>
                  </a:cubicBezTo>
                  <a:cubicBezTo>
                    <a:pt x="0" y="166"/>
                    <a:pt x="48" y="297"/>
                    <a:pt x="167" y="333"/>
                  </a:cubicBezTo>
                  <a:cubicBezTo>
                    <a:pt x="189" y="342"/>
                    <a:pt x="211" y="344"/>
                    <a:pt x="233" y="344"/>
                  </a:cubicBezTo>
                  <a:cubicBezTo>
                    <a:pt x="257" y="344"/>
                    <a:pt x="281" y="341"/>
                    <a:pt x="305" y="341"/>
                  </a:cubicBezTo>
                  <a:cubicBezTo>
                    <a:pt x="319" y="341"/>
                    <a:pt x="332" y="342"/>
                    <a:pt x="346" y="345"/>
                  </a:cubicBezTo>
                  <a:cubicBezTo>
                    <a:pt x="363" y="352"/>
                    <a:pt x="381" y="356"/>
                    <a:pt x="397" y="356"/>
                  </a:cubicBezTo>
                  <a:cubicBezTo>
                    <a:pt x="537" y="356"/>
                    <a:pt x="626" y="111"/>
                    <a:pt x="477" y="47"/>
                  </a:cubicBezTo>
                  <a:cubicBezTo>
                    <a:pt x="419" y="18"/>
                    <a:pt x="351" y="1"/>
                    <a:pt x="28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45"/>
            <p:cNvSpPr/>
            <p:nvPr/>
          </p:nvSpPr>
          <p:spPr>
            <a:xfrm>
              <a:off x="4279250" y="2222300"/>
              <a:ext cx="9575" cy="7575"/>
            </a:xfrm>
            <a:custGeom>
              <a:rect b="b" l="l" r="r" t="t"/>
              <a:pathLst>
                <a:path extrusionOk="0" h="303" w="383">
                  <a:moveTo>
                    <a:pt x="110" y="0"/>
                  </a:moveTo>
                  <a:cubicBezTo>
                    <a:pt x="56" y="0"/>
                    <a:pt x="0" y="47"/>
                    <a:pt x="18" y="101"/>
                  </a:cubicBezTo>
                  <a:cubicBezTo>
                    <a:pt x="30" y="196"/>
                    <a:pt x="78" y="256"/>
                    <a:pt x="149" y="291"/>
                  </a:cubicBezTo>
                  <a:cubicBezTo>
                    <a:pt x="166" y="299"/>
                    <a:pt x="182" y="302"/>
                    <a:pt x="197" y="302"/>
                  </a:cubicBezTo>
                  <a:cubicBezTo>
                    <a:pt x="306" y="302"/>
                    <a:pt x="383" y="141"/>
                    <a:pt x="268" y="89"/>
                  </a:cubicBezTo>
                  <a:cubicBezTo>
                    <a:pt x="220" y="77"/>
                    <a:pt x="209" y="29"/>
                    <a:pt x="161" y="17"/>
                  </a:cubicBezTo>
                  <a:cubicBezTo>
                    <a:pt x="146" y="6"/>
                    <a:pt x="128" y="0"/>
                    <a:pt x="11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45"/>
            <p:cNvSpPr/>
            <p:nvPr/>
          </p:nvSpPr>
          <p:spPr>
            <a:xfrm>
              <a:off x="4278200" y="2211125"/>
              <a:ext cx="8350" cy="6275"/>
            </a:xfrm>
            <a:custGeom>
              <a:rect b="b" l="l" r="r" t="t"/>
              <a:pathLst>
                <a:path extrusionOk="0" h="251" w="334">
                  <a:moveTo>
                    <a:pt x="179" y="0"/>
                  </a:moveTo>
                  <a:cubicBezTo>
                    <a:pt x="1" y="0"/>
                    <a:pt x="1" y="250"/>
                    <a:pt x="179" y="250"/>
                  </a:cubicBezTo>
                  <a:cubicBezTo>
                    <a:pt x="334" y="250"/>
                    <a:pt x="334" y="0"/>
                    <a:pt x="17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45"/>
            <p:cNvSpPr/>
            <p:nvPr/>
          </p:nvSpPr>
          <p:spPr>
            <a:xfrm>
              <a:off x="4287300" y="2192075"/>
              <a:ext cx="9375" cy="7850"/>
            </a:xfrm>
            <a:custGeom>
              <a:rect b="b" l="l" r="r" t="t"/>
              <a:pathLst>
                <a:path extrusionOk="0" h="314" w="375">
                  <a:moveTo>
                    <a:pt x="172" y="0"/>
                  </a:moveTo>
                  <a:cubicBezTo>
                    <a:pt x="30" y="10"/>
                    <a:pt x="0" y="151"/>
                    <a:pt x="84" y="236"/>
                  </a:cubicBezTo>
                  <a:lnTo>
                    <a:pt x="84" y="236"/>
                  </a:lnTo>
                  <a:cubicBezTo>
                    <a:pt x="109" y="281"/>
                    <a:pt x="156" y="314"/>
                    <a:pt x="211" y="314"/>
                  </a:cubicBezTo>
                  <a:cubicBezTo>
                    <a:pt x="221" y="314"/>
                    <a:pt x="233" y="313"/>
                    <a:pt x="244" y="310"/>
                  </a:cubicBezTo>
                  <a:cubicBezTo>
                    <a:pt x="327" y="286"/>
                    <a:pt x="375" y="167"/>
                    <a:pt x="327" y="95"/>
                  </a:cubicBezTo>
                  <a:cubicBezTo>
                    <a:pt x="303" y="36"/>
                    <a:pt x="244" y="0"/>
                    <a:pt x="17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45"/>
            <p:cNvSpPr/>
            <p:nvPr/>
          </p:nvSpPr>
          <p:spPr>
            <a:xfrm>
              <a:off x="4631325" y="2978125"/>
              <a:ext cx="4975" cy="8275"/>
            </a:xfrm>
            <a:custGeom>
              <a:rect b="b" l="l" r="r" t="t"/>
              <a:pathLst>
                <a:path extrusionOk="0" h="331" w="199">
                  <a:moveTo>
                    <a:pt x="48" y="0"/>
                  </a:moveTo>
                  <a:cubicBezTo>
                    <a:pt x="25" y="0"/>
                    <a:pt x="1" y="21"/>
                    <a:pt x="8" y="50"/>
                  </a:cubicBezTo>
                  <a:cubicBezTo>
                    <a:pt x="44" y="145"/>
                    <a:pt x="56" y="264"/>
                    <a:pt x="127" y="324"/>
                  </a:cubicBezTo>
                  <a:cubicBezTo>
                    <a:pt x="139" y="328"/>
                    <a:pt x="151" y="331"/>
                    <a:pt x="162" y="331"/>
                  </a:cubicBezTo>
                  <a:cubicBezTo>
                    <a:pt x="183" y="331"/>
                    <a:pt x="199" y="320"/>
                    <a:pt x="199" y="288"/>
                  </a:cubicBezTo>
                  <a:cubicBezTo>
                    <a:pt x="199" y="193"/>
                    <a:pt x="127" y="98"/>
                    <a:pt x="80" y="26"/>
                  </a:cubicBezTo>
                  <a:cubicBezTo>
                    <a:pt x="75" y="8"/>
                    <a:pt x="62" y="0"/>
                    <a:pt x="4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45"/>
            <p:cNvSpPr/>
            <p:nvPr/>
          </p:nvSpPr>
          <p:spPr>
            <a:xfrm>
              <a:off x="4631600" y="2978450"/>
              <a:ext cx="8875" cy="4825"/>
            </a:xfrm>
            <a:custGeom>
              <a:rect b="b" l="l" r="r" t="t"/>
              <a:pathLst>
                <a:path extrusionOk="0" h="193" w="355">
                  <a:moveTo>
                    <a:pt x="37" y="0"/>
                  </a:moveTo>
                  <a:cubicBezTo>
                    <a:pt x="17" y="0"/>
                    <a:pt x="0" y="28"/>
                    <a:pt x="9" y="37"/>
                  </a:cubicBezTo>
                  <a:cubicBezTo>
                    <a:pt x="88" y="104"/>
                    <a:pt x="198" y="193"/>
                    <a:pt x="310" y="193"/>
                  </a:cubicBezTo>
                  <a:cubicBezTo>
                    <a:pt x="317" y="193"/>
                    <a:pt x="324" y="193"/>
                    <a:pt x="331" y="192"/>
                  </a:cubicBezTo>
                  <a:cubicBezTo>
                    <a:pt x="354" y="192"/>
                    <a:pt x="354" y="144"/>
                    <a:pt x="331" y="144"/>
                  </a:cubicBezTo>
                  <a:cubicBezTo>
                    <a:pt x="223" y="109"/>
                    <a:pt x="128" y="85"/>
                    <a:pt x="57" y="13"/>
                  </a:cubicBezTo>
                  <a:cubicBezTo>
                    <a:pt x="50" y="4"/>
                    <a:pt x="43" y="0"/>
                    <a:pt x="3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45"/>
            <p:cNvSpPr/>
            <p:nvPr/>
          </p:nvSpPr>
          <p:spPr>
            <a:xfrm>
              <a:off x="3586275" y="2361425"/>
              <a:ext cx="15675" cy="4225"/>
            </a:xfrm>
            <a:custGeom>
              <a:rect b="b" l="l" r="r" t="t"/>
              <a:pathLst>
                <a:path extrusionOk="0" h="169" w="627">
                  <a:moveTo>
                    <a:pt x="591" y="1"/>
                  </a:moveTo>
                  <a:cubicBezTo>
                    <a:pt x="400" y="25"/>
                    <a:pt x="210" y="48"/>
                    <a:pt x="55" y="84"/>
                  </a:cubicBezTo>
                  <a:cubicBezTo>
                    <a:pt x="0" y="106"/>
                    <a:pt x="16" y="169"/>
                    <a:pt x="57" y="169"/>
                  </a:cubicBezTo>
                  <a:cubicBezTo>
                    <a:pt x="60" y="169"/>
                    <a:pt x="63" y="168"/>
                    <a:pt x="67" y="167"/>
                  </a:cubicBezTo>
                  <a:cubicBezTo>
                    <a:pt x="246" y="108"/>
                    <a:pt x="436" y="120"/>
                    <a:pt x="603" y="48"/>
                  </a:cubicBezTo>
                  <a:cubicBezTo>
                    <a:pt x="627" y="25"/>
                    <a:pt x="603" y="1"/>
                    <a:pt x="59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45"/>
            <p:cNvSpPr/>
            <p:nvPr/>
          </p:nvSpPr>
          <p:spPr>
            <a:xfrm>
              <a:off x="3619775" y="2355125"/>
              <a:ext cx="45875" cy="6825"/>
            </a:xfrm>
            <a:custGeom>
              <a:rect b="b" l="l" r="r" t="t"/>
              <a:pathLst>
                <a:path extrusionOk="0" h="273" w="1835">
                  <a:moveTo>
                    <a:pt x="1469" y="0"/>
                  </a:moveTo>
                  <a:cubicBezTo>
                    <a:pt x="990" y="0"/>
                    <a:pt x="524" y="104"/>
                    <a:pt x="49" y="134"/>
                  </a:cubicBezTo>
                  <a:cubicBezTo>
                    <a:pt x="1" y="134"/>
                    <a:pt x="1" y="193"/>
                    <a:pt x="49" y="205"/>
                  </a:cubicBezTo>
                  <a:cubicBezTo>
                    <a:pt x="362" y="224"/>
                    <a:pt x="676" y="272"/>
                    <a:pt x="982" y="272"/>
                  </a:cubicBezTo>
                  <a:cubicBezTo>
                    <a:pt x="1258" y="272"/>
                    <a:pt x="1528" y="233"/>
                    <a:pt x="1787" y="98"/>
                  </a:cubicBezTo>
                  <a:cubicBezTo>
                    <a:pt x="1834" y="74"/>
                    <a:pt x="1811" y="15"/>
                    <a:pt x="1763" y="15"/>
                  </a:cubicBezTo>
                  <a:cubicBezTo>
                    <a:pt x="1665" y="5"/>
                    <a:pt x="1567" y="0"/>
                    <a:pt x="146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45"/>
            <p:cNvSpPr/>
            <p:nvPr/>
          </p:nvSpPr>
          <p:spPr>
            <a:xfrm>
              <a:off x="3586150" y="2348250"/>
              <a:ext cx="3300" cy="400"/>
            </a:xfrm>
            <a:custGeom>
              <a:rect b="b" l="l" r="r" t="t"/>
              <a:pathLst>
                <a:path extrusionOk="0" h="16" w="132">
                  <a:moveTo>
                    <a:pt x="7" y="1"/>
                  </a:moveTo>
                  <a:cubicBezTo>
                    <a:pt x="1" y="1"/>
                    <a:pt x="3" y="16"/>
                    <a:pt x="12" y="16"/>
                  </a:cubicBezTo>
                  <a:lnTo>
                    <a:pt x="120" y="16"/>
                  </a:lnTo>
                  <a:cubicBezTo>
                    <a:pt x="131" y="16"/>
                    <a:pt x="131" y="4"/>
                    <a:pt x="120" y="4"/>
                  </a:cubicBezTo>
                  <a:lnTo>
                    <a:pt x="12" y="4"/>
                  </a:lnTo>
                  <a:cubicBezTo>
                    <a:pt x="10" y="2"/>
                    <a:pt x="8" y="1"/>
                    <a:pt x="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45"/>
            <p:cNvSpPr/>
            <p:nvPr/>
          </p:nvSpPr>
          <p:spPr>
            <a:xfrm>
              <a:off x="3592100" y="2334175"/>
              <a:ext cx="18025" cy="6750"/>
            </a:xfrm>
            <a:custGeom>
              <a:rect b="b" l="l" r="r" t="t"/>
              <a:pathLst>
                <a:path extrusionOk="0" h="270" w="721">
                  <a:moveTo>
                    <a:pt x="681" y="1"/>
                  </a:moveTo>
                  <a:cubicBezTo>
                    <a:pt x="677" y="1"/>
                    <a:pt x="672" y="3"/>
                    <a:pt x="667" y="7"/>
                  </a:cubicBezTo>
                  <a:cubicBezTo>
                    <a:pt x="477" y="43"/>
                    <a:pt x="298" y="126"/>
                    <a:pt x="84" y="126"/>
                  </a:cubicBezTo>
                  <a:cubicBezTo>
                    <a:pt x="1" y="126"/>
                    <a:pt x="1" y="269"/>
                    <a:pt x="84" y="269"/>
                  </a:cubicBezTo>
                  <a:cubicBezTo>
                    <a:pt x="310" y="269"/>
                    <a:pt x="536" y="210"/>
                    <a:pt x="691" y="67"/>
                  </a:cubicBezTo>
                  <a:cubicBezTo>
                    <a:pt x="720" y="38"/>
                    <a:pt x="702" y="1"/>
                    <a:pt x="68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45"/>
            <p:cNvSpPr/>
            <p:nvPr/>
          </p:nvSpPr>
          <p:spPr>
            <a:xfrm>
              <a:off x="3581100" y="2307475"/>
              <a:ext cx="7775" cy="3075"/>
            </a:xfrm>
            <a:custGeom>
              <a:rect b="b" l="l" r="r" t="t"/>
              <a:pathLst>
                <a:path extrusionOk="0" h="123" w="311">
                  <a:moveTo>
                    <a:pt x="279" y="1"/>
                  </a:moveTo>
                  <a:cubicBezTo>
                    <a:pt x="273" y="1"/>
                    <a:pt x="266" y="5"/>
                    <a:pt x="262" y="16"/>
                  </a:cubicBezTo>
                  <a:cubicBezTo>
                    <a:pt x="203" y="63"/>
                    <a:pt x="119" y="63"/>
                    <a:pt x="60" y="63"/>
                  </a:cubicBezTo>
                  <a:cubicBezTo>
                    <a:pt x="52" y="60"/>
                    <a:pt x="46" y="59"/>
                    <a:pt x="40" y="59"/>
                  </a:cubicBezTo>
                  <a:cubicBezTo>
                    <a:pt x="1" y="59"/>
                    <a:pt x="6" y="123"/>
                    <a:pt x="48" y="123"/>
                  </a:cubicBezTo>
                  <a:cubicBezTo>
                    <a:pt x="143" y="123"/>
                    <a:pt x="214" y="99"/>
                    <a:pt x="286" y="39"/>
                  </a:cubicBezTo>
                  <a:cubicBezTo>
                    <a:pt x="311" y="23"/>
                    <a:pt x="295" y="1"/>
                    <a:pt x="27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45"/>
            <p:cNvSpPr/>
            <p:nvPr/>
          </p:nvSpPr>
          <p:spPr>
            <a:xfrm>
              <a:off x="3573225" y="2284125"/>
              <a:ext cx="11450" cy="4200"/>
            </a:xfrm>
            <a:custGeom>
              <a:rect b="b" l="l" r="r" t="t"/>
              <a:pathLst>
                <a:path extrusionOk="0" h="168" w="458">
                  <a:moveTo>
                    <a:pt x="288" y="1"/>
                  </a:moveTo>
                  <a:cubicBezTo>
                    <a:pt x="214" y="1"/>
                    <a:pt x="139" y="19"/>
                    <a:pt x="65" y="57"/>
                  </a:cubicBezTo>
                  <a:cubicBezTo>
                    <a:pt x="1" y="78"/>
                    <a:pt x="43" y="167"/>
                    <a:pt x="104" y="167"/>
                  </a:cubicBezTo>
                  <a:cubicBezTo>
                    <a:pt x="111" y="167"/>
                    <a:pt x="118" y="166"/>
                    <a:pt x="125" y="164"/>
                  </a:cubicBezTo>
                  <a:cubicBezTo>
                    <a:pt x="220" y="116"/>
                    <a:pt x="339" y="116"/>
                    <a:pt x="422" y="81"/>
                  </a:cubicBezTo>
                  <a:cubicBezTo>
                    <a:pt x="458" y="69"/>
                    <a:pt x="458" y="21"/>
                    <a:pt x="422" y="21"/>
                  </a:cubicBezTo>
                  <a:cubicBezTo>
                    <a:pt x="378" y="8"/>
                    <a:pt x="333" y="1"/>
                    <a:pt x="28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45"/>
            <p:cNvSpPr/>
            <p:nvPr/>
          </p:nvSpPr>
          <p:spPr>
            <a:xfrm>
              <a:off x="3570450" y="2208500"/>
              <a:ext cx="10375" cy="5550"/>
            </a:xfrm>
            <a:custGeom>
              <a:rect b="b" l="l" r="r" t="t"/>
              <a:pathLst>
                <a:path extrusionOk="0" h="222" w="415">
                  <a:moveTo>
                    <a:pt x="213" y="0"/>
                  </a:moveTo>
                  <a:cubicBezTo>
                    <a:pt x="190" y="0"/>
                    <a:pt x="169" y="3"/>
                    <a:pt x="152" y="10"/>
                  </a:cubicBezTo>
                  <a:lnTo>
                    <a:pt x="57" y="58"/>
                  </a:lnTo>
                  <a:cubicBezTo>
                    <a:pt x="45" y="69"/>
                    <a:pt x="33" y="69"/>
                    <a:pt x="33" y="93"/>
                  </a:cubicBezTo>
                  <a:cubicBezTo>
                    <a:pt x="9" y="117"/>
                    <a:pt x="9" y="129"/>
                    <a:pt x="9" y="165"/>
                  </a:cubicBezTo>
                  <a:cubicBezTo>
                    <a:pt x="1" y="200"/>
                    <a:pt x="24" y="222"/>
                    <a:pt x="46" y="222"/>
                  </a:cubicBezTo>
                  <a:cubicBezTo>
                    <a:pt x="54" y="222"/>
                    <a:pt x="63" y="219"/>
                    <a:pt x="69" y="212"/>
                  </a:cubicBezTo>
                  <a:cubicBezTo>
                    <a:pt x="93" y="188"/>
                    <a:pt x="117" y="177"/>
                    <a:pt x="128" y="177"/>
                  </a:cubicBezTo>
                  <a:cubicBezTo>
                    <a:pt x="164" y="165"/>
                    <a:pt x="176" y="165"/>
                    <a:pt x="212" y="165"/>
                  </a:cubicBezTo>
                  <a:cubicBezTo>
                    <a:pt x="271" y="141"/>
                    <a:pt x="331" y="129"/>
                    <a:pt x="390" y="105"/>
                  </a:cubicBezTo>
                  <a:cubicBezTo>
                    <a:pt x="414" y="93"/>
                    <a:pt x="414" y="58"/>
                    <a:pt x="390" y="46"/>
                  </a:cubicBezTo>
                  <a:cubicBezTo>
                    <a:pt x="347" y="20"/>
                    <a:pt x="274" y="0"/>
                    <a:pt x="21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45"/>
            <p:cNvSpPr/>
            <p:nvPr/>
          </p:nvSpPr>
          <p:spPr>
            <a:xfrm>
              <a:off x="3588275" y="2199075"/>
              <a:ext cx="11600" cy="6625"/>
            </a:xfrm>
            <a:custGeom>
              <a:rect b="b" l="l" r="r" t="t"/>
              <a:pathLst>
                <a:path extrusionOk="0" h="265" w="464">
                  <a:moveTo>
                    <a:pt x="374" y="1"/>
                  </a:moveTo>
                  <a:cubicBezTo>
                    <a:pt x="366" y="1"/>
                    <a:pt x="360" y="2"/>
                    <a:pt x="356" y="6"/>
                  </a:cubicBezTo>
                  <a:cubicBezTo>
                    <a:pt x="273" y="30"/>
                    <a:pt x="177" y="65"/>
                    <a:pt x="94" y="113"/>
                  </a:cubicBezTo>
                  <a:cubicBezTo>
                    <a:pt x="0" y="134"/>
                    <a:pt x="53" y="264"/>
                    <a:pt x="139" y="264"/>
                  </a:cubicBezTo>
                  <a:cubicBezTo>
                    <a:pt x="151" y="264"/>
                    <a:pt x="164" y="262"/>
                    <a:pt x="177" y="256"/>
                  </a:cubicBezTo>
                  <a:cubicBezTo>
                    <a:pt x="249" y="208"/>
                    <a:pt x="344" y="196"/>
                    <a:pt x="416" y="149"/>
                  </a:cubicBezTo>
                  <a:cubicBezTo>
                    <a:pt x="451" y="137"/>
                    <a:pt x="463" y="113"/>
                    <a:pt x="463" y="77"/>
                  </a:cubicBezTo>
                  <a:cubicBezTo>
                    <a:pt x="463" y="54"/>
                    <a:pt x="463" y="30"/>
                    <a:pt x="427" y="18"/>
                  </a:cubicBezTo>
                  <a:cubicBezTo>
                    <a:pt x="419" y="9"/>
                    <a:pt x="393" y="1"/>
                    <a:pt x="37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45"/>
            <p:cNvSpPr/>
            <p:nvPr/>
          </p:nvSpPr>
          <p:spPr>
            <a:xfrm>
              <a:off x="3578875" y="2170500"/>
              <a:ext cx="12550" cy="5025"/>
            </a:xfrm>
            <a:custGeom>
              <a:rect b="b" l="l" r="r" t="t"/>
              <a:pathLst>
                <a:path extrusionOk="0" h="201" w="502">
                  <a:moveTo>
                    <a:pt x="463" y="0"/>
                  </a:moveTo>
                  <a:cubicBezTo>
                    <a:pt x="458" y="0"/>
                    <a:pt x="452" y="2"/>
                    <a:pt x="446" y="6"/>
                  </a:cubicBezTo>
                  <a:cubicBezTo>
                    <a:pt x="315" y="18"/>
                    <a:pt x="172" y="42"/>
                    <a:pt x="53" y="89"/>
                  </a:cubicBezTo>
                  <a:cubicBezTo>
                    <a:pt x="0" y="121"/>
                    <a:pt x="42" y="200"/>
                    <a:pt x="94" y="200"/>
                  </a:cubicBezTo>
                  <a:cubicBezTo>
                    <a:pt x="100" y="200"/>
                    <a:pt x="106" y="199"/>
                    <a:pt x="113" y="196"/>
                  </a:cubicBezTo>
                  <a:cubicBezTo>
                    <a:pt x="232" y="137"/>
                    <a:pt x="375" y="149"/>
                    <a:pt x="482" y="65"/>
                  </a:cubicBezTo>
                  <a:cubicBezTo>
                    <a:pt x="502" y="45"/>
                    <a:pt x="488" y="0"/>
                    <a:pt x="46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45"/>
            <p:cNvSpPr/>
            <p:nvPr/>
          </p:nvSpPr>
          <p:spPr>
            <a:xfrm>
              <a:off x="3591225" y="2136200"/>
              <a:ext cx="4775" cy="525"/>
            </a:xfrm>
            <a:custGeom>
              <a:rect b="b" l="l" r="r" t="t"/>
              <a:pathLst>
                <a:path extrusionOk="0" h="21" w="191">
                  <a:moveTo>
                    <a:pt x="5" y="0"/>
                  </a:moveTo>
                  <a:lnTo>
                    <a:pt x="5" y="0"/>
                  </a:lnTo>
                  <a:cubicBezTo>
                    <a:pt x="1" y="0"/>
                    <a:pt x="3" y="21"/>
                    <a:pt x="12" y="21"/>
                  </a:cubicBezTo>
                  <a:lnTo>
                    <a:pt x="179" y="21"/>
                  </a:lnTo>
                  <a:cubicBezTo>
                    <a:pt x="190" y="21"/>
                    <a:pt x="190" y="9"/>
                    <a:pt x="179" y="9"/>
                  </a:cubicBezTo>
                  <a:lnTo>
                    <a:pt x="12" y="9"/>
                  </a:lnTo>
                  <a:cubicBezTo>
                    <a:pt x="9" y="3"/>
                    <a:pt x="7" y="0"/>
                    <a:pt x="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45"/>
            <p:cNvSpPr/>
            <p:nvPr/>
          </p:nvSpPr>
          <p:spPr>
            <a:xfrm>
              <a:off x="3610750" y="2091150"/>
              <a:ext cx="18575" cy="5175"/>
            </a:xfrm>
            <a:custGeom>
              <a:rect b="b" l="l" r="r" t="t"/>
              <a:pathLst>
                <a:path extrusionOk="0" h="207" w="743">
                  <a:moveTo>
                    <a:pt x="695" y="1"/>
                  </a:moveTo>
                  <a:cubicBezTo>
                    <a:pt x="481" y="25"/>
                    <a:pt x="290" y="37"/>
                    <a:pt x="88" y="84"/>
                  </a:cubicBezTo>
                  <a:cubicBezTo>
                    <a:pt x="1" y="95"/>
                    <a:pt x="34" y="206"/>
                    <a:pt x="95" y="206"/>
                  </a:cubicBezTo>
                  <a:cubicBezTo>
                    <a:pt x="100" y="206"/>
                    <a:pt x="106" y="205"/>
                    <a:pt x="112" y="203"/>
                  </a:cubicBezTo>
                  <a:cubicBezTo>
                    <a:pt x="302" y="156"/>
                    <a:pt x="529" y="156"/>
                    <a:pt x="707" y="60"/>
                  </a:cubicBezTo>
                  <a:cubicBezTo>
                    <a:pt x="743" y="49"/>
                    <a:pt x="719" y="1"/>
                    <a:pt x="69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45"/>
            <p:cNvSpPr/>
            <p:nvPr/>
          </p:nvSpPr>
          <p:spPr>
            <a:xfrm>
              <a:off x="3652525" y="2080425"/>
              <a:ext cx="22350" cy="6300"/>
            </a:xfrm>
            <a:custGeom>
              <a:rect b="b" l="l" r="r" t="t"/>
              <a:pathLst>
                <a:path extrusionOk="0" h="252" w="894">
                  <a:moveTo>
                    <a:pt x="817" y="0"/>
                  </a:moveTo>
                  <a:cubicBezTo>
                    <a:pt x="569" y="0"/>
                    <a:pt x="322" y="100"/>
                    <a:pt x="96" y="156"/>
                  </a:cubicBezTo>
                  <a:cubicBezTo>
                    <a:pt x="1" y="156"/>
                    <a:pt x="36" y="251"/>
                    <a:pt x="108" y="251"/>
                  </a:cubicBezTo>
                  <a:cubicBezTo>
                    <a:pt x="346" y="216"/>
                    <a:pt x="644" y="180"/>
                    <a:pt x="870" y="73"/>
                  </a:cubicBezTo>
                  <a:cubicBezTo>
                    <a:pt x="894" y="61"/>
                    <a:pt x="882" y="1"/>
                    <a:pt x="858" y="1"/>
                  </a:cubicBezTo>
                  <a:cubicBezTo>
                    <a:pt x="844" y="1"/>
                    <a:pt x="831" y="0"/>
                    <a:pt x="81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45"/>
            <p:cNvSpPr/>
            <p:nvPr/>
          </p:nvSpPr>
          <p:spPr>
            <a:xfrm>
              <a:off x="3679200" y="2055150"/>
              <a:ext cx="34375" cy="7825"/>
            </a:xfrm>
            <a:custGeom>
              <a:rect b="b" l="l" r="r" t="t"/>
              <a:pathLst>
                <a:path extrusionOk="0" h="313" w="1375">
                  <a:moveTo>
                    <a:pt x="1339" y="0"/>
                  </a:moveTo>
                  <a:cubicBezTo>
                    <a:pt x="922" y="36"/>
                    <a:pt x="481" y="96"/>
                    <a:pt x="89" y="179"/>
                  </a:cubicBezTo>
                  <a:cubicBezTo>
                    <a:pt x="1" y="190"/>
                    <a:pt x="24" y="313"/>
                    <a:pt x="94" y="313"/>
                  </a:cubicBezTo>
                  <a:cubicBezTo>
                    <a:pt x="100" y="313"/>
                    <a:pt x="106" y="312"/>
                    <a:pt x="112" y="310"/>
                  </a:cubicBezTo>
                  <a:cubicBezTo>
                    <a:pt x="517" y="226"/>
                    <a:pt x="981" y="238"/>
                    <a:pt x="1351" y="60"/>
                  </a:cubicBezTo>
                  <a:cubicBezTo>
                    <a:pt x="1374" y="48"/>
                    <a:pt x="1362" y="0"/>
                    <a:pt x="133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45"/>
            <p:cNvSpPr/>
            <p:nvPr/>
          </p:nvSpPr>
          <p:spPr>
            <a:xfrm>
              <a:off x="3702925" y="2036500"/>
              <a:ext cx="19425" cy="4500"/>
            </a:xfrm>
            <a:custGeom>
              <a:rect b="b" l="l" r="r" t="t"/>
              <a:pathLst>
                <a:path extrusionOk="0" h="180" w="777">
                  <a:moveTo>
                    <a:pt x="757" y="0"/>
                  </a:moveTo>
                  <a:cubicBezTo>
                    <a:pt x="753" y="0"/>
                    <a:pt x="750" y="2"/>
                    <a:pt x="747" y="8"/>
                  </a:cubicBezTo>
                  <a:cubicBezTo>
                    <a:pt x="593" y="68"/>
                    <a:pt x="427" y="116"/>
                    <a:pt x="261" y="116"/>
                  </a:cubicBezTo>
                  <a:cubicBezTo>
                    <a:pt x="197" y="116"/>
                    <a:pt x="132" y="108"/>
                    <a:pt x="68" y="91"/>
                  </a:cubicBezTo>
                  <a:cubicBezTo>
                    <a:pt x="64" y="91"/>
                    <a:pt x="59" y="90"/>
                    <a:pt x="55" y="90"/>
                  </a:cubicBezTo>
                  <a:cubicBezTo>
                    <a:pt x="7" y="90"/>
                    <a:pt x="0" y="152"/>
                    <a:pt x="44" y="163"/>
                  </a:cubicBezTo>
                  <a:cubicBezTo>
                    <a:pt x="103" y="174"/>
                    <a:pt x="161" y="179"/>
                    <a:pt x="218" y="179"/>
                  </a:cubicBezTo>
                  <a:cubicBezTo>
                    <a:pt x="405" y="179"/>
                    <a:pt x="586" y="123"/>
                    <a:pt x="759" y="32"/>
                  </a:cubicBezTo>
                  <a:cubicBezTo>
                    <a:pt x="777" y="23"/>
                    <a:pt x="767" y="0"/>
                    <a:pt x="75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45"/>
            <p:cNvSpPr/>
            <p:nvPr/>
          </p:nvSpPr>
          <p:spPr>
            <a:xfrm>
              <a:off x="3692700" y="2003950"/>
              <a:ext cx="25325" cy="4050"/>
            </a:xfrm>
            <a:custGeom>
              <a:rect b="b" l="l" r="r" t="t"/>
              <a:pathLst>
                <a:path extrusionOk="0" h="162" w="1013">
                  <a:moveTo>
                    <a:pt x="653" y="1"/>
                  </a:moveTo>
                  <a:cubicBezTo>
                    <a:pt x="467" y="1"/>
                    <a:pt x="275" y="24"/>
                    <a:pt x="96" y="24"/>
                  </a:cubicBezTo>
                  <a:cubicBezTo>
                    <a:pt x="1" y="24"/>
                    <a:pt x="1" y="143"/>
                    <a:pt x="96" y="143"/>
                  </a:cubicBezTo>
                  <a:cubicBezTo>
                    <a:pt x="272" y="143"/>
                    <a:pt x="457" y="161"/>
                    <a:pt x="640" y="161"/>
                  </a:cubicBezTo>
                  <a:cubicBezTo>
                    <a:pt x="754" y="161"/>
                    <a:pt x="867" y="154"/>
                    <a:pt x="977" y="131"/>
                  </a:cubicBezTo>
                  <a:cubicBezTo>
                    <a:pt x="1013" y="108"/>
                    <a:pt x="1013" y="48"/>
                    <a:pt x="977" y="36"/>
                  </a:cubicBezTo>
                  <a:cubicBezTo>
                    <a:pt x="875" y="9"/>
                    <a:pt x="765" y="1"/>
                    <a:pt x="65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45"/>
            <p:cNvSpPr/>
            <p:nvPr/>
          </p:nvSpPr>
          <p:spPr>
            <a:xfrm>
              <a:off x="3720550" y="2373050"/>
              <a:ext cx="18625" cy="5450"/>
            </a:xfrm>
            <a:custGeom>
              <a:rect b="b" l="l" r="r" t="t"/>
              <a:pathLst>
                <a:path extrusionOk="0" h="218" w="745">
                  <a:moveTo>
                    <a:pt x="685" y="0"/>
                  </a:moveTo>
                  <a:cubicBezTo>
                    <a:pt x="482" y="24"/>
                    <a:pt x="292" y="24"/>
                    <a:pt x="78" y="72"/>
                  </a:cubicBezTo>
                  <a:cubicBezTo>
                    <a:pt x="1" y="94"/>
                    <a:pt x="35" y="217"/>
                    <a:pt x="107" y="217"/>
                  </a:cubicBezTo>
                  <a:cubicBezTo>
                    <a:pt x="113" y="217"/>
                    <a:pt x="119" y="216"/>
                    <a:pt x="125" y="214"/>
                  </a:cubicBezTo>
                  <a:cubicBezTo>
                    <a:pt x="316" y="179"/>
                    <a:pt x="518" y="143"/>
                    <a:pt x="709" y="83"/>
                  </a:cubicBezTo>
                  <a:cubicBezTo>
                    <a:pt x="744" y="72"/>
                    <a:pt x="744" y="0"/>
                    <a:pt x="68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45"/>
            <p:cNvSpPr/>
            <p:nvPr/>
          </p:nvSpPr>
          <p:spPr>
            <a:xfrm>
              <a:off x="3639125" y="2327200"/>
              <a:ext cx="19975" cy="4200"/>
            </a:xfrm>
            <a:custGeom>
              <a:rect b="b" l="l" r="r" t="t"/>
              <a:pathLst>
                <a:path extrusionOk="0" h="168" w="799">
                  <a:moveTo>
                    <a:pt x="739" y="1"/>
                  </a:moveTo>
                  <a:cubicBezTo>
                    <a:pt x="525" y="12"/>
                    <a:pt x="298" y="48"/>
                    <a:pt x="96" y="48"/>
                  </a:cubicBezTo>
                  <a:cubicBezTo>
                    <a:pt x="1" y="48"/>
                    <a:pt x="1" y="167"/>
                    <a:pt x="96" y="167"/>
                  </a:cubicBezTo>
                  <a:cubicBezTo>
                    <a:pt x="141" y="167"/>
                    <a:pt x="186" y="168"/>
                    <a:pt x="230" y="168"/>
                  </a:cubicBezTo>
                  <a:cubicBezTo>
                    <a:pt x="408" y="168"/>
                    <a:pt x="579" y="160"/>
                    <a:pt x="751" y="84"/>
                  </a:cubicBezTo>
                  <a:cubicBezTo>
                    <a:pt x="799" y="72"/>
                    <a:pt x="799" y="1"/>
                    <a:pt x="73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45"/>
            <p:cNvSpPr/>
            <p:nvPr/>
          </p:nvSpPr>
          <p:spPr>
            <a:xfrm>
              <a:off x="3657600" y="2298625"/>
              <a:ext cx="1500" cy="325"/>
            </a:xfrm>
            <a:custGeom>
              <a:rect b="b" l="l" r="r" t="t"/>
              <a:pathLst>
                <a:path extrusionOk="0" h="13" w="60">
                  <a:moveTo>
                    <a:pt x="60" y="1"/>
                  </a:moveTo>
                  <a:cubicBezTo>
                    <a:pt x="24" y="1"/>
                    <a:pt x="12" y="1"/>
                    <a:pt x="0" y="12"/>
                  </a:cubicBezTo>
                  <a:lnTo>
                    <a:pt x="60" y="12"/>
                  </a:lnTo>
                  <a:lnTo>
                    <a:pt x="60" y="1"/>
                  </a:ln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45"/>
            <p:cNvSpPr/>
            <p:nvPr/>
          </p:nvSpPr>
          <p:spPr>
            <a:xfrm>
              <a:off x="3790350" y="2380475"/>
              <a:ext cx="19950" cy="1825"/>
            </a:xfrm>
            <a:custGeom>
              <a:rect b="b" l="l" r="r" t="t"/>
              <a:pathLst>
                <a:path extrusionOk="0" h="73" w="798">
                  <a:moveTo>
                    <a:pt x="798" y="1"/>
                  </a:moveTo>
                  <a:cubicBezTo>
                    <a:pt x="536" y="13"/>
                    <a:pt x="262" y="13"/>
                    <a:pt x="0" y="72"/>
                  </a:cubicBezTo>
                  <a:cubicBezTo>
                    <a:pt x="262" y="25"/>
                    <a:pt x="536" y="13"/>
                    <a:pt x="798" y="13"/>
                  </a:cubicBezTo>
                  <a:lnTo>
                    <a:pt x="798" y="1"/>
                  </a:ln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45"/>
            <p:cNvSpPr/>
            <p:nvPr/>
          </p:nvSpPr>
          <p:spPr>
            <a:xfrm>
              <a:off x="3806425" y="2378675"/>
              <a:ext cx="25625" cy="4475"/>
            </a:xfrm>
            <a:custGeom>
              <a:rect b="b" l="l" r="r" t="t"/>
              <a:pathLst>
                <a:path extrusionOk="0" h="179" w="1025">
                  <a:moveTo>
                    <a:pt x="400" y="1"/>
                  </a:moveTo>
                  <a:cubicBezTo>
                    <a:pt x="308" y="1"/>
                    <a:pt x="215" y="6"/>
                    <a:pt x="119" y="13"/>
                  </a:cubicBezTo>
                  <a:cubicBezTo>
                    <a:pt x="111" y="12"/>
                    <a:pt x="104" y="11"/>
                    <a:pt x="97" y="11"/>
                  </a:cubicBezTo>
                  <a:cubicBezTo>
                    <a:pt x="1" y="11"/>
                    <a:pt x="8" y="157"/>
                    <a:pt x="119" y="168"/>
                  </a:cubicBezTo>
                  <a:cubicBezTo>
                    <a:pt x="302" y="168"/>
                    <a:pt x="490" y="179"/>
                    <a:pt x="683" y="179"/>
                  </a:cubicBezTo>
                  <a:cubicBezTo>
                    <a:pt x="779" y="179"/>
                    <a:pt x="877" y="176"/>
                    <a:pt x="976" y="168"/>
                  </a:cubicBezTo>
                  <a:cubicBezTo>
                    <a:pt x="1012" y="168"/>
                    <a:pt x="1024" y="132"/>
                    <a:pt x="988" y="108"/>
                  </a:cubicBezTo>
                  <a:cubicBezTo>
                    <a:pt x="799" y="26"/>
                    <a:pt x="604" y="1"/>
                    <a:pt x="40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45"/>
            <p:cNvSpPr/>
            <p:nvPr/>
          </p:nvSpPr>
          <p:spPr>
            <a:xfrm>
              <a:off x="3816825" y="2386350"/>
              <a:ext cx="21175" cy="7550"/>
            </a:xfrm>
            <a:custGeom>
              <a:rect b="b" l="l" r="r" t="t"/>
              <a:pathLst>
                <a:path extrusionOk="0" h="302" w="847">
                  <a:moveTo>
                    <a:pt x="690" y="0"/>
                  </a:moveTo>
                  <a:cubicBezTo>
                    <a:pt x="624" y="0"/>
                    <a:pt x="562" y="20"/>
                    <a:pt x="489" y="28"/>
                  </a:cubicBezTo>
                  <a:cubicBezTo>
                    <a:pt x="370" y="63"/>
                    <a:pt x="251" y="75"/>
                    <a:pt x="120" y="87"/>
                  </a:cubicBezTo>
                  <a:cubicBezTo>
                    <a:pt x="1" y="123"/>
                    <a:pt x="1" y="302"/>
                    <a:pt x="132" y="302"/>
                  </a:cubicBezTo>
                  <a:cubicBezTo>
                    <a:pt x="334" y="302"/>
                    <a:pt x="668" y="302"/>
                    <a:pt x="810" y="135"/>
                  </a:cubicBezTo>
                  <a:cubicBezTo>
                    <a:pt x="846" y="99"/>
                    <a:pt x="834" y="28"/>
                    <a:pt x="787" y="16"/>
                  </a:cubicBezTo>
                  <a:cubicBezTo>
                    <a:pt x="753" y="4"/>
                    <a:pt x="721" y="0"/>
                    <a:pt x="69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45"/>
            <p:cNvSpPr/>
            <p:nvPr/>
          </p:nvSpPr>
          <p:spPr>
            <a:xfrm>
              <a:off x="3839450" y="2397100"/>
              <a:ext cx="22950" cy="7625"/>
            </a:xfrm>
            <a:custGeom>
              <a:rect b="b" l="l" r="r" t="t"/>
              <a:pathLst>
                <a:path extrusionOk="0" h="305" w="918">
                  <a:moveTo>
                    <a:pt x="691" y="1"/>
                  </a:moveTo>
                  <a:cubicBezTo>
                    <a:pt x="505" y="1"/>
                    <a:pt x="308" y="91"/>
                    <a:pt x="132" y="110"/>
                  </a:cubicBezTo>
                  <a:cubicBezTo>
                    <a:pt x="13" y="122"/>
                    <a:pt x="1" y="300"/>
                    <a:pt x="132" y="300"/>
                  </a:cubicBezTo>
                  <a:cubicBezTo>
                    <a:pt x="182" y="303"/>
                    <a:pt x="236" y="305"/>
                    <a:pt x="291" y="305"/>
                  </a:cubicBezTo>
                  <a:cubicBezTo>
                    <a:pt x="500" y="305"/>
                    <a:pt x="731" y="277"/>
                    <a:pt x="882" y="145"/>
                  </a:cubicBezTo>
                  <a:cubicBezTo>
                    <a:pt x="918" y="110"/>
                    <a:pt x="894" y="50"/>
                    <a:pt x="846" y="26"/>
                  </a:cubicBezTo>
                  <a:cubicBezTo>
                    <a:pt x="796" y="8"/>
                    <a:pt x="744" y="1"/>
                    <a:pt x="69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45"/>
            <p:cNvSpPr/>
            <p:nvPr/>
          </p:nvSpPr>
          <p:spPr>
            <a:xfrm>
              <a:off x="3850475" y="2408550"/>
              <a:ext cx="24725" cy="7875"/>
            </a:xfrm>
            <a:custGeom>
              <a:rect b="b" l="l" r="r" t="t"/>
              <a:pathLst>
                <a:path extrusionOk="0" h="315" w="989">
                  <a:moveTo>
                    <a:pt x="634" y="1"/>
                  </a:moveTo>
                  <a:cubicBezTo>
                    <a:pt x="474" y="1"/>
                    <a:pt x="306" y="25"/>
                    <a:pt x="155" y="33"/>
                  </a:cubicBezTo>
                  <a:cubicBezTo>
                    <a:pt x="0" y="45"/>
                    <a:pt x="0" y="307"/>
                    <a:pt x="167" y="307"/>
                  </a:cubicBezTo>
                  <a:cubicBezTo>
                    <a:pt x="256" y="307"/>
                    <a:pt x="358" y="314"/>
                    <a:pt x="460" y="314"/>
                  </a:cubicBezTo>
                  <a:cubicBezTo>
                    <a:pt x="644" y="314"/>
                    <a:pt x="830" y="290"/>
                    <a:pt x="953" y="152"/>
                  </a:cubicBezTo>
                  <a:cubicBezTo>
                    <a:pt x="988" y="128"/>
                    <a:pt x="977" y="68"/>
                    <a:pt x="929" y="45"/>
                  </a:cubicBezTo>
                  <a:cubicBezTo>
                    <a:pt x="839" y="12"/>
                    <a:pt x="738" y="1"/>
                    <a:pt x="63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45"/>
            <p:cNvSpPr/>
            <p:nvPr/>
          </p:nvSpPr>
          <p:spPr>
            <a:xfrm>
              <a:off x="3862375" y="2434600"/>
              <a:ext cx="16375" cy="6325"/>
            </a:xfrm>
            <a:custGeom>
              <a:rect b="b" l="l" r="r" t="t"/>
              <a:pathLst>
                <a:path extrusionOk="0" h="253" w="655">
                  <a:moveTo>
                    <a:pt x="627" y="1"/>
                  </a:moveTo>
                  <a:cubicBezTo>
                    <a:pt x="625" y="1"/>
                    <a:pt x="622" y="1"/>
                    <a:pt x="620" y="3"/>
                  </a:cubicBezTo>
                  <a:cubicBezTo>
                    <a:pt x="429" y="62"/>
                    <a:pt x="274" y="134"/>
                    <a:pt x="96" y="157"/>
                  </a:cubicBezTo>
                  <a:cubicBezTo>
                    <a:pt x="1" y="157"/>
                    <a:pt x="1" y="253"/>
                    <a:pt x="84" y="253"/>
                  </a:cubicBezTo>
                  <a:cubicBezTo>
                    <a:pt x="274" y="253"/>
                    <a:pt x="512" y="217"/>
                    <a:pt x="643" y="62"/>
                  </a:cubicBezTo>
                  <a:cubicBezTo>
                    <a:pt x="654" y="41"/>
                    <a:pt x="646" y="1"/>
                    <a:pt x="62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45"/>
            <p:cNvSpPr/>
            <p:nvPr/>
          </p:nvSpPr>
          <p:spPr>
            <a:xfrm>
              <a:off x="3857925" y="2465900"/>
              <a:ext cx="15775" cy="6350"/>
            </a:xfrm>
            <a:custGeom>
              <a:rect b="b" l="l" r="r" t="t"/>
              <a:pathLst>
                <a:path extrusionOk="0" h="254" w="631">
                  <a:moveTo>
                    <a:pt x="571" y="1"/>
                  </a:moveTo>
                  <a:cubicBezTo>
                    <a:pt x="433" y="65"/>
                    <a:pt x="284" y="110"/>
                    <a:pt x="143" y="110"/>
                  </a:cubicBezTo>
                  <a:cubicBezTo>
                    <a:pt x="127" y="110"/>
                    <a:pt x="111" y="109"/>
                    <a:pt x="95" y="108"/>
                  </a:cubicBezTo>
                  <a:cubicBezTo>
                    <a:pt x="7" y="119"/>
                    <a:pt x="0" y="253"/>
                    <a:pt x="76" y="253"/>
                  </a:cubicBezTo>
                  <a:cubicBezTo>
                    <a:pt x="82" y="253"/>
                    <a:pt x="88" y="253"/>
                    <a:pt x="95" y="251"/>
                  </a:cubicBezTo>
                  <a:cubicBezTo>
                    <a:pt x="286" y="239"/>
                    <a:pt x="452" y="168"/>
                    <a:pt x="595" y="48"/>
                  </a:cubicBezTo>
                  <a:cubicBezTo>
                    <a:pt x="631" y="37"/>
                    <a:pt x="595" y="1"/>
                    <a:pt x="57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45"/>
            <p:cNvSpPr/>
            <p:nvPr/>
          </p:nvSpPr>
          <p:spPr>
            <a:xfrm>
              <a:off x="3856125" y="2498050"/>
              <a:ext cx="22650" cy="6575"/>
            </a:xfrm>
            <a:custGeom>
              <a:rect b="b" l="l" r="r" t="t"/>
              <a:pathLst>
                <a:path extrusionOk="0" h="263" w="906">
                  <a:moveTo>
                    <a:pt x="870" y="1"/>
                  </a:moveTo>
                  <a:cubicBezTo>
                    <a:pt x="620" y="13"/>
                    <a:pt x="405" y="25"/>
                    <a:pt x="167" y="25"/>
                  </a:cubicBezTo>
                  <a:cubicBezTo>
                    <a:pt x="163" y="24"/>
                    <a:pt x="160" y="24"/>
                    <a:pt x="156" y="24"/>
                  </a:cubicBezTo>
                  <a:cubicBezTo>
                    <a:pt x="1" y="24"/>
                    <a:pt x="4" y="263"/>
                    <a:pt x="167" y="263"/>
                  </a:cubicBezTo>
                  <a:cubicBezTo>
                    <a:pt x="429" y="263"/>
                    <a:pt x="691" y="263"/>
                    <a:pt x="893" y="60"/>
                  </a:cubicBezTo>
                  <a:cubicBezTo>
                    <a:pt x="905" y="36"/>
                    <a:pt x="893" y="1"/>
                    <a:pt x="87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45"/>
            <p:cNvSpPr/>
            <p:nvPr/>
          </p:nvSpPr>
          <p:spPr>
            <a:xfrm>
              <a:off x="3893825" y="2489625"/>
              <a:ext cx="16800" cy="7050"/>
            </a:xfrm>
            <a:custGeom>
              <a:rect b="b" l="l" r="r" t="t"/>
              <a:pathLst>
                <a:path extrusionOk="0" h="282" w="672">
                  <a:moveTo>
                    <a:pt x="493" y="1"/>
                  </a:moveTo>
                  <a:cubicBezTo>
                    <a:pt x="354" y="1"/>
                    <a:pt x="182" y="89"/>
                    <a:pt x="88" y="123"/>
                  </a:cubicBezTo>
                  <a:cubicBezTo>
                    <a:pt x="0" y="167"/>
                    <a:pt x="23" y="281"/>
                    <a:pt x="111" y="281"/>
                  </a:cubicBezTo>
                  <a:cubicBezTo>
                    <a:pt x="118" y="281"/>
                    <a:pt x="127" y="280"/>
                    <a:pt x="136" y="278"/>
                  </a:cubicBezTo>
                  <a:cubicBezTo>
                    <a:pt x="219" y="242"/>
                    <a:pt x="326" y="231"/>
                    <a:pt x="409" y="219"/>
                  </a:cubicBezTo>
                  <a:cubicBezTo>
                    <a:pt x="493" y="195"/>
                    <a:pt x="576" y="195"/>
                    <a:pt x="636" y="135"/>
                  </a:cubicBezTo>
                  <a:cubicBezTo>
                    <a:pt x="671" y="112"/>
                    <a:pt x="671" y="76"/>
                    <a:pt x="636" y="52"/>
                  </a:cubicBezTo>
                  <a:cubicBezTo>
                    <a:pt x="598" y="15"/>
                    <a:pt x="548" y="1"/>
                    <a:pt x="49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45"/>
            <p:cNvSpPr/>
            <p:nvPr/>
          </p:nvSpPr>
          <p:spPr>
            <a:xfrm>
              <a:off x="3892300" y="2453675"/>
              <a:ext cx="21900" cy="8975"/>
            </a:xfrm>
            <a:custGeom>
              <a:rect b="b" l="l" r="r" t="t"/>
              <a:pathLst>
                <a:path extrusionOk="0" h="359" w="876">
                  <a:moveTo>
                    <a:pt x="648" y="1"/>
                  </a:moveTo>
                  <a:cubicBezTo>
                    <a:pt x="466" y="1"/>
                    <a:pt x="293" y="73"/>
                    <a:pt x="113" y="145"/>
                  </a:cubicBezTo>
                  <a:cubicBezTo>
                    <a:pt x="0" y="216"/>
                    <a:pt x="73" y="359"/>
                    <a:pt x="172" y="359"/>
                  </a:cubicBezTo>
                  <a:cubicBezTo>
                    <a:pt x="187" y="359"/>
                    <a:pt x="204" y="355"/>
                    <a:pt x="220" y="347"/>
                  </a:cubicBezTo>
                  <a:cubicBezTo>
                    <a:pt x="411" y="252"/>
                    <a:pt x="625" y="204"/>
                    <a:pt x="828" y="133"/>
                  </a:cubicBezTo>
                  <a:cubicBezTo>
                    <a:pt x="875" y="121"/>
                    <a:pt x="875" y="49"/>
                    <a:pt x="828" y="26"/>
                  </a:cubicBezTo>
                  <a:cubicBezTo>
                    <a:pt x="767" y="8"/>
                    <a:pt x="707" y="1"/>
                    <a:pt x="64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45"/>
            <p:cNvSpPr/>
            <p:nvPr/>
          </p:nvSpPr>
          <p:spPr>
            <a:xfrm>
              <a:off x="3899575" y="2385500"/>
              <a:ext cx="11275" cy="6025"/>
            </a:xfrm>
            <a:custGeom>
              <a:rect b="b" l="l" r="r" t="t"/>
              <a:pathLst>
                <a:path extrusionOk="0" h="241" w="451">
                  <a:moveTo>
                    <a:pt x="359" y="1"/>
                  </a:moveTo>
                  <a:cubicBezTo>
                    <a:pt x="355" y="1"/>
                    <a:pt x="351" y="1"/>
                    <a:pt x="346" y="2"/>
                  </a:cubicBezTo>
                  <a:cubicBezTo>
                    <a:pt x="287" y="14"/>
                    <a:pt x="215" y="14"/>
                    <a:pt x="156" y="14"/>
                  </a:cubicBezTo>
                  <a:cubicBezTo>
                    <a:pt x="1" y="14"/>
                    <a:pt x="1" y="240"/>
                    <a:pt x="144" y="240"/>
                  </a:cubicBezTo>
                  <a:cubicBezTo>
                    <a:pt x="239" y="240"/>
                    <a:pt x="358" y="228"/>
                    <a:pt x="418" y="109"/>
                  </a:cubicBezTo>
                  <a:cubicBezTo>
                    <a:pt x="451" y="65"/>
                    <a:pt x="412" y="1"/>
                    <a:pt x="35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45"/>
            <p:cNvSpPr/>
            <p:nvPr/>
          </p:nvSpPr>
          <p:spPr>
            <a:xfrm>
              <a:off x="3843925" y="2581625"/>
              <a:ext cx="21450" cy="8200"/>
            </a:xfrm>
            <a:custGeom>
              <a:rect b="b" l="l" r="r" t="t"/>
              <a:pathLst>
                <a:path extrusionOk="0" h="328" w="858">
                  <a:moveTo>
                    <a:pt x="580" y="1"/>
                  </a:moveTo>
                  <a:cubicBezTo>
                    <a:pt x="411" y="1"/>
                    <a:pt x="241" y="76"/>
                    <a:pt x="84" y="134"/>
                  </a:cubicBezTo>
                  <a:cubicBezTo>
                    <a:pt x="6" y="179"/>
                    <a:pt x="1" y="327"/>
                    <a:pt x="97" y="327"/>
                  </a:cubicBezTo>
                  <a:cubicBezTo>
                    <a:pt x="104" y="327"/>
                    <a:pt x="112" y="326"/>
                    <a:pt x="119" y="325"/>
                  </a:cubicBezTo>
                  <a:cubicBezTo>
                    <a:pt x="346" y="301"/>
                    <a:pt x="608" y="313"/>
                    <a:pt x="798" y="194"/>
                  </a:cubicBezTo>
                  <a:cubicBezTo>
                    <a:pt x="858" y="170"/>
                    <a:pt x="858" y="75"/>
                    <a:pt x="798" y="51"/>
                  </a:cubicBezTo>
                  <a:cubicBezTo>
                    <a:pt x="726" y="15"/>
                    <a:pt x="653" y="1"/>
                    <a:pt x="58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45"/>
            <p:cNvSpPr/>
            <p:nvPr/>
          </p:nvSpPr>
          <p:spPr>
            <a:xfrm>
              <a:off x="3865025" y="2572775"/>
              <a:ext cx="21775" cy="8950"/>
            </a:xfrm>
            <a:custGeom>
              <a:rect b="b" l="l" r="r" t="t"/>
              <a:pathLst>
                <a:path extrusionOk="0" h="358" w="871">
                  <a:moveTo>
                    <a:pt x="478" y="0"/>
                  </a:moveTo>
                  <a:cubicBezTo>
                    <a:pt x="359" y="0"/>
                    <a:pt x="228" y="48"/>
                    <a:pt x="121" y="107"/>
                  </a:cubicBezTo>
                  <a:cubicBezTo>
                    <a:pt x="1" y="162"/>
                    <a:pt x="80" y="326"/>
                    <a:pt x="186" y="326"/>
                  </a:cubicBezTo>
                  <a:cubicBezTo>
                    <a:pt x="196" y="326"/>
                    <a:pt x="206" y="325"/>
                    <a:pt x="216" y="322"/>
                  </a:cubicBezTo>
                  <a:cubicBezTo>
                    <a:pt x="335" y="310"/>
                    <a:pt x="871" y="357"/>
                    <a:pt x="787" y="119"/>
                  </a:cubicBezTo>
                  <a:cubicBezTo>
                    <a:pt x="752" y="0"/>
                    <a:pt x="573" y="0"/>
                    <a:pt x="47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45"/>
            <p:cNvSpPr/>
            <p:nvPr/>
          </p:nvSpPr>
          <p:spPr>
            <a:xfrm>
              <a:off x="3848375" y="2634400"/>
              <a:ext cx="18200" cy="3575"/>
            </a:xfrm>
            <a:custGeom>
              <a:rect b="b" l="l" r="r" t="t"/>
              <a:pathLst>
                <a:path extrusionOk="0" h="143" w="728">
                  <a:moveTo>
                    <a:pt x="525" y="1"/>
                  </a:moveTo>
                  <a:cubicBezTo>
                    <a:pt x="362" y="1"/>
                    <a:pt x="187" y="45"/>
                    <a:pt x="49" y="71"/>
                  </a:cubicBezTo>
                  <a:cubicBezTo>
                    <a:pt x="1" y="95"/>
                    <a:pt x="13" y="143"/>
                    <a:pt x="49" y="143"/>
                  </a:cubicBezTo>
                  <a:cubicBezTo>
                    <a:pt x="168" y="119"/>
                    <a:pt x="287" y="107"/>
                    <a:pt x="418" y="107"/>
                  </a:cubicBezTo>
                  <a:cubicBezTo>
                    <a:pt x="459" y="107"/>
                    <a:pt x="507" y="110"/>
                    <a:pt x="556" y="110"/>
                  </a:cubicBezTo>
                  <a:cubicBezTo>
                    <a:pt x="605" y="110"/>
                    <a:pt x="656" y="107"/>
                    <a:pt x="703" y="95"/>
                  </a:cubicBezTo>
                  <a:cubicBezTo>
                    <a:pt x="727" y="71"/>
                    <a:pt x="727" y="36"/>
                    <a:pt x="703" y="24"/>
                  </a:cubicBezTo>
                  <a:cubicBezTo>
                    <a:pt x="648" y="7"/>
                    <a:pt x="587" y="1"/>
                    <a:pt x="52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45"/>
            <p:cNvSpPr/>
            <p:nvPr/>
          </p:nvSpPr>
          <p:spPr>
            <a:xfrm>
              <a:off x="3906725" y="2605975"/>
              <a:ext cx="21150" cy="5550"/>
            </a:xfrm>
            <a:custGeom>
              <a:rect b="b" l="l" r="r" t="t"/>
              <a:pathLst>
                <a:path extrusionOk="0" h="222" w="846">
                  <a:moveTo>
                    <a:pt x="676" y="0"/>
                  </a:moveTo>
                  <a:cubicBezTo>
                    <a:pt x="467" y="0"/>
                    <a:pt x="240" y="54"/>
                    <a:pt x="48" y="125"/>
                  </a:cubicBezTo>
                  <a:cubicBezTo>
                    <a:pt x="1" y="160"/>
                    <a:pt x="36" y="220"/>
                    <a:pt x="72" y="220"/>
                  </a:cubicBezTo>
                  <a:cubicBezTo>
                    <a:pt x="132" y="220"/>
                    <a:pt x="199" y="222"/>
                    <a:pt x="267" y="222"/>
                  </a:cubicBezTo>
                  <a:cubicBezTo>
                    <a:pt x="456" y="222"/>
                    <a:pt x="662" y="209"/>
                    <a:pt x="810" y="113"/>
                  </a:cubicBezTo>
                  <a:cubicBezTo>
                    <a:pt x="834" y="89"/>
                    <a:pt x="846" y="6"/>
                    <a:pt x="786" y="6"/>
                  </a:cubicBezTo>
                  <a:cubicBezTo>
                    <a:pt x="750" y="2"/>
                    <a:pt x="714" y="0"/>
                    <a:pt x="67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45"/>
            <p:cNvSpPr/>
            <p:nvPr/>
          </p:nvSpPr>
          <p:spPr>
            <a:xfrm>
              <a:off x="3848675" y="2687325"/>
              <a:ext cx="22350" cy="3900"/>
            </a:xfrm>
            <a:custGeom>
              <a:rect b="b" l="l" r="r" t="t"/>
              <a:pathLst>
                <a:path extrusionOk="0" h="156" w="894">
                  <a:moveTo>
                    <a:pt x="396" y="0"/>
                  </a:moveTo>
                  <a:cubicBezTo>
                    <a:pt x="296" y="0"/>
                    <a:pt x="196" y="2"/>
                    <a:pt x="96" y="2"/>
                  </a:cubicBezTo>
                  <a:cubicBezTo>
                    <a:pt x="1" y="14"/>
                    <a:pt x="1" y="145"/>
                    <a:pt x="96" y="145"/>
                  </a:cubicBezTo>
                  <a:cubicBezTo>
                    <a:pt x="232" y="145"/>
                    <a:pt x="369" y="156"/>
                    <a:pt x="505" y="156"/>
                  </a:cubicBezTo>
                  <a:cubicBezTo>
                    <a:pt x="619" y="156"/>
                    <a:pt x="733" y="148"/>
                    <a:pt x="846" y="121"/>
                  </a:cubicBezTo>
                  <a:cubicBezTo>
                    <a:pt x="894" y="109"/>
                    <a:pt x="894" y="50"/>
                    <a:pt x="846" y="26"/>
                  </a:cubicBezTo>
                  <a:cubicBezTo>
                    <a:pt x="696" y="4"/>
                    <a:pt x="546" y="0"/>
                    <a:pt x="39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45"/>
            <p:cNvSpPr/>
            <p:nvPr/>
          </p:nvSpPr>
          <p:spPr>
            <a:xfrm>
              <a:off x="3906425" y="2683200"/>
              <a:ext cx="21150" cy="7025"/>
            </a:xfrm>
            <a:custGeom>
              <a:rect b="b" l="l" r="r" t="t"/>
              <a:pathLst>
                <a:path extrusionOk="0" h="281" w="846">
                  <a:moveTo>
                    <a:pt x="417" y="0"/>
                  </a:moveTo>
                  <a:cubicBezTo>
                    <a:pt x="286" y="12"/>
                    <a:pt x="167" y="60"/>
                    <a:pt x="24" y="108"/>
                  </a:cubicBezTo>
                  <a:cubicBezTo>
                    <a:pt x="1" y="119"/>
                    <a:pt x="1" y="167"/>
                    <a:pt x="24" y="167"/>
                  </a:cubicBezTo>
                  <a:cubicBezTo>
                    <a:pt x="167" y="215"/>
                    <a:pt x="263" y="250"/>
                    <a:pt x="417" y="274"/>
                  </a:cubicBezTo>
                  <a:cubicBezTo>
                    <a:pt x="452" y="278"/>
                    <a:pt x="488" y="280"/>
                    <a:pt x="525" y="280"/>
                  </a:cubicBezTo>
                  <a:cubicBezTo>
                    <a:pt x="616" y="280"/>
                    <a:pt x="710" y="265"/>
                    <a:pt x="786" y="215"/>
                  </a:cubicBezTo>
                  <a:cubicBezTo>
                    <a:pt x="846" y="179"/>
                    <a:pt x="846" y="108"/>
                    <a:pt x="786" y="60"/>
                  </a:cubicBezTo>
                  <a:cubicBezTo>
                    <a:pt x="679" y="0"/>
                    <a:pt x="536" y="0"/>
                    <a:pt x="41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45"/>
            <p:cNvSpPr/>
            <p:nvPr/>
          </p:nvSpPr>
          <p:spPr>
            <a:xfrm>
              <a:off x="3915650" y="2722125"/>
              <a:ext cx="22050" cy="7300"/>
            </a:xfrm>
            <a:custGeom>
              <a:rect b="b" l="l" r="r" t="t"/>
              <a:pathLst>
                <a:path extrusionOk="0" h="292" w="882">
                  <a:moveTo>
                    <a:pt x="513" y="0"/>
                  </a:moveTo>
                  <a:cubicBezTo>
                    <a:pt x="361" y="0"/>
                    <a:pt x="199" y="40"/>
                    <a:pt x="72" y="86"/>
                  </a:cubicBezTo>
                  <a:cubicBezTo>
                    <a:pt x="1" y="98"/>
                    <a:pt x="1" y="206"/>
                    <a:pt x="72" y="217"/>
                  </a:cubicBezTo>
                  <a:cubicBezTo>
                    <a:pt x="205" y="252"/>
                    <a:pt x="374" y="291"/>
                    <a:pt x="532" y="291"/>
                  </a:cubicBezTo>
                  <a:cubicBezTo>
                    <a:pt x="644" y="291"/>
                    <a:pt x="750" y="272"/>
                    <a:pt x="834" y="217"/>
                  </a:cubicBezTo>
                  <a:cubicBezTo>
                    <a:pt x="882" y="182"/>
                    <a:pt x="882" y="110"/>
                    <a:pt x="834" y="86"/>
                  </a:cubicBezTo>
                  <a:cubicBezTo>
                    <a:pt x="746" y="24"/>
                    <a:pt x="632" y="0"/>
                    <a:pt x="51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45"/>
            <p:cNvSpPr/>
            <p:nvPr/>
          </p:nvSpPr>
          <p:spPr>
            <a:xfrm>
              <a:off x="3931450" y="2750175"/>
              <a:ext cx="8925" cy="1900"/>
            </a:xfrm>
            <a:custGeom>
              <a:rect b="b" l="l" r="r" t="t"/>
              <a:pathLst>
                <a:path extrusionOk="0" h="76" w="357">
                  <a:moveTo>
                    <a:pt x="59" y="0"/>
                  </a:moveTo>
                  <a:cubicBezTo>
                    <a:pt x="6" y="0"/>
                    <a:pt x="0" y="76"/>
                    <a:pt x="42" y="76"/>
                  </a:cubicBezTo>
                  <a:cubicBezTo>
                    <a:pt x="47" y="76"/>
                    <a:pt x="53" y="74"/>
                    <a:pt x="59" y="72"/>
                  </a:cubicBezTo>
                  <a:cubicBezTo>
                    <a:pt x="143" y="72"/>
                    <a:pt x="238" y="60"/>
                    <a:pt x="321" y="60"/>
                  </a:cubicBezTo>
                  <a:cubicBezTo>
                    <a:pt x="357" y="60"/>
                    <a:pt x="357" y="12"/>
                    <a:pt x="321" y="12"/>
                  </a:cubicBezTo>
                  <a:cubicBezTo>
                    <a:pt x="238" y="12"/>
                    <a:pt x="143" y="0"/>
                    <a:pt x="5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45"/>
            <p:cNvSpPr/>
            <p:nvPr/>
          </p:nvSpPr>
          <p:spPr>
            <a:xfrm>
              <a:off x="3949450" y="2750650"/>
              <a:ext cx="21600" cy="5350"/>
            </a:xfrm>
            <a:custGeom>
              <a:rect b="b" l="l" r="r" t="t"/>
              <a:pathLst>
                <a:path extrusionOk="0" h="214" w="864">
                  <a:moveTo>
                    <a:pt x="669" y="0"/>
                  </a:moveTo>
                  <a:cubicBezTo>
                    <a:pt x="617" y="0"/>
                    <a:pt x="565" y="9"/>
                    <a:pt x="506" y="29"/>
                  </a:cubicBezTo>
                  <a:cubicBezTo>
                    <a:pt x="456" y="38"/>
                    <a:pt x="406" y="42"/>
                    <a:pt x="355" y="42"/>
                  </a:cubicBezTo>
                  <a:cubicBezTo>
                    <a:pt x="273" y="42"/>
                    <a:pt x="190" y="32"/>
                    <a:pt x="101" y="17"/>
                  </a:cubicBezTo>
                  <a:cubicBezTo>
                    <a:pt x="94" y="15"/>
                    <a:pt x="87" y="14"/>
                    <a:pt x="80" y="14"/>
                  </a:cubicBezTo>
                  <a:cubicBezTo>
                    <a:pt x="14" y="14"/>
                    <a:pt x="1" y="115"/>
                    <a:pt x="66" y="148"/>
                  </a:cubicBezTo>
                  <a:cubicBezTo>
                    <a:pt x="197" y="172"/>
                    <a:pt x="328" y="196"/>
                    <a:pt x="482" y="208"/>
                  </a:cubicBezTo>
                  <a:cubicBezTo>
                    <a:pt x="517" y="211"/>
                    <a:pt x="550" y="213"/>
                    <a:pt x="583" y="213"/>
                  </a:cubicBezTo>
                  <a:cubicBezTo>
                    <a:pt x="663" y="213"/>
                    <a:pt x="740" y="199"/>
                    <a:pt x="816" y="148"/>
                  </a:cubicBezTo>
                  <a:cubicBezTo>
                    <a:pt x="863" y="112"/>
                    <a:pt x="863" y="29"/>
                    <a:pt x="804" y="17"/>
                  </a:cubicBezTo>
                  <a:cubicBezTo>
                    <a:pt x="756" y="6"/>
                    <a:pt x="712" y="0"/>
                    <a:pt x="66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45"/>
            <p:cNvSpPr/>
            <p:nvPr/>
          </p:nvSpPr>
          <p:spPr>
            <a:xfrm>
              <a:off x="3977575" y="2709650"/>
              <a:ext cx="15200" cy="3075"/>
            </a:xfrm>
            <a:custGeom>
              <a:rect b="b" l="l" r="r" t="t"/>
              <a:pathLst>
                <a:path extrusionOk="0" h="123" w="608">
                  <a:moveTo>
                    <a:pt x="286" y="0"/>
                  </a:moveTo>
                  <a:cubicBezTo>
                    <a:pt x="219" y="0"/>
                    <a:pt x="150" y="2"/>
                    <a:pt x="84" y="2"/>
                  </a:cubicBezTo>
                  <a:cubicBezTo>
                    <a:pt x="80" y="2"/>
                    <a:pt x="76" y="1"/>
                    <a:pt x="73" y="1"/>
                  </a:cubicBezTo>
                  <a:cubicBezTo>
                    <a:pt x="0" y="1"/>
                    <a:pt x="4" y="121"/>
                    <a:pt x="84" y="121"/>
                  </a:cubicBezTo>
                  <a:cubicBezTo>
                    <a:pt x="139" y="121"/>
                    <a:pt x="196" y="122"/>
                    <a:pt x="252" y="122"/>
                  </a:cubicBezTo>
                  <a:cubicBezTo>
                    <a:pt x="365" y="122"/>
                    <a:pt x="476" y="117"/>
                    <a:pt x="572" y="85"/>
                  </a:cubicBezTo>
                  <a:cubicBezTo>
                    <a:pt x="607" y="74"/>
                    <a:pt x="607" y="26"/>
                    <a:pt x="572" y="26"/>
                  </a:cubicBezTo>
                  <a:cubicBezTo>
                    <a:pt x="486" y="4"/>
                    <a:pt x="387" y="0"/>
                    <a:pt x="28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45"/>
            <p:cNvSpPr/>
            <p:nvPr/>
          </p:nvSpPr>
          <p:spPr>
            <a:xfrm>
              <a:off x="3972500" y="2791850"/>
              <a:ext cx="11950" cy="4775"/>
            </a:xfrm>
            <a:custGeom>
              <a:rect b="b" l="l" r="r" t="t"/>
              <a:pathLst>
                <a:path extrusionOk="0" h="191" w="478">
                  <a:moveTo>
                    <a:pt x="239" y="0"/>
                  </a:moveTo>
                  <a:cubicBezTo>
                    <a:pt x="179" y="0"/>
                    <a:pt x="120" y="12"/>
                    <a:pt x="60" y="48"/>
                  </a:cubicBezTo>
                  <a:cubicBezTo>
                    <a:pt x="1" y="60"/>
                    <a:pt x="1" y="119"/>
                    <a:pt x="60" y="143"/>
                  </a:cubicBezTo>
                  <a:cubicBezTo>
                    <a:pt x="120" y="167"/>
                    <a:pt x="168" y="191"/>
                    <a:pt x="239" y="191"/>
                  </a:cubicBezTo>
                  <a:cubicBezTo>
                    <a:pt x="298" y="191"/>
                    <a:pt x="358" y="191"/>
                    <a:pt x="418" y="167"/>
                  </a:cubicBezTo>
                  <a:cubicBezTo>
                    <a:pt x="477" y="131"/>
                    <a:pt x="477" y="60"/>
                    <a:pt x="418" y="24"/>
                  </a:cubicBezTo>
                  <a:cubicBezTo>
                    <a:pt x="358" y="0"/>
                    <a:pt x="298" y="0"/>
                    <a:pt x="23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45"/>
            <p:cNvSpPr/>
            <p:nvPr/>
          </p:nvSpPr>
          <p:spPr>
            <a:xfrm>
              <a:off x="4025800" y="2793625"/>
              <a:ext cx="5975" cy="2700"/>
            </a:xfrm>
            <a:custGeom>
              <a:rect b="b" l="l" r="r" t="t"/>
              <a:pathLst>
                <a:path extrusionOk="0" h="108" w="239">
                  <a:moveTo>
                    <a:pt x="214" y="1"/>
                  </a:moveTo>
                  <a:cubicBezTo>
                    <a:pt x="155" y="1"/>
                    <a:pt x="107" y="48"/>
                    <a:pt x="48" y="48"/>
                  </a:cubicBezTo>
                  <a:cubicBezTo>
                    <a:pt x="0" y="48"/>
                    <a:pt x="0" y="108"/>
                    <a:pt x="48" y="108"/>
                  </a:cubicBezTo>
                  <a:cubicBezTo>
                    <a:pt x="107" y="96"/>
                    <a:pt x="155" y="60"/>
                    <a:pt x="214" y="48"/>
                  </a:cubicBezTo>
                  <a:cubicBezTo>
                    <a:pt x="238" y="48"/>
                    <a:pt x="226" y="1"/>
                    <a:pt x="21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45"/>
            <p:cNvSpPr/>
            <p:nvPr/>
          </p:nvSpPr>
          <p:spPr>
            <a:xfrm>
              <a:off x="4055375" y="2790050"/>
              <a:ext cx="6450" cy="1900"/>
            </a:xfrm>
            <a:custGeom>
              <a:rect b="b" l="l" r="r" t="t"/>
              <a:pathLst>
                <a:path extrusionOk="0" h="76" w="258">
                  <a:moveTo>
                    <a:pt x="246" y="1"/>
                  </a:moveTo>
                  <a:cubicBezTo>
                    <a:pt x="174" y="1"/>
                    <a:pt x="79" y="1"/>
                    <a:pt x="20" y="60"/>
                  </a:cubicBezTo>
                  <a:cubicBezTo>
                    <a:pt x="1" y="60"/>
                    <a:pt x="12" y="76"/>
                    <a:pt x="36" y="76"/>
                  </a:cubicBezTo>
                  <a:cubicBezTo>
                    <a:pt x="41" y="76"/>
                    <a:pt x="48" y="75"/>
                    <a:pt x="55" y="72"/>
                  </a:cubicBezTo>
                  <a:cubicBezTo>
                    <a:pt x="115" y="25"/>
                    <a:pt x="186" y="25"/>
                    <a:pt x="246" y="25"/>
                  </a:cubicBezTo>
                  <a:cubicBezTo>
                    <a:pt x="258" y="25"/>
                    <a:pt x="258" y="1"/>
                    <a:pt x="24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45"/>
            <p:cNvSpPr/>
            <p:nvPr/>
          </p:nvSpPr>
          <p:spPr>
            <a:xfrm>
              <a:off x="4012550" y="2811925"/>
              <a:ext cx="26350" cy="9225"/>
            </a:xfrm>
            <a:custGeom>
              <a:rect b="b" l="l" r="r" t="t"/>
              <a:pathLst>
                <a:path extrusionOk="0" h="369" w="1054">
                  <a:moveTo>
                    <a:pt x="870" y="1"/>
                  </a:moveTo>
                  <a:cubicBezTo>
                    <a:pt x="573" y="1"/>
                    <a:pt x="274" y="121"/>
                    <a:pt x="42" y="269"/>
                  </a:cubicBezTo>
                  <a:cubicBezTo>
                    <a:pt x="0" y="300"/>
                    <a:pt x="41" y="368"/>
                    <a:pt x="84" y="368"/>
                  </a:cubicBezTo>
                  <a:cubicBezTo>
                    <a:pt x="90" y="368"/>
                    <a:pt x="96" y="367"/>
                    <a:pt x="101" y="364"/>
                  </a:cubicBezTo>
                  <a:cubicBezTo>
                    <a:pt x="399" y="209"/>
                    <a:pt x="709" y="209"/>
                    <a:pt x="1006" y="90"/>
                  </a:cubicBezTo>
                  <a:cubicBezTo>
                    <a:pt x="1054" y="78"/>
                    <a:pt x="1018" y="7"/>
                    <a:pt x="982" y="7"/>
                  </a:cubicBezTo>
                  <a:cubicBezTo>
                    <a:pt x="945" y="3"/>
                    <a:pt x="908" y="1"/>
                    <a:pt x="87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45"/>
            <p:cNvSpPr/>
            <p:nvPr/>
          </p:nvSpPr>
          <p:spPr>
            <a:xfrm>
              <a:off x="4030275" y="2818600"/>
              <a:ext cx="37400" cy="12350"/>
            </a:xfrm>
            <a:custGeom>
              <a:rect b="b" l="l" r="r" t="t"/>
              <a:pathLst>
                <a:path extrusionOk="0" h="494" w="1496">
                  <a:moveTo>
                    <a:pt x="4" y="425"/>
                  </a:moveTo>
                  <a:cubicBezTo>
                    <a:pt x="1" y="425"/>
                    <a:pt x="4" y="430"/>
                    <a:pt x="12" y="430"/>
                  </a:cubicBezTo>
                  <a:cubicBezTo>
                    <a:pt x="8" y="426"/>
                    <a:pt x="5" y="425"/>
                    <a:pt x="4" y="425"/>
                  </a:cubicBezTo>
                  <a:close/>
                  <a:moveTo>
                    <a:pt x="1420" y="0"/>
                  </a:moveTo>
                  <a:cubicBezTo>
                    <a:pt x="1415" y="0"/>
                    <a:pt x="1410" y="1"/>
                    <a:pt x="1405" y="2"/>
                  </a:cubicBezTo>
                  <a:cubicBezTo>
                    <a:pt x="940" y="97"/>
                    <a:pt x="512" y="395"/>
                    <a:pt x="12" y="430"/>
                  </a:cubicBezTo>
                  <a:cubicBezTo>
                    <a:pt x="170" y="466"/>
                    <a:pt x="290" y="494"/>
                    <a:pt x="420" y="494"/>
                  </a:cubicBezTo>
                  <a:cubicBezTo>
                    <a:pt x="505" y="494"/>
                    <a:pt x="594" y="482"/>
                    <a:pt x="702" y="454"/>
                  </a:cubicBezTo>
                  <a:cubicBezTo>
                    <a:pt x="952" y="371"/>
                    <a:pt x="1238" y="252"/>
                    <a:pt x="1440" y="109"/>
                  </a:cubicBezTo>
                  <a:cubicBezTo>
                    <a:pt x="1495" y="65"/>
                    <a:pt x="1479" y="0"/>
                    <a:pt x="142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45"/>
            <p:cNvSpPr/>
            <p:nvPr/>
          </p:nvSpPr>
          <p:spPr>
            <a:xfrm>
              <a:off x="4080775" y="2839125"/>
              <a:ext cx="24800" cy="7675"/>
            </a:xfrm>
            <a:custGeom>
              <a:rect b="b" l="l" r="r" t="t"/>
              <a:pathLst>
                <a:path extrusionOk="0" h="307" w="992">
                  <a:moveTo>
                    <a:pt x="958" y="0"/>
                  </a:moveTo>
                  <a:cubicBezTo>
                    <a:pt x="954" y="0"/>
                    <a:pt x="949" y="1"/>
                    <a:pt x="944" y="2"/>
                  </a:cubicBezTo>
                  <a:cubicBezTo>
                    <a:pt x="647" y="26"/>
                    <a:pt x="349" y="86"/>
                    <a:pt x="63" y="193"/>
                  </a:cubicBezTo>
                  <a:cubicBezTo>
                    <a:pt x="0" y="203"/>
                    <a:pt x="30" y="306"/>
                    <a:pt x="86" y="306"/>
                  </a:cubicBezTo>
                  <a:cubicBezTo>
                    <a:pt x="94" y="306"/>
                    <a:pt x="102" y="304"/>
                    <a:pt x="111" y="300"/>
                  </a:cubicBezTo>
                  <a:cubicBezTo>
                    <a:pt x="397" y="181"/>
                    <a:pt x="670" y="133"/>
                    <a:pt x="956" y="62"/>
                  </a:cubicBezTo>
                  <a:cubicBezTo>
                    <a:pt x="988" y="41"/>
                    <a:pt x="991" y="0"/>
                    <a:pt x="95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45"/>
            <p:cNvSpPr/>
            <p:nvPr/>
          </p:nvSpPr>
          <p:spPr>
            <a:xfrm>
              <a:off x="4121125" y="2865050"/>
              <a:ext cx="8875" cy="3625"/>
            </a:xfrm>
            <a:custGeom>
              <a:rect b="b" l="l" r="r" t="t"/>
              <a:pathLst>
                <a:path extrusionOk="0" h="145" w="355">
                  <a:moveTo>
                    <a:pt x="83" y="1"/>
                  </a:moveTo>
                  <a:cubicBezTo>
                    <a:pt x="0" y="1"/>
                    <a:pt x="0" y="145"/>
                    <a:pt x="83" y="145"/>
                  </a:cubicBezTo>
                  <a:cubicBezTo>
                    <a:pt x="86" y="145"/>
                    <a:pt x="89" y="144"/>
                    <a:pt x="92" y="144"/>
                  </a:cubicBezTo>
                  <a:cubicBezTo>
                    <a:pt x="164" y="120"/>
                    <a:pt x="247" y="144"/>
                    <a:pt x="307" y="108"/>
                  </a:cubicBezTo>
                  <a:cubicBezTo>
                    <a:pt x="354" y="96"/>
                    <a:pt x="354" y="49"/>
                    <a:pt x="307" y="37"/>
                  </a:cubicBezTo>
                  <a:cubicBezTo>
                    <a:pt x="235" y="1"/>
                    <a:pt x="164" y="1"/>
                    <a:pt x="92" y="1"/>
                  </a:cubicBezTo>
                  <a:cubicBezTo>
                    <a:pt x="89" y="1"/>
                    <a:pt x="86" y="1"/>
                    <a:pt x="8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45"/>
            <p:cNvSpPr/>
            <p:nvPr/>
          </p:nvSpPr>
          <p:spPr>
            <a:xfrm>
              <a:off x="4155575" y="2864475"/>
              <a:ext cx="5975" cy="1800"/>
            </a:xfrm>
            <a:custGeom>
              <a:rect b="b" l="l" r="r" t="t"/>
              <a:pathLst>
                <a:path extrusionOk="0" h="72" w="239">
                  <a:moveTo>
                    <a:pt x="48" y="0"/>
                  </a:moveTo>
                  <a:cubicBezTo>
                    <a:pt x="0" y="0"/>
                    <a:pt x="0" y="72"/>
                    <a:pt x="48" y="72"/>
                  </a:cubicBezTo>
                  <a:cubicBezTo>
                    <a:pt x="107" y="72"/>
                    <a:pt x="155" y="72"/>
                    <a:pt x="214" y="60"/>
                  </a:cubicBezTo>
                  <a:cubicBezTo>
                    <a:pt x="238" y="60"/>
                    <a:pt x="238" y="12"/>
                    <a:pt x="214" y="12"/>
                  </a:cubicBezTo>
                  <a:cubicBezTo>
                    <a:pt x="155" y="12"/>
                    <a:pt x="107" y="12"/>
                    <a:pt x="4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45"/>
            <p:cNvSpPr/>
            <p:nvPr/>
          </p:nvSpPr>
          <p:spPr>
            <a:xfrm>
              <a:off x="4154075" y="2898625"/>
              <a:ext cx="10100" cy="4575"/>
            </a:xfrm>
            <a:custGeom>
              <a:rect b="b" l="l" r="r" t="t"/>
              <a:pathLst>
                <a:path extrusionOk="0" h="183" w="404">
                  <a:moveTo>
                    <a:pt x="388" y="0"/>
                  </a:moveTo>
                  <a:cubicBezTo>
                    <a:pt x="386" y="0"/>
                    <a:pt x="384" y="1"/>
                    <a:pt x="382" y="4"/>
                  </a:cubicBezTo>
                  <a:cubicBezTo>
                    <a:pt x="263" y="63"/>
                    <a:pt x="120" y="111"/>
                    <a:pt x="1" y="182"/>
                  </a:cubicBezTo>
                  <a:cubicBezTo>
                    <a:pt x="120" y="123"/>
                    <a:pt x="263" y="87"/>
                    <a:pt x="394" y="27"/>
                  </a:cubicBezTo>
                  <a:cubicBezTo>
                    <a:pt x="403" y="18"/>
                    <a:pt x="397" y="0"/>
                    <a:pt x="38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45"/>
            <p:cNvSpPr/>
            <p:nvPr/>
          </p:nvSpPr>
          <p:spPr>
            <a:xfrm>
              <a:off x="4163000" y="2910600"/>
              <a:ext cx="14925" cy="3300"/>
            </a:xfrm>
            <a:custGeom>
              <a:rect b="b" l="l" r="r" t="t"/>
              <a:pathLst>
                <a:path extrusionOk="0" h="132" w="597">
                  <a:moveTo>
                    <a:pt x="560" y="1"/>
                  </a:moveTo>
                  <a:cubicBezTo>
                    <a:pt x="443" y="9"/>
                    <a:pt x="331" y="18"/>
                    <a:pt x="220" y="18"/>
                  </a:cubicBezTo>
                  <a:cubicBezTo>
                    <a:pt x="175" y="18"/>
                    <a:pt x="129" y="16"/>
                    <a:pt x="84" y="13"/>
                  </a:cubicBezTo>
                  <a:cubicBezTo>
                    <a:pt x="1" y="13"/>
                    <a:pt x="1" y="132"/>
                    <a:pt x="84" y="132"/>
                  </a:cubicBezTo>
                  <a:cubicBezTo>
                    <a:pt x="239" y="120"/>
                    <a:pt x="418" y="120"/>
                    <a:pt x="572" y="48"/>
                  </a:cubicBezTo>
                  <a:cubicBezTo>
                    <a:pt x="596" y="25"/>
                    <a:pt x="572" y="1"/>
                    <a:pt x="56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45"/>
            <p:cNvSpPr/>
            <p:nvPr/>
          </p:nvSpPr>
          <p:spPr>
            <a:xfrm>
              <a:off x="4163100" y="2943300"/>
              <a:ext cx="19800" cy="11700"/>
            </a:xfrm>
            <a:custGeom>
              <a:rect b="b" l="l" r="r" t="t"/>
              <a:pathLst>
                <a:path extrusionOk="0" h="468" w="792">
                  <a:moveTo>
                    <a:pt x="712" y="1"/>
                  </a:moveTo>
                  <a:cubicBezTo>
                    <a:pt x="708" y="1"/>
                    <a:pt x="704" y="1"/>
                    <a:pt x="699" y="2"/>
                  </a:cubicBezTo>
                  <a:cubicBezTo>
                    <a:pt x="580" y="26"/>
                    <a:pt x="485" y="74"/>
                    <a:pt x="390" y="133"/>
                  </a:cubicBezTo>
                  <a:cubicBezTo>
                    <a:pt x="294" y="193"/>
                    <a:pt x="211" y="252"/>
                    <a:pt x="104" y="300"/>
                  </a:cubicBezTo>
                  <a:cubicBezTo>
                    <a:pt x="1" y="323"/>
                    <a:pt x="41" y="467"/>
                    <a:pt x="140" y="467"/>
                  </a:cubicBezTo>
                  <a:cubicBezTo>
                    <a:pt x="144" y="467"/>
                    <a:pt x="148" y="467"/>
                    <a:pt x="152" y="467"/>
                  </a:cubicBezTo>
                  <a:cubicBezTo>
                    <a:pt x="271" y="443"/>
                    <a:pt x="390" y="407"/>
                    <a:pt x="497" y="360"/>
                  </a:cubicBezTo>
                  <a:cubicBezTo>
                    <a:pt x="616" y="300"/>
                    <a:pt x="699" y="205"/>
                    <a:pt x="759" y="86"/>
                  </a:cubicBezTo>
                  <a:cubicBezTo>
                    <a:pt x="791" y="53"/>
                    <a:pt x="755" y="1"/>
                    <a:pt x="71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45"/>
            <p:cNvSpPr/>
            <p:nvPr/>
          </p:nvSpPr>
          <p:spPr>
            <a:xfrm>
              <a:off x="4179375" y="2978775"/>
              <a:ext cx="14900" cy="3975"/>
            </a:xfrm>
            <a:custGeom>
              <a:rect b="b" l="l" r="r" t="t"/>
              <a:pathLst>
                <a:path extrusionOk="0" h="159" w="596">
                  <a:moveTo>
                    <a:pt x="310" y="0"/>
                  </a:moveTo>
                  <a:cubicBezTo>
                    <a:pt x="227" y="0"/>
                    <a:pt x="132" y="12"/>
                    <a:pt x="48" y="24"/>
                  </a:cubicBezTo>
                  <a:cubicBezTo>
                    <a:pt x="1" y="36"/>
                    <a:pt x="1" y="131"/>
                    <a:pt x="48" y="131"/>
                  </a:cubicBezTo>
                  <a:cubicBezTo>
                    <a:pt x="116" y="141"/>
                    <a:pt x="191" y="158"/>
                    <a:pt x="261" y="158"/>
                  </a:cubicBezTo>
                  <a:cubicBezTo>
                    <a:pt x="278" y="158"/>
                    <a:pt x="294" y="157"/>
                    <a:pt x="310" y="155"/>
                  </a:cubicBezTo>
                  <a:cubicBezTo>
                    <a:pt x="394" y="155"/>
                    <a:pt x="489" y="155"/>
                    <a:pt x="572" y="119"/>
                  </a:cubicBezTo>
                  <a:cubicBezTo>
                    <a:pt x="596" y="96"/>
                    <a:pt x="596" y="60"/>
                    <a:pt x="572" y="36"/>
                  </a:cubicBezTo>
                  <a:cubicBezTo>
                    <a:pt x="513" y="0"/>
                    <a:pt x="405" y="0"/>
                    <a:pt x="31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45"/>
            <p:cNvSpPr/>
            <p:nvPr/>
          </p:nvSpPr>
          <p:spPr>
            <a:xfrm>
              <a:off x="4209150" y="2988275"/>
              <a:ext cx="8050" cy="4200"/>
            </a:xfrm>
            <a:custGeom>
              <a:rect b="b" l="l" r="r" t="t"/>
              <a:pathLst>
                <a:path extrusionOk="0" h="168" w="322">
                  <a:moveTo>
                    <a:pt x="97" y="1"/>
                  </a:moveTo>
                  <a:cubicBezTo>
                    <a:pt x="0" y="1"/>
                    <a:pt x="4" y="168"/>
                    <a:pt x="107" y="168"/>
                  </a:cubicBezTo>
                  <a:cubicBezTo>
                    <a:pt x="179" y="168"/>
                    <a:pt x="227" y="156"/>
                    <a:pt x="286" y="120"/>
                  </a:cubicBezTo>
                  <a:cubicBezTo>
                    <a:pt x="322" y="108"/>
                    <a:pt x="322" y="61"/>
                    <a:pt x="286" y="49"/>
                  </a:cubicBezTo>
                  <a:cubicBezTo>
                    <a:pt x="227" y="13"/>
                    <a:pt x="179" y="1"/>
                    <a:pt x="107" y="1"/>
                  </a:cubicBezTo>
                  <a:cubicBezTo>
                    <a:pt x="104" y="1"/>
                    <a:pt x="101" y="1"/>
                    <a:pt x="9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45"/>
            <p:cNvSpPr/>
            <p:nvPr/>
          </p:nvSpPr>
          <p:spPr>
            <a:xfrm>
              <a:off x="4159425" y="3015975"/>
              <a:ext cx="32175" cy="8950"/>
            </a:xfrm>
            <a:custGeom>
              <a:rect b="b" l="l" r="r" t="t"/>
              <a:pathLst>
                <a:path extrusionOk="0" h="358" w="1287">
                  <a:moveTo>
                    <a:pt x="1227" y="1"/>
                  </a:moveTo>
                  <a:cubicBezTo>
                    <a:pt x="1049" y="36"/>
                    <a:pt x="870" y="108"/>
                    <a:pt x="692" y="179"/>
                  </a:cubicBezTo>
                  <a:cubicBezTo>
                    <a:pt x="489" y="239"/>
                    <a:pt x="287" y="251"/>
                    <a:pt x="60" y="263"/>
                  </a:cubicBezTo>
                  <a:cubicBezTo>
                    <a:pt x="1" y="263"/>
                    <a:pt x="1" y="358"/>
                    <a:pt x="60" y="358"/>
                  </a:cubicBezTo>
                  <a:cubicBezTo>
                    <a:pt x="465" y="358"/>
                    <a:pt x="918" y="298"/>
                    <a:pt x="1263" y="72"/>
                  </a:cubicBezTo>
                  <a:cubicBezTo>
                    <a:pt x="1287" y="36"/>
                    <a:pt x="1275" y="1"/>
                    <a:pt x="122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45"/>
            <p:cNvSpPr/>
            <p:nvPr/>
          </p:nvSpPr>
          <p:spPr>
            <a:xfrm>
              <a:off x="4203775" y="3013725"/>
              <a:ext cx="17000" cy="6325"/>
            </a:xfrm>
            <a:custGeom>
              <a:rect b="b" l="l" r="r" t="t"/>
              <a:pathLst>
                <a:path extrusionOk="0" h="253" w="680">
                  <a:moveTo>
                    <a:pt x="384" y="1"/>
                  </a:moveTo>
                  <a:cubicBezTo>
                    <a:pt x="287" y="1"/>
                    <a:pt x="187" y="24"/>
                    <a:pt x="84" y="43"/>
                  </a:cubicBezTo>
                  <a:cubicBezTo>
                    <a:pt x="1" y="55"/>
                    <a:pt x="1" y="198"/>
                    <a:pt x="84" y="222"/>
                  </a:cubicBezTo>
                  <a:cubicBezTo>
                    <a:pt x="184" y="234"/>
                    <a:pt x="280" y="253"/>
                    <a:pt x="375" y="253"/>
                  </a:cubicBezTo>
                  <a:cubicBezTo>
                    <a:pt x="461" y="253"/>
                    <a:pt x="547" y="237"/>
                    <a:pt x="632" y="186"/>
                  </a:cubicBezTo>
                  <a:cubicBezTo>
                    <a:pt x="680" y="162"/>
                    <a:pt x="680" y="79"/>
                    <a:pt x="632" y="67"/>
                  </a:cubicBezTo>
                  <a:cubicBezTo>
                    <a:pt x="550" y="17"/>
                    <a:pt x="468" y="1"/>
                    <a:pt x="38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45"/>
            <p:cNvSpPr/>
            <p:nvPr/>
          </p:nvSpPr>
          <p:spPr>
            <a:xfrm>
              <a:off x="4143675" y="3074875"/>
              <a:ext cx="11625" cy="4250"/>
            </a:xfrm>
            <a:custGeom>
              <a:rect b="b" l="l" r="r" t="t"/>
              <a:pathLst>
                <a:path extrusionOk="0" h="170" w="465">
                  <a:moveTo>
                    <a:pt x="378" y="0"/>
                  </a:moveTo>
                  <a:cubicBezTo>
                    <a:pt x="276" y="0"/>
                    <a:pt x="190" y="38"/>
                    <a:pt x="95" y="38"/>
                  </a:cubicBezTo>
                  <a:cubicBezTo>
                    <a:pt x="4" y="38"/>
                    <a:pt x="0" y="169"/>
                    <a:pt x="84" y="169"/>
                  </a:cubicBezTo>
                  <a:cubicBezTo>
                    <a:pt x="88" y="169"/>
                    <a:pt x="91" y="169"/>
                    <a:pt x="95" y="169"/>
                  </a:cubicBezTo>
                  <a:cubicBezTo>
                    <a:pt x="214" y="157"/>
                    <a:pt x="321" y="109"/>
                    <a:pt x="417" y="97"/>
                  </a:cubicBezTo>
                  <a:cubicBezTo>
                    <a:pt x="464" y="85"/>
                    <a:pt x="464" y="26"/>
                    <a:pt x="417" y="2"/>
                  </a:cubicBezTo>
                  <a:cubicBezTo>
                    <a:pt x="403" y="1"/>
                    <a:pt x="390" y="0"/>
                    <a:pt x="37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45"/>
            <p:cNvSpPr/>
            <p:nvPr/>
          </p:nvSpPr>
          <p:spPr>
            <a:xfrm>
              <a:off x="4126400" y="3106750"/>
              <a:ext cx="16700" cy="6275"/>
            </a:xfrm>
            <a:custGeom>
              <a:rect b="b" l="l" r="r" t="t"/>
              <a:pathLst>
                <a:path extrusionOk="0" h="251" w="668">
                  <a:moveTo>
                    <a:pt x="429" y="1"/>
                  </a:moveTo>
                  <a:cubicBezTo>
                    <a:pt x="334" y="1"/>
                    <a:pt x="238" y="13"/>
                    <a:pt x="143" y="13"/>
                  </a:cubicBezTo>
                  <a:cubicBezTo>
                    <a:pt x="0" y="13"/>
                    <a:pt x="0" y="239"/>
                    <a:pt x="143" y="239"/>
                  </a:cubicBezTo>
                  <a:cubicBezTo>
                    <a:pt x="227" y="239"/>
                    <a:pt x="334" y="251"/>
                    <a:pt x="429" y="251"/>
                  </a:cubicBezTo>
                  <a:cubicBezTo>
                    <a:pt x="489" y="251"/>
                    <a:pt x="596" y="215"/>
                    <a:pt x="631" y="180"/>
                  </a:cubicBezTo>
                  <a:cubicBezTo>
                    <a:pt x="667" y="144"/>
                    <a:pt x="667" y="96"/>
                    <a:pt x="631" y="72"/>
                  </a:cubicBezTo>
                  <a:cubicBezTo>
                    <a:pt x="596" y="25"/>
                    <a:pt x="489" y="1"/>
                    <a:pt x="42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45"/>
            <p:cNvSpPr/>
            <p:nvPr/>
          </p:nvSpPr>
          <p:spPr>
            <a:xfrm>
              <a:off x="4169850" y="3099975"/>
              <a:ext cx="14900" cy="7275"/>
            </a:xfrm>
            <a:custGeom>
              <a:rect b="b" l="l" r="r" t="t"/>
              <a:pathLst>
                <a:path extrusionOk="0" h="291" w="596">
                  <a:moveTo>
                    <a:pt x="363" y="1"/>
                  </a:moveTo>
                  <a:cubicBezTo>
                    <a:pt x="259" y="1"/>
                    <a:pt x="148" y="35"/>
                    <a:pt x="72" y="70"/>
                  </a:cubicBezTo>
                  <a:cubicBezTo>
                    <a:pt x="13" y="105"/>
                    <a:pt x="1" y="177"/>
                    <a:pt x="24" y="236"/>
                  </a:cubicBezTo>
                  <a:cubicBezTo>
                    <a:pt x="49" y="277"/>
                    <a:pt x="91" y="290"/>
                    <a:pt x="134" y="290"/>
                  </a:cubicBezTo>
                  <a:cubicBezTo>
                    <a:pt x="153" y="290"/>
                    <a:pt x="173" y="288"/>
                    <a:pt x="191" y="284"/>
                  </a:cubicBezTo>
                  <a:cubicBezTo>
                    <a:pt x="310" y="224"/>
                    <a:pt x="477" y="284"/>
                    <a:pt x="560" y="177"/>
                  </a:cubicBezTo>
                  <a:cubicBezTo>
                    <a:pt x="596" y="141"/>
                    <a:pt x="596" y="105"/>
                    <a:pt x="560" y="70"/>
                  </a:cubicBezTo>
                  <a:cubicBezTo>
                    <a:pt x="510" y="19"/>
                    <a:pt x="438" y="1"/>
                    <a:pt x="36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45"/>
            <p:cNvSpPr/>
            <p:nvPr/>
          </p:nvSpPr>
          <p:spPr>
            <a:xfrm>
              <a:off x="4125900" y="3145475"/>
              <a:ext cx="34750" cy="6600"/>
            </a:xfrm>
            <a:custGeom>
              <a:rect b="b" l="l" r="r" t="t"/>
              <a:pathLst>
                <a:path extrusionOk="0" h="264" w="1390">
                  <a:moveTo>
                    <a:pt x="1051" y="1"/>
                  </a:moveTo>
                  <a:cubicBezTo>
                    <a:pt x="710" y="1"/>
                    <a:pt x="406" y="88"/>
                    <a:pt x="44" y="190"/>
                  </a:cubicBezTo>
                  <a:cubicBezTo>
                    <a:pt x="1" y="212"/>
                    <a:pt x="27" y="263"/>
                    <a:pt x="49" y="263"/>
                  </a:cubicBezTo>
                  <a:cubicBezTo>
                    <a:pt x="52" y="263"/>
                    <a:pt x="54" y="263"/>
                    <a:pt x="56" y="262"/>
                  </a:cubicBezTo>
                  <a:cubicBezTo>
                    <a:pt x="473" y="178"/>
                    <a:pt x="925" y="190"/>
                    <a:pt x="1354" y="95"/>
                  </a:cubicBezTo>
                  <a:cubicBezTo>
                    <a:pt x="1390" y="95"/>
                    <a:pt x="1390" y="35"/>
                    <a:pt x="1354" y="24"/>
                  </a:cubicBezTo>
                  <a:cubicBezTo>
                    <a:pt x="1249" y="8"/>
                    <a:pt x="1148" y="1"/>
                    <a:pt x="105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45"/>
            <p:cNvSpPr/>
            <p:nvPr/>
          </p:nvSpPr>
          <p:spPr>
            <a:xfrm>
              <a:off x="4154175" y="3159700"/>
              <a:ext cx="21875" cy="8425"/>
            </a:xfrm>
            <a:custGeom>
              <a:rect b="b" l="l" r="r" t="t"/>
              <a:pathLst>
                <a:path extrusionOk="0" h="337" w="875">
                  <a:moveTo>
                    <a:pt x="807" y="1"/>
                  </a:moveTo>
                  <a:cubicBezTo>
                    <a:pt x="803" y="1"/>
                    <a:pt x="799" y="1"/>
                    <a:pt x="794" y="2"/>
                  </a:cubicBezTo>
                  <a:cubicBezTo>
                    <a:pt x="556" y="62"/>
                    <a:pt x="318" y="133"/>
                    <a:pt x="92" y="193"/>
                  </a:cubicBezTo>
                  <a:cubicBezTo>
                    <a:pt x="1" y="216"/>
                    <a:pt x="30" y="336"/>
                    <a:pt x="126" y="336"/>
                  </a:cubicBezTo>
                  <a:cubicBezTo>
                    <a:pt x="130" y="336"/>
                    <a:pt x="135" y="336"/>
                    <a:pt x="140" y="336"/>
                  </a:cubicBezTo>
                  <a:cubicBezTo>
                    <a:pt x="390" y="276"/>
                    <a:pt x="628" y="240"/>
                    <a:pt x="830" y="98"/>
                  </a:cubicBezTo>
                  <a:cubicBezTo>
                    <a:pt x="874" y="65"/>
                    <a:pt x="857" y="1"/>
                    <a:pt x="80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45"/>
            <p:cNvSpPr/>
            <p:nvPr/>
          </p:nvSpPr>
          <p:spPr>
            <a:xfrm>
              <a:off x="4157650" y="3214225"/>
              <a:ext cx="31275" cy="4475"/>
            </a:xfrm>
            <a:custGeom>
              <a:rect b="b" l="l" r="r" t="t"/>
              <a:pathLst>
                <a:path extrusionOk="0" h="179" w="1251">
                  <a:moveTo>
                    <a:pt x="72" y="0"/>
                  </a:moveTo>
                  <a:cubicBezTo>
                    <a:pt x="1" y="0"/>
                    <a:pt x="1" y="119"/>
                    <a:pt x="72" y="131"/>
                  </a:cubicBezTo>
                  <a:cubicBezTo>
                    <a:pt x="358" y="140"/>
                    <a:pt x="644" y="178"/>
                    <a:pt x="940" y="178"/>
                  </a:cubicBezTo>
                  <a:cubicBezTo>
                    <a:pt x="1027" y="178"/>
                    <a:pt x="1114" y="175"/>
                    <a:pt x="1203" y="167"/>
                  </a:cubicBezTo>
                  <a:cubicBezTo>
                    <a:pt x="1251" y="167"/>
                    <a:pt x="1251" y="107"/>
                    <a:pt x="1203" y="83"/>
                  </a:cubicBezTo>
                  <a:cubicBezTo>
                    <a:pt x="834" y="48"/>
                    <a:pt x="453" y="0"/>
                    <a:pt x="7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45"/>
            <p:cNvSpPr/>
            <p:nvPr/>
          </p:nvSpPr>
          <p:spPr>
            <a:xfrm>
              <a:off x="4198450" y="3239825"/>
              <a:ext cx="16075" cy="4825"/>
            </a:xfrm>
            <a:custGeom>
              <a:rect b="b" l="l" r="r" t="t"/>
              <a:pathLst>
                <a:path extrusionOk="0" h="193" w="643">
                  <a:moveTo>
                    <a:pt x="393" y="0"/>
                  </a:moveTo>
                  <a:cubicBezTo>
                    <a:pt x="297" y="0"/>
                    <a:pt x="214" y="36"/>
                    <a:pt x="119" y="36"/>
                  </a:cubicBezTo>
                  <a:cubicBezTo>
                    <a:pt x="7" y="36"/>
                    <a:pt x="0" y="193"/>
                    <a:pt x="88" y="193"/>
                  </a:cubicBezTo>
                  <a:cubicBezTo>
                    <a:pt x="94" y="193"/>
                    <a:pt x="100" y="192"/>
                    <a:pt x="107" y="191"/>
                  </a:cubicBezTo>
                  <a:cubicBezTo>
                    <a:pt x="190" y="191"/>
                    <a:pt x="262" y="179"/>
                    <a:pt x="357" y="167"/>
                  </a:cubicBezTo>
                  <a:cubicBezTo>
                    <a:pt x="440" y="143"/>
                    <a:pt x="524" y="107"/>
                    <a:pt x="607" y="83"/>
                  </a:cubicBezTo>
                  <a:cubicBezTo>
                    <a:pt x="643" y="71"/>
                    <a:pt x="643" y="36"/>
                    <a:pt x="607" y="36"/>
                  </a:cubicBezTo>
                  <a:cubicBezTo>
                    <a:pt x="535" y="12"/>
                    <a:pt x="464" y="0"/>
                    <a:pt x="39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45"/>
            <p:cNvSpPr/>
            <p:nvPr/>
          </p:nvSpPr>
          <p:spPr>
            <a:xfrm>
              <a:off x="4219575" y="3236825"/>
              <a:ext cx="69675" cy="13425"/>
            </a:xfrm>
            <a:custGeom>
              <a:rect b="b" l="l" r="r" t="t"/>
              <a:pathLst>
                <a:path extrusionOk="0" h="537" w="2787">
                  <a:moveTo>
                    <a:pt x="2738" y="1"/>
                  </a:moveTo>
                  <a:cubicBezTo>
                    <a:pt x="1881" y="156"/>
                    <a:pt x="1000" y="299"/>
                    <a:pt x="119" y="358"/>
                  </a:cubicBezTo>
                  <a:cubicBezTo>
                    <a:pt x="24" y="370"/>
                    <a:pt x="0" y="537"/>
                    <a:pt x="119" y="537"/>
                  </a:cubicBezTo>
                  <a:cubicBezTo>
                    <a:pt x="1012" y="465"/>
                    <a:pt x="1881" y="227"/>
                    <a:pt x="2762" y="49"/>
                  </a:cubicBezTo>
                  <a:cubicBezTo>
                    <a:pt x="2786" y="49"/>
                    <a:pt x="2774" y="1"/>
                    <a:pt x="273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45"/>
            <p:cNvSpPr/>
            <p:nvPr/>
          </p:nvSpPr>
          <p:spPr>
            <a:xfrm>
              <a:off x="4254950" y="3267575"/>
              <a:ext cx="16125" cy="5550"/>
            </a:xfrm>
            <a:custGeom>
              <a:rect b="b" l="l" r="r" t="t"/>
              <a:pathLst>
                <a:path extrusionOk="0" h="222" w="645">
                  <a:moveTo>
                    <a:pt x="85" y="1"/>
                  </a:moveTo>
                  <a:cubicBezTo>
                    <a:pt x="10" y="1"/>
                    <a:pt x="0" y="131"/>
                    <a:pt x="73" y="152"/>
                  </a:cubicBezTo>
                  <a:cubicBezTo>
                    <a:pt x="169" y="188"/>
                    <a:pt x="252" y="200"/>
                    <a:pt x="347" y="212"/>
                  </a:cubicBezTo>
                  <a:cubicBezTo>
                    <a:pt x="375" y="219"/>
                    <a:pt x="400" y="222"/>
                    <a:pt x="423" y="222"/>
                  </a:cubicBezTo>
                  <a:cubicBezTo>
                    <a:pt x="480" y="222"/>
                    <a:pt x="530" y="205"/>
                    <a:pt x="597" y="188"/>
                  </a:cubicBezTo>
                  <a:cubicBezTo>
                    <a:pt x="645" y="164"/>
                    <a:pt x="645" y="93"/>
                    <a:pt x="597" y="81"/>
                  </a:cubicBezTo>
                  <a:cubicBezTo>
                    <a:pt x="526" y="45"/>
                    <a:pt x="466" y="33"/>
                    <a:pt x="371" y="33"/>
                  </a:cubicBezTo>
                  <a:cubicBezTo>
                    <a:pt x="288" y="33"/>
                    <a:pt x="216" y="21"/>
                    <a:pt x="121" y="9"/>
                  </a:cubicBezTo>
                  <a:cubicBezTo>
                    <a:pt x="108" y="3"/>
                    <a:pt x="96" y="1"/>
                    <a:pt x="8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45"/>
            <p:cNvSpPr/>
            <p:nvPr/>
          </p:nvSpPr>
          <p:spPr>
            <a:xfrm>
              <a:off x="4301425" y="3278500"/>
              <a:ext cx="900" cy="625"/>
            </a:xfrm>
            <a:custGeom>
              <a:rect b="b" l="l" r="r" t="t"/>
              <a:pathLst>
                <a:path extrusionOk="0" h="25" w="36">
                  <a:moveTo>
                    <a:pt x="24" y="1"/>
                  </a:moveTo>
                  <a:cubicBezTo>
                    <a:pt x="0" y="1"/>
                    <a:pt x="0" y="25"/>
                    <a:pt x="24" y="25"/>
                  </a:cubicBezTo>
                  <a:cubicBezTo>
                    <a:pt x="36" y="25"/>
                    <a:pt x="36" y="1"/>
                    <a:pt x="2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45"/>
            <p:cNvSpPr/>
            <p:nvPr/>
          </p:nvSpPr>
          <p:spPr>
            <a:xfrm>
              <a:off x="4299875" y="3277700"/>
              <a:ext cx="11400" cy="5150"/>
            </a:xfrm>
            <a:custGeom>
              <a:rect b="b" l="l" r="r" t="t"/>
              <a:pathLst>
                <a:path extrusionOk="0" h="206" w="456">
                  <a:moveTo>
                    <a:pt x="73" y="0"/>
                  </a:moveTo>
                  <a:cubicBezTo>
                    <a:pt x="33" y="0"/>
                    <a:pt x="1" y="63"/>
                    <a:pt x="50" y="92"/>
                  </a:cubicBezTo>
                  <a:cubicBezTo>
                    <a:pt x="116" y="130"/>
                    <a:pt x="250" y="205"/>
                    <a:pt x="349" y="205"/>
                  </a:cubicBezTo>
                  <a:cubicBezTo>
                    <a:pt x="376" y="205"/>
                    <a:pt x="400" y="200"/>
                    <a:pt x="419" y="188"/>
                  </a:cubicBezTo>
                  <a:cubicBezTo>
                    <a:pt x="455" y="164"/>
                    <a:pt x="455" y="140"/>
                    <a:pt x="419" y="128"/>
                  </a:cubicBezTo>
                  <a:cubicBezTo>
                    <a:pt x="384" y="92"/>
                    <a:pt x="336" y="92"/>
                    <a:pt x="277" y="80"/>
                  </a:cubicBezTo>
                  <a:cubicBezTo>
                    <a:pt x="217" y="69"/>
                    <a:pt x="157" y="33"/>
                    <a:pt x="98" y="9"/>
                  </a:cubicBezTo>
                  <a:cubicBezTo>
                    <a:pt x="90" y="3"/>
                    <a:pt x="81" y="0"/>
                    <a:pt x="7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45"/>
            <p:cNvSpPr/>
            <p:nvPr/>
          </p:nvSpPr>
          <p:spPr>
            <a:xfrm>
              <a:off x="4317800" y="3309775"/>
              <a:ext cx="10425" cy="2700"/>
            </a:xfrm>
            <a:custGeom>
              <a:rect b="b" l="l" r="r" t="t"/>
              <a:pathLst>
                <a:path extrusionOk="0" h="108" w="417">
                  <a:moveTo>
                    <a:pt x="60" y="0"/>
                  </a:moveTo>
                  <a:cubicBezTo>
                    <a:pt x="0" y="0"/>
                    <a:pt x="0" y="107"/>
                    <a:pt x="60" y="107"/>
                  </a:cubicBezTo>
                  <a:cubicBezTo>
                    <a:pt x="167" y="107"/>
                    <a:pt x="286" y="95"/>
                    <a:pt x="393" y="71"/>
                  </a:cubicBezTo>
                  <a:cubicBezTo>
                    <a:pt x="417" y="71"/>
                    <a:pt x="417" y="36"/>
                    <a:pt x="393" y="36"/>
                  </a:cubicBezTo>
                  <a:cubicBezTo>
                    <a:pt x="286" y="12"/>
                    <a:pt x="167" y="12"/>
                    <a:pt x="6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45"/>
            <p:cNvSpPr/>
            <p:nvPr/>
          </p:nvSpPr>
          <p:spPr>
            <a:xfrm>
              <a:off x="4373750" y="3337950"/>
              <a:ext cx="31275" cy="2550"/>
            </a:xfrm>
            <a:custGeom>
              <a:rect b="b" l="l" r="r" t="t"/>
              <a:pathLst>
                <a:path extrusionOk="0" h="102" w="1251">
                  <a:moveTo>
                    <a:pt x="813" y="0"/>
                  </a:moveTo>
                  <a:cubicBezTo>
                    <a:pt x="548" y="0"/>
                    <a:pt x="278" y="16"/>
                    <a:pt x="24" y="16"/>
                  </a:cubicBezTo>
                  <a:cubicBezTo>
                    <a:pt x="0" y="40"/>
                    <a:pt x="0" y="76"/>
                    <a:pt x="24" y="76"/>
                  </a:cubicBezTo>
                  <a:cubicBezTo>
                    <a:pt x="286" y="76"/>
                    <a:pt x="559" y="102"/>
                    <a:pt x="821" y="102"/>
                  </a:cubicBezTo>
                  <a:cubicBezTo>
                    <a:pt x="952" y="102"/>
                    <a:pt x="1080" y="95"/>
                    <a:pt x="1203" y="76"/>
                  </a:cubicBezTo>
                  <a:cubicBezTo>
                    <a:pt x="1251" y="76"/>
                    <a:pt x="1251" y="16"/>
                    <a:pt x="1203" y="16"/>
                  </a:cubicBezTo>
                  <a:cubicBezTo>
                    <a:pt x="1076" y="4"/>
                    <a:pt x="945" y="0"/>
                    <a:pt x="81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45"/>
            <p:cNvSpPr/>
            <p:nvPr/>
          </p:nvSpPr>
          <p:spPr>
            <a:xfrm>
              <a:off x="4438350" y="3339225"/>
              <a:ext cx="900" cy="325"/>
            </a:xfrm>
            <a:custGeom>
              <a:rect b="b" l="l" r="r" t="t"/>
              <a:pathLst>
                <a:path extrusionOk="0" h="13" w="36">
                  <a:moveTo>
                    <a:pt x="24" y="1"/>
                  </a:moveTo>
                  <a:cubicBezTo>
                    <a:pt x="0" y="1"/>
                    <a:pt x="0" y="13"/>
                    <a:pt x="24" y="13"/>
                  </a:cubicBezTo>
                  <a:cubicBezTo>
                    <a:pt x="36" y="13"/>
                    <a:pt x="36" y="1"/>
                    <a:pt x="2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45"/>
            <p:cNvSpPr/>
            <p:nvPr/>
          </p:nvSpPr>
          <p:spPr>
            <a:xfrm>
              <a:off x="4455600" y="3335350"/>
              <a:ext cx="12825" cy="5700"/>
            </a:xfrm>
            <a:custGeom>
              <a:rect b="b" l="l" r="r" t="t"/>
              <a:pathLst>
                <a:path extrusionOk="0" h="228" w="513">
                  <a:moveTo>
                    <a:pt x="453" y="1"/>
                  </a:moveTo>
                  <a:cubicBezTo>
                    <a:pt x="394" y="1"/>
                    <a:pt x="346" y="37"/>
                    <a:pt x="275" y="49"/>
                  </a:cubicBezTo>
                  <a:cubicBezTo>
                    <a:pt x="215" y="60"/>
                    <a:pt x="144" y="96"/>
                    <a:pt x="84" y="96"/>
                  </a:cubicBezTo>
                  <a:cubicBezTo>
                    <a:pt x="1" y="96"/>
                    <a:pt x="1" y="227"/>
                    <a:pt x="84" y="227"/>
                  </a:cubicBezTo>
                  <a:cubicBezTo>
                    <a:pt x="155" y="227"/>
                    <a:pt x="239" y="215"/>
                    <a:pt x="310" y="180"/>
                  </a:cubicBezTo>
                  <a:cubicBezTo>
                    <a:pt x="382" y="156"/>
                    <a:pt x="453" y="144"/>
                    <a:pt x="501" y="84"/>
                  </a:cubicBezTo>
                  <a:cubicBezTo>
                    <a:pt x="513" y="49"/>
                    <a:pt x="489" y="1"/>
                    <a:pt x="45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45"/>
            <p:cNvSpPr/>
            <p:nvPr/>
          </p:nvSpPr>
          <p:spPr>
            <a:xfrm>
              <a:off x="4457775" y="3328975"/>
              <a:ext cx="6300" cy="4075"/>
            </a:xfrm>
            <a:custGeom>
              <a:rect b="b" l="l" r="r" t="t"/>
              <a:pathLst>
                <a:path extrusionOk="0" h="163" w="252">
                  <a:moveTo>
                    <a:pt x="183" y="0"/>
                  </a:moveTo>
                  <a:cubicBezTo>
                    <a:pt x="176" y="0"/>
                    <a:pt x="170" y="2"/>
                    <a:pt x="164" y="6"/>
                  </a:cubicBezTo>
                  <a:cubicBezTo>
                    <a:pt x="116" y="54"/>
                    <a:pt x="92" y="77"/>
                    <a:pt x="33" y="113"/>
                  </a:cubicBezTo>
                  <a:cubicBezTo>
                    <a:pt x="1" y="124"/>
                    <a:pt x="26" y="163"/>
                    <a:pt x="48" y="163"/>
                  </a:cubicBezTo>
                  <a:cubicBezTo>
                    <a:pt x="51" y="163"/>
                    <a:pt x="54" y="162"/>
                    <a:pt x="57" y="161"/>
                  </a:cubicBezTo>
                  <a:cubicBezTo>
                    <a:pt x="116" y="125"/>
                    <a:pt x="164" y="101"/>
                    <a:pt x="211" y="54"/>
                  </a:cubicBezTo>
                  <a:cubicBezTo>
                    <a:pt x="251" y="44"/>
                    <a:pt x="216" y="0"/>
                    <a:pt x="18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45"/>
            <p:cNvSpPr/>
            <p:nvPr/>
          </p:nvSpPr>
          <p:spPr>
            <a:xfrm>
              <a:off x="4439525" y="3330900"/>
              <a:ext cx="11500" cy="3150"/>
            </a:xfrm>
            <a:custGeom>
              <a:rect b="b" l="l" r="r" t="t"/>
              <a:pathLst>
                <a:path extrusionOk="0" h="126" w="460">
                  <a:moveTo>
                    <a:pt x="25" y="0"/>
                  </a:moveTo>
                  <a:cubicBezTo>
                    <a:pt x="1" y="0"/>
                    <a:pt x="1" y="48"/>
                    <a:pt x="25" y="48"/>
                  </a:cubicBezTo>
                  <a:cubicBezTo>
                    <a:pt x="144" y="96"/>
                    <a:pt x="298" y="96"/>
                    <a:pt x="417" y="119"/>
                  </a:cubicBezTo>
                  <a:cubicBezTo>
                    <a:pt x="423" y="123"/>
                    <a:pt x="429" y="125"/>
                    <a:pt x="433" y="125"/>
                  </a:cubicBezTo>
                  <a:cubicBezTo>
                    <a:pt x="456" y="125"/>
                    <a:pt x="459" y="84"/>
                    <a:pt x="429" y="84"/>
                  </a:cubicBezTo>
                  <a:cubicBezTo>
                    <a:pt x="298" y="48"/>
                    <a:pt x="167" y="24"/>
                    <a:pt x="2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45"/>
            <p:cNvSpPr/>
            <p:nvPr/>
          </p:nvSpPr>
          <p:spPr>
            <a:xfrm>
              <a:off x="4536275" y="3281475"/>
              <a:ext cx="32750" cy="1925"/>
            </a:xfrm>
            <a:custGeom>
              <a:rect b="b" l="l" r="r" t="t"/>
              <a:pathLst>
                <a:path extrusionOk="0" h="77" w="1310">
                  <a:moveTo>
                    <a:pt x="1310" y="1"/>
                  </a:moveTo>
                  <a:lnTo>
                    <a:pt x="1310" y="1"/>
                  </a:lnTo>
                  <a:cubicBezTo>
                    <a:pt x="1147" y="24"/>
                    <a:pt x="984" y="29"/>
                    <a:pt x="821" y="29"/>
                  </a:cubicBezTo>
                  <a:cubicBezTo>
                    <a:pt x="670" y="29"/>
                    <a:pt x="518" y="24"/>
                    <a:pt x="365" y="24"/>
                  </a:cubicBezTo>
                  <a:cubicBezTo>
                    <a:pt x="248" y="24"/>
                    <a:pt x="131" y="27"/>
                    <a:pt x="12" y="37"/>
                  </a:cubicBezTo>
                  <a:cubicBezTo>
                    <a:pt x="0" y="37"/>
                    <a:pt x="0" y="60"/>
                    <a:pt x="12" y="60"/>
                  </a:cubicBezTo>
                  <a:cubicBezTo>
                    <a:pt x="149" y="72"/>
                    <a:pt x="285" y="77"/>
                    <a:pt x="421" y="77"/>
                  </a:cubicBezTo>
                  <a:cubicBezTo>
                    <a:pt x="723" y="77"/>
                    <a:pt x="1022" y="50"/>
                    <a:pt x="131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45"/>
            <p:cNvSpPr/>
            <p:nvPr/>
          </p:nvSpPr>
          <p:spPr>
            <a:xfrm>
              <a:off x="4501450" y="3285950"/>
              <a:ext cx="4475" cy="1800"/>
            </a:xfrm>
            <a:custGeom>
              <a:rect b="b" l="l" r="r" t="t"/>
              <a:pathLst>
                <a:path extrusionOk="0" h="72" w="179">
                  <a:moveTo>
                    <a:pt x="131" y="1"/>
                  </a:moveTo>
                  <a:cubicBezTo>
                    <a:pt x="95" y="1"/>
                    <a:pt x="60" y="1"/>
                    <a:pt x="24" y="12"/>
                  </a:cubicBezTo>
                  <a:cubicBezTo>
                    <a:pt x="0" y="12"/>
                    <a:pt x="0" y="60"/>
                    <a:pt x="24" y="60"/>
                  </a:cubicBezTo>
                  <a:cubicBezTo>
                    <a:pt x="60" y="60"/>
                    <a:pt x="95" y="60"/>
                    <a:pt x="131" y="72"/>
                  </a:cubicBezTo>
                  <a:cubicBezTo>
                    <a:pt x="179" y="72"/>
                    <a:pt x="179" y="1"/>
                    <a:pt x="13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45"/>
            <p:cNvSpPr/>
            <p:nvPr/>
          </p:nvSpPr>
          <p:spPr>
            <a:xfrm>
              <a:off x="4563050" y="3265375"/>
              <a:ext cx="20175" cy="6100"/>
            </a:xfrm>
            <a:custGeom>
              <a:rect b="b" l="l" r="r" t="t"/>
              <a:pathLst>
                <a:path extrusionOk="0" h="244" w="807">
                  <a:moveTo>
                    <a:pt x="728" y="0"/>
                  </a:moveTo>
                  <a:cubicBezTo>
                    <a:pt x="724" y="0"/>
                    <a:pt x="719" y="1"/>
                    <a:pt x="715" y="2"/>
                  </a:cubicBezTo>
                  <a:cubicBezTo>
                    <a:pt x="596" y="50"/>
                    <a:pt x="477" y="97"/>
                    <a:pt x="358" y="109"/>
                  </a:cubicBezTo>
                  <a:cubicBezTo>
                    <a:pt x="251" y="121"/>
                    <a:pt x="144" y="145"/>
                    <a:pt x="48" y="169"/>
                  </a:cubicBezTo>
                  <a:cubicBezTo>
                    <a:pt x="1" y="181"/>
                    <a:pt x="13" y="240"/>
                    <a:pt x="60" y="240"/>
                  </a:cubicBezTo>
                  <a:cubicBezTo>
                    <a:pt x="82" y="242"/>
                    <a:pt x="104" y="243"/>
                    <a:pt x="126" y="243"/>
                  </a:cubicBezTo>
                  <a:cubicBezTo>
                    <a:pt x="336" y="243"/>
                    <a:pt x="569" y="148"/>
                    <a:pt x="763" y="62"/>
                  </a:cubicBezTo>
                  <a:cubicBezTo>
                    <a:pt x="806" y="51"/>
                    <a:pt x="771" y="0"/>
                    <a:pt x="72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45"/>
            <p:cNvSpPr/>
            <p:nvPr/>
          </p:nvSpPr>
          <p:spPr>
            <a:xfrm>
              <a:off x="4587175" y="3247525"/>
              <a:ext cx="17275" cy="3925"/>
            </a:xfrm>
            <a:custGeom>
              <a:rect b="b" l="l" r="r" t="t"/>
              <a:pathLst>
                <a:path extrusionOk="0" h="157" w="691">
                  <a:moveTo>
                    <a:pt x="455" y="1"/>
                  </a:moveTo>
                  <a:cubicBezTo>
                    <a:pt x="316" y="1"/>
                    <a:pt x="182" y="8"/>
                    <a:pt x="48" y="61"/>
                  </a:cubicBezTo>
                  <a:cubicBezTo>
                    <a:pt x="0" y="73"/>
                    <a:pt x="0" y="133"/>
                    <a:pt x="60" y="156"/>
                  </a:cubicBezTo>
                  <a:cubicBezTo>
                    <a:pt x="238" y="156"/>
                    <a:pt x="417" y="133"/>
                    <a:pt x="596" y="133"/>
                  </a:cubicBezTo>
                  <a:cubicBezTo>
                    <a:pt x="599" y="133"/>
                    <a:pt x="603" y="133"/>
                    <a:pt x="607" y="133"/>
                  </a:cubicBezTo>
                  <a:cubicBezTo>
                    <a:pt x="691" y="133"/>
                    <a:pt x="687" y="2"/>
                    <a:pt x="596" y="2"/>
                  </a:cubicBezTo>
                  <a:cubicBezTo>
                    <a:pt x="548" y="2"/>
                    <a:pt x="501" y="1"/>
                    <a:pt x="45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45"/>
            <p:cNvSpPr/>
            <p:nvPr/>
          </p:nvSpPr>
          <p:spPr>
            <a:xfrm>
              <a:off x="4613075" y="3224600"/>
              <a:ext cx="19950" cy="2150"/>
            </a:xfrm>
            <a:custGeom>
              <a:rect b="b" l="l" r="r" t="t"/>
              <a:pathLst>
                <a:path extrusionOk="0" h="86" w="798">
                  <a:moveTo>
                    <a:pt x="379" y="0"/>
                  </a:moveTo>
                  <a:cubicBezTo>
                    <a:pt x="257" y="0"/>
                    <a:pt x="135" y="11"/>
                    <a:pt x="24" y="49"/>
                  </a:cubicBezTo>
                  <a:cubicBezTo>
                    <a:pt x="0" y="49"/>
                    <a:pt x="12" y="85"/>
                    <a:pt x="24" y="85"/>
                  </a:cubicBezTo>
                  <a:cubicBezTo>
                    <a:pt x="274" y="85"/>
                    <a:pt x="536" y="49"/>
                    <a:pt x="786" y="49"/>
                  </a:cubicBezTo>
                  <a:cubicBezTo>
                    <a:pt x="798" y="26"/>
                    <a:pt x="798" y="14"/>
                    <a:pt x="786" y="14"/>
                  </a:cubicBezTo>
                  <a:cubicBezTo>
                    <a:pt x="659" y="14"/>
                    <a:pt x="518" y="0"/>
                    <a:pt x="37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45"/>
            <p:cNvSpPr/>
            <p:nvPr/>
          </p:nvSpPr>
          <p:spPr>
            <a:xfrm>
              <a:off x="4590300" y="3226350"/>
              <a:ext cx="8425" cy="4350"/>
            </a:xfrm>
            <a:custGeom>
              <a:rect b="b" l="l" r="r" t="t"/>
              <a:pathLst>
                <a:path extrusionOk="0" h="174" w="337">
                  <a:moveTo>
                    <a:pt x="305" y="1"/>
                  </a:moveTo>
                  <a:cubicBezTo>
                    <a:pt x="301" y="1"/>
                    <a:pt x="297" y="2"/>
                    <a:pt x="292" y="3"/>
                  </a:cubicBezTo>
                  <a:cubicBezTo>
                    <a:pt x="209" y="39"/>
                    <a:pt x="101" y="51"/>
                    <a:pt x="30" y="122"/>
                  </a:cubicBezTo>
                  <a:cubicBezTo>
                    <a:pt x="1" y="152"/>
                    <a:pt x="20" y="173"/>
                    <a:pt x="41" y="173"/>
                  </a:cubicBezTo>
                  <a:cubicBezTo>
                    <a:pt x="45" y="173"/>
                    <a:pt x="50" y="172"/>
                    <a:pt x="54" y="170"/>
                  </a:cubicBezTo>
                  <a:cubicBezTo>
                    <a:pt x="149" y="146"/>
                    <a:pt x="232" y="110"/>
                    <a:pt x="316" y="63"/>
                  </a:cubicBezTo>
                  <a:cubicBezTo>
                    <a:pt x="336" y="32"/>
                    <a:pt x="330" y="1"/>
                    <a:pt x="30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45"/>
            <p:cNvSpPr/>
            <p:nvPr/>
          </p:nvSpPr>
          <p:spPr>
            <a:xfrm>
              <a:off x="4572575" y="3233525"/>
              <a:ext cx="9175" cy="2150"/>
            </a:xfrm>
            <a:custGeom>
              <a:rect b="b" l="l" r="r" t="t"/>
              <a:pathLst>
                <a:path extrusionOk="0" h="86" w="367">
                  <a:moveTo>
                    <a:pt x="330" y="0"/>
                  </a:moveTo>
                  <a:cubicBezTo>
                    <a:pt x="327" y="0"/>
                    <a:pt x="325" y="1"/>
                    <a:pt x="322" y="2"/>
                  </a:cubicBezTo>
                  <a:cubicBezTo>
                    <a:pt x="227" y="26"/>
                    <a:pt x="144" y="38"/>
                    <a:pt x="37" y="38"/>
                  </a:cubicBezTo>
                  <a:cubicBezTo>
                    <a:pt x="1" y="38"/>
                    <a:pt x="1" y="85"/>
                    <a:pt x="37" y="85"/>
                  </a:cubicBezTo>
                  <a:cubicBezTo>
                    <a:pt x="144" y="85"/>
                    <a:pt x="227" y="85"/>
                    <a:pt x="334" y="62"/>
                  </a:cubicBezTo>
                  <a:cubicBezTo>
                    <a:pt x="366" y="40"/>
                    <a:pt x="351" y="0"/>
                    <a:pt x="33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45"/>
            <p:cNvSpPr/>
            <p:nvPr/>
          </p:nvSpPr>
          <p:spPr>
            <a:xfrm>
              <a:off x="4655925" y="3188525"/>
              <a:ext cx="24575" cy="4150"/>
            </a:xfrm>
            <a:custGeom>
              <a:rect b="b" l="l" r="r" t="t"/>
              <a:pathLst>
                <a:path extrusionOk="0" h="166" w="983">
                  <a:moveTo>
                    <a:pt x="944" y="0"/>
                  </a:moveTo>
                  <a:cubicBezTo>
                    <a:pt x="939" y="0"/>
                    <a:pt x="935" y="2"/>
                    <a:pt x="929" y="4"/>
                  </a:cubicBezTo>
                  <a:cubicBezTo>
                    <a:pt x="834" y="12"/>
                    <a:pt x="736" y="12"/>
                    <a:pt x="637" y="12"/>
                  </a:cubicBezTo>
                  <a:lnTo>
                    <a:pt x="637" y="12"/>
                  </a:lnTo>
                  <a:cubicBezTo>
                    <a:pt x="440" y="12"/>
                    <a:pt x="239" y="12"/>
                    <a:pt x="48" y="76"/>
                  </a:cubicBezTo>
                  <a:cubicBezTo>
                    <a:pt x="1" y="88"/>
                    <a:pt x="1" y="159"/>
                    <a:pt x="60" y="159"/>
                  </a:cubicBezTo>
                  <a:cubicBezTo>
                    <a:pt x="113" y="163"/>
                    <a:pt x="166" y="165"/>
                    <a:pt x="219" y="165"/>
                  </a:cubicBezTo>
                  <a:cubicBezTo>
                    <a:pt x="458" y="165"/>
                    <a:pt x="706" y="126"/>
                    <a:pt x="929" y="88"/>
                  </a:cubicBezTo>
                  <a:cubicBezTo>
                    <a:pt x="982" y="77"/>
                    <a:pt x="979" y="0"/>
                    <a:pt x="94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45"/>
            <p:cNvSpPr/>
            <p:nvPr/>
          </p:nvSpPr>
          <p:spPr>
            <a:xfrm>
              <a:off x="4656525" y="3186475"/>
              <a:ext cx="625" cy="675"/>
            </a:xfrm>
            <a:custGeom>
              <a:rect b="b" l="l" r="r" t="t"/>
              <a:pathLst>
                <a:path extrusionOk="0" h="27" w="25">
                  <a:moveTo>
                    <a:pt x="8" y="0"/>
                  </a:moveTo>
                  <a:cubicBezTo>
                    <a:pt x="1" y="0"/>
                    <a:pt x="2" y="27"/>
                    <a:pt x="12" y="27"/>
                  </a:cubicBezTo>
                  <a:cubicBezTo>
                    <a:pt x="24" y="27"/>
                    <a:pt x="24" y="3"/>
                    <a:pt x="12" y="3"/>
                  </a:cubicBezTo>
                  <a:cubicBezTo>
                    <a:pt x="11" y="1"/>
                    <a:pt x="9" y="0"/>
                    <a:pt x="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7" name="Google Shape;1827;p45"/>
            <p:cNvSpPr/>
            <p:nvPr/>
          </p:nvSpPr>
          <p:spPr>
            <a:xfrm>
              <a:off x="4721125" y="3128125"/>
              <a:ext cx="32750" cy="7400"/>
            </a:xfrm>
            <a:custGeom>
              <a:rect b="b" l="l" r="r" t="t"/>
              <a:pathLst>
                <a:path extrusionOk="0" h="296" w="1310">
                  <a:moveTo>
                    <a:pt x="1157" y="0"/>
                  </a:moveTo>
                  <a:cubicBezTo>
                    <a:pt x="1016" y="0"/>
                    <a:pt x="885" y="21"/>
                    <a:pt x="738" y="51"/>
                  </a:cubicBezTo>
                  <a:cubicBezTo>
                    <a:pt x="512" y="75"/>
                    <a:pt x="274" y="87"/>
                    <a:pt x="60" y="170"/>
                  </a:cubicBezTo>
                  <a:cubicBezTo>
                    <a:pt x="24" y="182"/>
                    <a:pt x="0" y="277"/>
                    <a:pt x="60" y="289"/>
                  </a:cubicBezTo>
                  <a:cubicBezTo>
                    <a:pt x="100" y="293"/>
                    <a:pt x="140" y="295"/>
                    <a:pt x="181" y="295"/>
                  </a:cubicBezTo>
                  <a:cubicBezTo>
                    <a:pt x="358" y="295"/>
                    <a:pt x="540" y="258"/>
                    <a:pt x="714" y="229"/>
                  </a:cubicBezTo>
                  <a:cubicBezTo>
                    <a:pt x="917" y="194"/>
                    <a:pt x="1107" y="170"/>
                    <a:pt x="1286" y="87"/>
                  </a:cubicBezTo>
                  <a:cubicBezTo>
                    <a:pt x="1310" y="63"/>
                    <a:pt x="1298" y="15"/>
                    <a:pt x="1250" y="3"/>
                  </a:cubicBezTo>
                  <a:cubicBezTo>
                    <a:pt x="1219" y="1"/>
                    <a:pt x="1188" y="0"/>
                    <a:pt x="115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45"/>
            <p:cNvSpPr/>
            <p:nvPr/>
          </p:nvSpPr>
          <p:spPr>
            <a:xfrm>
              <a:off x="4765750" y="3105575"/>
              <a:ext cx="18500" cy="2875"/>
            </a:xfrm>
            <a:custGeom>
              <a:rect b="b" l="l" r="r" t="t"/>
              <a:pathLst>
                <a:path extrusionOk="0" h="115" w="740">
                  <a:moveTo>
                    <a:pt x="49" y="0"/>
                  </a:moveTo>
                  <a:cubicBezTo>
                    <a:pt x="1" y="0"/>
                    <a:pt x="1" y="60"/>
                    <a:pt x="37" y="60"/>
                  </a:cubicBezTo>
                  <a:cubicBezTo>
                    <a:pt x="151" y="100"/>
                    <a:pt x="273" y="114"/>
                    <a:pt x="399" y="114"/>
                  </a:cubicBezTo>
                  <a:cubicBezTo>
                    <a:pt x="495" y="114"/>
                    <a:pt x="593" y="106"/>
                    <a:pt x="692" y="96"/>
                  </a:cubicBezTo>
                  <a:cubicBezTo>
                    <a:pt x="739" y="84"/>
                    <a:pt x="739" y="24"/>
                    <a:pt x="692" y="24"/>
                  </a:cubicBezTo>
                  <a:cubicBezTo>
                    <a:pt x="465" y="12"/>
                    <a:pt x="251" y="0"/>
                    <a:pt x="4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45"/>
            <p:cNvSpPr/>
            <p:nvPr/>
          </p:nvSpPr>
          <p:spPr>
            <a:xfrm>
              <a:off x="4716650" y="3106900"/>
              <a:ext cx="35750" cy="3900"/>
            </a:xfrm>
            <a:custGeom>
              <a:rect b="b" l="l" r="r" t="t"/>
              <a:pathLst>
                <a:path extrusionOk="0" h="156" w="1430">
                  <a:moveTo>
                    <a:pt x="567" y="1"/>
                  </a:moveTo>
                  <a:cubicBezTo>
                    <a:pt x="399" y="1"/>
                    <a:pt x="229" y="8"/>
                    <a:pt x="60" y="31"/>
                  </a:cubicBezTo>
                  <a:cubicBezTo>
                    <a:pt x="0" y="31"/>
                    <a:pt x="0" y="114"/>
                    <a:pt x="60" y="126"/>
                  </a:cubicBezTo>
                  <a:cubicBezTo>
                    <a:pt x="220" y="149"/>
                    <a:pt x="386" y="156"/>
                    <a:pt x="553" y="156"/>
                  </a:cubicBezTo>
                  <a:cubicBezTo>
                    <a:pt x="821" y="156"/>
                    <a:pt x="1094" y="138"/>
                    <a:pt x="1358" y="138"/>
                  </a:cubicBezTo>
                  <a:cubicBezTo>
                    <a:pt x="1429" y="138"/>
                    <a:pt x="1429" y="19"/>
                    <a:pt x="1358" y="19"/>
                  </a:cubicBezTo>
                  <a:cubicBezTo>
                    <a:pt x="1101" y="19"/>
                    <a:pt x="836" y="1"/>
                    <a:pt x="56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45"/>
            <p:cNvSpPr/>
            <p:nvPr/>
          </p:nvSpPr>
          <p:spPr>
            <a:xfrm>
              <a:off x="4768450" y="3080825"/>
              <a:ext cx="13300" cy="3550"/>
            </a:xfrm>
            <a:custGeom>
              <a:rect b="b" l="l" r="r" t="t"/>
              <a:pathLst>
                <a:path extrusionOk="0" h="142" w="532">
                  <a:moveTo>
                    <a:pt x="477" y="1"/>
                  </a:moveTo>
                  <a:cubicBezTo>
                    <a:pt x="473" y="1"/>
                    <a:pt x="469" y="1"/>
                    <a:pt x="464" y="2"/>
                  </a:cubicBezTo>
                  <a:cubicBezTo>
                    <a:pt x="310" y="38"/>
                    <a:pt x="179" y="2"/>
                    <a:pt x="36" y="50"/>
                  </a:cubicBezTo>
                  <a:cubicBezTo>
                    <a:pt x="0" y="62"/>
                    <a:pt x="0" y="109"/>
                    <a:pt x="36" y="121"/>
                  </a:cubicBezTo>
                  <a:cubicBezTo>
                    <a:pt x="92" y="135"/>
                    <a:pt x="152" y="142"/>
                    <a:pt x="212" y="142"/>
                  </a:cubicBezTo>
                  <a:cubicBezTo>
                    <a:pt x="305" y="142"/>
                    <a:pt x="397" y="126"/>
                    <a:pt x="476" y="97"/>
                  </a:cubicBezTo>
                  <a:cubicBezTo>
                    <a:pt x="531" y="64"/>
                    <a:pt x="525" y="1"/>
                    <a:pt x="47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45"/>
            <p:cNvSpPr/>
            <p:nvPr/>
          </p:nvSpPr>
          <p:spPr>
            <a:xfrm>
              <a:off x="4750875" y="3053175"/>
              <a:ext cx="8925" cy="5100"/>
            </a:xfrm>
            <a:custGeom>
              <a:rect b="b" l="l" r="r" t="t"/>
              <a:pathLst>
                <a:path extrusionOk="0" h="204" w="357">
                  <a:moveTo>
                    <a:pt x="346" y="1"/>
                  </a:moveTo>
                  <a:cubicBezTo>
                    <a:pt x="350" y="5"/>
                    <a:pt x="353" y="6"/>
                    <a:pt x="354" y="6"/>
                  </a:cubicBezTo>
                  <a:cubicBezTo>
                    <a:pt x="357" y="6"/>
                    <a:pt x="354" y="1"/>
                    <a:pt x="346" y="1"/>
                  </a:cubicBezTo>
                  <a:close/>
                  <a:moveTo>
                    <a:pt x="346" y="1"/>
                  </a:moveTo>
                  <a:lnTo>
                    <a:pt x="346" y="1"/>
                  </a:lnTo>
                  <a:cubicBezTo>
                    <a:pt x="239" y="60"/>
                    <a:pt x="144" y="132"/>
                    <a:pt x="24" y="179"/>
                  </a:cubicBezTo>
                  <a:cubicBezTo>
                    <a:pt x="1" y="179"/>
                    <a:pt x="1" y="203"/>
                    <a:pt x="24" y="203"/>
                  </a:cubicBezTo>
                  <a:cubicBezTo>
                    <a:pt x="155" y="156"/>
                    <a:pt x="251" y="84"/>
                    <a:pt x="34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45"/>
            <p:cNvSpPr/>
            <p:nvPr/>
          </p:nvSpPr>
          <p:spPr>
            <a:xfrm>
              <a:off x="4751775" y="3015000"/>
              <a:ext cx="17725" cy="6725"/>
            </a:xfrm>
            <a:custGeom>
              <a:rect b="b" l="l" r="r" t="t"/>
              <a:pathLst>
                <a:path extrusionOk="0" h="269" w="709">
                  <a:moveTo>
                    <a:pt x="612" y="1"/>
                  </a:moveTo>
                  <a:cubicBezTo>
                    <a:pt x="606" y="1"/>
                    <a:pt x="601" y="2"/>
                    <a:pt x="596" y="4"/>
                  </a:cubicBezTo>
                  <a:cubicBezTo>
                    <a:pt x="489" y="40"/>
                    <a:pt x="381" y="63"/>
                    <a:pt x="286" y="75"/>
                  </a:cubicBezTo>
                  <a:cubicBezTo>
                    <a:pt x="191" y="99"/>
                    <a:pt x="119" y="75"/>
                    <a:pt x="48" y="123"/>
                  </a:cubicBezTo>
                  <a:cubicBezTo>
                    <a:pt x="0" y="147"/>
                    <a:pt x="0" y="206"/>
                    <a:pt x="48" y="230"/>
                  </a:cubicBezTo>
                  <a:cubicBezTo>
                    <a:pt x="94" y="258"/>
                    <a:pt x="145" y="269"/>
                    <a:pt x="199" y="269"/>
                  </a:cubicBezTo>
                  <a:cubicBezTo>
                    <a:pt x="354" y="269"/>
                    <a:pt x="528" y="176"/>
                    <a:pt x="643" y="123"/>
                  </a:cubicBezTo>
                  <a:cubicBezTo>
                    <a:pt x="708" y="101"/>
                    <a:pt x="665" y="1"/>
                    <a:pt x="61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45"/>
            <p:cNvSpPr/>
            <p:nvPr/>
          </p:nvSpPr>
          <p:spPr>
            <a:xfrm>
              <a:off x="4738975" y="2961500"/>
              <a:ext cx="21450" cy="6000"/>
            </a:xfrm>
            <a:custGeom>
              <a:rect b="b" l="l" r="r" t="t"/>
              <a:pathLst>
                <a:path extrusionOk="0" h="240" w="858">
                  <a:moveTo>
                    <a:pt x="798" y="1"/>
                  </a:moveTo>
                  <a:cubicBezTo>
                    <a:pt x="536" y="1"/>
                    <a:pt x="274" y="96"/>
                    <a:pt x="36" y="167"/>
                  </a:cubicBezTo>
                  <a:cubicBezTo>
                    <a:pt x="0" y="179"/>
                    <a:pt x="0" y="227"/>
                    <a:pt x="36" y="227"/>
                  </a:cubicBezTo>
                  <a:cubicBezTo>
                    <a:pt x="72" y="235"/>
                    <a:pt x="108" y="239"/>
                    <a:pt x="143" y="239"/>
                  </a:cubicBezTo>
                  <a:cubicBezTo>
                    <a:pt x="358" y="239"/>
                    <a:pt x="574" y="108"/>
                    <a:pt x="798" y="108"/>
                  </a:cubicBezTo>
                  <a:cubicBezTo>
                    <a:pt x="858" y="108"/>
                    <a:pt x="858" y="1"/>
                    <a:pt x="79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45"/>
            <p:cNvSpPr/>
            <p:nvPr/>
          </p:nvSpPr>
          <p:spPr>
            <a:xfrm>
              <a:off x="4718725" y="2961675"/>
              <a:ext cx="6275" cy="4625"/>
            </a:xfrm>
            <a:custGeom>
              <a:rect b="b" l="l" r="r" t="t"/>
              <a:pathLst>
                <a:path extrusionOk="0" h="185" w="251">
                  <a:moveTo>
                    <a:pt x="144" y="1"/>
                  </a:moveTo>
                  <a:cubicBezTo>
                    <a:pt x="103" y="1"/>
                    <a:pt x="65" y="25"/>
                    <a:pt x="48" y="65"/>
                  </a:cubicBezTo>
                  <a:cubicBezTo>
                    <a:pt x="37" y="101"/>
                    <a:pt x="25" y="113"/>
                    <a:pt x="13" y="149"/>
                  </a:cubicBezTo>
                  <a:cubicBezTo>
                    <a:pt x="1" y="172"/>
                    <a:pt x="13" y="184"/>
                    <a:pt x="37" y="184"/>
                  </a:cubicBezTo>
                  <a:cubicBezTo>
                    <a:pt x="60" y="178"/>
                    <a:pt x="84" y="178"/>
                    <a:pt x="105" y="178"/>
                  </a:cubicBezTo>
                  <a:cubicBezTo>
                    <a:pt x="126" y="178"/>
                    <a:pt x="144" y="178"/>
                    <a:pt x="156" y="172"/>
                  </a:cubicBezTo>
                  <a:cubicBezTo>
                    <a:pt x="215" y="160"/>
                    <a:pt x="251" y="65"/>
                    <a:pt x="203" y="18"/>
                  </a:cubicBezTo>
                  <a:cubicBezTo>
                    <a:pt x="184" y="6"/>
                    <a:pt x="164" y="1"/>
                    <a:pt x="14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45"/>
            <p:cNvSpPr/>
            <p:nvPr/>
          </p:nvSpPr>
          <p:spPr>
            <a:xfrm>
              <a:off x="4730050" y="2944250"/>
              <a:ext cx="23225" cy="2150"/>
            </a:xfrm>
            <a:custGeom>
              <a:rect b="b" l="l" r="r" t="t"/>
              <a:pathLst>
                <a:path extrusionOk="0" h="86" w="929">
                  <a:moveTo>
                    <a:pt x="893" y="0"/>
                  </a:moveTo>
                  <a:cubicBezTo>
                    <a:pt x="607" y="0"/>
                    <a:pt x="310" y="24"/>
                    <a:pt x="36" y="36"/>
                  </a:cubicBezTo>
                  <a:cubicBezTo>
                    <a:pt x="0" y="36"/>
                    <a:pt x="0" y="84"/>
                    <a:pt x="36" y="84"/>
                  </a:cubicBezTo>
                  <a:cubicBezTo>
                    <a:pt x="68" y="85"/>
                    <a:pt x="100" y="85"/>
                    <a:pt x="132" y="85"/>
                  </a:cubicBezTo>
                  <a:cubicBezTo>
                    <a:pt x="388" y="85"/>
                    <a:pt x="650" y="48"/>
                    <a:pt x="893" y="48"/>
                  </a:cubicBezTo>
                  <a:cubicBezTo>
                    <a:pt x="929" y="48"/>
                    <a:pt x="929" y="0"/>
                    <a:pt x="89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45"/>
            <p:cNvSpPr/>
            <p:nvPr/>
          </p:nvSpPr>
          <p:spPr>
            <a:xfrm>
              <a:off x="4714275" y="2884000"/>
              <a:ext cx="21150" cy="4225"/>
            </a:xfrm>
            <a:custGeom>
              <a:rect b="b" l="l" r="r" t="t"/>
              <a:pathLst>
                <a:path extrusionOk="0" h="169" w="846">
                  <a:moveTo>
                    <a:pt x="427" y="0"/>
                  </a:moveTo>
                  <a:cubicBezTo>
                    <a:pt x="295" y="0"/>
                    <a:pt x="162" y="8"/>
                    <a:pt x="36" y="41"/>
                  </a:cubicBezTo>
                  <a:cubicBezTo>
                    <a:pt x="0" y="53"/>
                    <a:pt x="0" y="112"/>
                    <a:pt x="36" y="124"/>
                  </a:cubicBezTo>
                  <a:cubicBezTo>
                    <a:pt x="143" y="160"/>
                    <a:pt x="262" y="169"/>
                    <a:pt x="383" y="169"/>
                  </a:cubicBezTo>
                  <a:cubicBezTo>
                    <a:pt x="503" y="169"/>
                    <a:pt x="625" y="160"/>
                    <a:pt x="738" y="160"/>
                  </a:cubicBezTo>
                  <a:cubicBezTo>
                    <a:pt x="842" y="160"/>
                    <a:pt x="845" y="5"/>
                    <a:pt x="749" y="5"/>
                  </a:cubicBezTo>
                  <a:cubicBezTo>
                    <a:pt x="746" y="5"/>
                    <a:pt x="742" y="5"/>
                    <a:pt x="738" y="5"/>
                  </a:cubicBezTo>
                  <a:cubicBezTo>
                    <a:pt x="638" y="5"/>
                    <a:pt x="533" y="0"/>
                    <a:pt x="42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45"/>
            <p:cNvSpPr/>
            <p:nvPr/>
          </p:nvSpPr>
          <p:spPr>
            <a:xfrm>
              <a:off x="4683300" y="2882025"/>
              <a:ext cx="17000" cy="3600"/>
            </a:xfrm>
            <a:custGeom>
              <a:rect b="b" l="l" r="r" t="t"/>
              <a:pathLst>
                <a:path extrusionOk="0" h="144" w="680">
                  <a:moveTo>
                    <a:pt x="656" y="1"/>
                  </a:moveTo>
                  <a:cubicBezTo>
                    <a:pt x="441" y="60"/>
                    <a:pt x="215" y="25"/>
                    <a:pt x="13" y="96"/>
                  </a:cubicBezTo>
                  <a:cubicBezTo>
                    <a:pt x="1" y="96"/>
                    <a:pt x="1" y="144"/>
                    <a:pt x="13" y="144"/>
                  </a:cubicBezTo>
                  <a:cubicBezTo>
                    <a:pt x="239" y="144"/>
                    <a:pt x="465" y="108"/>
                    <a:pt x="668" y="25"/>
                  </a:cubicBezTo>
                  <a:cubicBezTo>
                    <a:pt x="680" y="25"/>
                    <a:pt x="668" y="1"/>
                    <a:pt x="65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45"/>
            <p:cNvSpPr/>
            <p:nvPr/>
          </p:nvSpPr>
          <p:spPr>
            <a:xfrm>
              <a:off x="4659800" y="2849375"/>
              <a:ext cx="11950" cy="8575"/>
            </a:xfrm>
            <a:custGeom>
              <a:rect b="b" l="l" r="r" t="t"/>
              <a:pathLst>
                <a:path extrusionOk="0" h="343" w="478">
                  <a:moveTo>
                    <a:pt x="338" y="0"/>
                  </a:moveTo>
                  <a:cubicBezTo>
                    <a:pt x="298" y="0"/>
                    <a:pt x="256" y="24"/>
                    <a:pt x="238" y="80"/>
                  </a:cubicBezTo>
                  <a:cubicBezTo>
                    <a:pt x="215" y="176"/>
                    <a:pt x="119" y="247"/>
                    <a:pt x="24" y="283"/>
                  </a:cubicBezTo>
                  <a:cubicBezTo>
                    <a:pt x="0" y="307"/>
                    <a:pt x="12" y="342"/>
                    <a:pt x="48" y="342"/>
                  </a:cubicBezTo>
                  <a:cubicBezTo>
                    <a:pt x="203" y="342"/>
                    <a:pt x="346" y="307"/>
                    <a:pt x="417" y="152"/>
                  </a:cubicBezTo>
                  <a:cubicBezTo>
                    <a:pt x="477" y="69"/>
                    <a:pt x="409" y="0"/>
                    <a:pt x="33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45"/>
            <p:cNvSpPr/>
            <p:nvPr/>
          </p:nvSpPr>
          <p:spPr>
            <a:xfrm>
              <a:off x="4625275" y="2846900"/>
              <a:ext cx="8575" cy="4850"/>
            </a:xfrm>
            <a:custGeom>
              <a:rect b="b" l="l" r="r" t="t"/>
              <a:pathLst>
                <a:path extrusionOk="0" h="194" w="343">
                  <a:moveTo>
                    <a:pt x="224" y="0"/>
                  </a:moveTo>
                  <a:cubicBezTo>
                    <a:pt x="221" y="0"/>
                    <a:pt x="218" y="1"/>
                    <a:pt x="215" y="1"/>
                  </a:cubicBezTo>
                  <a:cubicBezTo>
                    <a:pt x="179" y="1"/>
                    <a:pt x="131" y="1"/>
                    <a:pt x="107" y="13"/>
                  </a:cubicBezTo>
                  <a:cubicBezTo>
                    <a:pt x="72" y="37"/>
                    <a:pt x="60" y="48"/>
                    <a:pt x="24" y="60"/>
                  </a:cubicBezTo>
                  <a:cubicBezTo>
                    <a:pt x="0" y="72"/>
                    <a:pt x="0" y="120"/>
                    <a:pt x="24" y="132"/>
                  </a:cubicBezTo>
                  <a:cubicBezTo>
                    <a:pt x="60" y="156"/>
                    <a:pt x="72" y="168"/>
                    <a:pt x="107" y="179"/>
                  </a:cubicBezTo>
                  <a:cubicBezTo>
                    <a:pt x="143" y="191"/>
                    <a:pt x="191" y="191"/>
                    <a:pt x="215" y="191"/>
                  </a:cubicBezTo>
                  <a:cubicBezTo>
                    <a:pt x="221" y="193"/>
                    <a:pt x="227" y="193"/>
                    <a:pt x="233" y="193"/>
                  </a:cubicBezTo>
                  <a:cubicBezTo>
                    <a:pt x="342" y="193"/>
                    <a:pt x="339" y="0"/>
                    <a:pt x="22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45"/>
            <p:cNvSpPr/>
            <p:nvPr/>
          </p:nvSpPr>
          <p:spPr>
            <a:xfrm>
              <a:off x="4604725" y="2823500"/>
              <a:ext cx="19075" cy="3200"/>
            </a:xfrm>
            <a:custGeom>
              <a:rect b="b" l="l" r="r" t="t"/>
              <a:pathLst>
                <a:path extrusionOk="0" h="128" w="763">
                  <a:moveTo>
                    <a:pt x="343" y="1"/>
                  </a:moveTo>
                  <a:cubicBezTo>
                    <a:pt x="238" y="1"/>
                    <a:pt x="136" y="10"/>
                    <a:pt x="36" y="32"/>
                  </a:cubicBezTo>
                  <a:cubicBezTo>
                    <a:pt x="1" y="32"/>
                    <a:pt x="1" y="91"/>
                    <a:pt x="36" y="103"/>
                  </a:cubicBezTo>
                  <a:cubicBezTo>
                    <a:pt x="126" y="121"/>
                    <a:pt x="213" y="127"/>
                    <a:pt x="298" y="127"/>
                  </a:cubicBezTo>
                  <a:cubicBezTo>
                    <a:pt x="438" y="127"/>
                    <a:pt x="574" y="111"/>
                    <a:pt x="715" y="103"/>
                  </a:cubicBezTo>
                  <a:cubicBezTo>
                    <a:pt x="763" y="91"/>
                    <a:pt x="763" y="32"/>
                    <a:pt x="715" y="32"/>
                  </a:cubicBezTo>
                  <a:cubicBezTo>
                    <a:pt x="588" y="13"/>
                    <a:pt x="464" y="1"/>
                    <a:pt x="34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1" name="Google Shape;1841;p45"/>
            <p:cNvSpPr/>
            <p:nvPr/>
          </p:nvSpPr>
          <p:spPr>
            <a:xfrm>
              <a:off x="4588650" y="2821550"/>
              <a:ext cx="15575" cy="6025"/>
            </a:xfrm>
            <a:custGeom>
              <a:rect b="b" l="l" r="r" t="t"/>
              <a:pathLst>
                <a:path extrusionOk="0" h="241" w="623">
                  <a:moveTo>
                    <a:pt x="464" y="1"/>
                  </a:moveTo>
                  <a:cubicBezTo>
                    <a:pt x="449" y="1"/>
                    <a:pt x="434" y="5"/>
                    <a:pt x="417" y="15"/>
                  </a:cubicBezTo>
                  <a:cubicBezTo>
                    <a:pt x="298" y="98"/>
                    <a:pt x="167" y="110"/>
                    <a:pt x="36" y="146"/>
                  </a:cubicBezTo>
                  <a:cubicBezTo>
                    <a:pt x="1" y="146"/>
                    <a:pt x="1" y="193"/>
                    <a:pt x="36" y="205"/>
                  </a:cubicBezTo>
                  <a:cubicBezTo>
                    <a:pt x="108" y="229"/>
                    <a:pt x="185" y="241"/>
                    <a:pt x="263" y="241"/>
                  </a:cubicBezTo>
                  <a:cubicBezTo>
                    <a:pt x="340" y="241"/>
                    <a:pt x="417" y="229"/>
                    <a:pt x="489" y="205"/>
                  </a:cubicBezTo>
                  <a:cubicBezTo>
                    <a:pt x="623" y="174"/>
                    <a:pt x="561" y="1"/>
                    <a:pt x="46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45"/>
            <p:cNvSpPr/>
            <p:nvPr/>
          </p:nvSpPr>
          <p:spPr>
            <a:xfrm>
              <a:off x="4597575" y="2806400"/>
              <a:ext cx="13050" cy="3925"/>
            </a:xfrm>
            <a:custGeom>
              <a:rect b="b" l="l" r="r" t="t"/>
              <a:pathLst>
                <a:path extrusionOk="0" h="157" w="522">
                  <a:moveTo>
                    <a:pt x="476" y="0"/>
                  </a:moveTo>
                  <a:cubicBezTo>
                    <a:pt x="472" y="0"/>
                    <a:pt x="469" y="1"/>
                    <a:pt x="465" y="2"/>
                  </a:cubicBezTo>
                  <a:cubicBezTo>
                    <a:pt x="322" y="25"/>
                    <a:pt x="168" y="61"/>
                    <a:pt x="37" y="121"/>
                  </a:cubicBezTo>
                  <a:cubicBezTo>
                    <a:pt x="1" y="133"/>
                    <a:pt x="25" y="156"/>
                    <a:pt x="49" y="156"/>
                  </a:cubicBezTo>
                  <a:cubicBezTo>
                    <a:pt x="191" y="156"/>
                    <a:pt x="346" y="109"/>
                    <a:pt x="477" y="61"/>
                  </a:cubicBezTo>
                  <a:cubicBezTo>
                    <a:pt x="521" y="61"/>
                    <a:pt x="514" y="0"/>
                    <a:pt x="47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45"/>
            <p:cNvSpPr/>
            <p:nvPr/>
          </p:nvSpPr>
          <p:spPr>
            <a:xfrm>
              <a:off x="4591625" y="2790275"/>
              <a:ext cx="9850" cy="7075"/>
            </a:xfrm>
            <a:custGeom>
              <a:rect b="b" l="l" r="r" t="t"/>
              <a:pathLst>
                <a:path extrusionOk="0" h="283" w="394">
                  <a:moveTo>
                    <a:pt x="197" y="1"/>
                  </a:moveTo>
                  <a:cubicBezTo>
                    <a:pt x="153" y="1"/>
                    <a:pt x="108" y="16"/>
                    <a:pt x="60" y="39"/>
                  </a:cubicBezTo>
                  <a:cubicBezTo>
                    <a:pt x="1" y="63"/>
                    <a:pt x="1" y="158"/>
                    <a:pt x="60" y="182"/>
                  </a:cubicBezTo>
                  <a:cubicBezTo>
                    <a:pt x="96" y="194"/>
                    <a:pt x="120" y="230"/>
                    <a:pt x="144" y="242"/>
                  </a:cubicBezTo>
                  <a:cubicBezTo>
                    <a:pt x="175" y="267"/>
                    <a:pt x="210" y="282"/>
                    <a:pt x="244" y="282"/>
                  </a:cubicBezTo>
                  <a:cubicBezTo>
                    <a:pt x="275" y="282"/>
                    <a:pt x="306" y="270"/>
                    <a:pt x="334" y="242"/>
                  </a:cubicBezTo>
                  <a:cubicBezTo>
                    <a:pt x="394" y="182"/>
                    <a:pt x="394" y="99"/>
                    <a:pt x="334" y="51"/>
                  </a:cubicBezTo>
                  <a:cubicBezTo>
                    <a:pt x="287" y="16"/>
                    <a:pt x="242" y="1"/>
                    <a:pt x="19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45"/>
            <p:cNvSpPr/>
            <p:nvPr/>
          </p:nvSpPr>
          <p:spPr>
            <a:xfrm>
              <a:off x="4603550" y="2748650"/>
              <a:ext cx="16325" cy="5000"/>
            </a:xfrm>
            <a:custGeom>
              <a:rect b="b" l="l" r="r" t="t"/>
              <a:pathLst>
                <a:path extrusionOk="0" h="200" w="653">
                  <a:moveTo>
                    <a:pt x="593" y="1"/>
                  </a:moveTo>
                  <a:cubicBezTo>
                    <a:pt x="590" y="1"/>
                    <a:pt x="587" y="1"/>
                    <a:pt x="583" y="2"/>
                  </a:cubicBezTo>
                  <a:cubicBezTo>
                    <a:pt x="476" y="37"/>
                    <a:pt x="393" y="61"/>
                    <a:pt x="286" y="73"/>
                  </a:cubicBezTo>
                  <a:cubicBezTo>
                    <a:pt x="202" y="97"/>
                    <a:pt x="119" y="73"/>
                    <a:pt x="36" y="109"/>
                  </a:cubicBezTo>
                  <a:cubicBezTo>
                    <a:pt x="0" y="121"/>
                    <a:pt x="0" y="168"/>
                    <a:pt x="36" y="180"/>
                  </a:cubicBezTo>
                  <a:cubicBezTo>
                    <a:pt x="64" y="194"/>
                    <a:pt x="94" y="199"/>
                    <a:pt x="125" y="199"/>
                  </a:cubicBezTo>
                  <a:cubicBezTo>
                    <a:pt x="174" y="199"/>
                    <a:pt x="228" y="188"/>
                    <a:pt x="286" y="180"/>
                  </a:cubicBezTo>
                  <a:cubicBezTo>
                    <a:pt x="393" y="168"/>
                    <a:pt x="512" y="121"/>
                    <a:pt x="619" y="73"/>
                  </a:cubicBezTo>
                  <a:cubicBezTo>
                    <a:pt x="653" y="73"/>
                    <a:pt x="634" y="1"/>
                    <a:pt x="59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5" name="Google Shape;1845;p45"/>
            <p:cNvSpPr/>
            <p:nvPr/>
          </p:nvSpPr>
          <p:spPr>
            <a:xfrm>
              <a:off x="4600850" y="2732925"/>
              <a:ext cx="16750" cy="6850"/>
            </a:xfrm>
            <a:custGeom>
              <a:rect b="b" l="l" r="r" t="t"/>
              <a:pathLst>
                <a:path extrusionOk="0" h="274" w="670">
                  <a:moveTo>
                    <a:pt x="625" y="1"/>
                  </a:moveTo>
                  <a:cubicBezTo>
                    <a:pt x="616" y="1"/>
                    <a:pt x="607" y="4"/>
                    <a:pt x="596" y="12"/>
                  </a:cubicBezTo>
                  <a:cubicBezTo>
                    <a:pt x="418" y="131"/>
                    <a:pt x="227" y="155"/>
                    <a:pt x="37" y="226"/>
                  </a:cubicBezTo>
                  <a:cubicBezTo>
                    <a:pt x="1" y="250"/>
                    <a:pt x="1" y="274"/>
                    <a:pt x="37" y="274"/>
                  </a:cubicBezTo>
                  <a:cubicBezTo>
                    <a:pt x="251" y="274"/>
                    <a:pt x="465" y="190"/>
                    <a:pt x="632" y="71"/>
                  </a:cubicBezTo>
                  <a:cubicBezTo>
                    <a:pt x="669" y="43"/>
                    <a:pt x="655" y="1"/>
                    <a:pt x="62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45"/>
            <p:cNvSpPr/>
            <p:nvPr/>
          </p:nvSpPr>
          <p:spPr>
            <a:xfrm>
              <a:off x="4633000" y="2683450"/>
              <a:ext cx="12525" cy="3950"/>
            </a:xfrm>
            <a:custGeom>
              <a:rect b="b" l="l" r="r" t="t"/>
              <a:pathLst>
                <a:path extrusionOk="0" h="158" w="501">
                  <a:moveTo>
                    <a:pt x="146" y="1"/>
                  </a:moveTo>
                  <a:cubicBezTo>
                    <a:pt x="109" y="1"/>
                    <a:pt x="72" y="6"/>
                    <a:pt x="25" y="38"/>
                  </a:cubicBezTo>
                  <a:cubicBezTo>
                    <a:pt x="1" y="50"/>
                    <a:pt x="1" y="98"/>
                    <a:pt x="25" y="121"/>
                  </a:cubicBezTo>
                  <a:cubicBezTo>
                    <a:pt x="96" y="157"/>
                    <a:pt x="144" y="157"/>
                    <a:pt x="203" y="157"/>
                  </a:cubicBezTo>
                  <a:lnTo>
                    <a:pt x="418" y="157"/>
                  </a:lnTo>
                  <a:cubicBezTo>
                    <a:pt x="501" y="145"/>
                    <a:pt x="501" y="26"/>
                    <a:pt x="418" y="2"/>
                  </a:cubicBezTo>
                  <a:lnTo>
                    <a:pt x="203" y="2"/>
                  </a:lnTo>
                  <a:cubicBezTo>
                    <a:pt x="183" y="2"/>
                    <a:pt x="165" y="1"/>
                    <a:pt x="14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45"/>
            <p:cNvSpPr/>
            <p:nvPr/>
          </p:nvSpPr>
          <p:spPr>
            <a:xfrm>
              <a:off x="4576750" y="2690350"/>
              <a:ext cx="32475" cy="7325"/>
            </a:xfrm>
            <a:custGeom>
              <a:rect b="b" l="l" r="r" t="t"/>
              <a:pathLst>
                <a:path extrusionOk="0" h="293" w="1299">
                  <a:moveTo>
                    <a:pt x="1263" y="0"/>
                  </a:moveTo>
                  <a:cubicBezTo>
                    <a:pt x="1048" y="0"/>
                    <a:pt x="786" y="12"/>
                    <a:pt x="572" y="48"/>
                  </a:cubicBezTo>
                  <a:cubicBezTo>
                    <a:pt x="370" y="72"/>
                    <a:pt x="179" y="107"/>
                    <a:pt x="36" y="203"/>
                  </a:cubicBezTo>
                  <a:cubicBezTo>
                    <a:pt x="1" y="226"/>
                    <a:pt x="1" y="286"/>
                    <a:pt x="48" y="286"/>
                  </a:cubicBezTo>
                  <a:cubicBezTo>
                    <a:pt x="80" y="290"/>
                    <a:pt x="112" y="292"/>
                    <a:pt x="144" y="292"/>
                  </a:cubicBezTo>
                  <a:cubicBezTo>
                    <a:pt x="287" y="292"/>
                    <a:pt x="423" y="251"/>
                    <a:pt x="560" y="203"/>
                  </a:cubicBezTo>
                  <a:cubicBezTo>
                    <a:pt x="810" y="131"/>
                    <a:pt x="1001" y="60"/>
                    <a:pt x="1263" y="48"/>
                  </a:cubicBezTo>
                  <a:cubicBezTo>
                    <a:pt x="1298" y="48"/>
                    <a:pt x="1298" y="0"/>
                    <a:pt x="126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45"/>
            <p:cNvSpPr/>
            <p:nvPr/>
          </p:nvSpPr>
          <p:spPr>
            <a:xfrm>
              <a:off x="4650575" y="2671600"/>
              <a:ext cx="10725" cy="3675"/>
            </a:xfrm>
            <a:custGeom>
              <a:rect b="b" l="l" r="r" t="t"/>
              <a:pathLst>
                <a:path extrusionOk="0" h="147" w="429">
                  <a:moveTo>
                    <a:pt x="191" y="0"/>
                  </a:moveTo>
                  <a:cubicBezTo>
                    <a:pt x="131" y="0"/>
                    <a:pt x="72" y="24"/>
                    <a:pt x="24" y="60"/>
                  </a:cubicBezTo>
                  <a:cubicBezTo>
                    <a:pt x="0" y="95"/>
                    <a:pt x="24" y="131"/>
                    <a:pt x="60" y="131"/>
                  </a:cubicBezTo>
                  <a:cubicBezTo>
                    <a:pt x="115" y="131"/>
                    <a:pt x="176" y="147"/>
                    <a:pt x="235" y="147"/>
                  </a:cubicBezTo>
                  <a:cubicBezTo>
                    <a:pt x="265" y="147"/>
                    <a:pt x="294" y="143"/>
                    <a:pt x="322" y="131"/>
                  </a:cubicBezTo>
                  <a:cubicBezTo>
                    <a:pt x="357" y="119"/>
                    <a:pt x="429" y="60"/>
                    <a:pt x="369" y="36"/>
                  </a:cubicBezTo>
                  <a:lnTo>
                    <a:pt x="369" y="36"/>
                  </a:lnTo>
                  <a:cubicBezTo>
                    <a:pt x="369" y="32"/>
                    <a:pt x="366" y="29"/>
                    <a:pt x="360" y="25"/>
                  </a:cubicBezTo>
                  <a:lnTo>
                    <a:pt x="360" y="25"/>
                  </a:lnTo>
                  <a:cubicBezTo>
                    <a:pt x="356" y="22"/>
                    <a:pt x="352" y="21"/>
                    <a:pt x="348" y="21"/>
                  </a:cubicBezTo>
                  <a:cubicBezTo>
                    <a:pt x="347" y="21"/>
                    <a:pt x="345" y="21"/>
                    <a:pt x="343" y="22"/>
                  </a:cubicBezTo>
                  <a:lnTo>
                    <a:pt x="343" y="22"/>
                  </a:lnTo>
                  <a:cubicBezTo>
                    <a:pt x="321" y="0"/>
                    <a:pt x="309" y="0"/>
                    <a:pt x="29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45"/>
            <p:cNvSpPr/>
            <p:nvPr/>
          </p:nvSpPr>
          <p:spPr>
            <a:xfrm>
              <a:off x="4686700" y="2665050"/>
              <a:ext cx="10325" cy="1850"/>
            </a:xfrm>
            <a:custGeom>
              <a:rect b="b" l="l" r="r" t="t"/>
              <a:pathLst>
                <a:path extrusionOk="0" h="74" w="413">
                  <a:moveTo>
                    <a:pt x="389" y="0"/>
                  </a:moveTo>
                  <a:cubicBezTo>
                    <a:pt x="270" y="0"/>
                    <a:pt x="127" y="0"/>
                    <a:pt x="32" y="24"/>
                  </a:cubicBezTo>
                  <a:cubicBezTo>
                    <a:pt x="1" y="45"/>
                    <a:pt x="5" y="74"/>
                    <a:pt x="30" y="74"/>
                  </a:cubicBezTo>
                  <a:cubicBezTo>
                    <a:pt x="34" y="74"/>
                    <a:pt x="39" y="73"/>
                    <a:pt x="44" y="72"/>
                  </a:cubicBezTo>
                  <a:cubicBezTo>
                    <a:pt x="163" y="48"/>
                    <a:pt x="282" y="48"/>
                    <a:pt x="401" y="48"/>
                  </a:cubicBezTo>
                  <a:cubicBezTo>
                    <a:pt x="402" y="49"/>
                    <a:pt x="403" y="49"/>
                    <a:pt x="404" y="49"/>
                  </a:cubicBezTo>
                  <a:cubicBezTo>
                    <a:pt x="412" y="49"/>
                    <a:pt x="410" y="0"/>
                    <a:pt x="38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45"/>
            <p:cNvSpPr/>
            <p:nvPr/>
          </p:nvSpPr>
          <p:spPr>
            <a:xfrm>
              <a:off x="4708325" y="2660550"/>
              <a:ext cx="8950" cy="3875"/>
            </a:xfrm>
            <a:custGeom>
              <a:rect b="b" l="l" r="r" t="t"/>
              <a:pathLst>
                <a:path extrusionOk="0" h="155" w="358">
                  <a:moveTo>
                    <a:pt x="272" y="1"/>
                  </a:moveTo>
                  <a:cubicBezTo>
                    <a:pt x="269" y="1"/>
                    <a:pt x="266" y="1"/>
                    <a:pt x="262" y="2"/>
                  </a:cubicBezTo>
                  <a:cubicBezTo>
                    <a:pt x="179" y="2"/>
                    <a:pt x="60" y="2"/>
                    <a:pt x="12" y="85"/>
                  </a:cubicBezTo>
                  <a:cubicBezTo>
                    <a:pt x="0" y="109"/>
                    <a:pt x="12" y="144"/>
                    <a:pt x="36" y="144"/>
                  </a:cubicBezTo>
                  <a:cubicBezTo>
                    <a:pt x="52" y="152"/>
                    <a:pt x="64" y="155"/>
                    <a:pt x="74" y="155"/>
                  </a:cubicBezTo>
                  <a:cubicBezTo>
                    <a:pt x="95" y="155"/>
                    <a:pt x="111" y="144"/>
                    <a:pt x="143" y="144"/>
                  </a:cubicBezTo>
                  <a:lnTo>
                    <a:pt x="262" y="144"/>
                  </a:lnTo>
                  <a:cubicBezTo>
                    <a:pt x="354" y="144"/>
                    <a:pt x="357" y="1"/>
                    <a:pt x="27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45"/>
            <p:cNvSpPr/>
            <p:nvPr/>
          </p:nvSpPr>
          <p:spPr>
            <a:xfrm>
              <a:off x="4730050" y="2660475"/>
              <a:ext cx="16325" cy="2950"/>
            </a:xfrm>
            <a:custGeom>
              <a:rect b="b" l="l" r="r" t="t"/>
              <a:pathLst>
                <a:path extrusionOk="0" h="118" w="653">
                  <a:moveTo>
                    <a:pt x="242" y="1"/>
                  </a:moveTo>
                  <a:cubicBezTo>
                    <a:pt x="173" y="1"/>
                    <a:pt x="105" y="7"/>
                    <a:pt x="36" y="28"/>
                  </a:cubicBezTo>
                  <a:cubicBezTo>
                    <a:pt x="0" y="52"/>
                    <a:pt x="0" y="76"/>
                    <a:pt x="36" y="88"/>
                  </a:cubicBezTo>
                  <a:cubicBezTo>
                    <a:pt x="99" y="109"/>
                    <a:pt x="169" y="118"/>
                    <a:pt x="240" y="118"/>
                  </a:cubicBezTo>
                  <a:cubicBezTo>
                    <a:pt x="373" y="118"/>
                    <a:pt x="511" y="87"/>
                    <a:pt x="619" y="40"/>
                  </a:cubicBezTo>
                  <a:cubicBezTo>
                    <a:pt x="623" y="42"/>
                    <a:pt x="627" y="42"/>
                    <a:pt x="630" y="42"/>
                  </a:cubicBezTo>
                  <a:cubicBezTo>
                    <a:pt x="652" y="42"/>
                    <a:pt x="641" y="5"/>
                    <a:pt x="619" y="5"/>
                  </a:cubicBezTo>
                  <a:cubicBezTo>
                    <a:pt x="582" y="9"/>
                    <a:pt x="545" y="10"/>
                    <a:pt x="509" y="10"/>
                  </a:cubicBezTo>
                  <a:cubicBezTo>
                    <a:pt x="418" y="10"/>
                    <a:pt x="330" y="1"/>
                    <a:pt x="24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45"/>
            <p:cNvSpPr/>
            <p:nvPr/>
          </p:nvSpPr>
          <p:spPr>
            <a:xfrm>
              <a:off x="4752075" y="2668250"/>
              <a:ext cx="17275" cy="2475"/>
            </a:xfrm>
            <a:custGeom>
              <a:rect b="b" l="l" r="r" t="t"/>
              <a:pathLst>
                <a:path extrusionOk="0" h="99" w="691">
                  <a:moveTo>
                    <a:pt x="173" y="0"/>
                  </a:moveTo>
                  <a:cubicBezTo>
                    <a:pt x="125" y="0"/>
                    <a:pt x="78" y="3"/>
                    <a:pt x="36" y="15"/>
                  </a:cubicBezTo>
                  <a:cubicBezTo>
                    <a:pt x="0" y="39"/>
                    <a:pt x="0" y="75"/>
                    <a:pt x="36" y="75"/>
                  </a:cubicBezTo>
                  <a:cubicBezTo>
                    <a:pt x="119" y="98"/>
                    <a:pt x="215" y="98"/>
                    <a:pt x="310" y="98"/>
                  </a:cubicBezTo>
                  <a:lnTo>
                    <a:pt x="631" y="98"/>
                  </a:lnTo>
                  <a:cubicBezTo>
                    <a:pt x="691" y="98"/>
                    <a:pt x="691" y="3"/>
                    <a:pt x="631" y="3"/>
                  </a:cubicBezTo>
                  <a:lnTo>
                    <a:pt x="310" y="3"/>
                  </a:lnTo>
                  <a:cubicBezTo>
                    <a:pt x="268" y="3"/>
                    <a:pt x="221" y="0"/>
                    <a:pt x="17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45"/>
            <p:cNvSpPr/>
            <p:nvPr/>
          </p:nvSpPr>
          <p:spPr>
            <a:xfrm>
              <a:off x="4804150" y="2684900"/>
              <a:ext cx="11050" cy="3675"/>
            </a:xfrm>
            <a:custGeom>
              <a:rect b="b" l="l" r="r" t="t"/>
              <a:pathLst>
                <a:path extrusionOk="0" h="147" w="442">
                  <a:moveTo>
                    <a:pt x="327" y="20"/>
                  </a:moveTo>
                  <a:cubicBezTo>
                    <a:pt x="331" y="20"/>
                    <a:pt x="331" y="26"/>
                    <a:pt x="316" y="27"/>
                  </a:cubicBezTo>
                  <a:lnTo>
                    <a:pt x="316" y="27"/>
                  </a:lnTo>
                  <a:cubicBezTo>
                    <a:pt x="320" y="22"/>
                    <a:pt x="324" y="20"/>
                    <a:pt x="327" y="20"/>
                  </a:cubicBezTo>
                  <a:close/>
                  <a:moveTo>
                    <a:pt x="330" y="1"/>
                  </a:moveTo>
                  <a:cubicBezTo>
                    <a:pt x="313" y="1"/>
                    <a:pt x="298" y="12"/>
                    <a:pt x="287" y="28"/>
                  </a:cubicBezTo>
                  <a:lnTo>
                    <a:pt x="287" y="28"/>
                  </a:lnTo>
                  <a:cubicBezTo>
                    <a:pt x="251" y="28"/>
                    <a:pt x="227" y="28"/>
                    <a:pt x="179" y="40"/>
                  </a:cubicBezTo>
                  <a:cubicBezTo>
                    <a:pt x="160" y="40"/>
                    <a:pt x="136" y="38"/>
                    <a:pt x="111" y="38"/>
                  </a:cubicBezTo>
                  <a:cubicBezTo>
                    <a:pt x="73" y="38"/>
                    <a:pt x="34" y="42"/>
                    <a:pt x="13" y="63"/>
                  </a:cubicBezTo>
                  <a:cubicBezTo>
                    <a:pt x="1" y="87"/>
                    <a:pt x="1" y="99"/>
                    <a:pt x="13" y="111"/>
                  </a:cubicBezTo>
                  <a:cubicBezTo>
                    <a:pt x="49" y="147"/>
                    <a:pt x="120" y="123"/>
                    <a:pt x="168" y="147"/>
                  </a:cubicBezTo>
                  <a:lnTo>
                    <a:pt x="322" y="147"/>
                  </a:lnTo>
                  <a:cubicBezTo>
                    <a:pt x="430" y="123"/>
                    <a:pt x="441" y="40"/>
                    <a:pt x="346" y="4"/>
                  </a:cubicBezTo>
                  <a:cubicBezTo>
                    <a:pt x="341" y="2"/>
                    <a:pt x="335" y="1"/>
                    <a:pt x="33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45"/>
            <p:cNvSpPr/>
            <p:nvPr/>
          </p:nvSpPr>
          <p:spPr>
            <a:xfrm>
              <a:off x="4831250" y="2673175"/>
              <a:ext cx="8650" cy="2600"/>
            </a:xfrm>
            <a:custGeom>
              <a:rect b="b" l="l" r="r" t="t"/>
              <a:pathLst>
                <a:path extrusionOk="0" h="104" w="346">
                  <a:moveTo>
                    <a:pt x="187" y="1"/>
                  </a:moveTo>
                  <a:cubicBezTo>
                    <a:pt x="132" y="1"/>
                    <a:pt x="81" y="12"/>
                    <a:pt x="36" y="44"/>
                  </a:cubicBezTo>
                  <a:cubicBezTo>
                    <a:pt x="0" y="56"/>
                    <a:pt x="24" y="104"/>
                    <a:pt x="60" y="104"/>
                  </a:cubicBezTo>
                  <a:cubicBezTo>
                    <a:pt x="155" y="80"/>
                    <a:pt x="262" y="56"/>
                    <a:pt x="346" y="44"/>
                  </a:cubicBezTo>
                  <a:cubicBezTo>
                    <a:pt x="346" y="32"/>
                    <a:pt x="346" y="20"/>
                    <a:pt x="334" y="20"/>
                  </a:cubicBezTo>
                  <a:cubicBezTo>
                    <a:pt x="284" y="9"/>
                    <a:pt x="234" y="1"/>
                    <a:pt x="18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45"/>
            <p:cNvSpPr/>
            <p:nvPr/>
          </p:nvSpPr>
          <p:spPr>
            <a:xfrm>
              <a:off x="4838150" y="2662075"/>
              <a:ext cx="6525" cy="3075"/>
            </a:xfrm>
            <a:custGeom>
              <a:rect b="b" l="l" r="r" t="t"/>
              <a:pathLst>
                <a:path extrusionOk="0" h="123" w="261">
                  <a:moveTo>
                    <a:pt x="260" y="0"/>
                  </a:moveTo>
                  <a:lnTo>
                    <a:pt x="260" y="0"/>
                  </a:lnTo>
                  <a:cubicBezTo>
                    <a:pt x="177" y="48"/>
                    <a:pt x="105" y="60"/>
                    <a:pt x="10" y="107"/>
                  </a:cubicBezTo>
                  <a:cubicBezTo>
                    <a:pt x="1" y="107"/>
                    <a:pt x="6" y="122"/>
                    <a:pt x="15" y="122"/>
                  </a:cubicBezTo>
                  <a:cubicBezTo>
                    <a:pt x="17" y="122"/>
                    <a:pt x="20" y="122"/>
                    <a:pt x="22" y="119"/>
                  </a:cubicBezTo>
                  <a:cubicBezTo>
                    <a:pt x="105" y="83"/>
                    <a:pt x="189" y="60"/>
                    <a:pt x="26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45"/>
            <p:cNvSpPr/>
            <p:nvPr/>
          </p:nvSpPr>
          <p:spPr>
            <a:xfrm>
              <a:off x="4836300" y="2623950"/>
              <a:ext cx="13425" cy="4500"/>
            </a:xfrm>
            <a:custGeom>
              <a:rect b="b" l="l" r="r" t="t"/>
              <a:pathLst>
                <a:path extrusionOk="0" h="180" w="537">
                  <a:moveTo>
                    <a:pt x="453" y="0"/>
                  </a:moveTo>
                  <a:cubicBezTo>
                    <a:pt x="449" y="0"/>
                    <a:pt x="445" y="1"/>
                    <a:pt x="441" y="1"/>
                  </a:cubicBezTo>
                  <a:cubicBezTo>
                    <a:pt x="310" y="1"/>
                    <a:pt x="144" y="37"/>
                    <a:pt x="25" y="108"/>
                  </a:cubicBezTo>
                  <a:cubicBezTo>
                    <a:pt x="1" y="120"/>
                    <a:pt x="13" y="180"/>
                    <a:pt x="36" y="180"/>
                  </a:cubicBezTo>
                  <a:cubicBezTo>
                    <a:pt x="179" y="180"/>
                    <a:pt x="298" y="144"/>
                    <a:pt x="429" y="144"/>
                  </a:cubicBezTo>
                  <a:cubicBezTo>
                    <a:pt x="532" y="121"/>
                    <a:pt x="536" y="0"/>
                    <a:pt x="45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45"/>
            <p:cNvSpPr/>
            <p:nvPr/>
          </p:nvSpPr>
          <p:spPr>
            <a:xfrm>
              <a:off x="4827075" y="2607600"/>
              <a:ext cx="18475" cy="5625"/>
            </a:xfrm>
            <a:custGeom>
              <a:rect b="b" l="l" r="r" t="t"/>
              <a:pathLst>
                <a:path extrusionOk="0" h="225" w="739">
                  <a:moveTo>
                    <a:pt x="620" y="0"/>
                  </a:moveTo>
                  <a:cubicBezTo>
                    <a:pt x="513" y="24"/>
                    <a:pt x="394" y="36"/>
                    <a:pt x="286" y="48"/>
                  </a:cubicBezTo>
                  <a:cubicBezTo>
                    <a:pt x="203" y="60"/>
                    <a:pt x="96" y="60"/>
                    <a:pt x="36" y="143"/>
                  </a:cubicBezTo>
                  <a:cubicBezTo>
                    <a:pt x="1" y="167"/>
                    <a:pt x="24" y="203"/>
                    <a:pt x="48" y="215"/>
                  </a:cubicBezTo>
                  <a:cubicBezTo>
                    <a:pt x="78" y="222"/>
                    <a:pt x="107" y="225"/>
                    <a:pt x="137" y="225"/>
                  </a:cubicBezTo>
                  <a:cubicBezTo>
                    <a:pt x="203" y="225"/>
                    <a:pt x="268" y="211"/>
                    <a:pt x="334" y="203"/>
                  </a:cubicBezTo>
                  <a:cubicBezTo>
                    <a:pt x="441" y="167"/>
                    <a:pt x="548" y="155"/>
                    <a:pt x="667" y="119"/>
                  </a:cubicBezTo>
                  <a:cubicBezTo>
                    <a:pt x="739" y="107"/>
                    <a:pt x="691" y="0"/>
                    <a:pt x="62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45"/>
            <p:cNvSpPr/>
            <p:nvPr/>
          </p:nvSpPr>
          <p:spPr>
            <a:xfrm>
              <a:off x="4817250" y="2613250"/>
              <a:ext cx="4775" cy="975"/>
            </a:xfrm>
            <a:custGeom>
              <a:rect b="b" l="l" r="r" t="t"/>
              <a:pathLst>
                <a:path extrusionOk="0" h="39" w="191">
                  <a:moveTo>
                    <a:pt x="13" y="0"/>
                  </a:moveTo>
                  <a:cubicBezTo>
                    <a:pt x="1" y="0"/>
                    <a:pt x="1" y="36"/>
                    <a:pt x="13" y="36"/>
                  </a:cubicBezTo>
                  <a:lnTo>
                    <a:pt x="167" y="36"/>
                  </a:lnTo>
                  <a:cubicBezTo>
                    <a:pt x="170" y="37"/>
                    <a:pt x="172" y="38"/>
                    <a:pt x="175" y="38"/>
                  </a:cubicBezTo>
                  <a:cubicBezTo>
                    <a:pt x="191" y="38"/>
                    <a:pt x="189" y="0"/>
                    <a:pt x="16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45"/>
            <p:cNvSpPr/>
            <p:nvPr/>
          </p:nvSpPr>
          <p:spPr>
            <a:xfrm>
              <a:off x="4821725" y="2598375"/>
              <a:ext cx="7750" cy="1575"/>
            </a:xfrm>
            <a:custGeom>
              <a:rect b="b" l="l" r="r" t="t"/>
              <a:pathLst>
                <a:path extrusionOk="0" h="63" w="310">
                  <a:moveTo>
                    <a:pt x="310" y="0"/>
                  </a:moveTo>
                  <a:cubicBezTo>
                    <a:pt x="203" y="0"/>
                    <a:pt x="119" y="0"/>
                    <a:pt x="12" y="36"/>
                  </a:cubicBezTo>
                  <a:cubicBezTo>
                    <a:pt x="2" y="36"/>
                    <a:pt x="1" y="62"/>
                    <a:pt x="15" y="62"/>
                  </a:cubicBezTo>
                  <a:cubicBezTo>
                    <a:pt x="18" y="62"/>
                    <a:pt x="21" y="61"/>
                    <a:pt x="24" y="60"/>
                  </a:cubicBezTo>
                  <a:cubicBezTo>
                    <a:pt x="119" y="36"/>
                    <a:pt x="227" y="12"/>
                    <a:pt x="31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45"/>
            <p:cNvSpPr/>
            <p:nvPr/>
          </p:nvSpPr>
          <p:spPr>
            <a:xfrm>
              <a:off x="4811000" y="2589150"/>
              <a:ext cx="14025" cy="3575"/>
            </a:xfrm>
            <a:custGeom>
              <a:rect b="b" l="l" r="r" t="t"/>
              <a:pathLst>
                <a:path extrusionOk="0" h="143" w="561">
                  <a:moveTo>
                    <a:pt x="513" y="0"/>
                  </a:moveTo>
                  <a:cubicBezTo>
                    <a:pt x="370" y="71"/>
                    <a:pt x="191" y="107"/>
                    <a:pt x="25" y="107"/>
                  </a:cubicBezTo>
                  <a:cubicBezTo>
                    <a:pt x="1" y="107"/>
                    <a:pt x="1" y="143"/>
                    <a:pt x="25" y="143"/>
                  </a:cubicBezTo>
                  <a:cubicBezTo>
                    <a:pt x="203" y="143"/>
                    <a:pt x="382" y="119"/>
                    <a:pt x="537" y="48"/>
                  </a:cubicBezTo>
                  <a:cubicBezTo>
                    <a:pt x="560" y="24"/>
                    <a:pt x="548" y="0"/>
                    <a:pt x="51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45"/>
            <p:cNvSpPr/>
            <p:nvPr/>
          </p:nvSpPr>
          <p:spPr>
            <a:xfrm>
              <a:off x="4798500" y="2584675"/>
              <a:ext cx="12825" cy="3300"/>
            </a:xfrm>
            <a:custGeom>
              <a:rect b="b" l="l" r="r" t="t"/>
              <a:pathLst>
                <a:path extrusionOk="0" h="132" w="513">
                  <a:moveTo>
                    <a:pt x="477" y="0"/>
                  </a:moveTo>
                  <a:cubicBezTo>
                    <a:pt x="334" y="48"/>
                    <a:pt x="167" y="72"/>
                    <a:pt x="24" y="120"/>
                  </a:cubicBezTo>
                  <a:cubicBezTo>
                    <a:pt x="1" y="120"/>
                    <a:pt x="24" y="131"/>
                    <a:pt x="24" y="131"/>
                  </a:cubicBezTo>
                  <a:cubicBezTo>
                    <a:pt x="167" y="108"/>
                    <a:pt x="334" y="72"/>
                    <a:pt x="477" y="24"/>
                  </a:cubicBezTo>
                  <a:cubicBezTo>
                    <a:pt x="513" y="24"/>
                    <a:pt x="513" y="0"/>
                    <a:pt x="47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45"/>
            <p:cNvSpPr/>
            <p:nvPr/>
          </p:nvSpPr>
          <p:spPr>
            <a:xfrm>
              <a:off x="4794050" y="2574150"/>
              <a:ext cx="11025" cy="7325"/>
            </a:xfrm>
            <a:custGeom>
              <a:rect b="b" l="l" r="r" t="t"/>
              <a:pathLst>
                <a:path extrusionOk="0" h="293" w="441">
                  <a:moveTo>
                    <a:pt x="416" y="0"/>
                  </a:moveTo>
                  <a:cubicBezTo>
                    <a:pt x="412" y="0"/>
                    <a:pt x="408" y="2"/>
                    <a:pt x="405" y="5"/>
                  </a:cubicBezTo>
                  <a:cubicBezTo>
                    <a:pt x="298" y="136"/>
                    <a:pt x="167" y="207"/>
                    <a:pt x="24" y="255"/>
                  </a:cubicBezTo>
                  <a:cubicBezTo>
                    <a:pt x="3" y="255"/>
                    <a:pt x="0" y="292"/>
                    <a:pt x="25" y="292"/>
                  </a:cubicBezTo>
                  <a:cubicBezTo>
                    <a:pt x="28" y="292"/>
                    <a:pt x="32" y="292"/>
                    <a:pt x="36" y="290"/>
                  </a:cubicBezTo>
                  <a:cubicBezTo>
                    <a:pt x="202" y="243"/>
                    <a:pt x="333" y="171"/>
                    <a:pt x="441" y="29"/>
                  </a:cubicBezTo>
                  <a:cubicBezTo>
                    <a:pt x="441" y="11"/>
                    <a:pt x="428" y="0"/>
                    <a:pt x="41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45"/>
            <p:cNvSpPr/>
            <p:nvPr/>
          </p:nvSpPr>
          <p:spPr>
            <a:xfrm>
              <a:off x="4791650" y="2550150"/>
              <a:ext cx="18775" cy="4775"/>
            </a:xfrm>
            <a:custGeom>
              <a:rect b="b" l="l" r="r" t="t"/>
              <a:pathLst>
                <a:path extrusionOk="0" h="191" w="751">
                  <a:moveTo>
                    <a:pt x="691" y="0"/>
                  </a:moveTo>
                  <a:cubicBezTo>
                    <a:pt x="572" y="0"/>
                    <a:pt x="453" y="12"/>
                    <a:pt x="334" y="24"/>
                  </a:cubicBezTo>
                  <a:cubicBezTo>
                    <a:pt x="227" y="36"/>
                    <a:pt x="108" y="60"/>
                    <a:pt x="25" y="131"/>
                  </a:cubicBezTo>
                  <a:cubicBezTo>
                    <a:pt x="1" y="143"/>
                    <a:pt x="25" y="191"/>
                    <a:pt x="60" y="191"/>
                  </a:cubicBezTo>
                  <a:cubicBezTo>
                    <a:pt x="156" y="191"/>
                    <a:pt x="251" y="143"/>
                    <a:pt x="334" y="131"/>
                  </a:cubicBezTo>
                  <a:cubicBezTo>
                    <a:pt x="453" y="96"/>
                    <a:pt x="572" y="96"/>
                    <a:pt x="691" y="84"/>
                  </a:cubicBezTo>
                  <a:cubicBezTo>
                    <a:pt x="751" y="84"/>
                    <a:pt x="751" y="0"/>
                    <a:pt x="69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45"/>
            <p:cNvSpPr/>
            <p:nvPr/>
          </p:nvSpPr>
          <p:spPr>
            <a:xfrm>
              <a:off x="4797025" y="2533850"/>
              <a:ext cx="11675" cy="4300"/>
            </a:xfrm>
            <a:custGeom>
              <a:rect b="b" l="l" r="r" t="t"/>
              <a:pathLst>
                <a:path extrusionOk="0" h="172" w="467">
                  <a:moveTo>
                    <a:pt x="409" y="1"/>
                  </a:moveTo>
                  <a:cubicBezTo>
                    <a:pt x="401" y="1"/>
                    <a:pt x="391" y="3"/>
                    <a:pt x="381" y="9"/>
                  </a:cubicBezTo>
                  <a:cubicBezTo>
                    <a:pt x="274" y="69"/>
                    <a:pt x="155" y="69"/>
                    <a:pt x="36" y="93"/>
                  </a:cubicBezTo>
                  <a:cubicBezTo>
                    <a:pt x="0" y="93"/>
                    <a:pt x="0" y="140"/>
                    <a:pt x="36" y="152"/>
                  </a:cubicBezTo>
                  <a:cubicBezTo>
                    <a:pt x="81" y="165"/>
                    <a:pt x="126" y="171"/>
                    <a:pt x="171" y="171"/>
                  </a:cubicBezTo>
                  <a:cubicBezTo>
                    <a:pt x="256" y="171"/>
                    <a:pt x="339" y="147"/>
                    <a:pt x="417" y="93"/>
                  </a:cubicBezTo>
                  <a:cubicBezTo>
                    <a:pt x="466" y="63"/>
                    <a:pt x="450" y="1"/>
                    <a:pt x="40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45"/>
            <p:cNvSpPr/>
            <p:nvPr/>
          </p:nvSpPr>
          <p:spPr>
            <a:xfrm>
              <a:off x="4795000" y="2523950"/>
              <a:ext cx="11875" cy="5500"/>
            </a:xfrm>
            <a:custGeom>
              <a:rect b="b" l="l" r="r" t="t"/>
              <a:pathLst>
                <a:path extrusionOk="0" h="220" w="475">
                  <a:moveTo>
                    <a:pt x="438" y="1"/>
                  </a:moveTo>
                  <a:cubicBezTo>
                    <a:pt x="295" y="48"/>
                    <a:pt x="129" y="72"/>
                    <a:pt x="10" y="191"/>
                  </a:cubicBezTo>
                  <a:cubicBezTo>
                    <a:pt x="1" y="209"/>
                    <a:pt x="5" y="220"/>
                    <a:pt x="12" y="220"/>
                  </a:cubicBezTo>
                  <a:cubicBezTo>
                    <a:pt x="15" y="220"/>
                    <a:pt x="18" y="218"/>
                    <a:pt x="22" y="215"/>
                  </a:cubicBezTo>
                  <a:cubicBezTo>
                    <a:pt x="141" y="108"/>
                    <a:pt x="307" y="72"/>
                    <a:pt x="462" y="36"/>
                  </a:cubicBezTo>
                  <a:cubicBezTo>
                    <a:pt x="474" y="36"/>
                    <a:pt x="474" y="1"/>
                    <a:pt x="43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45"/>
            <p:cNvSpPr/>
            <p:nvPr/>
          </p:nvSpPr>
          <p:spPr>
            <a:xfrm>
              <a:off x="4759800" y="2529875"/>
              <a:ext cx="27025" cy="5575"/>
            </a:xfrm>
            <a:custGeom>
              <a:rect b="b" l="l" r="r" t="t"/>
              <a:pathLst>
                <a:path extrusionOk="0" h="223" w="1081">
                  <a:moveTo>
                    <a:pt x="1043" y="0"/>
                  </a:moveTo>
                  <a:cubicBezTo>
                    <a:pt x="1041" y="0"/>
                    <a:pt x="1039" y="1"/>
                    <a:pt x="1037" y="2"/>
                  </a:cubicBezTo>
                  <a:cubicBezTo>
                    <a:pt x="858" y="49"/>
                    <a:pt x="680" y="73"/>
                    <a:pt x="477" y="97"/>
                  </a:cubicBezTo>
                  <a:cubicBezTo>
                    <a:pt x="346" y="109"/>
                    <a:pt x="179" y="97"/>
                    <a:pt x="48" y="133"/>
                  </a:cubicBezTo>
                  <a:cubicBezTo>
                    <a:pt x="13" y="156"/>
                    <a:pt x="1" y="216"/>
                    <a:pt x="48" y="216"/>
                  </a:cubicBezTo>
                  <a:cubicBezTo>
                    <a:pt x="76" y="221"/>
                    <a:pt x="105" y="223"/>
                    <a:pt x="133" y="223"/>
                  </a:cubicBezTo>
                  <a:cubicBezTo>
                    <a:pt x="251" y="223"/>
                    <a:pt x="372" y="190"/>
                    <a:pt x="477" y="180"/>
                  </a:cubicBezTo>
                  <a:cubicBezTo>
                    <a:pt x="680" y="156"/>
                    <a:pt x="858" y="121"/>
                    <a:pt x="1037" y="61"/>
                  </a:cubicBezTo>
                  <a:cubicBezTo>
                    <a:pt x="1080" y="50"/>
                    <a:pt x="1064" y="0"/>
                    <a:pt x="104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45"/>
            <p:cNvSpPr/>
            <p:nvPr/>
          </p:nvSpPr>
          <p:spPr>
            <a:xfrm>
              <a:off x="4729750" y="2538525"/>
              <a:ext cx="19375" cy="5100"/>
            </a:xfrm>
            <a:custGeom>
              <a:rect b="b" l="l" r="r" t="t"/>
              <a:pathLst>
                <a:path extrusionOk="0" h="204" w="775">
                  <a:moveTo>
                    <a:pt x="774" y="1"/>
                  </a:moveTo>
                  <a:lnTo>
                    <a:pt x="774" y="1"/>
                  </a:lnTo>
                  <a:cubicBezTo>
                    <a:pt x="524" y="84"/>
                    <a:pt x="286" y="144"/>
                    <a:pt x="36" y="168"/>
                  </a:cubicBezTo>
                  <a:cubicBezTo>
                    <a:pt x="0" y="168"/>
                    <a:pt x="0" y="203"/>
                    <a:pt x="36" y="203"/>
                  </a:cubicBezTo>
                  <a:cubicBezTo>
                    <a:pt x="286" y="203"/>
                    <a:pt x="536" y="120"/>
                    <a:pt x="77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45"/>
            <p:cNvSpPr/>
            <p:nvPr/>
          </p:nvSpPr>
          <p:spPr>
            <a:xfrm>
              <a:off x="4728250" y="2530200"/>
              <a:ext cx="14925" cy="4200"/>
            </a:xfrm>
            <a:custGeom>
              <a:rect b="b" l="l" r="r" t="t"/>
              <a:pathLst>
                <a:path extrusionOk="0" h="168" w="597">
                  <a:moveTo>
                    <a:pt x="584" y="1"/>
                  </a:moveTo>
                  <a:cubicBezTo>
                    <a:pt x="406" y="84"/>
                    <a:pt x="215" y="143"/>
                    <a:pt x="13" y="143"/>
                  </a:cubicBezTo>
                  <a:cubicBezTo>
                    <a:pt x="1" y="143"/>
                    <a:pt x="1" y="167"/>
                    <a:pt x="13" y="167"/>
                  </a:cubicBezTo>
                  <a:cubicBezTo>
                    <a:pt x="215" y="167"/>
                    <a:pt x="406" y="96"/>
                    <a:pt x="596" y="24"/>
                  </a:cubicBezTo>
                  <a:lnTo>
                    <a:pt x="584" y="1"/>
                  </a:ln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45"/>
            <p:cNvSpPr/>
            <p:nvPr/>
          </p:nvSpPr>
          <p:spPr>
            <a:xfrm>
              <a:off x="4721775" y="2526925"/>
              <a:ext cx="15150" cy="5425"/>
            </a:xfrm>
            <a:custGeom>
              <a:rect b="b" l="l" r="r" t="t"/>
              <a:pathLst>
                <a:path extrusionOk="0" h="217" w="606">
                  <a:moveTo>
                    <a:pt x="510" y="1"/>
                  </a:moveTo>
                  <a:cubicBezTo>
                    <a:pt x="355" y="13"/>
                    <a:pt x="153" y="48"/>
                    <a:pt x="22" y="167"/>
                  </a:cubicBezTo>
                  <a:cubicBezTo>
                    <a:pt x="0" y="178"/>
                    <a:pt x="17" y="217"/>
                    <a:pt x="46" y="217"/>
                  </a:cubicBezTo>
                  <a:cubicBezTo>
                    <a:pt x="50" y="217"/>
                    <a:pt x="53" y="216"/>
                    <a:pt x="57" y="215"/>
                  </a:cubicBezTo>
                  <a:cubicBezTo>
                    <a:pt x="183" y="186"/>
                    <a:pt x="301" y="149"/>
                    <a:pt x="424" y="149"/>
                  </a:cubicBezTo>
                  <a:cubicBezTo>
                    <a:pt x="452" y="149"/>
                    <a:pt x="481" y="151"/>
                    <a:pt x="510" y="155"/>
                  </a:cubicBezTo>
                  <a:cubicBezTo>
                    <a:pt x="605" y="155"/>
                    <a:pt x="605" y="1"/>
                    <a:pt x="51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45"/>
            <p:cNvSpPr/>
            <p:nvPr/>
          </p:nvSpPr>
          <p:spPr>
            <a:xfrm>
              <a:off x="4660100" y="2520975"/>
              <a:ext cx="60975" cy="6000"/>
            </a:xfrm>
            <a:custGeom>
              <a:rect b="b" l="l" r="r" t="t"/>
              <a:pathLst>
                <a:path extrusionOk="0" h="240" w="2439">
                  <a:moveTo>
                    <a:pt x="2417" y="1"/>
                  </a:moveTo>
                  <a:cubicBezTo>
                    <a:pt x="1608" y="108"/>
                    <a:pt x="822" y="215"/>
                    <a:pt x="24" y="227"/>
                  </a:cubicBezTo>
                  <a:cubicBezTo>
                    <a:pt x="0" y="227"/>
                    <a:pt x="0" y="239"/>
                    <a:pt x="24" y="239"/>
                  </a:cubicBezTo>
                  <a:cubicBezTo>
                    <a:pt x="69" y="239"/>
                    <a:pt x="115" y="240"/>
                    <a:pt x="160" y="240"/>
                  </a:cubicBezTo>
                  <a:cubicBezTo>
                    <a:pt x="914" y="240"/>
                    <a:pt x="1677" y="149"/>
                    <a:pt x="2429" y="36"/>
                  </a:cubicBezTo>
                  <a:cubicBezTo>
                    <a:pt x="2430" y="38"/>
                    <a:pt x="2431" y="38"/>
                    <a:pt x="2432" y="38"/>
                  </a:cubicBezTo>
                  <a:cubicBezTo>
                    <a:pt x="2438" y="38"/>
                    <a:pt x="2428" y="1"/>
                    <a:pt x="241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45"/>
            <p:cNvSpPr/>
            <p:nvPr/>
          </p:nvSpPr>
          <p:spPr>
            <a:xfrm>
              <a:off x="4679150" y="2498875"/>
              <a:ext cx="10025" cy="5150"/>
            </a:xfrm>
            <a:custGeom>
              <a:rect b="b" l="l" r="r" t="t"/>
              <a:pathLst>
                <a:path extrusionOk="0" h="206" w="401">
                  <a:moveTo>
                    <a:pt x="327" y="0"/>
                  </a:moveTo>
                  <a:cubicBezTo>
                    <a:pt x="321" y="0"/>
                    <a:pt x="316" y="1"/>
                    <a:pt x="310" y="3"/>
                  </a:cubicBezTo>
                  <a:cubicBezTo>
                    <a:pt x="215" y="39"/>
                    <a:pt x="119" y="87"/>
                    <a:pt x="36" y="146"/>
                  </a:cubicBezTo>
                  <a:cubicBezTo>
                    <a:pt x="0" y="158"/>
                    <a:pt x="12" y="206"/>
                    <a:pt x="60" y="206"/>
                  </a:cubicBezTo>
                  <a:cubicBezTo>
                    <a:pt x="167" y="170"/>
                    <a:pt x="250" y="146"/>
                    <a:pt x="357" y="111"/>
                  </a:cubicBezTo>
                  <a:cubicBezTo>
                    <a:pt x="400" y="89"/>
                    <a:pt x="376" y="0"/>
                    <a:pt x="32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45"/>
            <p:cNvSpPr/>
            <p:nvPr/>
          </p:nvSpPr>
          <p:spPr>
            <a:xfrm>
              <a:off x="4670500" y="2501625"/>
              <a:ext cx="2425" cy="2400"/>
            </a:xfrm>
            <a:custGeom>
              <a:rect b="b" l="l" r="r" t="t"/>
              <a:pathLst>
                <a:path extrusionOk="0" h="96" w="97">
                  <a:moveTo>
                    <a:pt x="96" y="1"/>
                  </a:moveTo>
                  <a:lnTo>
                    <a:pt x="25" y="72"/>
                  </a:lnTo>
                  <a:cubicBezTo>
                    <a:pt x="1" y="96"/>
                    <a:pt x="25" y="96"/>
                    <a:pt x="37" y="96"/>
                  </a:cubicBezTo>
                  <a:cubicBezTo>
                    <a:pt x="49" y="60"/>
                    <a:pt x="84" y="48"/>
                    <a:pt x="9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45"/>
            <p:cNvSpPr/>
            <p:nvPr/>
          </p:nvSpPr>
          <p:spPr>
            <a:xfrm>
              <a:off x="4655625" y="2490475"/>
              <a:ext cx="22850" cy="5250"/>
            </a:xfrm>
            <a:custGeom>
              <a:rect b="b" l="l" r="r" t="t"/>
              <a:pathLst>
                <a:path extrusionOk="0" h="210" w="914">
                  <a:moveTo>
                    <a:pt x="173" y="1"/>
                  </a:moveTo>
                  <a:cubicBezTo>
                    <a:pt x="132" y="1"/>
                    <a:pt x="90" y="2"/>
                    <a:pt x="48" y="6"/>
                  </a:cubicBezTo>
                  <a:cubicBezTo>
                    <a:pt x="1" y="6"/>
                    <a:pt x="1" y="66"/>
                    <a:pt x="36" y="78"/>
                  </a:cubicBezTo>
                  <a:cubicBezTo>
                    <a:pt x="275" y="161"/>
                    <a:pt x="525" y="185"/>
                    <a:pt x="775" y="208"/>
                  </a:cubicBezTo>
                  <a:cubicBezTo>
                    <a:pt x="778" y="209"/>
                    <a:pt x="782" y="209"/>
                    <a:pt x="786" y="209"/>
                  </a:cubicBezTo>
                  <a:cubicBezTo>
                    <a:pt x="873" y="209"/>
                    <a:pt x="914" y="78"/>
                    <a:pt x="822" y="78"/>
                  </a:cubicBezTo>
                  <a:cubicBezTo>
                    <a:pt x="612" y="47"/>
                    <a:pt x="393" y="1"/>
                    <a:pt x="17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45"/>
            <p:cNvSpPr/>
            <p:nvPr/>
          </p:nvSpPr>
          <p:spPr>
            <a:xfrm>
              <a:off x="4630350" y="2476625"/>
              <a:ext cx="11025" cy="2500"/>
            </a:xfrm>
            <a:custGeom>
              <a:rect b="b" l="l" r="r" t="t"/>
              <a:pathLst>
                <a:path extrusionOk="0" h="100" w="441">
                  <a:moveTo>
                    <a:pt x="404" y="0"/>
                  </a:moveTo>
                  <a:cubicBezTo>
                    <a:pt x="273" y="36"/>
                    <a:pt x="143" y="48"/>
                    <a:pt x="23" y="84"/>
                  </a:cubicBezTo>
                  <a:cubicBezTo>
                    <a:pt x="4" y="84"/>
                    <a:pt x="1" y="99"/>
                    <a:pt x="12" y="99"/>
                  </a:cubicBezTo>
                  <a:cubicBezTo>
                    <a:pt x="15" y="99"/>
                    <a:pt x="19" y="98"/>
                    <a:pt x="23" y="96"/>
                  </a:cubicBezTo>
                  <a:cubicBezTo>
                    <a:pt x="154" y="60"/>
                    <a:pt x="285" y="48"/>
                    <a:pt x="404" y="24"/>
                  </a:cubicBezTo>
                  <a:cubicBezTo>
                    <a:pt x="440" y="24"/>
                    <a:pt x="416" y="0"/>
                    <a:pt x="40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45"/>
            <p:cNvSpPr/>
            <p:nvPr/>
          </p:nvSpPr>
          <p:spPr>
            <a:xfrm>
              <a:off x="4612475" y="2457275"/>
              <a:ext cx="20250" cy="5025"/>
            </a:xfrm>
            <a:custGeom>
              <a:rect b="b" l="l" r="r" t="t"/>
              <a:pathLst>
                <a:path extrusionOk="0" h="201" w="810">
                  <a:moveTo>
                    <a:pt x="727" y="1"/>
                  </a:moveTo>
                  <a:cubicBezTo>
                    <a:pt x="619" y="1"/>
                    <a:pt x="512" y="24"/>
                    <a:pt x="393" y="36"/>
                  </a:cubicBezTo>
                  <a:cubicBezTo>
                    <a:pt x="274" y="48"/>
                    <a:pt x="155" y="48"/>
                    <a:pt x="36" y="108"/>
                  </a:cubicBezTo>
                  <a:cubicBezTo>
                    <a:pt x="0" y="120"/>
                    <a:pt x="24" y="155"/>
                    <a:pt x="48" y="167"/>
                  </a:cubicBezTo>
                  <a:cubicBezTo>
                    <a:pt x="98" y="191"/>
                    <a:pt x="154" y="200"/>
                    <a:pt x="211" y="200"/>
                  </a:cubicBezTo>
                  <a:cubicBezTo>
                    <a:pt x="383" y="200"/>
                    <a:pt x="575" y="120"/>
                    <a:pt x="727" y="120"/>
                  </a:cubicBezTo>
                  <a:cubicBezTo>
                    <a:pt x="810" y="120"/>
                    <a:pt x="810" y="1"/>
                    <a:pt x="72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45"/>
            <p:cNvSpPr/>
            <p:nvPr/>
          </p:nvSpPr>
          <p:spPr>
            <a:xfrm>
              <a:off x="4600850" y="2458000"/>
              <a:ext cx="14000" cy="6275"/>
            </a:xfrm>
            <a:custGeom>
              <a:rect b="b" l="l" r="r" t="t"/>
              <a:pathLst>
                <a:path extrusionOk="0" h="251" w="560">
                  <a:moveTo>
                    <a:pt x="419" y="0"/>
                  </a:moveTo>
                  <a:cubicBezTo>
                    <a:pt x="407" y="0"/>
                    <a:pt x="395" y="3"/>
                    <a:pt x="382" y="7"/>
                  </a:cubicBezTo>
                  <a:cubicBezTo>
                    <a:pt x="275" y="31"/>
                    <a:pt x="108" y="7"/>
                    <a:pt x="37" y="91"/>
                  </a:cubicBezTo>
                  <a:cubicBezTo>
                    <a:pt x="1" y="126"/>
                    <a:pt x="1" y="150"/>
                    <a:pt x="37" y="186"/>
                  </a:cubicBezTo>
                  <a:cubicBezTo>
                    <a:pt x="74" y="234"/>
                    <a:pt x="134" y="251"/>
                    <a:pt x="201" y="251"/>
                  </a:cubicBezTo>
                  <a:cubicBezTo>
                    <a:pt x="284" y="251"/>
                    <a:pt x="375" y="224"/>
                    <a:pt x="441" y="198"/>
                  </a:cubicBezTo>
                  <a:cubicBezTo>
                    <a:pt x="559" y="176"/>
                    <a:pt x="523" y="0"/>
                    <a:pt x="41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45"/>
            <p:cNvSpPr/>
            <p:nvPr/>
          </p:nvSpPr>
          <p:spPr>
            <a:xfrm>
              <a:off x="4599975" y="2446275"/>
              <a:ext cx="22350" cy="4775"/>
            </a:xfrm>
            <a:custGeom>
              <a:rect b="b" l="l" r="r" t="t"/>
              <a:pathLst>
                <a:path extrusionOk="0" h="191" w="894">
                  <a:moveTo>
                    <a:pt x="881" y="0"/>
                  </a:moveTo>
                  <a:cubicBezTo>
                    <a:pt x="804" y="6"/>
                    <a:pt x="729" y="6"/>
                    <a:pt x="655" y="6"/>
                  </a:cubicBezTo>
                  <a:cubicBezTo>
                    <a:pt x="581" y="6"/>
                    <a:pt x="506" y="6"/>
                    <a:pt x="429" y="12"/>
                  </a:cubicBezTo>
                  <a:cubicBezTo>
                    <a:pt x="298" y="24"/>
                    <a:pt x="167" y="60"/>
                    <a:pt x="24" y="119"/>
                  </a:cubicBezTo>
                  <a:cubicBezTo>
                    <a:pt x="0" y="131"/>
                    <a:pt x="12" y="191"/>
                    <a:pt x="36" y="191"/>
                  </a:cubicBezTo>
                  <a:cubicBezTo>
                    <a:pt x="155" y="191"/>
                    <a:pt x="274" y="167"/>
                    <a:pt x="405" y="131"/>
                  </a:cubicBezTo>
                  <a:cubicBezTo>
                    <a:pt x="560" y="107"/>
                    <a:pt x="715" y="48"/>
                    <a:pt x="881" y="12"/>
                  </a:cubicBezTo>
                  <a:cubicBezTo>
                    <a:pt x="893" y="12"/>
                    <a:pt x="893" y="0"/>
                    <a:pt x="88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45"/>
            <p:cNvSpPr/>
            <p:nvPr/>
          </p:nvSpPr>
          <p:spPr>
            <a:xfrm>
              <a:off x="4589250" y="2433475"/>
              <a:ext cx="2400" cy="675"/>
            </a:xfrm>
            <a:custGeom>
              <a:rect b="b" l="l" r="r" t="t"/>
              <a:pathLst>
                <a:path extrusionOk="0" h="27" w="96">
                  <a:moveTo>
                    <a:pt x="12" y="0"/>
                  </a:moveTo>
                  <a:cubicBezTo>
                    <a:pt x="1" y="0"/>
                    <a:pt x="1" y="24"/>
                    <a:pt x="12" y="24"/>
                  </a:cubicBezTo>
                  <a:lnTo>
                    <a:pt x="84" y="24"/>
                  </a:lnTo>
                  <a:cubicBezTo>
                    <a:pt x="86" y="26"/>
                    <a:pt x="87" y="26"/>
                    <a:pt x="88" y="26"/>
                  </a:cubicBezTo>
                  <a:cubicBezTo>
                    <a:pt x="96" y="26"/>
                    <a:pt x="94" y="0"/>
                    <a:pt x="8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45"/>
            <p:cNvSpPr/>
            <p:nvPr/>
          </p:nvSpPr>
          <p:spPr>
            <a:xfrm>
              <a:off x="4535075" y="2391050"/>
              <a:ext cx="30150" cy="7650"/>
            </a:xfrm>
            <a:custGeom>
              <a:rect b="b" l="l" r="r" t="t"/>
              <a:pathLst>
                <a:path extrusionOk="0" h="306" w="1206">
                  <a:moveTo>
                    <a:pt x="1122" y="1"/>
                  </a:moveTo>
                  <a:cubicBezTo>
                    <a:pt x="1114" y="1"/>
                    <a:pt x="1105" y="2"/>
                    <a:pt x="1096" y="6"/>
                  </a:cubicBezTo>
                  <a:cubicBezTo>
                    <a:pt x="763" y="114"/>
                    <a:pt x="358" y="54"/>
                    <a:pt x="48" y="209"/>
                  </a:cubicBezTo>
                  <a:cubicBezTo>
                    <a:pt x="1" y="233"/>
                    <a:pt x="36" y="304"/>
                    <a:pt x="84" y="304"/>
                  </a:cubicBezTo>
                  <a:cubicBezTo>
                    <a:pt x="107" y="305"/>
                    <a:pt x="131" y="305"/>
                    <a:pt x="156" y="305"/>
                  </a:cubicBezTo>
                  <a:cubicBezTo>
                    <a:pt x="466" y="305"/>
                    <a:pt x="845" y="237"/>
                    <a:pt x="1132" y="137"/>
                  </a:cubicBezTo>
                  <a:cubicBezTo>
                    <a:pt x="1206" y="116"/>
                    <a:pt x="1186" y="1"/>
                    <a:pt x="112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45"/>
            <p:cNvSpPr/>
            <p:nvPr/>
          </p:nvSpPr>
          <p:spPr>
            <a:xfrm>
              <a:off x="4504725" y="2395625"/>
              <a:ext cx="8575" cy="4225"/>
            </a:xfrm>
            <a:custGeom>
              <a:rect b="b" l="l" r="r" t="t"/>
              <a:pathLst>
                <a:path extrusionOk="0" h="169" w="343">
                  <a:moveTo>
                    <a:pt x="275" y="0"/>
                  </a:moveTo>
                  <a:cubicBezTo>
                    <a:pt x="271" y="0"/>
                    <a:pt x="266" y="1"/>
                    <a:pt x="262" y="2"/>
                  </a:cubicBezTo>
                  <a:cubicBezTo>
                    <a:pt x="179" y="50"/>
                    <a:pt x="84" y="62"/>
                    <a:pt x="12" y="121"/>
                  </a:cubicBezTo>
                  <a:cubicBezTo>
                    <a:pt x="0" y="133"/>
                    <a:pt x="12" y="169"/>
                    <a:pt x="48" y="169"/>
                  </a:cubicBezTo>
                  <a:cubicBezTo>
                    <a:pt x="131" y="145"/>
                    <a:pt x="226" y="109"/>
                    <a:pt x="310" y="62"/>
                  </a:cubicBezTo>
                  <a:cubicBezTo>
                    <a:pt x="342" y="51"/>
                    <a:pt x="316" y="0"/>
                    <a:pt x="27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45"/>
            <p:cNvSpPr/>
            <p:nvPr/>
          </p:nvSpPr>
          <p:spPr>
            <a:xfrm>
              <a:off x="4518100" y="2370925"/>
              <a:ext cx="12450" cy="4525"/>
            </a:xfrm>
            <a:custGeom>
              <a:rect b="b" l="l" r="r" t="t"/>
              <a:pathLst>
                <a:path extrusionOk="0" h="181" w="498">
                  <a:moveTo>
                    <a:pt x="428" y="1"/>
                  </a:moveTo>
                  <a:cubicBezTo>
                    <a:pt x="425" y="1"/>
                    <a:pt x="421" y="1"/>
                    <a:pt x="418" y="2"/>
                  </a:cubicBezTo>
                  <a:cubicBezTo>
                    <a:pt x="275" y="49"/>
                    <a:pt x="144" y="85"/>
                    <a:pt x="25" y="145"/>
                  </a:cubicBezTo>
                  <a:cubicBezTo>
                    <a:pt x="1" y="157"/>
                    <a:pt x="13" y="180"/>
                    <a:pt x="37" y="180"/>
                  </a:cubicBezTo>
                  <a:cubicBezTo>
                    <a:pt x="180" y="168"/>
                    <a:pt x="311" y="121"/>
                    <a:pt x="442" y="97"/>
                  </a:cubicBezTo>
                  <a:cubicBezTo>
                    <a:pt x="498" y="86"/>
                    <a:pt x="480" y="1"/>
                    <a:pt x="42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45"/>
            <p:cNvSpPr/>
            <p:nvPr/>
          </p:nvSpPr>
          <p:spPr>
            <a:xfrm>
              <a:off x="4507400" y="2341550"/>
              <a:ext cx="14925" cy="6625"/>
            </a:xfrm>
            <a:custGeom>
              <a:rect b="b" l="l" r="r" t="t"/>
              <a:pathLst>
                <a:path extrusionOk="0" h="265" w="597">
                  <a:moveTo>
                    <a:pt x="539" y="0"/>
                  </a:moveTo>
                  <a:cubicBezTo>
                    <a:pt x="530" y="0"/>
                    <a:pt x="521" y="3"/>
                    <a:pt x="512" y="10"/>
                  </a:cubicBezTo>
                  <a:cubicBezTo>
                    <a:pt x="441" y="70"/>
                    <a:pt x="358" y="93"/>
                    <a:pt x="250" y="129"/>
                  </a:cubicBezTo>
                  <a:cubicBezTo>
                    <a:pt x="155" y="141"/>
                    <a:pt x="84" y="153"/>
                    <a:pt x="12" y="200"/>
                  </a:cubicBezTo>
                  <a:cubicBezTo>
                    <a:pt x="0" y="212"/>
                    <a:pt x="0" y="248"/>
                    <a:pt x="12" y="260"/>
                  </a:cubicBezTo>
                  <a:cubicBezTo>
                    <a:pt x="33" y="263"/>
                    <a:pt x="54" y="264"/>
                    <a:pt x="75" y="264"/>
                  </a:cubicBezTo>
                  <a:cubicBezTo>
                    <a:pt x="237" y="264"/>
                    <a:pt x="411" y="188"/>
                    <a:pt x="548" y="93"/>
                  </a:cubicBezTo>
                  <a:cubicBezTo>
                    <a:pt x="596" y="55"/>
                    <a:pt x="574" y="0"/>
                    <a:pt x="53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45"/>
            <p:cNvSpPr/>
            <p:nvPr/>
          </p:nvSpPr>
          <p:spPr>
            <a:xfrm>
              <a:off x="4492875" y="2313425"/>
              <a:ext cx="13650" cy="9675"/>
            </a:xfrm>
            <a:custGeom>
              <a:rect b="b" l="l" r="r" t="t"/>
              <a:pathLst>
                <a:path extrusionOk="0" h="387" w="546">
                  <a:moveTo>
                    <a:pt x="274" y="0"/>
                  </a:moveTo>
                  <a:cubicBezTo>
                    <a:pt x="139" y="0"/>
                    <a:pt x="0" y="73"/>
                    <a:pt x="10" y="242"/>
                  </a:cubicBezTo>
                  <a:cubicBezTo>
                    <a:pt x="10" y="266"/>
                    <a:pt x="22" y="302"/>
                    <a:pt x="57" y="302"/>
                  </a:cubicBezTo>
                  <a:cubicBezTo>
                    <a:pt x="93" y="325"/>
                    <a:pt x="141" y="337"/>
                    <a:pt x="188" y="337"/>
                  </a:cubicBezTo>
                  <a:lnTo>
                    <a:pt x="200" y="337"/>
                  </a:lnTo>
                  <a:cubicBezTo>
                    <a:pt x="212" y="337"/>
                    <a:pt x="212" y="361"/>
                    <a:pt x="236" y="361"/>
                  </a:cubicBezTo>
                  <a:cubicBezTo>
                    <a:pt x="268" y="379"/>
                    <a:pt x="302" y="387"/>
                    <a:pt x="335" y="387"/>
                  </a:cubicBezTo>
                  <a:cubicBezTo>
                    <a:pt x="412" y="387"/>
                    <a:pt x="481" y="341"/>
                    <a:pt x="498" y="266"/>
                  </a:cubicBezTo>
                  <a:cubicBezTo>
                    <a:pt x="546" y="182"/>
                    <a:pt x="486" y="40"/>
                    <a:pt x="379" y="16"/>
                  </a:cubicBezTo>
                  <a:cubicBezTo>
                    <a:pt x="346" y="6"/>
                    <a:pt x="310" y="0"/>
                    <a:pt x="27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45"/>
            <p:cNvSpPr/>
            <p:nvPr/>
          </p:nvSpPr>
          <p:spPr>
            <a:xfrm>
              <a:off x="4466925" y="2292775"/>
              <a:ext cx="20825" cy="7300"/>
            </a:xfrm>
            <a:custGeom>
              <a:rect b="b" l="l" r="r" t="t"/>
              <a:pathLst>
                <a:path extrusionOk="0" h="292" w="833">
                  <a:moveTo>
                    <a:pt x="704" y="1"/>
                  </a:moveTo>
                  <a:cubicBezTo>
                    <a:pt x="692" y="1"/>
                    <a:pt x="680" y="3"/>
                    <a:pt x="667" y="8"/>
                  </a:cubicBezTo>
                  <a:cubicBezTo>
                    <a:pt x="560" y="32"/>
                    <a:pt x="453" y="80"/>
                    <a:pt x="345" y="92"/>
                  </a:cubicBezTo>
                  <a:cubicBezTo>
                    <a:pt x="262" y="116"/>
                    <a:pt x="155" y="92"/>
                    <a:pt x="72" y="127"/>
                  </a:cubicBezTo>
                  <a:cubicBezTo>
                    <a:pt x="24" y="139"/>
                    <a:pt x="0" y="199"/>
                    <a:pt x="48" y="235"/>
                  </a:cubicBezTo>
                  <a:cubicBezTo>
                    <a:pt x="110" y="276"/>
                    <a:pt x="187" y="292"/>
                    <a:pt x="269" y="292"/>
                  </a:cubicBezTo>
                  <a:cubicBezTo>
                    <a:pt x="422" y="292"/>
                    <a:pt x="595" y="238"/>
                    <a:pt x="726" y="199"/>
                  </a:cubicBezTo>
                  <a:cubicBezTo>
                    <a:pt x="832" y="156"/>
                    <a:pt x="797" y="1"/>
                    <a:pt x="70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45"/>
            <p:cNvSpPr/>
            <p:nvPr/>
          </p:nvSpPr>
          <p:spPr>
            <a:xfrm>
              <a:off x="4450850" y="2238850"/>
              <a:ext cx="11025" cy="6550"/>
            </a:xfrm>
            <a:custGeom>
              <a:rect b="b" l="l" r="r" t="t"/>
              <a:pathLst>
                <a:path extrusionOk="0" h="262" w="441">
                  <a:moveTo>
                    <a:pt x="308" y="0"/>
                  </a:moveTo>
                  <a:cubicBezTo>
                    <a:pt x="256" y="0"/>
                    <a:pt x="201" y="40"/>
                    <a:pt x="184" y="95"/>
                  </a:cubicBezTo>
                  <a:lnTo>
                    <a:pt x="184" y="95"/>
                  </a:lnTo>
                  <a:cubicBezTo>
                    <a:pt x="171" y="98"/>
                    <a:pt x="153" y="109"/>
                    <a:pt x="143" y="129"/>
                  </a:cubicBezTo>
                  <a:cubicBezTo>
                    <a:pt x="95" y="141"/>
                    <a:pt x="72" y="165"/>
                    <a:pt x="24" y="189"/>
                  </a:cubicBezTo>
                  <a:cubicBezTo>
                    <a:pt x="12" y="189"/>
                    <a:pt x="0" y="225"/>
                    <a:pt x="24" y="225"/>
                  </a:cubicBezTo>
                  <a:cubicBezTo>
                    <a:pt x="40" y="233"/>
                    <a:pt x="57" y="235"/>
                    <a:pt x="75" y="235"/>
                  </a:cubicBezTo>
                  <a:cubicBezTo>
                    <a:pt x="110" y="235"/>
                    <a:pt x="147" y="225"/>
                    <a:pt x="179" y="225"/>
                  </a:cubicBezTo>
                  <a:lnTo>
                    <a:pt x="214" y="225"/>
                  </a:lnTo>
                  <a:cubicBezTo>
                    <a:pt x="221" y="225"/>
                    <a:pt x="226" y="224"/>
                    <a:pt x="229" y="224"/>
                  </a:cubicBezTo>
                  <a:lnTo>
                    <a:pt x="229" y="224"/>
                  </a:lnTo>
                  <a:cubicBezTo>
                    <a:pt x="249" y="242"/>
                    <a:pt x="273" y="254"/>
                    <a:pt x="297" y="259"/>
                  </a:cubicBezTo>
                  <a:lnTo>
                    <a:pt x="297" y="259"/>
                  </a:lnTo>
                  <a:cubicBezTo>
                    <a:pt x="295" y="257"/>
                    <a:pt x="294" y="255"/>
                    <a:pt x="292" y="253"/>
                  </a:cubicBezTo>
                  <a:lnTo>
                    <a:pt x="292" y="253"/>
                  </a:lnTo>
                  <a:cubicBezTo>
                    <a:pt x="297" y="252"/>
                    <a:pt x="303" y="251"/>
                    <a:pt x="310" y="248"/>
                  </a:cubicBezTo>
                  <a:cubicBezTo>
                    <a:pt x="369" y="225"/>
                    <a:pt x="441" y="201"/>
                    <a:pt x="429" y="129"/>
                  </a:cubicBezTo>
                  <a:cubicBezTo>
                    <a:pt x="429" y="82"/>
                    <a:pt x="393" y="46"/>
                    <a:pt x="369" y="22"/>
                  </a:cubicBezTo>
                  <a:cubicBezTo>
                    <a:pt x="351" y="7"/>
                    <a:pt x="330" y="0"/>
                    <a:pt x="308" y="0"/>
                  </a:cubicBezTo>
                  <a:close/>
                  <a:moveTo>
                    <a:pt x="297" y="259"/>
                  </a:moveTo>
                  <a:cubicBezTo>
                    <a:pt x="297" y="259"/>
                    <a:pt x="297" y="260"/>
                    <a:pt x="298" y="260"/>
                  </a:cubicBezTo>
                  <a:cubicBezTo>
                    <a:pt x="300" y="260"/>
                    <a:pt x="302" y="260"/>
                    <a:pt x="304" y="260"/>
                  </a:cubicBezTo>
                  <a:lnTo>
                    <a:pt x="304" y="260"/>
                  </a:lnTo>
                  <a:cubicBezTo>
                    <a:pt x="301" y="260"/>
                    <a:pt x="299" y="259"/>
                    <a:pt x="297" y="259"/>
                  </a:cubicBezTo>
                  <a:close/>
                  <a:moveTo>
                    <a:pt x="381" y="248"/>
                  </a:moveTo>
                  <a:cubicBezTo>
                    <a:pt x="348" y="248"/>
                    <a:pt x="326" y="258"/>
                    <a:pt x="304" y="260"/>
                  </a:cubicBezTo>
                  <a:lnTo>
                    <a:pt x="304" y="260"/>
                  </a:lnTo>
                  <a:cubicBezTo>
                    <a:pt x="310" y="261"/>
                    <a:pt x="317" y="262"/>
                    <a:pt x="324" y="262"/>
                  </a:cubicBezTo>
                  <a:cubicBezTo>
                    <a:pt x="344" y="262"/>
                    <a:pt x="364" y="257"/>
                    <a:pt x="381" y="248"/>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45"/>
            <p:cNvSpPr/>
            <p:nvPr/>
          </p:nvSpPr>
          <p:spPr>
            <a:xfrm>
              <a:off x="4448750" y="2236325"/>
              <a:ext cx="9425" cy="6675"/>
            </a:xfrm>
            <a:custGeom>
              <a:rect b="b" l="l" r="r" t="t"/>
              <a:pathLst>
                <a:path extrusionOk="0" h="267" w="377">
                  <a:moveTo>
                    <a:pt x="226" y="1"/>
                  </a:moveTo>
                  <a:cubicBezTo>
                    <a:pt x="211" y="1"/>
                    <a:pt x="195" y="6"/>
                    <a:pt x="179" y="16"/>
                  </a:cubicBezTo>
                  <a:cubicBezTo>
                    <a:pt x="120" y="64"/>
                    <a:pt x="25" y="123"/>
                    <a:pt x="1" y="195"/>
                  </a:cubicBezTo>
                  <a:cubicBezTo>
                    <a:pt x="1" y="230"/>
                    <a:pt x="25" y="266"/>
                    <a:pt x="60" y="266"/>
                  </a:cubicBezTo>
                  <a:cubicBezTo>
                    <a:pt x="144" y="266"/>
                    <a:pt x="203" y="230"/>
                    <a:pt x="275" y="195"/>
                  </a:cubicBezTo>
                  <a:cubicBezTo>
                    <a:pt x="376" y="154"/>
                    <a:pt x="313" y="1"/>
                    <a:pt x="22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45"/>
            <p:cNvSpPr/>
            <p:nvPr/>
          </p:nvSpPr>
          <p:spPr>
            <a:xfrm>
              <a:off x="4426125" y="2173650"/>
              <a:ext cx="17600" cy="7425"/>
            </a:xfrm>
            <a:custGeom>
              <a:rect b="b" l="l" r="r" t="t"/>
              <a:pathLst>
                <a:path extrusionOk="0" h="297" w="704">
                  <a:moveTo>
                    <a:pt x="532" y="1"/>
                  </a:moveTo>
                  <a:cubicBezTo>
                    <a:pt x="345" y="1"/>
                    <a:pt x="143" y="66"/>
                    <a:pt x="37" y="201"/>
                  </a:cubicBezTo>
                  <a:cubicBezTo>
                    <a:pt x="1" y="237"/>
                    <a:pt x="13" y="297"/>
                    <a:pt x="72" y="297"/>
                  </a:cubicBezTo>
                  <a:cubicBezTo>
                    <a:pt x="120" y="297"/>
                    <a:pt x="168" y="297"/>
                    <a:pt x="227" y="273"/>
                  </a:cubicBezTo>
                  <a:cubicBezTo>
                    <a:pt x="287" y="261"/>
                    <a:pt x="346" y="237"/>
                    <a:pt x="382" y="213"/>
                  </a:cubicBezTo>
                  <a:cubicBezTo>
                    <a:pt x="477" y="189"/>
                    <a:pt x="561" y="142"/>
                    <a:pt x="668" y="118"/>
                  </a:cubicBezTo>
                  <a:cubicBezTo>
                    <a:pt x="703" y="118"/>
                    <a:pt x="703" y="23"/>
                    <a:pt x="656" y="11"/>
                  </a:cubicBezTo>
                  <a:cubicBezTo>
                    <a:pt x="616" y="4"/>
                    <a:pt x="574" y="1"/>
                    <a:pt x="53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45"/>
            <p:cNvSpPr/>
            <p:nvPr/>
          </p:nvSpPr>
          <p:spPr>
            <a:xfrm>
              <a:off x="4432375" y="2136400"/>
              <a:ext cx="21775" cy="5050"/>
            </a:xfrm>
            <a:custGeom>
              <a:rect b="b" l="l" r="r" t="t"/>
              <a:pathLst>
                <a:path extrusionOk="0" h="202" w="871">
                  <a:moveTo>
                    <a:pt x="751" y="1"/>
                  </a:moveTo>
                  <a:cubicBezTo>
                    <a:pt x="608" y="1"/>
                    <a:pt x="477" y="1"/>
                    <a:pt x="346" y="13"/>
                  </a:cubicBezTo>
                  <a:cubicBezTo>
                    <a:pt x="239" y="24"/>
                    <a:pt x="132" y="13"/>
                    <a:pt x="49" y="84"/>
                  </a:cubicBezTo>
                  <a:cubicBezTo>
                    <a:pt x="1" y="120"/>
                    <a:pt x="37" y="179"/>
                    <a:pt x="84" y="191"/>
                  </a:cubicBezTo>
                  <a:cubicBezTo>
                    <a:pt x="112" y="199"/>
                    <a:pt x="144" y="202"/>
                    <a:pt x="178" y="202"/>
                  </a:cubicBezTo>
                  <a:cubicBezTo>
                    <a:pt x="246" y="202"/>
                    <a:pt x="322" y="191"/>
                    <a:pt x="394" y="191"/>
                  </a:cubicBezTo>
                  <a:lnTo>
                    <a:pt x="727" y="191"/>
                  </a:lnTo>
                  <a:cubicBezTo>
                    <a:pt x="858" y="179"/>
                    <a:pt x="870" y="1"/>
                    <a:pt x="75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45"/>
            <p:cNvSpPr/>
            <p:nvPr/>
          </p:nvSpPr>
          <p:spPr>
            <a:xfrm>
              <a:off x="4438950" y="2120000"/>
              <a:ext cx="18200" cy="10500"/>
            </a:xfrm>
            <a:custGeom>
              <a:rect b="b" l="l" r="r" t="t"/>
              <a:pathLst>
                <a:path extrusionOk="0" h="420" w="728">
                  <a:moveTo>
                    <a:pt x="577" y="0"/>
                  </a:moveTo>
                  <a:cubicBezTo>
                    <a:pt x="555" y="0"/>
                    <a:pt x="532" y="8"/>
                    <a:pt x="512" y="26"/>
                  </a:cubicBezTo>
                  <a:cubicBezTo>
                    <a:pt x="381" y="180"/>
                    <a:pt x="190" y="216"/>
                    <a:pt x="24" y="335"/>
                  </a:cubicBezTo>
                  <a:cubicBezTo>
                    <a:pt x="2" y="357"/>
                    <a:pt x="0" y="420"/>
                    <a:pt x="28" y="420"/>
                  </a:cubicBezTo>
                  <a:cubicBezTo>
                    <a:pt x="30" y="420"/>
                    <a:pt x="33" y="419"/>
                    <a:pt x="36" y="419"/>
                  </a:cubicBezTo>
                  <a:cubicBezTo>
                    <a:pt x="262" y="395"/>
                    <a:pt x="488" y="299"/>
                    <a:pt x="643" y="157"/>
                  </a:cubicBezTo>
                  <a:cubicBezTo>
                    <a:pt x="727" y="100"/>
                    <a:pt x="657" y="0"/>
                    <a:pt x="57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45"/>
            <p:cNvSpPr/>
            <p:nvPr/>
          </p:nvSpPr>
          <p:spPr>
            <a:xfrm>
              <a:off x="4460375" y="2102175"/>
              <a:ext cx="4475" cy="4325"/>
            </a:xfrm>
            <a:custGeom>
              <a:rect b="b" l="l" r="r" t="t"/>
              <a:pathLst>
                <a:path extrusionOk="0" h="173" w="179">
                  <a:moveTo>
                    <a:pt x="82" y="0"/>
                  </a:moveTo>
                  <a:cubicBezTo>
                    <a:pt x="42" y="0"/>
                    <a:pt x="0" y="38"/>
                    <a:pt x="0" y="84"/>
                  </a:cubicBezTo>
                  <a:cubicBezTo>
                    <a:pt x="0" y="128"/>
                    <a:pt x="40" y="173"/>
                    <a:pt x="80" y="173"/>
                  </a:cubicBezTo>
                  <a:cubicBezTo>
                    <a:pt x="93" y="173"/>
                    <a:pt x="107" y="167"/>
                    <a:pt x="119" y="155"/>
                  </a:cubicBezTo>
                  <a:lnTo>
                    <a:pt x="167" y="120"/>
                  </a:lnTo>
                  <a:cubicBezTo>
                    <a:pt x="179" y="96"/>
                    <a:pt x="179" y="72"/>
                    <a:pt x="167" y="60"/>
                  </a:cubicBezTo>
                  <a:lnTo>
                    <a:pt x="119" y="12"/>
                  </a:lnTo>
                  <a:cubicBezTo>
                    <a:pt x="108" y="4"/>
                    <a:pt x="95" y="0"/>
                    <a:pt x="8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45"/>
            <p:cNvSpPr/>
            <p:nvPr/>
          </p:nvSpPr>
          <p:spPr>
            <a:xfrm>
              <a:off x="4496375" y="2094625"/>
              <a:ext cx="28750" cy="6125"/>
            </a:xfrm>
            <a:custGeom>
              <a:rect b="b" l="l" r="r" t="t"/>
              <a:pathLst>
                <a:path extrusionOk="0" h="245" w="1150">
                  <a:moveTo>
                    <a:pt x="1088" y="1"/>
                  </a:moveTo>
                  <a:cubicBezTo>
                    <a:pt x="1083" y="1"/>
                    <a:pt x="1078" y="2"/>
                    <a:pt x="1072" y="5"/>
                  </a:cubicBezTo>
                  <a:cubicBezTo>
                    <a:pt x="918" y="29"/>
                    <a:pt x="739" y="76"/>
                    <a:pt x="560" y="100"/>
                  </a:cubicBezTo>
                  <a:cubicBezTo>
                    <a:pt x="491" y="114"/>
                    <a:pt x="424" y="117"/>
                    <a:pt x="357" y="117"/>
                  </a:cubicBezTo>
                  <a:cubicBezTo>
                    <a:pt x="303" y="117"/>
                    <a:pt x="250" y="115"/>
                    <a:pt x="197" y="115"/>
                  </a:cubicBezTo>
                  <a:cubicBezTo>
                    <a:pt x="147" y="115"/>
                    <a:pt x="98" y="117"/>
                    <a:pt x="48" y="124"/>
                  </a:cubicBezTo>
                  <a:cubicBezTo>
                    <a:pt x="1" y="124"/>
                    <a:pt x="1" y="183"/>
                    <a:pt x="37" y="195"/>
                  </a:cubicBezTo>
                  <a:cubicBezTo>
                    <a:pt x="122" y="230"/>
                    <a:pt x="215" y="244"/>
                    <a:pt x="311" y="244"/>
                  </a:cubicBezTo>
                  <a:cubicBezTo>
                    <a:pt x="574" y="244"/>
                    <a:pt x="861" y="141"/>
                    <a:pt x="1096" y="88"/>
                  </a:cubicBezTo>
                  <a:cubicBezTo>
                    <a:pt x="1149" y="78"/>
                    <a:pt x="1127" y="1"/>
                    <a:pt x="108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45"/>
            <p:cNvSpPr/>
            <p:nvPr/>
          </p:nvSpPr>
          <p:spPr>
            <a:xfrm>
              <a:off x="4498775" y="2103650"/>
              <a:ext cx="24125" cy="3475"/>
            </a:xfrm>
            <a:custGeom>
              <a:rect b="b" l="l" r="r" t="t"/>
              <a:pathLst>
                <a:path extrusionOk="0" h="139" w="965">
                  <a:moveTo>
                    <a:pt x="223" y="0"/>
                  </a:moveTo>
                  <a:cubicBezTo>
                    <a:pt x="164" y="0"/>
                    <a:pt x="105" y="6"/>
                    <a:pt x="48" y="25"/>
                  </a:cubicBezTo>
                  <a:cubicBezTo>
                    <a:pt x="0" y="37"/>
                    <a:pt x="0" y="96"/>
                    <a:pt x="48" y="120"/>
                  </a:cubicBezTo>
                  <a:cubicBezTo>
                    <a:pt x="104" y="134"/>
                    <a:pt x="165" y="139"/>
                    <a:pt x="229" y="139"/>
                  </a:cubicBezTo>
                  <a:cubicBezTo>
                    <a:pt x="327" y="139"/>
                    <a:pt x="430" y="127"/>
                    <a:pt x="524" y="120"/>
                  </a:cubicBezTo>
                  <a:cubicBezTo>
                    <a:pt x="667" y="96"/>
                    <a:pt x="822" y="72"/>
                    <a:pt x="953" y="37"/>
                  </a:cubicBezTo>
                  <a:cubicBezTo>
                    <a:pt x="964" y="37"/>
                    <a:pt x="964" y="25"/>
                    <a:pt x="953" y="25"/>
                  </a:cubicBezTo>
                  <a:cubicBezTo>
                    <a:pt x="798" y="25"/>
                    <a:pt x="643" y="13"/>
                    <a:pt x="488" y="13"/>
                  </a:cubicBezTo>
                  <a:cubicBezTo>
                    <a:pt x="403" y="13"/>
                    <a:pt x="312" y="0"/>
                    <a:pt x="22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45"/>
            <p:cNvSpPr/>
            <p:nvPr/>
          </p:nvSpPr>
          <p:spPr>
            <a:xfrm>
              <a:off x="4510675" y="2110550"/>
              <a:ext cx="12225" cy="2175"/>
            </a:xfrm>
            <a:custGeom>
              <a:rect b="b" l="l" r="r" t="t"/>
              <a:pathLst>
                <a:path extrusionOk="0" h="87" w="489">
                  <a:moveTo>
                    <a:pt x="90" y="0"/>
                  </a:moveTo>
                  <a:cubicBezTo>
                    <a:pt x="66" y="0"/>
                    <a:pt x="44" y="3"/>
                    <a:pt x="24" y="11"/>
                  </a:cubicBezTo>
                  <a:cubicBezTo>
                    <a:pt x="0" y="35"/>
                    <a:pt x="0" y="58"/>
                    <a:pt x="24" y="70"/>
                  </a:cubicBezTo>
                  <a:cubicBezTo>
                    <a:pt x="44" y="82"/>
                    <a:pt x="66" y="86"/>
                    <a:pt x="90" y="86"/>
                  </a:cubicBezTo>
                  <a:cubicBezTo>
                    <a:pt x="138" y="86"/>
                    <a:pt x="191" y="70"/>
                    <a:pt x="238" y="70"/>
                  </a:cubicBezTo>
                  <a:cubicBezTo>
                    <a:pt x="310" y="70"/>
                    <a:pt x="381" y="58"/>
                    <a:pt x="477" y="58"/>
                  </a:cubicBezTo>
                  <a:cubicBezTo>
                    <a:pt x="488" y="58"/>
                    <a:pt x="488" y="35"/>
                    <a:pt x="477" y="35"/>
                  </a:cubicBezTo>
                  <a:cubicBezTo>
                    <a:pt x="405" y="35"/>
                    <a:pt x="322" y="11"/>
                    <a:pt x="238" y="11"/>
                  </a:cubicBezTo>
                  <a:cubicBezTo>
                    <a:pt x="191" y="11"/>
                    <a:pt x="138" y="0"/>
                    <a:pt x="9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45"/>
            <p:cNvSpPr/>
            <p:nvPr/>
          </p:nvSpPr>
          <p:spPr>
            <a:xfrm>
              <a:off x="4516325" y="2118375"/>
              <a:ext cx="7225" cy="1975"/>
            </a:xfrm>
            <a:custGeom>
              <a:rect b="b" l="l" r="r" t="t"/>
              <a:pathLst>
                <a:path extrusionOk="0" h="79" w="289">
                  <a:moveTo>
                    <a:pt x="253" y="1"/>
                  </a:moveTo>
                  <a:cubicBezTo>
                    <a:pt x="248" y="1"/>
                    <a:pt x="243" y="3"/>
                    <a:pt x="239" y="7"/>
                  </a:cubicBezTo>
                  <a:cubicBezTo>
                    <a:pt x="179" y="31"/>
                    <a:pt x="96" y="31"/>
                    <a:pt x="24" y="31"/>
                  </a:cubicBezTo>
                  <a:cubicBezTo>
                    <a:pt x="1" y="31"/>
                    <a:pt x="1" y="79"/>
                    <a:pt x="24" y="79"/>
                  </a:cubicBezTo>
                  <a:cubicBezTo>
                    <a:pt x="96" y="79"/>
                    <a:pt x="179" y="79"/>
                    <a:pt x="251" y="43"/>
                  </a:cubicBezTo>
                  <a:cubicBezTo>
                    <a:pt x="289" y="33"/>
                    <a:pt x="273" y="1"/>
                    <a:pt x="25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45"/>
            <p:cNvSpPr/>
            <p:nvPr/>
          </p:nvSpPr>
          <p:spPr>
            <a:xfrm>
              <a:off x="4529125" y="2138200"/>
              <a:ext cx="10450" cy="2700"/>
            </a:xfrm>
            <a:custGeom>
              <a:rect b="b" l="l" r="r" t="t"/>
              <a:pathLst>
                <a:path extrusionOk="0" h="108" w="418">
                  <a:moveTo>
                    <a:pt x="191" y="0"/>
                  </a:moveTo>
                  <a:cubicBezTo>
                    <a:pt x="131" y="0"/>
                    <a:pt x="96" y="0"/>
                    <a:pt x="36" y="12"/>
                  </a:cubicBezTo>
                  <a:cubicBezTo>
                    <a:pt x="1" y="24"/>
                    <a:pt x="1" y="72"/>
                    <a:pt x="36" y="83"/>
                  </a:cubicBezTo>
                  <a:cubicBezTo>
                    <a:pt x="96" y="107"/>
                    <a:pt x="143" y="107"/>
                    <a:pt x="191" y="107"/>
                  </a:cubicBezTo>
                  <a:cubicBezTo>
                    <a:pt x="262" y="107"/>
                    <a:pt x="310" y="83"/>
                    <a:pt x="382" y="83"/>
                  </a:cubicBezTo>
                  <a:cubicBezTo>
                    <a:pt x="417" y="72"/>
                    <a:pt x="417" y="24"/>
                    <a:pt x="382" y="12"/>
                  </a:cubicBezTo>
                  <a:cubicBezTo>
                    <a:pt x="310" y="12"/>
                    <a:pt x="262" y="0"/>
                    <a:pt x="19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45"/>
            <p:cNvSpPr/>
            <p:nvPr/>
          </p:nvSpPr>
          <p:spPr>
            <a:xfrm>
              <a:off x="4534775" y="2146825"/>
              <a:ext cx="2125" cy="1800"/>
            </a:xfrm>
            <a:custGeom>
              <a:rect b="b" l="l" r="r" t="t"/>
              <a:pathLst>
                <a:path extrusionOk="0" h="72" w="85">
                  <a:moveTo>
                    <a:pt x="48" y="0"/>
                  </a:moveTo>
                  <a:cubicBezTo>
                    <a:pt x="1" y="0"/>
                    <a:pt x="1" y="72"/>
                    <a:pt x="48" y="72"/>
                  </a:cubicBezTo>
                  <a:cubicBezTo>
                    <a:pt x="84" y="72"/>
                    <a:pt x="84" y="0"/>
                    <a:pt x="4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45"/>
            <p:cNvSpPr/>
            <p:nvPr/>
          </p:nvSpPr>
          <p:spPr>
            <a:xfrm>
              <a:off x="4539250" y="2159250"/>
              <a:ext cx="4350" cy="3375"/>
            </a:xfrm>
            <a:custGeom>
              <a:rect b="b" l="l" r="r" t="t"/>
              <a:pathLst>
                <a:path extrusionOk="0" h="135" w="174">
                  <a:moveTo>
                    <a:pt x="116" y="0"/>
                  </a:moveTo>
                  <a:cubicBezTo>
                    <a:pt x="94" y="0"/>
                    <a:pt x="72" y="12"/>
                    <a:pt x="72" y="39"/>
                  </a:cubicBezTo>
                  <a:lnTo>
                    <a:pt x="36" y="75"/>
                  </a:lnTo>
                  <a:cubicBezTo>
                    <a:pt x="0" y="99"/>
                    <a:pt x="0" y="134"/>
                    <a:pt x="48" y="134"/>
                  </a:cubicBezTo>
                  <a:cubicBezTo>
                    <a:pt x="107" y="134"/>
                    <a:pt x="155" y="111"/>
                    <a:pt x="167" y="51"/>
                  </a:cubicBezTo>
                  <a:cubicBezTo>
                    <a:pt x="174" y="18"/>
                    <a:pt x="144" y="0"/>
                    <a:pt x="11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45"/>
            <p:cNvSpPr/>
            <p:nvPr/>
          </p:nvSpPr>
          <p:spPr>
            <a:xfrm>
              <a:off x="4577350" y="2177250"/>
              <a:ext cx="9475" cy="5650"/>
            </a:xfrm>
            <a:custGeom>
              <a:rect b="b" l="l" r="r" t="t"/>
              <a:pathLst>
                <a:path extrusionOk="0" h="226" w="379">
                  <a:moveTo>
                    <a:pt x="123" y="0"/>
                  </a:moveTo>
                  <a:cubicBezTo>
                    <a:pt x="103" y="0"/>
                    <a:pt x="82" y="3"/>
                    <a:pt x="60" y="10"/>
                  </a:cubicBezTo>
                  <a:cubicBezTo>
                    <a:pt x="12" y="34"/>
                    <a:pt x="0" y="93"/>
                    <a:pt x="36" y="105"/>
                  </a:cubicBezTo>
                  <a:cubicBezTo>
                    <a:pt x="72" y="117"/>
                    <a:pt x="84" y="153"/>
                    <a:pt x="119" y="165"/>
                  </a:cubicBezTo>
                  <a:lnTo>
                    <a:pt x="203" y="212"/>
                  </a:lnTo>
                  <a:cubicBezTo>
                    <a:pt x="218" y="221"/>
                    <a:pt x="233" y="226"/>
                    <a:pt x="247" y="226"/>
                  </a:cubicBezTo>
                  <a:cubicBezTo>
                    <a:pt x="323" y="226"/>
                    <a:pt x="378" y="108"/>
                    <a:pt x="298" y="57"/>
                  </a:cubicBezTo>
                  <a:cubicBezTo>
                    <a:pt x="228" y="22"/>
                    <a:pt x="178" y="0"/>
                    <a:pt x="12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45"/>
            <p:cNvSpPr/>
            <p:nvPr/>
          </p:nvSpPr>
          <p:spPr>
            <a:xfrm>
              <a:off x="4577950" y="2153000"/>
              <a:ext cx="7800" cy="5250"/>
            </a:xfrm>
            <a:custGeom>
              <a:rect b="b" l="l" r="r" t="t"/>
              <a:pathLst>
                <a:path extrusionOk="0" h="210" w="312">
                  <a:moveTo>
                    <a:pt x="184" y="0"/>
                  </a:moveTo>
                  <a:cubicBezTo>
                    <a:pt x="175" y="0"/>
                    <a:pt x="165" y="1"/>
                    <a:pt x="155" y="3"/>
                  </a:cubicBezTo>
                  <a:cubicBezTo>
                    <a:pt x="95" y="15"/>
                    <a:pt x="48" y="27"/>
                    <a:pt x="12" y="75"/>
                  </a:cubicBezTo>
                  <a:cubicBezTo>
                    <a:pt x="0" y="87"/>
                    <a:pt x="0" y="122"/>
                    <a:pt x="12" y="134"/>
                  </a:cubicBezTo>
                  <a:cubicBezTo>
                    <a:pt x="48" y="182"/>
                    <a:pt x="95" y="194"/>
                    <a:pt x="155" y="206"/>
                  </a:cubicBezTo>
                  <a:cubicBezTo>
                    <a:pt x="165" y="208"/>
                    <a:pt x="175" y="209"/>
                    <a:pt x="184" y="209"/>
                  </a:cubicBezTo>
                  <a:cubicBezTo>
                    <a:pt x="312" y="209"/>
                    <a:pt x="312" y="0"/>
                    <a:pt x="18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45"/>
            <p:cNvSpPr/>
            <p:nvPr/>
          </p:nvSpPr>
          <p:spPr>
            <a:xfrm>
              <a:off x="4578525" y="2114225"/>
              <a:ext cx="9675" cy="4650"/>
            </a:xfrm>
            <a:custGeom>
              <a:rect b="b" l="l" r="r" t="t"/>
              <a:pathLst>
                <a:path extrusionOk="0" h="186" w="387">
                  <a:moveTo>
                    <a:pt x="257" y="1"/>
                  </a:moveTo>
                  <a:cubicBezTo>
                    <a:pt x="248" y="1"/>
                    <a:pt x="238" y="3"/>
                    <a:pt x="227" y="7"/>
                  </a:cubicBezTo>
                  <a:cubicBezTo>
                    <a:pt x="203" y="19"/>
                    <a:pt x="156" y="19"/>
                    <a:pt x="120" y="30"/>
                  </a:cubicBezTo>
                  <a:lnTo>
                    <a:pt x="37" y="78"/>
                  </a:lnTo>
                  <a:cubicBezTo>
                    <a:pt x="1" y="90"/>
                    <a:pt x="1" y="138"/>
                    <a:pt x="37" y="149"/>
                  </a:cubicBezTo>
                  <a:cubicBezTo>
                    <a:pt x="90" y="173"/>
                    <a:pt x="135" y="185"/>
                    <a:pt x="180" y="185"/>
                  </a:cubicBezTo>
                  <a:cubicBezTo>
                    <a:pt x="224" y="185"/>
                    <a:pt x="269" y="173"/>
                    <a:pt x="322" y="149"/>
                  </a:cubicBezTo>
                  <a:cubicBezTo>
                    <a:pt x="386" y="118"/>
                    <a:pt x="336" y="1"/>
                    <a:pt x="25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45"/>
            <p:cNvSpPr/>
            <p:nvPr/>
          </p:nvSpPr>
          <p:spPr>
            <a:xfrm>
              <a:off x="4577950" y="2084475"/>
              <a:ext cx="3125" cy="2375"/>
            </a:xfrm>
            <a:custGeom>
              <a:rect b="b" l="l" r="r" t="t"/>
              <a:pathLst>
                <a:path extrusionOk="0" h="95" w="125">
                  <a:moveTo>
                    <a:pt x="80" y="1"/>
                  </a:moveTo>
                  <a:cubicBezTo>
                    <a:pt x="74" y="1"/>
                    <a:pt x="67" y="2"/>
                    <a:pt x="60" y="6"/>
                  </a:cubicBezTo>
                  <a:cubicBezTo>
                    <a:pt x="48" y="6"/>
                    <a:pt x="48" y="18"/>
                    <a:pt x="24" y="18"/>
                  </a:cubicBezTo>
                  <a:cubicBezTo>
                    <a:pt x="0" y="30"/>
                    <a:pt x="0" y="77"/>
                    <a:pt x="24" y="77"/>
                  </a:cubicBezTo>
                  <a:cubicBezTo>
                    <a:pt x="48" y="77"/>
                    <a:pt x="48" y="89"/>
                    <a:pt x="60" y="89"/>
                  </a:cubicBezTo>
                  <a:cubicBezTo>
                    <a:pt x="67" y="93"/>
                    <a:pt x="74" y="95"/>
                    <a:pt x="80" y="95"/>
                  </a:cubicBezTo>
                  <a:cubicBezTo>
                    <a:pt x="124" y="95"/>
                    <a:pt x="124" y="1"/>
                    <a:pt x="8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45"/>
            <p:cNvSpPr/>
            <p:nvPr/>
          </p:nvSpPr>
          <p:spPr>
            <a:xfrm>
              <a:off x="4521375" y="2057825"/>
              <a:ext cx="24150" cy="4450"/>
            </a:xfrm>
            <a:custGeom>
              <a:rect b="b" l="l" r="r" t="t"/>
              <a:pathLst>
                <a:path extrusionOk="0" h="178" w="966">
                  <a:moveTo>
                    <a:pt x="870" y="0"/>
                  </a:moveTo>
                  <a:cubicBezTo>
                    <a:pt x="584" y="12"/>
                    <a:pt x="299" y="24"/>
                    <a:pt x="37" y="84"/>
                  </a:cubicBezTo>
                  <a:cubicBezTo>
                    <a:pt x="1" y="84"/>
                    <a:pt x="1" y="143"/>
                    <a:pt x="37" y="143"/>
                  </a:cubicBezTo>
                  <a:cubicBezTo>
                    <a:pt x="156" y="170"/>
                    <a:pt x="280" y="178"/>
                    <a:pt x="406" y="178"/>
                  </a:cubicBezTo>
                  <a:cubicBezTo>
                    <a:pt x="558" y="178"/>
                    <a:pt x="714" y="167"/>
                    <a:pt x="870" y="167"/>
                  </a:cubicBezTo>
                  <a:cubicBezTo>
                    <a:pt x="965" y="167"/>
                    <a:pt x="965" y="0"/>
                    <a:pt x="87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45"/>
            <p:cNvSpPr/>
            <p:nvPr/>
          </p:nvSpPr>
          <p:spPr>
            <a:xfrm>
              <a:off x="4510425" y="2055400"/>
              <a:ext cx="5275" cy="4025"/>
            </a:xfrm>
            <a:custGeom>
              <a:rect b="b" l="l" r="r" t="t"/>
              <a:pathLst>
                <a:path extrusionOk="0" h="161" w="211">
                  <a:moveTo>
                    <a:pt x="153" y="0"/>
                  </a:moveTo>
                  <a:cubicBezTo>
                    <a:pt x="149" y="0"/>
                    <a:pt x="145" y="1"/>
                    <a:pt x="141" y="2"/>
                  </a:cubicBezTo>
                  <a:cubicBezTo>
                    <a:pt x="94" y="50"/>
                    <a:pt x="58" y="74"/>
                    <a:pt x="10" y="121"/>
                  </a:cubicBezTo>
                  <a:cubicBezTo>
                    <a:pt x="1" y="141"/>
                    <a:pt x="15" y="160"/>
                    <a:pt x="27" y="160"/>
                  </a:cubicBezTo>
                  <a:cubicBezTo>
                    <a:pt x="29" y="160"/>
                    <a:pt x="32" y="159"/>
                    <a:pt x="34" y="157"/>
                  </a:cubicBezTo>
                  <a:cubicBezTo>
                    <a:pt x="82" y="109"/>
                    <a:pt x="141" y="97"/>
                    <a:pt x="189" y="50"/>
                  </a:cubicBezTo>
                  <a:cubicBezTo>
                    <a:pt x="210" y="39"/>
                    <a:pt x="184" y="0"/>
                    <a:pt x="15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45"/>
            <p:cNvSpPr/>
            <p:nvPr/>
          </p:nvSpPr>
          <p:spPr>
            <a:xfrm>
              <a:off x="4458400" y="2051575"/>
              <a:ext cx="49325" cy="15950"/>
            </a:xfrm>
            <a:custGeom>
              <a:rect b="b" l="l" r="r" t="t"/>
              <a:pathLst>
                <a:path extrusionOk="0" h="638" w="1973">
                  <a:moveTo>
                    <a:pt x="1960" y="0"/>
                  </a:moveTo>
                  <a:cubicBezTo>
                    <a:pt x="1341" y="298"/>
                    <a:pt x="663" y="369"/>
                    <a:pt x="20" y="596"/>
                  </a:cubicBezTo>
                  <a:cubicBezTo>
                    <a:pt x="0" y="605"/>
                    <a:pt x="4" y="638"/>
                    <a:pt x="19" y="638"/>
                  </a:cubicBezTo>
                  <a:cubicBezTo>
                    <a:pt x="23" y="638"/>
                    <a:pt x="27" y="636"/>
                    <a:pt x="32" y="631"/>
                  </a:cubicBezTo>
                  <a:cubicBezTo>
                    <a:pt x="686" y="453"/>
                    <a:pt x="1365" y="322"/>
                    <a:pt x="1972" y="12"/>
                  </a:cubicBezTo>
                  <a:cubicBezTo>
                    <a:pt x="1972" y="12"/>
                    <a:pt x="1972" y="0"/>
                    <a:pt x="196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45"/>
            <p:cNvSpPr/>
            <p:nvPr/>
          </p:nvSpPr>
          <p:spPr>
            <a:xfrm>
              <a:off x="4458575" y="2044825"/>
              <a:ext cx="23075" cy="7875"/>
            </a:xfrm>
            <a:custGeom>
              <a:rect b="b" l="l" r="r" t="t"/>
              <a:pathLst>
                <a:path extrusionOk="0" h="315" w="923">
                  <a:moveTo>
                    <a:pt x="834" y="1"/>
                  </a:moveTo>
                  <a:cubicBezTo>
                    <a:pt x="823" y="1"/>
                    <a:pt x="811" y="3"/>
                    <a:pt x="798" y="8"/>
                  </a:cubicBezTo>
                  <a:cubicBezTo>
                    <a:pt x="667" y="92"/>
                    <a:pt x="525" y="116"/>
                    <a:pt x="370" y="128"/>
                  </a:cubicBezTo>
                  <a:cubicBezTo>
                    <a:pt x="251" y="151"/>
                    <a:pt x="132" y="151"/>
                    <a:pt x="25" y="211"/>
                  </a:cubicBezTo>
                  <a:cubicBezTo>
                    <a:pt x="1" y="223"/>
                    <a:pt x="1" y="282"/>
                    <a:pt x="36" y="294"/>
                  </a:cubicBezTo>
                  <a:cubicBezTo>
                    <a:pt x="82" y="309"/>
                    <a:pt x="128" y="315"/>
                    <a:pt x="174" y="315"/>
                  </a:cubicBezTo>
                  <a:cubicBezTo>
                    <a:pt x="272" y="315"/>
                    <a:pt x="372" y="290"/>
                    <a:pt x="477" y="282"/>
                  </a:cubicBezTo>
                  <a:cubicBezTo>
                    <a:pt x="620" y="247"/>
                    <a:pt x="763" y="211"/>
                    <a:pt x="882" y="128"/>
                  </a:cubicBezTo>
                  <a:cubicBezTo>
                    <a:pt x="922" y="77"/>
                    <a:pt x="894" y="1"/>
                    <a:pt x="83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45"/>
            <p:cNvSpPr/>
            <p:nvPr/>
          </p:nvSpPr>
          <p:spPr>
            <a:xfrm>
              <a:off x="4425550" y="2050975"/>
              <a:ext cx="18175" cy="6125"/>
            </a:xfrm>
            <a:custGeom>
              <a:rect b="b" l="l" r="r" t="t"/>
              <a:pathLst>
                <a:path extrusionOk="0" h="245" w="727">
                  <a:moveTo>
                    <a:pt x="679" y="1"/>
                  </a:moveTo>
                  <a:cubicBezTo>
                    <a:pt x="560" y="36"/>
                    <a:pt x="441" y="60"/>
                    <a:pt x="334" y="96"/>
                  </a:cubicBezTo>
                  <a:cubicBezTo>
                    <a:pt x="238" y="120"/>
                    <a:pt x="131" y="120"/>
                    <a:pt x="24" y="167"/>
                  </a:cubicBezTo>
                  <a:cubicBezTo>
                    <a:pt x="0" y="179"/>
                    <a:pt x="12" y="239"/>
                    <a:pt x="36" y="239"/>
                  </a:cubicBezTo>
                  <a:cubicBezTo>
                    <a:pt x="53" y="243"/>
                    <a:pt x="70" y="244"/>
                    <a:pt x="87" y="244"/>
                  </a:cubicBezTo>
                  <a:cubicBezTo>
                    <a:pt x="177" y="244"/>
                    <a:pt x="267" y="197"/>
                    <a:pt x="357" y="167"/>
                  </a:cubicBezTo>
                  <a:cubicBezTo>
                    <a:pt x="464" y="120"/>
                    <a:pt x="572" y="84"/>
                    <a:pt x="691" y="48"/>
                  </a:cubicBezTo>
                  <a:cubicBezTo>
                    <a:pt x="726" y="36"/>
                    <a:pt x="715" y="1"/>
                    <a:pt x="67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45"/>
            <p:cNvSpPr/>
            <p:nvPr/>
          </p:nvSpPr>
          <p:spPr>
            <a:xfrm>
              <a:off x="4423150" y="2038775"/>
              <a:ext cx="18625" cy="3600"/>
            </a:xfrm>
            <a:custGeom>
              <a:rect b="b" l="l" r="r" t="t"/>
              <a:pathLst>
                <a:path extrusionOk="0" h="144" w="745">
                  <a:moveTo>
                    <a:pt x="715" y="0"/>
                  </a:moveTo>
                  <a:cubicBezTo>
                    <a:pt x="489" y="24"/>
                    <a:pt x="239" y="24"/>
                    <a:pt x="37" y="108"/>
                  </a:cubicBezTo>
                  <a:cubicBezTo>
                    <a:pt x="1" y="119"/>
                    <a:pt x="1" y="143"/>
                    <a:pt x="37" y="143"/>
                  </a:cubicBezTo>
                  <a:cubicBezTo>
                    <a:pt x="251" y="143"/>
                    <a:pt x="489" y="72"/>
                    <a:pt x="715" y="24"/>
                  </a:cubicBezTo>
                  <a:cubicBezTo>
                    <a:pt x="720" y="26"/>
                    <a:pt x="724" y="27"/>
                    <a:pt x="727" y="27"/>
                  </a:cubicBezTo>
                  <a:cubicBezTo>
                    <a:pt x="744" y="27"/>
                    <a:pt x="725" y="0"/>
                    <a:pt x="71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45"/>
            <p:cNvSpPr/>
            <p:nvPr/>
          </p:nvSpPr>
          <p:spPr>
            <a:xfrm>
              <a:off x="4405000" y="2034875"/>
              <a:ext cx="15425" cy="4275"/>
            </a:xfrm>
            <a:custGeom>
              <a:rect b="b" l="l" r="r" t="t"/>
              <a:pathLst>
                <a:path extrusionOk="0" h="171" w="617">
                  <a:moveTo>
                    <a:pt x="590" y="0"/>
                  </a:moveTo>
                  <a:cubicBezTo>
                    <a:pt x="588" y="0"/>
                    <a:pt x="586" y="1"/>
                    <a:pt x="584" y="2"/>
                  </a:cubicBezTo>
                  <a:cubicBezTo>
                    <a:pt x="477" y="25"/>
                    <a:pt x="382" y="37"/>
                    <a:pt x="286" y="61"/>
                  </a:cubicBezTo>
                  <a:cubicBezTo>
                    <a:pt x="191" y="85"/>
                    <a:pt x="96" y="85"/>
                    <a:pt x="24" y="121"/>
                  </a:cubicBezTo>
                  <a:cubicBezTo>
                    <a:pt x="1" y="145"/>
                    <a:pt x="13" y="168"/>
                    <a:pt x="36" y="168"/>
                  </a:cubicBezTo>
                  <a:cubicBezTo>
                    <a:pt x="49" y="170"/>
                    <a:pt x="62" y="171"/>
                    <a:pt x="75" y="171"/>
                  </a:cubicBezTo>
                  <a:cubicBezTo>
                    <a:pt x="154" y="171"/>
                    <a:pt x="226" y="141"/>
                    <a:pt x="298" y="121"/>
                  </a:cubicBezTo>
                  <a:cubicBezTo>
                    <a:pt x="382" y="109"/>
                    <a:pt x="489" y="85"/>
                    <a:pt x="584" y="61"/>
                  </a:cubicBezTo>
                  <a:cubicBezTo>
                    <a:pt x="617" y="50"/>
                    <a:pt x="610" y="0"/>
                    <a:pt x="59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45"/>
            <p:cNvSpPr/>
            <p:nvPr/>
          </p:nvSpPr>
          <p:spPr>
            <a:xfrm>
              <a:off x="4380600" y="2030150"/>
              <a:ext cx="21150" cy="5400"/>
            </a:xfrm>
            <a:custGeom>
              <a:rect b="b" l="l" r="r" t="t"/>
              <a:pathLst>
                <a:path extrusionOk="0" h="216" w="846">
                  <a:moveTo>
                    <a:pt x="738" y="0"/>
                  </a:moveTo>
                  <a:cubicBezTo>
                    <a:pt x="500" y="24"/>
                    <a:pt x="262" y="60"/>
                    <a:pt x="36" y="155"/>
                  </a:cubicBezTo>
                  <a:cubicBezTo>
                    <a:pt x="0" y="167"/>
                    <a:pt x="24" y="214"/>
                    <a:pt x="48" y="214"/>
                  </a:cubicBezTo>
                  <a:cubicBezTo>
                    <a:pt x="65" y="215"/>
                    <a:pt x="83" y="216"/>
                    <a:pt x="100" y="216"/>
                  </a:cubicBezTo>
                  <a:cubicBezTo>
                    <a:pt x="309" y="216"/>
                    <a:pt x="519" y="155"/>
                    <a:pt x="738" y="155"/>
                  </a:cubicBezTo>
                  <a:cubicBezTo>
                    <a:pt x="846" y="155"/>
                    <a:pt x="846" y="0"/>
                    <a:pt x="73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45"/>
            <p:cNvSpPr/>
            <p:nvPr/>
          </p:nvSpPr>
          <p:spPr>
            <a:xfrm>
              <a:off x="4372250" y="2011675"/>
              <a:ext cx="12075" cy="6700"/>
            </a:xfrm>
            <a:custGeom>
              <a:rect b="b" l="l" r="r" t="t"/>
              <a:pathLst>
                <a:path extrusionOk="0" h="268" w="483">
                  <a:moveTo>
                    <a:pt x="391" y="0"/>
                  </a:moveTo>
                  <a:cubicBezTo>
                    <a:pt x="373" y="0"/>
                    <a:pt x="357" y="7"/>
                    <a:pt x="346" y="25"/>
                  </a:cubicBezTo>
                  <a:cubicBezTo>
                    <a:pt x="299" y="84"/>
                    <a:pt x="251" y="120"/>
                    <a:pt x="191" y="132"/>
                  </a:cubicBezTo>
                  <a:cubicBezTo>
                    <a:pt x="132" y="168"/>
                    <a:pt x="84" y="180"/>
                    <a:pt x="25" y="203"/>
                  </a:cubicBezTo>
                  <a:cubicBezTo>
                    <a:pt x="1" y="227"/>
                    <a:pt x="13" y="263"/>
                    <a:pt x="49" y="263"/>
                  </a:cubicBezTo>
                  <a:cubicBezTo>
                    <a:pt x="68" y="266"/>
                    <a:pt x="88" y="267"/>
                    <a:pt x="108" y="267"/>
                  </a:cubicBezTo>
                  <a:cubicBezTo>
                    <a:pt x="242" y="267"/>
                    <a:pt x="372" y="199"/>
                    <a:pt x="465" y="84"/>
                  </a:cubicBezTo>
                  <a:cubicBezTo>
                    <a:pt x="482" y="42"/>
                    <a:pt x="433" y="0"/>
                    <a:pt x="39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45"/>
            <p:cNvSpPr/>
            <p:nvPr/>
          </p:nvSpPr>
          <p:spPr>
            <a:xfrm>
              <a:off x="4371975" y="2008700"/>
              <a:ext cx="9250" cy="1225"/>
            </a:xfrm>
            <a:custGeom>
              <a:rect b="b" l="l" r="r" t="t"/>
              <a:pathLst>
                <a:path extrusionOk="0" h="49" w="370">
                  <a:moveTo>
                    <a:pt x="369" y="1"/>
                  </a:moveTo>
                  <a:cubicBezTo>
                    <a:pt x="250" y="1"/>
                    <a:pt x="131" y="1"/>
                    <a:pt x="12" y="25"/>
                  </a:cubicBezTo>
                  <a:cubicBezTo>
                    <a:pt x="0" y="25"/>
                    <a:pt x="12" y="49"/>
                    <a:pt x="12" y="49"/>
                  </a:cubicBezTo>
                  <a:cubicBezTo>
                    <a:pt x="131" y="13"/>
                    <a:pt x="250" y="13"/>
                    <a:pt x="36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45"/>
            <p:cNvSpPr/>
            <p:nvPr/>
          </p:nvSpPr>
          <p:spPr>
            <a:xfrm>
              <a:off x="4374050" y="1998300"/>
              <a:ext cx="12825" cy="6275"/>
            </a:xfrm>
            <a:custGeom>
              <a:rect b="b" l="l" r="r" t="t"/>
              <a:pathLst>
                <a:path extrusionOk="0" h="251" w="513">
                  <a:moveTo>
                    <a:pt x="417" y="0"/>
                  </a:moveTo>
                  <a:cubicBezTo>
                    <a:pt x="286" y="0"/>
                    <a:pt x="96" y="60"/>
                    <a:pt x="12" y="179"/>
                  </a:cubicBezTo>
                  <a:cubicBezTo>
                    <a:pt x="0" y="203"/>
                    <a:pt x="12" y="250"/>
                    <a:pt x="60" y="250"/>
                  </a:cubicBezTo>
                  <a:cubicBezTo>
                    <a:pt x="119" y="238"/>
                    <a:pt x="167" y="226"/>
                    <a:pt x="227" y="179"/>
                  </a:cubicBezTo>
                  <a:cubicBezTo>
                    <a:pt x="286" y="143"/>
                    <a:pt x="346" y="119"/>
                    <a:pt x="417" y="119"/>
                  </a:cubicBezTo>
                  <a:cubicBezTo>
                    <a:pt x="421" y="120"/>
                    <a:pt x="425" y="120"/>
                    <a:pt x="429" y="120"/>
                  </a:cubicBezTo>
                  <a:cubicBezTo>
                    <a:pt x="512" y="120"/>
                    <a:pt x="508" y="0"/>
                    <a:pt x="41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45"/>
            <p:cNvSpPr/>
            <p:nvPr/>
          </p:nvSpPr>
          <p:spPr>
            <a:xfrm>
              <a:off x="4366900" y="1981625"/>
              <a:ext cx="16975" cy="4100"/>
            </a:xfrm>
            <a:custGeom>
              <a:rect b="b" l="l" r="r" t="t"/>
              <a:pathLst>
                <a:path extrusionOk="0" h="164" w="679">
                  <a:moveTo>
                    <a:pt x="596" y="0"/>
                  </a:moveTo>
                  <a:cubicBezTo>
                    <a:pt x="501" y="0"/>
                    <a:pt x="405" y="0"/>
                    <a:pt x="298" y="12"/>
                  </a:cubicBezTo>
                  <a:cubicBezTo>
                    <a:pt x="215" y="24"/>
                    <a:pt x="108" y="24"/>
                    <a:pt x="36" y="72"/>
                  </a:cubicBezTo>
                  <a:cubicBezTo>
                    <a:pt x="1" y="84"/>
                    <a:pt x="1" y="143"/>
                    <a:pt x="48" y="155"/>
                  </a:cubicBezTo>
                  <a:cubicBezTo>
                    <a:pt x="65" y="161"/>
                    <a:pt x="83" y="163"/>
                    <a:pt x="102" y="163"/>
                  </a:cubicBezTo>
                  <a:cubicBezTo>
                    <a:pt x="160" y="163"/>
                    <a:pt x="223" y="140"/>
                    <a:pt x="286" y="131"/>
                  </a:cubicBezTo>
                  <a:lnTo>
                    <a:pt x="596" y="84"/>
                  </a:lnTo>
                  <a:cubicBezTo>
                    <a:pt x="601" y="84"/>
                    <a:pt x="605" y="85"/>
                    <a:pt x="610" y="85"/>
                  </a:cubicBezTo>
                  <a:cubicBezTo>
                    <a:pt x="679" y="85"/>
                    <a:pt x="674" y="0"/>
                    <a:pt x="59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45"/>
            <p:cNvSpPr/>
            <p:nvPr/>
          </p:nvSpPr>
          <p:spPr>
            <a:xfrm>
              <a:off x="4373750" y="1965675"/>
              <a:ext cx="25425" cy="5600"/>
            </a:xfrm>
            <a:custGeom>
              <a:rect b="b" l="l" r="r" t="t"/>
              <a:pathLst>
                <a:path extrusionOk="0" h="224" w="1017">
                  <a:moveTo>
                    <a:pt x="619" y="1"/>
                  </a:moveTo>
                  <a:cubicBezTo>
                    <a:pt x="568" y="1"/>
                    <a:pt x="516" y="3"/>
                    <a:pt x="465" y="7"/>
                  </a:cubicBezTo>
                  <a:cubicBezTo>
                    <a:pt x="322" y="19"/>
                    <a:pt x="167" y="19"/>
                    <a:pt x="48" y="115"/>
                  </a:cubicBezTo>
                  <a:cubicBezTo>
                    <a:pt x="0" y="138"/>
                    <a:pt x="12" y="222"/>
                    <a:pt x="72" y="222"/>
                  </a:cubicBezTo>
                  <a:cubicBezTo>
                    <a:pt x="83" y="223"/>
                    <a:pt x="94" y="223"/>
                    <a:pt x="105" y="223"/>
                  </a:cubicBezTo>
                  <a:cubicBezTo>
                    <a:pt x="215" y="223"/>
                    <a:pt x="335" y="174"/>
                    <a:pt x="465" y="174"/>
                  </a:cubicBezTo>
                  <a:cubicBezTo>
                    <a:pt x="503" y="167"/>
                    <a:pt x="543" y="164"/>
                    <a:pt x="583" y="164"/>
                  </a:cubicBezTo>
                  <a:cubicBezTo>
                    <a:pt x="679" y="164"/>
                    <a:pt x="780" y="181"/>
                    <a:pt x="882" y="198"/>
                  </a:cubicBezTo>
                  <a:cubicBezTo>
                    <a:pt x="888" y="200"/>
                    <a:pt x="895" y="200"/>
                    <a:pt x="901" y="200"/>
                  </a:cubicBezTo>
                  <a:cubicBezTo>
                    <a:pt x="983" y="200"/>
                    <a:pt x="1017" y="65"/>
                    <a:pt x="917" y="43"/>
                  </a:cubicBezTo>
                  <a:cubicBezTo>
                    <a:pt x="822" y="11"/>
                    <a:pt x="721" y="1"/>
                    <a:pt x="61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45"/>
            <p:cNvSpPr/>
            <p:nvPr/>
          </p:nvSpPr>
          <p:spPr>
            <a:xfrm>
              <a:off x="4392800" y="1960275"/>
              <a:ext cx="7625" cy="3025"/>
            </a:xfrm>
            <a:custGeom>
              <a:rect b="b" l="l" r="r" t="t"/>
              <a:pathLst>
                <a:path extrusionOk="0" h="121" w="305">
                  <a:moveTo>
                    <a:pt x="87" y="1"/>
                  </a:moveTo>
                  <a:cubicBezTo>
                    <a:pt x="60" y="1"/>
                    <a:pt x="35" y="6"/>
                    <a:pt x="12" y="21"/>
                  </a:cubicBezTo>
                  <a:cubicBezTo>
                    <a:pt x="0" y="33"/>
                    <a:pt x="0" y="57"/>
                    <a:pt x="12" y="81"/>
                  </a:cubicBezTo>
                  <a:cubicBezTo>
                    <a:pt x="84" y="104"/>
                    <a:pt x="155" y="92"/>
                    <a:pt x="239" y="116"/>
                  </a:cubicBezTo>
                  <a:cubicBezTo>
                    <a:pt x="243" y="119"/>
                    <a:pt x="247" y="121"/>
                    <a:pt x="252" y="121"/>
                  </a:cubicBezTo>
                  <a:cubicBezTo>
                    <a:pt x="282" y="121"/>
                    <a:pt x="304" y="55"/>
                    <a:pt x="262" y="45"/>
                  </a:cubicBezTo>
                  <a:cubicBezTo>
                    <a:pt x="213" y="28"/>
                    <a:pt x="147" y="1"/>
                    <a:pt x="8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45"/>
            <p:cNvSpPr/>
            <p:nvPr/>
          </p:nvSpPr>
          <p:spPr>
            <a:xfrm>
              <a:off x="4384475" y="1953775"/>
              <a:ext cx="23825" cy="5925"/>
            </a:xfrm>
            <a:custGeom>
              <a:rect b="b" l="l" r="r" t="t"/>
              <a:pathLst>
                <a:path extrusionOk="0" h="237" w="953">
                  <a:moveTo>
                    <a:pt x="454" y="0"/>
                  </a:moveTo>
                  <a:cubicBezTo>
                    <a:pt x="304" y="0"/>
                    <a:pt x="157" y="31"/>
                    <a:pt x="48" y="102"/>
                  </a:cubicBezTo>
                  <a:cubicBezTo>
                    <a:pt x="0" y="126"/>
                    <a:pt x="0" y="198"/>
                    <a:pt x="60" y="221"/>
                  </a:cubicBezTo>
                  <a:cubicBezTo>
                    <a:pt x="99" y="232"/>
                    <a:pt x="139" y="237"/>
                    <a:pt x="179" y="237"/>
                  </a:cubicBezTo>
                  <a:cubicBezTo>
                    <a:pt x="271" y="237"/>
                    <a:pt x="365" y="214"/>
                    <a:pt x="464" y="198"/>
                  </a:cubicBezTo>
                  <a:cubicBezTo>
                    <a:pt x="607" y="174"/>
                    <a:pt x="786" y="138"/>
                    <a:pt x="941" y="126"/>
                  </a:cubicBezTo>
                  <a:cubicBezTo>
                    <a:pt x="953" y="126"/>
                    <a:pt x="953" y="126"/>
                    <a:pt x="941" y="114"/>
                  </a:cubicBezTo>
                  <a:cubicBezTo>
                    <a:pt x="812" y="43"/>
                    <a:pt x="631" y="0"/>
                    <a:pt x="45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45"/>
            <p:cNvSpPr/>
            <p:nvPr/>
          </p:nvSpPr>
          <p:spPr>
            <a:xfrm>
              <a:off x="4315400" y="1948000"/>
              <a:ext cx="102725" cy="9475"/>
            </a:xfrm>
            <a:custGeom>
              <a:rect b="b" l="l" r="r" t="t"/>
              <a:pathLst>
                <a:path extrusionOk="0" h="379" w="4109">
                  <a:moveTo>
                    <a:pt x="4061" y="0"/>
                  </a:moveTo>
                  <a:cubicBezTo>
                    <a:pt x="3710" y="54"/>
                    <a:pt x="3358" y="57"/>
                    <a:pt x="3009" y="57"/>
                  </a:cubicBezTo>
                  <a:cubicBezTo>
                    <a:pt x="2965" y="57"/>
                    <a:pt x="2921" y="57"/>
                    <a:pt x="2878" y="57"/>
                  </a:cubicBezTo>
                  <a:cubicBezTo>
                    <a:pt x="2572" y="57"/>
                    <a:pt x="2267" y="59"/>
                    <a:pt x="1965" y="95"/>
                  </a:cubicBezTo>
                  <a:cubicBezTo>
                    <a:pt x="1322" y="155"/>
                    <a:pt x="679" y="214"/>
                    <a:pt x="60" y="274"/>
                  </a:cubicBezTo>
                  <a:cubicBezTo>
                    <a:pt x="1" y="274"/>
                    <a:pt x="1" y="369"/>
                    <a:pt x="60" y="369"/>
                  </a:cubicBezTo>
                  <a:cubicBezTo>
                    <a:pt x="154" y="376"/>
                    <a:pt x="247" y="379"/>
                    <a:pt x="341" y="379"/>
                  </a:cubicBezTo>
                  <a:cubicBezTo>
                    <a:pt x="929" y="379"/>
                    <a:pt x="1523" y="262"/>
                    <a:pt x="2108" y="191"/>
                  </a:cubicBezTo>
                  <a:cubicBezTo>
                    <a:pt x="2763" y="119"/>
                    <a:pt x="3430" y="179"/>
                    <a:pt x="4073" y="60"/>
                  </a:cubicBezTo>
                  <a:cubicBezTo>
                    <a:pt x="4108" y="60"/>
                    <a:pt x="4085" y="0"/>
                    <a:pt x="406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45"/>
            <p:cNvSpPr/>
            <p:nvPr/>
          </p:nvSpPr>
          <p:spPr>
            <a:xfrm>
              <a:off x="4398150" y="1943675"/>
              <a:ext cx="25925" cy="3175"/>
            </a:xfrm>
            <a:custGeom>
              <a:rect b="b" l="l" r="r" t="t"/>
              <a:pathLst>
                <a:path extrusionOk="0" h="127" w="1037">
                  <a:moveTo>
                    <a:pt x="496" y="0"/>
                  </a:moveTo>
                  <a:cubicBezTo>
                    <a:pt x="340" y="0"/>
                    <a:pt x="185" y="6"/>
                    <a:pt x="36" y="30"/>
                  </a:cubicBezTo>
                  <a:cubicBezTo>
                    <a:pt x="1" y="30"/>
                    <a:pt x="1" y="102"/>
                    <a:pt x="36" y="102"/>
                  </a:cubicBezTo>
                  <a:cubicBezTo>
                    <a:pt x="160" y="121"/>
                    <a:pt x="284" y="126"/>
                    <a:pt x="408" y="126"/>
                  </a:cubicBezTo>
                  <a:cubicBezTo>
                    <a:pt x="594" y="126"/>
                    <a:pt x="779" y="114"/>
                    <a:pt x="965" y="114"/>
                  </a:cubicBezTo>
                  <a:cubicBezTo>
                    <a:pt x="1037" y="114"/>
                    <a:pt x="1037" y="6"/>
                    <a:pt x="965" y="6"/>
                  </a:cubicBezTo>
                  <a:cubicBezTo>
                    <a:pt x="810" y="6"/>
                    <a:pt x="653" y="0"/>
                    <a:pt x="49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45"/>
            <p:cNvSpPr/>
            <p:nvPr/>
          </p:nvSpPr>
          <p:spPr>
            <a:xfrm>
              <a:off x="4389825" y="1937600"/>
              <a:ext cx="30675" cy="3650"/>
            </a:xfrm>
            <a:custGeom>
              <a:rect b="b" l="l" r="r" t="t"/>
              <a:pathLst>
                <a:path extrusionOk="0" h="146" w="1227">
                  <a:moveTo>
                    <a:pt x="541" y="1"/>
                  </a:moveTo>
                  <a:cubicBezTo>
                    <a:pt x="372" y="1"/>
                    <a:pt x="203" y="7"/>
                    <a:pt x="36" y="23"/>
                  </a:cubicBezTo>
                  <a:cubicBezTo>
                    <a:pt x="0" y="23"/>
                    <a:pt x="0" y="83"/>
                    <a:pt x="36" y="83"/>
                  </a:cubicBezTo>
                  <a:cubicBezTo>
                    <a:pt x="405" y="130"/>
                    <a:pt x="786" y="118"/>
                    <a:pt x="1155" y="142"/>
                  </a:cubicBezTo>
                  <a:cubicBezTo>
                    <a:pt x="1162" y="144"/>
                    <a:pt x="1168" y="145"/>
                    <a:pt x="1173" y="145"/>
                  </a:cubicBezTo>
                  <a:cubicBezTo>
                    <a:pt x="1226" y="145"/>
                    <a:pt x="1220" y="45"/>
                    <a:pt x="1155" y="23"/>
                  </a:cubicBezTo>
                  <a:cubicBezTo>
                    <a:pt x="953" y="10"/>
                    <a:pt x="747" y="1"/>
                    <a:pt x="54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45"/>
            <p:cNvSpPr/>
            <p:nvPr/>
          </p:nvSpPr>
          <p:spPr>
            <a:xfrm>
              <a:off x="4270750" y="1935775"/>
              <a:ext cx="137850" cy="12525"/>
            </a:xfrm>
            <a:custGeom>
              <a:rect b="b" l="l" r="r" t="t"/>
              <a:pathLst>
                <a:path extrusionOk="0" h="501" w="5514">
                  <a:moveTo>
                    <a:pt x="5490" y="1"/>
                  </a:moveTo>
                  <a:cubicBezTo>
                    <a:pt x="3692" y="96"/>
                    <a:pt x="1811" y="25"/>
                    <a:pt x="37" y="418"/>
                  </a:cubicBezTo>
                  <a:cubicBezTo>
                    <a:pt x="1" y="430"/>
                    <a:pt x="13" y="501"/>
                    <a:pt x="60" y="501"/>
                  </a:cubicBezTo>
                  <a:cubicBezTo>
                    <a:pt x="1870" y="406"/>
                    <a:pt x="3704" y="287"/>
                    <a:pt x="5502" y="60"/>
                  </a:cubicBezTo>
                  <a:cubicBezTo>
                    <a:pt x="5513" y="49"/>
                    <a:pt x="5513" y="1"/>
                    <a:pt x="549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45"/>
            <p:cNvSpPr/>
            <p:nvPr/>
          </p:nvSpPr>
          <p:spPr>
            <a:xfrm>
              <a:off x="4777425" y="2607000"/>
              <a:ext cx="3250" cy="1600"/>
            </a:xfrm>
            <a:custGeom>
              <a:rect b="b" l="l" r="r" t="t"/>
              <a:pathLst>
                <a:path extrusionOk="0" h="64" w="130">
                  <a:moveTo>
                    <a:pt x="105" y="0"/>
                  </a:moveTo>
                  <a:cubicBezTo>
                    <a:pt x="58" y="0"/>
                    <a:pt x="46" y="12"/>
                    <a:pt x="10" y="24"/>
                  </a:cubicBezTo>
                  <a:cubicBezTo>
                    <a:pt x="1" y="44"/>
                    <a:pt x="7" y="63"/>
                    <a:pt x="29" y="63"/>
                  </a:cubicBezTo>
                  <a:cubicBezTo>
                    <a:pt x="34" y="63"/>
                    <a:pt x="39" y="62"/>
                    <a:pt x="46" y="60"/>
                  </a:cubicBezTo>
                  <a:cubicBezTo>
                    <a:pt x="54" y="52"/>
                    <a:pt x="74" y="38"/>
                    <a:pt x="93" y="38"/>
                  </a:cubicBezTo>
                  <a:cubicBezTo>
                    <a:pt x="101" y="38"/>
                    <a:pt x="110" y="41"/>
                    <a:pt x="117" y="48"/>
                  </a:cubicBezTo>
                  <a:cubicBezTo>
                    <a:pt x="129" y="48"/>
                    <a:pt x="129" y="0"/>
                    <a:pt x="10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45"/>
            <p:cNvSpPr/>
            <p:nvPr/>
          </p:nvSpPr>
          <p:spPr>
            <a:xfrm>
              <a:off x="4767550" y="2578725"/>
              <a:ext cx="4175" cy="1250"/>
            </a:xfrm>
            <a:custGeom>
              <a:rect b="b" l="l" r="r" t="t"/>
              <a:pathLst>
                <a:path extrusionOk="0" h="50" w="167">
                  <a:moveTo>
                    <a:pt x="36" y="0"/>
                  </a:moveTo>
                  <a:cubicBezTo>
                    <a:pt x="0" y="0"/>
                    <a:pt x="0" y="48"/>
                    <a:pt x="36" y="48"/>
                  </a:cubicBezTo>
                  <a:lnTo>
                    <a:pt x="143" y="48"/>
                  </a:lnTo>
                  <a:cubicBezTo>
                    <a:pt x="145" y="49"/>
                    <a:pt x="147" y="50"/>
                    <a:pt x="149" y="50"/>
                  </a:cubicBezTo>
                  <a:cubicBezTo>
                    <a:pt x="167" y="50"/>
                    <a:pt x="165" y="0"/>
                    <a:pt x="14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45"/>
            <p:cNvSpPr/>
            <p:nvPr/>
          </p:nvSpPr>
          <p:spPr>
            <a:xfrm>
              <a:off x="4644325" y="2658800"/>
              <a:ext cx="13400" cy="5625"/>
            </a:xfrm>
            <a:custGeom>
              <a:rect b="b" l="l" r="r" t="t"/>
              <a:pathLst>
                <a:path extrusionOk="0" h="225" w="536">
                  <a:moveTo>
                    <a:pt x="393" y="0"/>
                  </a:moveTo>
                  <a:cubicBezTo>
                    <a:pt x="322" y="0"/>
                    <a:pt x="262" y="12"/>
                    <a:pt x="191" y="24"/>
                  </a:cubicBezTo>
                  <a:cubicBezTo>
                    <a:pt x="119" y="36"/>
                    <a:pt x="84" y="72"/>
                    <a:pt x="24" y="119"/>
                  </a:cubicBezTo>
                  <a:cubicBezTo>
                    <a:pt x="0" y="143"/>
                    <a:pt x="12" y="191"/>
                    <a:pt x="36" y="203"/>
                  </a:cubicBezTo>
                  <a:cubicBezTo>
                    <a:pt x="77" y="211"/>
                    <a:pt x="112" y="225"/>
                    <a:pt x="150" y="225"/>
                  </a:cubicBezTo>
                  <a:cubicBezTo>
                    <a:pt x="167" y="225"/>
                    <a:pt x="184" y="222"/>
                    <a:pt x="203" y="214"/>
                  </a:cubicBezTo>
                  <a:cubicBezTo>
                    <a:pt x="262" y="203"/>
                    <a:pt x="322" y="203"/>
                    <a:pt x="381" y="203"/>
                  </a:cubicBezTo>
                  <a:cubicBezTo>
                    <a:pt x="536" y="203"/>
                    <a:pt x="536" y="0"/>
                    <a:pt x="39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45"/>
            <p:cNvSpPr/>
            <p:nvPr/>
          </p:nvSpPr>
          <p:spPr>
            <a:xfrm>
              <a:off x="4566325" y="2744950"/>
              <a:ext cx="10150" cy="3500"/>
            </a:xfrm>
            <a:custGeom>
              <a:rect b="b" l="l" r="r" t="t"/>
              <a:pathLst>
                <a:path extrusionOk="0" h="140" w="406">
                  <a:moveTo>
                    <a:pt x="170" y="1"/>
                  </a:moveTo>
                  <a:cubicBezTo>
                    <a:pt x="120" y="1"/>
                    <a:pt x="72" y="7"/>
                    <a:pt x="37" y="31"/>
                  </a:cubicBezTo>
                  <a:cubicBezTo>
                    <a:pt x="1" y="43"/>
                    <a:pt x="1" y="90"/>
                    <a:pt x="37" y="102"/>
                  </a:cubicBezTo>
                  <a:cubicBezTo>
                    <a:pt x="92" y="134"/>
                    <a:pt x="158" y="139"/>
                    <a:pt x="224" y="139"/>
                  </a:cubicBezTo>
                  <a:cubicBezTo>
                    <a:pt x="257" y="139"/>
                    <a:pt x="291" y="138"/>
                    <a:pt x="322" y="138"/>
                  </a:cubicBezTo>
                  <a:cubicBezTo>
                    <a:pt x="406" y="138"/>
                    <a:pt x="406" y="7"/>
                    <a:pt x="322" y="7"/>
                  </a:cubicBezTo>
                  <a:cubicBezTo>
                    <a:pt x="275" y="7"/>
                    <a:pt x="221" y="1"/>
                    <a:pt x="17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45"/>
            <p:cNvSpPr/>
            <p:nvPr/>
          </p:nvSpPr>
          <p:spPr>
            <a:xfrm>
              <a:off x="4662175" y="2894500"/>
              <a:ext cx="12425" cy="2800"/>
            </a:xfrm>
            <a:custGeom>
              <a:rect b="b" l="l" r="r" t="t"/>
              <a:pathLst>
                <a:path extrusionOk="0" h="112" w="497">
                  <a:moveTo>
                    <a:pt x="440" y="1"/>
                  </a:moveTo>
                  <a:cubicBezTo>
                    <a:pt x="437" y="1"/>
                    <a:pt x="433" y="1"/>
                    <a:pt x="429" y="2"/>
                  </a:cubicBezTo>
                  <a:cubicBezTo>
                    <a:pt x="358" y="14"/>
                    <a:pt x="274" y="14"/>
                    <a:pt x="203" y="14"/>
                  </a:cubicBezTo>
                  <a:cubicBezTo>
                    <a:pt x="143" y="14"/>
                    <a:pt x="84" y="14"/>
                    <a:pt x="24" y="38"/>
                  </a:cubicBezTo>
                  <a:cubicBezTo>
                    <a:pt x="1" y="49"/>
                    <a:pt x="1" y="97"/>
                    <a:pt x="24" y="97"/>
                  </a:cubicBezTo>
                  <a:cubicBezTo>
                    <a:pt x="54" y="109"/>
                    <a:pt x="93" y="112"/>
                    <a:pt x="132" y="112"/>
                  </a:cubicBezTo>
                  <a:cubicBezTo>
                    <a:pt x="170" y="112"/>
                    <a:pt x="209" y="109"/>
                    <a:pt x="239" y="109"/>
                  </a:cubicBezTo>
                  <a:cubicBezTo>
                    <a:pt x="310" y="109"/>
                    <a:pt x="382" y="97"/>
                    <a:pt x="441" y="73"/>
                  </a:cubicBezTo>
                  <a:cubicBezTo>
                    <a:pt x="497" y="73"/>
                    <a:pt x="490" y="1"/>
                    <a:pt x="44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45"/>
            <p:cNvSpPr/>
            <p:nvPr/>
          </p:nvSpPr>
          <p:spPr>
            <a:xfrm>
              <a:off x="4683025" y="2955225"/>
              <a:ext cx="9725" cy="3675"/>
            </a:xfrm>
            <a:custGeom>
              <a:rect b="b" l="l" r="r" t="t"/>
              <a:pathLst>
                <a:path extrusionOk="0" h="147" w="389">
                  <a:moveTo>
                    <a:pt x="300" y="1"/>
                  </a:moveTo>
                  <a:cubicBezTo>
                    <a:pt x="295" y="1"/>
                    <a:pt x="291" y="1"/>
                    <a:pt x="286" y="2"/>
                  </a:cubicBezTo>
                  <a:cubicBezTo>
                    <a:pt x="226" y="14"/>
                    <a:pt x="191" y="14"/>
                    <a:pt x="131" y="14"/>
                  </a:cubicBezTo>
                  <a:cubicBezTo>
                    <a:pt x="83" y="14"/>
                    <a:pt x="36" y="14"/>
                    <a:pt x="12" y="49"/>
                  </a:cubicBezTo>
                  <a:cubicBezTo>
                    <a:pt x="0" y="61"/>
                    <a:pt x="0" y="85"/>
                    <a:pt x="12" y="109"/>
                  </a:cubicBezTo>
                  <a:cubicBezTo>
                    <a:pt x="40" y="137"/>
                    <a:pt x="83" y="147"/>
                    <a:pt x="129" y="147"/>
                  </a:cubicBezTo>
                  <a:cubicBezTo>
                    <a:pt x="200" y="147"/>
                    <a:pt x="278" y="123"/>
                    <a:pt x="322" y="109"/>
                  </a:cubicBezTo>
                  <a:cubicBezTo>
                    <a:pt x="389" y="86"/>
                    <a:pt x="372" y="1"/>
                    <a:pt x="30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45"/>
            <p:cNvSpPr/>
            <p:nvPr/>
          </p:nvSpPr>
          <p:spPr>
            <a:xfrm>
              <a:off x="4663975" y="3007650"/>
              <a:ext cx="13900" cy="8600"/>
            </a:xfrm>
            <a:custGeom>
              <a:rect b="b" l="l" r="r" t="t"/>
              <a:pathLst>
                <a:path extrusionOk="0" h="344" w="556">
                  <a:moveTo>
                    <a:pt x="418" y="11"/>
                  </a:moveTo>
                  <a:cubicBezTo>
                    <a:pt x="413" y="11"/>
                    <a:pt x="409" y="11"/>
                    <a:pt x="405" y="12"/>
                  </a:cubicBezTo>
                  <a:cubicBezTo>
                    <a:pt x="286" y="36"/>
                    <a:pt x="143" y="0"/>
                    <a:pt x="60" y="107"/>
                  </a:cubicBezTo>
                  <a:cubicBezTo>
                    <a:pt x="12" y="143"/>
                    <a:pt x="0" y="238"/>
                    <a:pt x="60" y="286"/>
                  </a:cubicBezTo>
                  <a:cubicBezTo>
                    <a:pt x="104" y="327"/>
                    <a:pt x="150" y="343"/>
                    <a:pt x="197" y="343"/>
                  </a:cubicBezTo>
                  <a:cubicBezTo>
                    <a:pt x="301" y="343"/>
                    <a:pt x="406" y="261"/>
                    <a:pt x="488" y="179"/>
                  </a:cubicBezTo>
                  <a:cubicBezTo>
                    <a:pt x="556" y="111"/>
                    <a:pt x="495" y="11"/>
                    <a:pt x="418" y="1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45"/>
            <p:cNvSpPr/>
            <p:nvPr/>
          </p:nvSpPr>
          <p:spPr>
            <a:xfrm>
              <a:off x="4659800" y="3096100"/>
              <a:ext cx="6650" cy="4775"/>
            </a:xfrm>
            <a:custGeom>
              <a:rect b="b" l="l" r="r" t="t"/>
              <a:pathLst>
                <a:path extrusionOk="0" h="191" w="266">
                  <a:moveTo>
                    <a:pt x="134" y="1"/>
                  </a:moveTo>
                  <a:cubicBezTo>
                    <a:pt x="110" y="1"/>
                    <a:pt x="83" y="14"/>
                    <a:pt x="60" y="46"/>
                  </a:cubicBezTo>
                  <a:cubicBezTo>
                    <a:pt x="48" y="70"/>
                    <a:pt x="24" y="70"/>
                    <a:pt x="12" y="82"/>
                  </a:cubicBezTo>
                  <a:cubicBezTo>
                    <a:pt x="0" y="105"/>
                    <a:pt x="0" y="141"/>
                    <a:pt x="12" y="153"/>
                  </a:cubicBezTo>
                  <a:cubicBezTo>
                    <a:pt x="31" y="179"/>
                    <a:pt x="57" y="190"/>
                    <a:pt x="87" y="190"/>
                  </a:cubicBezTo>
                  <a:cubicBezTo>
                    <a:pt x="112" y="190"/>
                    <a:pt x="139" y="182"/>
                    <a:pt x="167" y="165"/>
                  </a:cubicBezTo>
                  <a:cubicBezTo>
                    <a:pt x="266" y="120"/>
                    <a:pt x="209" y="1"/>
                    <a:pt x="13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9" name="Google Shape;1929;p45"/>
            <p:cNvSpPr/>
            <p:nvPr/>
          </p:nvSpPr>
          <p:spPr>
            <a:xfrm>
              <a:off x="4446975" y="3278800"/>
              <a:ext cx="19575" cy="8075"/>
            </a:xfrm>
            <a:custGeom>
              <a:rect b="b" l="l" r="r" t="t"/>
              <a:pathLst>
                <a:path extrusionOk="0" h="323" w="783">
                  <a:moveTo>
                    <a:pt x="619" y="0"/>
                  </a:moveTo>
                  <a:cubicBezTo>
                    <a:pt x="615" y="0"/>
                    <a:pt x="611" y="0"/>
                    <a:pt x="608" y="1"/>
                  </a:cubicBezTo>
                  <a:cubicBezTo>
                    <a:pt x="554" y="13"/>
                    <a:pt x="503" y="19"/>
                    <a:pt x="453" y="19"/>
                  </a:cubicBezTo>
                  <a:cubicBezTo>
                    <a:pt x="402" y="19"/>
                    <a:pt x="352" y="13"/>
                    <a:pt x="298" y="1"/>
                  </a:cubicBezTo>
                  <a:cubicBezTo>
                    <a:pt x="191" y="1"/>
                    <a:pt x="108" y="1"/>
                    <a:pt x="36" y="96"/>
                  </a:cubicBezTo>
                  <a:cubicBezTo>
                    <a:pt x="0" y="144"/>
                    <a:pt x="0" y="179"/>
                    <a:pt x="36" y="227"/>
                  </a:cubicBezTo>
                  <a:cubicBezTo>
                    <a:pt x="108" y="322"/>
                    <a:pt x="215" y="322"/>
                    <a:pt x="310" y="322"/>
                  </a:cubicBezTo>
                  <a:cubicBezTo>
                    <a:pt x="417" y="298"/>
                    <a:pt x="536" y="287"/>
                    <a:pt x="643" y="275"/>
                  </a:cubicBezTo>
                  <a:cubicBezTo>
                    <a:pt x="783" y="228"/>
                    <a:pt x="763" y="0"/>
                    <a:pt x="61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0" name="Google Shape;1930;p45"/>
            <p:cNvSpPr/>
            <p:nvPr/>
          </p:nvSpPr>
          <p:spPr>
            <a:xfrm>
              <a:off x="4351725" y="3275125"/>
              <a:ext cx="13125" cy="12025"/>
            </a:xfrm>
            <a:custGeom>
              <a:rect b="b" l="l" r="r" t="t"/>
              <a:pathLst>
                <a:path extrusionOk="0" h="481" w="525">
                  <a:moveTo>
                    <a:pt x="285" y="0"/>
                  </a:moveTo>
                  <a:cubicBezTo>
                    <a:pt x="246" y="0"/>
                    <a:pt x="206" y="9"/>
                    <a:pt x="167" y="29"/>
                  </a:cubicBezTo>
                  <a:cubicBezTo>
                    <a:pt x="119" y="53"/>
                    <a:pt x="96" y="76"/>
                    <a:pt x="60" y="124"/>
                  </a:cubicBezTo>
                  <a:cubicBezTo>
                    <a:pt x="0" y="195"/>
                    <a:pt x="0" y="303"/>
                    <a:pt x="60" y="362"/>
                  </a:cubicBezTo>
                  <a:cubicBezTo>
                    <a:pt x="96" y="386"/>
                    <a:pt x="119" y="422"/>
                    <a:pt x="167" y="445"/>
                  </a:cubicBezTo>
                  <a:cubicBezTo>
                    <a:pt x="209" y="470"/>
                    <a:pt x="253" y="481"/>
                    <a:pt x="295" y="481"/>
                  </a:cubicBezTo>
                  <a:cubicBezTo>
                    <a:pt x="418" y="481"/>
                    <a:pt x="524" y="385"/>
                    <a:pt x="524" y="243"/>
                  </a:cubicBezTo>
                  <a:cubicBezTo>
                    <a:pt x="524" y="97"/>
                    <a:pt x="413" y="0"/>
                    <a:pt x="28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45"/>
            <p:cNvSpPr/>
            <p:nvPr/>
          </p:nvSpPr>
          <p:spPr>
            <a:xfrm>
              <a:off x="4201100" y="3199000"/>
              <a:ext cx="10650" cy="5475"/>
            </a:xfrm>
            <a:custGeom>
              <a:rect b="b" l="l" r="r" t="t"/>
              <a:pathLst>
                <a:path extrusionOk="0" h="219" w="426">
                  <a:moveTo>
                    <a:pt x="284" y="0"/>
                  </a:moveTo>
                  <a:cubicBezTo>
                    <a:pt x="278" y="0"/>
                    <a:pt x="270" y="1"/>
                    <a:pt x="263" y="2"/>
                  </a:cubicBezTo>
                  <a:cubicBezTo>
                    <a:pt x="168" y="2"/>
                    <a:pt x="84" y="2"/>
                    <a:pt x="13" y="73"/>
                  </a:cubicBezTo>
                  <a:cubicBezTo>
                    <a:pt x="1" y="97"/>
                    <a:pt x="1" y="133"/>
                    <a:pt x="13" y="145"/>
                  </a:cubicBezTo>
                  <a:cubicBezTo>
                    <a:pt x="60" y="208"/>
                    <a:pt x="113" y="219"/>
                    <a:pt x="171" y="219"/>
                  </a:cubicBezTo>
                  <a:cubicBezTo>
                    <a:pt x="201" y="219"/>
                    <a:pt x="231" y="216"/>
                    <a:pt x="263" y="216"/>
                  </a:cubicBezTo>
                  <a:cubicBezTo>
                    <a:pt x="267" y="216"/>
                    <a:pt x="270" y="217"/>
                    <a:pt x="274" y="217"/>
                  </a:cubicBezTo>
                  <a:cubicBezTo>
                    <a:pt x="422" y="217"/>
                    <a:pt x="426" y="0"/>
                    <a:pt x="28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45"/>
            <p:cNvSpPr/>
            <p:nvPr/>
          </p:nvSpPr>
          <p:spPr>
            <a:xfrm>
              <a:off x="4215550" y="2921025"/>
              <a:ext cx="4775" cy="4350"/>
            </a:xfrm>
            <a:custGeom>
              <a:rect b="b" l="l" r="r" t="t"/>
              <a:pathLst>
                <a:path extrusionOk="0" h="174" w="191">
                  <a:moveTo>
                    <a:pt x="96" y="0"/>
                  </a:moveTo>
                  <a:cubicBezTo>
                    <a:pt x="48" y="0"/>
                    <a:pt x="0" y="36"/>
                    <a:pt x="18" y="108"/>
                  </a:cubicBezTo>
                  <a:lnTo>
                    <a:pt x="18" y="120"/>
                  </a:lnTo>
                  <a:cubicBezTo>
                    <a:pt x="24" y="155"/>
                    <a:pt x="60" y="173"/>
                    <a:pt x="96" y="173"/>
                  </a:cubicBezTo>
                  <a:cubicBezTo>
                    <a:pt x="131" y="173"/>
                    <a:pt x="167" y="155"/>
                    <a:pt x="173" y="120"/>
                  </a:cubicBezTo>
                  <a:lnTo>
                    <a:pt x="173" y="108"/>
                  </a:lnTo>
                  <a:cubicBezTo>
                    <a:pt x="191" y="36"/>
                    <a:pt x="143" y="0"/>
                    <a:pt x="9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45"/>
            <p:cNvSpPr/>
            <p:nvPr/>
          </p:nvSpPr>
          <p:spPr>
            <a:xfrm>
              <a:off x="4128775" y="2815950"/>
              <a:ext cx="2400" cy="925"/>
            </a:xfrm>
            <a:custGeom>
              <a:rect b="b" l="l" r="r" t="t"/>
              <a:pathLst>
                <a:path extrusionOk="0" h="37" w="96">
                  <a:moveTo>
                    <a:pt x="24" y="1"/>
                  </a:moveTo>
                  <a:cubicBezTo>
                    <a:pt x="1" y="1"/>
                    <a:pt x="1" y="36"/>
                    <a:pt x="24" y="36"/>
                  </a:cubicBezTo>
                  <a:lnTo>
                    <a:pt x="84" y="36"/>
                  </a:lnTo>
                  <a:cubicBezTo>
                    <a:pt x="96" y="36"/>
                    <a:pt x="96" y="1"/>
                    <a:pt x="8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45"/>
            <p:cNvSpPr/>
            <p:nvPr/>
          </p:nvSpPr>
          <p:spPr>
            <a:xfrm>
              <a:off x="4110625" y="2785550"/>
              <a:ext cx="9125" cy="4225"/>
            </a:xfrm>
            <a:custGeom>
              <a:rect b="b" l="l" r="r" t="t"/>
              <a:pathLst>
                <a:path extrusionOk="0" h="169" w="365">
                  <a:moveTo>
                    <a:pt x="297" y="1"/>
                  </a:moveTo>
                  <a:cubicBezTo>
                    <a:pt x="294" y="1"/>
                    <a:pt x="290" y="1"/>
                    <a:pt x="286" y="2"/>
                  </a:cubicBezTo>
                  <a:cubicBezTo>
                    <a:pt x="215" y="26"/>
                    <a:pt x="60" y="14"/>
                    <a:pt x="12" y="109"/>
                  </a:cubicBezTo>
                  <a:cubicBezTo>
                    <a:pt x="0" y="133"/>
                    <a:pt x="12" y="169"/>
                    <a:pt x="48" y="169"/>
                  </a:cubicBezTo>
                  <a:cubicBezTo>
                    <a:pt x="96" y="169"/>
                    <a:pt x="119" y="145"/>
                    <a:pt x="167" y="133"/>
                  </a:cubicBezTo>
                  <a:cubicBezTo>
                    <a:pt x="215" y="121"/>
                    <a:pt x="250" y="121"/>
                    <a:pt x="298" y="97"/>
                  </a:cubicBezTo>
                  <a:cubicBezTo>
                    <a:pt x="365" y="75"/>
                    <a:pt x="348" y="1"/>
                    <a:pt x="29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45"/>
            <p:cNvSpPr/>
            <p:nvPr/>
          </p:nvSpPr>
          <p:spPr>
            <a:xfrm>
              <a:off x="4038875" y="2754150"/>
              <a:ext cx="11050" cy="6400"/>
            </a:xfrm>
            <a:custGeom>
              <a:rect b="b" l="l" r="r" t="t"/>
              <a:pathLst>
                <a:path extrusionOk="0" h="256" w="442">
                  <a:moveTo>
                    <a:pt x="166" y="1"/>
                  </a:moveTo>
                  <a:cubicBezTo>
                    <a:pt x="128" y="1"/>
                    <a:pt x="92" y="10"/>
                    <a:pt x="60" y="32"/>
                  </a:cubicBezTo>
                  <a:cubicBezTo>
                    <a:pt x="1" y="79"/>
                    <a:pt x="1" y="151"/>
                    <a:pt x="60" y="210"/>
                  </a:cubicBezTo>
                  <a:cubicBezTo>
                    <a:pt x="94" y="243"/>
                    <a:pt x="136" y="256"/>
                    <a:pt x="180" y="256"/>
                  </a:cubicBezTo>
                  <a:cubicBezTo>
                    <a:pt x="248" y="256"/>
                    <a:pt x="320" y="227"/>
                    <a:pt x="370" y="198"/>
                  </a:cubicBezTo>
                  <a:cubicBezTo>
                    <a:pt x="441" y="163"/>
                    <a:pt x="441" y="79"/>
                    <a:pt x="370" y="56"/>
                  </a:cubicBezTo>
                  <a:cubicBezTo>
                    <a:pt x="303" y="26"/>
                    <a:pt x="231" y="1"/>
                    <a:pt x="16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45"/>
            <p:cNvSpPr/>
            <p:nvPr/>
          </p:nvSpPr>
          <p:spPr>
            <a:xfrm>
              <a:off x="3988275" y="2667725"/>
              <a:ext cx="7175" cy="3600"/>
            </a:xfrm>
            <a:custGeom>
              <a:rect b="b" l="l" r="r" t="t"/>
              <a:pathLst>
                <a:path extrusionOk="0" h="144" w="287">
                  <a:moveTo>
                    <a:pt x="191" y="0"/>
                  </a:moveTo>
                  <a:cubicBezTo>
                    <a:pt x="132" y="12"/>
                    <a:pt x="72" y="12"/>
                    <a:pt x="13" y="36"/>
                  </a:cubicBezTo>
                  <a:cubicBezTo>
                    <a:pt x="1" y="60"/>
                    <a:pt x="1" y="84"/>
                    <a:pt x="13" y="96"/>
                  </a:cubicBezTo>
                  <a:cubicBezTo>
                    <a:pt x="72" y="131"/>
                    <a:pt x="132" y="131"/>
                    <a:pt x="191" y="143"/>
                  </a:cubicBezTo>
                  <a:cubicBezTo>
                    <a:pt x="287" y="143"/>
                    <a:pt x="287" y="0"/>
                    <a:pt x="19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45"/>
            <p:cNvSpPr/>
            <p:nvPr/>
          </p:nvSpPr>
          <p:spPr>
            <a:xfrm>
              <a:off x="3967750" y="2594475"/>
              <a:ext cx="6575" cy="4025"/>
            </a:xfrm>
            <a:custGeom>
              <a:rect b="b" l="l" r="r" t="t"/>
              <a:pathLst>
                <a:path extrusionOk="0" h="161" w="263">
                  <a:moveTo>
                    <a:pt x="153" y="0"/>
                  </a:moveTo>
                  <a:cubicBezTo>
                    <a:pt x="134" y="0"/>
                    <a:pt x="113" y="11"/>
                    <a:pt x="96" y="37"/>
                  </a:cubicBezTo>
                  <a:cubicBezTo>
                    <a:pt x="72" y="73"/>
                    <a:pt x="48" y="85"/>
                    <a:pt x="36" y="97"/>
                  </a:cubicBezTo>
                  <a:cubicBezTo>
                    <a:pt x="0" y="109"/>
                    <a:pt x="12" y="156"/>
                    <a:pt x="48" y="156"/>
                  </a:cubicBezTo>
                  <a:cubicBezTo>
                    <a:pt x="61" y="159"/>
                    <a:pt x="74" y="161"/>
                    <a:pt x="88" y="161"/>
                  </a:cubicBezTo>
                  <a:cubicBezTo>
                    <a:pt x="126" y="161"/>
                    <a:pt x="165" y="150"/>
                    <a:pt x="191" y="132"/>
                  </a:cubicBezTo>
                  <a:cubicBezTo>
                    <a:pt x="262" y="97"/>
                    <a:pt x="213" y="0"/>
                    <a:pt x="15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45"/>
            <p:cNvSpPr/>
            <p:nvPr/>
          </p:nvSpPr>
          <p:spPr>
            <a:xfrm>
              <a:off x="3952375" y="2444000"/>
              <a:ext cx="6175" cy="5675"/>
            </a:xfrm>
            <a:custGeom>
              <a:rect b="b" l="l" r="r" t="t"/>
              <a:pathLst>
                <a:path extrusionOk="0" h="227" w="247">
                  <a:moveTo>
                    <a:pt x="119" y="1"/>
                  </a:moveTo>
                  <a:cubicBezTo>
                    <a:pt x="66" y="1"/>
                    <a:pt x="11" y="42"/>
                    <a:pt x="20" y="103"/>
                  </a:cubicBezTo>
                  <a:cubicBezTo>
                    <a:pt x="21" y="102"/>
                    <a:pt x="21" y="102"/>
                    <a:pt x="22" y="101"/>
                  </a:cubicBezTo>
                  <a:lnTo>
                    <a:pt x="22" y="101"/>
                  </a:lnTo>
                  <a:cubicBezTo>
                    <a:pt x="1" y="151"/>
                    <a:pt x="14" y="213"/>
                    <a:pt x="68" y="222"/>
                  </a:cubicBezTo>
                  <a:cubicBezTo>
                    <a:pt x="80" y="225"/>
                    <a:pt x="94" y="227"/>
                    <a:pt x="108" y="227"/>
                  </a:cubicBezTo>
                  <a:cubicBezTo>
                    <a:pt x="145" y="227"/>
                    <a:pt x="181" y="216"/>
                    <a:pt x="199" y="198"/>
                  </a:cubicBezTo>
                  <a:cubicBezTo>
                    <a:pt x="246" y="139"/>
                    <a:pt x="246" y="43"/>
                    <a:pt x="175" y="20"/>
                  </a:cubicBezTo>
                  <a:cubicBezTo>
                    <a:pt x="159" y="7"/>
                    <a:pt x="139" y="1"/>
                    <a:pt x="11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45"/>
            <p:cNvSpPr/>
            <p:nvPr/>
          </p:nvSpPr>
          <p:spPr>
            <a:xfrm>
              <a:off x="3796300" y="2355775"/>
              <a:ext cx="5075" cy="2700"/>
            </a:xfrm>
            <a:custGeom>
              <a:rect b="b" l="l" r="r" t="t"/>
              <a:pathLst>
                <a:path extrusionOk="0" h="108" w="203">
                  <a:moveTo>
                    <a:pt x="131" y="1"/>
                  </a:moveTo>
                  <a:cubicBezTo>
                    <a:pt x="84" y="1"/>
                    <a:pt x="60" y="1"/>
                    <a:pt x="12" y="36"/>
                  </a:cubicBezTo>
                  <a:cubicBezTo>
                    <a:pt x="0" y="48"/>
                    <a:pt x="0" y="72"/>
                    <a:pt x="12" y="72"/>
                  </a:cubicBezTo>
                  <a:cubicBezTo>
                    <a:pt x="60" y="96"/>
                    <a:pt x="84" y="108"/>
                    <a:pt x="131" y="108"/>
                  </a:cubicBezTo>
                  <a:cubicBezTo>
                    <a:pt x="203" y="108"/>
                    <a:pt x="203" y="1"/>
                    <a:pt x="13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45"/>
            <p:cNvSpPr/>
            <p:nvPr/>
          </p:nvSpPr>
          <p:spPr>
            <a:xfrm>
              <a:off x="3759675" y="2339275"/>
              <a:ext cx="6275" cy="4700"/>
            </a:xfrm>
            <a:custGeom>
              <a:rect b="b" l="l" r="r" t="t"/>
              <a:pathLst>
                <a:path extrusionOk="0" h="188" w="251">
                  <a:moveTo>
                    <a:pt x="148" y="0"/>
                  </a:moveTo>
                  <a:cubicBezTo>
                    <a:pt x="134" y="0"/>
                    <a:pt x="120" y="5"/>
                    <a:pt x="108" y="18"/>
                  </a:cubicBezTo>
                  <a:cubicBezTo>
                    <a:pt x="60" y="65"/>
                    <a:pt x="1" y="101"/>
                    <a:pt x="48" y="172"/>
                  </a:cubicBezTo>
                  <a:cubicBezTo>
                    <a:pt x="54" y="184"/>
                    <a:pt x="69" y="187"/>
                    <a:pt x="84" y="187"/>
                  </a:cubicBezTo>
                  <a:cubicBezTo>
                    <a:pt x="99" y="187"/>
                    <a:pt x="114" y="184"/>
                    <a:pt x="120" y="184"/>
                  </a:cubicBezTo>
                  <a:cubicBezTo>
                    <a:pt x="156" y="172"/>
                    <a:pt x="168" y="161"/>
                    <a:pt x="203" y="125"/>
                  </a:cubicBezTo>
                  <a:cubicBezTo>
                    <a:pt x="251" y="78"/>
                    <a:pt x="200" y="0"/>
                    <a:pt x="14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45"/>
            <p:cNvSpPr/>
            <p:nvPr/>
          </p:nvSpPr>
          <p:spPr>
            <a:xfrm>
              <a:off x="3643300" y="2285075"/>
              <a:ext cx="10200" cy="4350"/>
            </a:xfrm>
            <a:custGeom>
              <a:rect b="b" l="l" r="r" t="t"/>
              <a:pathLst>
                <a:path extrusionOk="0" h="174" w="408">
                  <a:moveTo>
                    <a:pt x="329" y="1"/>
                  </a:moveTo>
                  <a:cubicBezTo>
                    <a:pt x="320" y="1"/>
                    <a:pt x="309" y="3"/>
                    <a:pt x="298" y="7"/>
                  </a:cubicBezTo>
                  <a:cubicBezTo>
                    <a:pt x="215" y="31"/>
                    <a:pt x="120" y="43"/>
                    <a:pt x="36" y="90"/>
                  </a:cubicBezTo>
                  <a:cubicBezTo>
                    <a:pt x="12" y="102"/>
                    <a:pt x="1" y="138"/>
                    <a:pt x="36" y="150"/>
                  </a:cubicBezTo>
                  <a:cubicBezTo>
                    <a:pt x="70" y="167"/>
                    <a:pt x="106" y="173"/>
                    <a:pt x="142" y="173"/>
                  </a:cubicBezTo>
                  <a:cubicBezTo>
                    <a:pt x="207" y="173"/>
                    <a:pt x="273" y="153"/>
                    <a:pt x="334" y="138"/>
                  </a:cubicBezTo>
                  <a:cubicBezTo>
                    <a:pt x="407" y="106"/>
                    <a:pt x="398" y="1"/>
                    <a:pt x="32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45"/>
            <p:cNvSpPr/>
            <p:nvPr/>
          </p:nvSpPr>
          <p:spPr>
            <a:xfrm>
              <a:off x="3658475" y="2255625"/>
              <a:ext cx="2500" cy="1950"/>
            </a:xfrm>
            <a:custGeom>
              <a:rect b="b" l="l" r="r" t="t"/>
              <a:pathLst>
                <a:path extrusionOk="0" h="78" w="100">
                  <a:moveTo>
                    <a:pt x="95" y="1"/>
                  </a:moveTo>
                  <a:cubicBezTo>
                    <a:pt x="92" y="1"/>
                    <a:pt x="88" y="2"/>
                    <a:pt x="84" y="6"/>
                  </a:cubicBezTo>
                  <a:cubicBezTo>
                    <a:pt x="100" y="6"/>
                    <a:pt x="100" y="1"/>
                    <a:pt x="95" y="1"/>
                  </a:cubicBezTo>
                  <a:close/>
                  <a:moveTo>
                    <a:pt x="84" y="6"/>
                  </a:moveTo>
                  <a:cubicBezTo>
                    <a:pt x="60" y="30"/>
                    <a:pt x="36" y="54"/>
                    <a:pt x="1" y="66"/>
                  </a:cubicBezTo>
                  <a:lnTo>
                    <a:pt x="1" y="78"/>
                  </a:lnTo>
                  <a:cubicBezTo>
                    <a:pt x="48" y="66"/>
                    <a:pt x="60" y="30"/>
                    <a:pt x="84" y="6"/>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45"/>
            <p:cNvSpPr/>
            <p:nvPr/>
          </p:nvSpPr>
          <p:spPr>
            <a:xfrm>
              <a:off x="3618000" y="2147675"/>
              <a:ext cx="14450" cy="6425"/>
            </a:xfrm>
            <a:custGeom>
              <a:rect b="b" l="l" r="r" t="t"/>
              <a:pathLst>
                <a:path extrusionOk="0" h="257" w="578">
                  <a:moveTo>
                    <a:pt x="414" y="0"/>
                  </a:moveTo>
                  <a:cubicBezTo>
                    <a:pt x="408" y="0"/>
                    <a:pt x="401" y="1"/>
                    <a:pt x="393" y="2"/>
                  </a:cubicBezTo>
                  <a:cubicBezTo>
                    <a:pt x="334" y="26"/>
                    <a:pt x="251" y="26"/>
                    <a:pt x="191" y="38"/>
                  </a:cubicBezTo>
                  <a:cubicBezTo>
                    <a:pt x="120" y="50"/>
                    <a:pt x="72" y="62"/>
                    <a:pt x="36" y="121"/>
                  </a:cubicBezTo>
                  <a:cubicBezTo>
                    <a:pt x="0" y="157"/>
                    <a:pt x="12" y="216"/>
                    <a:pt x="60" y="228"/>
                  </a:cubicBezTo>
                  <a:cubicBezTo>
                    <a:pt x="99" y="248"/>
                    <a:pt x="131" y="257"/>
                    <a:pt x="164" y="257"/>
                  </a:cubicBezTo>
                  <a:cubicBezTo>
                    <a:pt x="191" y="257"/>
                    <a:pt x="218" y="251"/>
                    <a:pt x="251" y="240"/>
                  </a:cubicBezTo>
                  <a:cubicBezTo>
                    <a:pt x="334" y="228"/>
                    <a:pt x="393" y="228"/>
                    <a:pt x="465" y="216"/>
                  </a:cubicBezTo>
                  <a:cubicBezTo>
                    <a:pt x="577" y="183"/>
                    <a:pt x="530" y="0"/>
                    <a:pt x="41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4" name="Google Shape;1944;p45"/>
            <p:cNvSpPr/>
            <p:nvPr/>
          </p:nvSpPr>
          <p:spPr>
            <a:xfrm>
              <a:off x="3706775" y="2109925"/>
              <a:ext cx="3525" cy="1325"/>
            </a:xfrm>
            <a:custGeom>
              <a:rect b="b" l="l" r="r" t="t"/>
              <a:pathLst>
                <a:path extrusionOk="0" h="53" w="141">
                  <a:moveTo>
                    <a:pt x="129" y="0"/>
                  </a:moveTo>
                  <a:cubicBezTo>
                    <a:pt x="81" y="0"/>
                    <a:pt x="57" y="0"/>
                    <a:pt x="9" y="24"/>
                  </a:cubicBezTo>
                  <a:cubicBezTo>
                    <a:pt x="1" y="41"/>
                    <a:pt x="5" y="52"/>
                    <a:pt x="12" y="52"/>
                  </a:cubicBezTo>
                  <a:cubicBezTo>
                    <a:pt x="15" y="52"/>
                    <a:pt x="18" y="51"/>
                    <a:pt x="21" y="48"/>
                  </a:cubicBezTo>
                  <a:cubicBezTo>
                    <a:pt x="57" y="12"/>
                    <a:pt x="81" y="12"/>
                    <a:pt x="129" y="12"/>
                  </a:cubicBezTo>
                  <a:cubicBezTo>
                    <a:pt x="140" y="12"/>
                    <a:pt x="140" y="0"/>
                    <a:pt x="12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45"/>
            <p:cNvSpPr/>
            <p:nvPr/>
          </p:nvSpPr>
          <p:spPr>
            <a:xfrm>
              <a:off x="3742725" y="2062350"/>
              <a:ext cx="6275" cy="5900"/>
            </a:xfrm>
            <a:custGeom>
              <a:rect b="b" l="l" r="r" t="t"/>
              <a:pathLst>
                <a:path extrusionOk="0" h="236" w="251">
                  <a:moveTo>
                    <a:pt x="72" y="93"/>
                  </a:moveTo>
                  <a:cubicBezTo>
                    <a:pt x="67" y="103"/>
                    <a:pt x="64" y="113"/>
                    <a:pt x="62" y="122"/>
                  </a:cubicBezTo>
                  <a:lnTo>
                    <a:pt x="62" y="122"/>
                  </a:lnTo>
                  <a:cubicBezTo>
                    <a:pt x="61" y="120"/>
                    <a:pt x="61" y="119"/>
                    <a:pt x="60" y="117"/>
                  </a:cubicBezTo>
                  <a:cubicBezTo>
                    <a:pt x="60" y="117"/>
                    <a:pt x="60" y="93"/>
                    <a:pt x="72" y="93"/>
                  </a:cubicBezTo>
                  <a:close/>
                  <a:moveTo>
                    <a:pt x="60" y="141"/>
                  </a:moveTo>
                  <a:cubicBezTo>
                    <a:pt x="60" y="142"/>
                    <a:pt x="60" y="144"/>
                    <a:pt x="60" y="145"/>
                  </a:cubicBezTo>
                  <a:lnTo>
                    <a:pt x="60" y="145"/>
                  </a:lnTo>
                  <a:cubicBezTo>
                    <a:pt x="60" y="148"/>
                    <a:pt x="60" y="151"/>
                    <a:pt x="60" y="153"/>
                  </a:cubicBezTo>
                  <a:lnTo>
                    <a:pt x="60" y="141"/>
                  </a:lnTo>
                  <a:close/>
                  <a:moveTo>
                    <a:pt x="72" y="187"/>
                  </a:moveTo>
                  <a:lnTo>
                    <a:pt x="72" y="187"/>
                  </a:lnTo>
                  <a:cubicBezTo>
                    <a:pt x="72" y="188"/>
                    <a:pt x="73" y="190"/>
                    <a:pt x="74" y="191"/>
                  </a:cubicBezTo>
                  <a:lnTo>
                    <a:pt x="74" y="191"/>
                  </a:lnTo>
                  <a:cubicBezTo>
                    <a:pt x="73" y="190"/>
                    <a:pt x="72" y="189"/>
                    <a:pt x="72" y="189"/>
                  </a:cubicBezTo>
                  <a:cubicBezTo>
                    <a:pt x="72" y="188"/>
                    <a:pt x="72" y="187"/>
                    <a:pt x="72" y="187"/>
                  </a:cubicBezTo>
                  <a:close/>
                  <a:moveTo>
                    <a:pt x="121" y="0"/>
                  </a:moveTo>
                  <a:cubicBezTo>
                    <a:pt x="99" y="0"/>
                    <a:pt x="78" y="7"/>
                    <a:pt x="60" y="22"/>
                  </a:cubicBezTo>
                  <a:cubicBezTo>
                    <a:pt x="12" y="69"/>
                    <a:pt x="0" y="177"/>
                    <a:pt x="72" y="200"/>
                  </a:cubicBezTo>
                  <a:cubicBezTo>
                    <a:pt x="88" y="211"/>
                    <a:pt x="97" y="217"/>
                    <a:pt x="98" y="217"/>
                  </a:cubicBezTo>
                  <a:cubicBezTo>
                    <a:pt x="99" y="217"/>
                    <a:pt x="99" y="217"/>
                    <a:pt x="98" y="216"/>
                  </a:cubicBezTo>
                  <a:lnTo>
                    <a:pt x="98" y="216"/>
                  </a:lnTo>
                  <a:cubicBezTo>
                    <a:pt x="115" y="228"/>
                    <a:pt x="137" y="235"/>
                    <a:pt x="158" y="235"/>
                  </a:cubicBezTo>
                  <a:cubicBezTo>
                    <a:pt x="189" y="235"/>
                    <a:pt x="220" y="221"/>
                    <a:pt x="238" y="189"/>
                  </a:cubicBezTo>
                  <a:cubicBezTo>
                    <a:pt x="250" y="141"/>
                    <a:pt x="250" y="117"/>
                    <a:pt x="238" y="81"/>
                  </a:cubicBezTo>
                  <a:cubicBezTo>
                    <a:pt x="214" y="32"/>
                    <a:pt x="167" y="0"/>
                    <a:pt x="12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45"/>
            <p:cNvSpPr/>
            <p:nvPr/>
          </p:nvSpPr>
          <p:spPr>
            <a:xfrm>
              <a:off x="3806725" y="1994950"/>
              <a:ext cx="11600" cy="3675"/>
            </a:xfrm>
            <a:custGeom>
              <a:rect b="b" l="l" r="r" t="t"/>
              <a:pathLst>
                <a:path extrusionOk="0" h="147" w="464">
                  <a:moveTo>
                    <a:pt x="387" y="1"/>
                  </a:moveTo>
                  <a:cubicBezTo>
                    <a:pt x="381" y="1"/>
                    <a:pt x="375" y="2"/>
                    <a:pt x="369" y="3"/>
                  </a:cubicBezTo>
                  <a:cubicBezTo>
                    <a:pt x="250" y="3"/>
                    <a:pt x="143" y="27"/>
                    <a:pt x="48" y="63"/>
                  </a:cubicBezTo>
                  <a:cubicBezTo>
                    <a:pt x="0" y="75"/>
                    <a:pt x="0" y="134"/>
                    <a:pt x="48" y="134"/>
                  </a:cubicBezTo>
                  <a:cubicBezTo>
                    <a:pt x="92" y="143"/>
                    <a:pt x="132" y="145"/>
                    <a:pt x="172" y="145"/>
                  </a:cubicBezTo>
                  <a:cubicBezTo>
                    <a:pt x="215" y="145"/>
                    <a:pt x="256" y="143"/>
                    <a:pt x="298" y="143"/>
                  </a:cubicBezTo>
                  <a:cubicBezTo>
                    <a:pt x="321" y="143"/>
                    <a:pt x="345" y="143"/>
                    <a:pt x="369" y="146"/>
                  </a:cubicBezTo>
                  <a:cubicBezTo>
                    <a:pt x="458" y="146"/>
                    <a:pt x="464" y="1"/>
                    <a:pt x="38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45"/>
            <p:cNvSpPr/>
            <p:nvPr/>
          </p:nvSpPr>
          <p:spPr>
            <a:xfrm>
              <a:off x="3872500" y="1977100"/>
              <a:ext cx="23050" cy="6900"/>
            </a:xfrm>
            <a:custGeom>
              <a:rect b="b" l="l" r="r" t="t"/>
              <a:pathLst>
                <a:path extrusionOk="0" h="276" w="922">
                  <a:moveTo>
                    <a:pt x="795" y="1"/>
                  </a:moveTo>
                  <a:cubicBezTo>
                    <a:pt x="789" y="1"/>
                    <a:pt x="782" y="1"/>
                    <a:pt x="774" y="3"/>
                  </a:cubicBezTo>
                  <a:cubicBezTo>
                    <a:pt x="536" y="27"/>
                    <a:pt x="274" y="74"/>
                    <a:pt x="48" y="181"/>
                  </a:cubicBezTo>
                  <a:cubicBezTo>
                    <a:pt x="0" y="193"/>
                    <a:pt x="12" y="265"/>
                    <a:pt x="60" y="265"/>
                  </a:cubicBezTo>
                  <a:cubicBezTo>
                    <a:pt x="99" y="273"/>
                    <a:pt x="140" y="276"/>
                    <a:pt x="181" y="276"/>
                  </a:cubicBezTo>
                  <a:cubicBezTo>
                    <a:pt x="388" y="276"/>
                    <a:pt x="611" y="191"/>
                    <a:pt x="810" y="181"/>
                  </a:cubicBezTo>
                  <a:cubicBezTo>
                    <a:pt x="922" y="159"/>
                    <a:pt x="897" y="1"/>
                    <a:pt x="79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45"/>
            <p:cNvSpPr/>
            <p:nvPr/>
          </p:nvSpPr>
          <p:spPr>
            <a:xfrm>
              <a:off x="3895125" y="1998600"/>
              <a:ext cx="11425" cy="4850"/>
            </a:xfrm>
            <a:custGeom>
              <a:rect b="b" l="l" r="r" t="t"/>
              <a:pathLst>
                <a:path extrusionOk="0" h="194" w="457">
                  <a:moveTo>
                    <a:pt x="203" y="0"/>
                  </a:moveTo>
                  <a:cubicBezTo>
                    <a:pt x="143" y="0"/>
                    <a:pt x="84" y="12"/>
                    <a:pt x="36" y="24"/>
                  </a:cubicBezTo>
                  <a:cubicBezTo>
                    <a:pt x="0" y="48"/>
                    <a:pt x="0" y="83"/>
                    <a:pt x="36" y="107"/>
                  </a:cubicBezTo>
                  <a:cubicBezTo>
                    <a:pt x="72" y="119"/>
                    <a:pt x="143" y="143"/>
                    <a:pt x="179" y="167"/>
                  </a:cubicBezTo>
                  <a:cubicBezTo>
                    <a:pt x="226" y="179"/>
                    <a:pt x="274" y="179"/>
                    <a:pt x="310" y="191"/>
                  </a:cubicBezTo>
                  <a:cubicBezTo>
                    <a:pt x="318" y="192"/>
                    <a:pt x="326" y="193"/>
                    <a:pt x="333" y="193"/>
                  </a:cubicBezTo>
                  <a:cubicBezTo>
                    <a:pt x="423" y="193"/>
                    <a:pt x="456" y="70"/>
                    <a:pt x="357" y="48"/>
                  </a:cubicBezTo>
                  <a:cubicBezTo>
                    <a:pt x="322" y="24"/>
                    <a:pt x="250" y="12"/>
                    <a:pt x="20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45"/>
            <p:cNvSpPr/>
            <p:nvPr/>
          </p:nvSpPr>
          <p:spPr>
            <a:xfrm>
              <a:off x="4179375" y="2613250"/>
              <a:ext cx="26525" cy="5675"/>
            </a:xfrm>
            <a:custGeom>
              <a:rect b="b" l="l" r="r" t="t"/>
              <a:pathLst>
                <a:path extrusionOk="0" h="227" w="1061">
                  <a:moveTo>
                    <a:pt x="344" y="0"/>
                  </a:moveTo>
                  <a:cubicBezTo>
                    <a:pt x="240" y="0"/>
                    <a:pt x="139" y="14"/>
                    <a:pt x="48" y="48"/>
                  </a:cubicBezTo>
                  <a:cubicBezTo>
                    <a:pt x="1" y="60"/>
                    <a:pt x="1" y="120"/>
                    <a:pt x="48" y="155"/>
                  </a:cubicBezTo>
                  <a:cubicBezTo>
                    <a:pt x="191" y="203"/>
                    <a:pt x="349" y="209"/>
                    <a:pt x="508" y="209"/>
                  </a:cubicBezTo>
                  <a:cubicBezTo>
                    <a:pt x="561" y="209"/>
                    <a:pt x="614" y="208"/>
                    <a:pt x="667" y="208"/>
                  </a:cubicBezTo>
                  <a:cubicBezTo>
                    <a:pt x="773" y="208"/>
                    <a:pt x="878" y="211"/>
                    <a:pt x="977" y="227"/>
                  </a:cubicBezTo>
                  <a:cubicBezTo>
                    <a:pt x="1037" y="227"/>
                    <a:pt x="1060" y="131"/>
                    <a:pt x="1001" y="120"/>
                  </a:cubicBezTo>
                  <a:cubicBezTo>
                    <a:pt x="806" y="63"/>
                    <a:pt x="567" y="0"/>
                    <a:pt x="34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45"/>
            <p:cNvSpPr/>
            <p:nvPr/>
          </p:nvSpPr>
          <p:spPr>
            <a:xfrm>
              <a:off x="4165975" y="2578550"/>
              <a:ext cx="12025" cy="8125"/>
            </a:xfrm>
            <a:custGeom>
              <a:rect b="b" l="l" r="r" t="t"/>
              <a:pathLst>
                <a:path extrusionOk="0" h="325" w="481">
                  <a:moveTo>
                    <a:pt x="298" y="0"/>
                  </a:moveTo>
                  <a:cubicBezTo>
                    <a:pt x="260" y="0"/>
                    <a:pt x="218" y="19"/>
                    <a:pt x="179" y="67"/>
                  </a:cubicBezTo>
                  <a:cubicBezTo>
                    <a:pt x="156" y="91"/>
                    <a:pt x="120" y="126"/>
                    <a:pt x="108" y="150"/>
                  </a:cubicBezTo>
                  <a:cubicBezTo>
                    <a:pt x="96" y="186"/>
                    <a:pt x="84" y="198"/>
                    <a:pt x="49" y="210"/>
                  </a:cubicBezTo>
                  <a:cubicBezTo>
                    <a:pt x="1" y="234"/>
                    <a:pt x="25" y="305"/>
                    <a:pt x="60" y="317"/>
                  </a:cubicBezTo>
                  <a:cubicBezTo>
                    <a:pt x="82" y="322"/>
                    <a:pt x="104" y="324"/>
                    <a:pt x="126" y="324"/>
                  </a:cubicBezTo>
                  <a:cubicBezTo>
                    <a:pt x="210" y="324"/>
                    <a:pt x="292" y="288"/>
                    <a:pt x="358" y="222"/>
                  </a:cubicBezTo>
                  <a:cubicBezTo>
                    <a:pt x="480" y="143"/>
                    <a:pt x="404" y="0"/>
                    <a:pt x="29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45"/>
            <p:cNvSpPr/>
            <p:nvPr/>
          </p:nvSpPr>
          <p:spPr>
            <a:xfrm>
              <a:off x="4470475" y="2623700"/>
              <a:ext cx="16550" cy="7125"/>
            </a:xfrm>
            <a:custGeom>
              <a:rect b="b" l="l" r="r" t="t"/>
              <a:pathLst>
                <a:path extrusionOk="0" h="285" w="662">
                  <a:moveTo>
                    <a:pt x="493" y="0"/>
                  </a:moveTo>
                  <a:cubicBezTo>
                    <a:pt x="477" y="0"/>
                    <a:pt x="460" y="4"/>
                    <a:pt x="442" y="11"/>
                  </a:cubicBezTo>
                  <a:cubicBezTo>
                    <a:pt x="382" y="47"/>
                    <a:pt x="311" y="59"/>
                    <a:pt x="239" y="71"/>
                  </a:cubicBezTo>
                  <a:cubicBezTo>
                    <a:pt x="180" y="94"/>
                    <a:pt x="120" y="106"/>
                    <a:pt x="49" y="130"/>
                  </a:cubicBezTo>
                  <a:cubicBezTo>
                    <a:pt x="1" y="154"/>
                    <a:pt x="1" y="225"/>
                    <a:pt x="49" y="237"/>
                  </a:cubicBezTo>
                  <a:cubicBezTo>
                    <a:pt x="120" y="249"/>
                    <a:pt x="203" y="285"/>
                    <a:pt x="275" y="285"/>
                  </a:cubicBezTo>
                  <a:cubicBezTo>
                    <a:pt x="370" y="285"/>
                    <a:pt x="453" y="249"/>
                    <a:pt x="537" y="202"/>
                  </a:cubicBezTo>
                  <a:cubicBezTo>
                    <a:pt x="662" y="160"/>
                    <a:pt x="605" y="0"/>
                    <a:pt x="49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45"/>
            <p:cNvSpPr/>
            <p:nvPr/>
          </p:nvSpPr>
          <p:spPr>
            <a:xfrm>
              <a:off x="4424650" y="2496575"/>
              <a:ext cx="2400" cy="1800"/>
            </a:xfrm>
            <a:custGeom>
              <a:rect b="b" l="l" r="r" t="t"/>
              <a:pathLst>
                <a:path extrusionOk="0" h="72" w="96">
                  <a:moveTo>
                    <a:pt x="48" y="0"/>
                  </a:moveTo>
                  <a:cubicBezTo>
                    <a:pt x="0" y="12"/>
                    <a:pt x="0" y="72"/>
                    <a:pt x="48" y="72"/>
                  </a:cubicBezTo>
                  <a:cubicBezTo>
                    <a:pt x="96" y="72"/>
                    <a:pt x="96" y="0"/>
                    <a:pt x="4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45"/>
            <p:cNvSpPr/>
            <p:nvPr/>
          </p:nvSpPr>
          <p:spPr>
            <a:xfrm>
              <a:off x="4320775" y="2316975"/>
              <a:ext cx="15800" cy="7550"/>
            </a:xfrm>
            <a:custGeom>
              <a:rect b="b" l="l" r="r" t="t"/>
              <a:pathLst>
                <a:path extrusionOk="0" h="302" w="632">
                  <a:moveTo>
                    <a:pt x="548" y="1"/>
                  </a:moveTo>
                  <a:cubicBezTo>
                    <a:pt x="527" y="1"/>
                    <a:pt x="504" y="13"/>
                    <a:pt x="488" y="40"/>
                  </a:cubicBezTo>
                  <a:cubicBezTo>
                    <a:pt x="420" y="158"/>
                    <a:pt x="263" y="187"/>
                    <a:pt x="130" y="187"/>
                  </a:cubicBezTo>
                  <a:cubicBezTo>
                    <a:pt x="101" y="187"/>
                    <a:pt x="73" y="185"/>
                    <a:pt x="48" y="183"/>
                  </a:cubicBezTo>
                  <a:cubicBezTo>
                    <a:pt x="12" y="183"/>
                    <a:pt x="0" y="231"/>
                    <a:pt x="36" y="243"/>
                  </a:cubicBezTo>
                  <a:cubicBezTo>
                    <a:pt x="109" y="284"/>
                    <a:pt x="177" y="302"/>
                    <a:pt x="258" y="302"/>
                  </a:cubicBezTo>
                  <a:cubicBezTo>
                    <a:pt x="295" y="302"/>
                    <a:pt x="336" y="298"/>
                    <a:pt x="381" y="291"/>
                  </a:cubicBezTo>
                  <a:cubicBezTo>
                    <a:pt x="476" y="255"/>
                    <a:pt x="560" y="195"/>
                    <a:pt x="607" y="112"/>
                  </a:cubicBezTo>
                  <a:cubicBezTo>
                    <a:pt x="631" y="48"/>
                    <a:pt x="591" y="1"/>
                    <a:pt x="54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45"/>
            <p:cNvSpPr/>
            <p:nvPr/>
          </p:nvSpPr>
          <p:spPr>
            <a:xfrm>
              <a:off x="4063900" y="2105150"/>
              <a:ext cx="4750" cy="675"/>
            </a:xfrm>
            <a:custGeom>
              <a:rect b="b" l="l" r="r" t="t"/>
              <a:pathLst>
                <a:path extrusionOk="0" h="27" w="190">
                  <a:moveTo>
                    <a:pt x="12" y="1"/>
                  </a:moveTo>
                  <a:cubicBezTo>
                    <a:pt x="0" y="1"/>
                    <a:pt x="0" y="24"/>
                    <a:pt x="12" y="24"/>
                  </a:cubicBezTo>
                  <a:lnTo>
                    <a:pt x="155" y="24"/>
                  </a:lnTo>
                  <a:cubicBezTo>
                    <a:pt x="160" y="26"/>
                    <a:pt x="164" y="27"/>
                    <a:pt x="168" y="27"/>
                  </a:cubicBezTo>
                  <a:cubicBezTo>
                    <a:pt x="190" y="27"/>
                    <a:pt x="185" y="1"/>
                    <a:pt x="15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45"/>
            <p:cNvSpPr/>
            <p:nvPr/>
          </p:nvSpPr>
          <p:spPr>
            <a:xfrm>
              <a:off x="4109850" y="2027425"/>
              <a:ext cx="14725" cy="6975"/>
            </a:xfrm>
            <a:custGeom>
              <a:rect b="b" l="l" r="r" t="t"/>
              <a:pathLst>
                <a:path extrusionOk="0" h="279" w="589">
                  <a:moveTo>
                    <a:pt x="532" y="0"/>
                  </a:moveTo>
                  <a:cubicBezTo>
                    <a:pt x="528" y="0"/>
                    <a:pt x="524" y="1"/>
                    <a:pt x="519" y="2"/>
                  </a:cubicBezTo>
                  <a:cubicBezTo>
                    <a:pt x="365" y="85"/>
                    <a:pt x="186" y="145"/>
                    <a:pt x="31" y="228"/>
                  </a:cubicBezTo>
                  <a:cubicBezTo>
                    <a:pt x="0" y="249"/>
                    <a:pt x="14" y="278"/>
                    <a:pt x="34" y="278"/>
                  </a:cubicBezTo>
                  <a:cubicBezTo>
                    <a:pt x="37" y="278"/>
                    <a:pt x="40" y="277"/>
                    <a:pt x="43" y="276"/>
                  </a:cubicBezTo>
                  <a:cubicBezTo>
                    <a:pt x="222" y="216"/>
                    <a:pt x="389" y="145"/>
                    <a:pt x="567" y="73"/>
                  </a:cubicBezTo>
                  <a:cubicBezTo>
                    <a:pt x="589" y="52"/>
                    <a:pt x="571" y="0"/>
                    <a:pt x="53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45"/>
            <p:cNvSpPr/>
            <p:nvPr/>
          </p:nvSpPr>
          <p:spPr>
            <a:xfrm>
              <a:off x="3919575" y="2238550"/>
              <a:ext cx="8500" cy="8425"/>
            </a:xfrm>
            <a:custGeom>
              <a:rect b="b" l="l" r="r" t="t"/>
              <a:pathLst>
                <a:path extrusionOk="0" h="337" w="340">
                  <a:moveTo>
                    <a:pt x="195" y="0"/>
                  </a:moveTo>
                  <a:cubicBezTo>
                    <a:pt x="140" y="0"/>
                    <a:pt x="88" y="33"/>
                    <a:pt x="82" y="105"/>
                  </a:cubicBezTo>
                  <a:lnTo>
                    <a:pt x="82" y="105"/>
                  </a:lnTo>
                  <a:cubicBezTo>
                    <a:pt x="82" y="105"/>
                    <a:pt x="82" y="106"/>
                    <a:pt x="82" y="106"/>
                  </a:cubicBezTo>
                  <a:cubicBezTo>
                    <a:pt x="70" y="118"/>
                    <a:pt x="70" y="129"/>
                    <a:pt x="58" y="153"/>
                  </a:cubicBezTo>
                  <a:lnTo>
                    <a:pt x="10" y="237"/>
                  </a:lnTo>
                  <a:cubicBezTo>
                    <a:pt x="0" y="278"/>
                    <a:pt x="16" y="337"/>
                    <a:pt x="59" y="337"/>
                  </a:cubicBezTo>
                  <a:cubicBezTo>
                    <a:pt x="66" y="337"/>
                    <a:pt x="74" y="335"/>
                    <a:pt x="82" y="332"/>
                  </a:cubicBezTo>
                  <a:cubicBezTo>
                    <a:pt x="129" y="320"/>
                    <a:pt x="189" y="320"/>
                    <a:pt x="237" y="284"/>
                  </a:cubicBezTo>
                  <a:cubicBezTo>
                    <a:pt x="272" y="260"/>
                    <a:pt x="320" y="213"/>
                    <a:pt x="320" y="153"/>
                  </a:cubicBezTo>
                  <a:cubicBezTo>
                    <a:pt x="340" y="55"/>
                    <a:pt x="266" y="0"/>
                    <a:pt x="19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45"/>
            <p:cNvSpPr/>
            <p:nvPr/>
          </p:nvSpPr>
          <p:spPr>
            <a:xfrm>
              <a:off x="3997500" y="2290600"/>
              <a:ext cx="7175" cy="2100"/>
            </a:xfrm>
            <a:custGeom>
              <a:rect b="b" l="l" r="r" t="t"/>
              <a:pathLst>
                <a:path extrusionOk="0" h="84" w="287">
                  <a:moveTo>
                    <a:pt x="239" y="0"/>
                  </a:moveTo>
                  <a:cubicBezTo>
                    <a:pt x="168" y="0"/>
                    <a:pt x="96" y="24"/>
                    <a:pt x="37" y="24"/>
                  </a:cubicBezTo>
                  <a:cubicBezTo>
                    <a:pt x="1" y="24"/>
                    <a:pt x="1" y="60"/>
                    <a:pt x="37" y="60"/>
                  </a:cubicBezTo>
                  <a:cubicBezTo>
                    <a:pt x="108" y="60"/>
                    <a:pt x="180" y="83"/>
                    <a:pt x="239" y="83"/>
                  </a:cubicBezTo>
                  <a:cubicBezTo>
                    <a:pt x="287" y="83"/>
                    <a:pt x="287" y="0"/>
                    <a:pt x="23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45"/>
            <p:cNvSpPr/>
            <p:nvPr/>
          </p:nvSpPr>
          <p:spPr>
            <a:xfrm>
              <a:off x="4402925" y="2865725"/>
              <a:ext cx="4475" cy="3525"/>
            </a:xfrm>
            <a:custGeom>
              <a:rect b="b" l="l" r="r" t="t"/>
              <a:pathLst>
                <a:path extrusionOk="0" h="141" w="179">
                  <a:moveTo>
                    <a:pt x="125" y="1"/>
                  </a:moveTo>
                  <a:cubicBezTo>
                    <a:pt x="113" y="1"/>
                    <a:pt x="101" y="4"/>
                    <a:pt x="96" y="10"/>
                  </a:cubicBezTo>
                  <a:cubicBezTo>
                    <a:pt x="84" y="34"/>
                    <a:pt x="84" y="34"/>
                    <a:pt x="36" y="57"/>
                  </a:cubicBezTo>
                  <a:cubicBezTo>
                    <a:pt x="0" y="69"/>
                    <a:pt x="0" y="117"/>
                    <a:pt x="36" y="129"/>
                  </a:cubicBezTo>
                  <a:cubicBezTo>
                    <a:pt x="54" y="135"/>
                    <a:pt x="75" y="141"/>
                    <a:pt x="96" y="141"/>
                  </a:cubicBezTo>
                  <a:cubicBezTo>
                    <a:pt x="116" y="141"/>
                    <a:pt x="137" y="135"/>
                    <a:pt x="155" y="117"/>
                  </a:cubicBezTo>
                  <a:cubicBezTo>
                    <a:pt x="179" y="81"/>
                    <a:pt x="167" y="34"/>
                    <a:pt x="155" y="10"/>
                  </a:cubicBezTo>
                  <a:cubicBezTo>
                    <a:pt x="149" y="4"/>
                    <a:pt x="137" y="1"/>
                    <a:pt x="12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45"/>
            <p:cNvSpPr/>
            <p:nvPr/>
          </p:nvSpPr>
          <p:spPr>
            <a:xfrm>
              <a:off x="4486850" y="2865950"/>
              <a:ext cx="14925" cy="4200"/>
            </a:xfrm>
            <a:custGeom>
              <a:rect b="b" l="l" r="r" t="t"/>
              <a:pathLst>
                <a:path extrusionOk="0" h="168" w="597">
                  <a:moveTo>
                    <a:pt x="489" y="1"/>
                  </a:moveTo>
                  <a:cubicBezTo>
                    <a:pt x="346" y="1"/>
                    <a:pt x="191" y="1"/>
                    <a:pt x="48" y="25"/>
                  </a:cubicBezTo>
                  <a:cubicBezTo>
                    <a:pt x="1" y="48"/>
                    <a:pt x="1" y="120"/>
                    <a:pt x="48" y="132"/>
                  </a:cubicBezTo>
                  <a:cubicBezTo>
                    <a:pt x="191" y="168"/>
                    <a:pt x="346" y="168"/>
                    <a:pt x="489" y="168"/>
                  </a:cubicBezTo>
                  <a:cubicBezTo>
                    <a:pt x="596" y="156"/>
                    <a:pt x="596" y="1"/>
                    <a:pt x="48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45"/>
            <p:cNvSpPr/>
            <p:nvPr/>
          </p:nvSpPr>
          <p:spPr>
            <a:xfrm>
              <a:off x="4271350" y="3001975"/>
              <a:ext cx="10650" cy="7500"/>
            </a:xfrm>
            <a:custGeom>
              <a:rect b="b" l="l" r="r" t="t"/>
              <a:pathLst>
                <a:path extrusionOk="0" h="300" w="426">
                  <a:moveTo>
                    <a:pt x="249" y="1"/>
                  </a:moveTo>
                  <a:cubicBezTo>
                    <a:pt x="245" y="1"/>
                    <a:pt x="242" y="1"/>
                    <a:pt x="239" y="1"/>
                  </a:cubicBezTo>
                  <a:cubicBezTo>
                    <a:pt x="176" y="1"/>
                    <a:pt x="113" y="21"/>
                    <a:pt x="75" y="68"/>
                  </a:cubicBezTo>
                  <a:lnTo>
                    <a:pt x="75" y="68"/>
                  </a:lnTo>
                  <a:cubicBezTo>
                    <a:pt x="66" y="74"/>
                    <a:pt x="57" y="78"/>
                    <a:pt x="48" y="96"/>
                  </a:cubicBezTo>
                  <a:cubicBezTo>
                    <a:pt x="1" y="120"/>
                    <a:pt x="1" y="180"/>
                    <a:pt x="48" y="215"/>
                  </a:cubicBezTo>
                  <a:cubicBezTo>
                    <a:pt x="55" y="222"/>
                    <a:pt x="62" y="225"/>
                    <a:pt x="70" y="229"/>
                  </a:cubicBezTo>
                  <a:lnTo>
                    <a:pt x="70" y="229"/>
                  </a:lnTo>
                  <a:cubicBezTo>
                    <a:pt x="106" y="283"/>
                    <a:pt x="172" y="299"/>
                    <a:pt x="239" y="299"/>
                  </a:cubicBezTo>
                  <a:cubicBezTo>
                    <a:pt x="245" y="299"/>
                    <a:pt x="252" y="300"/>
                    <a:pt x="258" y="300"/>
                  </a:cubicBezTo>
                  <a:cubicBezTo>
                    <a:pt x="426" y="300"/>
                    <a:pt x="423" y="1"/>
                    <a:pt x="24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45"/>
            <p:cNvSpPr/>
            <p:nvPr/>
          </p:nvSpPr>
          <p:spPr>
            <a:xfrm>
              <a:off x="4280275" y="2823100"/>
              <a:ext cx="625" cy="325"/>
            </a:xfrm>
            <a:custGeom>
              <a:rect b="b" l="l" r="r" t="t"/>
              <a:pathLst>
                <a:path extrusionOk="0" h="13" w="25">
                  <a:moveTo>
                    <a:pt x="13" y="0"/>
                  </a:moveTo>
                  <a:cubicBezTo>
                    <a:pt x="1" y="0"/>
                    <a:pt x="1" y="12"/>
                    <a:pt x="13" y="12"/>
                  </a:cubicBezTo>
                  <a:cubicBezTo>
                    <a:pt x="25" y="12"/>
                    <a:pt x="25" y="0"/>
                    <a:pt x="1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45"/>
            <p:cNvSpPr/>
            <p:nvPr/>
          </p:nvSpPr>
          <p:spPr>
            <a:xfrm>
              <a:off x="4078175" y="2634975"/>
              <a:ext cx="11325" cy="7500"/>
            </a:xfrm>
            <a:custGeom>
              <a:rect b="b" l="l" r="r" t="t"/>
              <a:pathLst>
                <a:path extrusionOk="0" h="300" w="453">
                  <a:moveTo>
                    <a:pt x="298" y="1"/>
                  </a:moveTo>
                  <a:cubicBezTo>
                    <a:pt x="239" y="13"/>
                    <a:pt x="191" y="13"/>
                    <a:pt x="143" y="36"/>
                  </a:cubicBezTo>
                  <a:lnTo>
                    <a:pt x="48" y="84"/>
                  </a:lnTo>
                  <a:cubicBezTo>
                    <a:pt x="1" y="120"/>
                    <a:pt x="1" y="179"/>
                    <a:pt x="48" y="203"/>
                  </a:cubicBezTo>
                  <a:lnTo>
                    <a:pt x="143" y="251"/>
                  </a:lnTo>
                  <a:cubicBezTo>
                    <a:pt x="203" y="274"/>
                    <a:pt x="227" y="298"/>
                    <a:pt x="298" y="298"/>
                  </a:cubicBezTo>
                  <a:cubicBezTo>
                    <a:pt x="304" y="299"/>
                    <a:pt x="309" y="299"/>
                    <a:pt x="314" y="299"/>
                  </a:cubicBezTo>
                  <a:cubicBezTo>
                    <a:pt x="400" y="299"/>
                    <a:pt x="453" y="211"/>
                    <a:pt x="453" y="143"/>
                  </a:cubicBezTo>
                  <a:cubicBezTo>
                    <a:pt x="453" y="84"/>
                    <a:pt x="393" y="1"/>
                    <a:pt x="29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45"/>
            <p:cNvSpPr/>
            <p:nvPr/>
          </p:nvSpPr>
          <p:spPr>
            <a:xfrm>
              <a:off x="4098125" y="2375425"/>
              <a:ext cx="625" cy="625"/>
            </a:xfrm>
            <a:custGeom>
              <a:rect b="b" l="l" r="r" t="t"/>
              <a:pathLst>
                <a:path extrusionOk="0" h="25" w="25">
                  <a:moveTo>
                    <a:pt x="12" y="0"/>
                  </a:moveTo>
                  <a:cubicBezTo>
                    <a:pt x="0" y="0"/>
                    <a:pt x="0" y="24"/>
                    <a:pt x="12" y="24"/>
                  </a:cubicBezTo>
                  <a:cubicBezTo>
                    <a:pt x="24" y="24"/>
                    <a:pt x="24" y="0"/>
                    <a:pt x="1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45"/>
            <p:cNvSpPr/>
            <p:nvPr/>
          </p:nvSpPr>
          <p:spPr>
            <a:xfrm>
              <a:off x="4110925" y="2323950"/>
              <a:ext cx="13075" cy="6750"/>
            </a:xfrm>
            <a:custGeom>
              <a:rect b="b" l="l" r="r" t="t"/>
              <a:pathLst>
                <a:path extrusionOk="0" h="270" w="523">
                  <a:moveTo>
                    <a:pt x="427" y="0"/>
                  </a:moveTo>
                  <a:cubicBezTo>
                    <a:pt x="416" y="0"/>
                    <a:pt x="405" y="4"/>
                    <a:pt x="393" y="12"/>
                  </a:cubicBezTo>
                  <a:cubicBezTo>
                    <a:pt x="274" y="71"/>
                    <a:pt x="179" y="131"/>
                    <a:pt x="48" y="178"/>
                  </a:cubicBezTo>
                  <a:cubicBezTo>
                    <a:pt x="0" y="190"/>
                    <a:pt x="0" y="250"/>
                    <a:pt x="48" y="262"/>
                  </a:cubicBezTo>
                  <a:cubicBezTo>
                    <a:pt x="71" y="267"/>
                    <a:pt x="93" y="269"/>
                    <a:pt x="115" y="269"/>
                  </a:cubicBezTo>
                  <a:cubicBezTo>
                    <a:pt x="239" y="269"/>
                    <a:pt x="341" y="191"/>
                    <a:pt x="453" y="131"/>
                  </a:cubicBezTo>
                  <a:cubicBezTo>
                    <a:pt x="523" y="91"/>
                    <a:pt x="484" y="0"/>
                    <a:pt x="42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45"/>
            <p:cNvSpPr/>
            <p:nvPr/>
          </p:nvSpPr>
          <p:spPr>
            <a:xfrm>
              <a:off x="4152300" y="2266725"/>
              <a:ext cx="5500" cy="3175"/>
            </a:xfrm>
            <a:custGeom>
              <a:rect b="b" l="l" r="r" t="t"/>
              <a:pathLst>
                <a:path extrusionOk="0" h="127" w="220">
                  <a:moveTo>
                    <a:pt x="128" y="0"/>
                  </a:moveTo>
                  <a:cubicBezTo>
                    <a:pt x="122" y="0"/>
                    <a:pt x="115" y="1"/>
                    <a:pt x="107" y="3"/>
                  </a:cubicBezTo>
                  <a:cubicBezTo>
                    <a:pt x="72" y="26"/>
                    <a:pt x="48" y="26"/>
                    <a:pt x="12" y="38"/>
                  </a:cubicBezTo>
                  <a:cubicBezTo>
                    <a:pt x="0" y="50"/>
                    <a:pt x="0" y="86"/>
                    <a:pt x="12" y="98"/>
                  </a:cubicBezTo>
                  <a:cubicBezTo>
                    <a:pt x="36" y="110"/>
                    <a:pt x="72" y="122"/>
                    <a:pt x="107" y="122"/>
                  </a:cubicBezTo>
                  <a:cubicBezTo>
                    <a:pt x="118" y="125"/>
                    <a:pt x="128" y="126"/>
                    <a:pt x="137" y="126"/>
                  </a:cubicBezTo>
                  <a:cubicBezTo>
                    <a:pt x="219" y="126"/>
                    <a:pt x="216" y="0"/>
                    <a:pt x="12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45"/>
            <p:cNvSpPr/>
            <p:nvPr/>
          </p:nvSpPr>
          <p:spPr>
            <a:xfrm>
              <a:off x="4304100" y="2038475"/>
              <a:ext cx="22650" cy="4525"/>
            </a:xfrm>
            <a:custGeom>
              <a:rect b="b" l="l" r="r" t="t"/>
              <a:pathLst>
                <a:path extrusionOk="0" h="181" w="906">
                  <a:moveTo>
                    <a:pt x="786" y="1"/>
                  </a:moveTo>
                  <a:cubicBezTo>
                    <a:pt x="548" y="1"/>
                    <a:pt x="298" y="1"/>
                    <a:pt x="60" y="24"/>
                  </a:cubicBezTo>
                  <a:cubicBezTo>
                    <a:pt x="0" y="48"/>
                    <a:pt x="0" y="131"/>
                    <a:pt x="60" y="143"/>
                  </a:cubicBezTo>
                  <a:cubicBezTo>
                    <a:pt x="219" y="175"/>
                    <a:pt x="383" y="180"/>
                    <a:pt x="545" y="180"/>
                  </a:cubicBezTo>
                  <a:cubicBezTo>
                    <a:pt x="626" y="180"/>
                    <a:pt x="707" y="179"/>
                    <a:pt x="786" y="179"/>
                  </a:cubicBezTo>
                  <a:cubicBezTo>
                    <a:pt x="790" y="179"/>
                    <a:pt x="793" y="180"/>
                    <a:pt x="797" y="180"/>
                  </a:cubicBezTo>
                  <a:cubicBezTo>
                    <a:pt x="905" y="180"/>
                    <a:pt x="902" y="1"/>
                    <a:pt x="78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45"/>
            <p:cNvSpPr/>
            <p:nvPr/>
          </p:nvSpPr>
          <p:spPr>
            <a:xfrm>
              <a:off x="4102875" y="2108425"/>
              <a:ext cx="16100" cy="7475"/>
            </a:xfrm>
            <a:custGeom>
              <a:rect b="b" l="l" r="r" t="t"/>
              <a:pathLst>
                <a:path extrusionOk="0" h="299" w="644">
                  <a:moveTo>
                    <a:pt x="96" y="0"/>
                  </a:moveTo>
                  <a:cubicBezTo>
                    <a:pt x="36" y="0"/>
                    <a:pt x="1" y="60"/>
                    <a:pt x="13" y="120"/>
                  </a:cubicBezTo>
                  <a:cubicBezTo>
                    <a:pt x="55" y="289"/>
                    <a:pt x="257" y="298"/>
                    <a:pt x="410" y="298"/>
                  </a:cubicBezTo>
                  <a:cubicBezTo>
                    <a:pt x="430" y="298"/>
                    <a:pt x="448" y="298"/>
                    <a:pt x="465" y="298"/>
                  </a:cubicBezTo>
                  <a:cubicBezTo>
                    <a:pt x="469" y="298"/>
                    <a:pt x="472" y="299"/>
                    <a:pt x="476" y="299"/>
                  </a:cubicBezTo>
                  <a:cubicBezTo>
                    <a:pt x="644" y="299"/>
                    <a:pt x="640" y="24"/>
                    <a:pt x="465" y="24"/>
                  </a:cubicBezTo>
                  <a:cubicBezTo>
                    <a:pt x="346" y="24"/>
                    <a:pt x="227" y="12"/>
                    <a:pt x="9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45"/>
            <p:cNvSpPr/>
            <p:nvPr/>
          </p:nvSpPr>
          <p:spPr>
            <a:xfrm>
              <a:off x="4396675" y="2494475"/>
              <a:ext cx="8350" cy="5975"/>
            </a:xfrm>
            <a:custGeom>
              <a:rect b="b" l="l" r="r" t="t"/>
              <a:pathLst>
                <a:path extrusionOk="0" h="239" w="334">
                  <a:moveTo>
                    <a:pt x="167" y="1"/>
                  </a:moveTo>
                  <a:cubicBezTo>
                    <a:pt x="0" y="1"/>
                    <a:pt x="0" y="239"/>
                    <a:pt x="167" y="239"/>
                  </a:cubicBezTo>
                  <a:cubicBezTo>
                    <a:pt x="334" y="239"/>
                    <a:pt x="334" y="1"/>
                    <a:pt x="16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45"/>
            <p:cNvSpPr/>
            <p:nvPr/>
          </p:nvSpPr>
          <p:spPr>
            <a:xfrm>
              <a:off x="3745100" y="2567475"/>
              <a:ext cx="14025" cy="6825"/>
            </a:xfrm>
            <a:custGeom>
              <a:rect b="b" l="l" r="r" t="t"/>
              <a:pathLst>
                <a:path extrusionOk="0" h="273" w="561">
                  <a:moveTo>
                    <a:pt x="389" y="0"/>
                  </a:moveTo>
                  <a:cubicBezTo>
                    <a:pt x="345" y="0"/>
                    <a:pt x="304" y="13"/>
                    <a:pt x="262" y="34"/>
                  </a:cubicBezTo>
                  <a:cubicBezTo>
                    <a:pt x="191" y="57"/>
                    <a:pt x="0" y="93"/>
                    <a:pt x="24" y="200"/>
                  </a:cubicBezTo>
                  <a:cubicBezTo>
                    <a:pt x="30" y="255"/>
                    <a:pt x="71" y="272"/>
                    <a:pt x="120" y="272"/>
                  </a:cubicBezTo>
                  <a:cubicBezTo>
                    <a:pt x="178" y="272"/>
                    <a:pt x="248" y="249"/>
                    <a:pt x="286" y="236"/>
                  </a:cubicBezTo>
                  <a:cubicBezTo>
                    <a:pt x="334" y="224"/>
                    <a:pt x="393" y="212"/>
                    <a:pt x="441" y="200"/>
                  </a:cubicBezTo>
                  <a:cubicBezTo>
                    <a:pt x="465" y="176"/>
                    <a:pt x="477" y="153"/>
                    <a:pt x="512" y="141"/>
                  </a:cubicBezTo>
                  <a:cubicBezTo>
                    <a:pt x="560" y="105"/>
                    <a:pt x="548" y="34"/>
                    <a:pt x="489" y="22"/>
                  </a:cubicBezTo>
                  <a:cubicBezTo>
                    <a:pt x="454" y="7"/>
                    <a:pt x="421" y="0"/>
                    <a:pt x="38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45"/>
            <p:cNvSpPr/>
            <p:nvPr/>
          </p:nvSpPr>
          <p:spPr>
            <a:xfrm>
              <a:off x="3738850" y="2559650"/>
              <a:ext cx="21650" cy="8675"/>
            </a:xfrm>
            <a:custGeom>
              <a:rect b="b" l="l" r="r" t="t"/>
              <a:pathLst>
                <a:path extrusionOk="0" h="347" w="866">
                  <a:moveTo>
                    <a:pt x="806" y="0"/>
                  </a:moveTo>
                  <a:cubicBezTo>
                    <a:pt x="804" y="0"/>
                    <a:pt x="801" y="0"/>
                    <a:pt x="798" y="1"/>
                  </a:cubicBezTo>
                  <a:cubicBezTo>
                    <a:pt x="500" y="49"/>
                    <a:pt x="274" y="132"/>
                    <a:pt x="24" y="299"/>
                  </a:cubicBezTo>
                  <a:cubicBezTo>
                    <a:pt x="0" y="311"/>
                    <a:pt x="24" y="347"/>
                    <a:pt x="36" y="347"/>
                  </a:cubicBezTo>
                  <a:cubicBezTo>
                    <a:pt x="298" y="275"/>
                    <a:pt x="560" y="168"/>
                    <a:pt x="822" y="97"/>
                  </a:cubicBezTo>
                  <a:cubicBezTo>
                    <a:pt x="866" y="64"/>
                    <a:pt x="839" y="0"/>
                    <a:pt x="80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45"/>
            <p:cNvSpPr/>
            <p:nvPr/>
          </p:nvSpPr>
          <p:spPr>
            <a:xfrm>
              <a:off x="3743325" y="2540625"/>
              <a:ext cx="13400" cy="3675"/>
            </a:xfrm>
            <a:custGeom>
              <a:rect b="b" l="l" r="r" t="t"/>
              <a:pathLst>
                <a:path extrusionOk="0" h="147" w="536">
                  <a:moveTo>
                    <a:pt x="452" y="0"/>
                  </a:moveTo>
                  <a:cubicBezTo>
                    <a:pt x="298" y="0"/>
                    <a:pt x="167" y="24"/>
                    <a:pt x="36" y="60"/>
                  </a:cubicBezTo>
                  <a:cubicBezTo>
                    <a:pt x="0" y="84"/>
                    <a:pt x="0" y="119"/>
                    <a:pt x="36" y="119"/>
                  </a:cubicBezTo>
                  <a:cubicBezTo>
                    <a:pt x="91" y="140"/>
                    <a:pt x="146" y="147"/>
                    <a:pt x="204" y="147"/>
                  </a:cubicBezTo>
                  <a:cubicBezTo>
                    <a:pt x="282" y="147"/>
                    <a:pt x="363" y="133"/>
                    <a:pt x="452" y="119"/>
                  </a:cubicBezTo>
                  <a:cubicBezTo>
                    <a:pt x="459" y="121"/>
                    <a:pt x="465" y="122"/>
                    <a:pt x="470" y="122"/>
                  </a:cubicBezTo>
                  <a:cubicBezTo>
                    <a:pt x="535" y="122"/>
                    <a:pt x="529" y="0"/>
                    <a:pt x="45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45"/>
            <p:cNvSpPr/>
            <p:nvPr/>
          </p:nvSpPr>
          <p:spPr>
            <a:xfrm>
              <a:off x="3721000" y="2542975"/>
              <a:ext cx="11525" cy="2725"/>
            </a:xfrm>
            <a:custGeom>
              <a:rect b="b" l="l" r="r" t="t"/>
              <a:pathLst>
                <a:path extrusionOk="0" h="109" w="461">
                  <a:moveTo>
                    <a:pt x="415" y="0"/>
                  </a:moveTo>
                  <a:cubicBezTo>
                    <a:pt x="412" y="0"/>
                    <a:pt x="409" y="1"/>
                    <a:pt x="405" y="2"/>
                  </a:cubicBezTo>
                  <a:cubicBezTo>
                    <a:pt x="286" y="25"/>
                    <a:pt x="155" y="25"/>
                    <a:pt x="36" y="61"/>
                  </a:cubicBezTo>
                  <a:cubicBezTo>
                    <a:pt x="0" y="73"/>
                    <a:pt x="0" y="109"/>
                    <a:pt x="36" y="109"/>
                  </a:cubicBezTo>
                  <a:cubicBezTo>
                    <a:pt x="167" y="109"/>
                    <a:pt x="286" y="85"/>
                    <a:pt x="417" y="61"/>
                  </a:cubicBezTo>
                  <a:cubicBezTo>
                    <a:pt x="461" y="61"/>
                    <a:pt x="454" y="0"/>
                    <a:pt x="41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45"/>
            <p:cNvSpPr/>
            <p:nvPr/>
          </p:nvSpPr>
          <p:spPr>
            <a:xfrm>
              <a:off x="3733200" y="2520100"/>
              <a:ext cx="10825" cy="4050"/>
            </a:xfrm>
            <a:custGeom>
              <a:rect b="b" l="l" r="r" t="t"/>
              <a:pathLst>
                <a:path extrusionOk="0" h="162" w="433">
                  <a:moveTo>
                    <a:pt x="387" y="1"/>
                  </a:moveTo>
                  <a:cubicBezTo>
                    <a:pt x="381" y="1"/>
                    <a:pt x="374" y="4"/>
                    <a:pt x="369" y="12"/>
                  </a:cubicBezTo>
                  <a:cubicBezTo>
                    <a:pt x="262" y="83"/>
                    <a:pt x="155" y="95"/>
                    <a:pt x="36" y="95"/>
                  </a:cubicBezTo>
                  <a:cubicBezTo>
                    <a:pt x="0" y="95"/>
                    <a:pt x="0" y="143"/>
                    <a:pt x="36" y="143"/>
                  </a:cubicBezTo>
                  <a:cubicBezTo>
                    <a:pt x="72" y="156"/>
                    <a:pt x="109" y="162"/>
                    <a:pt x="145" y="162"/>
                  </a:cubicBezTo>
                  <a:cubicBezTo>
                    <a:pt x="238" y="162"/>
                    <a:pt x="328" y="123"/>
                    <a:pt x="405" y="71"/>
                  </a:cubicBezTo>
                  <a:cubicBezTo>
                    <a:pt x="433" y="43"/>
                    <a:pt x="410" y="1"/>
                    <a:pt x="38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45"/>
            <p:cNvSpPr/>
            <p:nvPr/>
          </p:nvSpPr>
          <p:spPr>
            <a:xfrm>
              <a:off x="3731400" y="2499800"/>
              <a:ext cx="10950" cy="3650"/>
            </a:xfrm>
            <a:custGeom>
              <a:rect b="b" l="l" r="r" t="t"/>
              <a:pathLst>
                <a:path extrusionOk="0" h="146" w="438">
                  <a:moveTo>
                    <a:pt x="357" y="1"/>
                  </a:moveTo>
                  <a:cubicBezTo>
                    <a:pt x="353" y="1"/>
                    <a:pt x="350" y="1"/>
                    <a:pt x="346" y="2"/>
                  </a:cubicBezTo>
                  <a:cubicBezTo>
                    <a:pt x="239" y="50"/>
                    <a:pt x="144" y="62"/>
                    <a:pt x="36" y="86"/>
                  </a:cubicBezTo>
                  <a:cubicBezTo>
                    <a:pt x="1" y="109"/>
                    <a:pt x="1" y="133"/>
                    <a:pt x="36" y="133"/>
                  </a:cubicBezTo>
                  <a:cubicBezTo>
                    <a:pt x="65" y="142"/>
                    <a:pt x="93" y="145"/>
                    <a:pt x="122" y="145"/>
                  </a:cubicBezTo>
                  <a:cubicBezTo>
                    <a:pt x="212" y="145"/>
                    <a:pt x="303" y="107"/>
                    <a:pt x="394" y="62"/>
                  </a:cubicBezTo>
                  <a:cubicBezTo>
                    <a:pt x="438" y="62"/>
                    <a:pt x="400" y="1"/>
                    <a:pt x="35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45"/>
            <p:cNvSpPr/>
            <p:nvPr/>
          </p:nvSpPr>
          <p:spPr>
            <a:xfrm>
              <a:off x="3710275" y="2490025"/>
              <a:ext cx="22600" cy="5900"/>
            </a:xfrm>
            <a:custGeom>
              <a:rect b="b" l="l" r="r" t="t"/>
              <a:pathLst>
                <a:path extrusionOk="0" h="236" w="904">
                  <a:moveTo>
                    <a:pt x="834" y="0"/>
                  </a:moveTo>
                  <a:cubicBezTo>
                    <a:pt x="691" y="24"/>
                    <a:pt x="548" y="36"/>
                    <a:pt x="417" y="60"/>
                  </a:cubicBezTo>
                  <a:cubicBezTo>
                    <a:pt x="286" y="84"/>
                    <a:pt x="119" y="84"/>
                    <a:pt x="12" y="155"/>
                  </a:cubicBezTo>
                  <a:cubicBezTo>
                    <a:pt x="0" y="167"/>
                    <a:pt x="0" y="203"/>
                    <a:pt x="12" y="203"/>
                  </a:cubicBezTo>
                  <a:cubicBezTo>
                    <a:pt x="56" y="227"/>
                    <a:pt x="103" y="235"/>
                    <a:pt x="152" y="235"/>
                  </a:cubicBezTo>
                  <a:cubicBezTo>
                    <a:pt x="223" y="235"/>
                    <a:pt x="299" y="217"/>
                    <a:pt x="370" y="203"/>
                  </a:cubicBezTo>
                  <a:cubicBezTo>
                    <a:pt x="536" y="167"/>
                    <a:pt x="691" y="107"/>
                    <a:pt x="846" y="84"/>
                  </a:cubicBezTo>
                  <a:cubicBezTo>
                    <a:pt x="849" y="84"/>
                    <a:pt x="853" y="85"/>
                    <a:pt x="856" y="85"/>
                  </a:cubicBezTo>
                  <a:cubicBezTo>
                    <a:pt x="904" y="85"/>
                    <a:pt x="890" y="0"/>
                    <a:pt x="83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45"/>
            <p:cNvSpPr/>
            <p:nvPr/>
          </p:nvSpPr>
          <p:spPr>
            <a:xfrm>
              <a:off x="3699350" y="2477450"/>
              <a:ext cx="9025" cy="3800"/>
            </a:xfrm>
            <a:custGeom>
              <a:rect b="b" l="l" r="r" t="t"/>
              <a:pathLst>
                <a:path extrusionOk="0" h="152" w="361">
                  <a:moveTo>
                    <a:pt x="332" y="1"/>
                  </a:moveTo>
                  <a:cubicBezTo>
                    <a:pt x="328" y="1"/>
                    <a:pt x="323" y="2"/>
                    <a:pt x="318" y="3"/>
                  </a:cubicBezTo>
                  <a:cubicBezTo>
                    <a:pt x="235" y="63"/>
                    <a:pt x="128" y="75"/>
                    <a:pt x="21" y="110"/>
                  </a:cubicBezTo>
                  <a:cubicBezTo>
                    <a:pt x="1" y="110"/>
                    <a:pt x="6" y="152"/>
                    <a:pt x="22" y="152"/>
                  </a:cubicBezTo>
                  <a:cubicBezTo>
                    <a:pt x="25" y="152"/>
                    <a:pt x="29" y="150"/>
                    <a:pt x="33" y="146"/>
                  </a:cubicBezTo>
                  <a:cubicBezTo>
                    <a:pt x="140" y="122"/>
                    <a:pt x="247" y="87"/>
                    <a:pt x="330" y="27"/>
                  </a:cubicBezTo>
                  <a:cubicBezTo>
                    <a:pt x="361" y="27"/>
                    <a:pt x="357" y="1"/>
                    <a:pt x="33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45"/>
            <p:cNvSpPr/>
            <p:nvPr/>
          </p:nvSpPr>
          <p:spPr>
            <a:xfrm>
              <a:off x="3682900" y="2475125"/>
              <a:ext cx="5975" cy="625"/>
            </a:xfrm>
            <a:custGeom>
              <a:rect b="b" l="l" r="r" t="t"/>
              <a:pathLst>
                <a:path extrusionOk="0" h="25" w="239">
                  <a:moveTo>
                    <a:pt x="12" y="1"/>
                  </a:moveTo>
                  <a:cubicBezTo>
                    <a:pt x="0" y="1"/>
                    <a:pt x="0" y="25"/>
                    <a:pt x="12" y="25"/>
                  </a:cubicBezTo>
                  <a:lnTo>
                    <a:pt x="214" y="25"/>
                  </a:lnTo>
                  <a:cubicBezTo>
                    <a:pt x="238" y="25"/>
                    <a:pt x="238" y="1"/>
                    <a:pt x="21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45"/>
            <p:cNvSpPr/>
            <p:nvPr/>
          </p:nvSpPr>
          <p:spPr>
            <a:xfrm>
              <a:off x="3642100" y="2492075"/>
              <a:ext cx="7850" cy="4825"/>
            </a:xfrm>
            <a:custGeom>
              <a:rect b="b" l="l" r="r" t="t"/>
              <a:pathLst>
                <a:path extrusionOk="0" h="193" w="314">
                  <a:moveTo>
                    <a:pt x="267" y="1"/>
                  </a:moveTo>
                  <a:cubicBezTo>
                    <a:pt x="258" y="1"/>
                    <a:pt x="248" y="5"/>
                    <a:pt x="239" y="14"/>
                  </a:cubicBezTo>
                  <a:cubicBezTo>
                    <a:pt x="179" y="73"/>
                    <a:pt x="96" y="97"/>
                    <a:pt x="37" y="144"/>
                  </a:cubicBezTo>
                  <a:cubicBezTo>
                    <a:pt x="1" y="156"/>
                    <a:pt x="37" y="192"/>
                    <a:pt x="60" y="192"/>
                  </a:cubicBezTo>
                  <a:cubicBezTo>
                    <a:pt x="144" y="156"/>
                    <a:pt x="227" y="121"/>
                    <a:pt x="287" y="61"/>
                  </a:cubicBezTo>
                  <a:cubicBezTo>
                    <a:pt x="313" y="34"/>
                    <a:pt x="293" y="1"/>
                    <a:pt x="26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45"/>
            <p:cNvSpPr/>
            <p:nvPr/>
          </p:nvSpPr>
          <p:spPr>
            <a:xfrm>
              <a:off x="3640025" y="2509375"/>
              <a:ext cx="13125" cy="6350"/>
            </a:xfrm>
            <a:custGeom>
              <a:rect b="b" l="l" r="r" t="t"/>
              <a:pathLst>
                <a:path extrusionOk="0" h="254" w="525">
                  <a:moveTo>
                    <a:pt x="405" y="0"/>
                  </a:moveTo>
                  <a:cubicBezTo>
                    <a:pt x="262" y="0"/>
                    <a:pt x="60" y="0"/>
                    <a:pt x="12" y="155"/>
                  </a:cubicBezTo>
                  <a:cubicBezTo>
                    <a:pt x="1" y="179"/>
                    <a:pt x="24" y="226"/>
                    <a:pt x="60" y="238"/>
                  </a:cubicBezTo>
                  <a:cubicBezTo>
                    <a:pt x="79" y="250"/>
                    <a:pt x="97" y="254"/>
                    <a:pt x="114" y="254"/>
                  </a:cubicBezTo>
                  <a:cubicBezTo>
                    <a:pt x="151" y="254"/>
                    <a:pt x="186" y="235"/>
                    <a:pt x="227" y="226"/>
                  </a:cubicBezTo>
                  <a:cubicBezTo>
                    <a:pt x="286" y="214"/>
                    <a:pt x="334" y="203"/>
                    <a:pt x="405" y="203"/>
                  </a:cubicBezTo>
                  <a:cubicBezTo>
                    <a:pt x="524" y="167"/>
                    <a:pt x="524" y="0"/>
                    <a:pt x="40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45"/>
            <p:cNvSpPr/>
            <p:nvPr/>
          </p:nvSpPr>
          <p:spPr>
            <a:xfrm>
              <a:off x="3623950" y="2560575"/>
              <a:ext cx="22650" cy="7725"/>
            </a:xfrm>
            <a:custGeom>
              <a:rect b="b" l="l" r="r" t="t"/>
              <a:pathLst>
                <a:path extrusionOk="0" h="309" w="906">
                  <a:moveTo>
                    <a:pt x="834" y="0"/>
                  </a:moveTo>
                  <a:cubicBezTo>
                    <a:pt x="691" y="0"/>
                    <a:pt x="536" y="24"/>
                    <a:pt x="405" y="36"/>
                  </a:cubicBezTo>
                  <a:cubicBezTo>
                    <a:pt x="274" y="60"/>
                    <a:pt x="132" y="71"/>
                    <a:pt x="48" y="179"/>
                  </a:cubicBezTo>
                  <a:cubicBezTo>
                    <a:pt x="1" y="214"/>
                    <a:pt x="36" y="262"/>
                    <a:pt x="72" y="298"/>
                  </a:cubicBezTo>
                  <a:cubicBezTo>
                    <a:pt x="98" y="306"/>
                    <a:pt x="125" y="309"/>
                    <a:pt x="151" y="309"/>
                  </a:cubicBezTo>
                  <a:cubicBezTo>
                    <a:pt x="244" y="309"/>
                    <a:pt x="336" y="269"/>
                    <a:pt x="429" y="250"/>
                  </a:cubicBezTo>
                  <a:cubicBezTo>
                    <a:pt x="584" y="202"/>
                    <a:pt x="715" y="155"/>
                    <a:pt x="870" y="131"/>
                  </a:cubicBezTo>
                  <a:cubicBezTo>
                    <a:pt x="905" y="95"/>
                    <a:pt x="894" y="0"/>
                    <a:pt x="83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45"/>
            <p:cNvSpPr/>
            <p:nvPr/>
          </p:nvSpPr>
          <p:spPr>
            <a:xfrm>
              <a:off x="3625450" y="2552975"/>
              <a:ext cx="12900" cy="4475"/>
            </a:xfrm>
            <a:custGeom>
              <a:rect b="b" l="l" r="r" t="t"/>
              <a:pathLst>
                <a:path extrusionOk="0" h="179" w="516">
                  <a:moveTo>
                    <a:pt x="432" y="0"/>
                  </a:moveTo>
                  <a:cubicBezTo>
                    <a:pt x="424" y="0"/>
                    <a:pt x="415" y="2"/>
                    <a:pt x="405" y="6"/>
                  </a:cubicBezTo>
                  <a:cubicBezTo>
                    <a:pt x="286" y="30"/>
                    <a:pt x="131" y="30"/>
                    <a:pt x="36" y="90"/>
                  </a:cubicBezTo>
                  <a:cubicBezTo>
                    <a:pt x="0" y="102"/>
                    <a:pt x="0" y="149"/>
                    <a:pt x="36" y="149"/>
                  </a:cubicBezTo>
                  <a:cubicBezTo>
                    <a:pt x="82" y="170"/>
                    <a:pt x="130" y="178"/>
                    <a:pt x="179" y="178"/>
                  </a:cubicBezTo>
                  <a:cubicBezTo>
                    <a:pt x="268" y="178"/>
                    <a:pt x="360" y="153"/>
                    <a:pt x="453" y="137"/>
                  </a:cubicBezTo>
                  <a:cubicBezTo>
                    <a:pt x="516" y="106"/>
                    <a:pt x="495" y="0"/>
                    <a:pt x="43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45"/>
            <p:cNvSpPr/>
            <p:nvPr/>
          </p:nvSpPr>
          <p:spPr>
            <a:xfrm>
              <a:off x="3647475" y="2591825"/>
              <a:ext cx="16675" cy="4275"/>
            </a:xfrm>
            <a:custGeom>
              <a:rect b="b" l="l" r="r" t="t"/>
              <a:pathLst>
                <a:path extrusionOk="0" h="171" w="667">
                  <a:moveTo>
                    <a:pt x="607" y="0"/>
                  </a:moveTo>
                  <a:cubicBezTo>
                    <a:pt x="500" y="0"/>
                    <a:pt x="381" y="0"/>
                    <a:pt x="286" y="12"/>
                  </a:cubicBezTo>
                  <a:cubicBezTo>
                    <a:pt x="191" y="12"/>
                    <a:pt x="95" y="12"/>
                    <a:pt x="24" y="72"/>
                  </a:cubicBezTo>
                  <a:cubicBezTo>
                    <a:pt x="0" y="95"/>
                    <a:pt x="12" y="143"/>
                    <a:pt x="36" y="155"/>
                  </a:cubicBezTo>
                  <a:cubicBezTo>
                    <a:pt x="62" y="166"/>
                    <a:pt x="89" y="170"/>
                    <a:pt x="115" y="170"/>
                  </a:cubicBezTo>
                  <a:cubicBezTo>
                    <a:pt x="172" y="170"/>
                    <a:pt x="229" y="151"/>
                    <a:pt x="286" y="143"/>
                  </a:cubicBezTo>
                  <a:lnTo>
                    <a:pt x="596" y="95"/>
                  </a:lnTo>
                  <a:cubicBezTo>
                    <a:pt x="667" y="84"/>
                    <a:pt x="667" y="0"/>
                    <a:pt x="60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45"/>
            <p:cNvSpPr/>
            <p:nvPr/>
          </p:nvSpPr>
          <p:spPr>
            <a:xfrm>
              <a:off x="3656400" y="2597500"/>
              <a:ext cx="8950" cy="4475"/>
            </a:xfrm>
            <a:custGeom>
              <a:rect b="b" l="l" r="r" t="t"/>
              <a:pathLst>
                <a:path extrusionOk="0" h="179" w="358">
                  <a:moveTo>
                    <a:pt x="164" y="1"/>
                  </a:moveTo>
                  <a:cubicBezTo>
                    <a:pt x="150" y="1"/>
                    <a:pt x="135" y="3"/>
                    <a:pt x="119" y="11"/>
                  </a:cubicBezTo>
                  <a:cubicBezTo>
                    <a:pt x="72" y="11"/>
                    <a:pt x="48" y="35"/>
                    <a:pt x="12" y="71"/>
                  </a:cubicBezTo>
                  <a:cubicBezTo>
                    <a:pt x="0" y="83"/>
                    <a:pt x="0" y="107"/>
                    <a:pt x="12" y="130"/>
                  </a:cubicBezTo>
                  <a:cubicBezTo>
                    <a:pt x="48" y="154"/>
                    <a:pt x="72" y="166"/>
                    <a:pt x="119" y="178"/>
                  </a:cubicBezTo>
                  <a:lnTo>
                    <a:pt x="250" y="178"/>
                  </a:lnTo>
                  <a:cubicBezTo>
                    <a:pt x="358" y="154"/>
                    <a:pt x="358" y="11"/>
                    <a:pt x="250" y="11"/>
                  </a:cubicBezTo>
                  <a:cubicBezTo>
                    <a:pt x="219" y="11"/>
                    <a:pt x="192" y="1"/>
                    <a:pt x="16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45"/>
            <p:cNvSpPr/>
            <p:nvPr/>
          </p:nvSpPr>
          <p:spPr>
            <a:xfrm>
              <a:off x="3669800" y="2606825"/>
              <a:ext cx="9025" cy="3625"/>
            </a:xfrm>
            <a:custGeom>
              <a:rect b="b" l="l" r="r" t="t"/>
              <a:pathLst>
                <a:path extrusionOk="0" h="145" w="361">
                  <a:moveTo>
                    <a:pt x="291" y="1"/>
                  </a:moveTo>
                  <a:cubicBezTo>
                    <a:pt x="282" y="1"/>
                    <a:pt x="273" y="3"/>
                    <a:pt x="262" y="7"/>
                  </a:cubicBezTo>
                  <a:cubicBezTo>
                    <a:pt x="191" y="31"/>
                    <a:pt x="119" y="31"/>
                    <a:pt x="24" y="67"/>
                  </a:cubicBezTo>
                  <a:cubicBezTo>
                    <a:pt x="0" y="67"/>
                    <a:pt x="0" y="115"/>
                    <a:pt x="24" y="126"/>
                  </a:cubicBezTo>
                  <a:cubicBezTo>
                    <a:pt x="72" y="138"/>
                    <a:pt x="116" y="144"/>
                    <a:pt x="161" y="144"/>
                  </a:cubicBezTo>
                  <a:cubicBezTo>
                    <a:pt x="206" y="144"/>
                    <a:pt x="250" y="138"/>
                    <a:pt x="298" y="126"/>
                  </a:cubicBezTo>
                  <a:cubicBezTo>
                    <a:pt x="360" y="95"/>
                    <a:pt x="350" y="1"/>
                    <a:pt x="29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45"/>
            <p:cNvSpPr/>
            <p:nvPr/>
          </p:nvSpPr>
          <p:spPr>
            <a:xfrm>
              <a:off x="3668300" y="2612125"/>
              <a:ext cx="9100" cy="6700"/>
            </a:xfrm>
            <a:custGeom>
              <a:rect b="b" l="l" r="r" t="t"/>
              <a:pathLst>
                <a:path extrusionOk="0" h="268" w="364">
                  <a:moveTo>
                    <a:pt x="204" y="0"/>
                  </a:moveTo>
                  <a:cubicBezTo>
                    <a:pt x="170" y="0"/>
                    <a:pt x="138" y="17"/>
                    <a:pt x="120" y="57"/>
                  </a:cubicBezTo>
                  <a:cubicBezTo>
                    <a:pt x="108" y="81"/>
                    <a:pt x="84" y="81"/>
                    <a:pt x="72" y="81"/>
                  </a:cubicBezTo>
                  <a:cubicBezTo>
                    <a:pt x="48" y="93"/>
                    <a:pt x="24" y="117"/>
                    <a:pt x="13" y="141"/>
                  </a:cubicBezTo>
                  <a:cubicBezTo>
                    <a:pt x="1" y="153"/>
                    <a:pt x="1" y="176"/>
                    <a:pt x="13" y="188"/>
                  </a:cubicBezTo>
                  <a:cubicBezTo>
                    <a:pt x="43" y="244"/>
                    <a:pt x="91" y="268"/>
                    <a:pt x="142" y="268"/>
                  </a:cubicBezTo>
                  <a:cubicBezTo>
                    <a:pt x="209" y="268"/>
                    <a:pt x="281" y="226"/>
                    <a:pt x="322" y="165"/>
                  </a:cubicBezTo>
                  <a:cubicBezTo>
                    <a:pt x="363" y="82"/>
                    <a:pt x="280" y="0"/>
                    <a:pt x="20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45"/>
            <p:cNvSpPr/>
            <p:nvPr/>
          </p:nvSpPr>
          <p:spPr>
            <a:xfrm>
              <a:off x="3660225" y="1994275"/>
              <a:ext cx="17325" cy="31500"/>
            </a:xfrm>
            <a:custGeom>
              <a:rect b="b" l="l" r="r" t="t"/>
              <a:pathLst>
                <a:path extrusionOk="0" h="1260" w="693">
                  <a:moveTo>
                    <a:pt x="120" y="0"/>
                  </a:moveTo>
                  <a:cubicBezTo>
                    <a:pt x="56" y="0"/>
                    <a:pt x="0" y="109"/>
                    <a:pt x="74" y="161"/>
                  </a:cubicBezTo>
                  <a:cubicBezTo>
                    <a:pt x="252" y="292"/>
                    <a:pt x="347" y="471"/>
                    <a:pt x="395" y="697"/>
                  </a:cubicBezTo>
                  <a:cubicBezTo>
                    <a:pt x="431" y="876"/>
                    <a:pt x="383" y="1042"/>
                    <a:pt x="395" y="1221"/>
                  </a:cubicBezTo>
                  <a:cubicBezTo>
                    <a:pt x="395" y="1242"/>
                    <a:pt x="417" y="1259"/>
                    <a:pt x="436" y="1259"/>
                  </a:cubicBezTo>
                  <a:cubicBezTo>
                    <a:pt x="449" y="1259"/>
                    <a:pt x="462" y="1252"/>
                    <a:pt x="467" y="1233"/>
                  </a:cubicBezTo>
                  <a:cubicBezTo>
                    <a:pt x="693" y="816"/>
                    <a:pt x="502" y="292"/>
                    <a:pt x="145" y="6"/>
                  </a:cubicBezTo>
                  <a:cubicBezTo>
                    <a:pt x="137" y="2"/>
                    <a:pt x="128" y="0"/>
                    <a:pt x="12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45"/>
            <p:cNvSpPr/>
            <p:nvPr/>
          </p:nvSpPr>
          <p:spPr>
            <a:xfrm>
              <a:off x="3596125" y="2029650"/>
              <a:ext cx="70200" cy="46850"/>
            </a:xfrm>
            <a:custGeom>
              <a:rect b="b" l="l" r="r" t="t"/>
              <a:pathLst>
                <a:path extrusionOk="0" h="1874" w="2808">
                  <a:moveTo>
                    <a:pt x="2774" y="0"/>
                  </a:moveTo>
                  <a:cubicBezTo>
                    <a:pt x="2768" y="0"/>
                    <a:pt x="2762" y="3"/>
                    <a:pt x="2757" y="8"/>
                  </a:cubicBezTo>
                  <a:cubicBezTo>
                    <a:pt x="1983" y="794"/>
                    <a:pt x="673" y="961"/>
                    <a:pt x="18" y="1842"/>
                  </a:cubicBezTo>
                  <a:cubicBezTo>
                    <a:pt x="0" y="1851"/>
                    <a:pt x="16" y="1874"/>
                    <a:pt x="30" y="1874"/>
                  </a:cubicBezTo>
                  <a:cubicBezTo>
                    <a:pt x="35" y="1874"/>
                    <a:pt x="39" y="1871"/>
                    <a:pt x="42" y="1866"/>
                  </a:cubicBezTo>
                  <a:cubicBezTo>
                    <a:pt x="530" y="1592"/>
                    <a:pt x="1030" y="1270"/>
                    <a:pt x="1518" y="996"/>
                  </a:cubicBezTo>
                  <a:cubicBezTo>
                    <a:pt x="1995" y="723"/>
                    <a:pt x="2423" y="437"/>
                    <a:pt x="2780" y="44"/>
                  </a:cubicBezTo>
                  <a:cubicBezTo>
                    <a:pt x="2808" y="26"/>
                    <a:pt x="2793" y="0"/>
                    <a:pt x="277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45"/>
            <p:cNvSpPr/>
            <p:nvPr/>
          </p:nvSpPr>
          <p:spPr>
            <a:xfrm>
              <a:off x="3552950" y="2090475"/>
              <a:ext cx="25750" cy="22625"/>
            </a:xfrm>
            <a:custGeom>
              <a:rect b="b" l="l" r="r" t="t"/>
              <a:pathLst>
                <a:path extrusionOk="0" h="905" w="1030">
                  <a:moveTo>
                    <a:pt x="1018" y="1"/>
                  </a:moveTo>
                  <a:cubicBezTo>
                    <a:pt x="1016" y="1"/>
                    <a:pt x="1012" y="2"/>
                    <a:pt x="1007" y="4"/>
                  </a:cubicBezTo>
                  <a:cubicBezTo>
                    <a:pt x="650" y="183"/>
                    <a:pt x="174" y="480"/>
                    <a:pt x="19" y="849"/>
                  </a:cubicBezTo>
                  <a:cubicBezTo>
                    <a:pt x="0" y="877"/>
                    <a:pt x="18" y="905"/>
                    <a:pt x="37" y="905"/>
                  </a:cubicBezTo>
                  <a:cubicBezTo>
                    <a:pt x="43" y="905"/>
                    <a:pt x="49" y="902"/>
                    <a:pt x="55" y="897"/>
                  </a:cubicBezTo>
                  <a:cubicBezTo>
                    <a:pt x="221" y="790"/>
                    <a:pt x="340" y="623"/>
                    <a:pt x="471" y="480"/>
                  </a:cubicBezTo>
                  <a:cubicBezTo>
                    <a:pt x="638" y="302"/>
                    <a:pt x="817" y="147"/>
                    <a:pt x="1007" y="16"/>
                  </a:cubicBezTo>
                  <a:cubicBezTo>
                    <a:pt x="1026" y="16"/>
                    <a:pt x="1030" y="1"/>
                    <a:pt x="101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45"/>
            <p:cNvSpPr/>
            <p:nvPr/>
          </p:nvSpPr>
          <p:spPr>
            <a:xfrm>
              <a:off x="3538525" y="2131575"/>
              <a:ext cx="10750" cy="139325"/>
            </a:xfrm>
            <a:custGeom>
              <a:rect b="b" l="l" r="r" t="t"/>
              <a:pathLst>
                <a:path extrusionOk="0" h="5573" w="430">
                  <a:moveTo>
                    <a:pt x="245" y="0"/>
                  </a:moveTo>
                  <a:cubicBezTo>
                    <a:pt x="230" y="0"/>
                    <a:pt x="215" y="9"/>
                    <a:pt x="215" y="27"/>
                  </a:cubicBezTo>
                  <a:cubicBezTo>
                    <a:pt x="1" y="932"/>
                    <a:pt x="1" y="1872"/>
                    <a:pt x="60" y="2789"/>
                  </a:cubicBezTo>
                  <a:cubicBezTo>
                    <a:pt x="120" y="3706"/>
                    <a:pt x="36" y="4670"/>
                    <a:pt x="179" y="5563"/>
                  </a:cubicBezTo>
                  <a:cubicBezTo>
                    <a:pt x="179" y="5569"/>
                    <a:pt x="185" y="5572"/>
                    <a:pt x="192" y="5572"/>
                  </a:cubicBezTo>
                  <a:cubicBezTo>
                    <a:pt x="200" y="5572"/>
                    <a:pt x="209" y="5569"/>
                    <a:pt x="215" y="5563"/>
                  </a:cubicBezTo>
                  <a:cubicBezTo>
                    <a:pt x="429" y="4730"/>
                    <a:pt x="227" y="3777"/>
                    <a:pt x="191" y="2932"/>
                  </a:cubicBezTo>
                  <a:cubicBezTo>
                    <a:pt x="143" y="1956"/>
                    <a:pt x="155" y="991"/>
                    <a:pt x="274" y="27"/>
                  </a:cubicBezTo>
                  <a:cubicBezTo>
                    <a:pt x="274" y="9"/>
                    <a:pt x="259" y="0"/>
                    <a:pt x="24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45"/>
            <p:cNvSpPr/>
            <p:nvPr/>
          </p:nvSpPr>
          <p:spPr>
            <a:xfrm>
              <a:off x="3543300" y="2286725"/>
              <a:ext cx="300" cy="5300"/>
            </a:xfrm>
            <a:custGeom>
              <a:rect b="b" l="l" r="r" t="t"/>
              <a:pathLst>
                <a:path extrusionOk="0" h="212" w="12">
                  <a:moveTo>
                    <a:pt x="0" y="0"/>
                  </a:moveTo>
                  <a:lnTo>
                    <a:pt x="0" y="203"/>
                  </a:lnTo>
                  <a:cubicBezTo>
                    <a:pt x="0" y="209"/>
                    <a:pt x="3" y="212"/>
                    <a:pt x="6" y="212"/>
                  </a:cubicBezTo>
                  <a:cubicBezTo>
                    <a:pt x="9" y="212"/>
                    <a:pt x="12" y="209"/>
                    <a:pt x="12" y="203"/>
                  </a:cubicBezTo>
                  <a:lnTo>
                    <a:pt x="12" y="0"/>
                  </a:ln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45"/>
            <p:cNvSpPr/>
            <p:nvPr/>
          </p:nvSpPr>
          <p:spPr>
            <a:xfrm>
              <a:off x="3541950" y="2304125"/>
              <a:ext cx="2700" cy="4800"/>
            </a:xfrm>
            <a:custGeom>
              <a:rect b="b" l="l" r="r" t="t"/>
              <a:pathLst>
                <a:path extrusionOk="0" h="192" w="108">
                  <a:moveTo>
                    <a:pt x="54" y="1"/>
                  </a:moveTo>
                  <a:cubicBezTo>
                    <a:pt x="27" y="1"/>
                    <a:pt x="0" y="19"/>
                    <a:pt x="6" y="54"/>
                  </a:cubicBezTo>
                  <a:cubicBezTo>
                    <a:pt x="6" y="102"/>
                    <a:pt x="6" y="150"/>
                    <a:pt x="18" y="173"/>
                  </a:cubicBezTo>
                  <a:cubicBezTo>
                    <a:pt x="30" y="185"/>
                    <a:pt x="42" y="191"/>
                    <a:pt x="53" y="191"/>
                  </a:cubicBezTo>
                  <a:cubicBezTo>
                    <a:pt x="63" y="191"/>
                    <a:pt x="72" y="185"/>
                    <a:pt x="78" y="173"/>
                  </a:cubicBezTo>
                  <a:cubicBezTo>
                    <a:pt x="102" y="138"/>
                    <a:pt x="102" y="102"/>
                    <a:pt x="102" y="54"/>
                  </a:cubicBezTo>
                  <a:cubicBezTo>
                    <a:pt x="108" y="19"/>
                    <a:pt x="81" y="1"/>
                    <a:pt x="5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45"/>
            <p:cNvSpPr/>
            <p:nvPr/>
          </p:nvSpPr>
          <p:spPr>
            <a:xfrm>
              <a:off x="3542100" y="2325875"/>
              <a:ext cx="40200" cy="61300"/>
            </a:xfrm>
            <a:custGeom>
              <a:rect b="b" l="l" r="r" t="t"/>
              <a:pathLst>
                <a:path extrusionOk="0" h="2452" w="1608">
                  <a:moveTo>
                    <a:pt x="60" y="1"/>
                  </a:moveTo>
                  <a:cubicBezTo>
                    <a:pt x="32" y="1"/>
                    <a:pt x="0" y="22"/>
                    <a:pt x="0" y="54"/>
                  </a:cubicBezTo>
                  <a:cubicBezTo>
                    <a:pt x="185" y="884"/>
                    <a:pt x="247" y="2452"/>
                    <a:pt x="1430" y="2452"/>
                  </a:cubicBezTo>
                  <a:cubicBezTo>
                    <a:pt x="1468" y="2452"/>
                    <a:pt x="1508" y="2450"/>
                    <a:pt x="1548" y="2447"/>
                  </a:cubicBezTo>
                  <a:cubicBezTo>
                    <a:pt x="1596" y="2447"/>
                    <a:pt x="1608" y="2375"/>
                    <a:pt x="1560" y="2363"/>
                  </a:cubicBezTo>
                  <a:cubicBezTo>
                    <a:pt x="965" y="2161"/>
                    <a:pt x="643" y="1959"/>
                    <a:pt x="429" y="1351"/>
                  </a:cubicBezTo>
                  <a:cubicBezTo>
                    <a:pt x="286" y="911"/>
                    <a:pt x="227" y="470"/>
                    <a:pt x="96" y="18"/>
                  </a:cubicBezTo>
                  <a:cubicBezTo>
                    <a:pt x="88" y="6"/>
                    <a:pt x="74" y="1"/>
                    <a:pt x="6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45"/>
            <p:cNvSpPr/>
            <p:nvPr/>
          </p:nvSpPr>
          <p:spPr>
            <a:xfrm>
              <a:off x="3644450" y="1995025"/>
              <a:ext cx="14950" cy="17800"/>
            </a:xfrm>
            <a:custGeom>
              <a:rect b="b" l="l" r="r" t="t"/>
              <a:pathLst>
                <a:path extrusionOk="0" h="712" w="598">
                  <a:moveTo>
                    <a:pt x="89" y="0"/>
                  </a:moveTo>
                  <a:cubicBezTo>
                    <a:pt x="41" y="0"/>
                    <a:pt x="1" y="78"/>
                    <a:pt x="50" y="107"/>
                  </a:cubicBezTo>
                  <a:cubicBezTo>
                    <a:pt x="145" y="203"/>
                    <a:pt x="240" y="310"/>
                    <a:pt x="312" y="405"/>
                  </a:cubicBezTo>
                  <a:cubicBezTo>
                    <a:pt x="347" y="453"/>
                    <a:pt x="359" y="512"/>
                    <a:pt x="383" y="560"/>
                  </a:cubicBezTo>
                  <a:lnTo>
                    <a:pt x="478" y="691"/>
                  </a:lnTo>
                  <a:cubicBezTo>
                    <a:pt x="486" y="706"/>
                    <a:pt x="495" y="711"/>
                    <a:pt x="506" y="711"/>
                  </a:cubicBezTo>
                  <a:cubicBezTo>
                    <a:pt x="528" y="711"/>
                    <a:pt x="554" y="683"/>
                    <a:pt x="562" y="667"/>
                  </a:cubicBezTo>
                  <a:cubicBezTo>
                    <a:pt x="597" y="393"/>
                    <a:pt x="324" y="155"/>
                    <a:pt x="121" y="12"/>
                  </a:cubicBezTo>
                  <a:cubicBezTo>
                    <a:pt x="111" y="4"/>
                    <a:pt x="100" y="0"/>
                    <a:pt x="8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4" name="Google Shape;1994;p45"/>
            <p:cNvSpPr/>
            <p:nvPr/>
          </p:nvSpPr>
          <p:spPr>
            <a:xfrm>
              <a:off x="3628175" y="2035500"/>
              <a:ext cx="15450" cy="11675"/>
            </a:xfrm>
            <a:custGeom>
              <a:rect b="b" l="l" r="r" t="t"/>
              <a:pathLst>
                <a:path extrusionOk="0" h="467" w="618">
                  <a:moveTo>
                    <a:pt x="617" y="0"/>
                  </a:moveTo>
                  <a:lnTo>
                    <a:pt x="617" y="0"/>
                  </a:lnTo>
                  <a:cubicBezTo>
                    <a:pt x="463" y="179"/>
                    <a:pt x="248" y="322"/>
                    <a:pt x="22" y="417"/>
                  </a:cubicBezTo>
                  <a:cubicBezTo>
                    <a:pt x="1" y="428"/>
                    <a:pt x="8" y="467"/>
                    <a:pt x="35" y="467"/>
                  </a:cubicBezTo>
                  <a:cubicBezTo>
                    <a:pt x="38" y="467"/>
                    <a:pt x="42" y="466"/>
                    <a:pt x="46" y="465"/>
                  </a:cubicBezTo>
                  <a:cubicBezTo>
                    <a:pt x="308" y="417"/>
                    <a:pt x="522" y="239"/>
                    <a:pt x="61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45"/>
            <p:cNvSpPr/>
            <p:nvPr/>
          </p:nvSpPr>
          <p:spPr>
            <a:xfrm>
              <a:off x="3563900" y="2080700"/>
              <a:ext cx="9750" cy="6675"/>
            </a:xfrm>
            <a:custGeom>
              <a:rect b="b" l="l" r="r" t="t"/>
              <a:pathLst>
                <a:path extrusionOk="0" h="267" w="390">
                  <a:moveTo>
                    <a:pt x="359" y="0"/>
                  </a:moveTo>
                  <a:cubicBezTo>
                    <a:pt x="358" y="0"/>
                    <a:pt x="356" y="1"/>
                    <a:pt x="355" y="2"/>
                  </a:cubicBezTo>
                  <a:cubicBezTo>
                    <a:pt x="236" y="62"/>
                    <a:pt x="140" y="157"/>
                    <a:pt x="21" y="217"/>
                  </a:cubicBezTo>
                  <a:cubicBezTo>
                    <a:pt x="0" y="227"/>
                    <a:pt x="17" y="266"/>
                    <a:pt x="46" y="266"/>
                  </a:cubicBezTo>
                  <a:cubicBezTo>
                    <a:pt x="49" y="266"/>
                    <a:pt x="53" y="265"/>
                    <a:pt x="57" y="264"/>
                  </a:cubicBezTo>
                  <a:cubicBezTo>
                    <a:pt x="176" y="205"/>
                    <a:pt x="259" y="97"/>
                    <a:pt x="379" y="38"/>
                  </a:cubicBezTo>
                  <a:cubicBezTo>
                    <a:pt x="389" y="38"/>
                    <a:pt x="371" y="0"/>
                    <a:pt x="35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45"/>
            <p:cNvSpPr/>
            <p:nvPr/>
          </p:nvSpPr>
          <p:spPr>
            <a:xfrm>
              <a:off x="3604100" y="2029125"/>
              <a:ext cx="12275" cy="10025"/>
            </a:xfrm>
            <a:custGeom>
              <a:rect b="b" l="l" r="r" t="t"/>
              <a:pathLst>
                <a:path extrusionOk="0" h="401" w="491">
                  <a:moveTo>
                    <a:pt x="417" y="0"/>
                  </a:moveTo>
                  <a:cubicBezTo>
                    <a:pt x="404" y="0"/>
                    <a:pt x="390" y="5"/>
                    <a:pt x="378" y="17"/>
                  </a:cubicBezTo>
                  <a:cubicBezTo>
                    <a:pt x="259" y="136"/>
                    <a:pt x="140" y="232"/>
                    <a:pt x="21" y="339"/>
                  </a:cubicBezTo>
                  <a:cubicBezTo>
                    <a:pt x="0" y="370"/>
                    <a:pt x="24" y="401"/>
                    <a:pt x="54" y="401"/>
                  </a:cubicBezTo>
                  <a:cubicBezTo>
                    <a:pt x="59" y="401"/>
                    <a:pt x="64" y="400"/>
                    <a:pt x="68" y="398"/>
                  </a:cubicBezTo>
                  <a:cubicBezTo>
                    <a:pt x="211" y="327"/>
                    <a:pt x="330" y="208"/>
                    <a:pt x="473" y="89"/>
                  </a:cubicBezTo>
                  <a:cubicBezTo>
                    <a:pt x="491" y="44"/>
                    <a:pt x="456" y="0"/>
                    <a:pt x="41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45"/>
            <p:cNvSpPr/>
            <p:nvPr/>
          </p:nvSpPr>
          <p:spPr>
            <a:xfrm>
              <a:off x="3510850" y="2126700"/>
              <a:ext cx="8650" cy="56750"/>
            </a:xfrm>
            <a:custGeom>
              <a:rect b="b" l="l" r="r" t="t"/>
              <a:pathLst>
                <a:path extrusionOk="0" h="2270" w="346">
                  <a:moveTo>
                    <a:pt x="331" y="1"/>
                  </a:moveTo>
                  <a:cubicBezTo>
                    <a:pt x="326" y="1"/>
                    <a:pt x="319" y="3"/>
                    <a:pt x="310" y="8"/>
                  </a:cubicBezTo>
                  <a:cubicBezTo>
                    <a:pt x="0" y="746"/>
                    <a:pt x="95" y="1496"/>
                    <a:pt x="107" y="2270"/>
                  </a:cubicBezTo>
                  <a:lnTo>
                    <a:pt x="119" y="2270"/>
                  </a:lnTo>
                  <a:cubicBezTo>
                    <a:pt x="119" y="1520"/>
                    <a:pt x="48" y="746"/>
                    <a:pt x="346" y="31"/>
                  </a:cubicBezTo>
                  <a:cubicBezTo>
                    <a:pt x="346" y="9"/>
                    <a:pt x="341" y="1"/>
                    <a:pt x="33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45"/>
            <p:cNvSpPr/>
            <p:nvPr/>
          </p:nvSpPr>
          <p:spPr>
            <a:xfrm>
              <a:off x="3509650" y="2260525"/>
              <a:ext cx="5375" cy="17000"/>
            </a:xfrm>
            <a:custGeom>
              <a:rect b="b" l="l" r="r" t="t"/>
              <a:pathLst>
                <a:path extrusionOk="0" h="680" w="215">
                  <a:moveTo>
                    <a:pt x="114" y="1"/>
                  </a:moveTo>
                  <a:cubicBezTo>
                    <a:pt x="99" y="1"/>
                    <a:pt x="84" y="12"/>
                    <a:pt x="84" y="36"/>
                  </a:cubicBezTo>
                  <a:cubicBezTo>
                    <a:pt x="60" y="227"/>
                    <a:pt x="1" y="453"/>
                    <a:pt x="60" y="644"/>
                  </a:cubicBezTo>
                  <a:cubicBezTo>
                    <a:pt x="72" y="667"/>
                    <a:pt x="93" y="679"/>
                    <a:pt x="112" y="679"/>
                  </a:cubicBezTo>
                  <a:cubicBezTo>
                    <a:pt x="132" y="679"/>
                    <a:pt x="149" y="667"/>
                    <a:pt x="155" y="644"/>
                  </a:cubicBezTo>
                  <a:cubicBezTo>
                    <a:pt x="215" y="453"/>
                    <a:pt x="155" y="227"/>
                    <a:pt x="143" y="36"/>
                  </a:cubicBezTo>
                  <a:cubicBezTo>
                    <a:pt x="143" y="12"/>
                    <a:pt x="129" y="1"/>
                    <a:pt x="11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45"/>
            <p:cNvSpPr/>
            <p:nvPr/>
          </p:nvSpPr>
          <p:spPr>
            <a:xfrm>
              <a:off x="3513525" y="2306675"/>
              <a:ext cx="625" cy="300"/>
            </a:xfrm>
            <a:custGeom>
              <a:rect b="b" l="l" r="r" t="t"/>
              <a:pathLst>
                <a:path extrusionOk="0" h="12" w="25">
                  <a:moveTo>
                    <a:pt x="12" y="0"/>
                  </a:moveTo>
                  <a:cubicBezTo>
                    <a:pt x="0" y="0"/>
                    <a:pt x="0" y="12"/>
                    <a:pt x="12" y="12"/>
                  </a:cubicBezTo>
                  <a:cubicBezTo>
                    <a:pt x="24" y="12"/>
                    <a:pt x="24" y="0"/>
                    <a:pt x="1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45"/>
            <p:cNvSpPr/>
            <p:nvPr/>
          </p:nvSpPr>
          <p:spPr>
            <a:xfrm>
              <a:off x="3523950" y="2346600"/>
              <a:ext cx="15400" cy="22950"/>
            </a:xfrm>
            <a:custGeom>
              <a:rect b="b" l="l" r="r" t="t"/>
              <a:pathLst>
                <a:path extrusionOk="0" h="918" w="616">
                  <a:moveTo>
                    <a:pt x="18" y="0"/>
                  </a:moveTo>
                  <a:cubicBezTo>
                    <a:pt x="11" y="0"/>
                    <a:pt x="0" y="14"/>
                    <a:pt x="0" y="22"/>
                  </a:cubicBezTo>
                  <a:cubicBezTo>
                    <a:pt x="72" y="177"/>
                    <a:pt x="143" y="320"/>
                    <a:pt x="238" y="475"/>
                  </a:cubicBezTo>
                  <a:cubicBezTo>
                    <a:pt x="310" y="618"/>
                    <a:pt x="405" y="784"/>
                    <a:pt x="524" y="903"/>
                  </a:cubicBezTo>
                  <a:cubicBezTo>
                    <a:pt x="531" y="913"/>
                    <a:pt x="541" y="918"/>
                    <a:pt x="553" y="918"/>
                  </a:cubicBezTo>
                  <a:cubicBezTo>
                    <a:pt x="582" y="918"/>
                    <a:pt x="616" y="890"/>
                    <a:pt x="607" y="856"/>
                  </a:cubicBezTo>
                  <a:cubicBezTo>
                    <a:pt x="548" y="689"/>
                    <a:pt x="429" y="558"/>
                    <a:pt x="322" y="427"/>
                  </a:cubicBezTo>
                  <a:cubicBezTo>
                    <a:pt x="226" y="296"/>
                    <a:pt x="131" y="141"/>
                    <a:pt x="24" y="10"/>
                  </a:cubicBezTo>
                  <a:cubicBezTo>
                    <a:pt x="24" y="3"/>
                    <a:pt x="22" y="0"/>
                    <a:pt x="1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45"/>
            <p:cNvSpPr/>
            <p:nvPr/>
          </p:nvSpPr>
          <p:spPr>
            <a:xfrm>
              <a:off x="3592100" y="2389400"/>
              <a:ext cx="31875" cy="15075"/>
            </a:xfrm>
            <a:custGeom>
              <a:rect b="b" l="l" r="r" t="t"/>
              <a:pathLst>
                <a:path extrusionOk="0" h="603" w="1275">
                  <a:moveTo>
                    <a:pt x="84" y="1"/>
                  </a:moveTo>
                  <a:cubicBezTo>
                    <a:pt x="36" y="1"/>
                    <a:pt x="1" y="72"/>
                    <a:pt x="36" y="120"/>
                  </a:cubicBezTo>
                  <a:cubicBezTo>
                    <a:pt x="239" y="263"/>
                    <a:pt x="441" y="382"/>
                    <a:pt x="667" y="489"/>
                  </a:cubicBezTo>
                  <a:cubicBezTo>
                    <a:pt x="789" y="546"/>
                    <a:pt x="917" y="603"/>
                    <a:pt x="1046" y="603"/>
                  </a:cubicBezTo>
                  <a:cubicBezTo>
                    <a:pt x="1106" y="603"/>
                    <a:pt x="1167" y="591"/>
                    <a:pt x="1227" y="561"/>
                  </a:cubicBezTo>
                  <a:cubicBezTo>
                    <a:pt x="1275" y="549"/>
                    <a:pt x="1275" y="489"/>
                    <a:pt x="1251" y="441"/>
                  </a:cubicBezTo>
                  <a:cubicBezTo>
                    <a:pt x="1108" y="275"/>
                    <a:pt x="906" y="251"/>
                    <a:pt x="715" y="168"/>
                  </a:cubicBezTo>
                  <a:cubicBezTo>
                    <a:pt x="489" y="84"/>
                    <a:pt x="322" y="13"/>
                    <a:pt x="8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45"/>
            <p:cNvSpPr/>
            <p:nvPr/>
          </p:nvSpPr>
          <p:spPr>
            <a:xfrm>
              <a:off x="3635550" y="2402850"/>
              <a:ext cx="89925" cy="6350"/>
            </a:xfrm>
            <a:custGeom>
              <a:rect b="b" l="l" r="r" t="t"/>
              <a:pathLst>
                <a:path extrusionOk="0" h="254" w="3597">
                  <a:moveTo>
                    <a:pt x="2423" y="1"/>
                  </a:moveTo>
                  <a:cubicBezTo>
                    <a:pt x="1818" y="1"/>
                    <a:pt x="1215" y="50"/>
                    <a:pt x="609" y="50"/>
                  </a:cubicBezTo>
                  <a:cubicBezTo>
                    <a:pt x="430" y="50"/>
                    <a:pt x="251" y="45"/>
                    <a:pt x="72" y="34"/>
                  </a:cubicBezTo>
                  <a:cubicBezTo>
                    <a:pt x="13" y="34"/>
                    <a:pt x="1" y="142"/>
                    <a:pt x="60" y="142"/>
                  </a:cubicBezTo>
                  <a:cubicBezTo>
                    <a:pt x="624" y="223"/>
                    <a:pt x="1191" y="253"/>
                    <a:pt x="1758" y="253"/>
                  </a:cubicBezTo>
                  <a:cubicBezTo>
                    <a:pt x="2352" y="253"/>
                    <a:pt x="2946" y="220"/>
                    <a:pt x="3537" y="177"/>
                  </a:cubicBezTo>
                  <a:cubicBezTo>
                    <a:pt x="3585" y="177"/>
                    <a:pt x="3597" y="94"/>
                    <a:pt x="3561" y="82"/>
                  </a:cubicBezTo>
                  <a:cubicBezTo>
                    <a:pt x="3181" y="20"/>
                    <a:pt x="2802" y="1"/>
                    <a:pt x="242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45"/>
            <p:cNvSpPr/>
            <p:nvPr/>
          </p:nvSpPr>
          <p:spPr>
            <a:xfrm>
              <a:off x="3712950" y="2397750"/>
              <a:ext cx="41700" cy="4925"/>
            </a:xfrm>
            <a:custGeom>
              <a:rect b="b" l="l" r="r" t="t"/>
              <a:pathLst>
                <a:path extrusionOk="0" h="197" w="1668">
                  <a:moveTo>
                    <a:pt x="12" y="0"/>
                  </a:moveTo>
                  <a:cubicBezTo>
                    <a:pt x="1" y="0"/>
                    <a:pt x="1" y="36"/>
                    <a:pt x="12" y="36"/>
                  </a:cubicBezTo>
                  <a:cubicBezTo>
                    <a:pt x="298" y="60"/>
                    <a:pt x="596" y="107"/>
                    <a:pt x="882" y="143"/>
                  </a:cubicBezTo>
                  <a:cubicBezTo>
                    <a:pt x="1055" y="161"/>
                    <a:pt x="1235" y="197"/>
                    <a:pt x="1412" y="197"/>
                  </a:cubicBezTo>
                  <a:cubicBezTo>
                    <a:pt x="1478" y="197"/>
                    <a:pt x="1543" y="192"/>
                    <a:pt x="1608" y="179"/>
                  </a:cubicBezTo>
                  <a:cubicBezTo>
                    <a:pt x="1667" y="167"/>
                    <a:pt x="1644" y="96"/>
                    <a:pt x="1608" y="84"/>
                  </a:cubicBezTo>
                  <a:cubicBezTo>
                    <a:pt x="1469" y="33"/>
                    <a:pt x="1317" y="26"/>
                    <a:pt x="1165" y="26"/>
                  </a:cubicBezTo>
                  <a:cubicBezTo>
                    <a:pt x="1115" y="26"/>
                    <a:pt x="1065" y="27"/>
                    <a:pt x="1016" y="27"/>
                  </a:cubicBezTo>
                  <a:cubicBezTo>
                    <a:pt x="970" y="27"/>
                    <a:pt x="926" y="26"/>
                    <a:pt x="882" y="24"/>
                  </a:cubicBezTo>
                  <a:cubicBezTo>
                    <a:pt x="596" y="0"/>
                    <a:pt x="298" y="0"/>
                    <a:pt x="1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45"/>
            <p:cNvSpPr/>
            <p:nvPr/>
          </p:nvSpPr>
          <p:spPr>
            <a:xfrm>
              <a:off x="3778750" y="2406625"/>
              <a:ext cx="61325" cy="53425"/>
            </a:xfrm>
            <a:custGeom>
              <a:rect b="b" l="l" r="r" t="t"/>
              <a:pathLst>
                <a:path extrusionOk="0" h="2137" w="2453">
                  <a:moveTo>
                    <a:pt x="27" y="1"/>
                  </a:moveTo>
                  <a:cubicBezTo>
                    <a:pt x="0" y="1"/>
                    <a:pt x="3" y="50"/>
                    <a:pt x="36" y="50"/>
                  </a:cubicBezTo>
                  <a:cubicBezTo>
                    <a:pt x="548" y="86"/>
                    <a:pt x="1250" y="348"/>
                    <a:pt x="1595" y="765"/>
                  </a:cubicBezTo>
                  <a:cubicBezTo>
                    <a:pt x="1762" y="979"/>
                    <a:pt x="1893" y="1217"/>
                    <a:pt x="1976" y="1467"/>
                  </a:cubicBezTo>
                  <a:cubicBezTo>
                    <a:pt x="2036" y="1669"/>
                    <a:pt x="2036" y="1896"/>
                    <a:pt x="2131" y="2110"/>
                  </a:cubicBezTo>
                  <a:cubicBezTo>
                    <a:pt x="2137" y="2128"/>
                    <a:pt x="2158" y="2137"/>
                    <a:pt x="2180" y="2137"/>
                  </a:cubicBezTo>
                  <a:cubicBezTo>
                    <a:pt x="2203" y="2137"/>
                    <a:pt x="2226" y="2128"/>
                    <a:pt x="2238" y="2110"/>
                  </a:cubicBezTo>
                  <a:cubicBezTo>
                    <a:pt x="2453" y="1598"/>
                    <a:pt x="2024" y="979"/>
                    <a:pt x="1655" y="645"/>
                  </a:cubicBezTo>
                  <a:cubicBezTo>
                    <a:pt x="1143" y="205"/>
                    <a:pt x="702" y="3"/>
                    <a:pt x="36" y="3"/>
                  </a:cubicBezTo>
                  <a:cubicBezTo>
                    <a:pt x="32" y="1"/>
                    <a:pt x="29" y="1"/>
                    <a:pt x="2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45"/>
            <p:cNvSpPr/>
            <p:nvPr/>
          </p:nvSpPr>
          <p:spPr>
            <a:xfrm>
              <a:off x="3832950" y="2419150"/>
              <a:ext cx="10700" cy="42175"/>
            </a:xfrm>
            <a:custGeom>
              <a:rect b="b" l="l" r="r" t="t"/>
              <a:pathLst>
                <a:path extrusionOk="0" h="1687" w="428">
                  <a:moveTo>
                    <a:pt x="90" y="1"/>
                  </a:moveTo>
                  <a:cubicBezTo>
                    <a:pt x="45" y="1"/>
                    <a:pt x="1" y="43"/>
                    <a:pt x="35" y="85"/>
                  </a:cubicBezTo>
                  <a:cubicBezTo>
                    <a:pt x="380" y="561"/>
                    <a:pt x="249" y="1133"/>
                    <a:pt x="213" y="1668"/>
                  </a:cubicBezTo>
                  <a:cubicBezTo>
                    <a:pt x="213" y="1680"/>
                    <a:pt x="225" y="1686"/>
                    <a:pt x="237" y="1686"/>
                  </a:cubicBezTo>
                  <a:cubicBezTo>
                    <a:pt x="249" y="1686"/>
                    <a:pt x="261" y="1680"/>
                    <a:pt x="261" y="1668"/>
                  </a:cubicBezTo>
                  <a:cubicBezTo>
                    <a:pt x="285" y="1347"/>
                    <a:pt x="427" y="1073"/>
                    <a:pt x="404" y="752"/>
                  </a:cubicBezTo>
                  <a:cubicBezTo>
                    <a:pt x="404" y="478"/>
                    <a:pt x="308" y="252"/>
                    <a:pt x="142" y="25"/>
                  </a:cubicBezTo>
                  <a:cubicBezTo>
                    <a:pt x="128" y="8"/>
                    <a:pt x="109" y="1"/>
                    <a:pt x="9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6" name="Google Shape;2006;p45"/>
            <p:cNvSpPr/>
            <p:nvPr/>
          </p:nvSpPr>
          <p:spPr>
            <a:xfrm>
              <a:off x="3820700" y="2463050"/>
              <a:ext cx="17875" cy="134750"/>
            </a:xfrm>
            <a:custGeom>
              <a:rect b="b" l="l" r="r" t="t"/>
              <a:pathLst>
                <a:path extrusionOk="0" h="5390" w="715">
                  <a:moveTo>
                    <a:pt x="687" y="1"/>
                  </a:moveTo>
                  <a:cubicBezTo>
                    <a:pt x="682" y="1"/>
                    <a:pt x="679" y="3"/>
                    <a:pt x="679" y="8"/>
                  </a:cubicBezTo>
                  <a:cubicBezTo>
                    <a:pt x="108" y="1734"/>
                    <a:pt x="1" y="3556"/>
                    <a:pt x="24" y="5354"/>
                  </a:cubicBezTo>
                  <a:cubicBezTo>
                    <a:pt x="24" y="5377"/>
                    <a:pt x="39" y="5389"/>
                    <a:pt x="56" y="5389"/>
                  </a:cubicBezTo>
                  <a:cubicBezTo>
                    <a:pt x="72" y="5389"/>
                    <a:pt x="90" y="5377"/>
                    <a:pt x="96" y="5354"/>
                  </a:cubicBezTo>
                  <a:cubicBezTo>
                    <a:pt x="108" y="3568"/>
                    <a:pt x="203" y="1734"/>
                    <a:pt x="715" y="32"/>
                  </a:cubicBezTo>
                  <a:cubicBezTo>
                    <a:pt x="707" y="9"/>
                    <a:pt x="695" y="1"/>
                    <a:pt x="68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45"/>
            <p:cNvSpPr/>
            <p:nvPr/>
          </p:nvSpPr>
          <p:spPr>
            <a:xfrm>
              <a:off x="3820400" y="2549900"/>
              <a:ext cx="12225" cy="81375"/>
            </a:xfrm>
            <a:custGeom>
              <a:rect b="b" l="l" r="r" t="t"/>
              <a:pathLst>
                <a:path extrusionOk="0" h="3255" w="489">
                  <a:moveTo>
                    <a:pt x="471" y="0"/>
                  </a:moveTo>
                  <a:cubicBezTo>
                    <a:pt x="467" y="0"/>
                    <a:pt x="465" y="3"/>
                    <a:pt x="465" y="10"/>
                  </a:cubicBezTo>
                  <a:cubicBezTo>
                    <a:pt x="191" y="1106"/>
                    <a:pt x="1" y="2106"/>
                    <a:pt x="36" y="3237"/>
                  </a:cubicBezTo>
                  <a:cubicBezTo>
                    <a:pt x="36" y="3249"/>
                    <a:pt x="45" y="3255"/>
                    <a:pt x="54" y="3255"/>
                  </a:cubicBezTo>
                  <a:cubicBezTo>
                    <a:pt x="63" y="3255"/>
                    <a:pt x="72" y="3249"/>
                    <a:pt x="72" y="3237"/>
                  </a:cubicBezTo>
                  <a:cubicBezTo>
                    <a:pt x="120" y="2165"/>
                    <a:pt x="334" y="1082"/>
                    <a:pt x="489" y="22"/>
                  </a:cubicBezTo>
                  <a:cubicBezTo>
                    <a:pt x="489" y="14"/>
                    <a:pt x="478" y="0"/>
                    <a:pt x="47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8" name="Google Shape;2008;p45"/>
            <p:cNvSpPr/>
            <p:nvPr/>
          </p:nvSpPr>
          <p:spPr>
            <a:xfrm>
              <a:off x="3820400" y="2647600"/>
              <a:ext cx="10450" cy="46875"/>
            </a:xfrm>
            <a:custGeom>
              <a:rect b="b" l="l" r="r" t="t"/>
              <a:pathLst>
                <a:path extrusionOk="0" h="1875" w="418">
                  <a:moveTo>
                    <a:pt x="10" y="0"/>
                  </a:moveTo>
                  <a:cubicBezTo>
                    <a:pt x="6" y="0"/>
                    <a:pt x="1" y="3"/>
                    <a:pt x="1" y="8"/>
                  </a:cubicBezTo>
                  <a:cubicBezTo>
                    <a:pt x="1" y="591"/>
                    <a:pt x="72" y="1341"/>
                    <a:pt x="346" y="1853"/>
                  </a:cubicBezTo>
                  <a:cubicBezTo>
                    <a:pt x="351" y="1868"/>
                    <a:pt x="362" y="1875"/>
                    <a:pt x="374" y="1875"/>
                  </a:cubicBezTo>
                  <a:cubicBezTo>
                    <a:pt x="389" y="1875"/>
                    <a:pt x="406" y="1862"/>
                    <a:pt x="406" y="1841"/>
                  </a:cubicBezTo>
                  <a:cubicBezTo>
                    <a:pt x="417" y="1579"/>
                    <a:pt x="298" y="1293"/>
                    <a:pt x="215" y="1043"/>
                  </a:cubicBezTo>
                  <a:cubicBezTo>
                    <a:pt x="108" y="698"/>
                    <a:pt x="25" y="389"/>
                    <a:pt x="13" y="31"/>
                  </a:cubicBezTo>
                  <a:cubicBezTo>
                    <a:pt x="28" y="9"/>
                    <a:pt x="19" y="0"/>
                    <a:pt x="1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9" name="Google Shape;2009;p45"/>
            <p:cNvSpPr/>
            <p:nvPr/>
          </p:nvSpPr>
          <p:spPr>
            <a:xfrm>
              <a:off x="3819650" y="2699475"/>
              <a:ext cx="25400" cy="35675"/>
            </a:xfrm>
            <a:custGeom>
              <a:rect b="b" l="l" r="r" t="t"/>
              <a:pathLst>
                <a:path extrusionOk="0" h="1427" w="1016">
                  <a:moveTo>
                    <a:pt x="127" y="0"/>
                  </a:moveTo>
                  <a:cubicBezTo>
                    <a:pt x="65" y="0"/>
                    <a:pt x="1" y="65"/>
                    <a:pt x="43" y="123"/>
                  </a:cubicBezTo>
                  <a:cubicBezTo>
                    <a:pt x="281" y="552"/>
                    <a:pt x="519" y="1123"/>
                    <a:pt x="912" y="1421"/>
                  </a:cubicBezTo>
                  <a:cubicBezTo>
                    <a:pt x="917" y="1425"/>
                    <a:pt x="924" y="1427"/>
                    <a:pt x="931" y="1427"/>
                  </a:cubicBezTo>
                  <a:cubicBezTo>
                    <a:pt x="968" y="1427"/>
                    <a:pt x="1015" y="1380"/>
                    <a:pt x="995" y="1350"/>
                  </a:cubicBezTo>
                  <a:cubicBezTo>
                    <a:pt x="936" y="1112"/>
                    <a:pt x="781" y="897"/>
                    <a:pt x="638" y="707"/>
                  </a:cubicBezTo>
                  <a:lnTo>
                    <a:pt x="197" y="40"/>
                  </a:lnTo>
                  <a:cubicBezTo>
                    <a:pt x="180" y="12"/>
                    <a:pt x="154" y="0"/>
                    <a:pt x="12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0" name="Google Shape;2010;p45"/>
            <p:cNvSpPr/>
            <p:nvPr/>
          </p:nvSpPr>
          <p:spPr>
            <a:xfrm>
              <a:off x="3854300" y="2742900"/>
              <a:ext cx="36325" cy="27875"/>
            </a:xfrm>
            <a:custGeom>
              <a:rect b="b" l="l" r="r" t="t"/>
              <a:pathLst>
                <a:path extrusionOk="0" h="1115" w="1453">
                  <a:moveTo>
                    <a:pt x="133" y="1"/>
                  </a:moveTo>
                  <a:cubicBezTo>
                    <a:pt x="21" y="1"/>
                    <a:pt x="1" y="152"/>
                    <a:pt x="109" y="184"/>
                  </a:cubicBezTo>
                  <a:cubicBezTo>
                    <a:pt x="371" y="291"/>
                    <a:pt x="597" y="470"/>
                    <a:pt x="824" y="672"/>
                  </a:cubicBezTo>
                  <a:cubicBezTo>
                    <a:pt x="978" y="827"/>
                    <a:pt x="1121" y="1018"/>
                    <a:pt x="1336" y="1113"/>
                  </a:cubicBezTo>
                  <a:cubicBezTo>
                    <a:pt x="1341" y="1114"/>
                    <a:pt x="1346" y="1114"/>
                    <a:pt x="1351" y="1114"/>
                  </a:cubicBezTo>
                  <a:cubicBezTo>
                    <a:pt x="1405" y="1114"/>
                    <a:pt x="1453" y="1061"/>
                    <a:pt x="1431" y="1018"/>
                  </a:cubicBezTo>
                  <a:cubicBezTo>
                    <a:pt x="1336" y="768"/>
                    <a:pt x="1062" y="577"/>
                    <a:pt x="847" y="410"/>
                  </a:cubicBezTo>
                  <a:cubicBezTo>
                    <a:pt x="645" y="244"/>
                    <a:pt x="419" y="101"/>
                    <a:pt x="169" y="6"/>
                  </a:cubicBezTo>
                  <a:cubicBezTo>
                    <a:pt x="156" y="2"/>
                    <a:pt x="144" y="1"/>
                    <a:pt x="13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45"/>
            <p:cNvSpPr/>
            <p:nvPr/>
          </p:nvSpPr>
          <p:spPr>
            <a:xfrm>
              <a:off x="3900650" y="2769275"/>
              <a:ext cx="48800" cy="47175"/>
            </a:xfrm>
            <a:custGeom>
              <a:rect b="b" l="l" r="r" t="t"/>
              <a:pathLst>
                <a:path extrusionOk="0" h="1887" w="1952">
                  <a:moveTo>
                    <a:pt x="21" y="1"/>
                  </a:moveTo>
                  <a:cubicBezTo>
                    <a:pt x="2" y="1"/>
                    <a:pt x="0" y="20"/>
                    <a:pt x="17" y="46"/>
                  </a:cubicBezTo>
                  <a:cubicBezTo>
                    <a:pt x="410" y="284"/>
                    <a:pt x="720" y="582"/>
                    <a:pt x="1029" y="915"/>
                  </a:cubicBezTo>
                  <a:cubicBezTo>
                    <a:pt x="1184" y="1082"/>
                    <a:pt x="1327" y="1237"/>
                    <a:pt x="1470" y="1403"/>
                  </a:cubicBezTo>
                  <a:cubicBezTo>
                    <a:pt x="1577" y="1558"/>
                    <a:pt x="1672" y="1737"/>
                    <a:pt x="1815" y="1868"/>
                  </a:cubicBezTo>
                  <a:cubicBezTo>
                    <a:pt x="1832" y="1881"/>
                    <a:pt x="1850" y="1887"/>
                    <a:pt x="1868" y="1887"/>
                  </a:cubicBezTo>
                  <a:cubicBezTo>
                    <a:pt x="1913" y="1887"/>
                    <a:pt x="1951" y="1848"/>
                    <a:pt x="1934" y="1796"/>
                  </a:cubicBezTo>
                  <a:cubicBezTo>
                    <a:pt x="1851" y="1427"/>
                    <a:pt x="1458" y="1022"/>
                    <a:pt x="1196" y="772"/>
                  </a:cubicBezTo>
                  <a:cubicBezTo>
                    <a:pt x="863" y="451"/>
                    <a:pt x="470" y="189"/>
                    <a:pt x="53" y="10"/>
                  </a:cubicBezTo>
                  <a:cubicBezTo>
                    <a:pt x="40" y="4"/>
                    <a:pt x="29" y="1"/>
                    <a:pt x="2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45"/>
            <p:cNvSpPr/>
            <p:nvPr/>
          </p:nvSpPr>
          <p:spPr>
            <a:xfrm>
              <a:off x="3953300" y="2826325"/>
              <a:ext cx="137125" cy="65425"/>
            </a:xfrm>
            <a:custGeom>
              <a:rect b="b" l="l" r="r" t="t"/>
              <a:pathLst>
                <a:path extrusionOk="0" h="2617" w="5485">
                  <a:moveTo>
                    <a:pt x="201" y="1"/>
                  </a:moveTo>
                  <a:cubicBezTo>
                    <a:pt x="75" y="1"/>
                    <a:pt x="1" y="193"/>
                    <a:pt x="150" y="252"/>
                  </a:cubicBezTo>
                  <a:cubicBezTo>
                    <a:pt x="936" y="598"/>
                    <a:pt x="1590" y="1193"/>
                    <a:pt x="2400" y="1550"/>
                  </a:cubicBezTo>
                  <a:cubicBezTo>
                    <a:pt x="3352" y="1967"/>
                    <a:pt x="4365" y="2312"/>
                    <a:pt x="5353" y="2610"/>
                  </a:cubicBezTo>
                  <a:cubicBezTo>
                    <a:pt x="5365" y="2614"/>
                    <a:pt x="5376" y="2616"/>
                    <a:pt x="5387" y="2616"/>
                  </a:cubicBezTo>
                  <a:cubicBezTo>
                    <a:pt x="5458" y="2616"/>
                    <a:pt x="5485" y="2520"/>
                    <a:pt x="5412" y="2479"/>
                  </a:cubicBezTo>
                  <a:cubicBezTo>
                    <a:pt x="4603" y="1943"/>
                    <a:pt x="3603" y="1812"/>
                    <a:pt x="2710" y="1431"/>
                  </a:cubicBezTo>
                  <a:cubicBezTo>
                    <a:pt x="1817" y="1062"/>
                    <a:pt x="1114" y="479"/>
                    <a:pt x="281" y="26"/>
                  </a:cubicBezTo>
                  <a:cubicBezTo>
                    <a:pt x="253" y="8"/>
                    <a:pt x="226" y="1"/>
                    <a:pt x="20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3" name="Google Shape;2013;p45"/>
            <p:cNvSpPr/>
            <p:nvPr/>
          </p:nvSpPr>
          <p:spPr>
            <a:xfrm>
              <a:off x="4071750" y="2869100"/>
              <a:ext cx="61425" cy="45775"/>
            </a:xfrm>
            <a:custGeom>
              <a:rect b="b" l="l" r="r" t="t"/>
              <a:pathLst>
                <a:path extrusionOk="0" h="1831" w="2457">
                  <a:moveTo>
                    <a:pt x="41" y="1"/>
                  </a:moveTo>
                  <a:cubicBezTo>
                    <a:pt x="14" y="1"/>
                    <a:pt x="1" y="55"/>
                    <a:pt x="31" y="65"/>
                  </a:cubicBezTo>
                  <a:cubicBezTo>
                    <a:pt x="960" y="482"/>
                    <a:pt x="1674" y="1125"/>
                    <a:pt x="2389" y="1816"/>
                  </a:cubicBezTo>
                  <a:cubicBezTo>
                    <a:pt x="2396" y="1826"/>
                    <a:pt x="2405" y="1831"/>
                    <a:pt x="2415" y="1831"/>
                  </a:cubicBezTo>
                  <a:cubicBezTo>
                    <a:pt x="2436" y="1831"/>
                    <a:pt x="2457" y="1808"/>
                    <a:pt x="2448" y="1792"/>
                  </a:cubicBezTo>
                  <a:cubicBezTo>
                    <a:pt x="2258" y="804"/>
                    <a:pt x="912" y="244"/>
                    <a:pt x="55" y="6"/>
                  </a:cubicBezTo>
                  <a:cubicBezTo>
                    <a:pt x="50" y="2"/>
                    <a:pt x="45" y="1"/>
                    <a:pt x="4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4" name="Google Shape;2014;p45"/>
            <p:cNvSpPr/>
            <p:nvPr/>
          </p:nvSpPr>
          <p:spPr>
            <a:xfrm>
              <a:off x="4137400" y="2926975"/>
              <a:ext cx="625" cy="325"/>
            </a:xfrm>
            <a:custGeom>
              <a:rect b="b" l="l" r="r" t="t"/>
              <a:pathLst>
                <a:path extrusionOk="0" h="13" w="25">
                  <a:moveTo>
                    <a:pt x="13" y="1"/>
                  </a:moveTo>
                  <a:cubicBezTo>
                    <a:pt x="1" y="1"/>
                    <a:pt x="1" y="13"/>
                    <a:pt x="13" y="13"/>
                  </a:cubicBezTo>
                  <a:cubicBezTo>
                    <a:pt x="25" y="13"/>
                    <a:pt x="25" y="1"/>
                    <a:pt x="1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45"/>
            <p:cNvSpPr/>
            <p:nvPr/>
          </p:nvSpPr>
          <p:spPr>
            <a:xfrm>
              <a:off x="4140100" y="2935600"/>
              <a:ext cx="11625" cy="43225"/>
            </a:xfrm>
            <a:custGeom>
              <a:rect b="b" l="l" r="r" t="t"/>
              <a:pathLst>
                <a:path extrusionOk="0" h="1729" w="465">
                  <a:moveTo>
                    <a:pt x="12" y="1"/>
                  </a:moveTo>
                  <a:cubicBezTo>
                    <a:pt x="12" y="1"/>
                    <a:pt x="0" y="13"/>
                    <a:pt x="0" y="25"/>
                  </a:cubicBezTo>
                  <a:cubicBezTo>
                    <a:pt x="262" y="572"/>
                    <a:pt x="191" y="1156"/>
                    <a:pt x="369" y="1703"/>
                  </a:cubicBezTo>
                  <a:cubicBezTo>
                    <a:pt x="375" y="1720"/>
                    <a:pt x="388" y="1729"/>
                    <a:pt x="400" y="1729"/>
                  </a:cubicBezTo>
                  <a:cubicBezTo>
                    <a:pt x="415" y="1729"/>
                    <a:pt x="429" y="1717"/>
                    <a:pt x="429" y="1692"/>
                  </a:cubicBezTo>
                  <a:cubicBezTo>
                    <a:pt x="464" y="1132"/>
                    <a:pt x="298" y="489"/>
                    <a:pt x="1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45"/>
            <p:cNvSpPr/>
            <p:nvPr/>
          </p:nvSpPr>
          <p:spPr>
            <a:xfrm>
              <a:off x="4124050" y="2921850"/>
              <a:ext cx="17850" cy="68625"/>
            </a:xfrm>
            <a:custGeom>
              <a:rect b="b" l="l" r="r" t="t"/>
              <a:pathLst>
                <a:path extrusionOk="0" h="2745" w="714">
                  <a:moveTo>
                    <a:pt x="52" y="1"/>
                  </a:moveTo>
                  <a:cubicBezTo>
                    <a:pt x="35" y="1"/>
                    <a:pt x="1" y="29"/>
                    <a:pt x="11" y="39"/>
                  </a:cubicBezTo>
                  <a:cubicBezTo>
                    <a:pt x="511" y="872"/>
                    <a:pt x="297" y="1813"/>
                    <a:pt x="475" y="2718"/>
                  </a:cubicBezTo>
                  <a:cubicBezTo>
                    <a:pt x="475" y="2736"/>
                    <a:pt x="490" y="2745"/>
                    <a:pt x="505" y="2745"/>
                  </a:cubicBezTo>
                  <a:cubicBezTo>
                    <a:pt x="520" y="2745"/>
                    <a:pt x="535" y="2736"/>
                    <a:pt x="535" y="2718"/>
                  </a:cubicBezTo>
                  <a:cubicBezTo>
                    <a:pt x="713" y="1825"/>
                    <a:pt x="702" y="729"/>
                    <a:pt x="59" y="3"/>
                  </a:cubicBezTo>
                  <a:cubicBezTo>
                    <a:pt x="57" y="2"/>
                    <a:pt x="55" y="1"/>
                    <a:pt x="5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45"/>
            <p:cNvSpPr/>
            <p:nvPr/>
          </p:nvSpPr>
          <p:spPr>
            <a:xfrm>
              <a:off x="4114575" y="3025250"/>
              <a:ext cx="11950" cy="30725"/>
            </a:xfrm>
            <a:custGeom>
              <a:rect b="b" l="l" r="r" t="t"/>
              <a:pathLst>
                <a:path extrusionOk="0" h="1229" w="478">
                  <a:moveTo>
                    <a:pt x="453" y="0"/>
                  </a:moveTo>
                  <a:cubicBezTo>
                    <a:pt x="447" y="0"/>
                    <a:pt x="441" y="3"/>
                    <a:pt x="438" y="11"/>
                  </a:cubicBezTo>
                  <a:cubicBezTo>
                    <a:pt x="176" y="368"/>
                    <a:pt x="223" y="832"/>
                    <a:pt x="9" y="1189"/>
                  </a:cubicBezTo>
                  <a:cubicBezTo>
                    <a:pt x="1" y="1206"/>
                    <a:pt x="16" y="1228"/>
                    <a:pt x="29" y="1228"/>
                  </a:cubicBezTo>
                  <a:cubicBezTo>
                    <a:pt x="35" y="1228"/>
                    <a:pt x="41" y="1224"/>
                    <a:pt x="45" y="1213"/>
                  </a:cubicBezTo>
                  <a:cubicBezTo>
                    <a:pt x="271" y="844"/>
                    <a:pt x="211" y="380"/>
                    <a:pt x="461" y="22"/>
                  </a:cubicBezTo>
                  <a:cubicBezTo>
                    <a:pt x="478" y="14"/>
                    <a:pt x="466" y="0"/>
                    <a:pt x="45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45"/>
            <p:cNvSpPr/>
            <p:nvPr/>
          </p:nvSpPr>
          <p:spPr>
            <a:xfrm>
              <a:off x="4112575" y="3022700"/>
              <a:ext cx="29625" cy="44875"/>
            </a:xfrm>
            <a:custGeom>
              <a:rect b="b" l="l" r="r" t="t"/>
              <a:pathLst>
                <a:path extrusionOk="0" h="1795" w="1185">
                  <a:moveTo>
                    <a:pt x="1176" y="0"/>
                  </a:moveTo>
                  <a:cubicBezTo>
                    <a:pt x="1174" y="0"/>
                    <a:pt x="1172" y="1"/>
                    <a:pt x="1172" y="5"/>
                  </a:cubicBezTo>
                  <a:cubicBezTo>
                    <a:pt x="863" y="636"/>
                    <a:pt x="280" y="1113"/>
                    <a:pt x="18" y="1756"/>
                  </a:cubicBezTo>
                  <a:cubicBezTo>
                    <a:pt x="1" y="1772"/>
                    <a:pt x="13" y="1795"/>
                    <a:pt x="30" y="1795"/>
                  </a:cubicBezTo>
                  <a:cubicBezTo>
                    <a:pt x="38" y="1795"/>
                    <a:pt x="46" y="1790"/>
                    <a:pt x="53" y="1779"/>
                  </a:cubicBezTo>
                  <a:cubicBezTo>
                    <a:pt x="506" y="1244"/>
                    <a:pt x="994" y="684"/>
                    <a:pt x="1184" y="5"/>
                  </a:cubicBezTo>
                  <a:cubicBezTo>
                    <a:pt x="1184" y="5"/>
                    <a:pt x="1179" y="0"/>
                    <a:pt x="117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45"/>
            <p:cNvSpPr/>
            <p:nvPr/>
          </p:nvSpPr>
          <p:spPr>
            <a:xfrm>
              <a:off x="4097225" y="3089675"/>
              <a:ext cx="4200" cy="8475"/>
            </a:xfrm>
            <a:custGeom>
              <a:rect b="b" l="l" r="r" t="t"/>
              <a:pathLst>
                <a:path extrusionOk="0" h="339" w="168">
                  <a:moveTo>
                    <a:pt x="148" y="1"/>
                  </a:moveTo>
                  <a:cubicBezTo>
                    <a:pt x="136" y="1"/>
                    <a:pt x="125" y="9"/>
                    <a:pt x="132" y="29"/>
                  </a:cubicBezTo>
                  <a:cubicBezTo>
                    <a:pt x="147" y="44"/>
                    <a:pt x="145" y="73"/>
                    <a:pt x="136" y="104"/>
                  </a:cubicBezTo>
                  <a:lnTo>
                    <a:pt x="136" y="104"/>
                  </a:lnTo>
                  <a:cubicBezTo>
                    <a:pt x="152" y="71"/>
                    <a:pt x="134" y="39"/>
                    <a:pt x="167" y="17"/>
                  </a:cubicBezTo>
                  <a:cubicBezTo>
                    <a:pt x="167" y="7"/>
                    <a:pt x="158" y="1"/>
                    <a:pt x="148" y="1"/>
                  </a:cubicBezTo>
                  <a:close/>
                  <a:moveTo>
                    <a:pt x="136" y="104"/>
                  </a:moveTo>
                  <a:cubicBezTo>
                    <a:pt x="135" y="107"/>
                    <a:pt x="133" y="110"/>
                    <a:pt x="132" y="112"/>
                  </a:cubicBezTo>
                  <a:cubicBezTo>
                    <a:pt x="122" y="130"/>
                    <a:pt x="120" y="149"/>
                    <a:pt x="115" y="167"/>
                  </a:cubicBezTo>
                  <a:lnTo>
                    <a:pt x="115" y="167"/>
                  </a:lnTo>
                  <a:cubicBezTo>
                    <a:pt x="122" y="147"/>
                    <a:pt x="131" y="125"/>
                    <a:pt x="136" y="104"/>
                  </a:cubicBezTo>
                  <a:close/>
                  <a:moveTo>
                    <a:pt x="115" y="167"/>
                  </a:moveTo>
                  <a:cubicBezTo>
                    <a:pt x="113" y="172"/>
                    <a:pt x="111" y="177"/>
                    <a:pt x="109" y="182"/>
                  </a:cubicBezTo>
                  <a:lnTo>
                    <a:pt x="109" y="182"/>
                  </a:lnTo>
                  <a:cubicBezTo>
                    <a:pt x="111" y="177"/>
                    <a:pt x="113" y="172"/>
                    <a:pt x="115" y="167"/>
                  </a:cubicBezTo>
                  <a:close/>
                  <a:moveTo>
                    <a:pt x="109" y="182"/>
                  </a:moveTo>
                  <a:cubicBezTo>
                    <a:pt x="108" y="183"/>
                    <a:pt x="108" y="183"/>
                    <a:pt x="108" y="184"/>
                  </a:cubicBezTo>
                  <a:cubicBezTo>
                    <a:pt x="94" y="206"/>
                    <a:pt x="82" y="227"/>
                    <a:pt x="70" y="247"/>
                  </a:cubicBezTo>
                  <a:lnTo>
                    <a:pt x="70" y="247"/>
                  </a:lnTo>
                  <a:cubicBezTo>
                    <a:pt x="79" y="237"/>
                    <a:pt x="87" y="228"/>
                    <a:pt x="96" y="220"/>
                  </a:cubicBezTo>
                  <a:cubicBezTo>
                    <a:pt x="98" y="209"/>
                    <a:pt x="103" y="196"/>
                    <a:pt x="109" y="182"/>
                  </a:cubicBezTo>
                  <a:close/>
                  <a:moveTo>
                    <a:pt x="70" y="247"/>
                  </a:moveTo>
                  <a:lnTo>
                    <a:pt x="70" y="247"/>
                  </a:lnTo>
                  <a:cubicBezTo>
                    <a:pt x="44" y="277"/>
                    <a:pt x="19" y="311"/>
                    <a:pt x="1" y="339"/>
                  </a:cubicBezTo>
                  <a:cubicBezTo>
                    <a:pt x="30" y="309"/>
                    <a:pt x="51" y="279"/>
                    <a:pt x="70" y="247"/>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0" name="Google Shape;2020;p45"/>
            <p:cNvSpPr/>
            <p:nvPr/>
          </p:nvSpPr>
          <p:spPr>
            <a:xfrm>
              <a:off x="4096025" y="3111300"/>
              <a:ext cx="775" cy="1300"/>
            </a:xfrm>
            <a:custGeom>
              <a:rect b="b" l="l" r="r" t="t"/>
              <a:pathLst>
                <a:path extrusionOk="0" h="52" w="31">
                  <a:moveTo>
                    <a:pt x="17" y="1"/>
                  </a:moveTo>
                  <a:cubicBezTo>
                    <a:pt x="10" y="1"/>
                    <a:pt x="1" y="4"/>
                    <a:pt x="1" y="9"/>
                  </a:cubicBezTo>
                  <a:lnTo>
                    <a:pt x="1" y="33"/>
                  </a:lnTo>
                  <a:cubicBezTo>
                    <a:pt x="1" y="45"/>
                    <a:pt x="7" y="51"/>
                    <a:pt x="13" y="51"/>
                  </a:cubicBezTo>
                  <a:cubicBezTo>
                    <a:pt x="19" y="51"/>
                    <a:pt x="25" y="45"/>
                    <a:pt x="25" y="33"/>
                  </a:cubicBezTo>
                  <a:lnTo>
                    <a:pt x="25" y="9"/>
                  </a:lnTo>
                  <a:cubicBezTo>
                    <a:pt x="31" y="4"/>
                    <a:pt x="25" y="1"/>
                    <a:pt x="1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1" name="Google Shape;2021;p45"/>
            <p:cNvSpPr/>
            <p:nvPr/>
          </p:nvSpPr>
          <p:spPr>
            <a:xfrm>
              <a:off x="4093950" y="3143475"/>
              <a:ext cx="8950" cy="45100"/>
            </a:xfrm>
            <a:custGeom>
              <a:rect b="b" l="l" r="r" t="t"/>
              <a:pathLst>
                <a:path extrusionOk="0" h="1804" w="358">
                  <a:moveTo>
                    <a:pt x="144" y="1"/>
                  </a:moveTo>
                  <a:cubicBezTo>
                    <a:pt x="136" y="1"/>
                    <a:pt x="132" y="6"/>
                    <a:pt x="132" y="20"/>
                  </a:cubicBezTo>
                  <a:cubicBezTo>
                    <a:pt x="132" y="592"/>
                    <a:pt x="1" y="1247"/>
                    <a:pt x="298" y="1782"/>
                  </a:cubicBezTo>
                  <a:cubicBezTo>
                    <a:pt x="303" y="1796"/>
                    <a:pt x="313" y="1803"/>
                    <a:pt x="324" y="1803"/>
                  </a:cubicBezTo>
                  <a:cubicBezTo>
                    <a:pt x="340" y="1803"/>
                    <a:pt x="358" y="1787"/>
                    <a:pt x="358" y="1759"/>
                  </a:cubicBezTo>
                  <a:cubicBezTo>
                    <a:pt x="263" y="1175"/>
                    <a:pt x="143" y="604"/>
                    <a:pt x="167" y="8"/>
                  </a:cubicBezTo>
                  <a:cubicBezTo>
                    <a:pt x="157" y="3"/>
                    <a:pt x="150" y="1"/>
                    <a:pt x="14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45"/>
            <p:cNvSpPr/>
            <p:nvPr/>
          </p:nvSpPr>
          <p:spPr>
            <a:xfrm>
              <a:off x="4104075" y="3123100"/>
              <a:ext cx="11725" cy="67725"/>
            </a:xfrm>
            <a:custGeom>
              <a:rect b="b" l="l" r="r" t="t"/>
              <a:pathLst>
                <a:path extrusionOk="0" h="2709" w="469">
                  <a:moveTo>
                    <a:pt x="164" y="0"/>
                  </a:moveTo>
                  <a:cubicBezTo>
                    <a:pt x="148" y="0"/>
                    <a:pt x="131" y="12"/>
                    <a:pt x="131" y="38"/>
                  </a:cubicBezTo>
                  <a:cubicBezTo>
                    <a:pt x="96" y="919"/>
                    <a:pt x="0" y="1859"/>
                    <a:pt x="369" y="2681"/>
                  </a:cubicBezTo>
                  <a:cubicBezTo>
                    <a:pt x="377" y="2700"/>
                    <a:pt x="391" y="2708"/>
                    <a:pt x="406" y="2708"/>
                  </a:cubicBezTo>
                  <a:cubicBezTo>
                    <a:pt x="436" y="2708"/>
                    <a:pt x="469" y="2673"/>
                    <a:pt x="453" y="2633"/>
                  </a:cubicBezTo>
                  <a:cubicBezTo>
                    <a:pt x="250" y="1752"/>
                    <a:pt x="203" y="919"/>
                    <a:pt x="191" y="26"/>
                  </a:cubicBezTo>
                  <a:cubicBezTo>
                    <a:pt x="191" y="9"/>
                    <a:pt x="178" y="0"/>
                    <a:pt x="16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45"/>
            <p:cNvSpPr/>
            <p:nvPr/>
          </p:nvSpPr>
          <p:spPr>
            <a:xfrm>
              <a:off x="4078775" y="3141475"/>
              <a:ext cx="15075" cy="50600"/>
            </a:xfrm>
            <a:custGeom>
              <a:rect b="b" l="l" r="r" t="t"/>
              <a:pathLst>
                <a:path extrusionOk="0" h="2024" w="603">
                  <a:moveTo>
                    <a:pt x="27" y="0"/>
                  </a:moveTo>
                  <a:cubicBezTo>
                    <a:pt x="19" y="0"/>
                    <a:pt x="12" y="6"/>
                    <a:pt x="12" y="17"/>
                  </a:cubicBezTo>
                  <a:cubicBezTo>
                    <a:pt x="0" y="648"/>
                    <a:pt x="72" y="1541"/>
                    <a:pt x="548" y="2017"/>
                  </a:cubicBezTo>
                  <a:cubicBezTo>
                    <a:pt x="553" y="2022"/>
                    <a:pt x="558" y="2024"/>
                    <a:pt x="563" y="2024"/>
                  </a:cubicBezTo>
                  <a:cubicBezTo>
                    <a:pt x="584" y="2024"/>
                    <a:pt x="603" y="1991"/>
                    <a:pt x="584" y="1981"/>
                  </a:cubicBezTo>
                  <a:cubicBezTo>
                    <a:pt x="155" y="1386"/>
                    <a:pt x="12" y="767"/>
                    <a:pt x="48" y="29"/>
                  </a:cubicBezTo>
                  <a:cubicBezTo>
                    <a:pt x="48" y="9"/>
                    <a:pt x="37" y="0"/>
                    <a:pt x="2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45"/>
            <p:cNvSpPr/>
            <p:nvPr/>
          </p:nvSpPr>
          <p:spPr>
            <a:xfrm>
              <a:off x="4125550" y="3212625"/>
              <a:ext cx="30525" cy="27300"/>
            </a:xfrm>
            <a:custGeom>
              <a:rect b="b" l="l" r="r" t="t"/>
              <a:pathLst>
                <a:path extrusionOk="0" h="1092" w="1221">
                  <a:moveTo>
                    <a:pt x="90" y="0"/>
                  </a:moveTo>
                  <a:cubicBezTo>
                    <a:pt x="36" y="0"/>
                    <a:pt x="0" y="87"/>
                    <a:pt x="58" y="136"/>
                  </a:cubicBezTo>
                  <a:cubicBezTo>
                    <a:pt x="272" y="302"/>
                    <a:pt x="463" y="481"/>
                    <a:pt x="653" y="659"/>
                  </a:cubicBezTo>
                  <a:cubicBezTo>
                    <a:pt x="820" y="802"/>
                    <a:pt x="951" y="969"/>
                    <a:pt x="1142" y="1088"/>
                  </a:cubicBezTo>
                  <a:cubicBezTo>
                    <a:pt x="1148" y="1090"/>
                    <a:pt x="1154" y="1091"/>
                    <a:pt x="1161" y="1091"/>
                  </a:cubicBezTo>
                  <a:cubicBezTo>
                    <a:pt x="1192" y="1091"/>
                    <a:pt x="1221" y="1068"/>
                    <a:pt x="1201" y="1029"/>
                  </a:cubicBezTo>
                  <a:cubicBezTo>
                    <a:pt x="1082" y="826"/>
                    <a:pt x="892" y="659"/>
                    <a:pt x="713" y="493"/>
                  </a:cubicBezTo>
                  <a:cubicBezTo>
                    <a:pt x="523" y="326"/>
                    <a:pt x="332" y="159"/>
                    <a:pt x="130" y="16"/>
                  </a:cubicBezTo>
                  <a:cubicBezTo>
                    <a:pt x="116" y="5"/>
                    <a:pt x="102" y="0"/>
                    <a:pt x="9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45"/>
            <p:cNvSpPr/>
            <p:nvPr/>
          </p:nvSpPr>
          <p:spPr>
            <a:xfrm>
              <a:off x="4170525" y="3252000"/>
              <a:ext cx="130075" cy="78850"/>
            </a:xfrm>
            <a:custGeom>
              <a:rect b="b" l="l" r="r" t="t"/>
              <a:pathLst>
                <a:path extrusionOk="0" h="3154" w="5203">
                  <a:moveTo>
                    <a:pt x="84" y="0"/>
                  </a:moveTo>
                  <a:cubicBezTo>
                    <a:pt x="30" y="0"/>
                    <a:pt x="0" y="109"/>
                    <a:pt x="57" y="120"/>
                  </a:cubicBezTo>
                  <a:cubicBezTo>
                    <a:pt x="1926" y="787"/>
                    <a:pt x="3343" y="2299"/>
                    <a:pt x="5105" y="3144"/>
                  </a:cubicBezTo>
                  <a:cubicBezTo>
                    <a:pt x="5116" y="3151"/>
                    <a:pt x="5125" y="3153"/>
                    <a:pt x="5134" y="3153"/>
                  </a:cubicBezTo>
                  <a:cubicBezTo>
                    <a:pt x="5178" y="3153"/>
                    <a:pt x="5202" y="3093"/>
                    <a:pt x="5153" y="3073"/>
                  </a:cubicBezTo>
                  <a:cubicBezTo>
                    <a:pt x="4260" y="2513"/>
                    <a:pt x="3426" y="1894"/>
                    <a:pt x="2522" y="1347"/>
                  </a:cubicBezTo>
                  <a:cubicBezTo>
                    <a:pt x="1724" y="870"/>
                    <a:pt x="962" y="299"/>
                    <a:pt x="93" y="1"/>
                  </a:cubicBezTo>
                  <a:cubicBezTo>
                    <a:pt x="90" y="1"/>
                    <a:pt x="87" y="0"/>
                    <a:pt x="8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45"/>
            <p:cNvSpPr/>
            <p:nvPr/>
          </p:nvSpPr>
          <p:spPr>
            <a:xfrm>
              <a:off x="4118750" y="3217175"/>
              <a:ext cx="40900" cy="40375"/>
            </a:xfrm>
            <a:custGeom>
              <a:rect b="b" l="l" r="r" t="t"/>
              <a:pathLst>
                <a:path extrusionOk="0" h="1615" w="1636">
                  <a:moveTo>
                    <a:pt x="121" y="0"/>
                  </a:moveTo>
                  <a:cubicBezTo>
                    <a:pt x="58" y="0"/>
                    <a:pt x="1" y="72"/>
                    <a:pt x="68" y="120"/>
                  </a:cubicBezTo>
                  <a:cubicBezTo>
                    <a:pt x="628" y="549"/>
                    <a:pt x="961" y="1239"/>
                    <a:pt x="1568" y="1609"/>
                  </a:cubicBezTo>
                  <a:cubicBezTo>
                    <a:pt x="1572" y="1612"/>
                    <a:pt x="1577" y="1614"/>
                    <a:pt x="1581" y="1614"/>
                  </a:cubicBezTo>
                  <a:cubicBezTo>
                    <a:pt x="1606" y="1614"/>
                    <a:pt x="1636" y="1569"/>
                    <a:pt x="1616" y="1549"/>
                  </a:cubicBezTo>
                  <a:cubicBezTo>
                    <a:pt x="1104" y="1061"/>
                    <a:pt x="723" y="442"/>
                    <a:pt x="163" y="13"/>
                  </a:cubicBezTo>
                  <a:cubicBezTo>
                    <a:pt x="150" y="4"/>
                    <a:pt x="135" y="0"/>
                    <a:pt x="12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45"/>
            <p:cNvSpPr/>
            <p:nvPr/>
          </p:nvSpPr>
          <p:spPr>
            <a:xfrm>
              <a:off x="4172625" y="3271000"/>
              <a:ext cx="8725" cy="6550"/>
            </a:xfrm>
            <a:custGeom>
              <a:rect b="b" l="l" r="r" t="t"/>
              <a:pathLst>
                <a:path extrusionOk="0" h="262" w="349">
                  <a:moveTo>
                    <a:pt x="42" y="1"/>
                  </a:moveTo>
                  <a:cubicBezTo>
                    <a:pt x="15" y="1"/>
                    <a:pt x="0" y="30"/>
                    <a:pt x="21" y="51"/>
                  </a:cubicBezTo>
                  <a:cubicBezTo>
                    <a:pt x="128" y="110"/>
                    <a:pt x="211" y="170"/>
                    <a:pt x="306" y="253"/>
                  </a:cubicBezTo>
                  <a:cubicBezTo>
                    <a:pt x="309" y="259"/>
                    <a:pt x="313" y="261"/>
                    <a:pt x="318" y="261"/>
                  </a:cubicBezTo>
                  <a:cubicBezTo>
                    <a:pt x="332" y="261"/>
                    <a:pt x="348" y="238"/>
                    <a:pt x="330" y="229"/>
                  </a:cubicBezTo>
                  <a:cubicBezTo>
                    <a:pt x="247" y="134"/>
                    <a:pt x="140" y="75"/>
                    <a:pt x="56" y="3"/>
                  </a:cubicBezTo>
                  <a:cubicBezTo>
                    <a:pt x="51" y="2"/>
                    <a:pt x="47" y="1"/>
                    <a:pt x="4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45"/>
            <p:cNvSpPr/>
            <p:nvPr/>
          </p:nvSpPr>
          <p:spPr>
            <a:xfrm>
              <a:off x="4207650" y="3293675"/>
              <a:ext cx="6150" cy="3200"/>
            </a:xfrm>
            <a:custGeom>
              <a:rect b="b" l="l" r="r" t="t"/>
              <a:pathLst>
                <a:path extrusionOk="0" h="128" w="246">
                  <a:moveTo>
                    <a:pt x="42" y="0"/>
                  </a:moveTo>
                  <a:cubicBezTo>
                    <a:pt x="1" y="0"/>
                    <a:pt x="4" y="108"/>
                    <a:pt x="60" y="108"/>
                  </a:cubicBezTo>
                  <a:cubicBezTo>
                    <a:pt x="108" y="108"/>
                    <a:pt x="156" y="108"/>
                    <a:pt x="179" y="120"/>
                  </a:cubicBezTo>
                  <a:cubicBezTo>
                    <a:pt x="188" y="126"/>
                    <a:pt x="196" y="128"/>
                    <a:pt x="204" y="128"/>
                  </a:cubicBezTo>
                  <a:cubicBezTo>
                    <a:pt x="228" y="128"/>
                    <a:pt x="245" y="103"/>
                    <a:pt x="227" y="84"/>
                  </a:cubicBezTo>
                  <a:cubicBezTo>
                    <a:pt x="179" y="25"/>
                    <a:pt x="120" y="25"/>
                    <a:pt x="48" y="1"/>
                  </a:cubicBezTo>
                  <a:cubicBezTo>
                    <a:pt x="46" y="1"/>
                    <a:pt x="44" y="0"/>
                    <a:pt x="4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45"/>
            <p:cNvSpPr/>
            <p:nvPr/>
          </p:nvSpPr>
          <p:spPr>
            <a:xfrm>
              <a:off x="4233850" y="3304425"/>
              <a:ext cx="9550" cy="5075"/>
            </a:xfrm>
            <a:custGeom>
              <a:rect b="b" l="l" r="r" t="t"/>
              <a:pathLst>
                <a:path extrusionOk="0" h="203" w="382">
                  <a:moveTo>
                    <a:pt x="86" y="0"/>
                  </a:moveTo>
                  <a:cubicBezTo>
                    <a:pt x="32" y="0"/>
                    <a:pt x="0" y="87"/>
                    <a:pt x="60" y="107"/>
                  </a:cubicBezTo>
                  <a:cubicBezTo>
                    <a:pt x="143" y="154"/>
                    <a:pt x="251" y="202"/>
                    <a:pt x="346" y="202"/>
                  </a:cubicBezTo>
                  <a:cubicBezTo>
                    <a:pt x="370" y="202"/>
                    <a:pt x="382" y="154"/>
                    <a:pt x="370" y="143"/>
                  </a:cubicBezTo>
                  <a:cubicBezTo>
                    <a:pt x="310" y="71"/>
                    <a:pt x="203" y="47"/>
                    <a:pt x="120" y="12"/>
                  </a:cubicBezTo>
                  <a:cubicBezTo>
                    <a:pt x="108" y="4"/>
                    <a:pt x="96" y="0"/>
                    <a:pt x="8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45"/>
            <p:cNvSpPr/>
            <p:nvPr/>
          </p:nvSpPr>
          <p:spPr>
            <a:xfrm>
              <a:off x="4258000" y="3318575"/>
              <a:ext cx="8025" cy="5500"/>
            </a:xfrm>
            <a:custGeom>
              <a:rect b="b" l="l" r="r" t="t"/>
              <a:pathLst>
                <a:path extrusionOk="0" h="220" w="321">
                  <a:moveTo>
                    <a:pt x="79" y="1"/>
                  </a:moveTo>
                  <a:cubicBezTo>
                    <a:pt x="28" y="1"/>
                    <a:pt x="1" y="84"/>
                    <a:pt x="58" y="112"/>
                  </a:cubicBezTo>
                  <a:cubicBezTo>
                    <a:pt x="106" y="124"/>
                    <a:pt x="130" y="136"/>
                    <a:pt x="178" y="172"/>
                  </a:cubicBezTo>
                  <a:cubicBezTo>
                    <a:pt x="213" y="184"/>
                    <a:pt x="225" y="196"/>
                    <a:pt x="261" y="220"/>
                  </a:cubicBezTo>
                  <a:cubicBezTo>
                    <a:pt x="297" y="220"/>
                    <a:pt x="320" y="196"/>
                    <a:pt x="308" y="172"/>
                  </a:cubicBezTo>
                  <a:cubicBezTo>
                    <a:pt x="285" y="100"/>
                    <a:pt x="189" y="53"/>
                    <a:pt x="118" y="17"/>
                  </a:cubicBezTo>
                  <a:cubicBezTo>
                    <a:pt x="104" y="6"/>
                    <a:pt x="91" y="1"/>
                    <a:pt x="7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45"/>
            <p:cNvSpPr/>
            <p:nvPr/>
          </p:nvSpPr>
          <p:spPr>
            <a:xfrm>
              <a:off x="4283650" y="3334500"/>
              <a:ext cx="9325" cy="5550"/>
            </a:xfrm>
            <a:custGeom>
              <a:rect b="b" l="l" r="r" t="t"/>
              <a:pathLst>
                <a:path extrusionOk="0" h="222" w="373">
                  <a:moveTo>
                    <a:pt x="100" y="1"/>
                  </a:moveTo>
                  <a:cubicBezTo>
                    <a:pt x="30" y="1"/>
                    <a:pt x="1" y="102"/>
                    <a:pt x="92" y="142"/>
                  </a:cubicBezTo>
                  <a:cubicBezTo>
                    <a:pt x="116" y="154"/>
                    <a:pt x="164" y="154"/>
                    <a:pt x="199" y="178"/>
                  </a:cubicBezTo>
                  <a:cubicBezTo>
                    <a:pt x="235" y="190"/>
                    <a:pt x="271" y="202"/>
                    <a:pt x="318" y="214"/>
                  </a:cubicBezTo>
                  <a:cubicBezTo>
                    <a:pt x="324" y="219"/>
                    <a:pt x="330" y="221"/>
                    <a:pt x="336" y="221"/>
                  </a:cubicBezTo>
                  <a:cubicBezTo>
                    <a:pt x="356" y="221"/>
                    <a:pt x="372" y="196"/>
                    <a:pt x="354" y="178"/>
                  </a:cubicBezTo>
                  <a:cubicBezTo>
                    <a:pt x="330" y="71"/>
                    <a:pt x="223" y="59"/>
                    <a:pt x="140" y="11"/>
                  </a:cubicBezTo>
                  <a:cubicBezTo>
                    <a:pt x="125" y="4"/>
                    <a:pt x="112" y="1"/>
                    <a:pt x="10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45"/>
            <p:cNvSpPr/>
            <p:nvPr/>
          </p:nvSpPr>
          <p:spPr>
            <a:xfrm>
              <a:off x="4308375" y="3348125"/>
              <a:ext cx="9150" cy="2150"/>
            </a:xfrm>
            <a:custGeom>
              <a:rect b="b" l="l" r="r" t="t"/>
              <a:pathLst>
                <a:path extrusionOk="0" h="86" w="366">
                  <a:moveTo>
                    <a:pt x="46" y="0"/>
                  </a:moveTo>
                  <a:cubicBezTo>
                    <a:pt x="16" y="0"/>
                    <a:pt x="0" y="51"/>
                    <a:pt x="44" y="61"/>
                  </a:cubicBezTo>
                  <a:cubicBezTo>
                    <a:pt x="139" y="85"/>
                    <a:pt x="234" y="85"/>
                    <a:pt x="341" y="85"/>
                  </a:cubicBezTo>
                  <a:cubicBezTo>
                    <a:pt x="365" y="85"/>
                    <a:pt x="365" y="50"/>
                    <a:pt x="341" y="50"/>
                  </a:cubicBezTo>
                  <a:cubicBezTo>
                    <a:pt x="246" y="50"/>
                    <a:pt x="139" y="26"/>
                    <a:pt x="56" y="2"/>
                  </a:cubicBezTo>
                  <a:cubicBezTo>
                    <a:pt x="52" y="1"/>
                    <a:pt x="49" y="0"/>
                    <a:pt x="4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45"/>
            <p:cNvSpPr/>
            <p:nvPr/>
          </p:nvSpPr>
          <p:spPr>
            <a:xfrm>
              <a:off x="4333075" y="3345150"/>
              <a:ext cx="85050" cy="21775"/>
            </a:xfrm>
            <a:custGeom>
              <a:rect b="b" l="l" r="r" t="t"/>
              <a:pathLst>
                <a:path extrusionOk="0" h="871" w="3402">
                  <a:moveTo>
                    <a:pt x="67" y="0"/>
                  </a:moveTo>
                  <a:cubicBezTo>
                    <a:pt x="26" y="0"/>
                    <a:pt x="1" y="52"/>
                    <a:pt x="44" y="73"/>
                  </a:cubicBezTo>
                  <a:cubicBezTo>
                    <a:pt x="544" y="442"/>
                    <a:pt x="1080" y="621"/>
                    <a:pt x="1687" y="728"/>
                  </a:cubicBezTo>
                  <a:cubicBezTo>
                    <a:pt x="2044" y="792"/>
                    <a:pt x="2428" y="871"/>
                    <a:pt x="2799" y="871"/>
                  </a:cubicBezTo>
                  <a:cubicBezTo>
                    <a:pt x="2985" y="871"/>
                    <a:pt x="3167" y="851"/>
                    <a:pt x="3342" y="800"/>
                  </a:cubicBezTo>
                  <a:cubicBezTo>
                    <a:pt x="3401" y="788"/>
                    <a:pt x="3378" y="704"/>
                    <a:pt x="3318" y="704"/>
                  </a:cubicBezTo>
                  <a:cubicBezTo>
                    <a:pt x="3265" y="707"/>
                    <a:pt x="3213" y="708"/>
                    <a:pt x="3159" y="708"/>
                  </a:cubicBezTo>
                  <a:cubicBezTo>
                    <a:pt x="2134" y="708"/>
                    <a:pt x="1053" y="285"/>
                    <a:pt x="80" y="2"/>
                  </a:cubicBezTo>
                  <a:cubicBezTo>
                    <a:pt x="75" y="1"/>
                    <a:pt x="71" y="0"/>
                    <a:pt x="6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4" name="Google Shape;2034;p45"/>
            <p:cNvSpPr/>
            <p:nvPr/>
          </p:nvSpPr>
          <p:spPr>
            <a:xfrm>
              <a:off x="4452625" y="3342425"/>
              <a:ext cx="50825" cy="25800"/>
            </a:xfrm>
            <a:custGeom>
              <a:rect b="b" l="l" r="r" t="t"/>
              <a:pathLst>
                <a:path extrusionOk="0" h="1032" w="2033">
                  <a:moveTo>
                    <a:pt x="1968" y="1"/>
                  </a:moveTo>
                  <a:cubicBezTo>
                    <a:pt x="1962" y="1"/>
                    <a:pt x="1957" y="2"/>
                    <a:pt x="1953" y="4"/>
                  </a:cubicBezTo>
                  <a:cubicBezTo>
                    <a:pt x="1656" y="135"/>
                    <a:pt x="1429" y="397"/>
                    <a:pt x="1156" y="551"/>
                  </a:cubicBezTo>
                  <a:cubicBezTo>
                    <a:pt x="856" y="762"/>
                    <a:pt x="525" y="911"/>
                    <a:pt x="154" y="911"/>
                  </a:cubicBezTo>
                  <a:cubicBezTo>
                    <a:pt x="127" y="911"/>
                    <a:pt x="100" y="910"/>
                    <a:pt x="72" y="909"/>
                  </a:cubicBezTo>
                  <a:cubicBezTo>
                    <a:pt x="69" y="908"/>
                    <a:pt x="66" y="908"/>
                    <a:pt x="63" y="908"/>
                  </a:cubicBezTo>
                  <a:cubicBezTo>
                    <a:pt x="1" y="908"/>
                    <a:pt x="4" y="1028"/>
                    <a:pt x="72" y="1028"/>
                  </a:cubicBezTo>
                  <a:cubicBezTo>
                    <a:pt x="106" y="1030"/>
                    <a:pt x="141" y="1031"/>
                    <a:pt x="176" y="1031"/>
                  </a:cubicBezTo>
                  <a:cubicBezTo>
                    <a:pt x="848" y="1031"/>
                    <a:pt x="1651" y="606"/>
                    <a:pt x="2013" y="63"/>
                  </a:cubicBezTo>
                  <a:cubicBezTo>
                    <a:pt x="2032" y="24"/>
                    <a:pt x="1995" y="1"/>
                    <a:pt x="196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45"/>
            <p:cNvSpPr/>
            <p:nvPr/>
          </p:nvSpPr>
          <p:spPr>
            <a:xfrm>
              <a:off x="4535725" y="3301100"/>
              <a:ext cx="48725" cy="28850"/>
            </a:xfrm>
            <a:custGeom>
              <a:rect b="b" l="l" r="r" t="t"/>
              <a:pathLst>
                <a:path extrusionOk="0" h="1154" w="1949">
                  <a:moveTo>
                    <a:pt x="1869" y="0"/>
                  </a:moveTo>
                  <a:cubicBezTo>
                    <a:pt x="1865" y="0"/>
                    <a:pt x="1860" y="1"/>
                    <a:pt x="1856" y="2"/>
                  </a:cubicBezTo>
                  <a:cubicBezTo>
                    <a:pt x="1213" y="168"/>
                    <a:pt x="689" y="526"/>
                    <a:pt x="141" y="859"/>
                  </a:cubicBezTo>
                  <a:cubicBezTo>
                    <a:pt x="0" y="960"/>
                    <a:pt x="89" y="1154"/>
                    <a:pt x="228" y="1154"/>
                  </a:cubicBezTo>
                  <a:cubicBezTo>
                    <a:pt x="253" y="1154"/>
                    <a:pt x="280" y="1148"/>
                    <a:pt x="308" y="1133"/>
                  </a:cubicBezTo>
                  <a:cubicBezTo>
                    <a:pt x="891" y="859"/>
                    <a:pt x="1463" y="597"/>
                    <a:pt x="1915" y="109"/>
                  </a:cubicBezTo>
                  <a:cubicBezTo>
                    <a:pt x="1948" y="65"/>
                    <a:pt x="1920" y="0"/>
                    <a:pt x="186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45"/>
            <p:cNvSpPr/>
            <p:nvPr/>
          </p:nvSpPr>
          <p:spPr>
            <a:xfrm>
              <a:off x="4589925" y="3294575"/>
              <a:ext cx="3225" cy="2725"/>
            </a:xfrm>
            <a:custGeom>
              <a:rect b="b" l="l" r="r" t="t"/>
              <a:pathLst>
                <a:path extrusionOk="0" h="109" w="129">
                  <a:moveTo>
                    <a:pt x="60" y="0"/>
                  </a:moveTo>
                  <a:cubicBezTo>
                    <a:pt x="0" y="0"/>
                    <a:pt x="0" y="109"/>
                    <a:pt x="60" y="109"/>
                  </a:cubicBezTo>
                  <a:cubicBezTo>
                    <a:pt x="63" y="109"/>
                    <a:pt x="66" y="108"/>
                    <a:pt x="69" y="108"/>
                  </a:cubicBezTo>
                  <a:cubicBezTo>
                    <a:pt x="81" y="108"/>
                    <a:pt x="105" y="108"/>
                    <a:pt x="105" y="84"/>
                  </a:cubicBezTo>
                  <a:cubicBezTo>
                    <a:pt x="128" y="72"/>
                    <a:pt x="128" y="25"/>
                    <a:pt x="105" y="13"/>
                  </a:cubicBezTo>
                  <a:cubicBezTo>
                    <a:pt x="93" y="13"/>
                    <a:pt x="69" y="13"/>
                    <a:pt x="69" y="1"/>
                  </a:cubicBezTo>
                  <a:cubicBezTo>
                    <a:pt x="66" y="0"/>
                    <a:pt x="63" y="0"/>
                    <a:pt x="6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45"/>
            <p:cNvSpPr/>
            <p:nvPr/>
          </p:nvSpPr>
          <p:spPr>
            <a:xfrm>
              <a:off x="4591050" y="3295775"/>
              <a:ext cx="600" cy="325"/>
            </a:xfrm>
            <a:custGeom>
              <a:rect b="b" l="l" r="r" t="t"/>
              <a:pathLst>
                <a:path extrusionOk="0" h="13" w="24">
                  <a:moveTo>
                    <a:pt x="12" y="0"/>
                  </a:moveTo>
                  <a:cubicBezTo>
                    <a:pt x="0" y="0"/>
                    <a:pt x="0" y="12"/>
                    <a:pt x="12" y="12"/>
                  </a:cubicBezTo>
                  <a:cubicBezTo>
                    <a:pt x="24" y="12"/>
                    <a:pt x="24" y="0"/>
                    <a:pt x="1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45"/>
            <p:cNvSpPr/>
            <p:nvPr/>
          </p:nvSpPr>
          <p:spPr>
            <a:xfrm>
              <a:off x="4614575" y="3279875"/>
              <a:ext cx="300" cy="150"/>
            </a:xfrm>
            <a:custGeom>
              <a:rect b="b" l="l" r="r" t="t"/>
              <a:pathLst>
                <a:path extrusionOk="0" h="6" w="12">
                  <a:moveTo>
                    <a:pt x="4" y="0"/>
                  </a:moveTo>
                  <a:cubicBezTo>
                    <a:pt x="1" y="0"/>
                    <a:pt x="4" y="5"/>
                    <a:pt x="12" y="5"/>
                  </a:cubicBezTo>
                  <a:cubicBezTo>
                    <a:pt x="8" y="1"/>
                    <a:pt x="5" y="0"/>
                    <a:pt x="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45"/>
            <p:cNvSpPr/>
            <p:nvPr/>
          </p:nvSpPr>
          <p:spPr>
            <a:xfrm>
              <a:off x="4629825" y="3179625"/>
              <a:ext cx="102550" cy="82000"/>
            </a:xfrm>
            <a:custGeom>
              <a:rect b="b" l="l" r="r" t="t"/>
              <a:pathLst>
                <a:path extrusionOk="0" h="3280" w="4102">
                  <a:moveTo>
                    <a:pt x="4057" y="0"/>
                  </a:moveTo>
                  <a:cubicBezTo>
                    <a:pt x="4048" y="0"/>
                    <a:pt x="4040" y="5"/>
                    <a:pt x="4033" y="15"/>
                  </a:cubicBezTo>
                  <a:cubicBezTo>
                    <a:pt x="3390" y="515"/>
                    <a:pt x="2747" y="1015"/>
                    <a:pt x="2092" y="1503"/>
                  </a:cubicBezTo>
                  <a:cubicBezTo>
                    <a:pt x="1378" y="2051"/>
                    <a:pt x="783" y="2741"/>
                    <a:pt x="21" y="3241"/>
                  </a:cubicBezTo>
                  <a:cubicBezTo>
                    <a:pt x="0" y="3252"/>
                    <a:pt x="15" y="3280"/>
                    <a:pt x="42" y="3280"/>
                  </a:cubicBezTo>
                  <a:cubicBezTo>
                    <a:pt x="47" y="3280"/>
                    <a:pt x="51" y="3279"/>
                    <a:pt x="56" y="3277"/>
                  </a:cubicBezTo>
                  <a:cubicBezTo>
                    <a:pt x="949" y="2765"/>
                    <a:pt x="1652" y="2087"/>
                    <a:pt x="2461" y="1503"/>
                  </a:cubicBezTo>
                  <a:cubicBezTo>
                    <a:pt x="3033" y="1098"/>
                    <a:pt x="3795" y="717"/>
                    <a:pt x="4093" y="63"/>
                  </a:cubicBezTo>
                  <a:cubicBezTo>
                    <a:pt x="4101" y="28"/>
                    <a:pt x="4079" y="0"/>
                    <a:pt x="405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45"/>
            <p:cNvSpPr/>
            <p:nvPr/>
          </p:nvSpPr>
          <p:spPr>
            <a:xfrm>
              <a:off x="4749825" y="3137300"/>
              <a:ext cx="33750" cy="21625"/>
            </a:xfrm>
            <a:custGeom>
              <a:rect b="b" l="l" r="r" t="t"/>
              <a:pathLst>
                <a:path extrusionOk="0" h="865" w="1350">
                  <a:moveTo>
                    <a:pt x="1338" y="1"/>
                  </a:moveTo>
                  <a:cubicBezTo>
                    <a:pt x="1335" y="1"/>
                    <a:pt x="1332" y="2"/>
                    <a:pt x="1329" y="5"/>
                  </a:cubicBezTo>
                  <a:cubicBezTo>
                    <a:pt x="1138" y="184"/>
                    <a:pt x="876" y="303"/>
                    <a:pt x="674" y="458"/>
                  </a:cubicBezTo>
                  <a:cubicBezTo>
                    <a:pt x="459" y="589"/>
                    <a:pt x="257" y="708"/>
                    <a:pt x="43" y="827"/>
                  </a:cubicBezTo>
                  <a:cubicBezTo>
                    <a:pt x="0" y="827"/>
                    <a:pt x="14" y="864"/>
                    <a:pt x="35" y="864"/>
                  </a:cubicBezTo>
                  <a:cubicBezTo>
                    <a:pt x="37" y="864"/>
                    <a:pt x="40" y="864"/>
                    <a:pt x="43" y="863"/>
                  </a:cubicBezTo>
                  <a:cubicBezTo>
                    <a:pt x="305" y="755"/>
                    <a:pt x="555" y="636"/>
                    <a:pt x="793" y="517"/>
                  </a:cubicBezTo>
                  <a:cubicBezTo>
                    <a:pt x="1019" y="398"/>
                    <a:pt x="1174" y="220"/>
                    <a:pt x="1340" y="29"/>
                  </a:cubicBezTo>
                  <a:cubicBezTo>
                    <a:pt x="1349" y="12"/>
                    <a:pt x="1345" y="1"/>
                    <a:pt x="133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45"/>
            <p:cNvSpPr/>
            <p:nvPr/>
          </p:nvSpPr>
          <p:spPr>
            <a:xfrm>
              <a:off x="4788150" y="3131775"/>
              <a:ext cx="5925" cy="4175"/>
            </a:xfrm>
            <a:custGeom>
              <a:rect b="b" l="l" r="r" t="t"/>
              <a:pathLst>
                <a:path extrusionOk="0" h="167" w="237">
                  <a:moveTo>
                    <a:pt x="6" y="161"/>
                  </a:moveTo>
                  <a:cubicBezTo>
                    <a:pt x="1" y="161"/>
                    <a:pt x="6" y="167"/>
                    <a:pt x="22" y="167"/>
                  </a:cubicBezTo>
                  <a:cubicBezTo>
                    <a:pt x="14" y="163"/>
                    <a:pt x="9" y="161"/>
                    <a:pt x="6" y="161"/>
                  </a:cubicBezTo>
                  <a:close/>
                  <a:moveTo>
                    <a:pt x="212" y="0"/>
                  </a:moveTo>
                  <a:cubicBezTo>
                    <a:pt x="153" y="48"/>
                    <a:pt x="81" y="107"/>
                    <a:pt x="22" y="167"/>
                  </a:cubicBezTo>
                  <a:cubicBezTo>
                    <a:pt x="93" y="131"/>
                    <a:pt x="153" y="60"/>
                    <a:pt x="224" y="24"/>
                  </a:cubicBezTo>
                  <a:cubicBezTo>
                    <a:pt x="236" y="24"/>
                    <a:pt x="224" y="0"/>
                    <a:pt x="21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45"/>
            <p:cNvSpPr/>
            <p:nvPr/>
          </p:nvSpPr>
          <p:spPr>
            <a:xfrm>
              <a:off x="4803950" y="3124375"/>
              <a:ext cx="2825" cy="1825"/>
            </a:xfrm>
            <a:custGeom>
              <a:rect b="b" l="l" r="r" t="t"/>
              <a:pathLst>
                <a:path extrusionOk="0" h="73" w="113">
                  <a:moveTo>
                    <a:pt x="99" y="0"/>
                  </a:moveTo>
                  <a:cubicBezTo>
                    <a:pt x="94" y="0"/>
                    <a:pt x="88" y="3"/>
                    <a:pt x="80" y="10"/>
                  </a:cubicBezTo>
                  <a:cubicBezTo>
                    <a:pt x="68" y="22"/>
                    <a:pt x="45" y="34"/>
                    <a:pt x="21" y="34"/>
                  </a:cubicBezTo>
                  <a:cubicBezTo>
                    <a:pt x="0" y="44"/>
                    <a:pt x="6" y="72"/>
                    <a:pt x="16" y="72"/>
                  </a:cubicBezTo>
                  <a:cubicBezTo>
                    <a:pt x="17" y="72"/>
                    <a:pt x="19" y="72"/>
                    <a:pt x="21" y="70"/>
                  </a:cubicBezTo>
                  <a:cubicBezTo>
                    <a:pt x="57" y="70"/>
                    <a:pt x="80" y="46"/>
                    <a:pt x="104" y="22"/>
                  </a:cubicBezTo>
                  <a:cubicBezTo>
                    <a:pt x="112" y="14"/>
                    <a:pt x="109" y="0"/>
                    <a:pt x="9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45"/>
            <p:cNvSpPr/>
            <p:nvPr/>
          </p:nvSpPr>
          <p:spPr>
            <a:xfrm>
              <a:off x="4811300" y="3116775"/>
              <a:ext cx="1725" cy="1325"/>
            </a:xfrm>
            <a:custGeom>
              <a:rect b="b" l="l" r="r" t="t"/>
              <a:pathLst>
                <a:path extrusionOk="0" h="53" w="69">
                  <a:moveTo>
                    <a:pt x="57" y="0"/>
                  </a:moveTo>
                  <a:cubicBezTo>
                    <a:pt x="55" y="0"/>
                    <a:pt x="51" y="2"/>
                    <a:pt x="48" y="5"/>
                  </a:cubicBezTo>
                  <a:lnTo>
                    <a:pt x="13" y="40"/>
                  </a:lnTo>
                  <a:cubicBezTo>
                    <a:pt x="1" y="40"/>
                    <a:pt x="13" y="52"/>
                    <a:pt x="24" y="52"/>
                  </a:cubicBezTo>
                  <a:lnTo>
                    <a:pt x="60" y="29"/>
                  </a:lnTo>
                  <a:cubicBezTo>
                    <a:pt x="69" y="11"/>
                    <a:pt x="65" y="0"/>
                    <a:pt x="5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45"/>
            <p:cNvSpPr/>
            <p:nvPr/>
          </p:nvSpPr>
          <p:spPr>
            <a:xfrm>
              <a:off x="4813175" y="3080450"/>
              <a:ext cx="8275" cy="19725"/>
            </a:xfrm>
            <a:custGeom>
              <a:rect b="b" l="l" r="r" t="t"/>
              <a:pathLst>
                <a:path extrusionOk="0" h="789" w="331">
                  <a:moveTo>
                    <a:pt x="42" y="1"/>
                  </a:moveTo>
                  <a:cubicBezTo>
                    <a:pt x="25" y="1"/>
                    <a:pt x="0" y="14"/>
                    <a:pt x="9" y="41"/>
                  </a:cubicBezTo>
                  <a:cubicBezTo>
                    <a:pt x="69" y="303"/>
                    <a:pt x="247" y="517"/>
                    <a:pt x="283" y="779"/>
                  </a:cubicBezTo>
                  <a:cubicBezTo>
                    <a:pt x="283" y="785"/>
                    <a:pt x="289" y="788"/>
                    <a:pt x="295" y="788"/>
                  </a:cubicBezTo>
                  <a:cubicBezTo>
                    <a:pt x="301" y="788"/>
                    <a:pt x="307" y="785"/>
                    <a:pt x="307" y="779"/>
                  </a:cubicBezTo>
                  <a:cubicBezTo>
                    <a:pt x="330" y="517"/>
                    <a:pt x="247" y="196"/>
                    <a:pt x="57" y="5"/>
                  </a:cubicBezTo>
                  <a:cubicBezTo>
                    <a:pt x="54" y="2"/>
                    <a:pt x="48" y="1"/>
                    <a:pt x="4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45"/>
            <p:cNvSpPr/>
            <p:nvPr/>
          </p:nvSpPr>
          <p:spPr>
            <a:xfrm>
              <a:off x="4728500" y="3153550"/>
              <a:ext cx="62125" cy="50500"/>
            </a:xfrm>
            <a:custGeom>
              <a:rect b="b" l="l" r="r" t="t"/>
              <a:pathLst>
                <a:path extrusionOk="0" h="2020" w="2485">
                  <a:moveTo>
                    <a:pt x="2428" y="1"/>
                  </a:moveTo>
                  <a:cubicBezTo>
                    <a:pt x="2419" y="1"/>
                    <a:pt x="2411" y="4"/>
                    <a:pt x="2408" y="10"/>
                  </a:cubicBezTo>
                  <a:cubicBezTo>
                    <a:pt x="1836" y="903"/>
                    <a:pt x="765" y="1284"/>
                    <a:pt x="27" y="1975"/>
                  </a:cubicBezTo>
                  <a:cubicBezTo>
                    <a:pt x="1" y="2000"/>
                    <a:pt x="18" y="2020"/>
                    <a:pt x="35" y="2020"/>
                  </a:cubicBezTo>
                  <a:cubicBezTo>
                    <a:pt x="41" y="2020"/>
                    <a:pt x="47" y="2017"/>
                    <a:pt x="50" y="2010"/>
                  </a:cubicBezTo>
                  <a:cubicBezTo>
                    <a:pt x="836" y="1367"/>
                    <a:pt x="1896" y="927"/>
                    <a:pt x="2467" y="46"/>
                  </a:cubicBezTo>
                  <a:cubicBezTo>
                    <a:pt x="2484" y="20"/>
                    <a:pt x="2452" y="1"/>
                    <a:pt x="242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45"/>
            <p:cNvSpPr/>
            <p:nvPr/>
          </p:nvSpPr>
          <p:spPr>
            <a:xfrm>
              <a:off x="4652100" y="3250225"/>
              <a:ext cx="14850" cy="11400"/>
            </a:xfrm>
            <a:custGeom>
              <a:rect b="b" l="l" r="r" t="t"/>
              <a:pathLst>
                <a:path extrusionOk="0" h="456" w="594">
                  <a:moveTo>
                    <a:pt x="507" y="1"/>
                  </a:moveTo>
                  <a:cubicBezTo>
                    <a:pt x="496" y="1"/>
                    <a:pt x="485" y="4"/>
                    <a:pt x="475" y="13"/>
                  </a:cubicBezTo>
                  <a:cubicBezTo>
                    <a:pt x="308" y="132"/>
                    <a:pt x="142" y="239"/>
                    <a:pt x="11" y="406"/>
                  </a:cubicBezTo>
                  <a:cubicBezTo>
                    <a:pt x="0" y="426"/>
                    <a:pt x="17" y="456"/>
                    <a:pt x="44" y="456"/>
                  </a:cubicBezTo>
                  <a:cubicBezTo>
                    <a:pt x="49" y="456"/>
                    <a:pt x="53" y="455"/>
                    <a:pt x="58" y="453"/>
                  </a:cubicBezTo>
                  <a:cubicBezTo>
                    <a:pt x="225" y="334"/>
                    <a:pt x="380" y="227"/>
                    <a:pt x="535" y="120"/>
                  </a:cubicBezTo>
                  <a:cubicBezTo>
                    <a:pt x="594" y="81"/>
                    <a:pt x="555" y="1"/>
                    <a:pt x="50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45"/>
            <p:cNvSpPr/>
            <p:nvPr/>
          </p:nvSpPr>
          <p:spPr>
            <a:xfrm>
              <a:off x="4521525" y="3337700"/>
              <a:ext cx="35825" cy="19450"/>
            </a:xfrm>
            <a:custGeom>
              <a:rect b="b" l="l" r="r" t="t"/>
              <a:pathLst>
                <a:path extrusionOk="0" h="778" w="1433">
                  <a:moveTo>
                    <a:pt x="1375" y="1"/>
                  </a:moveTo>
                  <a:cubicBezTo>
                    <a:pt x="1371" y="1"/>
                    <a:pt x="1368" y="1"/>
                    <a:pt x="1364" y="2"/>
                  </a:cubicBezTo>
                  <a:cubicBezTo>
                    <a:pt x="900" y="145"/>
                    <a:pt x="483" y="467"/>
                    <a:pt x="66" y="681"/>
                  </a:cubicBezTo>
                  <a:cubicBezTo>
                    <a:pt x="0" y="714"/>
                    <a:pt x="36" y="777"/>
                    <a:pt x="89" y="777"/>
                  </a:cubicBezTo>
                  <a:cubicBezTo>
                    <a:pt x="93" y="777"/>
                    <a:pt x="98" y="777"/>
                    <a:pt x="102" y="776"/>
                  </a:cubicBezTo>
                  <a:cubicBezTo>
                    <a:pt x="531" y="562"/>
                    <a:pt x="1007" y="371"/>
                    <a:pt x="1400" y="86"/>
                  </a:cubicBezTo>
                  <a:cubicBezTo>
                    <a:pt x="1433" y="64"/>
                    <a:pt x="1415" y="1"/>
                    <a:pt x="137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45"/>
            <p:cNvSpPr/>
            <p:nvPr/>
          </p:nvSpPr>
          <p:spPr>
            <a:xfrm>
              <a:off x="4591750" y="3318325"/>
              <a:ext cx="5825" cy="3400"/>
            </a:xfrm>
            <a:custGeom>
              <a:rect b="b" l="l" r="r" t="t"/>
              <a:pathLst>
                <a:path extrusionOk="0" h="136" w="233">
                  <a:moveTo>
                    <a:pt x="200" y="1"/>
                  </a:moveTo>
                  <a:cubicBezTo>
                    <a:pt x="196" y="1"/>
                    <a:pt x="191" y="2"/>
                    <a:pt x="186" y="3"/>
                  </a:cubicBezTo>
                  <a:cubicBezTo>
                    <a:pt x="163" y="27"/>
                    <a:pt x="103" y="63"/>
                    <a:pt x="55" y="63"/>
                  </a:cubicBezTo>
                  <a:cubicBezTo>
                    <a:pt x="0" y="74"/>
                    <a:pt x="16" y="136"/>
                    <a:pt x="57" y="136"/>
                  </a:cubicBezTo>
                  <a:cubicBezTo>
                    <a:pt x="60" y="136"/>
                    <a:pt x="64" y="135"/>
                    <a:pt x="67" y="134"/>
                  </a:cubicBezTo>
                  <a:cubicBezTo>
                    <a:pt x="139" y="122"/>
                    <a:pt x="174" y="87"/>
                    <a:pt x="222" y="51"/>
                  </a:cubicBezTo>
                  <a:cubicBezTo>
                    <a:pt x="232" y="30"/>
                    <a:pt x="225" y="1"/>
                    <a:pt x="20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45"/>
            <p:cNvSpPr/>
            <p:nvPr/>
          </p:nvSpPr>
          <p:spPr>
            <a:xfrm>
              <a:off x="4621150" y="3307050"/>
              <a:ext cx="7700" cy="2800"/>
            </a:xfrm>
            <a:custGeom>
              <a:rect b="b" l="l" r="r" t="t"/>
              <a:pathLst>
                <a:path extrusionOk="0" h="112" w="308">
                  <a:moveTo>
                    <a:pt x="290" y="0"/>
                  </a:moveTo>
                  <a:cubicBezTo>
                    <a:pt x="288" y="0"/>
                    <a:pt x="286" y="1"/>
                    <a:pt x="284" y="2"/>
                  </a:cubicBezTo>
                  <a:cubicBezTo>
                    <a:pt x="189" y="2"/>
                    <a:pt x="106" y="49"/>
                    <a:pt x="10" y="85"/>
                  </a:cubicBezTo>
                  <a:cubicBezTo>
                    <a:pt x="0" y="85"/>
                    <a:pt x="8" y="111"/>
                    <a:pt x="32" y="111"/>
                  </a:cubicBezTo>
                  <a:cubicBezTo>
                    <a:pt x="36" y="111"/>
                    <a:pt x="41" y="111"/>
                    <a:pt x="46" y="109"/>
                  </a:cubicBezTo>
                  <a:cubicBezTo>
                    <a:pt x="118" y="85"/>
                    <a:pt x="201" y="49"/>
                    <a:pt x="284" y="49"/>
                  </a:cubicBezTo>
                  <a:cubicBezTo>
                    <a:pt x="306" y="49"/>
                    <a:pt x="308" y="0"/>
                    <a:pt x="29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45"/>
            <p:cNvSpPr/>
            <p:nvPr/>
          </p:nvSpPr>
          <p:spPr>
            <a:xfrm>
              <a:off x="4663825" y="3274775"/>
              <a:ext cx="16050" cy="10825"/>
            </a:xfrm>
            <a:custGeom>
              <a:rect b="b" l="l" r="r" t="t"/>
              <a:pathLst>
                <a:path extrusionOk="0" h="433" w="642">
                  <a:moveTo>
                    <a:pt x="604" y="0"/>
                  </a:moveTo>
                  <a:cubicBezTo>
                    <a:pt x="599" y="0"/>
                    <a:pt x="594" y="2"/>
                    <a:pt x="589" y="7"/>
                  </a:cubicBezTo>
                  <a:cubicBezTo>
                    <a:pt x="387" y="90"/>
                    <a:pt x="208" y="209"/>
                    <a:pt x="30" y="328"/>
                  </a:cubicBezTo>
                  <a:cubicBezTo>
                    <a:pt x="0" y="368"/>
                    <a:pt x="36" y="432"/>
                    <a:pt x="84" y="432"/>
                  </a:cubicBezTo>
                  <a:cubicBezTo>
                    <a:pt x="93" y="432"/>
                    <a:pt x="103" y="430"/>
                    <a:pt x="113" y="424"/>
                  </a:cubicBezTo>
                  <a:cubicBezTo>
                    <a:pt x="268" y="281"/>
                    <a:pt x="447" y="162"/>
                    <a:pt x="613" y="43"/>
                  </a:cubicBezTo>
                  <a:cubicBezTo>
                    <a:pt x="642" y="33"/>
                    <a:pt x="624" y="0"/>
                    <a:pt x="60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45"/>
            <p:cNvSpPr/>
            <p:nvPr/>
          </p:nvSpPr>
          <p:spPr>
            <a:xfrm>
              <a:off x="4698600" y="3250825"/>
              <a:ext cx="9125" cy="8500"/>
            </a:xfrm>
            <a:custGeom>
              <a:rect b="b" l="l" r="r" t="t"/>
              <a:pathLst>
                <a:path extrusionOk="0" h="340" w="365">
                  <a:moveTo>
                    <a:pt x="365" y="1"/>
                  </a:moveTo>
                  <a:lnTo>
                    <a:pt x="365" y="1"/>
                  </a:lnTo>
                  <a:cubicBezTo>
                    <a:pt x="246" y="132"/>
                    <a:pt x="115" y="215"/>
                    <a:pt x="8" y="334"/>
                  </a:cubicBezTo>
                  <a:cubicBezTo>
                    <a:pt x="127" y="215"/>
                    <a:pt x="246" y="132"/>
                    <a:pt x="365" y="1"/>
                  </a:cubicBezTo>
                  <a:close/>
                  <a:moveTo>
                    <a:pt x="8" y="334"/>
                  </a:moveTo>
                  <a:cubicBezTo>
                    <a:pt x="0" y="334"/>
                    <a:pt x="3" y="339"/>
                    <a:pt x="5" y="339"/>
                  </a:cubicBezTo>
                  <a:cubicBezTo>
                    <a:pt x="7" y="339"/>
                    <a:pt x="8" y="338"/>
                    <a:pt x="8" y="334"/>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45"/>
            <p:cNvSpPr/>
            <p:nvPr/>
          </p:nvSpPr>
          <p:spPr>
            <a:xfrm>
              <a:off x="4730725" y="3230325"/>
              <a:ext cx="1625" cy="1600"/>
            </a:xfrm>
            <a:custGeom>
              <a:rect b="b" l="l" r="r" t="t"/>
              <a:pathLst>
                <a:path extrusionOk="0" h="64" w="65">
                  <a:moveTo>
                    <a:pt x="51" y="1"/>
                  </a:moveTo>
                  <a:cubicBezTo>
                    <a:pt x="46" y="1"/>
                    <a:pt x="40" y="4"/>
                    <a:pt x="33" y="11"/>
                  </a:cubicBezTo>
                  <a:lnTo>
                    <a:pt x="9" y="35"/>
                  </a:lnTo>
                  <a:cubicBezTo>
                    <a:pt x="0" y="52"/>
                    <a:pt x="4" y="63"/>
                    <a:pt x="12" y="63"/>
                  </a:cubicBezTo>
                  <a:cubicBezTo>
                    <a:pt x="14" y="63"/>
                    <a:pt x="18" y="62"/>
                    <a:pt x="21" y="59"/>
                  </a:cubicBezTo>
                  <a:lnTo>
                    <a:pt x="57" y="23"/>
                  </a:lnTo>
                  <a:cubicBezTo>
                    <a:pt x="65" y="15"/>
                    <a:pt x="62" y="1"/>
                    <a:pt x="5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45"/>
            <p:cNvSpPr/>
            <p:nvPr/>
          </p:nvSpPr>
          <p:spPr>
            <a:xfrm>
              <a:off x="4731500" y="3196900"/>
              <a:ext cx="25850" cy="16675"/>
            </a:xfrm>
            <a:custGeom>
              <a:rect b="b" l="l" r="r" t="t"/>
              <a:pathLst>
                <a:path extrusionOk="0" h="667" w="1034">
                  <a:moveTo>
                    <a:pt x="998" y="1"/>
                  </a:moveTo>
                  <a:cubicBezTo>
                    <a:pt x="995" y="1"/>
                    <a:pt x="993" y="1"/>
                    <a:pt x="990" y="3"/>
                  </a:cubicBezTo>
                  <a:cubicBezTo>
                    <a:pt x="835" y="50"/>
                    <a:pt x="704" y="122"/>
                    <a:pt x="573" y="217"/>
                  </a:cubicBezTo>
                  <a:cubicBezTo>
                    <a:pt x="407" y="336"/>
                    <a:pt x="240" y="526"/>
                    <a:pt x="49" y="598"/>
                  </a:cubicBezTo>
                  <a:cubicBezTo>
                    <a:pt x="0" y="608"/>
                    <a:pt x="16" y="666"/>
                    <a:pt x="57" y="666"/>
                  </a:cubicBezTo>
                  <a:cubicBezTo>
                    <a:pt x="65" y="666"/>
                    <a:pt x="75" y="664"/>
                    <a:pt x="85" y="657"/>
                  </a:cubicBezTo>
                  <a:cubicBezTo>
                    <a:pt x="240" y="586"/>
                    <a:pt x="395" y="515"/>
                    <a:pt x="526" y="407"/>
                  </a:cubicBezTo>
                  <a:cubicBezTo>
                    <a:pt x="680" y="288"/>
                    <a:pt x="823" y="145"/>
                    <a:pt x="1002" y="50"/>
                  </a:cubicBezTo>
                  <a:cubicBezTo>
                    <a:pt x="1034" y="40"/>
                    <a:pt x="1018" y="1"/>
                    <a:pt x="99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45"/>
            <p:cNvSpPr/>
            <p:nvPr/>
          </p:nvSpPr>
          <p:spPr>
            <a:xfrm>
              <a:off x="4806900" y="3054900"/>
              <a:ext cx="5025" cy="6050"/>
            </a:xfrm>
            <a:custGeom>
              <a:rect b="b" l="l" r="r" t="t"/>
              <a:pathLst>
                <a:path extrusionOk="0" h="242" w="201">
                  <a:moveTo>
                    <a:pt x="15" y="0"/>
                  </a:moveTo>
                  <a:cubicBezTo>
                    <a:pt x="6" y="0"/>
                    <a:pt x="0" y="17"/>
                    <a:pt x="10" y="27"/>
                  </a:cubicBezTo>
                  <a:cubicBezTo>
                    <a:pt x="81" y="75"/>
                    <a:pt x="141" y="170"/>
                    <a:pt x="189" y="241"/>
                  </a:cubicBezTo>
                  <a:cubicBezTo>
                    <a:pt x="189" y="241"/>
                    <a:pt x="200" y="241"/>
                    <a:pt x="200" y="230"/>
                  </a:cubicBezTo>
                  <a:cubicBezTo>
                    <a:pt x="165" y="134"/>
                    <a:pt x="93" y="39"/>
                    <a:pt x="22" y="3"/>
                  </a:cubicBezTo>
                  <a:cubicBezTo>
                    <a:pt x="20" y="1"/>
                    <a:pt x="17" y="0"/>
                    <a:pt x="1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45"/>
            <p:cNvSpPr/>
            <p:nvPr/>
          </p:nvSpPr>
          <p:spPr>
            <a:xfrm>
              <a:off x="4781825" y="3014600"/>
              <a:ext cx="9850" cy="15950"/>
            </a:xfrm>
            <a:custGeom>
              <a:rect b="b" l="l" r="r" t="t"/>
              <a:pathLst>
                <a:path extrusionOk="0" h="638" w="394">
                  <a:moveTo>
                    <a:pt x="54" y="0"/>
                  </a:moveTo>
                  <a:cubicBezTo>
                    <a:pt x="30" y="0"/>
                    <a:pt x="1" y="30"/>
                    <a:pt x="1" y="67"/>
                  </a:cubicBezTo>
                  <a:cubicBezTo>
                    <a:pt x="25" y="163"/>
                    <a:pt x="132" y="270"/>
                    <a:pt x="180" y="365"/>
                  </a:cubicBezTo>
                  <a:cubicBezTo>
                    <a:pt x="239" y="448"/>
                    <a:pt x="263" y="556"/>
                    <a:pt x="346" y="627"/>
                  </a:cubicBezTo>
                  <a:cubicBezTo>
                    <a:pt x="354" y="634"/>
                    <a:pt x="361" y="637"/>
                    <a:pt x="368" y="637"/>
                  </a:cubicBezTo>
                  <a:cubicBezTo>
                    <a:pt x="382" y="637"/>
                    <a:pt x="394" y="623"/>
                    <a:pt x="394" y="615"/>
                  </a:cubicBezTo>
                  <a:cubicBezTo>
                    <a:pt x="394" y="496"/>
                    <a:pt x="346" y="413"/>
                    <a:pt x="287" y="306"/>
                  </a:cubicBezTo>
                  <a:cubicBezTo>
                    <a:pt x="227" y="198"/>
                    <a:pt x="168" y="67"/>
                    <a:pt x="72" y="8"/>
                  </a:cubicBezTo>
                  <a:cubicBezTo>
                    <a:pt x="67" y="3"/>
                    <a:pt x="61" y="0"/>
                    <a:pt x="5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45"/>
            <p:cNvSpPr/>
            <p:nvPr/>
          </p:nvSpPr>
          <p:spPr>
            <a:xfrm>
              <a:off x="4773800" y="2927275"/>
              <a:ext cx="24425" cy="89725"/>
            </a:xfrm>
            <a:custGeom>
              <a:rect b="b" l="l" r="r" t="t"/>
              <a:pathLst>
                <a:path extrusionOk="0" h="3589" w="977">
                  <a:moveTo>
                    <a:pt x="37" y="1"/>
                  </a:moveTo>
                  <a:cubicBezTo>
                    <a:pt x="16" y="1"/>
                    <a:pt x="0" y="16"/>
                    <a:pt x="0" y="48"/>
                  </a:cubicBezTo>
                  <a:cubicBezTo>
                    <a:pt x="143" y="632"/>
                    <a:pt x="96" y="1227"/>
                    <a:pt x="215" y="1822"/>
                  </a:cubicBezTo>
                  <a:cubicBezTo>
                    <a:pt x="334" y="2358"/>
                    <a:pt x="727" y="2977"/>
                    <a:pt x="596" y="3525"/>
                  </a:cubicBezTo>
                  <a:cubicBezTo>
                    <a:pt x="596" y="3557"/>
                    <a:pt x="628" y="3588"/>
                    <a:pt x="656" y="3588"/>
                  </a:cubicBezTo>
                  <a:cubicBezTo>
                    <a:pt x="670" y="3588"/>
                    <a:pt x="683" y="3580"/>
                    <a:pt x="691" y="3560"/>
                  </a:cubicBezTo>
                  <a:cubicBezTo>
                    <a:pt x="977" y="3084"/>
                    <a:pt x="715" y="2513"/>
                    <a:pt x="560" y="2060"/>
                  </a:cubicBezTo>
                  <a:cubicBezTo>
                    <a:pt x="346" y="1405"/>
                    <a:pt x="477" y="596"/>
                    <a:pt x="72" y="12"/>
                  </a:cubicBezTo>
                  <a:cubicBezTo>
                    <a:pt x="60" y="4"/>
                    <a:pt x="48" y="1"/>
                    <a:pt x="3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45"/>
            <p:cNvSpPr/>
            <p:nvPr/>
          </p:nvSpPr>
          <p:spPr>
            <a:xfrm>
              <a:off x="4758125" y="2901850"/>
              <a:ext cx="16600" cy="35750"/>
            </a:xfrm>
            <a:custGeom>
              <a:rect b="b" l="l" r="r" t="t"/>
              <a:pathLst>
                <a:path extrusionOk="0" h="1430" w="664">
                  <a:moveTo>
                    <a:pt x="60" y="0"/>
                  </a:moveTo>
                  <a:cubicBezTo>
                    <a:pt x="29" y="0"/>
                    <a:pt x="0" y="21"/>
                    <a:pt x="8" y="53"/>
                  </a:cubicBezTo>
                  <a:cubicBezTo>
                    <a:pt x="127" y="517"/>
                    <a:pt x="354" y="910"/>
                    <a:pt x="461" y="1375"/>
                  </a:cubicBezTo>
                  <a:cubicBezTo>
                    <a:pt x="467" y="1412"/>
                    <a:pt x="499" y="1430"/>
                    <a:pt x="530" y="1430"/>
                  </a:cubicBezTo>
                  <a:cubicBezTo>
                    <a:pt x="559" y="1430"/>
                    <a:pt x="586" y="1415"/>
                    <a:pt x="592" y="1387"/>
                  </a:cubicBezTo>
                  <a:cubicBezTo>
                    <a:pt x="663" y="898"/>
                    <a:pt x="366" y="410"/>
                    <a:pt x="104" y="17"/>
                  </a:cubicBezTo>
                  <a:cubicBezTo>
                    <a:pt x="92" y="5"/>
                    <a:pt x="76" y="0"/>
                    <a:pt x="6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45"/>
            <p:cNvSpPr/>
            <p:nvPr/>
          </p:nvSpPr>
          <p:spPr>
            <a:xfrm>
              <a:off x="4713375" y="2838875"/>
              <a:ext cx="38600" cy="37150"/>
            </a:xfrm>
            <a:custGeom>
              <a:rect b="b" l="l" r="r" t="t"/>
              <a:pathLst>
                <a:path extrusionOk="0" h="1486" w="1544">
                  <a:moveTo>
                    <a:pt x="72" y="0"/>
                  </a:moveTo>
                  <a:cubicBezTo>
                    <a:pt x="24" y="0"/>
                    <a:pt x="0" y="36"/>
                    <a:pt x="24" y="84"/>
                  </a:cubicBezTo>
                  <a:cubicBezTo>
                    <a:pt x="191" y="322"/>
                    <a:pt x="536" y="441"/>
                    <a:pt x="774" y="608"/>
                  </a:cubicBezTo>
                  <a:cubicBezTo>
                    <a:pt x="1096" y="834"/>
                    <a:pt x="1322" y="1108"/>
                    <a:pt x="1489" y="1465"/>
                  </a:cubicBezTo>
                  <a:cubicBezTo>
                    <a:pt x="1489" y="1479"/>
                    <a:pt x="1498" y="1486"/>
                    <a:pt x="1509" y="1486"/>
                  </a:cubicBezTo>
                  <a:cubicBezTo>
                    <a:pt x="1525" y="1486"/>
                    <a:pt x="1544" y="1470"/>
                    <a:pt x="1536" y="1441"/>
                  </a:cubicBezTo>
                  <a:cubicBezTo>
                    <a:pt x="1394" y="1096"/>
                    <a:pt x="1203" y="798"/>
                    <a:pt x="953" y="536"/>
                  </a:cubicBezTo>
                  <a:cubicBezTo>
                    <a:pt x="739" y="310"/>
                    <a:pt x="381" y="12"/>
                    <a:pt x="7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45"/>
            <p:cNvSpPr/>
            <p:nvPr/>
          </p:nvSpPr>
          <p:spPr>
            <a:xfrm>
              <a:off x="4629725" y="2792375"/>
              <a:ext cx="73400" cy="42975"/>
            </a:xfrm>
            <a:custGeom>
              <a:rect b="b" l="l" r="r" t="t"/>
              <a:pathLst>
                <a:path extrusionOk="0" h="1719" w="2936">
                  <a:moveTo>
                    <a:pt x="77" y="1"/>
                  </a:moveTo>
                  <a:cubicBezTo>
                    <a:pt x="38" y="1"/>
                    <a:pt x="1" y="31"/>
                    <a:pt x="1" y="74"/>
                  </a:cubicBezTo>
                  <a:cubicBezTo>
                    <a:pt x="48" y="527"/>
                    <a:pt x="727" y="860"/>
                    <a:pt x="1084" y="1051"/>
                  </a:cubicBezTo>
                  <a:cubicBezTo>
                    <a:pt x="1668" y="1360"/>
                    <a:pt x="2263" y="1563"/>
                    <a:pt x="2906" y="1706"/>
                  </a:cubicBezTo>
                  <a:cubicBezTo>
                    <a:pt x="2912" y="1715"/>
                    <a:pt x="2918" y="1719"/>
                    <a:pt x="2922" y="1719"/>
                  </a:cubicBezTo>
                  <a:cubicBezTo>
                    <a:pt x="2934" y="1719"/>
                    <a:pt x="2935" y="1691"/>
                    <a:pt x="2918" y="1682"/>
                  </a:cubicBezTo>
                  <a:cubicBezTo>
                    <a:pt x="2442" y="1396"/>
                    <a:pt x="1918" y="1182"/>
                    <a:pt x="1430" y="932"/>
                  </a:cubicBezTo>
                  <a:cubicBezTo>
                    <a:pt x="1156" y="801"/>
                    <a:pt x="894" y="670"/>
                    <a:pt x="656" y="491"/>
                  </a:cubicBezTo>
                  <a:cubicBezTo>
                    <a:pt x="465" y="348"/>
                    <a:pt x="310" y="134"/>
                    <a:pt x="120" y="15"/>
                  </a:cubicBezTo>
                  <a:cubicBezTo>
                    <a:pt x="107" y="5"/>
                    <a:pt x="92" y="1"/>
                    <a:pt x="7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45"/>
            <p:cNvSpPr/>
            <p:nvPr/>
          </p:nvSpPr>
          <p:spPr>
            <a:xfrm>
              <a:off x="4634800" y="2762800"/>
              <a:ext cx="2875" cy="8150"/>
            </a:xfrm>
            <a:custGeom>
              <a:rect b="b" l="l" r="r" t="t"/>
              <a:pathLst>
                <a:path extrusionOk="0" h="326" w="115">
                  <a:moveTo>
                    <a:pt x="94" y="1"/>
                  </a:moveTo>
                  <a:cubicBezTo>
                    <a:pt x="88" y="1"/>
                    <a:pt x="84" y="6"/>
                    <a:pt x="84" y="19"/>
                  </a:cubicBezTo>
                  <a:cubicBezTo>
                    <a:pt x="36" y="103"/>
                    <a:pt x="36" y="210"/>
                    <a:pt x="0" y="317"/>
                  </a:cubicBezTo>
                  <a:cubicBezTo>
                    <a:pt x="0" y="323"/>
                    <a:pt x="9" y="326"/>
                    <a:pt x="18" y="326"/>
                  </a:cubicBezTo>
                  <a:cubicBezTo>
                    <a:pt x="27" y="326"/>
                    <a:pt x="36" y="323"/>
                    <a:pt x="36" y="317"/>
                  </a:cubicBezTo>
                  <a:cubicBezTo>
                    <a:pt x="60" y="222"/>
                    <a:pt x="60" y="126"/>
                    <a:pt x="107" y="31"/>
                  </a:cubicBezTo>
                  <a:cubicBezTo>
                    <a:pt x="115" y="16"/>
                    <a:pt x="103" y="1"/>
                    <a:pt x="9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45"/>
            <p:cNvSpPr/>
            <p:nvPr/>
          </p:nvSpPr>
          <p:spPr>
            <a:xfrm>
              <a:off x="4640750" y="2704025"/>
              <a:ext cx="20850" cy="30475"/>
            </a:xfrm>
            <a:custGeom>
              <a:rect b="b" l="l" r="r" t="t"/>
              <a:pathLst>
                <a:path extrusionOk="0" h="1219" w="834">
                  <a:moveTo>
                    <a:pt x="822" y="1"/>
                  </a:moveTo>
                  <a:cubicBezTo>
                    <a:pt x="560" y="13"/>
                    <a:pt x="381" y="108"/>
                    <a:pt x="262" y="346"/>
                  </a:cubicBezTo>
                  <a:cubicBezTo>
                    <a:pt x="143" y="596"/>
                    <a:pt x="108" y="882"/>
                    <a:pt x="24" y="1144"/>
                  </a:cubicBezTo>
                  <a:cubicBezTo>
                    <a:pt x="0" y="1184"/>
                    <a:pt x="41" y="1219"/>
                    <a:pt x="78" y="1219"/>
                  </a:cubicBezTo>
                  <a:cubicBezTo>
                    <a:pt x="95" y="1219"/>
                    <a:pt x="112" y="1211"/>
                    <a:pt x="119" y="1191"/>
                  </a:cubicBezTo>
                  <a:cubicBezTo>
                    <a:pt x="298" y="834"/>
                    <a:pt x="393" y="168"/>
                    <a:pt x="822" y="37"/>
                  </a:cubicBezTo>
                  <a:cubicBezTo>
                    <a:pt x="834" y="37"/>
                    <a:pt x="834" y="1"/>
                    <a:pt x="82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2" name="Google Shape;2062;p45"/>
            <p:cNvSpPr/>
            <p:nvPr/>
          </p:nvSpPr>
          <p:spPr>
            <a:xfrm>
              <a:off x="4675575" y="2678875"/>
              <a:ext cx="41100" cy="18075"/>
            </a:xfrm>
            <a:custGeom>
              <a:rect b="b" l="l" r="r" t="t"/>
              <a:pathLst>
                <a:path extrusionOk="0" h="723" w="1644">
                  <a:moveTo>
                    <a:pt x="1326" y="0"/>
                  </a:moveTo>
                  <a:cubicBezTo>
                    <a:pt x="852" y="0"/>
                    <a:pt x="374" y="415"/>
                    <a:pt x="36" y="673"/>
                  </a:cubicBezTo>
                  <a:cubicBezTo>
                    <a:pt x="1" y="691"/>
                    <a:pt x="11" y="722"/>
                    <a:pt x="34" y="722"/>
                  </a:cubicBezTo>
                  <a:cubicBezTo>
                    <a:pt x="42" y="722"/>
                    <a:pt x="51" y="718"/>
                    <a:pt x="60" y="709"/>
                  </a:cubicBezTo>
                  <a:cubicBezTo>
                    <a:pt x="310" y="531"/>
                    <a:pt x="536" y="388"/>
                    <a:pt x="834" y="292"/>
                  </a:cubicBezTo>
                  <a:cubicBezTo>
                    <a:pt x="1084" y="197"/>
                    <a:pt x="1334" y="185"/>
                    <a:pt x="1608" y="126"/>
                  </a:cubicBezTo>
                  <a:cubicBezTo>
                    <a:pt x="1643" y="114"/>
                    <a:pt x="1632" y="54"/>
                    <a:pt x="1608" y="54"/>
                  </a:cubicBezTo>
                  <a:cubicBezTo>
                    <a:pt x="1515" y="17"/>
                    <a:pt x="1420" y="0"/>
                    <a:pt x="132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45"/>
            <p:cNvSpPr/>
            <p:nvPr/>
          </p:nvSpPr>
          <p:spPr>
            <a:xfrm>
              <a:off x="4692000" y="2682900"/>
              <a:ext cx="25275" cy="10525"/>
            </a:xfrm>
            <a:custGeom>
              <a:rect b="b" l="l" r="r" t="t"/>
              <a:pathLst>
                <a:path extrusionOk="0" h="421" w="1011">
                  <a:moveTo>
                    <a:pt x="951" y="1"/>
                  </a:moveTo>
                  <a:cubicBezTo>
                    <a:pt x="629" y="60"/>
                    <a:pt x="236" y="108"/>
                    <a:pt x="10" y="370"/>
                  </a:cubicBezTo>
                  <a:cubicBezTo>
                    <a:pt x="0" y="399"/>
                    <a:pt x="7" y="420"/>
                    <a:pt x="22" y="420"/>
                  </a:cubicBezTo>
                  <a:cubicBezTo>
                    <a:pt x="26" y="420"/>
                    <a:pt x="30" y="419"/>
                    <a:pt x="34" y="417"/>
                  </a:cubicBezTo>
                  <a:cubicBezTo>
                    <a:pt x="332" y="251"/>
                    <a:pt x="629" y="143"/>
                    <a:pt x="963" y="60"/>
                  </a:cubicBezTo>
                  <a:cubicBezTo>
                    <a:pt x="1010" y="60"/>
                    <a:pt x="986" y="1"/>
                    <a:pt x="95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45"/>
            <p:cNvSpPr/>
            <p:nvPr/>
          </p:nvSpPr>
          <p:spPr>
            <a:xfrm>
              <a:off x="4655925" y="2702850"/>
              <a:ext cx="20275" cy="33225"/>
            </a:xfrm>
            <a:custGeom>
              <a:rect b="b" l="l" r="r" t="t"/>
              <a:pathLst>
                <a:path extrusionOk="0" h="1329" w="811">
                  <a:moveTo>
                    <a:pt x="774" y="0"/>
                  </a:moveTo>
                  <a:cubicBezTo>
                    <a:pt x="346" y="298"/>
                    <a:pt x="96" y="798"/>
                    <a:pt x="1" y="1298"/>
                  </a:cubicBezTo>
                  <a:cubicBezTo>
                    <a:pt x="1" y="1313"/>
                    <a:pt x="20" y="1328"/>
                    <a:pt x="34" y="1328"/>
                  </a:cubicBezTo>
                  <a:cubicBezTo>
                    <a:pt x="42" y="1328"/>
                    <a:pt x="48" y="1323"/>
                    <a:pt x="48" y="1310"/>
                  </a:cubicBezTo>
                  <a:cubicBezTo>
                    <a:pt x="179" y="810"/>
                    <a:pt x="346" y="346"/>
                    <a:pt x="774" y="36"/>
                  </a:cubicBezTo>
                  <a:cubicBezTo>
                    <a:pt x="810" y="24"/>
                    <a:pt x="798" y="0"/>
                    <a:pt x="77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45"/>
            <p:cNvSpPr/>
            <p:nvPr/>
          </p:nvSpPr>
          <p:spPr>
            <a:xfrm>
              <a:off x="4666475" y="2788200"/>
              <a:ext cx="29075" cy="16175"/>
            </a:xfrm>
            <a:custGeom>
              <a:rect b="b" l="l" r="r" t="t"/>
              <a:pathLst>
                <a:path extrusionOk="0" h="647" w="1163">
                  <a:moveTo>
                    <a:pt x="111" y="0"/>
                  </a:moveTo>
                  <a:cubicBezTo>
                    <a:pt x="51" y="0"/>
                    <a:pt x="0" y="97"/>
                    <a:pt x="79" y="146"/>
                  </a:cubicBezTo>
                  <a:cubicBezTo>
                    <a:pt x="388" y="349"/>
                    <a:pt x="733" y="634"/>
                    <a:pt x="1114" y="646"/>
                  </a:cubicBezTo>
                  <a:cubicBezTo>
                    <a:pt x="1162" y="646"/>
                    <a:pt x="1162" y="587"/>
                    <a:pt x="1138" y="575"/>
                  </a:cubicBezTo>
                  <a:cubicBezTo>
                    <a:pt x="936" y="503"/>
                    <a:pt x="769" y="444"/>
                    <a:pt x="603" y="325"/>
                  </a:cubicBezTo>
                  <a:lnTo>
                    <a:pt x="150" y="15"/>
                  </a:lnTo>
                  <a:cubicBezTo>
                    <a:pt x="137" y="5"/>
                    <a:pt x="124" y="0"/>
                    <a:pt x="11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45"/>
            <p:cNvSpPr/>
            <p:nvPr/>
          </p:nvSpPr>
          <p:spPr>
            <a:xfrm>
              <a:off x="4681200" y="2734900"/>
              <a:ext cx="17275" cy="24050"/>
            </a:xfrm>
            <a:custGeom>
              <a:rect b="b" l="l" r="r" t="t"/>
              <a:pathLst>
                <a:path extrusionOk="0" h="962" w="691">
                  <a:moveTo>
                    <a:pt x="642" y="1"/>
                  </a:moveTo>
                  <a:cubicBezTo>
                    <a:pt x="638" y="1"/>
                    <a:pt x="635" y="2"/>
                    <a:pt x="633" y="4"/>
                  </a:cubicBezTo>
                  <a:cubicBezTo>
                    <a:pt x="323" y="76"/>
                    <a:pt x="180" y="564"/>
                    <a:pt x="49" y="826"/>
                  </a:cubicBezTo>
                  <a:cubicBezTo>
                    <a:pt x="0" y="891"/>
                    <a:pt x="74" y="962"/>
                    <a:pt x="141" y="962"/>
                  </a:cubicBezTo>
                  <a:cubicBezTo>
                    <a:pt x="172" y="962"/>
                    <a:pt x="201" y="947"/>
                    <a:pt x="216" y="909"/>
                  </a:cubicBezTo>
                  <a:cubicBezTo>
                    <a:pt x="287" y="766"/>
                    <a:pt x="347" y="599"/>
                    <a:pt x="442" y="445"/>
                  </a:cubicBezTo>
                  <a:cubicBezTo>
                    <a:pt x="514" y="314"/>
                    <a:pt x="621" y="195"/>
                    <a:pt x="680" y="52"/>
                  </a:cubicBezTo>
                  <a:cubicBezTo>
                    <a:pt x="690" y="22"/>
                    <a:pt x="660" y="1"/>
                    <a:pt x="64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45"/>
            <p:cNvSpPr/>
            <p:nvPr/>
          </p:nvSpPr>
          <p:spPr>
            <a:xfrm>
              <a:off x="4734800" y="2693200"/>
              <a:ext cx="5900" cy="1625"/>
            </a:xfrm>
            <a:custGeom>
              <a:rect b="b" l="l" r="r" t="t"/>
              <a:pathLst>
                <a:path extrusionOk="0" h="65" w="236">
                  <a:moveTo>
                    <a:pt x="225" y="0"/>
                  </a:moveTo>
                  <a:cubicBezTo>
                    <a:pt x="222" y="0"/>
                    <a:pt x="219" y="2"/>
                    <a:pt x="215" y="5"/>
                  </a:cubicBezTo>
                  <a:cubicBezTo>
                    <a:pt x="167" y="29"/>
                    <a:pt x="96" y="29"/>
                    <a:pt x="48" y="29"/>
                  </a:cubicBezTo>
                  <a:cubicBezTo>
                    <a:pt x="1" y="29"/>
                    <a:pt x="1" y="65"/>
                    <a:pt x="36" y="65"/>
                  </a:cubicBezTo>
                  <a:cubicBezTo>
                    <a:pt x="96" y="65"/>
                    <a:pt x="167" y="65"/>
                    <a:pt x="227" y="17"/>
                  </a:cubicBezTo>
                  <a:cubicBezTo>
                    <a:pt x="235" y="9"/>
                    <a:pt x="232" y="0"/>
                    <a:pt x="22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45"/>
            <p:cNvSpPr/>
            <p:nvPr/>
          </p:nvSpPr>
          <p:spPr>
            <a:xfrm>
              <a:off x="4729525" y="2678275"/>
              <a:ext cx="22175" cy="10075"/>
            </a:xfrm>
            <a:custGeom>
              <a:rect b="b" l="l" r="r" t="t"/>
              <a:pathLst>
                <a:path extrusionOk="0" h="403" w="887">
                  <a:moveTo>
                    <a:pt x="332" y="1"/>
                  </a:moveTo>
                  <a:cubicBezTo>
                    <a:pt x="228" y="1"/>
                    <a:pt x="122" y="26"/>
                    <a:pt x="21" y="78"/>
                  </a:cubicBezTo>
                  <a:cubicBezTo>
                    <a:pt x="0" y="89"/>
                    <a:pt x="16" y="154"/>
                    <a:pt x="52" y="154"/>
                  </a:cubicBezTo>
                  <a:cubicBezTo>
                    <a:pt x="57" y="154"/>
                    <a:pt x="63" y="153"/>
                    <a:pt x="69" y="150"/>
                  </a:cubicBezTo>
                  <a:cubicBezTo>
                    <a:pt x="112" y="137"/>
                    <a:pt x="157" y="132"/>
                    <a:pt x="202" y="132"/>
                  </a:cubicBezTo>
                  <a:cubicBezTo>
                    <a:pt x="419" y="132"/>
                    <a:pt x="649" y="260"/>
                    <a:pt x="807" y="388"/>
                  </a:cubicBezTo>
                  <a:cubicBezTo>
                    <a:pt x="818" y="398"/>
                    <a:pt x="829" y="403"/>
                    <a:pt x="840" y="403"/>
                  </a:cubicBezTo>
                  <a:cubicBezTo>
                    <a:pt x="866" y="403"/>
                    <a:pt x="887" y="377"/>
                    <a:pt x="878" y="352"/>
                  </a:cubicBezTo>
                  <a:cubicBezTo>
                    <a:pt x="772" y="123"/>
                    <a:pt x="559" y="1"/>
                    <a:pt x="33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9" name="Google Shape;2069;p45"/>
            <p:cNvSpPr/>
            <p:nvPr/>
          </p:nvSpPr>
          <p:spPr>
            <a:xfrm>
              <a:off x="4759075" y="2690875"/>
              <a:ext cx="43925" cy="14525"/>
            </a:xfrm>
            <a:custGeom>
              <a:rect b="b" l="l" r="r" t="t"/>
              <a:pathLst>
                <a:path extrusionOk="0" h="581" w="1757">
                  <a:moveTo>
                    <a:pt x="104" y="0"/>
                  </a:moveTo>
                  <a:cubicBezTo>
                    <a:pt x="25" y="0"/>
                    <a:pt x="1" y="124"/>
                    <a:pt x="77" y="146"/>
                  </a:cubicBezTo>
                  <a:cubicBezTo>
                    <a:pt x="577" y="224"/>
                    <a:pt x="1086" y="580"/>
                    <a:pt x="1597" y="580"/>
                  </a:cubicBezTo>
                  <a:cubicBezTo>
                    <a:pt x="1634" y="580"/>
                    <a:pt x="1671" y="579"/>
                    <a:pt x="1709" y="574"/>
                  </a:cubicBezTo>
                  <a:cubicBezTo>
                    <a:pt x="1744" y="574"/>
                    <a:pt x="1756" y="515"/>
                    <a:pt x="1732" y="515"/>
                  </a:cubicBezTo>
                  <a:cubicBezTo>
                    <a:pt x="1411" y="455"/>
                    <a:pt x="1137" y="396"/>
                    <a:pt x="816" y="277"/>
                  </a:cubicBezTo>
                  <a:cubicBezTo>
                    <a:pt x="601" y="182"/>
                    <a:pt x="363" y="86"/>
                    <a:pt x="125" y="3"/>
                  </a:cubicBezTo>
                  <a:cubicBezTo>
                    <a:pt x="118" y="1"/>
                    <a:pt x="111" y="0"/>
                    <a:pt x="10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45"/>
            <p:cNvSpPr/>
            <p:nvPr/>
          </p:nvSpPr>
          <p:spPr>
            <a:xfrm>
              <a:off x="4816975" y="2698025"/>
              <a:ext cx="26800" cy="10300"/>
            </a:xfrm>
            <a:custGeom>
              <a:rect b="b" l="l" r="r" t="t"/>
              <a:pathLst>
                <a:path extrusionOk="0" h="412" w="1072">
                  <a:moveTo>
                    <a:pt x="964" y="1"/>
                  </a:moveTo>
                  <a:cubicBezTo>
                    <a:pt x="960" y="1"/>
                    <a:pt x="956" y="1"/>
                    <a:pt x="952" y="3"/>
                  </a:cubicBezTo>
                  <a:cubicBezTo>
                    <a:pt x="809" y="15"/>
                    <a:pt x="714" y="110"/>
                    <a:pt x="583" y="158"/>
                  </a:cubicBezTo>
                  <a:cubicBezTo>
                    <a:pt x="511" y="185"/>
                    <a:pt x="439" y="195"/>
                    <a:pt x="366" y="195"/>
                  </a:cubicBezTo>
                  <a:cubicBezTo>
                    <a:pt x="282" y="195"/>
                    <a:pt x="196" y="182"/>
                    <a:pt x="107" y="169"/>
                  </a:cubicBezTo>
                  <a:cubicBezTo>
                    <a:pt x="98" y="165"/>
                    <a:pt x="89" y="163"/>
                    <a:pt x="81" y="163"/>
                  </a:cubicBezTo>
                  <a:cubicBezTo>
                    <a:pt x="26" y="163"/>
                    <a:pt x="0" y="257"/>
                    <a:pt x="83" y="288"/>
                  </a:cubicBezTo>
                  <a:cubicBezTo>
                    <a:pt x="240" y="341"/>
                    <a:pt x="444" y="412"/>
                    <a:pt x="620" y="412"/>
                  </a:cubicBezTo>
                  <a:cubicBezTo>
                    <a:pt x="644" y="412"/>
                    <a:pt x="668" y="410"/>
                    <a:pt x="690" y="408"/>
                  </a:cubicBezTo>
                  <a:cubicBezTo>
                    <a:pt x="869" y="396"/>
                    <a:pt x="1071" y="253"/>
                    <a:pt x="1036" y="62"/>
                  </a:cubicBezTo>
                  <a:cubicBezTo>
                    <a:pt x="1036" y="41"/>
                    <a:pt x="998" y="1"/>
                    <a:pt x="96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45"/>
            <p:cNvSpPr/>
            <p:nvPr/>
          </p:nvSpPr>
          <p:spPr>
            <a:xfrm>
              <a:off x="4850125" y="2628725"/>
              <a:ext cx="17750" cy="61175"/>
            </a:xfrm>
            <a:custGeom>
              <a:rect b="b" l="l" r="r" t="t"/>
              <a:pathLst>
                <a:path extrusionOk="0" h="2447" w="710">
                  <a:moveTo>
                    <a:pt x="555" y="1"/>
                  </a:moveTo>
                  <a:cubicBezTo>
                    <a:pt x="537" y="1"/>
                    <a:pt x="519" y="12"/>
                    <a:pt x="519" y="36"/>
                  </a:cubicBezTo>
                  <a:cubicBezTo>
                    <a:pt x="496" y="465"/>
                    <a:pt x="496" y="965"/>
                    <a:pt x="412" y="1382"/>
                  </a:cubicBezTo>
                  <a:cubicBezTo>
                    <a:pt x="317" y="1751"/>
                    <a:pt x="103" y="2048"/>
                    <a:pt x="7" y="2418"/>
                  </a:cubicBezTo>
                  <a:cubicBezTo>
                    <a:pt x="1" y="2437"/>
                    <a:pt x="1" y="2446"/>
                    <a:pt x="5" y="2446"/>
                  </a:cubicBezTo>
                  <a:cubicBezTo>
                    <a:pt x="9" y="2446"/>
                    <a:pt x="14" y="2440"/>
                    <a:pt x="19" y="2429"/>
                  </a:cubicBezTo>
                  <a:cubicBezTo>
                    <a:pt x="245" y="2072"/>
                    <a:pt x="496" y="1775"/>
                    <a:pt x="603" y="1358"/>
                  </a:cubicBezTo>
                  <a:cubicBezTo>
                    <a:pt x="710" y="905"/>
                    <a:pt x="615" y="501"/>
                    <a:pt x="591" y="36"/>
                  </a:cubicBezTo>
                  <a:cubicBezTo>
                    <a:pt x="591" y="12"/>
                    <a:pt x="573" y="1"/>
                    <a:pt x="55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45"/>
            <p:cNvSpPr/>
            <p:nvPr/>
          </p:nvSpPr>
          <p:spPr>
            <a:xfrm>
              <a:off x="4859525" y="2605875"/>
              <a:ext cx="4050" cy="11050"/>
            </a:xfrm>
            <a:custGeom>
              <a:rect b="b" l="l" r="r" t="t"/>
              <a:pathLst>
                <a:path extrusionOk="0" h="442" w="162">
                  <a:moveTo>
                    <a:pt x="18" y="1"/>
                  </a:moveTo>
                  <a:cubicBezTo>
                    <a:pt x="9" y="1"/>
                    <a:pt x="0" y="4"/>
                    <a:pt x="0" y="10"/>
                  </a:cubicBezTo>
                  <a:cubicBezTo>
                    <a:pt x="48" y="153"/>
                    <a:pt x="108" y="272"/>
                    <a:pt x="108" y="415"/>
                  </a:cubicBezTo>
                  <a:cubicBezTo>
                    <a:pt x="114" y="432"/>
                    <a:pt x="128" y="441"/>
                    <a:pt x="140" y="441"/>
                  </a:cubicBezTo>
                  <a:cubicBezTo>
                    <a:pt x="152" y="441"/>
                    <a:pt x="161" y="432"/>
                    <a:pt x="155" y="415"/>
                  </a:cubicBezTo>
                  <a:cubicBezTo>
                    <a:pt x="155" y="272"/>
                    <a:pt x="96" y="153"/>
                    <a:pt x="36" y="10"/>
                  </a:cubicBezTo>
                  <a:cubicBezTo>
                    <a:pt x="36" y="4"/>
                    <a:pt x="27" y="1"/>
                    <a:pt x="1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45"/>
            <p:cNvSpPr/>
            <p:nvPr/>
          </p:nvSpPr>
          <p:spPr>
            <a:xfrm>
              <a:off x="4858025" y="2595825"/>
              <a:ext cx="925" cy="2725"/>
            </a:xfrm>
            <a:custGeom>
              <a:rect b="b" l="l" r="r" t="t"/>
              <a:pathLst>
                <a:path extrusionOk="0" h="109" w="37">
                  <a:moveTo>
                    <a:pt x="19" y="1"/>
                  </a:moveTo>
                  <a:cubicBezTo>
                    <a:pt x="10" y="1"/>
                    <a:pt x="1" y="7"/>
                    <a:pt x="1" y="19"/>
                  </a:cubicBezTo>
                  <a:lnTo>
                    <a:pt x="1" y="90"/>
                  </a:lnTo>
                  <a:cubicBezTo>
                    <a:pt x="1" y="102"/>
                    <a:pt x="10" y="108"/>
                    <a:pt x="19" y="108"/>
                  </a:cubicBezTo>
                  <a:cubicBezTo>
                    <a:pt x="28" y="108"/>
                    <a:pt x="37" y="102"/>
                    <a:pt x="37" y="90"/>
                  </a:cubicBezTo>
                  <a:lnTo>
                    <a:pt x="37" y="19"/>
                  </a:lnTo>
                  <a:cubicBezTo>
                    <a:pt x="37" y="7"/>
                    <a:pt x="28" y="1"/>
                    <a:pt x="1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45"/>
            <p:cNvSpPr/>
            <p:nvPr/>
          </p:nvSpPr>
          <p:spPr>
            <a:xfrm>
              <a:off x="4861700" y="2631825"/>
              <a:ext cx="13325" cy="58775"/>
            </a:xfrm>
            <a:custGeom>
              <a:rect b="b" l="l" r="r" t="t"/>
              <a:pathLst>
                <a:path extrusionOk="0" h="2351" w="533">
                  <a:moveTo>
                    <a:pt x="359" y="1"/>
                  </a:moveTo>
                  <a:cubicBezTo>
                    <a:pt x="329" y="1"/>
                    <a:pt x="291" y="29"/>
                    <a:pt x="306" y="67"/>
                  </a:cubicBezTo>
                  <a:cubicBezTo>
                    <a:pt x="437" y="841"/>
                    <a:pt x="354" y="1627"/>
                    <a:pt x="9" y="2305"/>
                  </a:cubicBezTo>
                  <a:cubicBezTo>
                    <a:pt x="0" y="2331"/>
                    <a:pt x="16" y="2351"/>
                    <a:pt x="35" y="2351"/>
                  </a:cubicBezTo>
                  <a:cubicBezTo>
                    <a:pt x="42" y="2351"/>
                    <a:pt x="50" y="2348"/>
                    <a:pt x="56" y="2341"/>
                  </a:cubicBezTo>
                  <a:cubicBezTo>
                    <a:pt x="485" y="1674"/>
                    <a:pt x="533" y="793"/>
                    <a:pt x="390" y="31"/>
                  </a:cubicBezTo>
                  <a:cubicBezTo>
                    <a:pt x="390" y="10"/>
                    <a:pt x="376" y="1"/>
                    <a:pt x="35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45"/>
            <p:cNvSpPr/>
            <p:nvPr/>
          </p:nvSpPr>
          <p:spPr>
            <a:xfrm>
              <a:off x="4848500" y="2708675"/>
              <a:ext cx="6450" cy="2825"/>
            </a:xfrm>
            <a:custGeom>
              <a:rect b="b" l="l" r="r" t="t"/>
              <a:pathLst>
                <a:path extrusionOk="0" h="113" w="258">
                  <a:moveTo>
                    <a:pt x="210" y="1"/>
                  </a:moveTo>
                  <a:cubicBezTo>
                    <a:pt x="204" y="1"/>
                    <a:pt x="198" y="2"/>
                    <a:pt x="191" y="5"/>
                  </a:cubicBezTo>
                  <a:cubicBezTo>
                    <a:pt x="132" y="41"/>
                    <a:pt x="84" y="65"/>
                    <a:pt x="25" y="65"/>
                  </a:cubicBezTo>
                  <a:cubicBezTo>
                    <a:pt x="1" y="65"/>
                    <a:pt x="1" y="113"/>
                    <a:pt x="25" y="113"/>
                  </a:cubicBezTo>
                  <a:cubicBezTo>
                    <a:pt x="108" y="113"/>
                    <a:pt x="168" y="101"/>
                    <a:pt x="227" y="65"/>
                  </a:cubicBezTo>
                  <a:cubicBezTo>
                    <a:pt x="258" y="55"/>
                    <a:pt x="245" y="1"/>
                    <a:pt x="21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45"/>
            <p:cNvSpPr/>
            <p:nvPr/>
          </p:nvSpPr>
          <p:spPr>
            <a:xfrm>
              <a:off x="4802125" y="2706250"/>
              <a:ext cx="35100" cy="13350"/>
            </a:xfrm>
            <a:custGeom>
              <a:rect b="b" l="l" r="r" t="t"/>
              <a:pathLst>
                <a:path extrusionOk="0" h="534" w="1404">
                  <a:moveTo>
                    <a:pt x="66" y="1"/>
                  </a:moveTo>
                  <a:cubicBezTo>
                    <a:pt x="39" y="1"/>
                    <a:pt x="1" y="40"/>
                    <a:pt x="10" y="79"/>
                  </a:cubicBezTo>
                  <a:cubicBezTo>
                    <a:pt x="142" y="400"/>
                    <a:pt x="543" y="533"/>
                    <a:pt x="915" y="533"/>
                  </a:cubicBezTo>
                  <a:cubicBezTo>
                    <a:pt x="1080" y="533"/>
                    <a:pt x="1240" y="507"/>
                    <a:pt x="1368" y="460"/>
                  </a:cubicBezTo>
                  <a:cubicBezTo>
                    <a:pt x="1403" y="448"/>
                    <a:pt x="1403" y="400"/>
                    <a:pt x="1368" y="400"/>
                  </a:cubicBezTo>
                  <a:cubicBezTo>
                    <a:pt x="1328" y="404"/>
                    <a:pt x="1286" y="406"/>
                    <a:pt x="1244" y="406"/>
                  </a:cubicBezTo>
                  <a:cubicBezTo>
                    <a:pt x="1046" y="406"/>
                    <a:pt x="830" y="364"/>
                    <a:pt x="653" y="305"/>
                  </a:cubicBezTo>
                  <a:cubicBezTo>
                    <a:pt x="439" y="221"/>
                    <a:pt x="284" y="79"/>
                    <a:pt x="82" y="7"/>
                  </a:cubicBezTo>
                  <a:cubicBezTo>
                    <a:pt x="78" y="3"/>
                    <a:pt x="72" y="1"/>
                    <a:pt x="6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45"/>
            <p:cNvSpPr/>
            <p:nvPr/>
          </p:nvSpPr>
          <p:spPr>
            <a:xfrm>
              <a:off x="4776175" y="2699750"/>
              <a:ext cx="13975" cy="6275"/>
            </a:xfrm>
            <a:custGeom>
              <a:rect b="b" l="l" r="r" t="t"/>
              <a:pathLst>
                <a:path extrusionOk="0" h="251" w="559">
                  <a:moveTo>
                    <a:pt x="105" y="1"/>
                  </a:moveTo>
                  <a:cubicBezTo>
                    <a:pt x="89" y="1"/>
                    <a:pt x="71" y="2"/>
                    <a:pt x="48" y="5"/>
                  </a:cubicBezTo>
                  <a:cubicBezTo>
                    <a:pt x="25" y="29"/>
                    <a:pt x="1" y="53"/>
                    <a:pt x="25" y="89"/>
                  </a:cubicBezTo>
                  <a:cubicBezTo>
                    <a:pt x="60" y="160"/>
                    <a:pt x="108" y="172"/>
                    <a:pt x="203" y="184"/>
                  </a:cubicBezTo>
                  <a:cubicBezTo>
                    <a:pt x="286" y="208"/>
                    <a:pt x="358" y="231"/>
                    <a:pt x="453" y="243"/>
                  </a:cubicBezTo>
                  <a:cubicBezTo>
                    <a:pt x="463" y="248"/>
                    <a:pt x="473" y="251"/>
                    <a:pt x="482" y="251"/>
                  </a:cubicBezTo>
                  <a:cubicBezTo>
                    <a:pt x="535" y="251"/>
                    <a:pt x="559" y="168"/>
                    <a:pt x="477" y="148"/>
                  </a:cubicBezTo>
                  <a:cubicBezTo>
                    <a:pt x="406" y="124"/>
                    <a:pt x="322" y="100"/>
                    <a:pt x="239" y="53"/>
                  </a:cubicBezTo>
                  <a:cubicBezTo>
                    <a:pt x="184" y="16"/>
                    <a:pt x="157" y="1"/>
                    <a:pt x="10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45"/>
            <p:cNvSpPr/>
            <p:nvPr/>
          </p:nvSpPr>
          <p:spPr>
            <a:xfrm>
              <a:off x="4755350" y="2704325"/>
              <a:ext cx="14300" cy="5400"/>
            </a:xfrm>
            <a:custGeom>
              <a:rect b="b" l="l" r="r" t="t"/>
              <a:pathLst>
                <a:path extrusionOk="0" h="216" w="572">
                  <a:moveTo>
                    <a:pt x="60" y="1"/>
                  </a:moveTo>
                  <a:cubicBezTo>
                    <a:pt x="0" y="36"/>
                    <a:pt x="0" y="120"/>
                    <a:pt x="60" y="120"/>
                  </a:cubicBezTo>
                  <a:cubicBezTo>
                    <a:pt x="155" y="120"/>
                    <a:pt x="226" y="156"/>
                    <a:pt x="298" y="167"/>
                  </a:cubicBezTo>
                  <a:cubicBezTo>
                    <a:pt x="369" y="203"/>
                    <a:pt x="441" y="203"/>
                    <a:pt x="512" y="215"/>
                  </a:cubicBezTo>
                  <a:cubicBezTo>
                    <a:pt x="560" y="215"/>
                    <a:pt x="572" y="167"/>
                    <a:pt x="536" y="144"/>
                  </a:cubicBezTo>
                  <a:cubicBezTo>
                    <a:pt x="465" y="96"/>
                    <a:pt x="405" y="48"/>
                    <a:pt x="322" y="36"/>
                  </a:cubicBezTo>
                  <a:cubicBezTo>
                    <a:pt x="226" y="25"/>
                    <a:pt x="155" y="1"/>
                    <a:pt x="6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45"/>
            <p:cNvSpPr/>
            <p:nvPr/>
          </p:nvSpPr>
          <p:spPr>
            <a:xfrm>
              <a:off x="4834825" y="2578725"/>
              <a:ext cx="11900" cy="9800"/>
            </a:xfrm>
            <a:custGeom>
              <a:rect b="b" l="l" r="r" t="t"/>
              <a:pathLst>
                <a:path extrusionOk="0" h="392" w="476">
                  <a:moveTo>
                    <a:pt x="36" y="0"/>
                  </a:moveTo>
                  <a:cubicBezTo>
                    <a:pt x="0" y="0"/>
                    <a:pt x="0" y="48"/>
                    <a:pt x="12" y="72"/>
                  </a:cubicBezTo>
                  <a:cubicBezTo>
                    <a:pt x="60" y="131"/>
                    <a:pt x="131" y="167"/>
                    <a:pt x="191" y="203"/>
                  </a:cubicBezTo>
                  <a:cubicBezTo>
                    <a:pt x="250" y="250"/>
                    <a:pt x="298" y="310"/>
                    <a:pt x="322" y="369"/>
                  </a:cubicBezTo>
                  <a:cubicBezTo>
                    <a:pt x="334" y="385"/>
                    <a:pt x="352" y="392"/>
                    <a:pt x="370" y="392"/>
                  </a:cubicBezTo>
                  <a:cubicBezTo>
                    <a:pt x="421" y="392"/>
                    <a:pt x="476" y="342"/>
                    <a:pt x="441" y="298"/>
                  </a:cubicBezTo>
                  <a:cubicBezTo>
                    <a:pt x="357" y="167"/>
                    <a:pt x="203" y="12"/>
                    <a:pt x="3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45"/>
            <p:cNvSpPr/>
            <p:nvPr/>
          </p:nvSpPr>
          <p:spPr>
            <a:xfrm>
              <a:off x="4810125" y="2570075"/>
              <a:ext cx="19650" cy="10600"/>
            </a:xfrm>
            <a:custGeom>
              <a:rect b="b" l="l" r="r" t="t"/>
              <a:pathLst>
                <a:path extrusionOk="0" h="424" w="786">
                  <a:moveTo>
                    <a:pt x="99" y="1"/>
                  </a:moveTo>
                  <a:cubicBezTo>
                    <a:pt x="78" y="1"/>
                    <a:pt x="55" y="14"/>
                    <a:pt x="48" y="37"/>
                  </a:cubicBezTo>
                  <a:cubicBezTo>
                    <a:pt x="0" y="168"/>
                    <a:pt x="167" y="299"/>
                    <a:pt x="274" y="358"/>
                  </a:cubicBezTo>
                  <a:cubicBezTo>
                    <a:pt x="367" y="409"/>
                    <a:pt x="478" y="424"/>
                    <a:pt x="586" y="424"/>
                  </a:cubicBezTo>
                  <a:cubicBezTo>
                    <a:pt x="630" y="424"/>
                    <a:pt x="673" y="421"/>
                    <a:pt x="714" y="418"/>
                  </a:cubicBezTo>
                  <a:cubicBezTo>
                    <a:pt x="774" y="418"/>
                    <a:pt x="786" y="334"/>
                    <a:pt x="726" y="334"/>
                  </a:cubicBezTo>
                  <a:cubicBezTo>
                    <a:pt x="689" y="338"/>
                    <a:pt x="652" y="341"/>
                    <a:pt x="613" y="341"/>
                  </a:cubicBezTo>
                  <a:cubicBezTo>
                    <a:pt x="527" y="341"/>
                    <a:pt x="439" y="328"/>
                    <a:pt x="357" y="287"/>
                  </a:cubicBezTo>
                  <a:cubicBezTo>
                    <a:pt x="298" y="251"/>
                    <a:pt x="250" y="227"/>
                    <a:pt x="226" y="168"/>
                  </a:cubicBezTo>
                  <a:cubicBezTo>
                    <a:pt x="191" y="108"/>
                    <a:pt x="191" y="49"/>
                    <a:pt x="131" y="13"/>
                  </a:cubicBezTo>
                  <a:cubicBezTo>
                    <a:pt x="123" y="5"/>
                    <a:pt x="111" y="1"/>
                    <a:pt x="9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45"/>
            <p:cNvSpPr/>
            <p:nvPr/>
          </p:nvSpPr>
          <p:spPr>
            <a:xfrm>
              <a:off x="4777675" y="2503875"/>
              <a:ext cx="50325" cy="42325"/>
            </a:xfrm>
            <a:custGeom>
              <a:rect b="b" l="l" r="r" t="t"/>
              <a:pathLst>
                <a:path extrusionOk="0" h="1693" w="2013">
                  <a:moveTo>
                    <a:pt x="368" y="1"/>
                  </a:moveTo>
                  <a:cubicBezTo>
                    <a:pt x="239" y="1"/>
                    <a:pt x="118" y="24"/>
                    <a:pt x="36" y="89"/>
                  </a:cubicBezTo>
                  <a:cubicBezTo>
                    <a:pt x="0" y="125"/>
                    <a:pt x="0" y="161"/>
                    <a:pt x="36" y="184"/>
                  </a:cubicBezTo>
                  <a:cubicBezTo>
                    <a:pt x="120" y="268"/>
                    <a:pt x="237" y="279"/>
                    <a:pt x="358" y="279"/>
                  </a:cubicBezTo>
                  <a:cubicBezTo>
                    <a:pt x="400" y="279"/>
                    <a:pt x="442" y="278"/>
                    <a:pt x="484" y="278"/>
                  </a:cubicBezTo>
                  <a:cubicBezTo>
                    <a:pt x="510" y="278"/>
                    <a:pt x="535" y="278"/>
                    <a:pt x="560" y="280"/>
                  </a:cubicBezTo>
                  <a:cubicBezTo>
                    <a:pt x="774" y="304"/>
                    <a:pt x="1036" y="280"/>
                    <a:pt x="1250" y="363"/>
                  </a:cubicBezTo>
                  <a:cubicBezTo>
                    <a:pt x="1774" y="542"/>
                    <a:pt x="1846" y="1149"/>
                    <a:pt x="1786" y="1625"/>
                  </a:cubicBezTo>
                  <a:cubicBezTo>
                    <a:pt x="1779" y="1671"/>
                    <a:pt x="1810" y="1692"/>
                    <a:pt x="1840" y="1692"/>
                  </a:cubicBezTo>
                  <a:cubicBezTo>
                    <a:pt x="1857" y="1692"/>
                    <a:pt x="1873" y="1686"/>
                    <a:pt x="1881" y="1673"/>
                  </a:cubicBezTo>
                  <a:cubicBezTo>
                    <a:pt x="2012" y="1137"/>
                    <a:pt x="1941" y="720"/>
                    <a:pt x="1477" y="387"/>
                  </a:cubicBezTo>
                  <a:cubicBezTo>
                    <a:pt x="1286" y="256"/>
                    <a:pt x="1036" y="125"/>
                    <a:pt x="798" y="65"/>
                  </a:cubicBezTo>
                  <a:cubicBezTo>
                    <a:pt x="682" y="33"/>
                    <a:pt x="520" y="1"/>
                    <a:pt x="36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45"/>
            <p:cNvSpPr/>
            <p:nvPr/>
          </p:nvSpPr>
          <p:spPr>
            <a:xfrm>
              <a:off x="4813375" y="2499700"/>
              <a:ext cx="22075" cy="22625"/>
            </a:xfrm>
            <a:custGeom>
              <a:rect b="b" l="l" r="r" t="t"/>
              <a:pathLst>
                <a:path extrusionOk="0" h="905" w="883">
                  <a:moveTo>
                    <a:pt x="104" y="1"/>
                  </a:moveTo>
                  <a:cubicBezTo>
                    <a:pt x="29" y="1"/>
                    <a:pt x="0" y="128"/>
                    <a:pt x="96" y="149"/>
                  </a:cubicBezTo>
                  <a:cubicBezTo>
                    <a:pt x="453" y="232"/>
                    <a:pt x="632" y="601"/>
                    <a:pt x="811" y="887"/>
                  </a:cubicBezTo>
                  <a:cubicBezTo>
                    <a:pt x="819" y="899"/>
                    <a:pt x="829" y="904"/>
                    <a:pt x="840" y="904"/>
                  </a:cubicBezTo>
                  <a:cubicBezTo>
                    <a:pt x="861" y="904"/>
                    <a:pt x="882" y="883"/>
                    <a:pt x="882" y="852"/>
                  </a:cubicBezTo>
                  <a:cubicBezTo>
                    <a:pt x="823" y="494"/>
                    <a:pt x="513" y="78"/>
                    <a:pt x="132" y="6"/>
                  </a:cubicBezTo>
                  <a:cubicBezTo>
                    <a:pt x="122" y="3"/>
                    <a:pt x="113" y="1"/>
                    <a:pt x="10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45"/>
            <p:cNvSpPr/>
            <p:nvPr/>
          </p:nvSpPr>
          <p:spPr>
            <a:xfrm>
              <a:off x="4835700" y="2532275"/>
              <a:ext cx="2425" cy="12475"/>
            </a:xfrm>
            <a:custGeom>
              <a:rect b="b" l="l" r="r" t="t"/>
              <a:pathLst>
                <a:path extrusionOk="0" h="499" w="97">
                  <a:moveTo>
                    <a:pt x="37" y="1"/>
                  </a:moveTo>
                  <a:cubicBezTo>
                    <a:pt x="25" y="1"/>
                    <a:pt x="1" y="1"/>
                    <a:pt x="25" y="13"/>
                  </a:cubicBezTo>
                  <a:cubicBezTo>
                    <a:pt x="60" y="180"/>
                    <a:pt x="60" y="322"/>
                    <a:pt x="60" y="489"/>
                  </a:cubicBezTo>
                  <a:cubicBezTo>
                    <a:pt x="60" y="495"/>
                    <a:pt x="69" y="498"/>
                    <a:pt x="78" y="498"/>
                  </a:cubicBezTo>
                  <a:cubicBezTo>
                    <a:pt x="87" y="498"/>
                    <a:pt x="96" y="495"/>
                    <a:pt x="96" y="489"/>
                  </a:cubicBezTo>
                  <a:cubicBezTo>
                    <a:pt x="96" y="322"/>
                    <a:pt x="84" y="156"/>
                    <a:pt x="3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45"/>
            <p:cNvSpPr/>
            <p:nvPr/>
          </p:nvSpPr>
          <p:spPr>
            <a:xfrm>
              <a:off x="4757425" y="2514150"/>
              <a:ext cx="14125" cy="4100"/>
            </a:xfrm>
            <a:custGeom>
              <a:rect b="b" l="l" r="r" t="t"/>
              <a:pathLst>
                <a:path extrusionOk="0" h="164" w="565">
                  <a:moveTo>
                    <a:pt x="528" y="1"/>
                  </a:moveTo>
                  <a:cubicBezTo>
                    <a:pt x="520" y="1"/>
                    <a:pt x="511" y="4"/>
                    <a:pt x="501" y="12"/>
                  </a:cubicBezTo>
                  <a:cubicBezTo>
                    <a:pt x="429" y="47"/>
                    <a:pt x="358" y="83"/>
                    <a:pt x="263" y="83"/>
                  </a:cubicBezTo>
                  <a:cubicBezTo>
                    <a:pt x="191" y="83"/>
                    <a:pt x="120" y="47"/>
                    <a:pt x="36" y="35"/>
                  </a:cubicBezTo>
                  <a:cubicBezTo>
                    <a:pt x="24" y="35"/>
                    <a:pt x="1" y="71"/>
                    <a:pt x="13" y="83"/>
                  </a:cubicBezTo>
                  <a:cubicBezTo>
                    <a:pt x="75" y="140"/>
                    <a:pt x="153" y="163"/>
                    <a:pt x="234" y="163"/>
                  </a:cubicBezTo>
                  <a:cubicBezTo>
                    <a:pt x="339" y="163"/>
                    <a:pt x="449" y="125"/>
                    <a:pt x="536" y="71"/>
                  </a:cubicBezTo>
                  <a:cubicBezTo>
                    <a:pt x="564" y="43"/>
                    <a:pt x="556" y="1"/>
                    <a:pt x="52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45"/>
            <p:cNvSpPr/>
            <p:nvPr/>
          </p:nvSpPr>
          <p:spPr>
            <a:xfrm>
              <a:off x="4705400" y="2480000"/>
              <a:ext cx="36475" cy="21475"/>
            </a:xfrm>
            <a:custGeom>
              <a:rect b="b" l="l" r="r" t="t"/>
              <a:pathLst>
                <a:path extrusionOk="0" h="859" w="1459">
                  <a:moveTo>
                    <a:pt x="14" y="0"/>
                  </a:moveTo>
                  <a:cubicBezTo>
                    <a:pt x="6" y="0"/>
                    <a:pt x="1" y="23"/>
                    <a:pt x="10" y="32"/>
                  </a:cubicBezTo>
                  <a:cubicBezTo>
                    <a:pt x="415" y="401"/>
                    <a:pt x="951" y="663"/>
                    <a:pt x="1439" y="854"/>
                  </a:cubicBezTo>
                  <a:cubicBezTo>
                    <a:pt x="1443" y="858"/>
                    <a:pt x="1447" y="859"/>
                    <a:pt x="1450" y="859"/>
                  </a:cubicBezTo>
                  <a:cubicBezTo>
                    <a:pt x="1456" y="859"/>
                    <a:pt x="1459" y="854"/>
                    <a:pt x="1451" y="854"/>
                  </a:cubicBezTo>
                  <a:cubicBezTo>
                    <a:pt x="974" y="580"/>
                    <a:pt x="534" y="211"/>
                    <a:pt x="22" y="8"/>
                  </a:cubicBezTo>
                  <a:cubicBezTo>
                    <a:pt x="19" y="3"/>
                    <a:pt x="16" y="0"/>
                    <a:pt x="1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45"/>
            <p:cNvSpPr/>
            <p:nvPr/>
          </p:nvSpPr>
          <p:spPr>
            <a:xfrm>
              <a:off x="4676575" y="2461375"/>
              <a:ext cx="26425" cy="17925"/>
            </a:xfrm>
            <a:custGeom>
              <a:rect b="b" l="l" r="r" t="t"/>
              <a:pathLst>
                <a:path extrusionOk="0" h="717" w="1057">
                  <a:moveTo>
                    <a:pt x="42" y="0"/>
                  </a:moveTo>
                  <a:cubicBezTo>
                    <a:pt x="21" y="0"/>
                    <a:pt x="0" y="22"/>
                    <a:pt x="20" y="51"/>
                  </a:cubicBezTo>
                  <a:cubicBezTo>
                    <a:pt x="234" y="349"/>
                    <a:pt x="627" y="515"/>
                    <a:pt x="925" y="706"/>
                  </a:cubicBezTo>
                  <a:cubicBezTo>
                    <a:pt x="936" y="713"/>
                    <a:pt x="948" y="717"/>
                    <a:pt x="959" y="717"/>
                  </a:cubicBezTo>
                  <a:cubicBezTo>
                    <a:pt x="1016" y="717"/>
                    <a:pt x="1056" y="627"/>
                    <a:pt x="996" y="587"/>
                  </a:cubicBezTo>
                  <a:cubicBezTo>
                    <a:pt x="841" y="480"/>
                    <a:pt x="687" y="396"/>
                    <a:pt x="520" y="301"/>
                  </a:cubicBezTo>
                  <a:cubicBezTo>
                    <a:pt x="353" y="218"/>
                    <a:pt x="222" y="99"/>
                    <a:pt x="56" y="3"/>
                  </a:cubicBezTo>
                  <a:cubicBezTo>
                    <a:pt x="51" y="1"/>
                    <a:pt x="47" y="0"/>
                    <a:pt x="4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45"/>
            <p:cNvSpPr/>
            <p:nvPr/>
          </p:nvSpPr>
          <p:spPr>
            <a:xfrm>
              <a:off x="4635775" y="2425775"/>
              <a:ext cx="3125" cy="4400"/>
            </a:xfrm>
            <a:custGeom>
              <a:rect b="b" l="l" r="r" t="t"/>
              <a:pathLst>
                <a:path extrusionOk="0" h="176" w="125">
                  <a:moveTo>
                    <a:pt x="25" y="1"/>
                  </a:moveTo>
                  <a:cubicBezTo>
                    <a:pt x="10" y="1"/>
                    <a:pt x="0" y="17"/>
                    <a:pt x="9" y="34"/>
                  </a:cubicBezTo>
                  <a:cubicBezTo>
                    <a:pt x="45" y="70"/>
                    <a:pt x="68" y="118"/>
                    <a:pt x="80" y="165"/>
                  </a:cubicBezTo>
                  <a:cubicBezTo>
                    <a:pt x="84" y="173"/>
                    <a:pt x="90" y="175"/>
                    <a:pt x="96" y="175"/>
                  </a:cubicBezTo>
                  <a:cubicBezTo>
                    <a:pt x="110" y="175"/>
                    <a:pt x="124" y="162"/>
                    <a:pt x="116" y="153"/>
                  </a:cubicBezTo>
                  <a:cubicBezTo>
                    <a:pt x="80" y="106"/>
                    <a:pt x="56" y="58"/>
                    <a:pt x="45" y="10"/>
                  </a:cubicBezTo>
                  <a:cubicBezTo>
                    <a:pt x="38" y="3"/>
                    <a:pt x="31" y="1"/>
                    <a:pt x="2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45"/>
            <p:cNvSpPr/>
            <p:nvPr/>
          </p:nvSpPr>
          <p:spPr>
            <a:xfrm>
              <a:off x="4638475" y="2420800"/>
              <a:ext cx="27225" cy="19275"/>
            </a:xfrm>
            <a:custGeom>
              <a:rect b="b" l="l" r="r" t="t"/>
              <a:pathLst>
                <a:path extrusionOk="0" h="771" w="1089">
                  <a:moveTo>
                    <a:pt x="96" y="0"/>
                  </a:moveTo>
                  <a:cubicBezTo>
                    <a:pt x="45" y="0"/>
                    <a:pt x="0" y="68"/>
                    <a:pt x="56" y="114"/>
                  </a:cubicBezTo>
                  <a:cubicBezTo>
                    <a:pt x="353" y="364"/>
                    <a:pt x="663" y="602"/>
                    <a:pt x="1020" y="769"/>
                  </a:cubicBezTo>
                  <a:cubicBezTo>
                    <a:pt x="1023" y="770"/>
                    <a:pt x="1025" y="771"/>
                    <a:pt x="1028" y="771"/>
                  </a:cubicBezTo>
                  <a:cubicBezTo>
                    <a:pt x="1053" y="771"/>
                    <a:pt x="1089" y="731"/>
                    <a:pt x="1068" y="709"/>
                  </a:cubicBezTo>
                  <a:cubicBezTo>
                    <a:pt x="782" y="448"/>
                    <a:pt x="437" y="257"/>
                    <a:pt x="139" y="19"/>
                  </a:cubicBezTo>
                  <a:cubicBezTo>
                    <a:pt x="126" y="6"/>
                    <a:pt x="111" y="0"/>
                    <a:pt x="9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45"/>
            <p:cNvSpPr/>
            <p:nvPr/>
          </p:nvSpPr>
          <p:spPr>
            <a:xfrm>
              <a:off x="4741950" y="2484950"/>
              <a:ext cx="3600" cy="1825"/>
            </a:xfrm>
            <a:custGeom>
              <a:rect b="b" l="l" r="r" t="t"/>
              <a:pathLst>
                <a:path extrusionOk="0" h="73" w="144">
                  <a:moveTo>
                    <a:pt x="0" y="1"/>
                  </a:moveTo>
                  <a:cubicBezTo>
                    <a:pt x="48" y="25"/>
                    <a:pt x="96" y="60"/>
                    <a:pt x="143" y="72"/>
                  </a:cubicBezTo>
                  <a:cubicBezTo>
                    <a:pt x="108" y="48"/>
                    <a:pt x="60" y="13"/>
                    <a:pt x="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45"/>
            <p:cNvSpPr/>
            <p:nvPr/>
          </p:nvSpPr>
          <p:spPr>
            <a:xfrm>
              <a:off x="4694775" y="2442850"/>
              <a:ext cx="23850" cy="16150"/>
            </a:xfrm>
            <a:custGeom>
              <a:rect b="b" l="l" r="r" t="t"/>
              <a:pathLst>
                <a:path extrusionOk="0" h="646" w="954">
                  <a:moveTo>
                    <a:pt x="38" y="1"/>
                  </a:moveTo>
                  <a:cubicBezTo>
                    <a:pt x="12" y="1"/>
                    <a:pt x="0" y="46"/>
                    <a:pt x="30" y="66"/>
                  </a:cubicBezTo>
                  <a:cubicBezTo>
                    <a:pt x="149" y="197"/>
                    <a:pt x="292" y="268"/>
                    <a:pt x="447" y="363"/>
                  </a:cubicBezTo>
                  <a:cubicBezTo>
                    <a:pt x="614" y="447"/>
                    <a:pt x="768" y="554"/>
                    <a:pt x="923" y="637"/>
                  </a:cubicBezTo>
                  <a:cubicBezTo>
                    <a:pt x="926" y="643"/>
                    <a:pt x="929" y="645"/>
                    <a:pt x="933" y="645"/>
                  </a:cubicBezTo>
                  <a:cubicBezTo>
                    <a:pt x="944" y="645"/>
                    <a:pt x="953" y="622"/>
                    <a:pt x="935" y="613"/>
                  </a:cubicBezTo>
                  <a:cubicBezTo>
                    <a:pt x="780" y="494"/>
                    <a:pt x="614" y="387"/>
                    <a:pt x="459" y="268"/>
                  </a:cubicBezTo>
                  <a:cubicBezTo>
                    <a:pt x="328" y="161"/>
                    <a:pt x="209" y="66"/>
                    <a:pt x="54" y="6"/>
                  </a:cubicBezTo>
                  <a:cubicBezTo>
                    <a:pt x="48" y="2"/>
                    <a:pt x="43" y="1"/>
                    <a:pt x="3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45"/>
            <p:cNvSpPr/>
            <p:nvPr/>
          </p:nvSpPr>
          <p:spPr>
            <a:xfrm>
              <a:off x="4609625" y="2389875"/>
              <a:ext cx="12600" cy="13500"/>
            </a:xfrm>
            <a:custGeom>
              <a:rect b="b" l="l" r="r" t="t"/>
              <a:pathLst>
                <a:path extrusionOk="0" h="540" w="504">
                  <a:moveTo>
                    <a:pt x="79" y="0"/>
                  </a:moveTo>
                  <a:cubicBezTo>
                    <a:pt x="38" y="0"/>
                    <a:pt x="1" y="47"/>
                    <a:pt x="31" y="77"/>
                  </a:cubicBezTo>
                  <a:cubicBezTo>
                    <a:pt x="79" y="172"/>
                    <a:pt x="114" y="244"/>
                    <a:pt x="210" y="292"/>
                  </a:cubicBezTo>
                  <a:cubicBezTo>
                    <a:pt x="317" y="363"/>
                    <a:pt x="388" y="422"/>
                    <a:pt x="448" y="530"/>
                  </a:cubicBezTo>
                  <a:cubicBezTo>
                    <a:pt x="448" y="536"/>
                    <a:pt x="452" y="539"/>
                    <a:pt x="459" y="539"/>
                  </a:cubicBezTo>
                  <a:cubicBezTo>
                    <a:pt x="475" y="539"/>
                    <a:pt x="504" y="520"/>
                    <a:pt x="495" y="494"/>
                  </a:cubicBezTo>
                  <a:cubicBezTo>
                    <a:pt x="436" y="399"/>
                    <a:pt x="376" y="303"/>
                    <a:pt x="329" y="220"/>
                  </a:cubicBezTo>
                  <a:cubicBezTo>
                    <a:pt x="269" y="113"/>
                    <a:pt x="210" y="65"/>
                    <a:pt x="102" y="6"/>
                  </a:cubicBezTo>
                  <a:cubicBezTo>
                    <a:pt x="95" y="2"/>
                    <a:pt x="87" y="0"/>
                    <a:pt x="7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45"/>
            <p:cNvSpPr/>
            <p:nvPr/>
          </p:nvSpPr>
          <p:spPr>
            <a:xfrm>
              <a:off x="4491425" y="2260775"/>
              <a:ext cx="58450" cy="72425"/>
            </a:xfrm>
            <a:custGeom>
              <a:rect b="b" l="l" r="r" t="t"/>
              <a:pathLst>
                <a:path extrusionOk="0" h="2897" w="2338">
                  <a:moveTo>
                    <a:pt x="54" y="0"/>
                  </a:moveTo>
                  <a:cubicBezTo>
                    <a:pt x="25" y="0"/>
                    <a:pt x="1" y="21"/>
                    <a:pt x="8" y="50"/>
                  </a:cubicBezTo>
                  <a:cubicBezTo>
                    <a:pt x="318" y="1241"/>
                    <a:pt x="1437" y="2086"/>
                    <a:pt x="2306" y="2884"/>
                  </a:cubicBezTo>
                  <a:cubicBezTo>
                    <a:pt x="2310" y="2892"/>
                    <a:pt x="2316" y="2896"/>
                    <a:pt x="2321" y="2896"/>
                  </a:cubicBezTo>
                  <a:cubicBezTo>
                    <a:pt x="2331" y="2896"/>
                    <a:pt x="2338" y="2883"/>
                    <a:pt x="2330" y="2860"/>
                  </a:cubicBezTo>
                  <a:cubicBezTo>
                    <a:pt x="1985" y="2419"/>
                    <a:pt x="1616" y="2027"/>
                    <a:pt x="1223" y="1634"/>
                  </a:cubicBezTo>
                  <a:cubicBezTo>
                    <a:pt x="747" y="1122"/>
                    <a:pt x="425" y="634"/>
                    <a:pt x="104" y="26"/>
                  </a:cubicBezTo>
                  <a:cubicBezTo>
                    <a:pt x="90" y="8"/>
                    <a:pt x="71" y="0"/>
                    <a:pt x="5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45"/>
            <p:cNvSpPr/>
            <p:nvPr/>
          </p:nvSpPr>
          <p:spPr>
            <a:xfrm>
              <a:off x="4495175" y="2248000"/>
              <a:ext cx="11950" cy="14725"/>
            </a:xfrm>
            <a:custGeom>
              <a:rect b="b" l="l" r="r" t="t"/>
              <a:pathLst>
                <a:path extrusionOk="0" h="589" w="478">
                  <a:moveTo>
                    <a:pt x="107" y="0"/>
                  </a:moveTo>
                  <a:cubicBezTo>
                    <a:pt x="54" y="0"/>
                    <a:pt x="1" y="68"/>
                    <a:pt x="49" y="97"/>
                  </a:cubicBezTo>
                  <a:cubicBezTo>
                    <a:pt x="204" y="252"/>
                    <a:pt x="311" y="418"/>
                    <a:pt x="442" y="573"/>
                  </a:cubicBezTo>
                  <a:cubicBezTo>
                    <a:pt x="445" y="584"/>
                    <a:pt x="450" y="588"/>
                    <a:pt x="455" y="588"/>
                  </a:cubicBezTo>
                  <a:cubicBezTo>
                    <a:pt x="466" y="588"/>
                    <a:pt x="477" y="566"/>
                    <a:pt x="477" y="549"/>
                  </a:cubicBezTo>
                  <a:cubicBezTo>
                    <a:pt x="394" y="359"/>
                    <a:pt x="287" y="180"/>
                    <a:pt x="144" y="13"/>
                  </a:cubicBezTo>
                  <a:cubicBezTo>
                    <a:pt x="133" y="4"/>
                    <a:pt x="120" y="0"/>
                    <a:pt x="10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45"/>
            <p:cNvSpPr/>
            <p:nvPr/>
          </p:nvSpPr>
          <p:spPr>
            <a:xfrm>
              <a:off x="4517675" y="2277050"/>
              <a:ext cx="29775" cy="33050"/>
            </a:xfrm>
            <a:custGeom>
              <a:rect b="b" l="l" r="r" t="t"/>
              <a:pathLst>
                <a:path extrusionOk="0" h="1322" w="1191">
                  <a:moveTo>
                    <a:pt x="113" y="0"/>
                  </a:moveTo>
                  <a:cubicBezTo>
                    <a:pt x="53" y="0"/>
                    <a:pt x="0" y="78"/>
                    <a:pt x="54" y="149"/>
                  </a:cubicBezTo>
                  <a:cubicBezTo>
                    <a:pt x="423" y="518"/>
                    <a:pt x="732" y="935"/>
                    <a:pt x="1090" y="1304"/>
                  </a:cubicBezTo>
                  <a:cubicBezTo>
                    <a:pt x="1102" y="1316"/>
                    <a:pt x="1115" y="1322"/>
                    <a:pt x="1127" y="1322"/>
                  </a:cubicBezTo>
                  <a:cubicBezTo>
                    <a:pt x="1162" y="1322"/>
                    <a:pt x="1191" y="1280"/>
                    <a:pt x="1173" y="1245"/>
                  </a:cubicBezTo>
                  <a:cubicBezTo>
                    <a:pt x="947" y="756"/>
                    <a:pt x="578" y="399"/>
                    <a:pt x="173" y="30"/>
                  </a:cubicBezTo>
                  <a:cubicBezTo>
                    <a:pt x="155" y="9"/>
                    <a:pt x="134" y="0"/>
                    <a:pt x="11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45"/>
            <p:cNvSpPr/>
            <p:nvPr/>
          </p:nvSpPr>
          <p:spPr>
            <a:xfrm>
              <a:off x="4556725" y="2324250"/>
              <a:ext cx="23625" cy="22375"/>
            </a:xfrm>
            <a:custGeom>
              <a:rect b="b" l="l" r="r" t="t"/>
              <a:pathLst>
                <a:path extrusionOk="0" h="895" w="945">
                  <a:moveTo>
                    <a:pt x="123" y="1"/>
                  </a:moveTo>
                  <a:cubicBezTo>
                    <a:pt x="46" y="1"/>
                    <a:pt x="1" y="120"/>
                    <a:pt x="87" y="178"/>
                  </a:cubicBezTo>
                  <a:cubicBezTo>
                    <a:pt x="242" y="285"/>
                    <a:pt x="373" y="416"/>
                    <a:pt x="480" y="559"/>
                  </a:cubicBezTo>
                  <a:cubicBezTo>
                    <a:pt x="575" y="678"/>
                    <a:pt x="671" y="845"/>
                    <a:pt x="837" y="892"/>
                  </a:cubicBezTo>
                  <a:cubicBezTo>
                    <a:pt x="841" y="894"/>
                    <a:pt x="845" y="894"/>
                    <a:pt x="850" y="894"/>
                  </a:cubicBezTo>
                  <a:cubicBezTo>
                    <a:pt x="887" y="894"/>
                    <a:pt x="944" y="853"/>
                    <a:pt x="944" y="821"/>
                  </a:cubicBezTo>
                  <a:cubicBezTo>
                    <a:pt x="909" y="642"/>
                    <a:pt x="778" y="500"/>
                    <a:pt x="647" y="381"/>
                  </a:cubicBezTo>
                  <a:cubicBezTo>
                    <a:pt x="504" y="250"/>
                    <a:pt x="361" y="119"/>
                    <a:pt x="182" y="23"/>
                  </a:cubicBezTo>
                  <a:cubicBezTo>
                    <a:pt x="162" y="7"/>
                    <a:pt x="142" y="1"/>
                    <a:pt x="12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45"/>
            <p:cNvSpPr/>
            <p:nvPr/>
          </p:nvSpPr>
          <p:spPr>
            <a:xfrm>
              <a:off x="4588800" y="2357825"/>
              <a:ext cx="10825" cy="9325"/>
            </a:xfrm>
            <a:custGeom>
              <a:rect b="b" l="l" r="r" t="t"/>
              <a:pathLst>
                <a:path extrusionOk="0" h="373" w="433">
                  <a:moveTo>
                    <a:pt x="110" y="1"/>
                  </a:moveTo>
                  <a:cubicBezTo>
                    <a:pt x="48" y="1"/>
                    <a:pt x="0" y="70"/>
                    <a:pt x="54" y="133"/>
                  </a:cubicBezTo>
                  <a:cubicBezTo>
                    <a:pt x="150" y="216"/>
                    <a:pt x="221" y="323"/>
                    <a:pt x="352" y="371"/>
                  </a:cubicBezTo>
                  <a:cubicBezTo>
                    <a:pt x="356" y="372"/>
                    <a:pt x="360" y="373"/>
                    <a:pt x="364" y="373"/>
                  </a:cubicBezTo>
                  <a:cubicBezTo>
                    <a:pt x="405" y="373"/>
                    <a:pt x="432" y="320"/>
                    <a:pt x="400" y="288"/>
                  </a:cubicBezTo>
                  <a:lnTo>
                    <a:pt x="173" y="26"/>
                  </a:lnTo>
                  <a:cubicBezTo>
                    <a:pt x="153" y="8"/>
                    <a:pt x="131" y="1"/>
                    <a:pt x="11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45"/>
            <p:cNvSpPr/>
            <p:nvPr/>
          </p:nvSpPr>
          <p:spPr>
            <a:xfrm>
              <a:off x="4563400" y="2350925"/>
              <a:ext cx="34075" cy="37500"/>
            </a:xfrm>
            <a:custGeom>
              <a:rect b="b" l="l" r="r" t="t"/>
              <a:pathLst>
                <a:path extrusionOk="0" h="1500" w="1363">
                  <a:moveTo>
                    <a:pt x="62" y="1"/>
                  </a:moveTo>
                  <a:cubicBezTo>
                    <a:pt x="31" y="1"/>
                    <a:pt x="1" y="22"/>
                    <a:pt x="11" y="52"/>
                  </a:cubicBezTo>
                  <a:cubicBezTo>
                    <a:pt x="404" y="552"/>
                    <a:pt x="773" y="1088"/>
                    <a:pt x="1273" y="1492"/>
                  </a:cubicBezTo>
                  <a:cubicBezTo>
                    <a:pt x="1281" y="1498"/>
                    <a:pt x="1290" y="1500"/>
                    <a:pt x="1298" y="1500"/>
                  </a:cubicBezTo>
                  <a:cubicBezTo>
                    <a:pt x="1331" y="1500"/>
                    <a:pt x="1363" y="1470"/>
                    <a:pt x="1344" y="1433"/>
                  </a:cubicBezTo>
                  <a:cubicBezTo>
                    <a:pt x="1058" y="861"/>
                    <a:pt x="535" y="421"/>
                    <a:pt x="82" y="4"/>
                  </a:cubicBezTo>
                  <a:cubicBezTo>
                    <a:pt x="76" y="2"/>
                    <a:pt x="69" y="1"/>
                    <a:pt x="6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45"/>
            <p:cNvSpPr/>
            <p:nvPr/>
          </p:nvSpPr>
          <p:spPr>
            <a:xfrm>
              <a:off x="4479725" y="2226650"/>
              <a:ext cx="6925" cy="10825"/>
            </a:xfrm>
            <a:custGeom>
              <a:rect b="b" l="l" r="r" t="t"/>
              <a:pathLst>
                <a:path extrusionOk="0" h="433" w="277">
                  <a:moveTo>
                    <a:pt x="32" y="1"/>
                  </a:moveTo>
                  <a:cubicBezTo>
                    <a:pt x="16" y="1"/>
                    <a:pt x="0" y="13"/>
                    <a:pt x="0" y="34"/>
                  </a:cubicBezTo>
                  <a:cubicBezTo>
                    <a:pt x="12" y="177"/>
                    <a:pt x="83" y="296"/>
                    <a:pt x="167" y="415"/>
                  </a:cubicBezTo>
                  <a:cubicBezTo>
                    <a:pt x="173" y="427"/>
                    <a:pt x="184" y="432"/>
                    <a:pt x="196" y="432"/>
                  </a:cubicBezTo>
                  <a:cubicBezTo>
                    <a:pt x="231" y="432"/>
                    <a:pt x="277" y="391"/>
                    <a:pt x="250" y="355"/>
                  </a:cubicBezTo>
                  <a:cubicBezTo>
                    <a:pt x="179" y="236"/>
                    <a:pt x="131" y="117"/>
                    <a:pt x="60" y="22"/>
                  </a:cubicBezTo>
                  <a:cubicBezTo>
                    <a:pt x="55" y="7"/>
                    <a:pt x="43" y="1"/>
                    <a:pt x="3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45"/>
            <p:cNvSpPr/>
            <p:nvPr/>
          </p:nvSpPr>
          <p:spPr>
            <a:xfrm>
              <a:off x="4466025" y="2194850"/>
              <a:ext cx="4675" cy="8975"/>
            </a:xfrm>
            <a:custGeom>
              <a:rect b="b" l="l" r="r" t="t"/>
              <a:pathLst>
                <a:path extrusionOk="0" h="359" w="187">
                  <a:moveTo>
                    <a:pt x="32" y="0"/>
                  </a:moveTo>
                  <a:cubicBezTo>
                    <a:pt x="20" y="0"/>
                    <a:pt x="12" y="6"/>
                    <a:pt x="12" y="20"/>
                  </a:cubicBezTo>
                  <a:cubicBezTo>
                    <a:pt x="0" y="80"/>
                    <a:pt x="24" y="127"/>
                    <a:pt x="60" y="187"/>
                  </a:cubicBezTo>
                  <a:cubicBezTo>
                    <a:pt x="72" y="234"/>
                    <a:pt x="96" y="294"/>
                    <a:pt x="119" y="342"/>
                  </a:cubicBezTo>
                  <a:cubicBezTo>
                    <a:pt x="123" y="353"/>
                    <a:pt x="133" y="359"/>
                    <a:pt x="143" y="359"/>
                  </a:cubicBezTo>
                  <a:cubicBezTo>
                    <a:pt x="163" y="359"/>
                    <a:pt x="187" y="338"/>
                    <a:pt x="179" y="306"/>
                  </a:cubicBezTo>
                  <a:cubicBezTo>
                    <a:pt x="143" y="258"/>
                    <a:pt x="131" y="199"/>
                    <a:pt x="119" y="139"/>
                  </a:cubicBezTo>
                  <a:cubicBezTo>
                    <a:pt x="108" y="92"/>
                    <a:pt x="108" y="56"/>
                    <a:pt x="60" y="8"/>
                  </a:cubicBezTo>
                  <a:cubicBezTo>
                    <a:pt x="50" y="3"/>
                    <a:pt x="40" y="0"/>
                    <a:pt x="3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45"/>
            <p:cNvSpPr/>
            <p:nvPr/>
          </p:nvSpPr>
          <p:spPr>
            <a:xfrm>
              <a:off x="4465125" y="2178225"/>
              <a:ext cx="1825" cy="6050"/>
            </a:xfrm>
            <a:custGeom>
              <a:rect b="b" l="l" r="r" t="t"/>
              <a:pathLst>
                <a:path extrusionOk="0" h="242" w="73">
                  <a:moveTo>
                    <a:pt x="42" y="0"/>
                  </a:moveTo>
                  <a:cubicBezTo>
                    <a:pt x="33" y="0"/>
                    <a:pt x="24" y="6"/>
                    <a:pt x="24" y="18"/>
                  </a:cubicBezTo>
                  <a:cubicBezTo>
                    <a:pt x="24" y="78"/>
                    <a:pt x="1" y="137"/>
                    <a:pt x="1" y="197"/>
                  </a:cubicBezTo>
                  <a:cubicBezTo>
                    <a:pt x="1" y="227"/>
                    <a:pt x="19" y="242"/>
                    <a:pt x="36" y="242"/>
                  </a:cubicBezTo>
                  <a:cubicBezTo>
                    <a:pt x="54" y="242"/>
                    <a:pt x="72" y="227"/>
                    <a:pt x="72" y="197"/>
                  </a:cubicBezTo>
                  <a:cubicBezTo>
                    <a:pt x="72" y="137"/>
                    <a:pt x="60" y="78"/>
                    <a:pt x="60" y="18"/>
                  </a:cubicBezTo>
                  <a:cubicBezTo>
                    <a:pt x="60" y="6"/>
                    <a:pt x="51" y="0"/>
                    <a:pt x="4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45"/>
            <p:cNvSpPr/>
            <p:nvPr/>
          </p:nvSpPr>
          <p:spPr>
            <a:xfrm>
              <a:off x="4465375" y="2130725"/>
              <a:ext cx="6925" cy="38300"/>
            </a:xfrm>
            <a:custGeom>
              <a:rect b="b" l="l" r="r" t="t"/>
              <a:pathLst>
                <a:path extrusionOk="0" h="1532" w="277">
                  <a:moveTo>
                    <a:pt x="244" y="0"/>
                  </a:moveTo>
                  <a:cubicBezTo>
                    <a:pt x="236" y="0"/>
                    <a:pt x="229" y="4"/>
                    <a:pt x="229" y="13"/>
                  </a:cubicBezTo>
                  <a:cubicBezTo>
                    <a:pt x="86" y="490"/>
                    <a:pt x="134" y="1002"/>
                    <a:pt x="14" y="1478"/>
                  </a:cubicBezTo>
                  <a:cubicBezTo>
                    <a:pt x="1" y="1513"/>
                    <a:pt x="15" y="1531"/>
                    <a:pt x="32" y="1531"/>
                  </a:cubicBezTo>
                  <a:cubicBezTo>
                    <a:pt x="44" y="1531"/>
                    <a:pt x="57" y="1522"/>
                    <a:pt x="62" y="1502"/>
                  </a:cubicBezTo>
                  <a:cubicBezTo>
                    <a:pt x="145" y="1013"/>
                    <a:pt x="169" y="525"/>
                    <a:pt x="276" y="25"/>
                  </a:cubicBezTo>
                  <a:cubicBezTo>
                    <a:pt x="276" y="11"/>
                    <a:pt x="258" y="0"/>
                    <a:pt x="24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45"/>
            <p:cNvSpPr/>
            <p:nvPr/>
          </p:nvSpPr>
          <p:spPr>
            <a:xfrm>
              <a:off x="4475250" y="2125100"/>
              <a:ext cx="1225" cy="1200"/>
            </a:xfrm>
            <a:custGeom>
              <a:rect b="b" l="l" r="r" t="t"/>
              <a:pathLst>
                <a:path extrusionOk="0" h="48" w="49">
                  <a:moveTo>
                    <a:pt x="12" y="0"/>
                  </a:moveTo>
                  <a:cubicBezTo>
                    <a:pt x="12" y="0"/>
                    <a:pt x="0" y="12"/>
                    <a:pt x="0" y="48"/>
                  </a:cubicBezTo>
                  <a:lnTo>
                    <a:pt x="36" y="12"/>
                  </a:lnTo>
                  <a:cubicBezTo>
                    <a:pt x="48" y="0"/>
                    <a:pt x="36" y="0"/>
                    <a:pt x="1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45"/>
            <p:cNvSpPr/>
            <p:nvPr/>
          </p:nvSpPr>
          <p:spPr>
            <a:xfrm>
              <a:off x="4474450" y="2114675"/>
              <a:ext cx="28500" cy="11750"/>
            </a:xfrm>
            <a:custGeom>
              <a:rect b="b" l="l" r="r" t="t"/>
              <a:pathLst>
                <a:path extrusionOk="0" h="470" w="1140">
                  <a:moveTo>
                    <a:pt x="544" y="1"/>
                  </a:moveTo>
                  <a:cubicBezTo>
                    <a:pt x="318" y="1"/>
                    <a:pt x="92" y="251"/>
                    <a:pt x="9" y="453"/>
                  </a:cubicBezTo>
                  <a:cubicBezTo>
                    <a:pt x="0" y="461"/>
                    <a:pt x="16" y="470"/>
                    <a:pt x="25" y="470"/>
                  </a:cubicBezTo>
                  <a:cubicBezTo>
                    <a:pt x="29" y="470"/>
                    <a:pt x="32" y="468"/>
                    <a:pt x="32" y="465"/>
                  </a:cubicBezTo>
                  <a:cubicBezTo>
                    <a:pt x="92" y="370"/>
                    <a:pt x="187" y="274"/>
                    <a:pt x="294" y="239"/>
                  </a:cubicBezTo>
                  <a:cubicBezTo>
                    <a:pt x="311" y="236"/>
                    <a:pt x="329" y="235"/>
                    <a:pt x="347" y="235"/>
                  </a:cubicBezTo>
                  <a:cubicBezTo>
                    <a:pt x="420" y="235"/>
                    <a:pt x="502" y="251"/>
                    <a:pt x="568" y="251"/>
                  </a:cubicBezTo>
                  <a:cubicBezTo>
                    <a:pt x="747" y="274"/>
                    <a:pt x="854" y="429"/>
                    <a:pt x="1009" y="465"/>
                  </a:cubicBezTo>
                  <a:cubicBezTo>
                    <a:pt x="1045" y="465"/>
                    <a:pt x="1080" y="441"/>
                    <a:pt x="1080" y="429"/>
                  </a:cubicBezTo>
                  <a:cubicBezTo>
                    <a:pt x="1140" y="155"/>
                    <a:pt x="783" y="1"/>
                    <a:pt x="54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45"/>
            <p:cNvSpPr/>
            <p:nvPr/>
          </p:nvSpPr>
          <p:spPr>
            <a:xfrm>
              <a:off x="4519600" y="2148375"/>
              <a:ext cx="6575" cy="29500"/>
            </a:xfrm>
            <a:custGeom>
              <a:rect b="b" l="l" r="r" t="t"/>
              <a:pathLst>
                <a:path extrusionOk="0" h="1180" w="263">
                  <a:moveTo>
                    <a:pt x="42" y="1"/>
                  </a:moveTo>
                  <a:cubicBezTo>
                    <a:pt x="33" y="1"/>
                    <a:pt x="24" y="4"/>
                    <a:pt x="24" y="10"/>
                  </a:cubicBezTo>
                  <a:cubicBezTo>
                    <a:pt x="24" y="117"/>
                    <a:pt x="1" y="212"/>
                    <a:pt x="12" y="319"/>
                  </a:cubicBezTo>
                  <a:cubicBezTo>
                    <a:pt x="12" y="427"/>
                    <a:pt x="24" y="534"/>
                    <a:pt x="48" y="653"/>
                  </a:cubicBezTo>
                  <a:cubicBezTo>
                    <a:pt x="60" y="808"/>
                    <a:pt x="24" y="1010"/>
                    <a:pt x="120" y="1153"/>
                  </a:cubicBezTo>
                  <a:cubicBezTo>
                    <a:pt x="129" y="1172"/>
                    <a:pt x="142" y="1179"/>
                    <a:pt x="156" y="1179"/>
                  </a:cubicBezTo>
                  <a:cubicBezTo>
                    <a:pt x="176" y="1179"/>
                    <a:pt x="196" y="1162"/>
                    <a:pt x="203" y="1141"/>
                  </a:cubicBezTo>
                  <a:cubicBezTo>
                    <a:pt x="262" y="974"/>
                    <a:pt x="203" y="748"/>
                    <a:pt x="191" y="569"/>
                  </a:cubicBezTo>
                  <a:cubicBezTo>
                    <a:pt x="179" y="343"/>
                    <a:pt x="131" y="212"/>
                    <a:pt x="60" y="10"/>
                  </a:cubicBezTo>
                  <a:cubicBezTo>
                    <a:pt x="60" y="4"/>
                    <a:pt x="51" y="1"/>
                    <a:pt x="4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45"/>
            <p:cNvSpPr/>
            <p:nvPr/>
          </p:nvSpPr>
          <p:spPr>
            <a:xfrm>
              <a:off x="4485125" y="2129550"/>
              <a:ext cx="16850" cy="6075"/>
            </a:xfrm>
            <a:custGeom>
              <a:rect b="b" l="l" r="r" t="t"/>
              <a:pathLst>
                <a:path extrusionOk="0" h="243" w="674">
                  <a:moveTo>
                    <a:pt x="320" y="1"/>
                  </a:moveTo>
                  <a:cubicBezTo>
                    <a:pt x="201" y="13"/>
                    <a:pt x="58" y="96"/>
                    <a:pt x="10" y="191"/>
                  </a:cubicBezTo>
                  <a:cubicBezTo>
                    <a:pt x="0" y="221"/>
                    <a:pt x="15" y="242"/>
                    <a:pt x="40" y="242"/>
                  </a:cubicBezTo>
                  <a:cubicBezTo>
                    <a:pt x="46" y="242"/>
                    <a:pt x="52" y="241"/>
                    <a:pt x="58" y="239"/>
                  </a:cubicBezTo>
                  <a:cubicBezTo>
                    <a:pt x="141" y="191"/>
                    <a:pt x="201" y="108"/>
                    <a:pt x="308" y="72"/>
                  </a:cubicBezTo>
                  <a:cubicBezTo>
                    <a:pt x="328" y="69"/>
                    <a:pt x="347" y="67"/>
                    <a:pt x="366" y="67"/>
                  </a:cubicBezTo>
                  <a:cubicBezTo>
                    <a:pt x="470" y="67"/>
                    <a:pt x="557" y="121"/>
                    <a:pt x="618" y="191"/>
                  </a:cubicBezTo>
                  <a:cubicBezTo>
                    <a:pt x="628" y="202"/>
                    <a:pt x="638" y="206"/>
                    <a:pt x="646" y="206"/>
                  </a:cubicBezTo>
                  <a:cubicBezTo>
                    <a:pt x="664" y="206"/>
                    <a:pt x="673" y="184"/>
                    <a:pt x="665" y="168"/>
                  </a:cubicBezTo>
                  <a:cubicBezTo>
                    <a:pt x="570" y="60"/>
                    <a:pt x="451" y="1"/>
                    <a:pt x="32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45"/>
            <p:cNvSpPr/>
            <p:nvPr/>
          </p:nvSpPr>
          <p:spPr>
            <a:xfrm>
              <a:off x="4479575" y="2145925"/>
              <a:ext cx="3725" cy="5825"/>
            </a:xfrm>
            <a:custGeom>
              <a:rect b="b" l="l" r="r" t="t"/>
              <a:pathLst>
                <a:path extrusionOk="0" h="233" w="149">
                  <a:moveTo>
                    <a:pt x="76" y="1"/>
                  </a:moveTo>
                  <a:cubicBezTo>
                    <a:pt x="39" y="1"/>
                    <a:pt x="0" y="24"/>
                    <a:pt x="6" y="72"/>
                  </a:cubicBezTo>
                  <a:cubicBezTo>
                    <a:pt x="18" y="120"/>
                    <a:pt x="18" y="167"/>
                    <a:pt x="42" y="215"/>
                  </a:cubicBezTo>
                  <a:cubicBezTo>
                    <a:pt x="48" y="227"/>
                    <a:pt x="63" y="233"/>
                    <a:pt x="78" y="233"/>
                  </a:cubicBezTo>
                  <a:cubicBezTo>
                    <a:pt x="92" y="233"/>
                    <a:pt x="107" y="227"/>
                    <a:pt x="113" y="215"/>
                  </a:cubicBezTo>
                  <a:cubicBezTo>
                    <a:pt x="125" y="167"/>
                    <a:pt x="125" y="120"/>
                    <a:pt x="137" y="72"/>
                  </a:cubicBezTo>
                  <a:cubicBezTo>
                    <a:pt x="149" y="24"/>
                    <a:pt x="113" y="1"/>
                    <a:pt x="7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45"/>
            <p:cNvSpPr/>
            <p:nvPr/>
          </p:nvSpPr>
          <p:spPr>
            <a:xfrm>
              <a:off x="4475550" y="2177600"/>
              <a:ext cx="6200" cy="15625"/>
            </a:xfrm>
            <a:custGeom>
              <a:rect b="b" l="l" r="r" t="t"/>
              <a:pathLst>
                <a:path extrusionOk="0" h="625" w="248">
                  <a:moveTo>
                    <a:pt x="113" y="0"/>
                  </a:moveTo>
                  <a:cubicBezTo>
                    <a:pt x="78" y="0"/>
                    <a:pt x="46" y="17"/>
                    <a:pt x="36" y="55"/>
                  </a:cubicBezTo>
                  <a:cubicBezTo>
                    <a:pt x="24" y="162"/>
                    <a:pt x="0" y="258"/>
                    <a:pt x="24" y="353"/>
                  </a:cubicBezTo>
                  <a:cubicBezTo>
                    <a:pt x="36" y="460"/>
                    <a:pt x="96" y="532"/>
                    <a:pt x="167" y="615"/>
                  </a:cubicBezTo>
                  <a:cubicBezTo>
                    <a:pt x="177" y="621"/>
                    <a:pt x="187" y="624"/>
                    <a:pt x="197" y="624"/>
                  </a:cubicBezTo>
                  <a:cubicBezTo>
                    <a:pt x="224" y="624"/>
                    <a:pt x="247" y="602"/>
                    <a:pt x="239" y="567"/>
                  </a:cubicBezTo>
                  <a:cubicBezTo>
                    <a:pt x="203" y="412"/>
                    <a:pt x="179" y="258"/>
                    <a:pt x="215" y="103"/>
                  </a:cubicBezTo>
                  <a:cubicBezTo>
                    <a:pt x="222" y="39"/>
                    <a:pt x="165" y="0"/>
                    <a:pt x="11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45"/>
            <p:cNvSpPr/>
            <p:nvPr/>
          </p:nvSpPr>
          <p:spPr>
            <a:xfrm>
              <a:off x="4504025" y="2155475"/>
              <a:ext cx="5475" cy="8525"/>
            </a:xfrm>
            <a:custGeom>
              <a:rect b="b" l="l" r="r" t="t"/>
              <a:pathLst>
                <a:path extrusionOk="0" h="341" w="219">
                  <a:moveTo>
                    <a:pt x="62" y="1"/>
                  </a:moveTo>
                  <a:cubicBezTo>
                    <a:pt x="31" y="1"/>
                    <a:pt x="0" y="43"/>
                    <a:pt x="28" y="71"/>
                  </a:cubicBezTo>
                  <a:cubicBezTo>
                    <a:pt x="52" y="95"/>
                    <a:pt x="88" y="143"/>
                    <a:pt x="100" y="190"/>
                  </a:cubicBezTo>
                  <a:cubicBezTo>
                    <a:pt x="112" y="226"/>
                    <a:pt x="100" y="274"/>
                    <a:pt x="100" y="321"/>
                  </a:cubicBezTo>
                  <a:cubicBezTo>
                    <a:pt x="100" y="335"/>
                    <a:pt x="112" y="341"/>
                    <a:pt x="124" y="341"/>
                  </a:cubicBezTo>
                  <a:cubicBezTo>
                    <a:pt x="133" y="341"/>
                    <a:pt x="142" y="338"/>
                    <a:pt x="147" y="333"/>
                  </a:cubicBezTo>
                  <a:cubicBezTo>
                    <a:pt x="219" y="226"/>
                    <a:pt x="147" y="83"/>
                    <a:pt x="88" y="12"/>
                  </a:cubicBezTo>
                  <a:cubicBezTo>
                    <a:pt x="80" y="4"/>
                    <a:pt x="71" y="1"/>
                    <a:pt x="6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45"/>
            <p:cNvSpPr/>
            <p:nvPr/>
          </p:nvSpPr>
          <p:spPr>
            <a:xfrm>
              <a:off x="4527050" y="2176125"/>
              <a:ext cx="3000" cy="16925"/>
            </a:xfrm>
            <a:custGeom>
              <a:rect b="b" l="l" r="r" t="t"/>
              <a:pathLst>
                <a:path extrusionOk="0" h="677" w="120">
                  <a:moveTo>
                    <a:pt x="35" y="1"/>
                  </a:moveTo>
                  <a:cubicBezTo>
                    <a:pt x="19" y="1"/>
                    <a:pt x="0" y="16"/>
                    <a:pt x="0" y="43"/>
                  </a:cubicBezTo>
                  <a:cubicBezTo>
                    <a:pt x="24" y="257"/>
                    <a:pt x="12" y="448"/>
                    <a:pt x="48" y="650"/>
                  </a:cubicBezTo>
                  <a:cubicBezTo>
                    <a:pt x="48" y="668"/>
                    <a:pt x="57" y="677"/>
                    <a:pt x="66" y="677"/>
                  </a:cubicBezTo>
                  <a:cubicBezTo>
                    <a:pt x="75" y="677"/>
                    <a:pt x="84" y="668"/>
                    <a:pt x="84" y="650"/>
                  </a:cubicBezTo>
                  <a:cubicBezTo>
                    <a:pt x="119" y="448"/>
                    <a:pt x="95" y="233"/>
                    <a:pt x="60" y="31"/>
                  </a:cubicBezTo>
                  <a:cubicBezTo>
                    <a:pt x="60" y="10"/>
                    <a:pt x="48" y="1"/>
                    <a:pt x="3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45"/>
            <p:cNvSpPr/>
            <p:nvPr/>
          </p:nvSpPr>
          <p:spPr>
            <a:xfrm>
              <a:off x="4533300" y="2210225"/>
              <a:ext cx="1500" cy="1225"/>
            </a:xfrm>
            <a:custGeom>
              <a:rect b="b" l="l" r="r" t="t"/>
              <a:pathLst>
                <a:path extrusionOk="0" h="49" w="60">
                  <a:moveTo>
                    <a:pt x="24" y="0"/>
                  </a:moveTo>
                  <a:cubicBezTo>
                    <a:pt x="0" y="24"/>
                    <a:pt x="0" y="48"/>
                    <a:pt x="24" y="48"/>
                  </a:cubicBezTo>
                  <a:cubicBezTo>
                    <a:pt x="60" y="48"/>
                    <a:pt x="60" y="0"/>
                    <a:pt x="2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45"/>
            <p:cNvSpPr/>
            <p:nvPr/>
          </p:nvSpPr>
          <p:spPr>
            <a:xfrm>
              <a:off x="4535050" y="2209625"/>
              <a:ext cx="43225" cy="15300"/>
            </a:xfrm>
            <a:custGeom>
              <a:rect b="b" l="l" r="r" t="t"/>
              <a:pathLst>
                <a:path extrusionOk="0" h="612" w="1729">
                  <a:moveTo>
                    <a:pt x="89" y="1"/>
                  </a:moveTo>
                  <a:cubicBezTo>
                    <a:pt x="40" y="1"/>
                    <a:pt x="0" y="82"/>
                    <a:pt x="49" y="132"/>
                  </a:cubicBezTo>
                  <a:cubicBezTo>
                    <a:pt x="335" y="370"/>
                    <a:pt x="645" y="548"/>
                    <a:pt x="1014" y="596"/>
                  </a:cubicBezTo>
                  <a:cubicBezTo>
                    <a:pt x="1081" y="603"/>
                    <a:pt x="1167" y="611"/>
                    <a:pt x="1256" y="611"/>
                  </a:cubicBezTo>
                  <a:cubicBezTo>
                    <a:pt x="1463" y="611"/>
                    <a:pt x="1686" y="566"/>
                    <a:pt x="1728" y="358"/>
                  </a:cubicBezTo>
                  <a:cubicBezTo>
                    <a:pt x="1728" y="346"/>
                    <a:pt x="1728" y="322"/>
                    <a:pt x="1716" y="310"/>
                  </a:cubicBezTo>
                  <a:cubicBezTo>
                    <a:pt x="1645" y="275"/>
                    <a:pt x="1565" y="264"/>
                    <a:pt x="1483" y="264"/>
                  </a:cubicBezTo>
                  <a:cubicBezTo>
                    <a:pt x="1359" y="264"/>
                    <a:pt x="1228" y="288"/>
                    <a:pt x="1106" y="288"/>
                  </a:cubicBezTo>
                  <a:cubicBezTo>
                    <a:pt x="1091" y="288"/>
                    <a:pt x="1076" y="287"/>
                    <a:pt x="1061" y="286"/>
                  </a:cubicBezTo>
                  <a:cubicBezTo>
                    <a:pt x="752" y="251"/>
                    <a:pt x="395" y="179"/>
                    <a:pt x="121" y="13"/>
                  </a:cubicBezTo>
                  <a:cubicBezTo>
                    <a:pt x="110" y="4"/>
                    <a:pt x="100" y="1"/>
                    <a:pt x="8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45"/>
            <p:cNvSpPr/>
            <p:nvPr/>
          </p:nvSpPr>
          <p:spPr>
            <a:xfrm>
              <a:off x="4579125" y="2197975"/>
              <a:ext cx="14025" cy="18850"/>
            </a:xfrm>
            <a:custGeom>
              <a:rect b="b" l="l" r="r" t="t"/>
              <a:pathLst>
                <a:path extrusionOk="0" h="754" w="561">
                  <a:moveTo>
                    <a:pt x="453" y="0"/>
                  </a:moveTo>
                  <a:cubicBezTo>
                    <a:pt x="439" y="0"/>
                    <a:pt x="424" y="7"/>
                    <a:pt x="417" y="14"/>
                  </a:cubicBezTo>
                  <a:cubicBezTo>
                    <a:pt x="370" y="157"/>
                    <a:pt x="275" y="276"/>
                    <a:pt x="227" y="395"/>
                  </a:cubicBezTo>
                  <a:cubicBezTo>
                    <a:pt x="191" y="467"/>
                    <a:pt x="144" y="514"/>
                    <a:pt x="108" y="574"/>
                  </a:cubicBezTo>
                  <a:cubicBezTo>
                    <a:pt x="72" y="609"/>
                    <a:pt x="60" y="669"/>
                    <a:pt x="13" y="717"/>
                  </a:cubicBezTo>
                  <a:cubicBezTo>
                    <a:pt x="1" y="729"/>
                    <a:pt x="13" y="752"/>
                    <a:pt x="25" y="752"/>
                  </a:cubicBezTo>
                  <a:cubicBezTo>
                    <a:pt x="52" y="752"/>
                    <a:pt x="79" y="754"/>
                    <a:pt x="104" y="754"/>
                  </a:cubicBezTo>
                  <a:cubicBezTo>
                    <a:pt x="154" y="754"/>
                    <a:pt x="199" y="748"/>
                    <a:pt x="239" y="717"/>
                  </a:cubicBezTo>
                  <a:cubicBezTo>
                    <a:pt x="310" y="669"/>
                    <a:pt x="382" y="586"/>
                    <a:pt x="429" y="514"/>
                  </a:cubicBezTo>
                  <a:cubicBezTo>
                    <a:pt x="537" y="359"/>
                    <a:pt x="560" y="181"/>
                    <a:pt x="477" y="14"/>
                  </a:cubicBezTo>
                  <a:cubicBezTo>
                    <a:pt x="472" y="4"/>
                    <a:pt x="463" y="0"/>
                    <a:pt x="45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45"/>
            <p:cNvSpPr/>
            <p:nvPr/>
          </p:nvSpPr>
          <p:spPr>
            <a:xfrm>
              <a:off x="4581800" y="2168325"/>
              <a:ext cx="13725" cy="33325"/>
            </a:xfrm>
            <a:custGeom>
              <a:rect b="b" l="l" r="r" t="t"/>
              <a:pathLst>
                <a:path extrusionOk="0" h="1333" w="549">
                  <a:moveTo>
                    <a:pt x="435" y="1"/>
                  </a:moveTo>
                  <a:cubicBezTo>
                    <a:pt x="430" y="1"/>
                    <a:pt x="424" y="4"/>
                    <a:pt x="418" y="10"/>
                  </a:cubicBezTo>
                  <a:cubicBezTo>
                    <a:pt x="310" y="224"/>
                    <a:pt x="239" y="462"/>
                    <a:pt x="144" y="688"/>
                  </a:cubicBezTo>
                  <a:cubicBezTo>
                    <a:pt x="84" y="867"/>
                    <a:pt x="1" y="1105"/>
                    <a:pt x="84" y="1284"/>
                  </a:cubicBezTo>
                  <a:cubicBezTo>
                    <a:pt x="101" y="1318"/>
                    <a:pt x="129" y="1333"/>
                    <a:pt x="158" y="1333"/>
                  </a:cubicBezTo>
                  <a:cubicBezTo>
                    <a:pt x="189" y="1333"/>
                    <a:pt x="220" y="1315"/>
                    <a:pt x="239" y="1284"/>
                  </a:cubicBezTo>
                  <a:cubicBezTo>
                    <a:pt x="322" y="1057"/>
                    <a:pt x="370" y="819"/>
                    <a:pt x="441" y="593"/>
                  </a:cubicBezTo>
                  <a:cubicBezTo>
                    <a:pt x="501" y="414"/>
                    <a:pt x="549" y="188"/>
                    <a:pt x="453" y="10"/>
                  </a:cubicBezTo>
                  <a:cubicBezTo>
                    <a:pt x="447" y="4"/>
                    <a:pt x="441" y="1"/>
                    <a:pt x="43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45"/>
            <p:cNvSpPr/>
            <p:nvPr/>
          </p:nvSpPr>
          <p:spPr>
            <a:xfrm>
              <a:off x="4597100" y="2147300"/>
              <a:ext cx="3475" cy="6275"/>
            </a:xfrm>
            <a:custGeom>
              <a:rect b="b" l="l" r="r" t="t"/>
              <a:pathLst>
                <a:path extrusionOk="0" h="251" w="139">
                  <a:moveTo>
                    <a:pt x="100" y="0"/>
                  </a:moveTo>
                  <a:cubicBezTo>
                    <a:pt x="93" y="0"/>
                    <a:pt x="86" y="2"/>
                    <a:pt x="79" y="5"/>
                  </a:cubicBezTo>
                  <a:cubicBezTo>
                    <a:pt x="44" y="65"/>
                    <a:pt x="44" y="124"/>
                    <a:pt x="8" y="184"/>
                  </a:cubicBezTo>
                  <a:cubicBezTo>
                    <a:pt x="0" y="222"/>
                    <a:pt x="32" y="250"/>
                    <a:pt x="61" y="250"/>
                  </a:cubicBezTo>
                  <a:cubicBezTo>
                    <a:pt x="78" y="250"/>
                    <a:pt x="95" y="241"/>
                    <a:pt x="103" y="220"/>
                  </a:cubicBezTo>
                  <a:cubicBezTo>
                    <a:pt x="127" y="160"/>
                    <a:pt x="139" y="77"/>
                    <a:pt x="127" y="17"/>
                  </a:cubicBezTo>
                  <a:cubicBezTo>
                    <a:pt x="127" y="9"/>
                    <a:pt x="115" y="0"/>
                    <a:pt x="10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45"/>
            <p:cNvSpPr/>
            <p:nvPr/>
          </p:nvSpPr>
          <p:spPr>
            <a:xfrm>
              <a:off x="4595100" y="2088700"/>
              <a:ext cx="11150" cy="49425"/>
            </a:xfrm>
            <a:custGeom>
              <a:rect b="b" l="l" r="r" t="t"/>
              <a:pathLst>
                <a:path extrusionOk="0" h="1977" w="446">
                  <a:moveTo>
                    <a:pt x="35" y="0"/>
                  </a:moveTo>
                  <a:cubicBezTo>
                    <a:pt x="18" y="0"/>
                    <a:pt x="0" y="23"/>
                    <a:pt x="17" y="39"/>
                  </a:cubicBezTo>
                  <a:cubicBezTo>
                    <a:pt x="279" y="670"/>
                    <a:pt x="421" y="1278"/>
                    <a:pt x="314" y="1956"/>
                  </a:cubicBezTo>
                  <a:cubicBezTo>
                    <a:pt x="314" y="1970"/>
                    <a:pt x="322" y="1976"/>
                    <a:pt x="329" y="1976"/>
                  </a:cubicBezTo>
                  <a:cubicBezTo>
                    <a:pt x="334" y="1976"/>
                    <a:pt x="338" y="1973"/>
                    <a:pt x="338" y="1968"/>
                  </a:cubicBezTo>
                  <a:cubicBezTo>
                    <a:pt x="445" y="1325"/>
                    <a:pt x="374" y="599"/>
                    <a:pt x="52" y="16"/>
                  </a:cubicBezTo>
                  <a:cubicBezTo>
                    <a:pt x="49" y="5"/>
                    <a:pt x="42" y="0"/>
                    <a:pt x="3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45"/>
            <p:cNvSpPr/>
            <p:nvPr/>
          </p:nvSpPr>
          <p:spPr>
            <a:xfrm>
              <a:off x="4538050" y="2043250"/>
              <a:ext cx="8075" cy="4175"/>
            </a:xfrm>
            <a:custGeom>
              <a:rect b="b" l="l" r="r" t="t"/>
              <a:pathLst>
                <a:path extrusionOk="0" h="167" w="323">
                  <a:moveTo>
                    <a:pt x="25" y="0"/>
                  </a:moveTo>
                  <a:cubicBezTo>
                    <a:pt x="25" y="0"/>
                    <a:pt x="1" y="0"/>
                    <a:pt x="25" y="12"/>
                  </a:cubicBezTo>
                  <a:cubicBezTo>
                    <a:pt x="60" y="36"/>
                    <a:pt x="120" y="48"/>
                    <a:pt x="167" y="71"/>
                  </a:cubicBezTo>
                  <a:cubicBezTo>
                    <a:pt x="215" y="95"/>
                    <a:pt x="275" y="119"/>
                    <a:pt x="298" y="167"/>
                  </a:cubicBezTo>
                  <a:cubicBezTo>
                    <a:pt x="298" y="155"/>
                    <a:pt x="322" y="119"/>
                    <a:pt x="298" y="119"/>
                  </a:cubicBezTo>
                  <a:cubicBezTo>
                    <a:pt x="239" y="119"/>
                    <a:pt x="179" y="60"/>
                    <a:pt x="144" y="48"/>
                  </a:cubicBezTo>
                  <a:cubicBezTo>
                    <a:pt x="96" y="24"/>
                    <a:pt x="48" y="12"/>
                    <a:pt x="2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45"/>
            <p:cNvSpPr/>
            <p:nvPr/>
          </p:nvSpPr>
          <p:spPr>
            <a:xfrm>
              <a:off x="4407200" y="2009150"/>
              <a:ext cx="114500" cy="26675"/>
            </a:xfrm>
            <a:custGeom>
              <a:rect b="b" l="l" r="r" t="t"/>
              <a:pathLst>
                <a:path extrusionOk="0" h="1067" w="4580">
                  <a:moveTo>
                    <a:pt x="58" y="0"/>
                  </a:moveTo>
                  <a:cubicBezTo>
                    <a:pt x="28" y="0"/>
                    <a:pt x="0" y="35"/>
                    <a:pt x="20" y="54"/>
                  </a:cubicBezTo>
                  <a:cubicBezTo>
                    <a:pt x="294" y="590"/>
                    <a:pt x="937" y="626"/>
                    <a:pt x="1460" y="662"/>
                  </a:cubicBezTo>
                  <a:cubicBezTo>
                    <a:pt x="2437" y="757"/>
                    <a:pt x="3627" y="721"/>
                    <a:pt x="4556" y="1066"/>
                  </a:cubicBezTo>
                  <a:cubicBezTo>
                    <a:pt x="4580" y="1066"/>
                    <a:pt x="4580" y="1054"/>
                    <a:pt x="4568" y="1054"/>
                  </a:cubicBezTo>
                  <a:cubicBezTo>
                    <a:pt x="3711" y="757"/>
                    <a:pt x="3008" y="697"/>
                    <a:pt x="2103" y="638"/>
                  </a:cubicBezTo>
                  <a:cubicBezTo>
                    <a:pt x="1413" y="602"/>
                    <a:pt x="567" y="566"/>
                    <a:pt x="79" y="7"/>
                  </a:cubicBezTo>
                  <a:cubicBezTo>
                    <a:pt x="72" y="2"/>
                    <a:pt x="65" y="0"/>
                    <a:pt x="5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45"/>
            <p:cNvSpPr/>
            <p:nvPr/>
          </p:nvSpPr>
          <p:spPr>
            <a:xfrm>
              <a:off x="4401125" y="1983225"/>
              <a:ext cx="11875" cy="24550"/>
            </a:xfrm>
            <a:custGeom>
              <a:rect b="b" l="l" r="r" t="t"/>
              <a:pathLst>
                <a:path extrusionOk="0" h="982" w="475">
                  <a:moveTo>
                    <a:pt x="423" y="0"/>
                  </a:moveTo>
                  <a:cubicBezTo>
                    <a:pt x="414" y="0"/>
                    <a:pt x="404" y="3"/>
                    <a:pt x="394" y="8"/>
                  </a:cubicBezTo>
                  <a:cubicBezTo>
                    <a:pt x="227" y="91"/>
                    <a:pt x="108" y="317"/>
                    <a:pt x="48" y="496"/>
                  </a:cubicBezTo>
                  <a:cubicBezTo>
                    <a:pt x="1" y="675"/>
                    <a:pt x="84" y="841"/>
                    <a:pt x="179" y="972"/>
                  </a:cubicBezTo>
                  <a:cubicBezTo>
                    <a:pt x="197" y="978"/>
                    <a:pt x="209" y="981"/>
                    <a:pt x="217" y="981"/>
                  </a:cubicBezTo>
                  <a:cubicBezTo>
                    <a:pt x="224" y="981"/>
                    <a:pt x="227" y="978"/>
                    <a:pt x="227" y="972"/>
                  </a:cubicBezTo>
                  <a:cubicBezTo>
                    <a:pt x="263" y="913"/>
                    <a:pt x="275" y="865"/>
                    <a:pt x="263" y="806"/>
                  </a:cubicBezTo>
                  <a:cubicBezTo>
                    <a:pt x="239" y="734"/>
                    <a:pt x="179" y="675"/>
                    <a:pt x="168" y="579"/>
                  </a:cubicBezTo>
                  <a:cubicBezTo>
                    <a:pt x="156" y="389"/>
                    <a:pt x="441" y="258"/>
                    <a:pt x="465" y="67"/>
                  </a:cubicBezTo>
                  <a:cubicBezTo>
                    <a:pt x="474" y="30"/>
                    <a:pt x="455" y="0"/>
                    <a:pt x="42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45"/>
            <p:cNvSpPr/>
            <p:nvPr/>
          </p:nvSpPr>
          <p:spPr>
            <a:xfrm>
              <a:off x="4415875" y="1969350"/>
              <a:ext cx="11775" cy="8200"/>
            </a:xfrm>
            <a:custGeom>
              <a:rect b="b" l="l" r="r" t="t"/>
              <a:pathLst>
                <a:path extrusionOk="0" h="328" w="471">
                  <a:moveTo>
                    <a:pt x="436" y="1"/>
                  </a:moveTo>
                  <a:cubicBezTo>
                    <a:pt x="432" y="1"/>
                    <a:pt x="428" y="2"/>
                    <a:pt x="423" y="3"/>
                  </a:cubicBezTo>
                  <a:cubicBezTo>
                    <a:pt x="351" y="27"/>
                    <a:pt x="304" y="63"/>
                    <a:pt x="268" y="99"/>
                  </a:cubicBezTo>
                  <a:cubicBezTo>
                    <a:pt x="209" y="146"/>
                    <a:pt x="149" y="170"/>
                    <a:pt x="66" y="194"/>
                  </a:cubicBezTo>
                  <a:cubicBezTo>
                    <a:pt x="1" y="226"/>
                    <a:pt x="24" y="328"/>
                    <a:pt x="83" y="328"/>
                  </a:cubicBezTo>
                  <a:cubicBezTo>
                    <a:pt x="89" y="328"/>
                    <a:pt x="95" y="327"/>
                    <a:pt x="101" y="325"/>
                  </a:cubicBezTo>
                  <a:cubicBezTo>
                    <a:pt x="220" y="277"/>
                    <a:pt x="447" y="206"/>
                    <a:pt x="470" y="51"/>
                  </a:cubicBezTo>
                  <a:cubicBezTo>
                    <a:pt x="470" y="30"/>
                    <a:pt x="462" y="1"/>
                    <a:pt x="43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45"/>
            <p:cNvSpPr/>
            <p:nvPr/>
          </p:nvSpPr>
          <p:spPr>
            <a:xfrm>
              <a:off x="4396375" y="1966600"/>
              <a:ext cx="23300" cy="25875"/>
            </a:xfrm>
            <a:custGeom>
              <a:rect b="b" l="l" r="r" t="t"/>
              <a:pathLst>
                <a:path extrusionOk="0" h="1035" w="932">
                  <a:moveTo>
                    <a:pt x="871" y="1"/>
                  </a:moveTo>
                  <a:cubicBezTo>
                    <a:pt x="859" y="1"/>
                    <a:pt x="846" y="6"/>
                    <a:pt x="834" y="18"/>
                  </a:cubicBezTo>
                  <a:cubicBezTo>
                    <a:pt x="691" y="185"/>
                    <a:pt x="453" y="280"/>
                    <a:pt x="346" y="482"/>
                  </a:cubicBezTo>
                  <a:cubicBezTo>
                    <a:pt x="250" y="625"/>
                    <a:pt x="0" y="851"/>
                    <a:pt x="179" y="1018"/>
                  </a:cubicBezTo>
                  <a:cubicBezTo>
                    <a:pt x="187" y="1027"/>
                    <a:pt x="214" y="1035"/>
                    <a:pt x="241" y="1035"/>
                  </a:cubicBezTo>
                  <a:cubicBezTo>
                    <a:pt x="252" y="1035"/>
                    <a:pt x="264" y="1034"/>
                    <a:pt x="274" y="1030"/>
                  </a:cubicBezTo>
                  <a:cubicBezTo>
                    <a:pt x="369" y="959"/>
                    <a:pt x="358" y="875"/>
                    <a:pt x="346" y="756"/>
                  </a:cubicBezTo>
                  <a:cubicBezTo>
                    <a:pt x="346" y="637"/>
                    <a:pt x="358" y="578"/>
                    <a:pt x="453" y="518"/>
                  </a:cubicBezTo>
                  <a:cubicBezTo>
                    <a:pt x="608" y="387"/>
                    <a:pt x="774" y="256"/>
                    <a:pt x="905" y="89"/>
                  </a:cubicBezTo>
                  <a:cubicBezTo>
                    <a:pt x="932" y="45"/>
                    <a:pt x="906" y="1"/>
                    <a:pt x="87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45"/>
            <p:cNvSpPr/>
            <p:nvPr/>
          </p:nvSpPr>
          <p:spPr>
            <a:xfrm>
              <a:off x="4430675" y="1939800"/>
              <a:ext cx="8875" cy="15125"/>
            </a:xfrm>
            <a:custGeom>
              <a:rect b="b" l="l" r="r" t="t"/>
              <a:pathLst>
                <a:path extrusionOk="0" h="605" w="355">
                  <a:moveTo>
                    <a:pt x="322" y="0"/>
                  </a:moveTo>
                  <a:cubicBezTo>
                    <a:pt x="314" y="0"/>
                    <a:pt x="307" y="5"/>
                    <a:pt x="307" y="18"/>
                  </a:cubicBezTo>
                  <a:cubicBezTo>
                    <a:pt x="248" y="209"/>
                    <a:pt x="164" y="411"/>
                    <a:pt x="21" y="578"/>
                  </a:cubicBezTo>
                  <a:cubicBezTo>
                    <a:pt x="1" y="578"/>
                    <a:pt x="24" y="604"/>
                    <a:pt x="39" y="604"/>
                  </a:cubicBezTo>
                  <a:cubicBezTo>
                    <a:pt x="41" y="604"/>
                    <a:pt x="43" y="604"/>
                    <a:pt x="45" y="602"/>
                  </a:cubicBezTo>
                  <a:cubicBezTo>
                    <a:pt x="200" y="435"/>
                    <a:pt x="307" y="257"/>
                    <a:pt x="355" y="30"/>
                  </a:cubicBezTo>
                  <a:cubicBezTo>
                    <a:pt x="355" y="15"/>
                    <a:pt x="336" y="0"/>
                    <a:pt x="32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45"/>
            <p:cNvSpPr/>
            <p:nvPr/>
          </p:nvSpPr>
          <p:spPr>
            <a:xfrm>
              <a:off x="4433350" y="1953500"/>
              <a:ext cx="15325" cy="23800"/>
            </a:xfrm>
            <a:custGeom>
              <a:rect b="b" l="l" r="r" t="t"/>
              <a:pathLst>
                <a:path extrusionOk="0" h="952" w="613">
                  <a:moveTo>
                    <a:pt x="569" y="1"/>
                  </a:moveTo>
                  <a:cubicBezTo>
                    <a:pt x="559" y="1"/>
                    <a:pt x="549" y="6"/>
                    <a:pt x="545" y="18"/>
                  </a:cubicBezTo>
                  <a:cubicBezTo>
                    <a:pt x="403" y="328"/>
                    <a:pt x="224" y="625"/>
                    <a:pt x="10" y="911"/>
                  </a:cubicBezTo>
                  <a:cubicBezTo>
                    <a:pt x="1" y="938"/>
                    <a:pt x="12" y="951"/>
                    <a:pt x="33" y="951"/>
                  </a:cubicBezTo>
                  <a:cubicBezTo>
                    <a:pt x="40" y="951"/>
                    <a:pt x="48" y="950"/>
                    <a:pt x="57" y="947"/>
                  </a:cubicBezTo>
                  <a:cubicBezTo>
                    <a:pt x="319" y="685"/>
                    <a:pt x="474" y="387"/>
                    <a:pt x="605" y="54"/>
                  </a:cubicBezTo>
                  <a:cubicBezTo>
                    <a:pt x="613" y="22"/>
                    <a:pt x="589" y="1"/>
                    <a:pt x="56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45"/>
            <p:cNvSpPr/>
            <p:nvPr/>
          </p:nvSpPr>
          <p:spPr>
            <a:xfrm>
              <a:off x="4421375" y="1981850"/>
              <a:ext cx="7700" cy="16850"/>
            </a:xfrm>
            <a:custGeom>
              <a:rect b="b" l="l" r="r" t="t"/>
              <a:pathLst>
                <a:path extrusionOk="0" h="674" w="308">
                  <a:moveTo>
                    <a:pt x="185" y="1"/>
                  </a:moveTo>
                  <a:cubicBezTo>
                    <a:pt x="166" y="1"/>
                    <a:pt x="146" y="9"/>
                    <a:pt x="131" y="27"/>
                  </a:cubicBezTo>
                  <a:cubicBezTo>
                    <a:pt x="12" y="206"/>
                    <a:pt x="0" y="587"/>
                    <a:pt x="250" y="670"/>
                  </a:cubicBezTo>
                  <a:cubicBezTo>
                    <a:pt x="257" y="672"/>
                    <a:pt x="263" y="673"/>
                    <a:pt x="268" y="673"/>
                  </a:cubicBezTo>
                  <a:cubicBezTo>
                    <a:pt x="294" y="673"/>
                    <a:pt x="308" y="652"/>
                    <a:pt x="298" y="622"/>
                  </a:cubicBezTo>
                  <a:cubicBezTo>
                    <a:pt x="262" y="539"/>
                    <a:pt x="203" y="480"/>
                    <a:pt x="179" y="408"/>
                  </a:cubicBezTo>
                  <a:cubicBezTo>
                    <a:pt x="143" y="301"/>
                    <a:pt x="167" y="194"/>
                    <a:pt x="227" y="111"/>
                  </a:cubicBezTo>
                  <a:cubicBezTo>
                    <a:pt x="268" y="44"/>
                    <a:pt x="229" y="1"/>
                    <a:pt x="18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45"/>
            <p:cNvSpPr/>
            <p:nvPr/>
          </p:nvSpPr>
          <p:spPr>
            <a:xfrm>
              <a:off x="4446125" y="2001350"/>
              <a:ext cx="8025" cy="4100"/>
            </a:xfrm>
            <a:custGeom>
              <a:rect b="b" l="l" r="r" t="t"/>
              <a:pathLst>
                <a:path extrusionOk="0" h="164" w="321">
                  <a:moveTo>
                    <a:pt x="114" y="0"/>
                  </a:moveTo>
                  <a:cubicBezTo>
                    <a:pt x="33" y="0"/>
                    <a:pt x="1" y="119"/>
                    <a:pt x="94" y="140"/>
                  </a:cubicBezTo>
                  <a:cubicBezTo>
                    <a:pt x="153" y="164"/>
                    <a:pt x="213" y="164"/>
                    <a:pt x="273" y="164"/>
                  </a:cubicBezTo>
                  <a:cubicBezTo>
                    <a:pt x="308" y="164"/>
                    <a:pt x="320" y="128"/>
                    <a:pt x="308" y="104"/>
                  </a:cubicBezTo>
                  <a:cubicBezTo>
                    <a:pt x="261" y="57"/>
                    <a:pt x="213" y="45"/>
                    <a:pt x="153" y="9"/>
                  </a:cubicBezTo>
                  <a:cubicBezTo>
                    <a:pt x="139" y="3"/>
                    <a:pt x="126" y="0"/>
                    <a:pt x="11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45"/>
            <p:cNvSpPr/>
            <p:nvPr/>
          </p:nvSpPr>
          <p:spPr>
            <a:xfrm>
              <a:off x="4462325" y="2005875"/>
              <a:ext cx="3675" cy="2625"/>
            </a:xfrm>
            <a:custGeom>
              <a:rect b="b" l="l" r="r" t="t"/>
              <a:pathLst>
                <a:path extrusionOk="0" h="105" w="147">
                  <a:moveTo>
                    <a:pt x="50" y="1"/>
                  </a:moveTo>
                  <a:cubicBezTo>
                    <a:pt x="0" y="1"/>
                    <a:pt x="3" y="81"/>
                    <a:pt x="58" y="81"/>
                  </a:cubicBezTo>
                  <a:cubicBezTo>
                    <a:pt x="63" y="81"/>
                    <a:pt x="70" y="80"/>
                    <a:pt x="77" y="78"/>
                  </a:cubicBezTo>
                  <a:cubicBezTo>
                    <a:pt x="89" y="78"/>
                    <a:pt x="89" y="78"/>
                    <a:pt x="101" y="102"/>
                  </a:cubicBezTo>
                  <a:cubicBezTo>
                    <a:pt x="102" y="104"/>
                    <a:pt x="105" y="104"/>
                    <a:pt x="107" y="104"/>
                  </a:cubicBezTo>
                  <a:cubicBezTo>
                    <a:pt x="122" y="104"/>
                    <a:pt x="147" y="77"/>
                    <a:pt x="136" y="66"/>
                  </a:cubicBezTo>
                  <a:cubicBezTo>
                    <a:pt x="113" y="42"/>
                    <a:pt x="101" y="19"/>
                    <a:pt x="77" y="7"/>
                  </a:cubicBezTo>
                  <a:cubicBezTo>
                    <a:pt x="67" y="2"/>
                    <a:pt x="58" y="1"/>
                    <a:pt x="5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45"/>
            <p:cNvSpPr/>
            <p:nvPr/>
          </p:nvSpPr>
          <p:spPr>
            <a:xfrm>
              <a:off x="4472250" y="2010025"/>
              <a:ext cx="61575" cy="19275"/>
            </a:xfrm>
            <a:custGeom>
              <a:rect b="b" l="l" r="r" t="t"/>
              <a:pathLst>
                <a:path extrusionOk="0" h="771" w="2463">
                  <a:moveTo>
                    <a:pt x="60" y="1"/>
                  </a:moveTo>
                  <a:cubicBezTo>
                    <a:pt x="9" y="1"/>
                    <a:pt x="0" y="95"/>
                    <a:pt x="73" y="126"/>
                  </a:cubicBezTo>
                  <a:cubicBezTo>
                    <a:pt x="466" y="210"/>
                    <a:pt x="871" y="269"/>
                    <a:pt x="1252" y="377"/>
                  </a:cubicBezTo>
                  <a:cubicBezTo>
                    <a:pt x="1644" y="472"/>
                    <a:pt x="2002" y="686"/>
                    <a:pt x="2383" y="769"/>
                  </a:cubicBezTo>
                  <a:cubicBezTo>
                    <a:pt x="2387" y="770"/>
                    <a:pt x="2391" y="771"/>
                    <a:pt x="2395" y="771"/>
                  </a:cubicBezTo>
                  <a:cubicBezTo>
                    <a:pt x="2436" y="771"/>
                    <a:pt x="2463" y="718"/>
                    <a:pt x="2430" y="674"/>
                  </a:cubicBezTo>
                  <a:cubicBezTo>
                    <a:pt x="2168" y="424"/>
                    <a:pt x="1775" y="365"/>
                    <a:pt x="1430" y="269"/>
                  </a:cubicBezTo>
                  <a:cubicBezTo>
                    <a:pt x="978" y="174"/>
                    <a:pt x="537" y="91"/>
                    <a:pt x="85" y="7"/>
                  </a:cubicBezTo>
                  <a:cubicBezTo>
                    <a:pt x="76" y="3"/>
                    <a:pt x="67" y="1"/>
                    <a:pt x="6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45"/>
            <p:cNvSpPr/>
            <p:nvPr/>
          </p:nvSpPr>
          <p:spPr>
            <a:xfrm>
              <a:off x="4546700" y="2034175"/>
              <a:ext cx="1350" cy="1275"/>
            </a:xfrm>
            <a:custGeom>
              <a:rect b="b" l="l" r="r" t="t"/>
              <a:pathLst>
                <a:path extrusionOk="0" h="51" w="54">
                  <a:moveTo>
                    <a:pt x="4" y="1"/>
                  </a:moveTo>
                  <a:lnTo>
                    <a:pt x="4" y="1"/>
                  </a:lnTo>
                  <a:cubicBezTo>
                    <a:pt x="1" y="1"/>
                    <a:pt x="3" y="9"/>
                    <a:pt x="12" y="18"/>
                  </a:cubicBezTo>
                  <a:lnTo>
                    <a:pt x="24" y="42"/>
                  </a:lnTo>
                  <a:cubicBezTo>
                    <a:pt x="24" y="48"/>
                    <a:pt x="33" y="50"/>
                    <a:pt x="40" y="50"/>
                  </a:cubicBezTo>
                  <a:cubicBezTo>
                    <a:pt x="48" y="50"/>
                    <a:pt x="54" y="48"/>
                    <a:pt x="48" y="42"/>
                  </a:cubicBezTo>
                  <a:cubicBezTo>
                    <a:pt x="48" y="18"/>
                    <a:pt x="24" y="6"/>
                    <a:pt x="12" y="6"/>
                  </a:cubicBezTo>
                  <a:cubicBezTo>
                    <a:pt x="8" y="2"/>
                    <a:pt x="6" y="1"/>
                    <a:pt x="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45"/>
            <p:cNvSpPr/>
            <p:nvPr/>
          </p:nvSpPr>
          <p:spPr>
            <a:xfrm>
              <a:off x="4573350" y="2047600"/>
              <a:ext cx="6400" cy="4300"/>
            </a:xfrm>
            <a:custGeom>
              <a:rect b="b" l="l" r="r" t="t"/>
              <a:pathLst>
                <a:path extrusionOk="0" h="172" w="256">
                  <a:moveTo>
                    <a:pt x="90" y="1"/>
                  </a:moveTo>
                  <a:cubicBezTo>
                    <a:pt x="32" y="1"/>
                    <a:pt x="0" y="77"/>
                    <a:pt x="53" y="88"/>
                  </a:cubicBezTo>
                  <a:cubicBezTo>
                    <a:pt x="113" y="124"/>
                    <a:pt x="160" y="171"/>
                    <a:pt x="208" y="171"/>
                  </a:cubicBezTo>
                  <a:cubicBezTo>
                    <a:pt x="244" y="171"/>
                    <a:pt x="256" y="124"/>
                    <a:pt x="244" y="112"/>
                  </a:cubicBezTo>
                  <a:cubicBezTo>
                    <a:pt x="208" y="64"/>
                    <a:pt x="160" y="40"/>
                    <a:pt x="113" y="5"/>
                  </a:cubicBezTo>
                  <a:cubicBezTo>
                    <a:pt x="105" y="2"/>
                    <a:pt x="97" y="1"/>
                    <a:pt x="9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45"/>
            <p:cNvSpPr/>
            <p:nvPr/>
          </p:nvSpPr>
          <p:spPr>
            <a:xfrm>
              <a:off x="4592325" y="2061375"/>
              <a:ext cx="5275" cy="3025"/>
            </a:xfrm>
            <a:custGeom>
              <a:rect b="b" l="l" r="r" t="t"/>
              <a:pathLst>
                <a:path extrusionOk="0" h="121" w="211">
                  <a:moveTo>
                    <a:pt x="69" y="0"/>
                  </a:moveTo>
                  <a:cubicBezTo>
                    <a:pt x="8" y="0"/>
                    <a:pt x="0" y="97"/>
                    <a:pt x="68" y="97"/>
                  </a:cubicBezTo>
                  <a:cubicBezTo>
                    <a:pt x="116" y="97"/>
                    <a:pt x="128" y="120"/>
                    <a:pt x="175" y="120"/>
                  </a:cubicBezTo>
                  <a:cubicBezTo>
                    <a:pt x="187" y="120"/>
                    <a:pt x="211" y="108"/>
                    <a:pt x="199" y="97"/>
                  </a:cubicBezTo>
                  <a:cubicBezTo>
                    <a:pt x="187" y="37"/>
                    <a:pt x="128" y="1"/>
                    <a:pt x="80" y="1"/>
                  </a:cubicBezTo>
                  <a:cubicBezTo>
                    <a:pt x="76" y="1"/>
                    <a:pt x="73" y="0"/>
                    <a:pt x="6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45"/>
            <p:cNvSpPr/>
            <p:nvPr/>
          </p:nvSpPr>
          <p:spPr>
            <a:xfrm>
              <a:off x="4603375" y="2072875"/>
              <a:ext cx="10600" cy="13275"/>
            </a:xfrm>
            <a:custGeom>
              <a:rect b="b" l="l" r="r" t="t"/>
              <a:pathLst>
                <a:path extrusionOk="0" h="531" w="424">
                  <a:moveTo>
                    <a:pt x="82" y="1"/>
                  </a:moveTo>
                  <a:cubicBezTo>
                    <a:pt x="40" y="1"/>
                    <a:pt x="0" y="60"/>
                    <a:pt x="31" y="101"/>
                  </a:cubicBezTo>
                  <a:cubicBezTo>
                    <a:pt x="67" y="172"/>
                    <a:pt x="102" y="244"/>
                    <a:pt x="126" y="303"/>
                  </a:cubicBezTo>
                  <a:cubicBezTo>
                    <a:pt x="174" y="375"/>
                    <a:pt x="209" y="458"/>
                    <a:pt x="269" y="506"/>
                  </a:cubicBezTo>
                  <a:cubicBezTo>
                    <a:pt x="285" y="521"/>
                    <a:pt x="305" y="530"/>
                    <a:pt x="324" y="530"/>
                  </a:cubicBezTo>
                  <a:cubicBezTo>
                    <a:pt x="350" y="530"/>
                    <a:pt x="375" y="515"/>
                    <a:pt x="388" y="482"/>
                  </a:cubicBezTo>
                  <a:cubicBezTo>
                    <a:pt x="424" y="279"/>
                    <a:pt x="245" y="113"/>
                    <a:pt x="102" y="6"/>
                  </a:cubicBezTo>
                  <a:cubicBezTo>
                    <a:pt x="96" y="2"/>
                    <a:pt x="89" y="1"/>
                    <a:pt x="8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45"/>
            <p:cNvSpPr/>
            <p:nvPr/>
          </p:nvSpPr>
          <p:spPr>
            <a:xfrm>
              <a:off x="4621400" y="2124050"/>
              <a:ext cx="7025" cy="36925"/>
            </a:xfrm>
            <a:custGeom>
              <a:rect b="b" l="l" r="r" t="t"/>
              <a:pathLst>
                <a:path extrusionOk="0" h="1477" w="281">
                  <a:moveTo>
                    <a:pt x="243" y="0"/>
                  </a:moveTo>
                  <a:cubicBezTo>
                    <a:pt x="228" y="0"/>
                    <a:pt x="215" y="9"/>
                    <a:pt x="215" y="30"/>
                  </a:cubicBezTo>
                  <a:cubicBezTo>
                    <a:pt x="108" y="495"/>
                    <a:pt x="48" y="983"/>
                    <a:pt x="0" y="1459"/>
                  </a:cubicBezTo>
                  <a:cubicBezTo>
                    <a:pt x="0" y="1471"/>
                    <a:pt x="9" y="1477"/>
                    <a:pt x="20" y="1477"/>
                  </a:cubicBezTo>
                  <a:cubicBezTo>
                    <a:pt x="30" y="1477"/>
                    <a:pt x="42" y="1471"/>
                    <a:pt x="48" y="1459"/>
                  </a:cubicBezTo>
                  <a:cubicBezTo>
                    <a:pt x="215" y="1007"/>
                    <a:pt x="179" y="507"/>
                    <a:pt x="274" y="42"/>
                  </a:cubicBezTo>
                  <a:cubicBezTo>
                    <a:pt x="281" y="15"/>
                    <a:pt x="261" y="0"/>
                    <a:pt x="24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45"/>
            <p:cNvSpPr/>
            <p:nvPr/>
          </p:nvSpPr>
          <p:spPr>
            <a:xfrm>
              <a:off x="4601550" y="2159550"/>
              <a:ext cx="15100" cy="55225"/>
            </a:xfrm>
            <a:custGeom>
              <a:rect b="b" l="l" r="r" t="t"/>
              <a:pathLst>
                <a:path extrusionOk="0" h="2209" w="604">
                  <a:moveTo>
                    <a:pt x="400" y="0"/>
                  </a:moveTo>
                  <a:cubicBezTo>
                    <a:pt x="366" y="0"/>
                    <a:pt x="330" y="21"/>
                    <a:pt x="318" y="63"/>
                  </a:cubicBezTo>
                  <a:cubicBezTo>
                    <a:pt x="294" y="408"/>
                    <a:pt x="282" y="742"/>
                    <a:pt x="259" y="1075"/>
                  </a:cubicBezTo>
                  <a:cubicBezTo>
                    <a:pt x="235" y="1468"/>
                    <a:pt x="104" y="1777"/>
                    <a:pt x="9" y="2146"/>
                  </a:cubicBezTo>
                  <a:cubicBezTo>
                    <a:pt x="0" y="2181"/>
                    <a:pt x="28" y="2209"/>
                    <a:pt x="54" y="2209"/>
                  </a:cubicBezTo>
                  <a:cubicBezTo>
                    <a:pt x="64" y="2209"/>
                    <a:pt x="73" y="2204"/>
                    <a:pt x="80" y="2194"/>
                  </a:cubicBezTo>
                  <a:cubicBezTo>
                    <a:pt x="604" y="1730"/>
                    <a:pt x="473" y="682"/>
                    <a:pt x="473" y="63"/>
                  </a:cubicBezTo>
                  <a:cubicBezTo>
                    <a:pt x="467" y="21"/>
                    <a:pt x="434" y="0"/>
                    <a:pt x="40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45"/>
            <p:cNvSpPr/>
            <p:nvPr/>
          </p:nvSpPr>
          <p:spPr>
            <a:xfrm>
              <a:off x="4587825" y="2223575"/>
              <a:ext cx="10950" cy="9200"/>
            </a:xfrm>
            <a:custGeom>
              <a:rect b="b" l="l" r="r" t="t"/>
              <a:pathLst>
                <a:path extrusionOk="0" h="368" w="438">
                  <a:moveTo>
                    <a:pt x="402" y="0"/>
                  </a:moveTo>
                  <a:cubicBezTo>
                    <a:pt x="398" y="0"/>
                    <a:pt x="395" y="1"/>
                    <a:pt x="391" y="2"/>
                  </a:cubicBezTo>
                  <a:cubicBezTo>
                    <a:pt x="308" y="38"/>
                    <a:pt x="236" y="62"/>
                    <a:pt x="177" y="109"/>
                  </a:cubicBezTo>
                  <a:cubicBezTo>
                    <a:pt x="141" y="145"/>
                    <a:pt x="93" y="169"/>
                    <a:pt x="69" y="205"/>
                  </a:cubicBezTo>
                  <a:cubicBezTo>
                    <a:pt x="34" y="228"/>
                    <a:pt x="22" y="276"/>
                    <a:pt x="10" y="324"/>
                  </a:cubicBezTo>
                  <a:cubicBezTo>
                    <a:pt x="1" y="342"/>
                    <a:pt x="13" y="367"/>
                    <a:pt x="30" y="367"/>
                  </a:cubicBezTo>
                  <a:cubicBezTo>
                    <a:pt x="35" y="367"/>
                    <a:pt x="40" y="365"/>
                    <a:pt x="46" y="359"/>
                  </a:cubicBezTo>
                  <a:cubicBezTo>
                    <a:pt x="81" y="347"/>
                    <a:pt x="129" y="336"/>
                    <a:pt x="153" y="324"/>
                  </a:cubicBezTo>
                  <a:cubicBezTo>
                    <a:pt x="189" y="288"/>
                    <a:pt x="212" y="264"/>
                    <a:pt x="248" y="240"/>
                  </a:cubicBezTo>
                  <a:lnTo>
                    <a:pt x="427" y="62"/>
                  </a:lnTo>
                  <a:cubicBezTo>
                    <a:pt x="437" y="40"/>
                    <a:pt x="429" y="0"/>
                    <a:pt x="40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45"/>
            <p:cNvSpPr/>
            <p:nvPr/>
          </p:nvSpPr>
          <p:spPr>
            <a:xfrm>
              <a:off x="4524650" y="2214300"/>
              <a:ext cx="23025" cy="24250"/>
            </a:xfrm>
            <a:custGeom>
              <a:rect b="b" l="l" r="r" t="t"/>
              <a:pathLst>
                <a:path extrusionOk="0" h="970" w="921">
                  <a:moveTo>
                    <a:pt x="40" y="1"/>
                  </a:moveTo>
                  <a:cubicBezTo>
                    <a:pt x="24" y="1"/>
                    <a:pt x="1" y="18"/>
                    <a:pt x="1" y="28"/>
                  </a:cubicBezTo>
                  <a:cubicBezTo>
                    <a:pt x="49" y="207"/>
                    <a:pt x="227" y="373"/>
                    <a:pt x="346" y="504"/>
                  </a:cubicBezTo>
                  <a:cubicBezTo>
                    <a:pt x="501" y="671"/>
                    <a:pt x="656" y="826"/>
                    <a:pt x="834" y="957"/>
                  </a:cubicBezTo>
                  <a:cubicBezTo>
                    <a:pt x="843" y="966"/>
                    <a:pt x="854" y="969"/>
                    <a:pt x="864" y="969"/>
                  </a:cubicBezTo>
                  <a:cubicBezTo>
                    <a:pt x="894" y="969"/>
                    <a:pt x="921" y="936"/>
                    <a:pt x="894" y="909"/>
                  </a:cubicBezTo>
                  <a:cubicBezTo>
                    <a:pt x="739" y="778"/>
                    <a:pt x="584" y="635"/>
                    <a:pt x="441" y="468"/>
                  </a:cubicBezTo>
                  <a:cubicBezTo>
                    <a:pt x="299" y="314"/>
                    <a:pt x="215" y="123"/>
                    <a:pt x="49" y="4"/>
                  </a:cubicBezTo>
                  <a:cubicBezTo>
                    <a:pt x="46" y="2"/>
                    <a:pt x="43" y="1"/>
                    <a:pt x="4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45"/>
            <p:cNvSpPr/>
            <p:nvPr/>
          </p:nvSpPr>
          <p:spPr>
            <a:xfrm>
              <a:off x="4497275" y="2197425"/>
              <a:ext cx="14025" cy="15700"/>
            </a:xfrm>
            <a:custGeom>
              <a:rect b="b" l="l" r="r" t="t"/>
              <a:pathLst>
                <a:path extrusionOk="0" h="628" w="561">
                  <a:moveTo>
                    <a:pt x="465" y="0"/>
                  </a:moveTo>
                  <a:cubicBezTo>
                    <a:pt x="179" y="0"/>
                    <a:pt x="1" y="334"/>
                    <a:pt x="72" y="608"/>
                  </a:cubicBezTo>
                  <a:cubicBezTo>
                    <a:pt x="79" y="622"/>
                    <a:pt x="94" y="627"/>
                    <a:pt x="110" y="627"/>
                  </a:cubicBezTo>
                  <a:cubicBezTo>
                    <a:pt x="122" y="627"/>
                    <a:pt x="134" y="625"/>
                    <a:pt x="143" y="620"/>
                  </a:cubicBezTo>
                  <a:cubicBezTo>
                    <a:pt x="239" y="489"/>
                    <a:pt x="262" y="191"/>
                    <a:pt x="465" y="179"/>
                  </a:cubicBezTo>
                  <a:cubicBezTo>
                    <a:pt x="560" y="155"/>
                    <a:pt x="560" y="0"/>
                    <a:pt x="46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6" name="Google Shape;2136;p45"/>
            <p:cNvSpPr/>
            <p:nvPr/>
          </p:nvSpPr>
          <p:spPr>
            <a:xfrm>
              <a:off x="4515225" y="2249775"/>
              <a:ext cx="11375" cy="11450"/>
            </a:xfrm>
            <a:custGeom>
              <a:rect b="b" l="l" r="r" t="t"/>
              <a:pathLst>
                <a:path extrusionOk="0" h="458" w="455">
                  <a:moveTo>
                    <a:pt x="58" y="1"/>
                  </a:moveTo>
                  <a:cubicBezTo>
                    <a:pt x="18" y="1"/>
                    <a:pt x="1" y="63"/>
                    <a:pt x="45" y="85"/>
                  </a:cubicBezTo>
                  <a:cubicBezTo>
                    <a:pt x="116" y="133"/>
                    <a:pt x="152" y="204"/>
                    <a:pt x="223" y="264"/>
                  </a:cubicBezTo>
                  <a:lnTo>
                    <a:pt x="402" y="442"/>
                  </a:lnTo>
                  <a:cubicBezTo>
                    <a:pt x="405" y="453"/>
                    <a:pt x="412" y="458"/>
                    <a:pt x="419" y="458"/>
                  </a:cubicBezTo>
                  <a:cubicBezTo>
                    <a:pt x="436" y="458"/>
                    <a:pt x="454" y="435"/>
                    <a:pt x="437" y="419"/>
                  </a:cubicBezTo>
                  <a:cubicBezTo>
                    <a:pt x="426" y="323"/>
                    <a:pt x="378" y="228"/>
                    <a:pt x="318" y="145"/>
                  </a:cubicBezTo>
                  <a:cubicBezTo>
                    <a:pt x="247" y="73"/>
                    <a:pt x="164" y="26"/>
                    <a:pt x="68" y="2"/>
                  </a:cubicBezTo>
                  <a:cubicBezTo>
                    <a:pt x="65" y="1"/>
                    <a:pt x="61" y="1"/>
                    <a:pt x="5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7" name="Google Shape;2137;p45"/>
            <p:cNvSpPr/>
            <p:nvPr/>
          </p:nvSpPr>
          <p:spPr>
            <a:xfrm>
              <a:off x="4528325" y="2264875"/>
              <a:ext cx="7625" cy="5875"/>
            </a:xfrm>
            <a:custGeom>
              <a:rect b="b" l="l" r="r" t="t"/>
              <a:pathLst>
                <a:path extrusionOk="0" h="235" w="305">
                  <a:moveTo>
                    <a:pt x="50" y="0"/>
                  </a:moveTo>
                  <a:cubicBezTo>
                    <a:pt x="15" y="0"/>
                    <a:pt x="0" y="56"/>
                    <a:pt x="21" y="77"/>
                  </a:cubicBezTo>
                  <a:cubicBezTo>
                    <a:pt x="92" y="124"/>
                    <a:pt x="175" y="184"/>
                    <a:pt x="247" y="231"/>
                  </a:cubicBezTo>
                  <a:cubicBezTo>
                    <a:pt x="251" y="233"/>
                    <a:pt x="256" y="234"/>
                    <a:pt x="260" y="234"/>
                  </a:cubicBezTo>
                  <a:cubicBezTo>
                    <a:pt x="282" y="234"/>
                    <a:pt x="304" y="213"/>
                    <a:pt x="294" y="184"/>
                  </a:cubicBezTo>
                  <a:cubicBezTo>
                    <a:pt x="223" y="112"/>
                    <a:pt x="140" y="53"/>
                    <a:pt x="68" y="5"/>
                  </a:cubicBezTo>
                  <a:cubicBezTo>
                    <a:pt x="62" y="2"/>
                    <a:pt x="55" y="0"/>
                    <a:pt x="5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45"/>
            <p:cNvSpPr/>
            <p:nvPr/>
          </p:nvSpPr>
          <p:spPr>
            <a:xfrm>
              <a:off x="4629175" y="2357775"/>
              <a:ext cx="8625" cy="9125"/>
            </a:xfrm>
            <a:custGeom>
              <a:rect b="b" l="l" r="r" t="t"/>
              <a:pathLst>
                <a:path extrusionOk="0" h="365" w="345">
                  <a:moveTo>
                    <a:pt x="61" y="0"/>
                  </a:moveTo>
                  <a:cubicBezTo>
                    <a:pt x="25" y="0"/>
                    <a:pt x="1" y="51"/>
                    <a:pt x="47" y="87"/>
                  </a:cubicBezTo>
                  <a:cubicBezTo>
                    <a:pt x="154" y="159"/>
                    <a:pt x="225" y="254"/>
                    <a:pt x="309" y="349"/>
                  </a:cubicBezTo>
                  <a:cubicBezTo>
                    <a:pt x="312" y="360"/>
                    <a:pt x="317" y="364"/>
                    <a:pt x="322" y="364"/>
                  </a:cubicBezTo>
                  <a:cubicBezTo>
                    <a:pt x="333" y="364"/>
                    <a:pt x="344" y="342"/>
                    <a:pt x="344" y="325"/>
                  </a:cubicBezTo>
                  <a:cubicBezTo>
                    <a:pt x="285" y="206"/>
                    <a:pt x="213" y="87"/>
                    <a:pt x="94" y="16"/>
                  </a:cubicBezTo>
                  <a:cubicBezTo>
                    <a:pt x="83" y="5"/>
                    <a:pt x="71" y="0"/>
                    <a:pt x="6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45"/>
            <p:cNvSpPr/>
            <p:nvPr/>
          </p:nvSpPr>
          <p:spPr>
            <a:xfrm>
              <a:off x="4649525" y="2381225"/>
              <a:ext cx="39650" cy="28225"/>
            </a:xfrm>
            <a:custGeom>
              <a:rect b="b" l="l" r="r" t="t"/>
              <a:pathLst>
                <a:path extrusionOk="0" h="1129" w="1586">
                  <a:moveTo>
                    <a:pt x="42" y="1"/>
                  </a:moveTo>
                  <a:cubicBezTo>
                    <a:pt x="21" y="1"/>
                    <a:pt x="0" y="44"/>
                    <a:pt x="30" y="54"/>
                  </a:cubicBezTo>
                  <a:cubicBezTo>
                    <a:pt x="519" y="423"/>
                    <a:pt x="983" y="840"/>
                    <a:pt x="1531" y="1126"/>
                  </a:cubicBezTo>
                  <a:cubicBezTo>
                    <a:pt x="1534" y="1127"/>
                    <a:pt x="1537" y="1128"/>
                    <a:pt x="1541" y="1128"/>
                  </a:cubicBezTo>
                  <a:cubicBezTo>
                    <a:pt x="1563" y="1128"/>
                    <a:pt x="1585" y="1099"/>
                    <a:pt x="1554" y="1078"/>
                  </a:cubicBezTo>
                  <a:cubicBezTo>
                    <a:pt x="1007" y="780"/>
                    <a:pt x="554" y="364"/>
                    <a:pt x="54" y="6"/>
                  </a:cubicBezTo>
                  <a:cubicBezTo>
                    <a:pt x="50" y="3"/>
                    <a:pt x="46" y="1"/>
                    <a:pt x="4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45"/>
            <p:cNvSpPr/>
            <p:nvPr/>
          </p:nvSpPr>
          <p:spPr>
            <a:xfrm>
              <a:off x="4600900" y="2310800"/>
              <a:ext cx="9450" cy="9350"/>
            </a:xfrm>
            <a:custGeom>
              <a:rect b="b" l="l" r="r" t="t"/>
              <a:pathLst>
                <a:path extrusionOk="0" h="374" w="378">
                  <a:moveTo>
                    <a:pt x="90" y="1"/>
                  </a:moveTo>
                  <a:cubicBezTo>
                    <a:pt x="45" y="1"/>
                    <a:pt x="1" y="43"/>
                    <a:pt x="35" y="85"/>
                  </a:cubicBezTo>
                  <a:cubicBezTo>
                    <a:pt x="106" y="192"/>
                    <a:pt x="213" y="299"/>
                    <a:pt x="320" y="371"/>
                  </a:cubicBezTo>
                  <a:cubicBezTo>
                    <a:pt x="325" y="373"/>
                    <a:pt x="329" y="374"/>
                    <a:pt x="334" y="374"/>
                  </a:cubicBezTo>
                  <a:cubicBezTo>
                    <a:pt x="355" y="374"/>
                    <a:pt x="378" y="353"/>
                    <a:pt x="368" y="323"/>
                  </a:cubicBezTo>
                  <a:cubicBezTo>
                    <a:pt x="285" y="228"/>
                    <a:pt x="201" y="133"/>
                    <a:pt x="142" y="26"/>
                  </a:cubicBezTo>
                  <a:cubicBezTo>
                    <a:pt x="128" y="8"/>
                    <a:pt x="109" y="1"/>
                    <a:pt x="9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45"/>
            <p:cNvSpPr/>
            <p:nvPr/>
          </p:nvSpPr>
          <p:spPr>
            <a:xfrm>
              <a:off x="4739750" y="2445725"/>
              <a:ext cx="9175" cy="5600"/>
            </a:xfrm>
            <a:custGeom>
              <a:rect b="b" l="l" r="r" t="t"/>
              <a:pathLst>
                <a:path extrusionOk="0" h="224" w="367">
                  <a:moveTo>
                    <a:pt x="17" y="0"/>
                  </a:moveTo>
                  <a:cubicBezTo>
                    <a:pt x="2" y="0"/>
                    <a:pt x="0" y="50"/>
                    <a:pt x="29" y="70"/>
                  </a:cubicBezTo>
                  <a:cubicBezTo>
                    <a:pt x="136" y="105"/>
                    <a:pt x="219" y="153"/>
                    <a:pt x="303" y="213"/>
                  </a:cubicBezTo>
                  <a:cubicBezTo>
                    <a:pt x="311" y="220"/>
                    <a:pt x="318" y="224"/>
                    <a:pt x="325" y="224"/>
                  </a:cubicBezTo>
                  <a:cubicBezTo>
                    <a:pt x="351" y="224"/>
                    <a:pt x="366" y="181"/>
                    <a:pt x="339" y="153"/>
                  </a:cubicBezTo>
                  <a:cubicBezTo>
                    <a:pt x="267" y="70"/>
                    <a:pt x="148" y="34"/>
                    <a:pt x="29" y="10"/>
                  </a:cubicBezTo>
                  <a:cubicBezTo>
                    <a:pt x="24" y="3"/>
                    <a:pt x="20" y="0"/>
                    <a:pt x="1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45"/>
            <p:cNvSpPr/>
            <p:nvPr/>
          </p:nvSpPr>
          <p:spPr>
            <a:xfrm>
              <a:off x="4785125" y="2465225"/>
              <a:ext cx="4175" cy="2200"/>
            </a:xfrm>
            <a:custGeom>
              <a:rect b="b" l="l" r="r" t="t"/>
              <a:pathLst>
                <a:path extrusionOk="0" h="88" w="167">
                  <a:moveTo>
                    <a:pt x="43" y="1"/>
                  </a:moveTo>
                  <a:cubicBezTo>
                    <a:pt x="0" y="1"/>
                    <a:pt x="6" y="87"/>
                    <a:pt x="59" y="87"/>
                  </a:cubicBezTo>
                  <a:cubicBezTo>
                    <a:pt x="95" y="87"/>
                    <a:pt x="119" y="87"/>
                    <a:pt x="143" y="75"/>
                  </a:cubicBezTo>
                  <a:cubicBezTo>
                    <a:pt x="167" y="64"/>
                    <a:pt x="167" y="16"/>
                    <a:pt x="143" y="16"/>
                  </a:cubicBezTo>
                  <a:cubicBezTo>
                    <a:pt x="107" y="4"/>
                    <a:pt x="71" y="4"/>
                    <a:pt x="59" y="4"/>
                  </a:cubicBezTo>
                  <a:cubicBezTo>
                    <a:pt x="53" y="2"/>
                    <a:pt x="48" y="1"/>
                    <a:pt x="4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45"/>
            <p:cNvSpPr/>
            <p:nvPr/>
          </p:nvSpPr>
          <p:spPr>
            <a:xfrm>
              <a:off x="4801475" y="2463225"/>
              <a:ext cx="5675" cy="2150"/>
            </a:xfrm>
            <a:custGeom>
              <a:rect b="b" l="l" r="r" t="t"/>
              <a:pathLst>
                <a:path extrusionOk="0" h="86" w="227">
                  <a:moveTo>
                    <a:pt x="48" y="1"/>
                  </a:moveTo>
                  <a:cubicBezTo>
                    <a:pt x="4" y="1"/>
                    <a:pt x="1" y="85"/>
                    <a:pt x="40" y="85"/>
                  </a:cubicBezTo>
                  <a:cubicBezTo>
                    <a:pt x="43" y="85"/>
                    <a:pt x="46" y="85"/>
                    <a:pt x="48" y="84"/>
                  </a:cubicBezTo>
                  <a:cubicBezTo>
                    <a:pt x="96" y="84"/>
                    <a:pt x="132" y="60"/>
                    <a:pt x="203" y="60"/>
                  </a:cubicBezTo>
                  <a:cubicBezTo>
                    <a:pt x="227" y="60"/>
                    <a:pt x="227" y="25"/>
                    <a:pt x="203" y="25"/>
                  </a:cubicBezTo>
                  <a:cubicBezTo>
                    <a:pt x="156" y="25"/>
                    <a:pt x="108" y="1"/>
                    <a:pt x="4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45"/>
            <p:cNvSpPr/>
            <p:nvPr/>
          </p:nvSpPr>
          <p:spPr>
            <a:xfrm>
              <a:off x="4843875" y="2481525"/>
              <a:ext cx="6350" cy="7400"/>
            </a:xfrm>
            <a:custGeom>
              <a:rect b="b" l="l" r="r" t="t"/>
              <a:pathLst>
                <a:path extrusionOk="0" h="296" w="254">
                  <a:moveTo>
                    <a:pt x="46" y="0"/>
                  </a:moveTo>
                  <a:cubicBezTo>
                    <a:pt x="19" y="0"/>
                    <a:pt x="0" y="33"/>
                    <a:pt x="19" y="43"/>
                  </a:cubicBezTo>
                  <a:cubicBezTo>
                    <a:pt x="91" y="126"/>
                    <a:pt x="150" y="197"/>
                    <a:pt x="198" y="281"/>
                  </a:cubicBezTo>
                  <a:cubicBezTo>
                    <a:pt x="201" y="292"/>
                    <a:pt x="208" y="296"/>
                    <a:pt x="216" y="296"/>
                  </a:cubicBezTo>
                  <a:cubicBezTo>
                    <a:pt x="233" y="296"/>
                    <a:pt x="254" y="274"/>
                    <a:pt x="245" y="257"/>
                  </a:cubicBezTo>
                  <a:cubicBezTo>
                    <a:pt x="198" y="162"/>
                    <a:pt x="138" y="78"/>
                    <a:pt x="67" y="7"/>
                  </a:cubicBezTo>
                  <a:cubicBezTo>
                    <a:pt x="60" y="2"/>
                    <a:pt x="53" y="0"/>
                    <a:pt x="4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45"/>
            <p:cNvSpPr/>
            <p:nvPr/>
          </p:nvSpPr>
          <p:spPr>
            <a:xfrm>
              <a:off x="4875000" y="2528725"/>
              <a:ext cx="1950" cy="7825"/>
            </a:xfrm>
            <a:custGeom>
              <a:rect b="b" l="l" r="r" t="t"/>
              <a:pathLst>
                <a:path extrusionOk="0" h="313" w="78">
                  <a:moveTo>
                    <a:pt x="41" y="0"/>
                  </a:moveTo>
                  <a:cubicBezTo>
                    <a:pt x="21" y="0"/>
                    <a:pt x="1" y="12"/>
                    <a:pt x="1" y="36"/>
                  </a:cubicBezTo>
                  <a:cubicBezTo>
                    <a:pt x="1" y="119"/>
                    <a:pt x="12" y="202"/>
                    <a:pt x="12" y="286"/>
                  </a:cubicBezTo>
                  <a:cubicBezTo>
                    <a:pt x="12" y="304"/>
                    <a:pt x="21" y="313"/>
                    <a:pt x="30" y="313"/>
                  </a:cubicBezTo>
                  <a:cubicBezTo>
                    <a:pt x="39" y="313"/>
                    <a:pt x="48" y="304"/>
                    <a:pt x="48" y="286"/>
                  </a:cubicBezTo>
                  <a:cubicBezTo>
                    <a:pt x="48" y="202"/>
                    <a:pt x="72" y="119"/>
                    <a:pt x="72" y="36"/>
                  </a:cubicBezTo>
                  <a:cubicBezTo>
                    <a:pt x="78" y="12"/>
                    <a:pt x="60" y="0"/>
                    <a:pt x="4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45"/>
            <p:cNvSpPr/>
            <p:nvPr/>
          </p:nvSpPr>
          <p:spPr>
            <a:xfrm>
              <a:off x="4868025" y="2552375"/>
              <a:ext cx="5625" cy="4000"/>
            </a:xfrm>
            <a:custGeom>
              <a:rect b="b" l="l" r="r" t="t"/>
              <a:pathLst>
                <a:path extrusionOk="0" h="160" w="225">
                  <a:moveTo>
                    <a:pt x="176" y="0"/>
                  </a:moveTo>
                  <a:cubicBezTo>
                    <a:pt x="171" y="0"/>
                    <a:pt x="165" y="2"/>
                    <a:pt x="161" y="7"/>
                  </a:cubicBezTo>
                  <a:cubicBezTo>
                    <a:pt x="113" y="54"/>
                    <a:pt x="53" y="90"/>
                    <a:pt x="18" y="114"/>
                  </a:cubicBezTo>
                  <a:cubicBezTo>
                    <a:pt x="0" y="139"/>
                    <a:pt x="14" y="159"/>
                    <a:pt x="32" y="159"/>
                  </a:cubicBezTo>
                  <a:cubicBezTo>
                    <a:pt x="39" y="159"/>
                    <a:pt x="47" y="156"/>
                    <a:pt x="53" y="149"/>
                  </a:cubicBezTo>
                  <a:cubicBezTo>
                    <a:pt x="101" y="102"/>
                    <a:pt x="161" y="90"/>
                    <a:pt x="196" y="42"/>
                  </a:cubicBezTo>
                  <a:cubicBezTo>
                    <a:pt x="225" y="33"/>
                    <a:pt x="200" y="0"/>
                    <a:pt x="17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45"/>
            <p:cNvSpPr/>
            <p:nvPr/>
          </p:nvSpPr>
          <p:spPr>
            <a:xfrm>
              <a:off x="4864200" y="2565425"/>
              <a:ext cx="13150" cy="16050"/>
            </a:xfrm>
            <a:custGeom>
              <a:rect b="b" l="l" r="r" t="t"/>
              <a:pathLst>
                <a:path extrusionOk="0" h="642" w="526">
                  <a:moveTo>
                    <a:pt x="56" y="0"/>
                  </a:moveTo>
                  <a:cubicBezTo>
                    <a:pt x="28" y="0"/>
                    <a:pt x="1" y="19"/>
                    <a:pt x="16" y="56"/>
                  </a:cubicBezTo>
                  <a:cubicBezTo>
                    <a:pt x="87" y="306"/>
                    <a:pt x="218" y="532"/>
                    <a:pt x="468" y="639"/>
                  </a:cubicBezTo>
                  <a:cubicBezTo>
                    <a:pt x="472" y="641"/>
                    <a:pt x="476" y="641"/>
                    <a:pt x="480" y="641"/>
                  </a:cubicBezTo>
                  <a:cubicBezTo>
                    <a:pt x="509" y="641"/>
                    <a:pt x="525" y="602"/>
                    <a:pt x="504" y="592"/>
                  </a:cubicBezTo>
                  <a:cubicBezTo>
                    <a:pt x="290" y="461"/>
                    <a:pt x="159" y="258"/>
                    <a:pt x="99" y="20"/>
                  </a:cubicBezTo>
                  <a:cubicBezTo>
                    <a:pt x="90" y="7"/>
                    <a:pt x="73" y="0"/>
                    <a:pt x="5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45"/>
            <p:cNvSpPr/>
            <p:nvPr/>
          </p:nvSpPr>
          <p:spPr>
            <a:xfrm>
              <a:off x="4887575" y="2593400"/>
              <a:ext cx="9825" cy="18275"/>
            </a:xfrm>
            <a:custGeom>
              <a:rect b="b" l="l" r="r" t="t"/>
              <a:pathLst>
                <a:path extrusionOk="0" h="731" w="393">
                  <a:moveTo>
                    <a:pt x="85" y="0"/>
                  </a:moveTo>
                  <a:cubicBezTo>
                    <a:pt x="46" y="0"/>
                    <a:pt x="1" y="43"/>
                    <a:pt x="33" y="92"/>
                  </a:cubicBezTo>
                  <a:cubicBezTo>
                    <a:pt x="129" y="306"/>
                    <a:pt x="212" y="544"/>
                    <a:pt x="343" y="723"/>
                  </a:cubicBezTo>
                  <a:cubicBezTo>
                    <a:pt x="348" y="728"/>
                    <a:pt x="359" y="731"/>
                    <a:pt x="368" y="731"/>
                  </a:cubicBezTo>
                  <a:cubicBezTo>
                    <a:pt x="382" y="731"/>
                    <a:pt x="393" y="725"/>
                    <a:pt x="379" y="711"/>
                  </a:cubicBezTo>
                  <a:cubicBezTo>
                    <a:pt x="319" y="485"/>
                    <a:pt x="224" y="247"/>
                    <a:pt x="129" y="32"/>
                  </a:cubicBezTo>
                  <a:cubicBezTo>
                    <a:pt x="121" y="10"/>
                    <a:pt x="104" y="0"/>
                    <a:pt x="8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45"/>
            <p:cNvSpPr/>
            <p:nvPr/>
          </p:nvSpPr>
          <p:spPr>
            <a:xfrm>
              <a:off x="4900600" y="2663925"/>
              <a:ext cx="5675" cy="15500"/>
            </a:xfrm>
            <a:custGeom>
              <a:rect b="b" l="l" r="r" t="t"/>
              <a:pathLst>
                <a:path extrusionOk="0" h="620" w="227">
                  <a:moveTo>
                    <a:pt x="127" y="0"/>
                  </a:moveTo>
                  <a:cubicBezTo>
                    <a:pt x="105" y="0"/>
                    <a:pt x="84" y="15"/>
                    <a:pt x="84" y="45"/>
                  </a:cubicBezTo>
                  <a:cubicBezTo>
                    <a:pt x="84" y="152"/>
                    <a:pt x="72" y="236"/>
                    <a:pt x="60" y="343"/>
                  </a:cubicBezTo>
                  <a:cubicBezTo>
                    <a:pt x="48" y="426"/>
                    <a:pt x="1" y="509"/>
                    <a:pt x="12" y="581"/>
                  </a:cubicBezTo>
                  <a:cubicBezTo>
                    <a:pt x="12" y="597"/>
                    <a:pt x="35" y="620"/>
                    <a:pt x="58" y="620"/>
                  </a:cubicBezTo>
                  <a:cubicBezTo>
                    <a:pt x="67" y="620"/>
                    <a:pt x="77" y="616"/>
                    <a:pt x="84" y="605"/>
                  </a:cubicBezTo>
                  <a:cubicBezTo>
                    <a:pt x="227" y="486"/>
                    <a:pt x="179" y="212"/>
                    <a:pt x="179" y="45"/>
                  </a:cubicBezTo>
                  <a:cubicBezTo>
                    <a:pt x="173" y="15"/>
                    <a:pt x="149" y="0"/>
                    <a:pt x="12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45"/>
            <p:cNvSpPr/>
            <p:nvPr/>
          </p:nvSpPr>
          <p:spPr>
            <a:xfrm>
              <a:off x="4857150" y="2723075"/>
              <a:ext cx="29025" cy="13850"/>
            </a:xfrm>
            <a:custGeom>
              <a:rect b="b" l="l" r="r" t="t"/>
              <a:pathLst>
                <a:path extrusionOk="0" h="554" w="1161">
                  <a:moveTo>
                    <a:pt x="1079" y="1"/>
                  </a:moveTo>
                  <a:cubicBezTo>
                    <a:pt x="1069" y="1"/>
                    <a:pt x="1058" y="4"/>
                    <a:pt x="1048" y="13"/>
                  </a:cubicBezTo>
                  <a:cubicBezTo>
                    <a:pt x="905" y="120"/>
                    <a:pt x="691" y="203"/>
                    <a:pt x="512" y="263"/>
                  </a:cubicBezTo>
                  <a:cubicBezTo>
                    <a:pt x="369" y="322"/>
                    <a:pt x="179" y="322"/>
                    <a:pt x="36" y="418"/>
                  </a:cubicBezTo>
                  <a:cubicBezTo>
                    <a:pt x="0" y="441"/>
                    <a:pt x="0" y="501"/>
                    <a:pt x="36" y="513"/>
                  </a:cubicBezTo>
                  <a:cubicBezTo>
                    <a:pt x="88" y="542"/>
                    <a:pt x="146" y="554"/>
                    <a:pt x="207" y="554"/>
                  </a:cubicBezTo>
                  <a:cubicBezTo>
                    <a:pt x="343" y="554"/>
                    <a:pt x="492" y="498"/>
                    <a:pt x="607" y="465"/>
                  </a:cubicBezTo>
                  <a:cubicBezTo>
                    <a:pt x="810" y="382"/>
                    <a:pt x="965" y="263"/>
                    <a:pt x="1131" y="120"/>
                  </a:cubicBezTo>
                  <a:cubicBezTo>
                    <a:pt x="1161" y="81"/>
                    <a:pt x="1125" y="1"/>
                    <a:pt x="107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45"/>
            <p:cNvSpPr/>
            <p:nvPr/>
          </p:nvSpPr>
          <p:spPr>
            <a:xfrm>
              <a:off x="4807425" y="2738425"/>
              <a:ext cx="9850" cy="3150"/>
            </a:xfrm>
            <a:custGeom>
              <a:rect b="b" l="l" r="r" t="t"/>
              <a:pathLst>
                <a:path extrusionOk="0" h="126" w="394">
                  <a:moveTo>
                    <a:pt x="88" y="1"/>
                  </a:moveTo>
                  <a:cubicBezTo>
                    <a:pt x="67" y="1"/>
                    <a:pt x="46" y="2"/>
                    <a:pt x="25" y="6"/>
                  </a:cubicBezTo>
                  <a:cubicBezTo>
                    <a:pt x="1" y="6"/>
                    <a:pt x="1" y="42"/>
                    <a:pt x="25" y="54"/>
                  </a:cubicBezTo>
                  <a:cubicBezTo>
                    <a:pt x="144" y="89"/>
                    <a:pt x="263" y="89"/>
                    <a:pt x="394" y="125"/>
                  </a:cubicBezTo>
                  <a:cubicBezTo>
                    <a:pt x="303" y="54"/>
                    <a:pt x="203" y="1"/>
                    <a:pt x="8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45"/>
            <p:cNvSpPr/>
            <p:nvPr/>
          </p:nvSpPr>
          <p:spPr>
            <a:xfrm>
              <a:off x="4751825" y="2728075"/>
              <a:ext cx="23475" cy="5525"/>
            </a:xfrm>
            <a:custGeom>
              <a:rect b="b" l="l" r="r" t="t"/>
              <a:pathLst>
                <a:path extrusionOk="0" h="221" w="939">
                  <a:moveTo>
                    <a:pt x="424" y="0"/>
                  </a:moveTo>
                  <a:cubicBezTo>
                    <a:pt x="262" y="0"/>
                    <a:pt x="110" y="33"/>
                    <a:pt x="10" y="170"/>
                  </a:cubicBezTo>
                  <a:cubicBezTo>
                    <a:pt x="0" y="199"/>
                    <a:pt x="15" y="221"/>
                    <a:pt x="40" y="221"/>
                  </a:cubicBezTo>
                  <a:cubicBezTo>
                    <a:pt x="46" y="221"/>
                    <a:pt x="52" y="220"/>
                    <a:pt x="58" y="218"/>
                  </a:cubicBezTo>
                  <a:cubicBezTo>
                    <a:pt x="178" y="143"/>
                    <a:pt x="307" y="124"/>
                    <a:pt x="437" y="124"/>
                  </a:cubicBezTo>
                  <a:cubicBezTo>
                    <a:pt x="578" y="124"/>
                    <a:pt x="720" y="146"/>
                    <a:pt x="856" y="146"/>
                  </a:cubicBezTo>
                  <a:cubicBezTo>
                    <a:pt x="859" y="147"/>
                    <a:pt x="863" y="147"/>
                    <a:pt x="866" y="147"/>
                  </a:cubicBezTo>
                  <a:cubicBezTo>
                    <a:pt x="939" y="147"/>
                    <a:pt x="935" y="27"/>
                    <a:pt x="856" y="27"/>
                  </a:cubicBezTo>
                  <a:cubicBezTo>
                    <a:pt x="725" y="27"/>
                    <a:pt x="571" y="0"/>
                    <a:pt x="42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3" name="Google Shape;2153;p45"/>
            <p:cNvSpPr/>
            <p:nvPr/>
          </p:nvSpPr>
          <p:spPr>
            <a:xfrm>
              <a:off x="4735400" y="2762775"/>
              <a:ext cx="6500" cy="10575"/>
            </a:xfrm>
            <a:custGeom>
              <a:rect b="b" l="l" r="r" t="t"/>
              <a:pathLst>
                <a:path extrusionOk="0" h="423" w="260">
                  <a:moveTo>
                    <a:pt x="182" y="1"/>
                  </a:moveTo>
                  <a:cubicBezTo>
                    <a:pt x="168" y="1"/>
                    <a:pt x="154" y="7"/>
                    <a:pt x="143" y="20"/>
                  </a:cubicBezTo>
                  <a:cubicBezTo>
                    <a:pt x="84" y="80"/>
                    <a:pt x="60" y="127"/>
                    <a:pt x="24" y="199"/>
                  </a:cubicBezTo>
                  <a:cubicBezTo>
                    <a:pt x="1" y="270"/>
                    <a:pt x="12" y="330"/>
                    <a:pt x="48" y="389"/>
                  </a:cubicBezTo>
                  <a:cubicBezTo>
                    <a:pt x="55" y="410"/>
                    <a:pt x="74" y="423"/>
                    <a:pt x="93" y="423"/>
                  </a:cubicBezTo>
                  <a:cubicBezTo>
                    <a:pt x="107" y="423"/>
                    <a:pt x="122" y="416"/>
                    <a:pt x="132" y="401"/>
                  </a:cubicBezTo>
                  <a:cubicBezTo>
                    <a:pt x="167" y="365"/>
                    <a:pt x="179" y="318"/>
                    <a:pt x="191" y="258"/>
                  </a:cubicBezTo>
                  <a:cubicBezTo>
                    <a:pt x="203" y="199"/>
                    <a:pt x="239" y="139"/>
                    <a:pt x="251" y="80"/>
                  </a:cubicBezTo>
                  <a:cubicBezTo>
                    <a:pt x="259" y="37"/>
                    <a:pt x="219" y="1"/>
                    <a:pt x="18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4" name="Google Shape;2154;p45"/>
            <p:cNvSpPr/>
            <p:nvPr/>
          </p:nvSpPr>
          <p:spPr>
            <a:xfrm>
              <a:off x="4753275" y="2796000"/>
              <a:ext cx="5975" cy="3300"/>
            </a:xfrm>
            <a:custGeom>
              <a:rect b="b" l="l" r="r" t="t"/>
              <a:pathLst>
                <a:path extrusionOk="0" h="132" w="239">
                  <a:moveTo>
                    <a:pt x="147" y="1"/>
                  </a:moveTo>
                  <a:cubicBezTo>
                    <a:pt x="119" y="1"/>
                    <a:pt x="89" y="7"/>
                    <a:pt x="59" y="13"/>
                  </a:cubicBezTo>
                  <a:cubicBezTo>
                    <a:pt x="56" y="12"/>
                    <a:pt x="53" y="12"/>
                    <a:pt x="51" y="12"/>
                  </a:cubicBezTo>
                  <a:cubicBezTo>
                    <a:pt x="0" y="12"/>
                    <a:pt x="3" y="109"/>
                    <a:pt x="59" y="120"/>
                  </a:cubicBezTo>
                  <a:cubicBezTo>
                    <a:pt x="89" y="126"/>
                    <a:pt x="119" y="132"/>
                    <a:pt x="147" y="132"/>
                  </a:cubicBezTo>
                  <a:cubicBezTo>
                    <a:pt x="176" y="132"/>
                    <a:pt x="202" y="126"/>
                    <a:pt x="226" y="108"/>
                  </a:cubicBezTo>
                  <a:cubicBezTo>
                    <a:pt x="238" y="84"/>
                    <a:pt x="238" y="48"/>
                    <a:pt x="226" y="25"/>
                  </a:cubicBezTo>
                  <a:cubicBezTo>
                    <a:pt x="202" y="7"/>
                    <a:pt x="176" y="1"/>
                    <a:pt x="14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45"/>
            <p:cNvSpPr/>
            <p:nvPr/>
          </p:nvSpPr>
          <p:spPr>
            <a:xfrm>
              <a:off x="4786600" y="2818600"/>
              <a:ext cx="6425" cy="2800"/>
            </a:xfrm>
            <a:custGeom>
              <a:rect b="b" l="l" r="r" t="t"/>
              <a:pathLst>
                <a:path extrusionOk="0" h="112" w="257">
                  <a:moveTo>
                    <a:pt x="41" y="1"/>
                  </a:moveTo>
                  <a:cubicBezTo>
                    <a:pt x="1" y="1"/>
                    <a:pt x="4" y="97"/>
                    <a:pt x="60" y="97"/>
                  </a:cubicBezTo>
                  <a:cubicBezTo>
                    <a:pt x="108" y="97"/>
                    <a:pt x="155" y="97"/>
                    <a:pt x="179" y="109"/>
                  </a:cubicBezTo>
                  <a:cubicBezTo>
                    <a:pt x="185" y="111"/>
                    <a:pt x="192" y="112"/>
                    <a:pt x="199" y="112"/>
                  </a:cubicBezTo>
                  <a:cubicBezTo>
                    <a:pt x="229" y="112"/>
                    <a:pt x="256" y="91"/>
                    <a:pt x="227" y="61"/>
                  </a:cubicBezTo>
                  <a:cubicBezTo>
                    <a:pt x="179" y="2"/>
                    <a:pt x="119" y="2"/>
                    <a:pt x="48" y="2"/>
                  </a:cubicBezTo>
                  <a:cubicBezTo>
                    <a:pt x="46" y="1"/>
                    <a:pt x="43" y="1"/>
                    <a:pt x="4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45"/>
            <p:cNvSpPr/>
            <p:nvPr/>
          </p:nvSpPr>
          <p:spPr>
            <a:xfrm>
              <a:off x="4805925" y="2839975"/>
              <a:ext cx="5100" cy="3725"/>
            </a:xfrm>
            <a:custGeom>
              <a:rect b="b" l="l" r="r" t="t"/>
              <a:pathLst>
                <a:path extrusionOk="0" h="149" w="204">
                  <a:moveTo>
                    <a:pt x="99" y="0"/>
                  </a:moveTo>
                  <a:cubicBezTo>
                    <a:pt x="47" y="0"/>
                    <a:pt x="0" y="56"/>
                    <a:pt x="61" y="99"/>
                  </a:cubicBezTo>
                  <a:cubicBezTo>
                    <a:pt x="93" y="110"/>
                    <a:pt x="115" y="149"/>
                    <a:pt x="153" y="149"/>
                  </a:cubicBezTo>
                  <a:cubicBezTo>
                    <a:pt x="158" y="149"/>
                    <a:pt x="163" y="148"/>
                    <a:pt x="168" y="147"/>
                  </a:cubicBezTo>
                  <a:cubicBezTo>
                    <a:pt x="204" y="147"/>
                    <a:pt x="204" y="111"/>
                    <a:pt x="180" y="99"/>
                  </a:cubicBezTo>
                  <a:cubicBezTo>
                    <a:pt x="168" y="87"/>
                    <a:pt x="156" y="40"/>
                    <a:pt x="156" y="28"/>
                  </a:cubicBezTo>
                  <a:cubicBezTo>
                    <a:pt x="140" y="8"/>
                    <a:pt x="119" y="0"/>
                    <a:pt x="9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45"/>
            <p:cNvSpPr/>
            <p:nvPr/>
          </p:nvSpPr>
          <p:spPr>
            <a:xfrm>
              <a:off x="4816650" y="2894425"/>
              <a:ext cx="13125" cy="41650"/>
            </a:xfrm>
            <a:custGeom>
              <a:rect b="b" l="l" r="r" t="t"/>
              <a:pathLst>
                <a:path extrusionOk="0" h="1666" w="525">
                  <a:moveTo>
                    <a:pt x="31" y="0"/>
                  </a:moveTo>
                  <a:cubicBezTo>
                    <a:pt x="21" y="0"/>
                    <a:pt x="1" y="14"/>
                    <a:pt x="1" y="41"/>
                  </a:cubicBezTo>
                  <a:cubicBezTo>
                    <a:pt x="263" y="553"/>
                    <a:pt x="263" y="1088"/>
                    <a:pt x="370" y="1648"/>
                  </a:cubicBezTo>
                  <a:cubicBezTo>
                    <a:pt x="370" y="1660"/>
                    <a:pt x="385" y="1666"/>
                    <a:pt x="400" y="1666"/>
                  </a:cubicBezTo>
                  <a:cubicBezTo>
                    <a:pt x="415" y="1666"/>
                    <a:pt x="430" y="1660"/>
                    <a:pt x="430" y="1648"/>
                  </a:cubicBezTo>
                  <a:cubicBezTo>
                    <a:pt x="525" y="1088"/>
                    <a:pt x="311" y="481"/>
                    <a:pt x="37" y="5"/>
                  </a:cubicBezTo>
                  <a:cubicBezTo>
                    <a:pt x="37" y="2"/>
                    <a:pt x="34" y="0"/>
                    <a:pt x="3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45"/>
            <p:cNvSpPr/>
            <p:nvPr/>
          </p:nvSpPr>
          <p:spPr>
            <a:xfrm>
              <a:off x="4828275" y="2960675"/>
              <a:ext cx="2700" cy="4950"/>
            </a:xfrm>
            <a:custGeom>
              <a:rect b="b" l="l" r="r" t="t"/>
              <a:pathLst>
                <a:path extrusionOk="0" h="198" w="108">
                  <a:moveTo>
                    <a:pt x="54" y="1"/>
                  </a:moveTo>
                  <a:cubicBezTo>
                    <a:pt x="27" y="1"/>
                    <a:pt x="0" y="16"/>
                    <a:pt x="0" y="46"/>
                  </a:cubicBezTo>
                  <a:cubicBezTo>
                    <a:pt x="0" y="93"/>
                    <a:pt x="0" y="141"/>
                    <a:pt x="36" y="189"/>
                  </a:cubicBezTo>
                  <a:cubicBezTo>
                    <a:pt x="42" y="194"/>
                    <a:pt x="48" y="197"/>
                    <a:pt x="55" y="197"/>
                  </a:cubicBezTo>
                  <a:cubicBezTo>
                    <a:pt x="63" y="197"/>
                    <a:pt x="72" y="194"/>
                    <a:pt x="84" y="189"/>
                  </a:cubicBezTo>
                  <a:cubicBezTo>
                    <a:pt x="107" y="153"/>
                    <a:pt x="107" y="93"/>
                    <a:pt x="107" y="46"/>
                  </a:cubicBezTo>
                  <a:cubicBezTo>
                    <a:pt x="107" y="16"/>
                    <a:pt x="81" y="1"/>
                    <a:pt x="5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45"/>
            <p:cNvSpPr/>
            <p:nvPr/>
          </p:nvSpPr>
          <p:spPr>
            <a:xfrm>
              <a:off x="4831850" y="2990450"/>
              <a:ext cx="11225" cy="16925"/>
            </a:xfrm>
            <a:custGeom>
              <a:rect b="b" l="l" r="r" t="t"/>
              <a:pathLst>
                <a:path extrusionOk="0" h="677" w="449">
                  <a:moveTo>
                    <a:pt x="67" y="0"/>
                  </a:moveTo>
                  <a:cubicBezTo>
                    <a:pt x="35" y="0"/>
                    <a:pt x="0" y="37"/>
                    <a:pt x="24" y="69"/>
                  </a:cubicBezTo>
                  <a:cubicBezTo>
                    <a:pt x="72" y="164"/>
                    <a:pt x="107" y="271"/>
                    <a:pt x="179" y="379"/>
                  </a:cubicBezTo>
                  <a:cubicBezTo>
                    <a:pt x="238" y="462"/>
                    <a:pt x="310" y="557"/>
                    <a:pt x="369" y="664"/>
                  </a:cubicBezTo>
                  <a:cubicBezTo>
                    <a:pt x="373" y="672"/>
                    <a:pt x="384" y="676"/>
                    <a:pt x="396" y="676"/>
                  </a:cubicBezTo>
                  <a:cubicBezTo>
                    <a:pt x="420" y="676"/>
                    <a:pt x="449" y="660"/>
                    <a:pt x="441" y="629"/>
                  </a:cubicBezTo>
                  <a:cubicBezTo>
                    <a:pt x="393" y="522"/>
                    <a:pt x="369" y="426"/>
                    <a:pt x="310" y="331"/>
                  </a:cubicBezTo>
                  <a:cubicBezTo>
                    <a:pt x="250" y="224"/>
                    <a:pt x="167" y="129"/>
                    <a:pt x="107" y="33"/>
                  </a:cubicBezTo>
                  <a:cubicBezTo>
                    <a:pt x="99" y="10"/>
                    <a:pt x="84" y="0"/>
                    <a:pt x="6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45"/>
            <p:cNvSpPr/>
            <p:nvPr/>
          </p:nvSpPr>
          <p:spPr>
            <a:xfrm>
              <a:off x="4824800" y="3012400"/>
              <a:ext cx="6850" cy="16125"/>
            </a:xfrm>
            <a:custGeom>
              <a:rect b="b" l="l" r="r" t="t"/>
              <a:pathLst>
                <a:path extrusionOk="0" h="645" w="274">
                  <a:moveTo>
                    <a:pt x="34" y="0"/>
                  </a:moveTo>
                  <a:cubicBezTo>
                    <a:pt x="18" y="0"/>
                    <a:pt x="1" y="13"/>
                    <a:pt x="8" y="36"/>
                  </a:cubicBezTo>
                  <a:cubicBezTo>
                    <a:pt x="68" y="227"/>
                    <a:pt x="163" y="441"/>
                    <a:pt x="223" y="632"/>
                  </a:cubicBezTo>
                  <a:cubicBezTo>
                    <a:pt x="227" y="640"/>
                    <a:pt x="236" y="644"/>
                    <a:pt x="244" y="644"/>
                  </a:cubicBezTo>
                  <a:cubicBezTo>
                    <a:pt x="259" y="644"/>
                    <a:pt x="274" y="631"/>
                    <a:pt x="258" y="608"/>
                  </a:cubicBezTo>
                  <a:cubicBezTo>
                    <a:pt x="235" y="406"/>
                    <a:pt x="115" y="215"/>
                    <a:pt x="56" y="13"/>
                  </a:cubicBezTo>
                  <a:cubicBezTo>
                    <a:pt x="52" y="4"/>
                    <a:pt x="43" y="0"/>
                    <a:pt x="3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45"/>
            <p:cNvSpPr/>
            <p:nvPr/>
          </p:nvSpPr>
          <p:spPr>
            <a:xfrm>
              <a:off x="4840025" y="3047925"/>
              <a:ext cx="15875" cy="48325"/>
            </a:xfrm>
            <a:custGeom>
              <a:rect b="b" l="l" r="r" t="t"/>
              <a:pathLst>
                <a:path extrusionOk="0" h="1933" w="635">
                  <a:moveTo>
                    <a:pt x="65" y="1"/>
                  </a:moveTo>
                  <a:cubicBezTo>
                    <a:pt x="30" y="1"/>
                    <a:pt x="0" y="19"/>
                    <a:pt x="7" y="56"/>
                  </a:cubicBezTo>
                  <a:cubicBezTo>
                    <a:pt x="42" y="651"/>
                    <a:pt x="66" y="1461"/>
                    <a:pt x="519" y="1913"/>
                  </a:cubicBezTo>
                  <a:cubicBezTo>
                    <a:pt x="532" y="1927"/>
                    <a:pt x="548" y="1933"/>
                    <a:pt x="563" y="1933"/>
                  </a:cubicBezTo>
                  <a:cubicBezTo>
                    <a:pt x="600" y="1933"/>
                    <a:pt x="634" y="1896"/>
                    <a:pt x="626" y="1854"/>
                  </a:cubicBezTo>
                  <a:cubicBezTo>
                    <a:pt x="542" y="1580"/>
                    <a:pt x="399" y="1318"/>
                    <a:pt x="328" y="1044"/>
                  </a:cubicBezTo>
                  <a:cubicBezTo>
                    <a:pt x="233" y="711"/>
                    <a:pt x="173" y="389"/>
                    <a:pt x="149" y="44"/>
                  </a:cubicBezTo>
                  <a:cubicBezTo>
                    <a:pt x="132" y="16"/>
                    <a:pt x="96" y="1"/>
                    <a:pt x="6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45"/>
            <p:cNvSpPr/>
            <p:nvPr/>
          </p:nvSpPr>
          <p:spPr>
            <a:xfrm>
              <a:off x="4819125" y="3143875"/>
              <a:ext cx="13975" cy="29675"/>
            </a:xfrm>
            <a:custGeom>
              <a:rect b="b" l="l" r="r" t="t"/>
              <a:pathLst>
                <a:path extrusionOk="0" h="1187" w="559">
                  <a:moveTo>
                    <a:pt x="521" y="1"/>
                  </a:moveTo>
                  <a:cubicBezTo>
                    <a:pt x="506" y="1"/>
                    <a:pt x="490" y="8"/>
                    <a:pt x="485" y="28"/>
                  </a:cubicBezTo>
                  <a:cubicBezTo>
                    <a:pt x="450" y="242"/>
                    <a:pt x="390" y="445"/>
                    <a:pt x="295" y="635"/>
                  </a:cubicBezTo>
                  <a:cubicBezTo>
                    <a:pt x="212" y="814"/>
                    <a:pt x="104" y="981"/>
                    <a:pt x="9" y="1147"/>
                  </a:cubicBezTo>
                  <a:cubicBezTo>
                    <a:pt x="1" y="1164"/>
                    <a:pt x="10" y="1186"/>
                    <a:pt x="28" y="1186"/>
                  </a:cubicBezTo>
                  <a:cubicBezTo>
                    <a:pt x="36" y="1186"/>
                    <a:pt x="46" y="1182"/>
                    <a:pt x="57" y="1171"/>
                  </a:cubicBezTo>
                  <a:cubicBezTo>
                    <a:pt x="319" y="897"/>
                    <a:pt x="485" y="421"/>
                    <a:pt x="545" y="28"/>
                  </a:cubicBezTo>
                  <a:cubicBezTo>
                    <a:pt x="559" y="14"/>
                    <a:pt x="541" y="1"/>
                    <a:pt x="52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45"/>
            <p:cNvSpPr/>
            <p:nvPr/>
          </p:nvSpPr>
          <p:spPr>
            <a:xfrm>
              <a:off x="4765550" y="3203900"/>
              <a:ext cx="33375" cy="29725"/>
            </a:xfrm>
            <a:custGeom>
              <a:rect b="b" l="l" r="r" t="t"/>
              <a:pathLst>
                <a:path extrusionOk="0" h="1189" w="1335">
                  <a:moveTo>
                    <a:pt x="1266" y="1"/>
                  </a:moveTo>
                  <a:cubicBezTo>
                    <a:pt x="1256" y="1"/>
                    <a:pt x="1245" y="3"/>
                    <a:pt x="1235" y="8"/>
                  </a:cubicBezTo>
                  <a:cubicBezTo>
                    <a:pt x="890" y="425"/>
                    <a:pt x="414" y="699"/>
                    <a:pt x="45" y="1080"/>
                  </a:cubicBezTo>
                  <a:cubicBezTo>
                    <a:pt x="1" y="1124"/>
                    <a:pt x="38" y="1188"/>
                    <a:pt x="91" y="1188"/>
                  </a:cubicBezTo>
                  <a:cubicBezTo>
                    <a:pt x="95" y="1188"/>
                    <a:pt x="100" y="1188"/>
                    <a:pt x="104" y="1187"/>
                  </a:cubicBezTo>
                  <a:cubicBezTo>
                    <a:pt x="628" y="997"/>
                    <a:pt x="1009" y="532"/>
                    <a:pt x="1307" y="80"/>
                  </a:cubicBezTo>
                  <a:cubicBezTo>
                    <a:pt x="1335" y="33"/>
                    <a:pt x="1304" y="1"/>
                    <a:pt x="126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45"/>
            <p:cNvSpPr/>
            <p:nvPr/>
          </p:nvSpPr>
          <p:spPr>
            <a:xfrm>
              <a:off x="4694925" y="3317450"/>
              <a:ext cx="24725" cy="14450"/>
            </a:xfrm>
            <a:custGeom>
              <a:rect b="b" l="l" r="r" t="t"/>
              <a:pathLst>
                <a:path extrusionOk="0" h="578" w="989">
                  <a:moveTo>
                    <a:pt x="977" y="0"/>
                  </a:moveTo>
                  <a:cubicBezTo>
                    <a:pt x="977" y="0"/>
                    <a:pt x="977" y="1"/>
                    <a:pt x="977" y="3"/>
                  </a:cubicBezTo>
                  <a:cubicBezTo>
                    <a:pt x="750" y="288"/>
                    <a:pt x="334" y="407"/>
                    <a:pt x="12" y="538"/>
                  </a:cubicBezTo>
                  <a:cubicBezTo>
                    <a:pt x="2" y="558"/>
                    <a:pt x="1" y="577"/>
                    <a:pt x="13" y="577"/>
                  </a:cubicBezTo>
                  <a:cubicBezTo>
                    <a:pt x="16" y="577"/>
                    <a:pt x="20" y="576"/>
                    <a:pt x="24" y="574"/>
                  </a:cubicBezTo>
                  <a:cubicBezTo>
                    <a:pt x="191" y="526"/>
                    <a:pt x="357" y="455"/>
                    <a:pt x="500" y="384"/>
                  </a:cubicBezTo>
                  <a:cubicBezTo>
                    <a:pt x="679" y="276"/>
                    <a:pt x="834" y="157"/>
                    <a:pt x="989" y="38"/>
                  </a:cubicBezTo>
                  <a:cubicBezTo>
                    <a:pt x="989" y="28"/>
                    <a:pt x="980" y="0"/>
                    <a:pt x="97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45"/>
            <p:cNvSpPr/>
            <p:nvPr/>
          </p:nvSpPr>
          <p:spPr>
            <a:xfrm>
              <a:off x="4655375" y="3341025"/>
              <a:ext cx="11875" cy="7250"/>
            </a:xfrm>
            <a:custGeom>
              <a:rect b="b" l="l" r="r" t="t"/>
              <a:pathLst>
                <a:path extrusionOk="0" h="290" w="475">
                  <a:moveTo>
                    <a:pt x="415" y="0"/>
                  </a:moveTo>
                  <a:cubicBezTo>
                    <a:pt x="249" y="12"/>
                    <a:pt x="106" y="119"/>
                    <a:pt x="11" y="238"/>
                  </a:cubicBezTo>
                  <a:cubicBezTo>
                    <a:pt x="1" y="268"/>
                    <a:pt x="15" y="289"/>
                    <a:pt x="41" y="289"/>
                  </a:cubicBezTo>
                  <a:cubicBezTo>
                    <a:pt x="46" y="289"/>
                    <a:pt x="52" y="288"/>
                    <a:pt x="58" y="286"/>
                  </a:cubicBezTo>
                  <a:cubicBezTo>
                    <a:pt x="177" y="191"/>
                    <a:pt x="249" y="95"/>
                    <a:pt x="415" y="95"/>
                  </a:cubicBezTo>
                  <a:cubicBezTo>
                    <a:pt x="475" y="72"/>
                    <a:pt x="463" y="0"/>
                    <a:pt x="41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45"/>
            <p:cNvSpPr/>
            <p:nvPr/>
          </p:nvSpPr>
          <p:spPr>
            <a:xfrm>
              <a:off x="4609500" y="3353975"/>
              <a:ext cx="33625" cy="18325"/>
            </a:xfrm>
            <a:custGeom>
              <a:rect b="b" l="l" r="r" t="t"/>
              <a:pathLst>
                <a:path extrusionOk="0" h="733" w="1345">
                  <a:moveTo>
                    <a:pt x="1342" y="1"/>
                  </a:moveTo>
                  <a:cubicBezTo>
                    <a:pt x="1340" y="1"/>
                    <a:pt x="1338" y="2"/>
                    <a:pt x="1334" y="6"/>
                  </a:cubicBezTo>
                  <a:cubicBezTo>
                    <a:pt x="1342" y="6"/>
                    <a:pt x="1344" y="1"/>
                    <a:pt x="1342" y="1"/>
                  </a:cubicBezTo>
                  <a:close/>
                  <a:moveTo>
                    <a:pt x="1334" y="6"/>
                  </a:moveTo>
                  <a:lnTo>
                    <a:pt x="1334" y="6"/>
                  </a:lnTo>
                  <a:cubicBezTo>
                    <a:pt x="881" y="197"/>
                    <a:pt x="500" y="506"/>
                    <a:pt x="36" y="685"/>
                  </a:cubicBezTo>
                  <a:cubicBezTo>
                    <a:pt x="0" y="709"/>
                    <a:pt x="24" y="732"/>
                    <a:pt x="48" y="732"/>
                  </a:cubicBezTo>
                  <a:cubicBezTo>
                    <a:pt x="524" y="566"/>
                    <a:pt x="929" y="268"/>
                    <a:pt x="1334" y="6"/>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45"/>
            <p:cNvSpPr/>
            <p:nvPr/>
          </p:nvSpPr>
          <p:spPr>
            <a:xfrm>
              <a:off x="4599175" y="3345425"/>
              <a:ext cx="18950" cy="14750"/>
            </a:xfrm>
            <a:custGeom>
              <a:rect b="b" l="l" r="r" t="t"/>
              <a:pathLst>
                <a:path extrusionOk="0" h="590" w="758">
                  <a:moveTo>
                    <a:pt x="722" y="1"/>
                  </a:moveTo>
                  <a:cubicBezTo>
                    <a:pt x="718" y="1"/>
                    <a:pt x="715" y="1"/>
                    <a:pt x="711" y="3"/>
                  </a:cubicBezTo>
                  <a:cubicBezTo>
                    <a:pt x="473" y="181"/>
                    <a:pt x="223" y="336"/>
                    <a:pt x="20" y="550"/>
                  </a:cubicBezTo>
                  <a:cubicBezTo>
                    <a:pt x="1" y="570"/>
                    <a:pt x="21" y="589"/>
                    <a:pt x="36" y="589"/>
                  </a:cubicBezTo>
                  <a:cubicBezTo>
                    <a:pt x="39" y="589"/>
                    <a:pt x="42" y="588"/>
                    <a:pt x="44" y="586"/>
                  </a:cubicBezTo>
                  <a:cubicBezTo>
                    <a:pt x="258" y="372"/>
                    <a:pt x="508" y="229"/>
                    <a:pt x="747" y="50"/>
                  </a:cubicBezTo>
                  <a:cubicBezTo>
                    <a:pt x="757" y="40"/>
                    <a:pt x="749" y="1"/>
                    <a:pt x="72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45"/>
            <p:cNvSpPr/>
            <p:nvPr/>
          </p:nvSpPr>
          <p:spPr>
            <a:xfrm>
              <a:off x="4547875" y="3375950"/>
              <a:ext cx="14650" cy="8250"/>
            </a:xfrm>
            <a:custGeom>
              <a:rect b="b" l="l" r="r" t="t"/>
              <a:pathLst>
                <a:path extrusionOk="0" h="330" w="586">
                  <a:moveTo>
                    <a:pt x="526" y="0"/>
                  </a:moveTo>
                  <a:cubicBezTo>
                    <a:pt x="513" y="0"/>
                    <a:pt x="499" y="6"/>
                    <a:pt x="489" y="20"/>
                  </a:cubicBezTo>
                  <a:cubicBezTo>
                    <a:pt x="382" y="163"/>
                    <a:pt x="191" y="211"/>
                    <a:pt x="24" y="282"/>
                  </a:cubicBezTo>
                  <a:cubicBezTo>
                    <a:pt x="1" y="306"/>
                    <a:pt x="24" y="330"/>
                    <a:pt x="36" y="330"/>
                  </a:cubicBezTo>
                  <a:cubicBezTo>
                    <a:pt x="239" y="282"/>
                    <a:pt x="429" y="222"/>
                    <a:pt x="560" y="68"/>
                  </a:cubicBezTo>
                  <a:cubicBezTo>
                    <a:pt x="585" y="34"/>
                    <a:pt x="557" y="0"/>
                    <a:pt x="52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45"/>
            <p:cNvSpPr/>
            <p:nvPr/>
          </p:nvSpPr>
          <p:spPr>
            <a:xfrm>
              <a:off x="4506800" y="3400550"/>
              <a:ext cx="925" cy="925"/>
            </a:xfrm>
            <a:custGeom>
              <a:rect b="b" l="l" r="r" t="t"/>
              <a:pathLst>
                <a:path extrusionOk="0" h="37" w="37">
                  <a:moveTo>
                    <a:pt x="24" y="0"/>
                  </a:moveTo>
                  <a:cubicBezTo>
                    <a:pt x="1" y="12"/>
                    <a:pt x="1" y="36"/>
                    <a:pt x="24" y="36"/>
                  </a:cubicBezTo>
                  <a:cubicBezTo>
                    <a:pt x="36" y="36"/>
                    <a:pt x="36" y="0"/>
                    <a:pt x="2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45"/>
            <p:cNvSpPr/>
            <p:nvPr/>
          </p:nvSpPr>
          <p:spPr>
            <a:xfrm>
              <a:off x="4437525" y="3408575"/>
              <a:ext cx="18400" cy="4200"/>
            </a:xfrm>
            <a:custGeom>
              <a:rect b="b" l="l" r="r" t="t"/>
              <a:pathLst>
                <a:path extrusionOk="0" h="168" w="736">
                  <a:moveTo>
                    <a:pt x="366" y="1"/>
                  </a:moveTo>
                  <a:cubicBezTo>
                    <a:pt x="247" y="1"/>
                    <a:pt x="128" y="49"/>
                    <a:pt x="21" y="108"/>
                  </a:cubicBezTo>
                  <a:cubicBezTo>
                    <a:pt x="1" y="129"/>
                    <a:pt x="7" y="158"/>
                    <a:pt x="24" y="158"/>
                  </a:cubicBezTo>
                  <a:cubicBezTo>
                    <a:pt x="27" y="158"/>
                    <a:pt x="30" y="157"/>
                    <a:pt x="33" y="156"/>
                  </a:cubicBezTo>
                  <a:cubicBezTo>
                    <a:pt x="80" y="142"/>
                    <a:pt x="127" y="137"/>
                    <a:pt x="173" y="137"/>
                  </a:cubicBezTo>
                  <a:cubicBezTo>
                    <a:pt x="246" y="137"/>
                    <a:pt x="318" y="148"/>
                    <a:pt x="390" y="156"/>
                  </a:cubicBezTo>
                  <a:cubicBezTo>
                    <a:pt x="438" y="162"/>
                    <a:pt x="483" y="162"/>
                    <a:pt x="527" y="162"/>
                  </a:cubicBezTo>
                  <a:cubicBezTo>
                    <a:pt x="572" y="162"/>
                    <a:pt x="617" y="162"/>
                    <a:pt x="664" y="168"/>
                  </a:cubicBezTo>
                  <a:cubicBezTo>
                    <a:pt x="724" y="156"/>
                    <a:pt x="736" y="108"/>
                    <a:pt x="712" y="108"/>
                  </a:cubicBezTo>
                  <a:cubicBezTo>
                    <a:pt x="593" y="49"/>
                    <a:pt x="497" y="1"/>
                    <a:pt x="36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45"/>
            <p:cNvSpPr/>
            <p:nvPr/>
          </p:nvSpPr>
          <p:spPr>
            <a:xfrm>
              <a:off x="4418400" y="3415425"/>
              <a:ext cx="4775" cy="525"/>
            </a:xfrm>
            <a:custGeom>
              <a:rect b="b" l="l" r="r" t="t"/>
              <a:pathLst>
                <a:path extrusionOk="0" h="21" w="191">
                  <a:moveTo>
                    <a:pt x="12" y="1"/>
                  </a:moveTo>
                  <a:cubicBezTo>
                    <a:pt x="0" y="1"/>
                    <a:pt x="0" y="13"/>
                    <a:pt x="12" y="13"/>
                  </a:cubicBezTo>
                  <a:lnTo>
                    <a:pt x="179" y="13"/>
                  </a:lnTo>
                  <a:cubicBezTo>
                    <a:pt x="182" y="19"/>
                    <a:pt x="184" y="21"/>
                    <a:pt x="186" y="21"/>
                  </a:cubicBezTo>
                  <a:cubicBezTo>
                    <a:pt x="190" y="21"/>
                    <a:pt x="188" y="1"/>
                    <a:pt x="17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45"/>
            <p:cNvSpPr/>
            <p:nvPr/>
          </p:nvSpPr>
          <p:spPr>
            <a:xfrm>
              <a:off x="4394875" y="3387250"/>
              <a:ext cx="44850" cy="10275"/>
            </a:xfrm>
            <a:custGeom>
              <a:rect b="b" l="l" r="r" t="t"/>
              <a:pathLst>
                <a:path extrusionOk="0" h="411" w="1794">
                  <a:moveTo>
                    <a:pt x="1695" y="1"/>
                  </a:moveTo>
                  <a:cubicBezTo>
                    <a:pt x="1686" y="1"/>
                    <a:pt x="1677" y="3"/>
                    <a:pt x="1668" y="9"/>
                  </a:cubicBezTo>
                  <a:cubicBezTo>
                    <a:pt x="1433" y="193"/>
                    <a:pt x="1130" y="255"/>
                    <a:pt x="823" y="255"/>
                  </a:cubicBezTo>
                  <a:cubicBezTo>
                    <a:pt x="554" y="255"/>
                    <a:pt x="282" y="207"/>
                    <a:pt x="48" y="151"/>
                  </a:cubicBezTo>
                  <a:cubicBezTo>
                    <a:pt x="13" y="151"/>
                    <a:pt x="1" y="175"/>
                    <a:pt x="37" y="187"/>
                  </a:cubicBezTo>
                  <a:cubicBezTo>
                    <a:pt x="285" y="320"/>
                    <a:pt x="613" y="410"/>
                    <a:pt x="934" y="410"/>
                  </a:cubicBezTo>
                  <a:cubicBezTo>
                    <a:pt x="1244" y="410"/>
                    <a:pt x="1546" y="326"/>
                    <a:pt x="1763" y="116"/>
                  </a:cubicBezTo>
                  <a:cubicBezTo>
                    <a:pt x="1793" y="75"/>
                    <a:pt x="1746" y="1"/>
                    <a:pt x="169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45"/>
            <p:cNvSpPr/>
            <p:nvPr/>
          </p:nvSpPr>
          <p:spPr>
            <a:xfrm>
              <a:off x="4375525" y="3388050"/>
              <a:ext cx="3000" cy="925"/>
            </a:xfrm>
            <a:custGeom>
              <a:rect b="b" l="l" r="r" t="t"/>
              <a:pathLst>
                <a:path extrusionOk="0" h="37" w="120">
                  <a:moveTo>
                    <a:pt x="1" y="0"/>
                  </a:moveTo>
                  <a:cubicBezTo>
                    <a:pt x="13" y="36"/>
                    <a:pt x="60" y="36"/>
                    <a:pt x="120" y="36"/>
                  </a:cubicBezTo>
                  <a:cubicBezTo>
                    <a:pt x="84" y="36"/>
                    <a:pt x="37" y="36"/>
                    <a:pt x="1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45"/>
            <p:cNvSpPr/>
            <p:nvPr/>
          </p:nvSpPr>
          <p:spPr>
            <a:xfrm>
              <a:off x="4351900" y="3381325"/>
              <a:ext cx="3050" cy="2825"/>
            </a:xfrm>
            <a:custGeom>
              <a:rect b="b" l="l" r="r" t="t"/>
              <a:pathLst>
                <a:path extrusionOk="0" h="113" w="122">
                  <a:moveTo>
                    <a:pt x="38" y="1"/>
                  </a:moveTo>
                  <a:cubicBezTo>
                    <a:pt x="18" y="1"/>
                    <a:pt x="0" y="34"/>
                    <a:pt x="29" y="43"/>
                  </a:cubicBezTo>
                  <a:lnTo>
                    <a:pt x="89" y="103"/>
                  </a:lnTo>
                  <a:cubicBezTo>
                    <a:pt x="92" y="109"/>
                    <a:pt x="96" y="112"/>
                    <a:pt x="100" y="112"/>
                  </a:cubicBezTo>
                  <a:cubicBezTo>
                    <a:pt x="111" y="112"/>
                    <a:pt x="121" y="93"/>
                    <a:pt x="112" y="67"/>
                  </a:cubicBezTo>
                  <a:lnTo>
                    <a:pt x="53" y="7"/>
                  </a:lnTo>
                  <a:cubicBezTo>
                    <a:pt x="48" y="3"/>
                    <a:pt x="43" y="1"/>
                    <a:pt x="3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45"/>
            <p:cNvSpPr/>
            <p:nvPr/>
          </p:nvSpPr>
          <p:spPr>
            <a:xfrm>
              <a:off x="4268375" y="3383575"/>
              <a:ext cx="28300" cy="14925"/>
            </a:xfrm>
            <a:custGeom>
              <a:rect b="b" l="l" r="r" t="t"/>
              <a:pathLst>
                <a:path extrusionOk="0" h="597" w="1132">
                  <a:moveTo>
                    <a:pt x="1" y="1"/>
                  </a:moveTo>
                  <a:cubicBezTo>
                    <a:pt x="310" y="310"/>
                    <a:pt x="703" y="489"/>
                    <a:pt x="1132" y="596"/>
                  </a:cubicBezTo>
                  <a:cubicBezTo>
                    <a:pt x="703" y="489"/>
                    <a:pt x="322" y="310"/>
                    <a:pt x="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6" name="Google Shape;2176;p45"/>
            <p:cNvSpPr/>
            <p:nvPr/>
          </p:nvSpPr>
          <p:spPr>
            <a:xfrm>
              <a:off x="4165450" y="3317150"/>
              <a:ext cx="64475" cy="48200"/>
            </a:xfrm>
            <a:custGeom>
              <a:rect b="b" l="l" r="r" t="t"/>
              <a:pathLst>
                <a:path extrusionOk="0" h="1928" w="2579">
                  <a:moveTo>
                    <a:pt x="46" y="1"/>
                  </a:moveTo>
                  <a:cubicBezTo>
                    <a:pt x="17" y="1"/>
                    <a:pt x="1" y="40"/>
                    <a:pt x="22" y="50"/>
                  </a:cubicBezTo>
                  <a:cubicBezTo>
                    <a:pt x="748" y="788"/>
                    <a:pt x="1689" y="1372"/>
                    <a:pt x="2558" y="1920"/>
                  </a:cubicBezTo>
                  <a:cubicBezTo>
                    <a:pt x="2561" y="1925"/>
                    <a:pt x="2564" y="1928"/>
                    <a:pt x="2566" y="1928"/>
                  </a:cubicBezTo>
                  <a:cubicBezTo>
                    <a:pt x="2574" y="1928"/>
                    <a:pt x="2579" y="1905"/>
                    <a:pt x="2570" y="1896"/>
                  </a:cubicBezTo>
                  <a:cubicBezTo>
                    <a:pt x="1736" y="1265"/>
                    <a:pt x="903" y="610"/>
                    <a:pt x="58" y="3"/>
                  </a:cubicBezTo>
                  <a:cubicBezTo>
                    <a:pt x="54" y="1"/>
                    <a:pt x="50" y="1"/>
                    <a:pt x="4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45"/>
            <p:cNvSpPr/>
            <p:nvPr/>
          </p:nvSpPr>
          <p:spPr>
            <a:xfrm>
              <a:off x="4213600" y="3325550"/>
              <a:ext cx="17500" cy="10100"/>
            </a:xfrm>
            <a:custGeom>
              <a:rect b="b" l="l" r="r" t="t"/>
              <a:pathLst>
                <a:path extrusionOk="0" h="404" w="700">
                  <a:moveTo>
                    <a:pt x="37" y="0"/>
                  </a:moveTo>
                  <a:cubicBezTo>
                    <a:pt x="1" y="0"/>
                    <a:pt x="1" y="36"/>
                    <a:pt x="37" y="36"/>
                  </a:cubicBezTo>
                  <a:cubicBezTo>
                    <a:pt x="287" y="107"/>
                    <a:pt x="477" y="214"/>
                    <a:pt x="668" y="393"/>
                  </a:cubicBezTo>
                  <a:cubicBezTo>
                    <a:pt x="675" y="400"/>
                    <a:pt x="681" y="403"/>
                    <a:pt x="686" y="403"/>
                  </a:cubicBezTo>
                  <a:cubicBezTo>
                    <a:pt x="697" y="403"/>
                    <a:pt x="700" y="389"/>
                    <a:pt x="691" y="381"/>
                  </a:cubicBezTo>
                  <a:cubicBezTo>
                    <a:pt x="513" y="202"/>
                    <a:pt x="287" y="24"/>
                    <a:pt x="3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8" name="Google Shape;2178;p45"/>
            <p:cNvSpPr/>
            <p:nvPr/>
          </p:nvSpPr>
          <p:spPr>
            <a:xfrm>
              <a:off x="4100650" y="3251350"/>
              <a:ext cx="15950" cy="10225"/>
            </a:xfrm>
            <a:custGeom>
              <a:rect b="b" l="l" r="r" t="t"/>
              <a:pathLst>
                <a:path extrusionOk="0" h="409" w="638">
                  <a:moveTo>
                    <a:pt x="41" y="0"/>
                  </a:moveTo>
                  <a:cubicBezTo>
                    <a:pt x="20" y="0"/>
                    <a:pt x="1" y="22"/>
                    <a:pt x="30" y="51"/>
                  </a:cubicBezTo>
                  <a:cubicBezTo>
                    <a:pt x="173" y="218"/>
                    <a:pt x="435" y="313"/>
                    <a:pt x="637" y="408"/>
                  </a:cubicBezTo>
                  <a:cubicBezTo>
                    <a:pt x="530" y="349"/>
                    <a:pt x="447" y="289"/>
                    <a:pt x="352" y="206"/>
                  </a:cubicBezTo>
                  <a:cubicBezTo>
                    <a:pt x="316" y="170"/>
                    <a:pt x="268" y="134"/>
                    <a:pt x="221" y="87"/>
                  </a:cubicBezTo>
                  <a:cubicBezTo>
                    <a:pt x="173" y="51"/>
                    <a:pt x="114" y="27"/>
                    <a:pt x="54" y="3"/>
                  </a:cubicBezTo>
                  <a:cubicBezTo>
                    <a:pt x="50" y="1"/>
                    <a:pt x="45" y="0"/>
                    <a:pt x="4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9" name="Google Shape;2179;p45"/>
            <p:cNvSpPr/>
            <p:nvPr/>
          </p:nvSpPr>
          <p:spPr>
            <a:xfrm>
              <a:off x="4107450" y="3238250"/>
              <a:ext cx="13525" cy="8575"/>
            </a:xfrm>
            <a:custGeom>
              <a:rect b="b" l="l" r="r" t="t"/>
              <a:pathLst>
                <a:path extrusionOk="0" h="343" w="541">
                  <a:moveTo>
                    <a:pt x="38" y="0"/>
                  </a:moveTo>
                  <a:cubicBezTo>
                    <a:pt x="13" y="0"/>
                    <a:pt x="1" y="20"/>
                    <a:pt x="20" y="39"/>
                  </a:cubicBezTo>
                  <a:cubicBezTo>
                    <a:pt x="163" y="182"/>
                    <a:pt x="354" y="242"/>
                    <a:pt x="532" y="337"/>
                  </a:cubicBezTo>
                  <a:cubicBezTo>
                    <a:pt x="365" y="218"/>
                    <a:pt x="199" y="123"/>
                    <a:pt x="56" y="4"/>
                  </a:cubicBezTo>
                  <a:cubicBezTo>
                    <a:pt x="49" y="1"/>
                    <a:pt x="43" y="0"/>
                    <a:pt x="38" y="0"/>
                  </a:cubicBezTo>
                  <a:close/>
                  <a:moveTo>
                    <a:pt x="532" y="337"/>
                  </a:moveTo>
                  <a:cubicBezTo>
                    <a:pt x="532" y="341"/>
                    <a:pt x="533" y="342"/>
                    <a:pt x="535" y="342"/>
                  </a:cubicBezTo>
                  <a:cubicBezTo>
                    <a:pt x="537" y="342"/>
                    <a:pt x="540" y="337"/>
                    <a:pt x="532" y="337"/>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45"/>
            <p:cNvSpPr/>
            <p:nvPr/>
          </p:nvSpPr>
          <p:spPr>
            <a:xfrm>
              <a:off x="4040975" y="3144125"/>
              <a:ext cx="22975" cy="83000"/>
            </a:xfrm>
            <a:custGeom>
              <a:rect b="b" l="l" r="r" t="t"/>
              <a:pathLst>
                <a:path extrusionOk="0" h="3320" w="919">
                  <a:moveTo>
                    <a:pt x="113" y="0"/>
                  </a:moveTo>
                  <a:cubicBezTo>
                    <a:pt x="104" y="0"/>
                    <a:pt x="96" y="6"/>
                    <a:pt x="96" y="18"/>
                  </a:cubicBezTo>
                  <a:cubicBezTo>
                    <a:pt x="0" y="1137"/>
                    <a:pt x="215" y="2387"/>
                    <a:pt x="858" y="3304"/>
                  </a:cubicBezTo>
                  <a:cubicBezTo>
                    <a:pt x="861" y="3315"/>
                    <a:pt x="869" y="3319"/>
                    <a:pt x="878" y="3319"/>
                  </a:cubicBezTo>
                  <a:cubicBezTo>
                    <a:pt x="897" y="3319"/>
                    <a:pt x="918" y="3297"/>
                    <a:pt x="893" y="3280"/>
                  </a:cubicBezTo>
                  <a:cubicBezTo>
                    <a:pt x="191" y="2221"/>
                    <a:pt x="262" y="1209"/>
                    <a:pt x="131" y="18"/>
                  </a:cubicBezTo>
                  <a:cubicBezTo>
                    <a:pt x="131" y="6"/>
                    <a:pt x="122" y="0"/>
                    <a:pt x="11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1" name="Google Shape;2181;p45"/>
            <p:cNvSpPr/>
            <p:nvPr/>
          </p:nvSpPr>
          <p:spPr>
            <a:xfrm>
              <a:off x="4061800" y="3144125"/>
              <a:ext cx="2700" cy="16750"/>
            </a:xfrm>
            <a:custGeom>
              <a:rect b="b" l="l" r="r" t="t"/>
              <a:pathLst>
                <a:path extrusionOk="0" h="670" w="108">
                  <a:moveTo>
                    <a:pt x="42" y="0"/>
                  </a:moveTo>
                  <a:cubicBezTo>
                    <a:pt x="33" y="0"/>
                    <a:pt x="25" y="6"/>
                    <a:pt x="25" y="18"/>
                  </a:cubicBezTo>
                  <a:cubicBezTo>
                    <a:pt x="1" y="232"/>
                    <a:pt x="36" y="470"/>
                    <a:pt x="84" y="661"/>
                  </a:cubicBezTo>
                  <a:cubicBezTo>
                    <a:pt x="90" y="667"/>
                    <a:pt x="96" y="670"/>
                    <a:pt x="100" y="670"/>
                  </a:cubicBezTo>
                  <a:cubicBezTo>
                    <a:pt x="105" y="670"/>
                    <a:pt x="108" y="667"/>
                    <a:pt x="108" y="661"/>
                  </a:cubicBezTo>
                  <a:cubicBezTo>
                    <a:pt x="60" y="435"/>
                    <a:pt x="84" y="232"/>
                    <a:pt x="60" y="18"/>
                  </a:cubicBezTo>
                  <a:cubicBezTo>
                    <a:pt x="60" y="6"/>
                    <a:pt x="51" y="0"/>
                    <a:pt x="4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p45"/>
            <p:cNvSpPr/>
            <p:nvPr/>
          </p:nvSpPr>
          <p:spPr>
            <a:xfrm>
              <a:off x="4072400" y="3076900"/>
              <a:ext cx="7000" cy="9500"/>
            </a:xfrm>
            <a:custGeom>
              <a:rect b="b" l="l" r="r" t="t"/>
              <a:pathLst>
                <a:path extrusionOk="0" h="380" w="280">
                  <a:moveTo>
                    <a:pt x="266" y="1"/>
                  </a:moveTo>
                  <a:cubicBezTo>
                    <a:pt x="263" y="1"/>
                    <a:pt x="259" y="5"/>
                    <a:pt x="255" y="16"/>
                  </a:cubicBezTo>
                  <a:cubicBezTo>
                    <a:pt x="208" y="52"/>
                    <a:pt x="196" y="100"/>
                    <a:pt x="160" y="147"/>
                  </a:cubicBezTo>
                  <a:lnTo>
                    <a:pt x="29" y="326"/>
                  </a:lnTo>
                  <a:cubicBezTo>
                    <a:pt x="0" y="345"/>
                    <a:pt x="26" y="380"/>
                    <a:pt x="56" y="380"/>
                  </a:cubicBezTo>
                  <a:cubicBezTo>
                    <a:pt x="63" y="380"/>
                    <a:pt x="70" y="378"/>
                    <a:pt x="77" y="373"/>
                  </a:cubicBezTo>
                  <a:cubicBezTo>
                    <a:pt x="160" y="278"/>
                    <a:pt x="255" y="159"/>
                    <a:pt x="279" y="28"/>
                  </a:cubicBezTo>
                  <a:cubicBezTo>
                    <a:pt x="279" y="20"/>
                    <a:pt x="274" y="1"/>
                    <a:pt x="26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45"/>
            <p:cNvSpPr/>
            <p:nvPr/>
          </p:nvSpPr>
          <p:spPr>
            <a:xfrm>
              <a:off x="4095750" y="3007325"/>
              <a:ext cx="2700" cy="22275"/>
            </a:xfrm>
            <a:custGeom>
              <a:rect b="b" l="l" r="r" t="t"/>
              <a:pathLst>
                <a:path extrusionOk="0" h="891" w="108">
                  <a:moveTo>
                    <a:pt x="75" y="0"/>
                  </a:moveTo>
                  <a:cubicBezTo>
                    <a:pt x="66" y="0"/>
                    <a:pt x="60" y="4"/>
                    <a:pt x="60" y="13"/>
                  </a:cubicBezTo>
                  <a:cubicBezTo>
                    <a:pt x="0" y="299"/>
                    <a:pt x="12" y="597"/>
                    <a:pt x="12" y="870"/>
                  </a:cubicBezTo>
                  <a:cubicBezTo>
                    <a:pt x="12" y="884"/>
                    <a:pt x="20" y="890"/>
                    <a:pt x="27" y="890"/>
                  </a:cubicBezTo>
                  <a:cubicBezTo>
                    <a:pt x="32" y="890"/>
                    <a:pt x="36" y="887"/>
                    <a:pt x="36" y="882"/>
                  </a:cubicBezTo>
                  <a:cubicBezTo>
                    <a:pt x="36" y="597"/>
                    <a:pt x="48" y="311"/>
                    <a:pt x="107" y="25"/>
                  </a:cubicBezTo>
                  <a:cubicBezTo>
                    <a:pt x="107" y="10"/>
                    <a:pt x="89" y="0"/>
                    <a:pt x="7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45"/>
            <p:cNvSpPr/>
            <p:nvPr/>
          </p:nvSpPr>
          <p:spPr>
            <a:xfrm>
              <a:off x="4087750" y="2945050"/>
              <a:ext cx="11100" cy="13625"/>
            </a:xfrm>
            <a:custGeom>
              <a:rect b="b" l="l" r="r" t="t"/>
              <a:pathLst>
                <a:path extrusionOk="0" h="545" w="444">
                  <a:moveTo>
                    <a:pt x="27" y="1"/>
                  </a:moveTo>
                  <a:cubicBezTo>
                    <a:pt x="15" y="1"/>
                    <a:pt x="1" y="20"/>
                    <a:pt x="10" y="40"/>
                  </a:cubicBezTo>
                  <a:cubicBezTo>
                    <a:pt x="130" y="194"/>
                    <a:pt x="260" y="361"/>
                    <a:pt x="380" y="528"/>
                  </a:cubicBezTo>
                  <a:cubicBezTo>
                    <a:pt x="384" y="540"/>
                    <a:pt x="393" y="545"/>
                    <a:pt x="402" y="545"/>
                  </a:cubicBezTo>
                  <a:cubicBezTo>
                    <a:pt x="422" y="545"/>
                    <a:pt x="443" y="524"/>
                    <a:pt x="427" y="492"/>
                  </a:cubicBezTo>
                  <a:cubicBezTo>
                    <a:pt x="308" y="313"/>
                    <a:pt x="201" y="123"/>
                    <a:pt x="34" y="4"/>
                  </a:cubicBezTo>
                  <a:cubicBezTo>
                    <a:pt x="32" y="2"/>
                    <a:pt x="29" y="1"/>
                    <a:pt x="2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5" name="Google Shape;2185;p45"/>
            <p:cNvSpPr/>
            <p:nvPr/>
          </p:nvSpPr>
          <p:spPr>
            <a:xfrm>
              <a:off x="4073525" y="2919500"/>
              <a:ext cx="11725" cy="5775"/>
            </a:xfrm>
            <a:custGeom>
              <a:rect b="b" l="l" r="r" t="t"/>
              <a:pathLst>
                <a:path extrusionOk="0" h="231" w="469">
                  <a:moveTo>
                    <a:pt x="58" y="0"/>
                  </a:moveTo>
                  <a:cubicBezTo>
                    <a:pt x="26" y="0"/>
                    <a:pt x="0" y="52"/>
                    <a:pt x="44" y="73"/>
                  </a:cubicBezTo>
                  <a:cubicBezTo>
                    <a:pt x="163" y="133"/>
                    <a:pt x="294" y="181"/>
                    <a:pt x="425" y="228"/>
                  </a:cubicBezTo>
                  <a:cubicBezTo>
                    <a:pt x="429" y="229"/>
                    <a:pt x="432" y="230"/>
                    <a:pt x="436" y="230"/>
                  </a:cubicBezTo>
                  <a:cubicBezTo>
                    <a:pt x="462" y="230"/>
                    <a:pt x="468" y="191"/>
                    <a:pt x="437" y="181"/>
                  </a:cubicBezTo>
                  <a:cubicBezTo>
                    <a:pt x="318" y="109"/>
                    <a:pt x="187" y="73"/>
                    <a:pt x="67" y="2"/>
                  </a:cubicBezTo>
                  <a:cubicBezTo>
                    <a:pt x="64" y="1"/>
                    <a:pt x="61" y="0"/>
                    <a:pt x="5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6" name="Google Shape;2186;p45"/>
            <p:cNvSpPr/>
            <p:nvPr/>
          </p:nvSpPr>
          <p:spPr>
            <a:xfrm>
              <a:off x="4058225" y="2978950"/>
              <a:ext cx="3600" cy="26625"/>
            </a:xfrm>
            <a:custGeom>
              <a:rect b="b" l="l" r="r" t="t"/>
              <a:pathLst>
                <a:path extrusionOk="0" h="1065" w="144">
                  <a:moveTo>
                    <a:pt x="30" y="1"/>
                  </a:moveTo>
                  <a:cubicBezTo>
                    <a:pt x="15" y="1"/>
                    <a:pt x="1" y="9"/>
                    <a:pt x="1" y="29"/>
                  </a:cubicBezTo>
                  <a:cubicBezTo>
                    <a:pt x="1" y="208"/>
                    <a:pt x="25" y="386"/>
                    <a:pt x="37" y="565"/>
                  </a:cubicBezTo>
                  <a:cubicBezTo>
                    <a:pt x="37" y="731"/>
                    <a:pt x="37" y="898"/>
                    <a:pt x="13" y="1065"/>
                  </a:cubicBezTo>
                  <a:cubicBezTo>
                    <a:pt x="13" y="1065"/>
                    <a:pt x="48" y="1065"/>
                    <a:pt x="48" y="1041"/>
                  </a:cubicBezTo>
                  <a:cubicBezTo>
                    <a:pt x="108" y="720"/>
                    <a:pt x="144" y="327"/>
                    <a:pt x="60" y="17"/>
                  </a:cubicBezTo>
                  <a:cubicBezTo>
                    <a:pt x="55" y="6"/>
                    <a:pt x="42" y="1"/>
                    <a:pt x="3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45"/>
            <p:cNvSpPr/>
            <p:nvPr/>
          </p:nvSpPr>
          <p:spPr>
            <a:xfrm>
              <a:off x="4018350" y="2943050"/>
              <a:ext cx="4700" cy="3125"/>
            </a:xfrm>
            <a:custGeom>
              <a:rect b="b" l="l" r="r" t="t"/>
              <a:pathLst>
                <a:path extrusionOk="0" h="125" w="188">
                  <a:moveTo>
                    <a:pt x="12" y="1"/>
                  </a:moveTo>
                  <a:cubicBezTo>
                    <a:pt x="0" y="1"/>
                    <a:pt x="0" y="1"/>
                    <a:pt x="0" y="12"/>
                  </a:cubicBezTo>
                  <a:cubicBezTo>
                    <a:pt x="48" y="48"/>
                    <a:pt x="108" y="72"/>
                    <a:pt x="167" y="120"/>
                  </a:cubicBezTo>
                  <a:cubicBezTo>
                    <a:pt x="170" y="123"/>
                    <a:pt x="173" y="124"/>
                    <a:pt x="176" y="124"/>
                  </a:cubicBezTo>
                  <a:cubicBezTo>
                    <a:pt x="184" y="124"/>
                    <a:pt x="188" y="113"/>
                    <a:pt x="179" y="96"/>
                  </a:cubicBezTo>
                  <a:cubicBezTo>
                    <a:pt x="131" y="60"/>
                    <a:pt x="60" y="36"/>
                    <a:pt x="1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45"/>
            <p:cNvSpPr/>
            <p:nvPr/>
          </p:nvSpPr>
          <p:spPr>
            <a:xfrm>
              <a:off x="4023050" y="2911475"/>
              <a:ext cx="8550" cy="8150"/>
            </a:xfrm>
            <a:custGeom>
              <a:rect b="b" l="l" r="r" t="t"/>
              <a:pathLst>
                <a:path extrusionOk="0" h="326" w="342">
                  <a:moveTo>
                    <a:pt x="31" y="0"/>
                  </a:moveTo>
                  <a:cubicBezTo>
                    <a:pt x="13" y="0"/>
                    <a:pt x="0" y="28"/>
                    <a:pt x="27" y="37"/>
                  </a:cubicBezTo>
                  <a:lnTo>
                    <a:pt x="289" y="311"/>
                  </a:lnTo>
                  <a:cubicBezTo>
                    <a:pt x="292" y="322"/>
                    <a:pt x="299" y="326"/>
                    <a:pt x="306" y="326"/>
                  </a:cubicBezTo>
                  <a:cubicBezTo>
                    <a:pt x="322" y="326"/>
                    <a:pt x="341" y="301"/>
                    <a:pt x="324" y="275"/>
                  </a:cubicBezTo>
                  <a:lnTo>
                    <a:pt x="51" y="13"/>
                  </a:lnTo>
                  <a:cubicBezTo>
                    <a:pt x="44" y="4"/>
                    <a:pt x="37" y="0"/>
                    <a:pt x="3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45"/>
            <p:cNvSpPr/>
            <p:nvPr/>
          </p:nvSpPr>
          <p:spPr>
            <a:xfrm>
              <a:off x="3988650" y="2870975"/>
              <a:ext cx="27050" cy="12875"/>
            </a:xfrm>
            <a:custGeom>
              <a:rect b="b" l="l" r="r" t="t"/>
              <a:pathLst>
                <a:path extrusionOk="0" h="515" w="1082">
                  <a:moveTo>
                    <a:pt x="80" y="1"/>
                  </a:moveTo>
                  <a:cubicBezTo>
                    <a:pt x="38" y="1"/>
                    <a:pt x="1" y="53"/>
                    <a:pt x="33" y="86"/>
                  </a:cubicBezTo>
                  <a:cubicBezTo>
                    <a:pt x="236" y="383"/>
                    <a:pt x="700" y="467"/>
                    <a:pt x="1046" y="514"/>
                  </a:cubicBezTo>
                  <a:cubicBezTo>
                    <a:pt x="1057" y="514"/>
                    <a:pt x="1081" y="467"/>
                    <a:pt x="1057" y="455"/>
                  </a:cubicBezTo>
                  <a:cubicBezTo>
                    <a:pt x="724" y="300"/>
                    <a:pt x="414" y="121"/>
                    <a:pt x="93" y="2"/>
                  </a:cubicBezTo>
                  <a:cubicBezTo>
                    <a:pt x="89" y="1"/>
                    <a:pt x="85" y="1"/>
                    <a:pt x="8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45"/>
            <p:cNvSpPr/>
            <p:nvPr/>
          </p:nvSpPr>
          <p:spPr>
            <a:xfrm>
              <a:off x="3916925" y="2824525"/>
              <a:ext cx="43000" cy="28925"/>
            </a:xfrm>
            <a:custGeom>
              <a:rect b="b" l="l" r="r" t="t"/>
              <a:pathLst>
                <a:path extrusionOk="0" h="1157" w="1720">
                  <a:moveTo>
                    <a:pt x="43" y="1"/>
                  </a:moveTo>
                  <a:cubicBezTo>
                    <a:pt x="16" y="1"/>
                    <a:pt x="1" y="30"/>
                    <a:pt x="21" y="50"/>
                  </a:cubicBezTo>
                  <a:cubicBezTo>
                    <a:pt x="486" y="491"/>
                    <a:pt x="1128" y="848"/>
                    <a:pt x="1712" y="1146"/>
                  </a:cubicBezTo>
                  <a:cubicBezTo>
                    <a:pt x="1128" y="812"/>
                    <a:pt x="616" y="360"/>
                    <a:pt x="57" y="3"/>
                  </a:cubicBezTo>
                  <a:cubicBezTo>
                    <a:pt x="52" y="1"/>
                    <a:pt x="47" y="1"/>
                    <a:pt x="43" y="1"/>
                  </a:cubicBezTo>
                  <a:close/>
                  <a:moveTo>
                    <a:pt x="1712" y="1146"/>
                  </a:moveTo>
                  <a:cubicBezTo>
                    <a:pt x="1712" y="1154"/>
                    <a:pt x="1713" y="1156"/>
                    <a:pt x="1714" y="1156"/>
                  </a:cubicBezTo>
                  <a:cubicBezTo>
                    <a:pt x="1717" y="1156"/>
                    <a:pt x="1720" y="1146"/>
                    <a:pt x="1712" y="1146"/>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1" name="Google Shape;2191;p45"/>
            <p:cNvSpPr/>
            <p:nvPr/>
          </p:nvSpPr>
          <p:spPr>
            <a:xfrm>
              <a:off x="3923250" y="2857475"/>
              <a:ext cx="29300" cy="15200"/>
            </a:xfrm>
            <a:custGeom>
              <a:rect b="b" l="l" r="r" t="t"/>
              <a:pathLst>
                <a:path extrusionOk="0" h="608" w="1172">
                  <a:moveTo>
                    <a:pt x="49" y="1"/>
                  </a:moveTo>
                  <a:cubicBezTo>
                    <a:pt x="20" y="1"/>
                    <a:pt x="0" y="46"/>
                    <a:pt x="30" y="66"/>
                  </a:cubicBezTo>
                  <a:cubicBezTo>
                    <a:pt x="286" y="377"/>
                    <a:pt x="645" y="605"/>
                    <a:pt x="1040" y="605"/>
                  </a:cubicBezTo>
                  <a:cubicBezTo>
                    <a:pt x="1068" y="605"/>
                    <a:pt x="1097" y="604"/>
                    <a:pt x="1125" y="602"/>
                  </a:cubicBezTo>
                  <a:cubicBezTo>
                    <a:pt x="1133" y="606"/>
                    <a:pt x="1140" y="607"/>
                    <a:pt x="1145" y="607"/>
                  </a:cubicBezTo>
                  <a:cubicBezTo>
                    <a:pt x="1172" y="607"/>
                    <a:pt x="1165" y="562"/>
                    <a:pt x="1125" y="542"/>
                  </a:cubicBezTo>
                  <a:cubicBezTo>
                    <a:pt x="709" y="507"/>
                    <a:pt x="423" y="209"/>
                    <a:pt x="66" y="6"/>
                  </a:cubicBezTo>
                  <a:cubicBezTo>
                    <a:pt x="60" y="3"/>
                    <a:pt x="54" y="1"/>
                    <a:pt x="4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45"/>
            <p:cNvSpPr/>
            <p:nvPr/>
          </p:nvSpPr>
          <p:spPr>
            <a:xfrm>
              <a:off x="3970575" y="2927975"/>
              <a:ext cx="19225" cy="9450"/>
            </a:xfrm>
            <a:custGeom>
              <a:rect b="b" l="l" r="r" t="t"/>
              <a:pathLst>
                <a:path extrusionOk="0" h="378" w="769">
                  <a:moveTo>
                    <a:pt x="31" y="0"/>
                  </a:moveTo>
                  <a:cubicBezTo>
                    <a:pt x="10" y="0"/>
                    <a:pt x="0" y="26"/>
                    <a:pt x="18" y="44"/>
                  </a:cubicBezTo>
                  <a:cubicBezTo>
                    <a:pt x="233" y="223"/>
                    <a:pt x="471" y="318"/>
                    <a:pt x="733" y="377"/>
                  </a:cubicBezTo>
                  <a:cubicBezTo>
                    <a:pt x="756" y="354"/>
                    <a:pt x="768" y="330"/>
                    <a:pt x="733" y="330"/>
                  </a:cubicBezTo>
                  <a:cubicBezTo>
                    <a:pt x="483" y="270"/>
                    <a:pt x="280" y="139"/>
                    <a:pt x="54" y="8"/>
                  </a:cubicBezTo>
                  <a:cubicBezTo>
                    <a:pt x="46" y="3"/>
                    <a:pt x="38" y="0"/>
                    <a:pt x="3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3" name="Google Shape;2193;p45"/>
            <p:cNvSpPr/>
            <p:nvPr/>
          </p:nvSpPr>
          <p:spPr>
            <a:xfrm>
              <a:off x="3861850" y="2805475"/>
              <a:ext cx="18725" cy="18500"/>
            </a:xfrm>
            <a:custGeom>
              <a:rect b="b" l="l" r="r" t="t"/>
              <a:pathLst>
                <a:path extrusionOk="0" h="740" w="749">
                  <a:moveTo>
                    <a:pt x="46" y="1"/>
                  </a:moveTo>
                  <a:cubicBezTo>
                    <a:pt x="17" y="1"/>
                    <a:pt x="0" y="40"/>
                    <a:pt x="22" y="50"/>
                  </a:cubicBezTo>
                  <a:cubicBezTo>
                    <a:pt x="248" y="289"/>
                    <a:pt x="522" y="479"/>
                    <a:pt x="736" y="717"/>
                  </a:cubicBezTo>
                  <a:cubicBezTo>
                    <a:pt x="545" y="455"/>
                    <a:pt x="319" y="181"/>
                    <a:pt x="57" y="3"/>
                  </a:cubicBezTo>
                  <a:cubicBezTo>
                    <a:pt x="53" y="2"/>
                    <a:pt x="50" y="1"/>
                    <a:pt x="46" y="1"/>
                  </a:cubicBezTo>
                  <a:close/>
                  <a:moveTo>
                    <a:pt x="736" y="717"/>
                  </a:moveTo>
                  <a:cubicBezTo>
                    <a:pt x="736" y="733"/>
                    <a:pt x="741" y="740"/>
                    <a:pt x="744" y="740"/>
                  </a:cubicBezTo>
                  <a:cubicBezTo>
                    <a:pt x="748" y="740"/>
                    <a:pt x="749" y="730"/>
                    <a:pt x="736" y="717"/>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4" name="Google Shape;2194;p45"/>
            <p:cNvSpPr/>
            <p:nvPr/>
          </p:nvSpPr>
          <p:spPr>
            <a:xfrm>
              <a:off x="3830925" y="2766550"/>
              <a:ext cx="5275" cy="12750"/>
            </a:xfrm>
            <a:custGeom>
              <a:rect b="b" l="l" r="r" t="t"/>
              <a:pathLst>
                <a:path extrusionOk="0" h="510" w="211">
                  <a:moveTo>
                    <a:pt x="45" y="0"/>
                  </a:moveTo>
                  <a:cubicBezTo>
                    <a:pt x="24" y="0"/>
                    <a:pt x="0" y="16"/>
                    <a:pt x="8" y="48"/>
                  </a:cubicBezTo>
                  <a:cubicBezTo>
                    <a:pt x="44" y="191"/>
                    <a:pt x="104" y="310"/>
                    <a:pt x="104" y="464"/>
                  </a:cubicBezTo>
                  <a:cubicBezTo>
                    <a:pt x="104" y="494"/>
                    <a:pt x="130" y="509"/>
                    <a:pt x="157" y="509"/>
                  </a:cubicBezTo>
                  <a:cubicBezTo>
                    <a:pt x="184" y="509"/>
                    <a:pt x="211" y="494"/>
                    <a:pt x="211" y="464"/>
                  </a:cubicBezTo>
                  <a:cubicBezTo>
                    <a:pt x="187" y="310"/>
                    <a:pt x="151" y="155"/>
                    <a:pt x="68" y="12"/>
                  </a:cubicBezTo>
                  <a:cubicBezTo>
                    <a:pt x="64" y="4"/>
                    <a:pt x="55" y="0"/>
                    <a:pt x="4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5" name="Google Shape;2195;p45"/>
            <p:cNvSpPr/>
            <p:nvPr/>
          </p:nvSpPr>
          <p:spPr>
            <a:xfrm>
              <a:off x="3879675" y="2795050"/>
              <a:ext cx="12425" cy="9650"/>
            </a:xfrm>
            <a:custGeom>
              <a:rect b="b" l="l" r="r" t="t"/>
              <a:pathLst>
                <a:path extrusionOk="0" h="386" w="497">
                  <a:moveTo>
                    <a:pt x="37" y="1"/>
                  </a:moveTo>
                  <a:cubicBezTo>
                    <a:pt x="17" y="1"/>
                    <a:pt x="1" y="29"/>
                    <a:pt x="11" y="39"/>
                  </a:cubicBezTo>
                  <a:cubicBezTo>
                    <a:pt x="130" y="182"/>
                    <a:pt x="261" y="301"/>
                    <a:pt x="440" y="384"/>
                  </a:cubicBezTo>
                  <a:cubicBezTo>
                    <a:pt x="443" y="385"/>
                    <a:pt x="446" y="385"/>
                    <a:pt x="449" y="385"/>
                  </a:cubicBezTo>
                  <a:cubicBezTo>
                    <a:pt x="489" y="385"/>
                    <a:pt x="497" y="312"/>
                    <a:pt x="463" y="301"/>
                  </a:cubicBezTo>
                  <a:cubicBezTo>
                    <a:pt x="297" y="241"/>
                    <a:pt x="178" y="110"/>
                    <a:pt x="47" y="3"/>
                  </a:cubicBezTo>
                  <a:cubicBezTo>
                    <a:pt x="43" y="1"/>
                    <a:pt x="40" y="1"/>
                    <a:pt x="3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45"/>
            <p:cNvSpPr/>
            <p:nvPr/>
          </p:nvSpPr>
          <p:spPr>
            <a:xfrm>
              <a:off x="3844275" y="2852775"/>
              <a:ext cx="20100" cy="16525"/>
            </a:xfrm>
            <a:custGeom>
              <a:rect b="b" l="l" r="r" t="t"/>
              <a:pathLst>
                <a:path extrusionOk="0" h="661" w="804">
                  <a:moveTo>
                    <a:pt x="40" y="1"/>
                  </a:moveTo>
                  <a:cubicBezTo>
                    <a:pt x="15" y="1"/>
                    <a:pt x="0" y="22"/>
                    <a:pt x="10" y="52"/>
                  </a:cubicBezTo>
                  <a:cubicBezTo>
                    <a:pt x="105" y="183"/>
                    <a:pt x="236" y="290"/>
                    <a:pt x="355" y="373"/>
                  </a:cubicBezTo>
                  <a:cubicBezTo>
                    <a:pt x="474" y="468"/>
                    <a:pt x="594" y="575"/>
                    <a:pt x="713" y="659"/>
                  </a:cubicBezTo>
                  <a:cubicBezTo>
                    <a:pt x="717" y="660"/>
                    <a:pt x="721" y="660"/>
                    <a:pt x="725" y="660"/>
                  </a:cubicBezTo>
                  <a:cubicBezTo>
                    <a:pt x="768" y="660"/>
                    <a:pt x="804" y="609"/>
                    <a:pt x="760" y="587"/>
                  </a:cubicBezTo>
                  <a:cubicBezTo>
                    <a:pt x="629" y="480"/>
                    <a:pt x="498" y="397"/>
                    <a:pt x="391" y="290"/>
                  </a:cubicBezTo>
                  <a:cubicBezTo>
                    <a:pt x="284" y="194"/>
                    <a:pt x="177" y="75"/>
                    <a:pt x="58" y="4"/>
                  </a:cubicBezTo>
                  <a:cubicBezTo>
                    <a:pt x="51" y="2"/>
                    <a:pt x="45" y="1"/>
                    <a:pt x="4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7" name="Google Shape;2197;p45"/>
            <p:cNvSpPr/>
            <p:nvPr/>
          </p:nvSpPr>
          <p:spPr>
            <a:xfrm>
              <a:off x="3787950" y="2718575"/>
              <a:ext cx="6875" cy="50600"/>
            </a:xfrm>
            <a:custGeom>
              <a:rect b="b" l="l" r="r" t="t"/>
              <a:pathLst>
                <a:path extrusionOk="0" h="2024" w="275">
                  <a:moveTo>
                    <a:pt x="47" y="0"/>
                  </a:moveTo>
                  <a:cubicBezTo>
                    <a:pt x="37" y="0"/>
                    <a:pt x="25" y="7"/>
                    <a:pt x="25" y="14"/>
                  </a:cubicBezTo>
                  <a:cubicBezTo>
                    <a:pt x="1" y="669"/>
                    <a:pt x="168" y="1336"/>
                    <a:pt x="239" y="2014"/>
                  </a:cubicBezTo>
                  <a:cubicBezTo>
                    <a:pt x="239" y="2020"/>
                    <a:pt x="248" y="2023"/>
                    <a:pt x="257" y="2023"/>
                  </a:cubicBezTo>
                  <a:cubicBezTo>
                    <a:pt x="266" y="2023"/>
                    <a:pt x="275" y="2020"/>
                    <a:pt x="275" y="2014"/>
                  </a:cubicBezTo>
                  <a:cubicBezTo>
                    <a:pt x="227" y="1360"/>
                    <a:pt x="180" y="669"/>
                    <a:pt x="60" y="14"/>
                  </a:cubicBezTo>
                  <a:cubicBezTo>
                    <a:pt x="60" y="4"/>
                    <a:pt x="54" y="0"/>
                    <a:pt x="4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45"/>
            <p:cNvSpPr/>
            <p:nvPr/>
          </p:nvSpPr>
          <p:spPr>
            <a:xfrm>
              <a:off x="3800750" y="2676275"/>
              <a:ext cx="6000" cy="40750"/>
            </a:xfrm>
            <a:custGeom>
              <a:rect b="b" l="l" r="r" t="t"/>
              <a:pathLst>
                <a:path extrusionOk="0" h="1630" w="240">
                  <a:moveTo>
                    <a:pt x="114" y="1"/>
                  </a:moveTo>
                  <a:cubicBezTo>
                    <a:pt x="99" y="1"/>
                    <a:pt x="84" y="10"/>
                    <a:pt x="84" y="27"/>
                  </a:cubicBezTo>
                  <a:cubicBezTo>
                    <a:pt x="1" y="527"/>
                    <a:pt x="49" y="1099"/>
                    <a:pt x="144" y="1599"/>
                  </a:cubicBezTo>
                  <a:cubicBezTo>
                    <a:pt x="144" y="1620"/>
                    <a:pt x="155" y="1629"/>
                    <a:pt x="168" y="1629"/>
                  </a:cubicBezTo>
                  <a:cubicBezTo>
                    <a:pt x="185" y="1629"/>
                    <a:pt x="203" y="1614"/>
                    <a:pt x="203" y="1587"/>
                  </a:cubicBezTo>
                  <a:cubicBezTo>
                    <a:pt x="120" y="1063"/>
                    <a:pt x="239" y="551"/>
                    <a:pt x="144" y="27"/>
                  </a:cubicBezTo>
                  <a:cubicBezTo>
                    <a:pt x="144" y="10"/>
                    <a:pt x="129" y="1"/>
                    <a:pt x="11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45"/>
            <p:cNvSpPr/>
            <p:nvPr/>
          </p:nvSpPr>
          <p:spPr>
            <a:xfrm>
              <a:off x="3794800" y="2580050"/>
              <a:ext cx="4375" cy="18800"/>
            </a:xfrm>
            <a:custGeom>
              <a:rect b="b" l="l" r="r" t="t"/>
              <a:pathLst>
                <a:path extrusionOk="0" h="752" w="175">
                  <a:moveTo>
                    <a:pt x="89" y="1"/>
                  </a:moveTo>
                  <a:cubicBezTo>
                    <a:pt x="72" y="1"/>
                    <a:pt x="54" y="7"/>
                    <a:pt x="48" y="19"/>
                  </a:cubicBezTo>
                  <a:cubicBezTo>
                    <a:pt x="1" y="257"/>
                    <a:pt x="48" y="507"/>
                    <a:pt x="108" y="733"/>
                  </a:cubicBezTo>
                  <a:cubicBezTo>
                    <a:pt x="117" y="746"/>
                    <a:pt x="129" y="751"/>
                    <a:pt x="140" y="751"/>
                  </a:cubicBezTo>
                  <a:cubicBezTo>
                    <a:pt x="159" y="751"/>
                    <a:pt x="175" y="736"/>
                    <a:pt x="167" y="721"/>
                  </a:cubicBezTo>
                  <a:cubicBezTo>
                    <a:pt x="120" y="483"/>
                    <a:pt x="167" y="245"/>
                    <a:pt x="120" y="19"/>
                  </a:cubicBezTo>
                  <a:cubicBezTo>
                    <a:pt x="120" y="7"/>
                    <a:pt x="105" y="1"/>
                    <a:pt x="8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45"/>
            <p:cNvSpPr/>
            <p:nvPr/>
          </p:nvSpPr>
          <p:spPr>
            <a:xfrm>
              <a:off x="3801050" y="2485025"/>
              <a:ext cx="2700" cy="24375"/>
            </a:xfrm>
            <a:custGeom>
              <a:rect b="b" l="l" r="r" t="t"/>
              <a:pathLst>
                <a:path extrusionOk="0" h="975" w="108">
                  <a:moveTo>
                    <a:pt x="102" y="1"/>
                  </a:moveTo>
                  <a:cubicBezTo>
                    <a:pt x="99" y="1"/>
                    <a:pt x="96" y="4"/>
                    <a:pt x="96" y="10"/>
                  </a:cubicBezTo>
                  <a:cubicBezTo>
                    <a:pt x="48" y="343"/>
                    <a:pt x="1" y="653"/>
                    <a:pt x="1" y="974"/>
                  </a:cubicBezTo>
                  <a:cubicBezTo>
                    <a:pt x="1" y="653"/>
                    <a:pt x="60" y="343"/>
                    <a:pt x="108" y="10"/>
                  </a:cubicBezTo>
                  <a:cubicBezTo>
                    <a:pt x="108" y="4"/>
                    <a:pt x="105" y="1"/>
                    <a:pt x="10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45"/>
            <p:cNvSpPr/>
            <p:nvPr/>
          </p:nvSpPr>
          <p:spPr>
            <a:xfrm>
              <a:off x="3810875" y="2480825"/>
              <a:ext cx="6875" cy="41025"/>
            </a:xfrm>
            <a:custGeom>
              <a:rect b="b" l="l" r="r" t="t"/>
              <a:pathLst>
                <a:path extrusionOk="0" h="1641" w="275">
                  <a:moveTo>
                    <a:pt x="94" y="1"/>
                  </a:moveTo>
                  <a:cubicBezTo>
                    <a:pt x="83" y="1"/>
                    <a:pt x="72" y="12"/>
                    <a:pt x="72" y="35"/>
                  </a:cubicBezTo>
                  <a:cubicBezTo>
                    <a:pt x="60" y="547"/>
                    <a:pt x="1" y="1071"/>
                    <a:pt x="1" y="1595"/>
                  </a:cubicBezTo>
                  <a:cubicBezTo>
                    <a:pt x="1" y="1626"/>
                    <a:pt x="21" y="1641"/>
                    <a:pt x="41" y="1641"/>
                  </a:cubicBezTo>
                  <a:cubicBezTo>
                    <a:pt x="60" y="1641"/>
                    <a:pt x="78" y="1629"/>
                    <a:pt x="84" y="1607"/>
                  </a:cubicBezTo>
                  <a:cubicBezTo>
                    <a:pt x="275" y="1142"/>
                    <a:pt x="144" y="523"/>
                    <a:pt x="120" y="47"/>
                  </a:cubicBezTo>
                  <a:cubicBezTo>
                    <a:pt x="120" y="15"/>
                    <a:pt x="107" y="1"/>
                    <a:pt x="9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45"/>
            <p:cNvSpPr/>
            <p:nvPr/>
          </p:nvSpPr>
          <p:spPr>
            <a:xfrm>
              <a:off x="3806725" y="2611000"/>
              <a:ext cx="3275" cy="17300"/>
            </a:xfrm>
            <a:custGeom>
              <a:rect b="b" l="l" r="r" t="t"/>
              <a:pathLst>
                <a:path extrusionOk="0" h="692" w="131">
                  <a:moveTo>
                    <a:pt x="90" y="1"/>
                  </a:moveTo>
                  <a:cubicBezTo>
                    <a:pt x="80" y="1"/>
                    <a:pt x="71" y="6"/>
                    <a:pt x="71" y="19"/>
                  </a:cubicBezTo>
                  <a:cubicBezTo>
                    <a:pt x="24" y="221"/>
                    <a:pt x="0" y="448"/>
                    <a:pt x="24" y="674"/>
                  </a:cubicBezTo>
                  <a:cubicBezTo>
                    <a:pt x="24" y="686"/>
                    <a:pt x="36" y="692"/>
                    <a:pt x="48" y="692"/>
                  </a:cubicBezTo>
                  <a:cubicBezTo>
                    <a:pt x="60" y="692"/>
                    <a:pt x="71" y="686"/>
                    <a:pt x="71" y="674"/>
                  </a:cubicBezTo>
                  <a:cubicBezTo>
                    <a:pt x="83" y="460"/>
                    <a:pt x="83" y="245"/>
                    <a:pt x="131" y="31"/>
                  </a:cubicBezTo>
                  <a:cubicBezTo>
                    <a:pt x="131" y="16"/>
                    <a:pt x="107" y="1"/>
                    <a:pt x="9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3" name="Google Shape;2203;p45"/>
            <p:cNvSpPr/>
            <p:nvPr/>
          </p:nvSpPr>
          <p:spPr>
            <a:xfrm>
              <a:off x="3784100" y="2434950"/>
              <a:ext cx="25850" cy="20350"/>
            </a:xfrm>
            <a:custGeom>
              <a:rect b="b" l="l" r="r" t="t"/>
              <a:pathLst>
                <a:path extrusionOk="0" h="814" w="1034">
                  <a:moveTo>
                    <a:pt x="36" y="1"/>
                  </a:moveTo>
                  <a:cubicBezTo>
                    <a:pt x="12" y="1"/>
                    <a:pt x="0" y="36"/>
                    <a:pt x="12" y="60"/>
                  </a:cubicBezTo>
                  <a:cubicBezTo>
                    <a:pt x="345" y="298"/>
                    <a:pt x="774" y="394"/>
                    <a:pt x="976" y="810"/>
                  </a:cubicBezTo>
                  <a:cubicBezTo>
                    <a:pt x="979" y="812"/>
                    <a:pt x="982" y="813"/>
                    <a:pt x="986" y="813"/>
                  </a:cubicBezTo>
                  <a:cubicBezTo>
                    <a:pt x="1004" y="813"/>
                    <a:pt x="1034" y="794"/>
                    <a:pt x="1024" y="775"/>
                  </a:cubicBezTo>
                  <a:cubicBezTo>
                    <a:pt x="857" y="405"/>
                    <a:pt x="441" y="96"/>
                    <a:pt x="3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4" name="Google Shape;2204;p45"/>
            <p:cNvSpPr/>
            <p:nvPr/>
          </p:nvSpPr>
          <p:spPr>
            <a:xfrm>
              <a:off x="3761225" y="2425650"/>
              <a:ext cx="14225" cy="5275"/>
            </a:xfrm>
            <a:custGeom>
              <a:rect b="b" l="l" r="r" t="t"/>
              <a:pathLst>
                <a:path extrusionOk="0" h="211" w="569">
                  <a:moveTo>
                    <a:pt x="37" y="0"/>
                  </a:moveTo>
                  <a:cubicBezTo>
                    <a:pt x="23" y="0"/>
                    <a:pt x="1" y="20"/>
                    <a:pt x="10" y="39"/>
                  </a:cubicBezTo>
                  <a:cubicBezTo>
                    <a:pt x="153" y="158"/>
                    <a:pt x="332" y="206"/>
                    <a:pt x="510" y="206"/>
                  </a:cubicBezTo>
                  <a:cubicBezTo>
                    <a:pt x="519" y="209"/>
                    <a:pt x="526" y="211"/>
                    <a:pt x="532" y="211"/>
                  </a:cubicBezTo>
                  <a:cubicBezTo>
                    <a:pt x="569" y="211"/>
                    <a:pt x="563" y="158"/>
                    <a:pt x="522" y="158"/>
                  </a:cubicBezTo>
                  <a:cubicBezTo>
                    <a:pt x="344" y="158"/>
                    <a:pt x="213" y="99"/>
                    <a:pt x="46" y="4"/>
                  </a:cubicBezTo>
                  <a:cubicBezTo>
                    <a:pt x="44" y="1"/>
                    <a:pt x="41" y="0"/>
                    <a:pt x="3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45"/>
            <p:cNvSpPr/>
            <p:nvPr/>
          </p:nvSpPr>
          <p:spPr>
            <a:xfrm>
              <a:off x="3742725" y="2442525"/>
              <a:ext cx="26275" cy="7575"/>
            </a:xfrm>
            <a:custGeom>
              <a:rect b="b" l="l" r="r" t="t"/>
              <a:pathLst>
                <a:path extrusionOk="0" h="303" w="1051">
                  <a:moveTo>
                    <a:pt x="235" y="0"/>
                  </a:moveTo>
                  <a:cubicBezTo>
                    <a:pt x="157" y="0"/>
                    <a:pt x="82" y="10"/>
                    <a:pt x="12" y="31"/>
                  </a:cubicBezTo>
                  <a:cubicBezTo>
                    <a:pt x="0" y="31"/>
                    <a:pt x="0" y="55"/>
                    <a:pt x="12" y="79"/>
                  </a:cubicBezTo>
                  <a:cubicBezTo>
                    <a:pt x="167" y="114"/>
                    <a:pt x="322" y="102"/>
                    <a:pt x="476" y="126"/>
                  </a:cubicBezTo>
                  <a:cubicBezTo>
                    <a:pt x="643" y="162"/>
                    <a:pt x="798" y="221"/>
                    <a:pt x="965" y="293"/>
                  </a:cubicBezTo>
                  <a:cubicBezTo>
                    <a:pt x="976" y="300"/>
                    <a:pt x="986" y="303"/>
                    <a:pt x="996" y="303"/>
                  </a:cubicBezTo>
                  <a:cubicBezTo>
                    <a:pt x="1035" y="303"/>
                    <a:pt x="1051" y="250"/>
                    <a:pt x="1012" y="221"/>
                  </a:cubicBezTo>
                  <a:cubicBezTo>
                    <a:pt x="800" y="111"/>
                    <a:pt x="502" y="0"/>
                    <a:pt x="23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6" name="Google Shape;2206;p45"/>
            <p:cNvSpPr/>
            <p:nvPr/>
          </p:nvSpPr>
          <p:spPr>
            <a:xfrm>
              <a:off x="3634975" y="2420025"/>
              <a:ext cx="38300" cy="4575"/>
            </a:xfrm>
            <a:custGeom>
              <a:rect b="b" l="l" r="r" t="t"/>
              <a:pathLst>
                <a:path extrusionOk="0" h="183" w="1532">
                  <a:moveTo>
                    <a:pt x="1488" y="1"/>
                  </a:moveTo>
                  <a:cubicBezTo>
                    <a:pt x="1485" y="1"/>
                    <a:pt x="1481" y="1"/>
                    <a:pt x="1477" y="2"/>
                  </a:cubicBezTo>
                  <a:cubicBezTo>
                    <a:pt x="1256" y="74"/>
                    <a:pt x="1034" y="84"/>
                    <a:pt x="811" y="84"/>
                  </a:cubicBezTo>
                  <a:cubicBezTo>
                    <a:pt x="718" y="84"/>
                    <a:pt x="626" y="83"/>
                    <a:pt x="533" y="83"/>
                  </a:cubicBezTo>
                  <a:cubicBezTo>
                    <a:pt x="367" y="83"/>
                    <a:pt x="201" y="88"/>
                    <a:pt x="36" y="121"/>
                  </a:cubicBezTo>
                  <a:cubicBezTo>
                    <a:pt x="0" y="121"/>
                    <a:pt x="24" y="169"/>
                    <a:pt x="36" y="169"/>
                  </a:cubicBezTo>
                  <a:cubicBezTo>
                    <a:pt x="228" y="174"/>
                    <a:pt x="429" y="183"/>
                    <a:pt x="629" y="183"/>
                  </a:cubicBezTo>
                  <a:cubicBezTo>
                    <a:pt x="924" y="183"/>
                    <a:pt x="1219" y="164"/>
                    <a:pt x="1488" y="86"/>
                  </a:cubicBezTo>
                  <a:cubicBezTo>
                    <a:pt x="1532" y="53"/>
                    <a:pt x="1526" y="1"/>
                    <a:pt x="148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7" name="Google Shape;2207;p45"/>
            <p:cNvSpPr/>
            <p:nvPr/>
          </p:nvSpPr>
          <p:spPr>
            <a:xfrm>
              <a:off x="3586750" y="2415000"/>
              <a:ext cx="35150" cy="7775"/>
            </a:xfrm>
            <a:custGeom>
              <a:rect b="b" l="l" r="r" t="t"/>
              <a:pathLst>
                <a:path extrusionOk="0" h="311" w="1406">
                  <a:moveTo>
                    <a:pt x="48" y="1"/>
                  </a:moveTo>
                  <a:cubicBezTo>
                    <a:pt x="12" y="1"/>
                    <a:pt x="0" y="25"/>
                    <a:pt x="36" y="49"/>
                  </a:cubicBezTo>
                  <a:cubicBezTo>
                    <a:pt x="465" y="179"/>
                    <a:pt x="929" y="251"/>
                    <a:pt x="1381" y="310"/>
                  </a:cubicBezTo>
                  <a:cubicBezTo>
                    <a:pt x="1381" y="310"/>
                    <a:pt x="1405" y="287"/>
                    <a:pt x="1381" y="287"/>
                  </a:cubicBezTo>
                  <a:cubicBezTo>
                    <a:pt x="941" y="227"/>
                    <a:pt x="488" y="84"/>
                    <a:pt x="4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8" name="Google Shape;2208;p45"/>
            <p:cNvSpPr/>
            <p:nvPr/>
          </p:nvSpPr>
          <p:spPr>
            <a:xfrm>
              <a:off x="3601025" y="2438825"/>
              <a:ext cx="17300" cy="5225"/>
            </a:xfrm>
            <a:custGeom>
              <a:rect b="b" l="l" r="r" t="t"/>
              <a:pathLst>
                <a:path extrusionOk="0" h="209" w="692">
                  <a:moveTo>
                    <a:pt x="632" y="0"/>
                  </a:moveTo>
                  <a:cubicBezTo>
                    <a:pt x="441" y="48"/>
                    <a:pt x="215" y="24"/>
                    <a:pt x="37" y="84"/>
                  </a:cubicBezTo>
                  <a:cubicBezTo>
                    <a:pt x="1" y="108"/>
                    <a:pt x="1" y="167"/>
                    <a:pt x="37" y="191"/>
                  </a:cubicBezTo>
                  <a:cubicBezTo>
                    <a:pt x="80" y="203"/>
                    <a:pt x="124" y="208"/>
                    <a:pt x="167" y="208"/>
                  </a:cubicBezTo>
                  <a:cubicBezTo>
                    <a:pt x="341" y="208"/>
                    <a:pt x="516" y="126"/>
                    <a:pt x="668" y="60"/>
                  </a:cubicBezTo>
                  <a:cubicBezTo>
                    <a:pt x="691" y="60"/>
                    <a:pt x="668" y="0"/>
                    <a:pt x="63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45"/>
            <p:cNvSpPr/>
            <p:nvPr/>
          </p:nvSpPr>
          <p:spPr>
            <a:xfrm>
              <a:off x="3551525" y="2429400"/>
              <a:ext cx="21525" cy="7150"/>
            </a:xfrm>
            <a:custGeom>
              <a:rect b="b" l="l" r="r" t="t"/>
              <a:pathLst>
                <a:path extrusionOk="0" h="286" w="861">
                  <a:moveTo>
                    <a:pt x="35" y="0"/>
                  </a:moveTo>
                  <a:cubicBezTo>
                    <a:pt x="15" y="0"/>
                    <a:pt x="1" y="26"/>
                    <a:pt x="28" y="44"/>
                  </a:cubicBezTo>
                  <a:cubicBezTo>
                    <a:pt x="219" y="258"/>
                    <a:pt x="516" y="282"/>
                    <a:pt x="802" y="282"/>
                  </a:cubicBezTo>
                  <a:cubicBezTo>
                    <a:pt x="809" y="285"/>
                    <a:pt x="815" y="286"/>
                    <a:pt x="820" y="286"/>
                  </a:cubicBezTo>
                  <a:cubicBezTo>
                    <a:pt x="861" y="286"/>
                    <a:pt x="855" y="209"/>
                    <a:pt x="802" y="199"/>
                  </a:cubicBezTo>
                  <a:cubicBezTo>
                    <a:pt x="528" y="199"/>
                    <a:pt x="314" y="127"/>
                    <a:pt x="52" y="8"/>
                  </a:cubicBezTo>
                  <a:cubicBezTo>
                    <a:pt x="46" y="3"/>
                    <a:pt x="40" y="0"/>
                    <a:pt x="3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45"/>
            <p:cNvSpPr/>
            <p:nvPr/>
          </p:nvSpPr>
          <p:spPr>
            <a:xfrm>
              <a:off x="3549600" y="2401825"/>
              <a:ext cx="6075" cy="4500"/>
            </a:xfrm>
            <a:custGeom>
              <a:rect b="b" l="l" r="r" t="t"/>
              <a:pathLst>
                <a:path extrusionOk="0" h="180" w="243">
                  <a:moveTo>
                    <a:pt x="21" y="1"/>
                  </a:moveTo>
                  <a:cubicBezTo>
                    <a:pt x="6" y="1"/>
                    <a:pt x="0" y="16"/>
                    <a:pt x="10" y="16"/>
                  </a:cubicBezTo>
                  <a:cubicBezTo>
                    <a:pt x="93" y="64"/>
                    <a:pt x="165" y="123"/>
                    <a:pt x="236" y="171"/>
                  </a:cubicBezTo>
                  <a:cubicBezTo>
                    <a:pt x="177" y="111"/>
                    <a:pt x="105" y="52"/>
                    <a:pt x="34" y="4"/>
                  </a:cubicBezTo>
                  <a:cubicBezTo>
                    <a:pt x="29" y="2"/>
                    <a:pt x="25" y="1"/>
                    <a:pt x="21" y="1"/>
                  </a:cubicBezTo>
                  <a:close/>
                  <a:moveTo>
                    <a:pt x="236" y="171"/>
                  </a:moveTo>
                  <a:cubicBezTo>
                    <a:pt x="236" y="177"/>
                    <a:pt x="239" y="180"/>
                    <a:pt x="241" y="180"/>
                  </a:cubicBezTo>
                  <a:cubicBezTo>
                    <a:pt x="242" y="180"/>
                    <a:pt x="242" y="177"/>
                    <a:pt x="236" y="17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45"/>
            <p:cNvSpPr/>
            <p:nvPr/>
          </p:nvSpPr>
          <p:spPr>
            <a:xfrm>
              <a:off x="3482025" y="2389625"/>
              <a:ext cx="8750" cy="7925"/>
            </a:xfrm>
            <a:custGeom>
              <a:rect b="b" l="l" r="r" t="t"/>
              <a:pathLst>
                <a:path extrusionOk="0" h="317" w="350">
                  <a:moveTo>
                    <a:pt x="40" y="1"/>
                  </a:moveTo>
                  <a:cubicBezTo>
                    <a:pt x="15" y="1"/>
                    <a:pt x="0" y="22"/>
                    <a:pt x="10" y="51"/>
                  </a:cubicBezTo>
                  <a:cubicBezTo>
                    <a:pt x="82" y="147"/>
                    <a:pt x="189" y="242"/>
                    <a:pt x="272" y="313"/>
                  </a:cubicBezTo>
                  <a:cubicBezTo>
                    <a:pt x="278" y="316"/>
                    <a:pt x="285" y="317"/>
                    <a:pt x="292" y="317"/>
                  </a:cubicBezTo>
                  <a:cubicBezTo>
                    <a:pt x="322" y="317"/>
                    <a:pt x="349" y="295"/>
                    <a:pt x="320" y="266"/>
                  </a:cubicBezTo>
                  <a:cubicBezTo>
                    <a:pt x="236" y="182"/>
                    <a:pt x="141" y="75"/>
                    <a:pt x="58" y="4"/>
                  </a:cubicBezTo>
                  <a:cubicBezTo>
                    <a:pt x="52" y="2"/>
                    <a:pt x="46" y="1"/>
                    <a:pt x="4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45"/>
            <p:cNvSpPr/>
            <p:nvPr/>
          </p:nvSpPr>
          <p:spPr>
            <a:xfrm>
              <a:off x="3462625" y="2291550"/>
              <a:ext cx="6275" cy="35675"/>
            </a:xfrm>
            <a:custGeom>
              <a:rect b="b" l="l" r="r" t="t"/>
              <a:pathLst>
                <a:path extrusionOk="0" h="1427" w="251">
                  <a:moveTo>
                    <a:pt x="207" y="0"/>
                  </a:moveTo>
                  <a:cubicBezTo>
                    <a:pt x="200" y="0"/>
                    <a:pt x="194" y="3"/>
                    <a:pt x="191" y="10"/>
                  </a:cubicBezTo>
                  <a:cubicBezTo>
                    <a:pt x="0" y="438"/>
                    <a:pt x="84" y="962"/>
                    <a:pt x="96" y="1427"/>
                  </a:cubicBezTo>
                  <a:lnTo>
                    <a:pt x="119" y="1427"/>
                  </a:lnTo>
                  <a:cubicBezTo>
                    <a:pt x="131" y="950"/>
                    <a:pt x="131" y="498"/>
                    <a:pt x="250" y="45"/>
                  </a:cubicBezTo>
                  <a:cubicBezTo>
                    <a:pt x="250" y="20"/>
                    <a:pt x="226" y="0"/>
                    <a:pt x="20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45"/>
            <p:cNvSpPr/>
            <p:nvPr/>
          </p:nvSpPr>
          <p:spPr>
            <a:xfrm>
              <a:off x="3472150" y="2218550"/>
              <a:ext cx="1500" cy="5100"/>
            </a:xfrm>
            <a:custGeom>
              <a:rect b="b" l="l" r="r" t="t"/>
              <a:pathLst>
                <a:path extrusionOk="0" h="204" w="60">
                  <a:moveTo>
                    <a:pt x="60" y="1"/>
                  </a:moveTo>
                  <a:cubicBezTo>
                    <a:pt x="0" y="48"/>
                    <a:pt x="0" y="132"/>
                    <a:pt x="0" y="203"/>
                  </a:cubicBezTo>
                  <a:cubicBezTo>
                    <a:pt x="0" y="132"/>
                    <a:pt x="0" y="60"/>
                    <a:pt x="6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45"/>
            <p:cNvSpPr/>
            <p:nvPr/>
          </p:nvSpPr>
          <p:spPr>
            <a:xfrm>
              <a:off x="3472450" y="2149425"/>
              <a:ext cx="2100" cy="6650"/>
            </a:xfrm>
            <a:custGeom>
              <a:rect b="b" l="l" r="r" t="t"/>
              <a:pathLst>
                <a:path extrusionOk="0" h="266" w="84">
                  <a:moveTo>
                    <a:pt x="42" y="1"/>
                  </a:moveTo>
                  <a:cubicBezTo>
                    <a:pt x="33" y="1"/>
                    <a:pt x="24" y="10"/>
                    <a:pt x="24" y="27"/>
                  </a:cubicBezTo>
                  <a:cubicBezTo>
                    <a:pt x="24" y="99"/>
                    <a:pt x="0" y="170"/>
                    <a:pt x="0" y="230"/>
                  </a:cubicBezTo>
                  <a:cubicBezTo>
                    <a:pt x="0" y="254"/>
                    <a:pt x="21" y="265"/>
                    <a:pt x="42" y="265"/>
                  </a:cubicBezTo>
                  <a:cubicBezTo>
                    <a:pt x="63" y="265"/>
                    <a:pt x="84" y="254"/>
                    <a:pt x="84" y="230"/>
                  </a:cubicBezTo>
                  <a:cubicBezTo>
                    <a:pt x="84" y="158"/>
                    <a:pt x="60" y="87"/>
                    <a:pt x="60" y="27"/>
                  </a:cubicBezTo>
                  <a:cubicBezTo>
                    <a:pt x="60" y="10"/>
                    <a:pt x="51" y="1"/>
                    <a:pt x="4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5" name="Google Shape;2215;p45"/>
            <p:cNvSpPr/>
            <p:nvPr/>
          </p:nvSpPr>
          <p:spPr>
            <a:xfrm>
              <a:off x="3492975" y="2157400"/>
              <a:ext cx="2700" cy="18475"/>
            </a:xfrm>
            <a:custGeom>
              <a:rect b="b" l="l" r="r" t="t"/>
              <a:pathLst>
                <a:path extrusionOk="0" h="739" w="108">
                  <a:moveTo>
                    <a:pt x="84" y="0"/>
                  </a:moveTo>
                  <a:cubicBezTo>
                    <a:pt x="72" y="0"/>
                    <a:pt x="60" y="6"/>
                    <a:pt x="60" y="18"/>
                  </a:cubicBezTo>
                  <a:cubicBezTo>
                    <a:pt x="60" y="256"/>
                    <a:pt x="13" y="482"/>
                    <a:pt x="1" y="720"/>
                  </a:cubicBezTo>
                  <a:cubicBezTo>
                    <a:pt x="1" y="732"/>
                    <a:pt x="13" y="738"/>
                    <a:pt x="25" y="738"/>
                  </a:cubicBezTo>
                  <a:cubicBezTo>
                    <a:pt x="37" y="738"/>
                    <a:pt x="48" y="732"/>
                    <a:pt x="48" y="720"/>
                  </a:cubicBezTo>
                  <a:cubicBezTo>
                    <a:pt x="48" y="482"/>
                    <a:pt x="96" y="256"/>
                    <a:pt x="108" y="18"/>
                  </a:cubicBezTo>
                  <a:cubicBezTo>
                    <a:pt x="108" y="6"/>
                    <a:pt x="96" y="0"/>
                    <a:pt x="8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p45"/>
            <p:cNvSpPr/>
            <p:nvPr/>
          </p:nvSpPr>
          <p:spPr>
            <a:xfrm>
              <a:off x="3494700" y="2077175"/>
              <a:ext cx="19750" cy="17875"/>
            </a:xfrm>
            <a:custGeom>
              <a:rect b="b" l="l" r="r" t="t"/>
              <a:pathLst>
                <a:path extrusionOk="0" h="715" w="790">
                  <a:moveTo>
                    <a:pt x="6" y="709"/>
                  </a:moveTo>
                  <a:cubicBezTo>
                    <a:pt x="1" y="709"/>
                    <a:pt x="11" y="715"/>
                    <a:pt x="27" y="715"/>
                  </a:cubicBezTo>
                  <a:cubicBezTo>
                    <a:pt x="15" y="711"/>
                    <a:pt x="9" y="709"/>
                    <a:pt x="6" y="709"/>
                  </a:cubicBezTo>
                  <a:close/>
                  <a:moveTo>
                    <a:pt x="706" y="0"/>
                  </a:moveTo>
                  <a:cubicBezTo>
                    <a:pt x="539" y="0"/>
                    <a:pt x="444" y="167"/>
                    <a:pt x="349" y="286"/>
                  </a:cubicBezTo>
                  <a:cubicBezTo>
                    <a:pt x="241" y="417"/>
                    <a:pt x="110" y="548"/>
                    <a:pt x="27" y="715"/>
                  </a:cubicBezTo>
                  <a:cubicBezTo>
                    <a:pt x="146" y="596"/>
                    <a:pt x="289" y="429"/>
                    <a:pt x="444" y="369"/>
                  </a:cubicBezTo>
                  <a:cubicBezTo>
                    <a:pt x="575" y="310"/>
                    <a:pt x="753" y="238"/>
                    <a:pt x="777" y="84"/>
                  </a:cubicBezTo>
                  <a:cubicBezTo>
                    <a:pt x="789" y="48"/>
                    <a:pt x="765" y="0"/>
                    <a:pt x="70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45"/>
            <p:cNvSpPr/>
            <p:nvPr/>
          </p:nvSpPr>
          <p:spPr>
            <a:xfrm>
              <a:off x="3544100" y="2024100"/>
              <a:ext cx="22975" cy="20850"/>
            </a:xfrm>
            <a:custGeom>
              <a:rect b="b" l="l" r="r" t="t"/>
              <a:pathLst>
                <a:path extrusionOk="0" h="834" w="919">
                  <a:moveTo>
                    <a:pt x="881" y="1"/>
                  </a:moveTo>
                  <a:cubicBezTo>
                    <a:pt x="878" y="1"/>
                    <a:pt x="875" y="2"/>
                    <a:pt x="873" y="4"/>
                  </a:cubicBezTo>
                  <a:cubicBezTo>
                    <a:pt x="623" y="290"/>
                    <a:pt x="397" y="564"/>
                    <a:pt x="51" y="730"/>
                  </a:cubicBezTo>
                  <a:cubicBezTo>
                    <a:pt x="1" y="761"/>
                    <a:pt x="27" y="833"/>
                    <a:pt x="73" y="833"/>
                  </a:cubicBezTo>
                  <a:cubicBezTo>
                    <a:pt x="81" y="833"/>
                    <a:pt x="90" y="831"/>
                    <a:pt x="99" y="826"/>
                  </a:cubicBezTo>
                  <a:cubicBezTo>
                    <a:pt x="432" y="647"/>
                    <a:pt x="730" y="385"/>
                    <a:pt x="909" y="40"/>
                  </a:cubicBezTo>
                  <a:cubicBezTo>
                    <a:pt x="918" y="20"/>
                    <a:pt x="896" y="1"/>
                    <a:pt x="881"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45"/>
            <p:cNvSpPr/>
            <p:nvPr/>
          </p:nvSpPr>
          <p:spPr>
            <a:xfrm>
              <a:off x="3433150" y="2083175"/>
              <a:ext cx="15925" cy="21100"/>
            </a:xfrm>
            <a:custGeom>
              <a:rect b="b" l="l" r="r" t="t"/>
              <a:pathLst>
                <a:path extrusionOk="0" h="844" w="637">
                  <a:moveTo>
                    <a:pt x="586" y="1"/>
                  </a:moveTo>
                  <a:cubicBezTo>
                    <a:pt x="576" y="1"/>
                    <a:pt x="567" y="4"/>
                    <a:pt x="560" y="10"/>
                  </a:cubicBezTo>
                  <a:cubicBezTo>
                    <a:pt x="417" y="308"/>
                    <a:pt x="227" y="582"/>
                    <a:pt x="1" y="832"/>
                  </a:cubicBezTo>
                  <a:cubicBezTo>
                    <a:pt x="1" y="844"/>
                    <a:pt x="1" y="844"/>
                    <a:pt x="13" y="844"/>
                  </a:cubicBezTo>
                  <a:cubicBezTo>
                    <a:pt x="251" y="606"/>
                    <a:pt x="465" y="344"/>
                    <a:pt x="620" y="46"/>
                  </a:cubicBezTo>
                  <a:cubicBezTo>
                    <a:pt x="637" y="20"/>
                    <a:pt x="611" y="1"/>
                    <a:pt x="58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9" name="Google Shape;2219;p45"/>
            <p:cNvSpPr/>
            <p:nvPr/>
          </p:nvSpPr>
          <p:spPr>
            <a:xfrm>
              <a:off x="3423325" y="2275700"/>
              <a:ext cx="925" cy="625"/>
            </a:xfrm>
            <a:custGeom>
              <a:rect b="b" l="l" r="r" t="t"/>
              <a:pathLst>
                <a:path extrusionOk="0" h="25" w="37">
                  <a:moveTo>
                    <a:pt x="25" y="1"/>
                  </a:moveTo>
                  <a:cubicBezTo>
                    <a:pt x="1" y="1"/>
                    <a:pt x="1" y="25"/>
                    <a:pt x="25" y="25"/>
                  </a:cubicBezTo>
                  <a:cubicBezTo>
                    <a:pt x="37" y="25"/>
                    <a:pt x="37" y="1"/>
                    <a:pt x="2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0" name="Google Shape;2220;p45"/>
            <p:cNvSpPr/>
            <p:nvPr/>
          </p:nvSpPr>
          <p:spPr>
            <a:xfrm>
              <a:off x="3596425" y="2478850"/>
              <a:ext cx="6575" cy="6875"/>
            </a:xfrm>
            <a:custGeom>
              <a:rect b="b" l="l" r="r" t="t"/>
              <a:pathLst>
                <a:path extrusionOk="0" h="275" w="263">
                  <a:moveTo>
                    <a:pt x="128" y="1"/>
                  </a:moveTo>
                  <a:cubicBezTo>
                    <a:pt x="63" y="1"/>
                    <a:pt x="0" y="42"/>
                    <a:pt x="30" y="126"/>
                  </a:cubicBezTo>
                  <a:cubicBezTo>
                    <a:pt x="42" y="197"/>
                    <a:pt x="90" y="257"/>
                    <a:pt x="161" y="269"/>
                  </a:cubicBezTo>
                  <a:cubicBezTo>
                    <a:pt x="172" y="273"/>
                    <a:pt x="182" y="275"/>
                    <a:pt x="191" y="275"/>
                  </a:cubicBezTo>
                  <a:cubicBezTo>
                    <a:pt x="232" y="275"/>
                    <a:pt x="256" y="234"/>
                    <a:pt x="256" y="185"/>
                  </a:cubicBezTo>
                  <a:cubicBezTo>
                    <a:pt x="256" y="162"/>
                    <a:pt x="244" y="138"/>
                    <a:pt x="244" y="126"/>
                  </a:cubicBezTo>
                  <a:cubicBezTo>
                    <a:pt x="262" y="42"/>
                    <a:pt x="194" y="1"/>
                    <a:pt x="12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45"/>
            <p:cNvSpPr/>
            <p:nvPr/>
          </p:nvSpPr>
          <p:spPr>
            <a:xfrm>
              <a:off x="3735300" y="2583175"/>
              <a:ext cx="18450" cy="16450"/>
            </a:xfrm>
            <a:custGeom>
              <a:rect b="b" l="l" r="r" t="t"/>
              <a:pathLst>
                <a:path extrusionOk="0" h="658" w="738">
                  <a:moveTo>
                    <a:pt x="726" y="1"/>
                  </a:moveTo>
                  <a:cubicBezTo>
                    <a:pt x="595" y="49"/>
                    <a:pt x="476" y="144"/>
                    <a:pt x="357" y="239"/>
                  </a:cubicBezTo>
                  <a:cubicBezTo>
                    <a:pt x="238" y="346"/>
                    <a:pt x="83" y="430"/>
                    <a:pt x="11" y="596"/>
                  </a:cubicBezTo>
                  <a:cubicBezTo>
                    <a:pt x="1" y="617"/>
                    <a:pt x="19" y="658"/>
                    <a:pt x="48" y="658"/>
                  </a:cubicBezTo>
                  <a:cubicBezTo>
                    <a:pt x="51" y="658"/>
                    <a:pt x="55" y="657"/>
                    <a:pt x="59" y="656"/>
                  </a:cubicBezTo>
                  <a:cubicBezTo>
                    <a:pt x="202" y="596"/>
                    <a:pt x="297" y="477"/>
                    <a:pt x="416" y="370"/>
                  </a:cubicBezTo>
                  <a:cubicBezTo>
                    <a:pt x="523" y="287"/>
                    <a:pt x="654" y="168"/>
                    <a:pt x="726" y="25"/>
                  </a:cubicBezTo>
                  <a:cubicBezTo>
                    <a:pt x="738" y="13"/>
                    <a:pt x="726" y="1"/>
                    <a:pt x="72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45"/>
            <p:cNvSpPr/>
            <p:nvPr/>
          </p:nvSpPr>
          <p:spPr>
            <a:xfrm>
              <a:off x="3699925" y="2607125"/>
              <a:ext cx="26275" cy="21075"/>
            </a:xfrm>
            <a:custGeom>
              <a:rect b="b" l="l" r="r" t="t"/>
              <a:pathLst>
                <a:path extrusionOk="0" h="843" w="1051">
                  <a:moveTo>
                    <a:pt x="947" y="0"/>
                  </a:moveTo>
                  <a:cubicBezTo>
                    <a:pt x="931" y="0"/>
                    <a:pt x="916" y="6"/>
                    <a:pt x="903" y="19"/>
                  </a:cubicBezTo>
                  <a:cubicBezTo>
                    <a:pt x="772" y="162"/>
                    <a:pt x="629" y="281"/>
                    <a:pt x="474" y="400"/>
                  </a:cubicBezTo>
                  <a:cubicBezTo>
                    <a:pt x="331" y="519"/>
                    <a:pt x="152" y="603"/>
                    <a:pt x="33" y="757"/>
                  </a:cubicBezTo>
                  <a:cubicBezTo>
                    <a:pt x="0" y="779"/>
                    <a:pt x="28" y="842"/>
                    <a:pt x="61" y="842"/>
                  </a:cubicBezTo>
                  <a:cubicBezTo>
                    <a:pt x="64" y="842"/>
                    <a:pt x="66" y="842"/>
                    <a:pt x="69" y="841"/>
                  </a:cubicBezTo>
                  <a:cubicBezTo>
                    <a:pt x="236" y="781"/>
                    <a:pt x="391" y="650"/>
                    <a:pt x="522" y="543"/>
                  </a:cubicBezTo>
                  <a:cubicBezTo>
                    <a:pt x="688" y="412"/>
                    <a:pt x="831" y="257"/>
                    <a:pt x="986" y="114"/>
                  </a:cubicBezTo>
                  <a:cubicBezTo>
                    <a:pt x="1051" y="68"/>
                    <a:pt x="1000" y="0"/>
                    <a:pt x="94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3" name="Google Shape;2223;p45"/>
            <p:cNvSpPr/>
            <p:nvPr/>
          </p:nvSpPr>
          <p:spPr>
            <a:xfrm>
              <a:off x="3691100" y="2604250"/>
              <a:ext cx="33675" cy="20200"/>
            </a:xfrm>
            <a:custGeom>
              <a:rect b="b" l="l" r="r" t="t"/>
              <a:pathLst>
                <a:path extrusionOk="0" h="808" w="1347">
                  <a:moveTo>
                    <a:pt x="1311" y="0"/>
                  </a:moveTo>
                  <a:cubicBezTo>
                    <a:pt x="1308" y="0"/>
                    <a:pt x="1305" y="1"/>
                    <a:pt x="1303" y="3"/>
                  </a:cubicBezTo>
                  <a:cubicBezTo>
                    <a:pt x="922" y="277"/>
                    <a:pt x="327" y="372"/>
                    <a:pt x="29" y="753"/>
                  </a:cubicBezTo>
                  <a:cubicBezTo>
                    <a:pt x="0" y="773"/>
                    <a:pt x="18" y="807"/>
                    <a:pt x="45" y="807"/>
                  </a:cubicBezTo>
                  <a:cubicBezTo>
                    <a:pt x="51" y="807"/>
                    <a:pt x="58" y="806"/>
                    <a:pt x="65" y="801"/>
                  </a:cubicBezTo>
                  <a:cubicBezTo>
                    <a:pt x="303" y="682"/>
                    <a:pt x="517" y="539"/>
                    <a:pt x="732" y="420"/>
                  </a:cubicBezTo>
                  <a:cubicBezTo>
                    <a:pt x="946" y="313"/>
                    <a:pt x="1137" y="194"/>
                    <a:pt x="1327" y="51"/>
                  </a:cubicBezTo>
                  <a:cubicBezTo>
                    <a:pt x="1347" y="21"/>
                    <a:pt x="1326" y="0"/>
                    <a:pt x="131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p45"/>
            <p:cNvSpPr/>
            <p:nvPr/>
          </p:nvSpPr>
          <p:spPr>
            <a:xfrm>
              <a:off x="3677000" y="2623925"/>
              <a:ext cx="10250" cy="7000"/>
            </a:xfrm>
            <a:custGeom>
              <a:rect b="b" l="l" r="r" t="t"/>
              <a:pathLst>
                <a:path extrusionOk="0" h="280" w="410">
                  <a:moveTo>
                    <a:pt x="335" y="0"/>
                  </a:moveTo>
                  <a:cubicBezTo>
                    <a:pt x="330" y="0"/>
                    <a:pt x="325" y="1"/>
                    <a:pt x="319" y="2"/>
                  </a:cubicBezTo>
                  <a:cubicBezTo>
                    <a:pt x="212" y="62"/>
                    <a:pt x="81" y="121"/>
                    <a:pt x="10" y="228"/>
                  </a:cubicBezTo>
                  <a:cubicBezTo>
                    <a:pt x="0" y="258"/>
                    <a:pt x="14" y="279"/>
                    <a:pt x="33" y="279"/>
                  </a:cubicBezTo>
                  <a:cubicBezTo>
                    <a:pt x="37" y="279"/>
                    <a:pt x="41" y="278"/>
                    <a:pt x="46" y="276"/>
                  </a:cubicBezTo>
                  <a:cubicBezTo>
                    <a:pt x="188" y="240"/>
                    <a:pt x="272" y="145"/>
                    <a:pt x="367" y="50"/>
                  </a:cubicBezTo>
                  <a:cubicBezTo>
                    <a:pt x="409" y="39"/>
                    <a:pt x="376" y="0"/>
                    <a:pt x="33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45"/>
            <p:cNvSpPr/>
            <p:nvPr/>
          </p:nvSpPr>
          <p:spPr>
            <a:xfrm>
              <a:off x="3651925" y="2631050"/>
              <a:ext cx="22650" cy="6175"/>
            </a:xfrm>
            <a:custGeom>
              <a:rect b="b" l="l" r="r" t="t"/>
              <a:pathLst>
                <a:path extrusionOk="0" h="247" w="906">
                  <a:moveTo>
                    <a:pt x="182" y="1"/>
                  </a:moveTo>
                  <a:cubicBezTo>
                    <a:pt x="129" y="1"/>
                    <a:pt x="77" y="3"/>
                    <a:pt x="25" y="3"/>
                  </a:cubicBezTo>
                  <a:cubicBezTo>
                    <a:pt x="1" y="3"/>
                    <a:pt x="1" y="27"/>
                    <a:pt x="1" y="50"/>
                  </a:cubicBezTo>
                  <a:cubicBezTo>
                    <a:pt x="59" y="196"/>
                    <a:pt x="175" y="247"/>
                    <a:pt x="309" y="247"/>
                  </a:cubicBezTo>
                  <a:cubicBezTo>
                    <a:pt x="504" y="247"/>
                    <a:pt x="739" y="140"/>
                    <a:pt x="894" y="62"/>
                  </a:cubicBezTo>
                  <a:cubicBezTo>
                    <a:pt x="906" y="62"/>
                    <a:pt x="894" y="50"/>
                    <a:pt x="894" y="50"/>
                  </a:cubicBezTo>
                  <a:cubicBezTo>
                    <a:pt x="810" y="62"/>
                    <a:pt x="733" y="74"/>
                    <a:pt x="656" y="74"/>
                  </a:cubicBezTo>
                  <a:cubicBezTo>
                    <a:pt x="578" y="74"/>
                    <a:pt x="501" y="62"/>
                    <a:pt x="418" y="27"/>
                  </a:cubicBezTo>
                  <a:cubicBezTo>
                    <a:pt x="339" y="5"/>
                    <a:pt x="260" y="1"/>
                    <a:pt x="18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45"/>
            <p:cNvSpPr/>
            <p:nvPr/>
          </p:nvSpPr>
          <p:spPr>
            <a:xfrm>
              <a:off x="3637650" y="2607325"/>
              <a:ext cx="10150" cy="19900"/>
            </a:xfrm>
            <a:custGeom>
              <a:rect b="b" l="l" r="r" t="t"/>
              <a:pathLst>
                <a:path extrusionOk="0" h="796" w="406">
                  <a:moveTo>
                    <a:pt x="223" y="1"/>
                  </a:moveTo>
                  <a:cubicBezTo>
                    <a:pt x="195" y="1"/>
                    <a:pt x="167" y="11"/>
                    <a:pt x="143" y="35"/>
                  </a:cubicBezTo>
                  <a:cubicBezTo>
                    <a:pt x="0" y="190"/>
                    <a:pt x="36" y="487"/>
                    <a:pt x="96" y="690"/>
                  </a:cubicBezTo>
                  <a:cubicBezTo>
                    <a:pt x="107" y="726"/>
                    <a:pt x="143" y="773"/>
                    <a:pt x="203" y="785"/>
                  </a:cubicBezTo>
                  <a:cubicBezTo>
                    <a:pt x="211" y="785"/>
                    <a:pt x="234" y="796"/>
                    <a:pt x="242" y="796"/>
                  </a:cubicBezTo>
                  <a:cubicBezTo>
                    <a:pt x="246" y="796"/>
                    <a:pt x="246" y="793"/>
                    <a:pt x="238" y="785"/>
                  </a:cubicBezTo>
                  <a:lnTo>
                    <a:pt x="238" y="785"/>
                  </a:lnTo>
                  <a:cubicBezTo>
                    <a:pt x="249" y="790"/>
                    <a:pt x="260" y="793"/>
                    <a:pt x="271" y="793"/>
                  </a:cubicBezTo>
                  <a:cubicBezTo>
                    <a:pt x="313" y="793"/>
                    <a:pt x="357" y="761"/>
                    <a:pt x="357" y="714"/>
                  </a:cubicBezTo>
                  <a:cubicBezTo>
                    <a:pt x="357" y="723"/>
                    <a:pt x="359" y="727"/>
                    <a:pt x="362" y="727"/>
                  </a:cubicBezTo>
                  <a:cubicBezTo>
                    <a:pt x="368" y="727"/>
                    <a:pt x="381" y="699"/>
                    <a:pt x="381" y="690"/>
                  </a:cubicBezTo>
                  <a:lnTo>
                    <a:pt x="381" y="607"/>
                  </a:lnTo>
                  <a:cubicBezTo>
                    <a:pt x="357" y="547"/>
                    <a:pt x="357" y="487"/>
                    <a:pt x="357" y="428"/>
                  </a:cubicBezTo>
                  <a:cubicBezTo>
                    <a:pt x="357" y="297"/>
                    <a:pt x="405" y="166"/>
                    <a:pt x="334" y="59"/>
                  </a:cubicBezTo>
                  <a:cubicBezTo>
                    <a:pt x="305" y="23"/>
                    <a:pt x="264" y="1"/>
                    <a:pt x="22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45"/>
            <p:cNvSpPr/>
            <p:nvPr/>
          </p:nvSpPr>
          <p:spPr>
            <a:xfrm>
              <a:off x="3630200" y="2586175"/>
              <a:ext cx="16400" cy="18050"/>
            </a:xfrm>
            <a:custGeom>
              <a:rect b="b" l="l" r="r" t="t"/>
              <a:pathLst>
                <a:path extrusionOk="0" h="722" w="656">
                  <a:moveTo>
                    <a:pt x="195" y="1"/>
                  </a:moveTo>
                  <a:cubicBezTo>
                    <a:pt x="178" y="1"/>
                    <a:pt x="161" y="4"/>
                    <a:pt x="144" y="12"/>
                  </a:cubicBezTo>
                  <a:cubicBezTo>
                    <a:pt x="1" y="71"/>
                    <a:pt x="155" y="202"/>
                    <a:pt x="215" y="250"/>
                  </a:cubicBezTo>
                  <a:cubicBezTo>
                    <a:pt x="346" y="357"/>
                    <a:pt x="465" y="476"/>
                    <a:pt x="501" y="655"/>
                  </a:cubicBezTo>
                  <a:cubicBezTo>
                    <a:pt x="511" y="702"/>
                    <a:pt x="542" y="721"/>
                    <a:pt x="574" y="721"/>
                  </a:cubicBezTo>
                  <a:cubicBezTo>
                    <a:pt x="614" y="721"/>
                    <a:pt x="655" y="690"/>
                    <a:pt x="655" y="643"/>
                  </a:cubicBezTo>
                  <a:cubicBezTo>
                    <a:pt x="644" y="488"/>
                    <a:pt x="584" y="357"/>
                    <a:pt x="501" y="238"/>
                  </a:cubicBezTo>
                  <a:cubicBezTo>
                    <a:pt x="428" y="155"/>
                    <a:pt x="311" y="1"/>
                    <a:pt x="195"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8" name="Google Shape;2228;p45"/>
            <p:cNvSpPr/>
            <p:nvPr/>
          </p:nvSpPr>
          <p:spPr>
            <a:xfrm>
              <a:off x="3615100" y="2573750"/>
              <a:ext cx="18625" cy="15150"/>
            </a:xfrm>
            <a:custGeom>
              <a:rect b="b" l="l" r="r" t="t"/>
              <a:pathLst>
                <a:path extrusionOk="0" h="606" w="745">
                  <a:moveTo>
                    <a:pt x="33" y="1"/>
                  </a:moveTo>
                  <a:cubicBezTo>
                    <a:pt x="19" y="1"/>
                    <a:pt x="0" y="24"/>
                    <a:pt x="9" y="33"/>
                  </a:cubicBezTo>
                  <a:cubicBezTo>
                    <a:pt x="93" y="330"/>
                    <a:pt x="402" y="557"/>
                    <a:pt x="700" y="604"/>
                  </a:cubicBezTo>
                  <a:cubicBezTo>
                    <a:pt x="702" y="605"/>
                    <a:pt x="704" y="606"/>
                    <a:pt x="706" y="606"/>
                  </a:cubicBezTo>
                  <a:cubicBezTo>
                    <a:pt x="728" y="606"/>
                    <a:pt x="744" y="555"/>
                    <a:pt x="712" y="545"/>
                  </a:cubicBezTo>
                  <a:cubicBezTo>
                    <a:pt x="414" y="449"/>
                    <a:pt x="283" y="187"/>
                    <a:pt x="45" y="9"/>
                  </a:cubicBezTo>
                  <a:cubicBezTo>
                    <a:pt x="42" y="3"/>
                    <a:pt x="38" y="1"/>
                    <a:pt x="3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9" name="Google Shape;2229;p45"/>
            <p:cNvSpPr/>
            <p:nvPr/>
          </p:nvSpPr>
          <p:spPr>
            <a:xfrm>
              <a:off x="3613525" y="2545825"/>
              <a:ext cx="7775" cy="18050"/>
            </a:xfrm>
            <a:custGeom>
              <a:rect b="b" l="l" r="r" t="t"/>
              <a:pathLst>
                <a:path extrusionOk="0" h="722" w="311">
                  <a:moveTo>
                    <a:pt x="156" y="1"/>
                  </a:moveTo>
                  <a:cubicBezTo>
                    <a:pt x="141" y="1"/>
                    <a:pt x="126" y="7"/>
                    <a:pt x="120" y="19"/>
                  </a:cubicBezTo>
                  <a:cubicBezTo>
                    <a:pt x="1" y="221"/>
                    <a:pt x="37" y="447"/>
                    <a:pt x="37" y="685"/>
                  </a:cubicBezTo>
                  <a:cubicBezTo>
                    <a:pt x="21" y="708"/>
                    <a:pt x="31" y="721"/>
                    <a:pt x="43" y="721"/>
                  </a:cubicBezTo>
                  <a:cubicBezTo>
                    <a:pt x="49" y="721"/>
                    <a:pt x="56" y="718"/>
                    <a:pt x="60" y="709"/>
                  </a:cubicBezTo>
                  <a:cubicBezTo>
                    <a:pt x="179" y="495"/>
                    <a:pt x="310" y="269"/>
                    <a:pt x="191" y="19"/>
                  </a:cubicBezTo>
                  <a:cubicBezTo>
                    <a:pt x="185" y="7"/>
                    <a:pt x="171" y="1"/>
                    <a:pt x="15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45"/>
            <p:cNvSpPr/>
            <p:nvPr/>
          </p:nvSpPr>
          <p:spPr>
            <a:xfrm>
              <a:off x="3617700" y="2528000"/>
              <a:ext cx="1425" cy="3350"/>
            </a:xfrm>
            <a:custGeom>
              <a:rect b="b" l="l" r="r" t="t"/>
              <a:pathLst>
                <a:path extrusionOk="0" h="134" w="57">
                  <a:moveTo>
                    <a:pt x="42" y="0"/>
                  </a:moveTo>
                  <a:cubicBezTo>
                    <a:pt x="37" y="0"/>
                    <a:pt x="31" y="2"/>
                    <a:pt x="24" y="5"/>
                  </a:cubicBezTo>
                  <a:cubicBezTo>
                    <a:pt x="1" y="29"/>
                    <a:pt x="1" y="77"/>
                    <a:pt x="1" y="124"/>
                  </a:cubicBezTo>
                  <a:cubicBezTo>
                    <a:pt x="1" y="130"/>
                    <a:pt x="4" y="133"/>
                    <a:pt x="7" y="133"/>
                  </a:cubicBezTo>
                  <a:cubicBezTo>
                    <a:pt x="10" y="133"/>
                    <a:pt x="12" y="130"/>
                    <a:pt x="12" y="124"/>
                  </a:cubicBezTo>
                  <a:cubicBezTo>
                    <a:pt x="12" y="89"/>
                    <a:pt x="12" y="53"/>
                    <a:pt x="48" y="17"/>
                  </a:cubicBezTo>
                  <a:cubicBezTo>
                    <a:pt x="57" y="9"/>
                    <a:pt x="53" y="0"/>
                    <a:pt x="4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45"/>
            <p:cNvSpPr/>
            <p:nvPr/>
          </p:nvSpPr>
          <p:spPr>
            <a:xfrm>
              <a:off x="3618425" y="2505675"/>
              <a:ext cx="2575" cy="7900"/>
            </a:xfrm>
            <a:custGeom>
              <a:rect b="b" l="l" r="r" t="t"/>
              <a:pathLst>
                <a:path extrusionOk="0" h="316" w="103">
                  <a:moveTo>
                    <a:pt x="74" y="0"/>
                  </a:moveTo>
                  <a:cubicBezTo>
                    <a:pt x="70" y="0"/>
                    <a:pt x="67" y="2"/>
                    <a:pt x="67" y="5"/>
                  </a:cubicBezTo>
                  <a:cubicBezTo>
                    <a:pt x="43" y="89"/>
                    <a:pt x="7" y="184"/>
                    <a:pt x="7" y="267"/>
                  </a:cubicBezTo>
                  <a:cubicBezTo>
                    <a:pt x="1" y="301"/>
                    <a:pt x="17" y="315"/>
                    <a:pt x="32" y="315"/>
                  </a:cubicBezTo>
                  <a:cubicBezTo>
                    <a:pt x="44" y="315"/>
                    <a:pt x="55" y="307"/>
                    <a:pt x="55" y="291"/>
                  </a:cubicBezTo>
                  <a:cubicBezTo>
                    <a:pt x="55" y="196"/>
                    <a:pt x="79" y="112"/>
                    <a:pt x="103" y="17"/>
                  </a:cubicBezTo>
                  <a:cubicBezTo>
                    <a:pt x="103" y="9"/>
                    <a:pt x="85" y="0"/>
                    <a:pt x="7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45"/>
            <p:cNvSpPr/>
            <p:nvPr/>
          </p:nvSpPr>
          <p:spPr>
            <a:xfrm>
              <a:off x="3625950" y="2480775"/>
              <a:ext cx="4175" cy="7950"/>
            </a:xfrm>
            <a:custGeom>
              <a:rect b="b" l="l" r="r" t="t"/>
              <a:pathLst>
                <a:path extrusionOk="0" h="318" w="167">
                  <a:moveTo>
                    <a:pt x="150" y="1"/>
                  </a:moveTo>
                  <a:cubicBezTo>
                    <a:pt x="145" y="1"/>
                    <a:pt x="139" y="5"/>
                    <a:pt x="135" y="13"/>
                  </a:cubicBezTo>
                  <a:cubicBezTo>
                    <a:pt x="75" y="108"/>
                    <a:pt x="52" y="192"/>
                    <a:pt x="16" y="287"/>
                  </a:cubicBezTo>
                  <a:cubicBezTo>
                    <a:pt x="1" y="302"/>
                    <a:pt x="14" y="317"/>
                    <a:pt x="29" y="317"/>
                  </a:cubicBezTo>
                  <a:cubicBezTo>
                    <a:pt x="38" y="317"/>
                    <a:pt x="47" y="312"/>
                    <a:pt x="52" y="299"/>
                  </a:cubicBezTo>
                  <a:cubicBezTo>
                    <a:pt x="87" y="215"/>
                    <a:pt x="99" y="120"/>
                    <a:pt x="159" y="37"/>
                  </a:cubicBezTo>
                  <a:cubicBezTo>
                    <a:pt x="166" y="14"/>
                    <a:pt x="159" y="1"/>
                    <a:pt x="15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3" name="Google Shape;2233;p45"/>
            <p:cNvSpPr/>
            <p:nvPr/>
          </p:nvSpPr>
          <p:spPr>
            <a:xfrm>
              <a:off x="3639325" y="2459950"/>
              <a:ext cx="8175" cy="7725"/>
            </a:xfrm>
            <a:custGeom>
              <a:rect b="b" l="l" r="r" t="t"/>
              <a:pathLst>
                <a:path extrusionOk="0" h="309" w="327">
                  <a:moveTo>
                    <a:pt x="279" y="1"/>
                  </a:moveTo>
                  <a:cubicBezTo>
                    <a:pt x="148" y="25"/>
                    <a:pt x="76" y="120"/>
                    <a:pt x="17" y="239"/>
                  </a:cubicBezTo>
                  <a:cubicBezTo>
                    <a:pt x="1" y="279"/>
                    <a:pt x="23" y="309"/>
                    <a:pt x="50" y="309"/>
                  </a:cubicBezTo>
                  <a:cubicBezTo>
                    <a:pt x="63" y="309"/>
                    <a:pt x="77" y="302"/>
                    <a:pt x="88" y="286"/>
                  </a:cubicBezTo>
                  <a:cubicBezTo>
                    <a:pt x="148" y="179"/>
                    <a:pt x="231" y="120"/>
                    <a:pt x="314" y="48"/>
                  </a:cubicBezTo>
                  <a:cubicBezTo>
                    <a:pt x="326" y="25"/>
                    <a:pt x="314" y="1"/>
                    <a:pt x="27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4" name="Google Shape;2234;p45"/>
            <p:cNvSpPr/>
            <p:nvPr/>
          </p:nvSpPr>
          <p:spPr>
            <a:xfrm>
              <a:off x="3667125" y="2452800"/>
              <a:ext cx="15800" cy="6875"/>
            </a:xfrm>
            <a:custGeom>
              <a:rect b="b" l="l" r="r" t="t"/>
              <a:pathLst>
                <a:path extrusionOk="0" h="275" w="632">
                  <a:moveTo>
                    <a:pt x="36" y="1"/>
                  </a:moveTo>
                  <a:cubicBezTo>
                    <a:pt x="12" y="25"/>
                    <a:pt x="0" y="61"/>
                    <a:pt x="36" y="61"/>
                  </a:cubicBezTo>
                  <a:cubicBezTo>
                    <a:pt x="143" y="84"/>
                    <a:pt x="250" y="144"/>
                    <a:pt x="357" y="180"/>
                  </a:cubicBezTo>
                  <a:cubicBezTo>
                    <a:pt x="429" y="227"/>
                    <a:pt x="524" y="275"/>
                    <a:pt x="595" y="275"/>
                  </a:cubicBezTo>
                  <a:cubicBezTo>
                    <a:pt x="607" y="275"/>
                    <a:pt x="631" y="239"/>
                    <a:pt x="607" y="227"/>
                  </a:cubicBezTo>
                  <a:cubicBezTo>
                    <a:pt x="536" y="168"/>
                    <a:pt x="417" y="144"/>
                    <a:pt x="333" y="96"/>
                  </a:cubicBezTo>
                  <a:cubicBezTo>
                    <a:pt x="238" y="49"/>
                    <a:pt x="131" y="25"/>
                    <a:pt x="3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45"/>
            <p:cNvSpPr/>
            <p:nvPr/>
          </p:nvSpPr>
          <p:spPr>
            <a:xfrm>
              <a:off x="3697850" y="2466150"/>
              <a:ext cx="62275" cy="20425"/>
            </a:xfrm>
            <a:custGeom>
              <a:rect b="b" l="l" r="r" t="t"/>
              <a:pathLst>
                <a:path extrusionOk="0" h="817" w="2491">
                  <a:moveTo>
                    <a:pt x="24" y="0"/>
                  </a:moveTo>
                  <a:cubicBezTo>
                    <a:pt x="7" y="0"/>
                    <a:pt x="1" y="28"/>
                    <a:pt x="21" y="38"/>
                  </a:cubicBezTo>
                  <a:cubicBezTo>
                    <a:pt x="390" y="181"/>
                    <a:pt x="747" y="348"/>
                    <a:pt x="1140" y="443"/>
                  </a:cubicBezTo>
                  <a:cubicBezTo>
                    <a:pt x="1557" y="527"/>
                    <a:pt x="2021" y="598"/>
                    <a:pt x="2402" y="812"/>
                  </a:cubicBezTo>
                  <a:cubicBezTo>
                    <a:pt x="2410" y="815"/>
                    <a:pt x="2417" y="817"/>
                    <a:pt x="2423" y="817"/>
                  </a:cubicBezTo>
                  <a:cubicBezTo>
                    <a:pt x="2469" y="817"/>
                    <a:pt x="2490" y="751"/>
                    <a:pt x="2438" y="741"/>
                  </a:cubicBezTo>
                  <a:cubicBezTo>
                    <a:pt x="2021" y="598"/>
                    <a:pt x="1676" y="443"/>
                    <a:pt x="1259" y="348"/>
                  </a:cubicBezTo>
                  <a:cubicBezTo>
                    <a:pt x="843" y="253"/>
                    <a:pt x="450" y="74"/>
                    <a:pt x="33" y="3"/>
                  </a:cubicBezTo>
                  <a:cubicBezTo>
                    <a:pt x="30" y="1"/>
                    <a:pt x="27" y="0"/>
                    <a:pt x="2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45"/>
            <p:cNvSpPr/>
            <p:nvPr/>
          </p:nvSpPr>
          <p:spPr>
            <a:xfrm>
              <a:off x="3745025" y="2484475"/>
              <a:ext cx="13800" cy="15125"/>
            </a:xfrm>
            <a:custGeom>
              <a:rect b="b" l="l" r="r" t="t"/>
              <a:pathLst>
                <a:path extrusionOk="0" h="605" w="552">
                  <a:moveTo>
                    <a:pt x="50" y="0"/>
                  </a:moveTo>
                  <a:cubicBezTo>
                    <a:pt x="10" y="0"/>
                    <a:pt x="1" y="71"/>
                    <a:pt x="51" y="91"/>
                  </a:cubicBezTo>
                  <a:cubicBezTo>
                    <a:pt x="265" y="163"/>
                    <a:pt x="325" y="401"/>
                    <a:pt x="432" y="579"/>
                  </a:cubicBezTo>
                  <a:cubicBezTo>
                    <a:pt x="438" y="596"/>
                    <a:pt x="456" y="605"/>
                    <a:pt x="474" y="605"/>
                  </a:cubicBezTo>
                  <a:cubicBezTo>
                    <a:pt x="495" y="605"/>
                    <a:pt x="515" y="593"/>
                    <a:pt x="515" y="568"/>
                  </a:cubicBezTo>
                  <a:cubicBezTo>
                    <a:pt x="551" y="437"/>
                    <a:pt x="504" y="306"/>
                    <a:pt x="396" y="210"/>
                  </a:cubicBezTo>
                  <a:cubicBezTo>
                    <a:pt x="313" y="127"/>
                    <a:pt x="206" y="32"/>
                    <a:pt x="75" y="8"/>
                  </a:cubicBezTo>
                  <a:cubicBezTo>
                    <a:pt x="66" y="2"/>
                    <a:pt x="57" y="0"/>
                    <a:pt x="5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45"/>
            <p:cNvSpPr/>
            <p:nvPr/>
          </p:nvSpPr>
          <p:spPr>
            <a:xfrm>
              <a:off x="3747775" y="2511425"/>
              <a:ext cx="10450" cy="21775"/>
            </a:xfrm>
            <a:custGeom>
              <a:rect b="b" l="l" r="r" t="t"/>
              <a:pathLst>
                <a:path extrusionOk="0" h="871" w="418">
                  <a:moveTo>
                    <a:pt x="304" y="1"/>
                  </a:moveTo>
                  <a:cubicBezTo>
                    <a:pt x="289" y="1"/>
                    <a:pt x="273" y="8"/>
                    <a:pt x="263" y="25"/>
                  </a:cubicBezTo>
                  <a:cubicBezTo>
                    <a:pt x="155" y="180"/>
                    <a:pt x="1" y="371"/>
                    <a:pt x="24" y="561"/>
                  </a:cubicBezTo>
                  <a:cubicBezTo>
                    <a:pt x="36" y="740"/>
                    <a:pt x="203" y="871"/>
                    <a:pt x="358" y="871"/>
                  </a:cubicBezTo>
                  <a:cubicBezTo>
                    <a:pt x="405" y="871"/>
                    <a:pt x="417" y="835"/>
                    <a:pt x="394" y="799"/>
                  </a:cubicBezTo>
                  <a:cubicBezTo>
                    <a:pt x="274" y="692"/>
                    <a:pt x="120" y="668"/>
                    <a:pt x="167" y="478"/>
                  </a:cubicBezTo>
                  <a:cubicBezTo>
                    <a:pt x="203" y="335"/>
                    <a:pt x="286" y="204"/>
                    <a:pt x="346" y="85"/>
                  </a:cubicBezTo>
                  <a:cubicBezTo>
                    <a:pt x="380" y="43"/>
                    <a:pt x="342" y="1"/>
                    <a:pt x="30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45"/>
            <p:cNvSpPr/>
            <p:nvPr/>
          </p:nvSpPr>
          <p:spPr>
            <a:xfrm>
              <a:off x="3758200" y="2531400"/>
              <a:ext cx="11325" cy="14425"/>
            </a:xfrm>
            <a:custGeom>
              <a:rect b="b" l="l" r="r" t="t"/>
              <a:pathLst>
                <a:path extrusionOk="0" h="577" w="453">
                  <a:moveTo>
                    <a:pt x="36" y="0"/>
                  </a:moveTo>
                  <a:cubicBezTo>
                    <a:pt x="24" y="0"/>
                    <a:pt x="0" y="0"/>
                    <a:pt x="24" y="12"/>
                  </a:cubicBezTo>
                  <a:cubicBezTo>
                    <a:pt x="48" y="72"/>
                    <a:pt x="60" y="131"/>
                    <a:pt x="96" y="191"/>
                  </a:cubicBezTo>
                  <a:cubicBezTo>
                    <a:pt x="119" y="238"/>
                    <a:pt x="155" y="286"/>
                    <a:pt x="179" y="310"/>
                  </a:cubicBezTo>
                  <a:cubicBezTo>
                    <a:pt x="262" y="405"/>
                    <a:pt x="346" y="476"/>
                    <a:pt x="417" y="572"/>
                  </a:cubicBezTo>
                  <a:cubicBezTo>
                    <a:pt x="423" y="575"/>
                    <a:pt x="429" y="576"/>
                    <a:pt x="434" y="576"/>
                  </a:cubicBezTo>
                  <a:cubicBezTo>
                    <a:pt x="446" y="576"/>
                    <a:pt x="453" y="565"/>
                    <a:pt x="453" y="548"/>
                  </a:cubicBezTo>
                  <a:cubicBezTo>
                    <a:pt x="441" y="429"/>
                    <a:pt x="417" y="310"/>
                    <a:pt x="346" y="226"/>
                  </a:cubicBezTo>
                  <a:cubicBezTo>
                    <a:pt x="322" y="179"/>
                    <a:pt x="274" y="119"/>
                    <a:pt x="227" y="95"/>
                  </a:cubicBezTo>
                  <a:cubicBezTo>
                    <a:pt x="167" y="60"/>
                    <a:pt x="96" y="36"/>
                    <a:pt x="3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45"/>
            <p:cNvSpPr/>
            <p:nvPr/>
          </p:nvSpPr>
          <p:spPr>
            <a:xfrm>
              <a:off x="3759800" y="2551475"/>
              <a:ext cx="15375" cy="26125"/>
            </a:xfrm>
            <a:custGeom>
              <a:rect b="b" l="l" r="r" t="t"/>
              <a:pathLst>
                <a:path extrusionOk="0" h="1045" w="615">
                  <a:moveTo>
                    <a:pt x="472" y="1"/>
                  </a:moveTo>
                  <a:cubicBezTo>
                    <a:pt x="432" y="1"/>
                    <a:pt x="394" y="28"/>
                    <a:pt x="401" y="78"/>
                  </a:cubicBezTo>
                  <a:cubicBezTo>
                    <a:pt x="436" y="447"/>
                    <a:pt x="198" y="662"/>
                    <a:pt x="32" y="971"/>
                  </a:cubicBezTo>
                  <a:cubicBezTo>
                    <a:pt x="1" y="1013"/>
                    <a:pt x="41" y="1045"/>
                    <a:pt x="84" y="1045"/>
                  </a:cubicBezTo>
                  <a:cubicBezTo>
                    <a:pt x="90" y="1045"/>
                    <a:pt x="97" y="1044"/>
                    <a:pt x="103" y="1043"/>
                  </a:cubicBezTo>
                  <a:cubicBezTo>
                    <a:pt x="448" y="900"/>
                    <a:pt x="615" y="435"/>
                    <a:pt x="555" y="66"/>
                  </a:cubicBezTo>
                  <a:cubicBezTo>
                    <a:pt x="544" y="22"/>
                    <a:pt x="507" y="1"/>
                    <a:pt x="472"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0" name="Google Shape;2240;p45"/>
            <p:cNvSpPr/>
            <p:nvPr/>
          </p:nvSpPr>
          <p:spPr>
            <a:xfrm>
              <a:off x="3756175" y="2560275"/>
              <a:ext cx="23775" cy="36400"/>
            </a:xfrm>
            <a:custGeom>
              <a:rect b="b" l="l" r="r" t="t"/>
              <a:pathLst>
                <a:path extrusionOk="0" h="1456" w="951">
                  <a:moveTo>
                    <a:pt x="878" y="0"/>
                  </a:moveTo>
                  <a:cubicBezTo>
                    <a:pt x="861" y="0"/>
                    <a:pt x="843" y="12"/>
                    <a:pt x="843" y="36"/>
                  </a:cubicBezTo>
                  <a:cubicBezTo>
                    <a:pt x="879" y="607"/>
                    <a:pt x="439" y="1107"/>
                    <a:pt x="10" y="1417"/>
                  </a:cubicBezTo>
                  <a:cubicBezTo>
                    <a:pt x="0" y="1436"/>
                    <a:pt x="6" y="1456"/>
                    <a:pt x="15" y="1456"/>
                  </a:cubicBezTo>
                  <a:cubicBezTo>
                    <a:pt x="17" y="1456"/>
                    <a:pt x="20" y="1455"/>
                    <a:pt x="22" y="1453"/>
                  </a:cubicBezTo>
                  <a:cubicBezTo>
                    <a:pt x="522" y="1167"/>
                    <a:pt x="950" y="631"/>
                    <a:pt x="903" y="36"/>
                  </a:cubicBezTo>
                  <a:cubicBezTo>
                    <a:pt x="909" y="12"/>
                    <a:pt x="894" y="0"/>
                    <a:pt x="87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1" name="Google Shape;2241;p45"/>
            <p:cNvSpPr/>
            <p:nvPr/>
          </p:nvSpPr>
          <p:spPr>
            <a:xfrm>
              <a:off x="3740450" y="2606075"/>
              <a:ext cx="6350" cy="4300"/>
            </a:xfrm>
            <a:custGeom>
              <a:rect b="b" l="l" r="r" t="t"/>
              <a:pathLst>
                <a:path extrusionOk="0" h="172" w="254">
                  <a:moveTo>
                    <a:pt x="187" y="0"/>
                  </a:moveTo>
                  <a:cubicBezTo>
                    <a:pt x="183" y="0"/>
                    <a:pt x="179" y="1"/>
                    <a:pt x="175" y="2"/>
                  </a:cubicBezTo>
                  <a:cubicBezTo>
                    <a:pt x="115" y="37"/>
                    <a:pt x="55" y="61"/>
                    <a:pt x="20" y="121"/>
                  </a:cubicBezTo>
                  <a:cubicBezTo>
                    <a:pt x="0" y="150"/>
                    <a:pt x="13" y="171"/>
                    <a:pt x="31" y="171"/>
                  </a:cubicBezTo>
                  <a:cubicBezTo>
                    <a:pt x="35" y="171"/>
                    <a:pt x="39" y="170"/>
                    <a:pt x="44" y="168"/>
                  </a:cubicBezTo>
                  <a:cubicBezTo>
                    <a:pt x="103" y="121"/>
                    <a:pt x="151" y="97"/>
                    <a:pt x="210" y="61"/>
                  </a:cubicBezTo>
                  <a:cubicBezTo>
                    <a:pt x="254" y="50"/>
                    <a:pt x="228" y="0"/>
                    <a:pt x="18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2" name="Google Shape;2242;p45"/>
            <p:cNvSpPr/>
            <p:nvPr/>
          </p:nvSpPr>
          <p:spPr>
            <a:xfrm>
              <a:off x="3737050" y="2599300"/>
              <a:ext cx="8775" cy="9200"/>
            </a:xfrm>
            <a:custGeom>
              <a:rect b="b" l="l" r="r" t="t"/>
              <a:pathLst>
                <a:path extrusionOk="0" h="368" w="351">
                  <a:moveTo>
                    <a:pt x="306" y="0"/>
                  </a:moveTo>
                  <a:cubicBezTo>
                    <a:pt x="295" y="0"/>
                    <a:pt x="283" y="7"/>
                    <a:pt x="275" y="23"/>
                  </a:cubicBezTo>
                  <a:cubicBezTo>
                    <a:pt x="215" y="142"/>
                    <a:pt x="108" y="213"/>
                    <a:pt x="13" y="320"/>
                  </a:cubicBezTo>
                  <a:cubicBezTo>
                    <a:pt x="1" y="332"/>
                    <a:pt x="13" y="368"/>
                    <a:pt x="49" y="368"/>
                  </a:cubicBezTo>
                  <a:cubicBezTo>
                    <a:pt x="180" y="308"/>
                    <a:pt x="287" y="201"/>
                    <a:pt x="334" y="58"/>
                  </a:cubicBezTo>
                  <a:cubicBezTo>
                    <a:pt x="350" y="27"/>
                    <a:pt x="329" y="0"/>
                    <a:pt x="30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3" name="Google Shape;2243;p45"/>
            <p:cNvSpPr/>
            <p:nvPr/>
          </p:nvSpPr>
          <p:spPr>
            <a:xfrm>
              <a:off x="3668000" y="2638550"/>
              <a:ext cx="24725" cy="9875"/>
            </a:xfrm>
            <a:custGeom>
              <a:rect b="b" l="l" r="r" t="t"/>
              <a:pathLst>
                <a:path extrusionOk="0" h="395" w="989">
                  <a:moveTo>
                    <a:pt x="965" y="0"/>
                  </a:moveTo>
                  <a:cubicBezTo>
                    <a:pt x="810" y="48"/>
                    <a:pt x="679" y="108"/>
                    <a:pt x="548" y="179"/>
                  </a:cubicBezTo>
                  <a:cubicBezTo>
                    <a:pt x="370" y="274"/>
                    <a:pt x="215" y="310"/>
                    <a:pt x="25" y="346"/>
                  </a:cubicBezTo>
                  <a:cubicBezTo>
                    <a:pt x="1" y="346"/>
                    <a:pt x="13" y="393"/>
                    <a:pt x="25" y="393"/>
                  </a:cubicBezTo>
                  <a:cubicBezTo>
                    <a:pt x="37" y="394"/>
                    <a:pt x="50" y="395"/>
                    <a:pt x="63" y="395"/>
                  </a:cubicBezTo>
                  <a:cubicBezTo>
                    <a:pt x="382" y="395"/>
                    <a:pt x="679" y="116"/>
                    <a:pt x="965" y="36"/>
                  </a:cubicBezTo>
                  <a:cubicBezTo>
                    <a:pt x="989" y="36"/>
                    <a:pt x="989" y="0"/>
                    <a:pt x="96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45"/>
            <p:cNvSpPr/>
            <p:nvPr/>
          </p:nvSpPr>
          <p:spPr>
            <a:xfrm>
              <a:off x="3613825" y="2546725"/>
              <a:ext cx="5100" cy="16800"/>
            </a:xfrm>
            <a:custGeom>
              <a:rect b="b" l="l" r="r" t="t"/>
              <a:pathLst>
                <a:path extrusionOk="0" h="672" w="204">
                  <a:moveTo>
                    <a:pt x="38" y="0"/>
                  </a:moveTo>
                  <a:cubicBezTo>
                    <a:pt x="31" y="0"/>
                    <a:pt x="25" y="6"/>
                    <a:pt x="25" y="18"/>
                  </a:cubicBezTo>
                  <a:cubicBezTo>
                    <a:pt x="1" y="221"/>
                    <a:pt x="108" y="435"/>
                    <a:pt x="108" y="625"/>
                  </a:cubicBezTo>
                  <a:cubicBezTo>
                    <a:pt x="114" y="657"/>
                    <a:pt x="140" y="672"/>
                    <a:pt x="164" y="672"/>
                  </a:cubicBezTo>
                  <a:cubicBezTo>
                    <a:pt x="185" y="672"/>
                    <a:pt x="203" y="660"/>
                    <a:pt x="203" y="637"/>
                  </a:cubicBezTo>
                  <a:cubicBezTo>
                    <a:pt x="203" y="435"/>
                    <a:pt x="144" y="209"/>
                    <a:pt x="60" y="18"/>
                  </a:cubicBezTo>
                  <a:cubicBezTo>
                    <a:pt x="54" y="6"/>
                    <a:pt x="45" y="0"/>
                    <a:pt x="38"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5" name="Google Shape;2245;p45"/>
            <p:cNvSpPr/>
            <p:nvPr/>
          </p:nvSpPr>
          <p:spPr>
            <a:xfrm>
              <a:off x="3619775" y="2463525"/>
              <a:ext cx="26000" cy="61850"/>
            </a:xfrm>
            <a:custGeom>
              <a:rect b="b" l="l" r="r" t="t"/>
              <a:pathLst>
                <a:path extrusionOk="0" h="2474" w="1040">
                  <a:moveTo>
                    <a:pt x="987" y="0"/>
                  </a:moveTo>
                  <a:cubicBezTo>
                    <a:pt x="977" y="0"/>
                    <a:pt x="965" y="4"/>
                    <a:pt x="953" y="13"/>
                  </a:cubicBezTo>
                  <a:cubicBezTo>
                    <a:pt x="656" y="251"/>
                    <a:pt x="596" y="608"/>
                    <a:pt x="501" y="941"/>
                  </a:cubicBezTo>
                  <a:cubicBezTo>
                    <a:pt x="346" y="1453"/>
                    <a:pt x="120" y="1929"/>
                    <a:pt x="1" y="2453"/>
                  </a:cubicBezTo>
                  <a:cubicBezTo>
                    <a:pt x="15" y="2467"/>
                    <a:pt x="25" y="2473"/>
                    <a:pt x="31" y="2473"/>
                  </a:cubicBezTo>
                  <a:cubicBezTo>
                    <a:pt x="35" y="2473"/>
                    <a:pt x="37" y="2470"/>
                    <a:pt x="37" y="2465"/>
                  </a:cubicBezTo>
                  <a:cubicBezTo>
                    <a:pt x="156" y="2060"/>
                    <a:pt x="334" y="1679"/>
                    <a:pt x="501" y="1286"/>
                  </a:cubicBezTo>
                  <a:cubicBezTo>
                    <a:pt x="656" y="858"/>
                    <a:pt x="715" y="441"/>
                    <a:pt x="1013" y="72"/>
                  </a:cubicBezTo>
                  <a:cubicBezTo>
                    <a:pt x="1040" y="36"/>
                    <a:pt x="1019" y="0"/>
                    <a:pt x="98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45"/>
            <p:cNvSpPr/>
            <p:nvPr/>
          </p:nvSpPr>
          <p:spPr>
            <a:xfrm>
              <a:off x="3657625" y="2459875"/>
              <a:ext cx="3500" cy="2550"/>
            </a:xfrm>
            <a:custGeom>
              <a:rect b="b" l="l" r="r" t="t"/>
              <a:pathLst>
                <a:path extrusionOk="0" h="102" w="140">
                  <a:moveTo>
                    <a:pt x="124" y="1"/>
                  </a:moveTo>
                  <a:cubicBezTo>
                    <a:pt x="122" y="1"/>
                    <a:pt x="120" y="2"/>
                    <a:pt x="118" y="4"/>
                  </a:cubicBezTo>
                  <a:cubicBezTo>
                    <a:pt x="82" y="39"/>
                    <a:pt x="35" y="39"/>
                    <a:pt x="11" y="63"/>
                  </a:cubicBezTo>
                  <a:cubicBezTo>
                    <a:pt x="1" y="74"/>
                    <a:pt x="8" y="101"/>
                    <a:pt x="18" y="101"/>
                  </a:cubicBezTo>
                  <a:cubicBezTo>
                    <a:pt x="19" y="101"/>
                    <a:pt x="21" y="101"/>
                    <a:pt x="23" y="99"/>
                  </a:cubicBezTo>
                  <a:cubicBezTo>
                    <a:pt x="59" y="63"/>
                    <a:pt x="94" y="63"/>
                    <a:pt x="130" y="39"/>
                  </a:cubicBezTo>
                  <a:cubicBezTo>
                    <a:pt x="140" y="20"/>
                    <a:pt x="134" y="1"/>
                    <a:pt x="12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7" name="Google Shape;2247;p45"/>
            <p:cNvSpPr/>
            <p:nvPr/>
          </p:nvSpPr>
          <p:spPr>
            <a:xfrm>
              <a:off x="3671625" y="2452425"/>
              <a:ext cx="3850" cy="400"/>
            </a:xfrm>
            <a:custGeom>
              <a:rect b="b" l="l" r="r" t="t"/>
              <a:pathLst>
                <a:path extrusionOk="0" h="16" w="154">
                  <a:moveTo>
                    <a:pt x="17" y="1"/>
                  </a:moveTo>
                  <a:cubicBezTo>
                    <a:pt x="0" y="1"/>
                    <a:pt x="6" y="16"/>
                    <a:pt x="34" y="16"/>
                  </a:cubicBezTo>
                  <a:lnTo>
                    <a:pt x="130" y="16"/>
                  </a:lnTo>
                  <a:cubicBezTo>
                    <a:pt x="153" y="16"/>
                    <a:pt x="153" y="4"/>
                    <a:pt x="130" y="4"/>
                  </a:cubicBezTo>
                  <a:lnTo>
                    <a:pt x="34" y="4"/>
                  </a:lnTo>
                  <a:cubicBezTo>
                    <a:pt x="27" y="2"/>
                    <a:pt x="21" y="1"/>
                    <a:pt x="1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45"/>
            <p:cNvSpPr/>
            <p:nvPr/>
          </p:nvSpPr>
          <p:spPr>
            <a:xfrm>
              <a:off x="3705325" y="2458150"/>
              <a:ext cx="18675" cy="6300"/>
            </a:xfrm>
            <a:custGeom>
              <a:rect b="b" l="l" r="r" t="t"/>
              <a:pathLst>
                <a:path extrusionOk="0" h="252" w="747">
                  <a:moveTo>
                    <a:pt x="67" y="0"/>
                  </a:moveTo>
                  <a:cubicBezTo>
                    <a:pt x="7" y="0"/>
                    <a:pt x="0" y="85"/>
                    <a:pt x="67" y="85"/>
                  </a:cubicBezTo>
                  <a:cubicBezTo>
                    <a:pt x="187" y="108"/>
                    <a:pt x="294" y="120"/>
                    <a:pt x="401" y="144"/>
                  </a:cubicBezTo>
                  <a:cubicBezTo>
                    <a:pt x="508" y="180"/>
                    <a:pt x="603" y="228"/>
                    <a:pt x="698" y="251"/>
                  </a:cubicBezTo>
                  <a:cubicBezTo>
                    <a:pt x="734" y="251"/>
                    <a:pt x="746" y="228"/>
                    <a:pt x="722" y="204"/>
                  </a:cubicBezTo>
                  <a:cubicBezTo>
                    <a:pt x="532" y="97"/>
                    <a:pt x="294" y="25"/>
                    <a:pt x="79" y="1"/>
                  </a:cubicBezTo>
                  <a:cubicBezTo>
                    <a:pt x="75" y="1"/>
                    <a:pt x="71" y="0"/>
                    <a:pt x="6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9" name="Google Shape;2249;p45"/>
            <p:cNvSpPr/>
            <p:nvPr/>
          </p:nvSpPr>
          <p:spPr>
            <a:xfrm>
              <a:off x="3761275" y="2475125"/>
              <a:ext cx="9750" cy="7000"/>
            </a:xfrm>
            <a:custGeom>
              <a:rect b="b" l="l" r="r" t="t"/>
              <a:pathLst>
                <a:path extrusionOk="0" h="280" w="390">
                  <a:moveTo>
                    <a:pt x="94" y="0"/>
                  </a:moveTo>
                  <a:cubicBezTo>
                    <a:pt x="29" y="0"/>
                    <a:pt x="0" y="109"/>
                    <a:pt x="80" y="120"/>
                  </a:cubicBezTo>
                  <a:cubicBezTo>
                    <a:pt x="175" y="156"/>
                    <a:pt x="270" y="203"/>
                    <a:pt x="342" y="275"/>
                  </a:cubicBezTo>
                  <a:cubicBezTo>
                    <a:pt x="345" y="278"/>
                    <a:pt x="349" y="279"/>
                    <a:pt x="354" y="279"/>
                  </a:cubicBezTo>
                  <a:cubicBezTo>
                    <a:pt x="369" y="279"/>
                    <a:pt x="389" y="266"/>
                    <a:pt x="389" y="239"/>
                  </a:cubicBezTo>
                  <a:cubicBezTo>
                    <a:pt x="342" y="108"/>
                    <a:pt x="235" y="49"/>
                    <a:pt x="104" y="1"/>
                  </a:cubicBezTo>
                  <a:cubicBezTo>
                    <a:pt x="100" y="0"/>
                    <a:pt x="97" y="0"/>
                    <a:pt x="9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45"/>
            <p:cNvSpPr/>
            <p:nvPr/>
          </p:nvSpPr>
          <p:spPr>
            <a:xfrm>
              <a:off x="3773975" y="2518600"/>
              <a:ext cx="1800" cy="5525"/>
            </a:xfrm>
            <a:custGeom>
              <a:rect b="b" l="l" r="r" t="t"/>
              <a:pathLst>
                <a:path extrusionOk="0" h="221" w="72">
                  <a:moveTo>
                    <a:pt x="36" y="0"/>
                  </a:moveTo>
                  <a:cubicBezTo>
                    <a:pt x="18" y="0"/>
                    <a:pt x="0" y="12"/>
                    <a:pt x="0" y="36"/>
                  </a:cubicBezTo>
                  <a:cubicBezTo>
                    <a:pt x="0" y="96"/>
                    <a:pt x="0" y="155"/>
                    <a:pt x="12" y="203"/>
                  </a:cubicBezTo>
                  <a:cubicBezTo>
                    <a:pt x="12" y="215"/>
                    <a:pt x="24" y="221"/>
                    <a:pt x="36" y="221"/>
                  </a:cubicBezTo>
                  <a:cubicBezTo>
                    <a:pt x="48" y="221"/>
                    <a:pt x="60" y="215"/>
                    <a:pt x="60" y="203"/>
                  </a:cubicBezTo>
                  <a:cubicBezTo>
                    <a:pt x="72" y="143"/>
                    <a:pt x="72" y="84"/>
                    <a:pt x="72" y="36"/>
                  </a:cubicBezTo>
                  <a:cubicBezTo>
                    <a:pt x="72" y="12"/>
                    <a:pt x="54" y="0"/>
                    <a:pt x="3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1" name="Google Shape;2251;p45"/>
            <p:cNvSpPr/>
            <p:nvPr/>
          </p:nvSpPr>
          <p:spPr>
            <a:xfrm>
              <a:off x="3786225" y="2539575"/>
              <a:ext cx="6825" cy="13425"/>
            </a:xfrm>
            <a:custGeom>
              <a:rect b="b" l="l" r="r" t="t"/>
              <a:pathLst>
                <a:path extrusionOk="0" h="537" w="273">
                  <a:moveTo>
                    <a:pt x="90" y="1"/>
                  </a:moveTo>
                  <a:cubicBezTo>
                    <a:pt x="49" y="1"/>
                    <a:pt x="1" y="48"/>
                    <a:pt x="34" y="90"/>
                  </a:cubicBezTo>
                  <a:cubicBezTo>
                    <a:pt x="118" y="221"/>
                    <a:pt x="165" y="376"/>
                    <a:pt x="189" y="519"/>
                  </a:cubicBezTo>
                  <a:cubicBezTo>
                    <a:pt x="189" y="530"/>
                    <a:pt x="198" y="536"/>
                    <a:pt x="208" y="536"/>
                  </a:cubicBezTo>
                  <a:cubicBezTo>
                    <a:pt x="219" y="536"/>
                    <a:pt x="231" y="530"/>
                    <a:pt x="237" y="519"/>
                  </a:cubicBezTo>
                  <a:cubicBezTo>
                    <a:pt x="272" y="340"/>
                    <a:pt x="225" y="185"/>
                    <a:pt x="129" y="30"/>
                  </a:cubicBezTo>
                  <a:cubicBezTo>
                    <a:pt x="122" y="9"/>
                    <a:pt x="107" y="1"/>
                    <a:pt x="9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2" name="Google Shape;2252;p45"/>
            <p:cNvSpPr/>
            <p:nvPr/>
          </p:nvSpPr>
          <p:spPr>
            <a:xfrm>
              <a:off x="3780275" y="2575725"/>
              <a:ext cx="11475" cy="26600"/>
            </a:xfrm>
            <a:custGeom>
              <a:rect b="b" l="l" r="r" t="t"/>
              <a:pathLst>
                <a:path extrusionOk="0" h="1064" w="459">
                  <a:moveTo>
                    <a:pt x="430" y="0"/>
                  </a:moveTo>
                  <a:cubicBezTo>
                    <a:pt x="422" y="0"/>
                    <a:pt x="415" y="4"/>
                    <a:pt x="415" y="13"/>
                  </a:cubicBezTo>
                  <a:cubicBezTo>
                    <a:pt x="308" y="370"/>
                    <a:pt x="165" y="704"/>
                    <a:pt x="10" y="1025"/>
                  </a:cubicBezTo>
                  <a:cubicBezTo>
                    <a:pt x="0" y="1035"/>
                    <a:pt x="25" y="1063"/>
                    <a:pt x="40" y="1063"/>
                  </a:cubicBezTo>
                  <a:cubicBezTo>
                    <a:pt x="42" y="1063"/>
                    <a:pt x="44" y="1063"/>
                    <a:pt x="46" y="1061"/>
                  </a:cubicBezTo>
                  <a:cubicBezTo>
                    <a:pt x="272" y="775"/>
                    <a:pt x="367" y="370"/>
                    <a:pt x="451" y="25"/>
                  </a:cubicBezTo>
                  <a:cubicBezTo>
                    <a:pt x="458" y="10"/>
                    <a:pt x="443" y="0"/>
                    <a:pt x="43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45"/>
            <p:cNvSpPr/>
            <p:nvPr/>
          </p:nvSpPr>
          <p:spPr>
            <a:xfrm>
              <a:off x="3731575" y="2626450"/>
              <a:ext cx="15350" cy="12200"/>
            </a:xfrm>
            <a:custGeom>
              <a:rect b="b" l="l" r="r" t="t"/>
              <a:pathLst>
                <a:path extrusionOk="0" h="488" w="614">
                  <a:moveTo>
                    <a:pt x="583" y="0"/>
                  </a:moveTo>
                  <a:cubicBezTo>
                    <a:pt x="577" y="0"/>
                    <a:pt x="571" y="3"/>
                    <a:pt x="565" y="8"/>
                  </a:cubicBezTo>
                  <a:cubicBezTo>
                    <a:pt x="387" y="139"/>
                    <a:pt x="160" y="246"/>
                    <a:pt x="29" y="437"/>
                  </a:cubicBezTo>
                  <a:cubicBezTo>
                    <a:pt x="0" y="466"/>
                    <a:pt x="27" y="488"/>
                    <a:pt x="58" y="488"/>
                  </a:cubicBezTo>
                  <a:cubicBezTo>
                    <a:pt x="64" y="488"/>
                    <a:pt x="71" y="487"/>
                    <a:pt x="77" y="484"/>
                  </a:cubicBezTo>
                  <a:cubicBezTo>
                    <a:pt x="280" y="389"/>
                    <a:pt x="434" y="199"/>
                    <a:pt x="577" y="44"/>
                  </a:cubicBezTo>
                  <a:cubicBezTo>
                    <a:pt x="614" y="26"/>
                    <a:pt x="601" y="0"/>
                    <a:pt x="58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45"/>
            <p:cNvSpPr/>
            <p:nvPr/>
          </p:nvSpPr>
          <p:spPr>
            <a:xfrm>
              <a:off x="3691825" y="2663225"/>
              <a:ext cx="9675" cy="5975"/>
            </a:xfrm>
            <a:custGeom>
              <a:rect b="b" l="l" r="r" t="t"/>
              <a:pathLst>
                <a:path extrusionOk="0" h="239" w="387">
                  <a:moveTo>
                    <a:pt x="329" y="1"/>
                  </a:moveTo>
                  <a:cubicBezTo>
                    <a:pt x="320" y="1"/>
                    <a:pt x="309" y="5"/>
                    <a:pt x="298" y="14"/>
                  </a:cubicBezTo>
                  <a:cubicBezTo>
                    <a:pt x="238" y="37"/>
                    <a:pt x="179" y="26"/>
                    <a:pt x="119" y="61"/>
                  </a:cubicBezTo>
                  <a:cubicBezTo>
                    <a:pt x="72" y="73"/>
                    <a:pt x="36" y="97"/>
                    <a:pt x="12" y="145"/>
                  </a:cubicBezTo>
                  <a:cubicBezTo>
                    <a:pt x="0" y="180"/>
                    <a:pt x="12" y="204"/>
                    <a:pt x="36" y="216"/>
                  </a:cubicBezTo>
                  <a:cubicBezTo>
                    <a:pt x="69" y="229"/>
                    <a:pt x="98" y="239"/>
                    <a:pt x="127" y="239"/>
                  </a:cubicBezTo>
                  <a:cubicBezTo>
                    <a:pt x="151" y="239"/>
                    <a:pt x="176" y="232"/>
                    <a:pt x="203" y="216"/>
                  </a:cubicBezTo>
                  <a:cubicBezTo>
                    <a:pt x="250" y="192"/>
                    <a:pt x="310" y="145"/>
                    <a:pt x="357" y="121"/>
                  </a:cubicBezTo>
                  <a:cubicBezTo>
                    <a:pt x="386" y="72"/>
                    <a:pt x="368" y="1"/>
                    <a:pt x="329"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45"/>
            <p:cNvSpPr/>
            <p:nvPr/>
          </p:nvSpPr>
          <p:spPr>
            <a:xfrm>
              <a:off x="3626925" y="2637650"/>
              <a:ext cx="11875" cy="10350"/>
            </a:xfrm>
            <a:custGeom>
              <a:rect b="b" l="l" r="r" t="t"/>
              <a:pathLst>
                <a:path extrusionOk="0" h="414" w="475">
                  <a:moveTo>
                    <a:pt x="113" y="1"/>
                  </a:moveTo>
                  <a:cubicBezTo>
                    <a:pt x="94" y="1"/>
                    <a:pt x="73" y="4"/>
                    <a:pt x="48" y="13"/>
                  </a:cubicBezTo>
                  <a:cubicBezTo>
                    <a:pt x="13" y="25"/>
                    <a:pt x="1" y="48"/>
                    <a:pt x="1" y="84"/>
                  </a:cubicBezTo>
                  <a:cubicBezTo>
                    <a:pt x="1" y="108"/>
                    <a:pt x="13" y="156"/>
                    <a:pt x="48" y="191"/>
                  </a:cubicBezTo>
                  <a:cubicBezTo>
                    <a:pt x="72" y="215"/>
                    <a:pt x="120" y="227"/>
                    <a:pt x="155" y="239"/>
                  </a:cubicBezTo>
                  <a:cubicBezTo>
                    <a:pt x="215" y="287"/>
                    <a:pt x="251" y="334"/>
                    <a:pt x="298" y="394"/>
                  </a:cubicBezTo>
                  <a:cubicBezTo>
                    <a:pt x="312" y="408"/>
                    <a:pt x="330" y="414"/>
                    <a:pt x="349" y="414"/>
                  </a:cubicBezTo>
                  <a:cubicBezTo>
                    <a:pt x="409" y="414"/>
                    <a:pt x="475" y="350"/>
                    <a:pt x="429" y="287"/>
                  </a:cubicBezTo>
                  <a:cubicBezTo>
                    <a:pt x="394" y="215"/>
                    <a:pt x="334" y="156"/>
                    <a:pt x="275" y="96"/>
                  </a:cubicBezTo>
                  <a:cubicBezTo>
                    <a:pt x="211" y="41"/>
                    <a:pt x="175" y="1"/>
                    <a:pt x="11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45"/>
            <p:cNvSpPr/>
            <p:nvPr/>
          </p:nvSpPr>
          <p:spPr>
            <a:xfrm>
              <a:off x="3615025" y="2606325"/>
              <a:ext cx="4350" cy="5025"/>
            </a:xfrm>
            <a:custGeom>
              <a:rect b="b" l="l" r="r" t="t"/>
              <a:pathLst>
                <a:path extrusionOk="0" h="201" w="174">
                  <a:moveTo>
                    <a:pt x="90" y="1"/>
                  </a:moveTo>
                  <a:cubicBezTo>
                    <a:pt x="72" y="1"/>
                    <a:pt x="54" y="10"/>
                    <a:pt x="48" y="27"/>
                  </a:cubicBezTo>
                  <a:cubicBezTo>
                    <a:pt x="36" y="51"/>
                    <a:pt x="36" y="87"/>
                    <a:pt x="12" y="111"/>
                  </a:cubicBezTo>
                  <a:cubicBezTo>
                    <a:pt x="0" y="170"/>
                    <a:pt x="42" y="200"/>
                    <a:pt x="85" y="200"/>
                  </a:cubicBezTo>
                  <a:cubicBezTo>
                    <a:pt x="128" y="200"/>
                    <a:pt x="173" y="170"/>
                    <a:pt x="167" y="111"/>
                  </a:cubicBezTo>
                  <a:cubicBezTo>
                    <a:pt x="167" y="87"/>
                    <a:pt x="155" y="51"/>
                    <a:pt x="131" y="27"/>
                  </a:cubicBezTo>
                  <a:cubicBezTo>
                    <a:pt x="125" y="10"/>
                    <a:pt x="108" y="1"/>
                    <a:pt x="9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45"/>
            <p:cNvSpPr/>
            <p:nvPr/>
          </p:nvSpPr>
          <p:spPr>
            <a:xfrm>
              <a:off x="3589800" y="2586950"/>
              <a:ext cx="14525" cy="9950"/>
            </a:xfrm>
            <a:custGeom>
              <a:rect b="b" l="l" r="r" t="t"/>
              <a:pathLst>
                <a:path extrusionOk="0" h="398" w="581">
                  <a:moveTo>
                    <a:pt x="43" y="0"/>
                  </a:moveTo>
                  <a:cubicBezTo>
                    <a:pt x="25" y="0"/>
                    <a:pt x="0" y="14"/>
                    <a:pt x="9" y="40"/>
                  </a:cubicBezTo>
                  <a:cubicBezTo>
                    <a:pt x="152" y="219"/>
                    <a:pt x="390" y="326"/>
                    <a:pt x="581" y="398"/>
                  </a:cubicBezTo>
                  <a:cubicBezTo>
                    <a:pt x="366" y="302"/>
                    <a:pt x="224" y="159"/>
                    <a:pt x="57" y="5"/>
                  </a:cubicBezTo>
                  <a:cubicBezTo>
                    <a:pt x="54" y="2"/>
                    <a:pt x="49" y="0"/>
                    <a:pt x="4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45"/>
            <p:cNvSpPr/>
            <p:nvPr/>
          </p:nvSpPr>
          <p:spPr>
            <a:xfrm>
              <a:off x="3584775" y="2520775"/>
              <a:ext cx="12125" cy="27725"/>
            </a:xfrm>
            <a:custGeom>
              <a:rect b="b" l="l" r="r" t="t"/>
              <a:pathLst>
                <a:path extrusionOk="0" h="1109" w="485">
                  <a:moveTo>
                    <a:pt x="376" y="0"/>
                  </a:moveTo>
                  <a:cubicBezTo>
                    <a:pt x="359" y="0"/>
                    <a:pt x="343" y="7"/>
                    <a:pt x="329" y="20"/>
                  </a:cubicBezTo>
                  <a:cubicBezTo>
                    <a:pt x="127" y="318"/>
                    <a:pt x="79" y="651"/>
                    <a:pt x="8" y="1009"/>
                  </a:cubicBezTo>
                  <a:cubicBezTo>
                    <a:pt x="0" y="1064"/>
                    <a:pt x="49" y="1108"/>
                    <a:pt x="94" y="1108"/>
                  </a:cubicBezTo>
                  <a:cubicBezTo>
                    <a:pt x="117" y="1108"/>
                    <a:pt x="139" y="1096"/>
                    <a:pt x="151" y="1068"/>
                  </a:cubicBezTo>
                  <a:cubicBezTo>
                    <a:pt x="317" y="735"/>
                    <a:pt x="484" y="437"/>
                    <a:pt x="437" y="56"/>
                  </a:cubicBezTo>
                  <a:cubicBezTo>
                    <a:pt x="429" y="19"/>
                    <a:pt x="403" y="0"/>
                    <a:pt x="37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45"/>
            <p:cNvSpPr/>
            <p:nvPr/>
          </p:nvSpPr>
          <p:spPr>
            <a:xfrm>
              <a:off x="3620425" y="2441775"/>
              <a:ext cx="18425" cy="15300"/>
            </a:xfrm>
            <a:custGeom>
              <a:rect b="b" l="l" r="r" t="t"/>
              <a:pathLst>
                <a:path extrusionOk="0" h="612" w="737">
                  <a:moveTo>
                    <a:pt x="637" y="1"/>
                  </a:moveTo>
                  <a:cubicBezTo>
                    <a:pt x="504" y="1"/>
                    <a:pt x="425" y="136"/>
                    <a:pt x="356" y="228"/>
                  </a:cubicBezTo>
                  <a:cubicBezTo>
                    <a:pt x="249" y="347"/>
                    <a:pt x="130" y="466"/>
                    <a:pt x="11" y="561"/>
                  </a:cubicBezTo>
                  <a:cubicBezTo>
                    <a:pt x="1" y="590"/>
                    <a:pt x="15" y="612"/>
                    <a:pt x="27" y="612"/>
                  </a:cubicBezTo>
                  <a:cubicBezTo>
                    <a:pt x="30" y="612"/>
                    <a:pt x="32" y="611"/>
                    <a:pt x="34" y="609"/>
                  </a:cubicBezTo>
                  <a:cubicBezTo>
                    <a:pt x="177" y="525"/>
                    <a:pt x="296" y="430"/>
                    <a:pt x="427" y="347"/>
                  </a:cubicBezTo>
                  <a:cubicBezTo>
                    <a:pt x="535" y="287"/>
                    <a:pt x="689" y="240"/>
                    <a:pt x="725" y="85"/>
                  </a:cubicBezTo>
                  <a:cubicBezTo>
                    <a:pt x="737" y="49"/>
                    <a:pt x="713" y="1"/>
                    <a:pt x="654" y="1"/>
                  </a:cubicBezTo>
                  <a:cubicBezTo>
                    <a:pt x="648" y="1"/>
                    <a:pt x="642" y="1"/>
                    <a:pt x="63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45"/>
            <p:cNvSpPr/>
            <p:nvPr/>
          </p:nvSpPr>
          <p:spPr>
            <a:xfrm>
              <a:off x="3654975" y="2434550"/>
              <a:ext cx="23475" cy="5250"/>
            </a:xfrm>
            <a:custGeom>
              <a:rect b="b" l="l" r="r" t="t"/>
              <a:pathLst>
                <a:path extrusionOk="0" h="210" w="939">
                  <a:moveTo>
                    <a:pt x="644" y="1"/>
                  </a:moveTo>
                  <a:cubicBezTo>
                    <a:pt x="585" y="1"/>
                    <a:pt x="526" y="5"/>
                    <a:pt x="474" y="5"/>
                  </a:cubicBezTo>
                  <a:cubicBezTo>
                    <a:pt x="319" y="5"/>
                    <a:pt x="176" y="17"/>
                    <a:pt x="57" y="100"/>
                  </a:cubicBezTo>
                  <a:cubicBezTo>
                    <a:pt x="1" y="147"/>
                    <a:pt x="26" y="209"/>
                    <a:pt x="69" y="209"/>
                  </a:cubicBezTo>
                  <a:cubicBezTo>
                    <a:pt x="80" y="209"/>
                    <a:pt x="93" y="205"/>
                    <a:pt x="105" y="195"/>
                  </a:cubicBezTo>
                  <a:cubicBezTo>
                    <a:pt x="176" y="154"/>
                    <a:pt x="257" y="139"/>
                    <a:pt x="340" y="139"/>
                  </a:cubicBezTo>
                  <a:cubicBezTo>
                    <a:pt x="424" y="139"/>
                    <a:pt x="510" y="154"/>
                    <a:pt x="593" y="171"/>
                  </a:cubicBezTo>
                  <a:cubicBezTo>
                    <a:pt x="647" y="177"/>
                    <a:pt x="703" y="189"/>
                    <a:pt x="757" y="189"/>
                  </a:cubicBezTo>
                  <a:cubicBezTo>
                    <a:pt x="810" y="189"/>
                    <a:pt x="861" y="177"/>
                    <a:pt x="903" y="136"/>
                  </a:cubicBezTo>
                  <a:cubicBezTo>
                    <a:pt x="938" y="124"/>
                    <a:pt x="938" y="76"/>
                    <a:pt x="903" y="52"/>
                  </a:cubicBezTo>
                  <a:cubicBezTo>
                    <a:pt x="824" y="9"/>
                    <a:pt x="733" y="1"/>
                    <a:pt x="644"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45"/>
            <p:cNvSpPr/>
            <p:nvPr/>
          </p:nvSpPr>
          <p:spPr>
            <a:xfrm>
              <a:off x="3705600" y="2439525"/>
              <a:ext cx="10350" cy="2625"/>
            </a:xfrm>
            <a:custGeom>
              <a:rect b="b" l="l" r="r" t="t"/>
              <a:pathLst>
                <a:path extrusionOk="0" h="105" w="414">
                  <a:moveTo>
                    <a:pt x="216" y="1"/>
                  </a:moveTo>
                  <a:cubicBezTo>
                    <a:pt x="161" y="1"/>
                    <a:pt x="106" y="9"/>
                    <a:pt x="56" y="20"/>
                  </a:cubicBezTo>
                  <a:cubicBezTo>
                    <a:pt x="1" y="31"/>
                    <a:pt x="8" y="105"/>
                    <a:pt x="57" y="105"/>
                  </a:cubicBezTo>
                  <a:cubicBezTo>
                    <a:pt x="61" y="105"/>
                    <a:pt x="64" y="104"/>
                    <a:pt x="68" y="103"/>
                  </a:cubicBezTo>
                  <a:cubicBezTo>
                    <a:pt x="122" y="91"/>
                    <a:pt x="176" y="88"/>
                    <a:pt x="228" y="88"/>
                  </a:cubicBezTo>
                  <a:cubicBezTo>
                    <a:pt x="280" y="88"/>
                    <a:pt x="330" y="91"/>
                    <a:pt x="378" y="91"/>
                  </a:cubicBezTo>
                  <a:cubicBezTo>
                    <a:pt x="414" y="91"/>
                    <a:pt x="414" y="56"/>
                    <a:pt x="402" y="44"/>
                  </a:cubicBezTo>
                  <a:cubicBezTo>
                    <a:pt x="344" y="12"/>
                    <a:pt x="280" y="1"/>
                    <a:pt x="216"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45"/>
            <p:cNvSpPr/>
            <p:nvPr/>
          </p:nvSpPr>
          <p:spPr>
            <a:xfrm>
              <a:off x="3848675" y="2921625"/>
              <a:ext cx="12825" cy="3000"/>
            </a:xfrm>
            <a:custGeom>
              <a:rect b="b" l="l" r="r" t="t"/>
              <a:pathLst>
                <a:path extrusionOk="0" h="120" w="513">
                  <a:moveTo>
                    <a:pt x="96" y="0"/>
                  </a:moveTo>
                  <a:cubicBezTo>
                    <a:pt x="1" y="0"/>
                    <a:pt x="1" y="119"/>
                    <a:pt x="96" y="119"/>
                  </a:cubicBezTo>
                  <a:cubicBezTo>
                    <a:pt x="227" y="119"/>
                    <a:pt x="346" y="119"/>
                    <a:pt x="477" y="96"/>
                  </a:cubicBezTo>
                  <a:cubicBezTo>
                    <a:pt x="513" y="96"/>
                    <a:pt x="513" y="36"/>
                    <a:pt x="477" y="36"/>
                  </a:cubicBezTo>
                  <a:cubicBezTo>
                    <a:pt x="346" y="12"/>
                    <a:pt x="227" y="12"/>
                    <a:pt x="9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45"/>
            <p:cNvSpPr/>
            <p:nvPr/>
          </p:nvSpPr>
          <p:spPr>
            <a:xfrm>
              <a:off x="3881875" y="2925425"/>
              <a:ext cx="22200" cy="3050"/>
            </a:xfrm>
            <a:custGeom>
              <a:rect b="b" l="l" r="r" t="t"/>
              <a:pathLst>
                <a:path extrusionOk="0" h="122" w="888">
                  <a:moveTo>
                    <a:pt x="40" y="1"/>
                  </a:moveTo>
                  <a:cubicBezTo>
                    <a:pt x="13" y="1"/>
                    <a:pt x="1" y="30"/>
                    <a:pt x="42" y="51"/>
                  </a:cubicBezTo>
                  <a:cubicBezTo>
                    <a:pt x="238" y="79"/>
                    <a:pt x="477" y="121"/>
                    <a:pt x="692" y="121"/>
                  </a:cubicBezTo>
                  <a:cubicBezTo>
                    <a:pt x="752" y="121"/>
                    <a:pt x="809" y="118"/>
                    <a:pt x="864" y="110"/>
                  </a:cubicBezTo>
                  <a:cubicBezTo>
                    <a:pt x="887" y="110"/>
                    <a:pt x="887" y="63"/>
                    <a:pt x="864" y="63"/>
                  </a:cubicBezTo>
                  <a:cubicBezTo>
                    <a:pt x="590" y="15"/>
                    <a:pt x="328" y="51"/>
                    <a:pt x="54" y="3"/>
                  </a:cubicBezTo>
                  <a:cubicBezTo>
                    <a:pt x="49" y="1"/>
                    <a:pt x="44" y="1"/>
                    <a:pt x="40"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45"/>
            <p:cNvSpPr/>
            <p:nvPr/>
          </p:nvSpPr>
          <p:spPr>
            <a:xfrm>
              <a:off x="3889750" y="2998425"/>
              <a:ext cx="3900" cy="300"/>
            </a:xfrm>
            <a:custGeom>
              <a:rect b="b" l="l" r="r" t="t"/>
              <a:pathLst>
                <a:path extrusionOk="0" h="12" w="156">
                  <a:moveTo>
                    <a:pt x="1" y="0"/>
                  </a:moveTo>
                  <a:lnTo>
                    <a:pt x="1" y="12"/>
                  </a:lnTo>
                  <a:cubicBezTo>
                    <a:pt x="60" y="0"/>
                    <a:pt x="96" y="0"/>
                    <a:pt x="15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45"/>
            <p:cNvSpPr/>
            <p:nvPr/>
          </p:nvSpPr>
          <p:spPr>
            <a:xfrm>
              <a:off x="3720825" y="3139800"/>
              <a:ext cx="46025" cy="10775"/>
            </a:xfrm>
            <a:custGeom>
              <a:rect b="b" l="l" r="r" t="t"/>
              <a:pathLst>
                <a:path extrusionOk="0" h="431" w="1841">
                  <a:moveTo>
                    <a:pt x="657" y="1"/>
                  </a:moveTo>
                  <a:cubicBezTo>
                    <a:pt x="590" y="1"/>
                    <a:pt x="525" y="7"/>
                    <a:pt x="459" y="24"/>
                  </a:cubicBezTo>
                  <a:cubicBezTo>
                    <a:pt x="293" y="84"/>
                    <a:pt x="174" y="239"/>
                    <a:pt x="31" y="322"/>
                  </a:cubicBezTo>
                  <a:cubicBezTo>
                    <a:pt x="1" y="342"/>
                    <a:pt x="4" y="387"/>
                    <a:pt x="34" y="387"/>
                  </a:cubicBezTo>
                  <a:cubicBezTo>
                    <a:pt x="40" y="387"/>
                    <a:pt x="47" y="385"/>
                    <a:pt x="55" y="382"/>
                  </a:cubicBezTo>
                  <a:cubicBezTo>
                    <a:pt x="118" y="362"/>
                    <a:pt x="179" y="355"/>
                    <a:pt x="239" y="355"/>
                  </a:cubicBezTo>
                  <a:cubicBezTo>
                    <a:pt x="359" y="355"/>
                    <a:pt x="475" y="382"/>
                    <a:pt x="602" y="382"/>
                  </a:cubicBezTo>
                  <a:cubicBezTo>
                    <a:pt x="745" y="382"/>
                    <a:pt x="888" y="382"/>
                    <a:pt x="1019" y="405"/>
                  </a:cubicBezTo>
                  <a:cubicBezTo>
                    <a:pt x="1143" y="412"/>
                    <a:pt x="1290" y="431"/>
                    <a:pt x="1433" y="431"/>
                  </a:cubicBezTo>
                  <a:cubicBezTo>
                    <a:pt x="1564" y="431"/>
                    <a:pt x="1691" y="415"/>
                    <a:pt x="1793" y="358"/>
                  </a:cubicBezTo>
                  <a:cubicBezTo>
                    <a:pt x="1841" y="322"/>
                    <a:pt x="1841" y="262"/>
                    <a:pt x="1793" y="251"/>
                  </a:cubicBezTo>
                  <a:cubicBezTo>
                    <a:pt x="1650" y="167"/>
                    <a:pt x="1519" y="179"/>
                    <a:pt x="1352" y="132"/>
                  </a:cubicBezTo>
                  <a:cubicBezTo>
                    <a:pt x="1186" y="84"/>
                    <a:pt x="1043" y="48"/>
                    <a:pt x="864" y="12"/>
                  </a:cubicBezTo>
                  <a:cubicBezTo>
                    <a:pt x="793" y="7"/>
                    <a:pt x="724" y="1"/>
                    <a:pt x="65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6" name="Google Shape;2266;p45"/>
            <p:cNvSpPr/>
            <p:nvPr/>
          </p:nvSpPr>
          <p:spPr>
            <a:xfrm>
              <a:off x="3775750" y="3144300"/>
              <a:ext cx="11650" cy="4925"/>
            </a:xfrm>
            <a:custGeom>
              <a:rect b="b" l="l" r="r" t="t"/>
              <a:pathLst>
                <a:path extrusionOk="0" h="197" w="466">
                  <a:moveTo>
                    <a:pt x="91" y="0"/>
                  </a:moveTo>
                  <a:cubicBezTo>
                    <a:pt x="41" y="0"/>
                    <a:pt x="0" y="90"/>
                    <a:pt x="60" y="130"/>
                  </a:cubicBezTo>
                  <a:cubicBezTo>
                    <a:pt x="136" y="168"/>
                    <a:pt x="227" y="196"/>
                    <a:pt x="307" y="196"/>
                  </a:cubicBezTo>
                  <a:cubicBezTo>
                    <a:pt x="353" y="196"/>
                    <a:pt x="395" y="187"/>
                    <a:pt x="429" y="166"/>
                  </a:cubicBezTo>
                  <a:cubicBezTo>
                    <a:pt x="465" y="142"/>
                    <a:pt x="465" y="106"/>
                    <a:pt x="429" y="82"/>
                  </a:cubicBezTo>
                  <a:cubicBezTo>
                    <a:pt x="334" y="47"/>
                    <a:pt x="227" y="59"/>
                    <a:pt x="120" y="11"/>
                  </a:cubicBezTo>
                  <a:cubicBezTo>
                    <a:pt x="110" y="3"/>
                    <a:pt x="100" y="0"/>
                    <a:pt x="91"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45"/>
            <p:cNvSpPr/>
            <p:nvPr/>
          </p:nvSpPr>
          <p:spPr>
            <a:xfrm>
              <a:off x="3809400" y="3146050"/>
              <a:ext cx="20250" cy="4500"/>
            </a:xfrm>
            <a:custGeom>
              <a:rect b="b" l="l" r="r" t="t"/>
              <a:pathLst>
                <a:path extrusionOk="0" h="180" w="810">
                  <a:moveTo>
                    <a:pt x="738" y="1"/>
                  </a:moveTo>
                  <a:cubicBezTo>
                    <a:pt x="536" y="1"/>
                    <a:pt x="310" y="36"/>
                    <a:pt x="95" y="36"/>
                  </a:cubicBezTo>
                  <a:cubicBezTo>
                    <a:pt x="0" y="36"/>
                    <a:pt x="0" y="179"/>
                    <a:pt x="95" y="179"/>
                  </a:cubicBezTo>
                  <a:cubicBezTo>
                    <a:pt x="143" y="179"/>
                    <a:pt x="190" y="180"/>
                    <a:pt x="236" y="180"/>
                  </a:cubicBezTo>
                  <a:cubicBezTo>
                    <a:pt x="420" y="180"/>
                    <a:pt x="593" y="172"/>
                    <a:pt x="774" y="96"/>
                  </a:cubicBezTo>
                  <a:cubicBezTo>
                    <a:pt x="810" y="72"/>
                    <a:pt x="786" y="1"/>
                    <a:pt x="738"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45"/>
            <p:cNvSpPr/>
            <p:nvPr/>
          </p:nvSpPr>
          <p:spPr>
            <a:xfrm>
              <a:off x="3847200" y="3141650"/>
              <a:ext cx="92000" cy="7675"/>
            </a:xfrm>
            <a:custGeom>
              <a:rect b="b" l="l" r="r" t="t"/>
              <a:pathLst>
                <a:path extrusionOk="0" h="307" w="3680">
                  <a:moveTo>
                    <a:pt x="1449" y="0"/>
                  </a:moveTo>
                  <a:cubicBezTo>
                    <a:pt x="1018" y="0"/>
                    <a:pt x="586" y="17"/>
                    <a:pt x="155" y="58"/>
                  </a:cubicBezTo>
                  <a:cubicBezTo>
                    <a:pt x="4" y="69"/>
                    <a:pt x="0" y="284"/>
                    <a:pt x="143" y="284"/>
                  </a:cubicBezTo>
                  <a:cubicBezTo>
                    <a:pt x="147" y="284"/>
                    <a:pt x="151" y="284"/>
                    <a:pt x="155" y="284"/>
                  </a:cubicBezTo>
                  <a:cubicBezTo>
                    <a:pt x="350" y="272"/>
                    <a:pt x="546" y="267"/>
                    <a:pt x="742" y="267"/>
                  </a:cubicBezTo>
                  <a:cubicBezTo>
                    <a:pt x="1320" y="267"/>
                    <a:pt x="1901" y="307"/>
                    <a:pt x="2483" y="307"/>
                  </a:cubicBezTo>
                  <a:cubicBezTo>
                    <a:pt x="2858" y="307"/>
                    <a:pt x="3233" y="290"/>
                    <a:pt x="3608" y="236"/>
                  </a:cubicBezTo>
                  <a:cubicBezTo>
                    <a:pt x="3679" y="224"/>
                    <a:pt x="3667" y="105"/>
                    <a:pt x="3584" y="105"/>
                  </a:cubicBezTo>
                  <a:cubicBezTo>
                    <a:pt x="2872" y="46"/>
                    <a:pt x="2161" y="0"/>
                    <a:pt x="144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9" name="Google Shape;2269;p45"/>
            <p:cNvSpPr/>
            <p:nvPr/>
          </p:nvSpPr>
          <p:spPr>
            <a:xfrm>
              <a:off x="3862375" y="3220175"/>
              <a:ext cx="40800" cy="5325"/>
            </a:xfrm>
            <a:custGeom>
              <a:rect b="b" l="l" r="r" t="t"/>
              <a:pathLst>
                <a:path extrusionOk="0" h="213" w="1632">
                  <a:moveTo>
                    <a:pt x="1584" y="0"/>
                  </a:moveTo>
                  <a:cubicBezTo>
                    <a:pt x="1334" y="12"/>
                    <a:pt x="1096" y="72"/>
                    <a:pt x="822" y="72"/>
                  </a:cubicBezTo>
                  <a:cubicBezTo>
                    <a:pt x="572" y="72"/>
                    <a:pt x="322" y="36"/>
                    <a:pt x="60" y="36"/>
                  </a:cubicBezTo>
                  <a:cubicBezTo>
                    <a:pt x="1" y="48"/>
                    <a:pt x="1" y="143"/>
                    <a:pt x="84" y="143"/>
                  </a:cubicBezTo>
                  <a:cubicBezTo>
                    <a:pt x="340" y="157"/>
                    <a:pt x="658" y="212"/>
                    <a:pt x="962" y="212"/>
                  </a:cubicBezTo>
                  <a:cubicBezTo>
                    <a:pt x="1193" y="212"/>
                    <a:pt x="1416" y="180"/>
                    <a:pt x="1596" y="72"/>
                  </a:cubicBezTo>
                  <a:cubicBezTo>
                    <a:pt x="1632" y="60"/>
                    <a:pt x="1608" y="0"/>
                    <a:pt x="1584"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45"/>
            <p:cNvSpPr/>
            <p:nvPr/>
          </p:nvSpPr>
          <p:spPr>
            <a:xfrm>
              <a:off x="3783425" y="3337650"/>
              <a:ext cx="19150" cy="8750"/>
            </a:xfrm>
            <a:custGeom>
              <a:rect b="b" l="l" r="r" t="t"/>
              <a:pathLst>
                <a:path extrusionOk="0" h="350" w="766">
                  <a:moveTo>
                    <a:pt x="150" y="0"/>
                  </a:moveTo>
                  <a:cubicBezTo>
                    <a:pt x="32" y="0"/>
                    <a:pt x="0" y="177"/>
                    <a:pt x="99" y="242"/>
                  </a:cubicBezTo>
                  <a:cubicBezTo>
                    <a:pt x="206" y="302"/>
                    <a:pt x="301" y="349"/>
                    <a:pt x="420" y="349"/>
                  </a:cubicBezTo>
                  <a:cubicBezTo>
                    <a:pt x="480" y="349"/>
                    <a:pt x="539" y="326"/>
                    <a:pt x="599" y="314"/>
                  </a:cubicBezTo>
                  <a:cubicBezTo>
                    <a:pt x="646" y="290"/>
                    <a:pt x="682" y="242"/>
                    <a:pt x="718" y="195"/>
                  </a:cubicBezTo>
                  <a:cubicBezTo>
                    <a:pt x="765" y="147"/>
                    <a:pt x="753" y="76"/>
                    <a:pt x="694" y="64"/>
                  </a:cubicBezTo>
                  <a:cubicBezTo>
                    <a:pt x="685" y="64"/>
                    <a:pt x="663" y="57"/>
                    <a:pt x="648" y="54"/>
                  </a:cubicBezTo>
                  <a:lnTo>
                    <a:pt x="648" y="54"/>
                  </a:lnTo>
                  <a:cubicBezTo>
                    <a:pt x="644" y="49"/>
                    <a:pt x="635" y="41"/>
                    <a:pt x="622" y="28"/>
                  </a:cubicBezTo>
                  <a:cubicBezTo>
                    <a:pt x="575" y="4"/>
                    <a:pt x="515" y="16"/>
                    <a:pt x="468" y="4"/>
                  </a:cubicBezTo>
                  <a:lnTo>
                    <a:pt x="182" y="4"/>
                  </a:lnTo>
                  <a:cubicBezTo>
                    <a:pt x="171" y="1"/>
                    <a:pt x="160" y="0"/>
                    <a:pt x="150"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45"/>
            <p:cNvSpPr/>
            <p:nvPr/>
          </p:nvSpPr>
          <p:spPr>
            <a:xfrm>
              <a:off x="5112225" y="3154325"/>
              <a:ext cx="30825" cy="4925"/>
            </a:xfrm>
            <a:custGeom>
              <a:rect b="b" l="l" r="r" t="t"/>
              <a:pathLst>
                <a:path extrusionOk="0" h="197" w="1233">
                  <a:moveTo>
                    <a:pt x="1125" y="0"/>
                  </a:moveTo>
                  <a:cubicBezTo>
                    <a:pt x="1120" y="0"/>
                    <a:pt x="1114" y="1"/>
                    <a:pt x="1108" y="3"/>
                  </a:cubicBezTo>
                  <a:cubicBezTo>
                    <a:pt x="763" y="74"/>
                    <a:pt x="406" y="74"/>
                    <a:pt x="48" y="122"/>
                  </a:cubicBezTo>
                  <a:cubicBezTo>
                    <a:pt x="1" y="122"/>
                    <a:pt x="1" y="182"/>
                    <a:pt x="48" y="182"/>
                  </a:cubicBezTo>
                  <a:cubicBezTo>
                    <a:pt x="191" y="191"/>
                    <a:pt x="333" y="196"/>
                    <a:pt x="473" y="196"/>
                  </a:cubicBezTo>
                  <a:cubicBezTo>
                    <a:pt x="696" y="196"/>
                    <a:pt x="918" y="182"/>
                    <a:pt x="1144" y="146"/>
                  </a:cubicBezTo>
                  <a:cubicBezTo>
                    <a:pt x="1232" y="135"/>
                    <a:pt x="1198" y="0"/>
                    <a:pt x="112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2" name="Google Shape;2272;p45"/>
            <p:cNvSpPr/>
            <p:nvPr/>
          </p:nvSpPr>
          <p:spPr>
            <a:xfrm>
              <a:off x="5035150" y="3153775"/>
              <a:ext cx="23825" cy="5400"/>
            </a:xfrm>
            <a:custGeom>
              <a:rect b="b" l="l" r="r" t="t"/>
              <a:pathLst>
                <a:path extrusionOk="0" h="216" w="953">
                  <a:moveTo>
                    <a:pt x="843" y="1"/>
                  </a:moveTo>
                  <a:cubicBezTo>
                    <a:pt x="840" y="1"/>
                    <a:pt x="837" y="1"/>
                    <a:pt x="834" y="1"/>
                  </a:cubicBezTo>
                  <a:cubicBezTo>
                    <a:pt x="572" y="25"/>
                    <a:pt x="322" y="49"/>
                    <a:pt x="48" y="84"/>
                  </a:cubicBezTo>
                  <a:cubicBezTo>
                    <a:pt x="0" y="84"/>
                    <a:pt x="0" y="144"/>
                    <a:pt x="48" y="144"/>
                  </a:cubicBezTo>
                  <a:cubicBezTo>
                    <a:pt x="322" y="168"/>
                    <a:pt x="572" y="180"/>
                    <a:pt x="834" y="215"/>
                  </a:cubicBezTo>
                  <a:cubicBezTo>
                    <a:pt x="949" y="204"/>
                    <a:pt x="953" y="1"/>
                    <a:pt x="843"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3" name="Google Shape;2273;p45"/>
            <p:cNvSpPr/>
            <p:nvPr/>
          </p:nvSpPr>
          <p:spPr>
            <a:xfrm>
              <a:off x="5013700" y="2981425"/>
              <a:ext cx="18425" cy="3725"/>
            </a:xfrm>
            <a:custGeom>
              <a:rect b="b" l="l" r="r" t="t"/>
              <a:pathLst>
                <a:path extrusionOk="0" h="149" w="737">
                  <a:moveTo>
                    <a:pt x="689" y="0"/>
                  </a:moveTo>
                  <a:cubicBezTo>
                    <a:pt x="686" y="0"/>
                    <a:pt x="683" y="1"/>
                    <a:pt x="680" y="1"/>
                  </a:cubicBezTo>
                  <a:cubicBezTo>
                    <a:pt x="477" y="85"/>
                    <a:pt x="263" y="61"/>
                    <a:pt x="49" y="85"/>
                  </a:cubicBezTo>
                  <a:cubicBezTo>
                    <a:pt x="1" y="85"/>
                    <a:pt x="1" y="144"/>
                    <a:pt x="49" y="144"/>
                  </a:cubicBezTo>
                  <a:cubicBezTo>
                    <a:pt x="97" y="147"/>
                    <a:pt x="145" y="148"/>
                    <a:pt x="195" y="148"/>
                  </a:cubicBezTo>
                  <a:cubicBezTo>
                    <a:pt x="364" y="148"/>
                    <a:pt x="537" y="131"/>
                    <a:pt x="703" y="85"/>
                  </a:cubicBezTo>
                  <a:cubicBezTo>
                    <a:pt x="737" y="74"/>
                    <a:pt x="729" y="0"/>
                    <a:pt x="689"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45"/>
            <p:cNvSpPr/>
            <p:nvPr/>
          </p:nvSpPr>
          <p:spPr>
            <a:xfrm>
              <a:off x="4899700" y="2929200"/>
              <a:ext cx="30025" cy="7750"/>
            </a:xfrm>
            <a:custGeom>
              <a:rect b="b" l="l" r="r" t="t"/>
              <a:pathLst>
                <a:path extrusionOk="0" h="310" w="1201">
                  <a:moveTo>
                    <a:pt x="1027" y="1"/>
                  </a:moveTo>
                  <a:cubicBezTo>
                    <a:pt x="1015" y="1"/>
                    <a:pt x="1002" y="3"/>
                    <a:pt x="989" y="7"/>
                  </a:cubicBezTo>
                  <a:cubicBezTo>
                    <a:pt x="834" y="54"/>
                    <a:pt x="691" y="90"/>
                    <a:pt x="537" y="90"/>
                  </a:cubicBezTo>
                  <a:cubicBezTo>
                    <a:pt x="394" y="102"/>
                    <a:pt x="215" y="90"/>
                    <a:pt x="60" y="150"/>
                  </a:cubicBezTo>
                  <a:cubicBezTo>
                    <a:pt x="1" y="174"/>
                    <a:pt x="1" y="233"/>
                    <a:pt x="60" y="269"/>
                  </a:cubicBezTo>
                  <a:cubicBezTo>
                    <a:pt x="153" y="302"/>
                    <a:pt x="253" y="309"/>
                    <a:pt x="354" y="309"/>
                  </a:cubicBezTo>
                  <a:cubicBezTo>
                    <a:pt x="435" y="309"/>
                    <a:pt x="517" y="305"/>
                    <a:pt x="596" y="305"/>
                  </a:cubicBezTo>
                  <a:cubicBezTo>
                    <a:pt x="751" y="305"/>
                    <a:pt x="894" y="293"/>
                    <a:pt x="1049" y="269"/>
                  </a:cubicBezTo>
                  <a:cubicBezTo>
                    <a:pt x="1201" y="214"/>
                    <a:pt x="1154" y="1"/>
                    <a:pt x="102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45"/>
            <p:cNvSpPr/>
            <p:nvPr/>
          </p:nvSpPr>
          <p:spPr>
            <a:xfrm>
              <a:off x="4910125" y="2800575"/>
              <a:ext cx="17000" cy="2750"/>
            </a:xfrm>
            <a:custGeom>
              <a:rect b="b" l="l" r="r" t="t"/>
              <a:pathLst>
                <a:path extrusionOk="0" h="110" w="680">
                  <a:moveTo>
                    <a:pt x="277" y="1"/>
                  </a:moveTo>
                  <a:cubicBezTo>
                    <a:pt x="194" y="1"/>
                    <a:pt x="113" y="5"/>
                    <a:pt x="36" y="20"/>
                  </a:cubicBezTo>
                  <a:cubicBezTo>
                    <a:pt x="1" y="44"/>
                    <a:pt x="1" y="80"/>
                    <a:pt x="36" y="80"/>
                  </a:cubicBezTo>
                  <a:cubicBezTo>
                    <a:pt x="131" y="104"/>
                    <a:pt x="227" y="110"/>
                    <a:pt x="323" y="110"/>
                  </a:cubicBezTo>
                  <a:cubicBezTo>
                    <a:pt x="420" y="110"/>
                    <a:pt x="518" y="104"/>
                    <a:pt x="620" y="104"/>
                  </a:cubicBezTo>
                  <a:cubicBezTo>
                    <a:pt x="679" y="92"/>
                    <a:pt x="679" y="8"/>
                    <a:pt x="620" y="8"/>
                  </a:cubicBezTo>
                  <a:cubicBezTo>
                    <a:pt x="504" y="8"/>
                    <a:pt x="388" y="1"/>
                    <a:pt x="27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6" name="Google Shape;2276;p45"/>
            <p:cNvSpPr/>
            <p:nvPr/>
          </p:nvSpPr>
          <p:spPr>
            <a:xfrm>
              <a:off x="3406150" y="2342975"/>
              <a:ext cx="15125" cy="4800"/>
            </a:xfrm>
            <a:custGeom>
              <a:rect b="b" l="l" r="r" t="t"/>
              <a:pathLst>
                <a:path extrusionOk="0" h="192" w="605">
                  <a:moveTo>
                    <a:pt x="107" y="0"/>
                  </a:moveTo>
                  <a:cubicBezTo>
                    <a:pt x="0" y="0"/>
                    <a:pt x="0" y="192"/>
                    <a:pt x="107" y="192"/>
                  </a:cubicBezTo>
                  <a:cubicBezTo>
                    <a:pt x="110" y="192"/>
                    <a:pt x="113" y="191"/>
                    <a:pt x="116" y="191"/>
                  </a:cubicBezTo>
                  <a:cubicBezTo>
                    <a:pt x="259" y="167"/>
                    <a:pt x="426" y="191"/>
                    <a:pt x="557" y="143"/>
                  </a:cubicBezTo>
                  <a:cubicBezTo>
                    <a:pt x="604" y="120"/>
                    <a:pt x="604" y="72"/>
                    <a:pt x="557" y="48"/>
                  </a:cubicBezTo>
                  <a:cubicBezTo>
                    <a:pt x="426" y="1"/>
                    <a:pt x="259" y="1"/>
                    <a:pt x="116" y="1"/>
                  </a:cubicBezTo>
                  <a:cubicBezTo>
                    <a:pt x="113" y="0"/>
                    <a:pt x="110" y="0"/>
                    <a:pt x="107"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7" name="Google Shape;2277;p45"/>
            <p:cNvSpPr/>
            <p:nvPr/>
          </p:nvSpPr>
          <p:spPr>
            <a:xfrm>
              <a:off x="3343550" y="2230475"/>
              <a:ext cx="25325" cy="7775"/>
            </a:xfrm>
            <a:custGeom>
              <a:rect b="b" l="l" r="r" t="t"/>
              <a:pathLst>
                <a:path extrusionOk="0" h="311" w="1013">
                  <a:moveTo>
                    <a:pt x="191" y="0"/>
                  </a:moveTo>
                  <a:cubicBezTo>
                    <a:pt x="1" y="0"/>
                    <a:pt x="1" y="310"/>
                    <a:pt x="191" y="310"/>
                  </a:cubicBezTo>
                  <a:lnTo>
                    <a:pt x="596" y="310"/>
                  </a:lnTo>
                  <a:cubicBezTo>
                    <a:pt x="628" y="310"/>
                    <a:pt x="657" y="310"/>
                    <a:pt x="685" y="310"/>
                  </a:cubicBezTo>
                  <a:cubicBezTo>
                    <a:pt x="783" y="310"/>
                    <a:pt x="861" y="303"/>
                    <a:pt x="953" y="238"/>
                  </a:cubicBezTo>
                  <a:cubicBezTo>
                    <a:pt x="1013" y="191"/>
                    <a:pt x="1013" y="119"/>
                    <a:pt x="953" y="71"/>
                  </a:cubicBezTo>
                  <a:cubicBezTo>
                    <a:pt x="834" y="0"/>
                    <a:pt x="727" y="0"/>
                    <a:pt x="596"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45"/>
            <p:cNvSpPr/>
            <p:nvPr/>
          </p:nvSpPr>
          <p:spPr>
            <a:xfrm>
              <a:off x="4651750" y="2220350"/>
              <a:ext cx="22650" cy="5675"/>
            </a:xfrm>
            <a:custGeom>
              <a:rect b="b" l="l" r="r" t="t"/>
              <a:pathLst>
                <a:path extrusionOk="0" h="227" w="906">
                  <a:moveTo>
                    <a:pt x="132" y="0"/>
                  </a:moveTo>
                  <a:cubicBezTo>
                    <a:pt x="5" y="35"/>
                    <a:pt x="1" y="227"/>
                    <a:pt x="121" y="227"/>
                  </a:cubicBezTo>
                  <a:cubicBezTo>
                    <a:pt x="124" y="227"/>
                    <a:pt x="128" y="227"/>
                    <a:pt x="132" y="226"/>
                  </a:cubicBezTo>
                  <a:cubicBezTo>
                    <a:pt x="382" y="226"/>
                    <a:pt x="608" y="215"/>
                    <a:pt x="858" y="167"/>
                  </a:cubicBezTo>
                  <a:cubicBezTo>
                    <a:pt x="906" y="167"/>
                    <a:pt x="906" y="72"/>
                    <a:pt x="858" y="60"/>
                  </a:cubicBezTo>
                  <a:cubicBezTo>
                    <a:pt x="608" y="36"/>
                    <a:pt x="382" y="12"/>
                    <a:pt x="132"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45"/>
            <p:cNvSpPr/>
            <p:nvPr/>
          </p:nvSpPr>
          <p:spPr>
            <a:xfrm>
              <a:off x="4694025" y="2306375"/>
              <a:ext cx="19375" cy="6275"/>
            </a:xfrm>
            <a:custGeom>
              <a:rect b="b" l="l" r="r" t="t"/>
              <a:pathLst>
                <a:path extrusionOk="0" h="251" w="775">
                  <a:moveTo>
                    <a:pt x="143" y="0"/>
                  </a:moveTo>
                  <a:cubicBezTo>
                    <a:pt x="1" y="0"/>
                    <a:pt x="1" y="250"/>
                    <a:pt x="143" y="250"/>
                  </a:cubicBezTo>
                  <a:cubicBezTo>
                    <a:pt x="346" y="238"/>
                    <a:pt x="536" y="226"/>
                    <a:pt x="727" y="179"/>
                  </a:cubicBezTo>
                  <a:cubicBezTo>
                    <a:pt x="774" y="167"/>
                    <a:pt x="774" y="83"/>
                    <a:pt x="727" y="72"/>
                  </a:cubicBezTo>
                  <a:cubicBezTo>
                    <a:pt x="536" y="24"/>
                    <a:pt x="346" y="12"/>
                    <a:pt x="143"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45"/>
            <p:cNvSpPr/>
            <p:nvPr/>
          </p:nvSpPr>
          <p:spPr>
            <a:xfrm>
              <a:off x="4844125" y="2489100"/>
              <a:ext cx="17200" cy="6300"/>
            </a:xfrm>
            <a:custGeom>
              <a:rect b="b" l="l" r="r" t="t"/>
              <a:pathLst>
                <a:path extrusionOk="0" h="252" w="688">
                  <a:moveTo>
                    <a:pt x="155" y="0"/>
                  </a:moveTo>
                  <a:cubicBezTo>
                    <a:pt x="1" y="0"/>
                    <a:pt x="4" y="252"/>
                    <a:pt x="165" y="252"/>
                  </a:cubicBezTo>
                  <a:cubicBezTo>
                    <a:pt x="169" y="252"/>
                    <a:pt x="172" y="252"/>
                    <a:pt x="176" y="252"/>
                  </a:cubicBezTo>
                  <a:cubicBezTo>
                    <a:pt x="319" y="240"/>
                    <a:pt x="474" y="240"/>
                    <a:pt x="616" y="192"/>
                  </a:cubicBezTo>
                  <a:cubicBezTo>
                    <a:pt x="688" y="180"/>
                    <a:pt x="688" y="73"/>
                    <a:pt x="616" y="61"/>
                  </a:cubicBezTo>
                  <a:cubicBezTo>
                    <a:pt x="474" y="13"/>
                    <a:pt x="319" y="13"/>
                    <a:pt x="176" y="2"/>
                  </a:cubicBezTo>
                  <a:cubicBezTo>
                    <a:pt x="169" y="1"/>
                    <a:pt x="162" y="0"/>
                    <a:pt x="155" y="0"/>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45"/>
            <p:cNvSpPr/>
            <p:nvPr/>
          </p:nvSpPr>
          <p:spPr>
            <a:xfrm>
              <a:off x="3695400" y="2919700"/>
              <a:ext cx="32450" cy="11600"/>
            </a:xfrm>
            <a:custGeom>
              <a:rect b="b" l="l" r="r" t="t"/>
              <a:pathLst>
                <a:path extrusionOk="0" h="464" w="1298">
                  <a:moveTo>
                    <a:pt x="807" y="1"/>
                  </a:moveTo>
                  <a:cubicBezTo>
                    <a:pt x="630" y="1"/>
                    <a:pt x="453" y="6"/>
                    <a:pt x="286" y="6"/>
                  </a:cubicBezTo>
                  <a:cubicBezTo>
                    <a:pt x="0" y="6"/>
                    <a:pt x="0" y="434"/>
                    <a:pt x="286" y="458"/>
                  </a:cubicBezTo>
                  <a:cubicBezTo>
                    <a:pt x="460" y="458"/>
                    <a:pt x="640" y="464"/>
                    <a:pt x="815" y="464"/>
                  </a:cubicBezTo>
                  <a:cubicBezTo>
                    <a:pt x="902" y="464"/>
                    <a:pt x="988" y="462"/>
                    <a:pt x="1072" y="458"/>
                  </a:cubicBezTo>
                  <a:cubicBezTo>
                    <a:pt x="1167" y="458"/>
                    <a:pt x="1250" y="399"/>
                    <a:pt x="1286" y="292"/>
                  </a:cubicBezTo>
                  <a:cubicBezTo>
                    <a:pt x="1298" y="244"/>
                    <a:pt x="1298" y="220"/>
                    <a:pt x="1286" y="173"/>
                  </a:cubicBezTo>
                  <a:cubicBezTo>
                    <a:pt x="1250" y="65"/>
                    <a:pt x="1167" y="18"/>
                    <a:pt x="1072" y="6"/>
                  </a:cubicBezTo>
                  <a:cubicBezTo>
                    <a:pt x="984" y="2"/>
                    <a:pt x="896" y="1"/>
                    <a:pt x="807" y="1"/>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82" name="Google Shape;2282;p45"/>
          <p:cNvSpPr txBox="1"/>
          <p:nvPr>
            <p:ph type="title"/>
          </p:nvPr>
        </p:nvSpPr>
        <p:spPr>
          <a:xfrm>
            <a:off x="560825" y="445025"/>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Guiding Topics</a:t>
            </a:r>
            <a:endParaRPr/>
          </a:p>
        </p:txBody>
      </p:sp>
      <p:sp>
        <p:nvSpPr>
          <p:cNvPr id="2283" name="Google Shape;2283;p45"/>
          <p:cNvSpPr txBox="1"/>
          <p:nvPr>
            <p:ph idx="1" type="subTitle"/>
          </p:nvPr>
        </p:nvSpPr>
        <p:spPr>
          <a:xfrm>
            <a:off x="2223462" y="1095788"/>
            <a:ext cx="2251500" cy="459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700"/>
              <a:t>Background </a:t>
            </a:r>
            <a:endParaRPr sz="1700"/>
          </a:p>
        </p:txBody>
      </p:sp>
      <p:sp>
        <p:nvSpPr>
          <p:cNvPr id="2284" name="Google Shape;2284;p45"/>
          <p:cNvSpPr txBox="1"/>
          <p:nvPr>
            <p:ph idx="2" type="subTitle"/>
          </p:nvPr>
        </p:nvSpPr>
        <p:spPr>
          <a:xfrm>
            <a:off x="2223608" y="1485763"/>
            <a:ext cx="2251500" cy="834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Tell us about yourself</a:t>
            </a:r>
            <a:endParaRPr/>
          </a:p>
        </p:txBody>
      </p:sp>
      <p:sp>
        <p:nvSpPr>
          <p:cNvPr id="2285" name="Google Shape;2285;p45"/>
          <p:cNvSpPr txBox="1"/>
          <p:nvPr>
            <p:ph idx="3" type="subTitle"/>
          </p:nvPr>
        </p:nvSpPr>
        <p:spPr>
          <a:xfrm>
            <a:off x="5796853" y="1063375"/>
            <a:ext cx="2703900" cy="459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700"/>
              <a:t>Memories</a:t>
            </a:r>
            <a:endParaRPr sz="1700"/>
          </a:p>
        </p:txBody>
      </p:sp>
      <p:sp>
        <p:nvSpPr>
          <p:cNvPr id="2286" name="Google Shape;2286;p45"/>
          <p:cNvSpPr txBox="1"/>
          <p:nvPr>
            <p:ph idx="4" type="subTitle"/>
          </p:nvPr>
        </p:nvSpPr>
        <p:spPr>
          <a:xfrm>
            <a:off x="5796850" y="1465250"/>
            <a:ext cx="2853000" cy="150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do you think your past has informed you/your values today?</a:t>
            </a:r>
            <a:endParaRPr/>
          </a:p>
          <a:p>
            <a:pPr indent="0" lvl="0" marL="0" rtl="0" algn="l">
              <a:spcBef>
                <a:spcPts val="0"/>
              </a:spcBef>
              <a:spcAft>
                <a:spcPts val="0"/>
              </a:spcAft>
              <a:buNone/>
            </a:pPr>
            <a:r>
              <a:t/>
            </a:r>
            <a:endParaRPr sz="1100"/>
          </a:p>
          <a:p>
            <a:pPr indent="0" lvl="0" marL="0" rtl="0" algn="l">
              <a:spcBef>
                <a:spcPts val="0"/>
              </a:spcBef>
              <a:spcAft>
                <a:spcPts val="0"/>
              </a:spcAft>
              <a:buNone/>
            </a:pPr>
            <a:r>
              <a:rPr lang="en"/>
              <a:t>What are some ways you like to store memories?</a:t>
            </a:r>
            <a:endParaRPr/>
          </a:p>
        </p:txBody>
      </p:sp>
      <p:sp>
        <p:nvSpPr>
          <p:cNvPr id="2287" name="Google Shape;2287;p45"/>
          <p:cNvSpPr txBox="1"/>
          <p:nvPr>
            <p:ph idx="5" type="subTitle"/>
          </p:nvPr>
        </p:nvSpPr>
        <p:spPr>
          <a:xfrm>
            <a:off x="2189100" y="2092775"/>
            <a:ext cx="2853000" cy="459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700"/>
              <a:t>Heirlooms / Traditions</a:t>
            </a:r>
            <a:endParaRPr sz="1700"/>
          </a:p>
        </p:txBody>
      </p:sp>
      <p:sp>
        <p:nvSpPr>
          <p:cNvPr id="2288" name="Google Shape;2288;p45"/>
          <p:cNvSpPr txBox="1"/>
          <p:nvPr>
            <p:ph idx="6" type="subTitle"/>
          </p:nvPr>
        </p:nvSpPr>
        <p:spPr>
          <a:xfrm>
            <a:off x="2185800" y="2482750"/>
            <a:ext cx="3393300" cy="83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traditions or heirlooms your family passes down?</a:t>
            </a:r>
            <a:endParaRPr/>
          </a:p>
          <a:p>
            <a:pPr indent="0" lvl="0" marL="0" rtl="0" algn="l">
              <a:spcBef>
                <a:spcPts val="1600"/>
              </a:spcBef>
              <a:spcAft>
                <a:spcPts val="1600"/>
              </a:spcAft>
              <a:buNone/>
            </a:pPr>
            <a:r>
              <a:t/>
            </a:r>
            <a:endParaRPr/>
          </a:p>
        </p:txBody>
      </p:sp>
      <p:sp>
        <p:nvSpPr>
          <p:cNvPr id="2289" name="Google Shape;2289;p45"/>
          <p:cNvSpPr txBox="1"/>
          <p:nvPr>
            <p:ph idx="7" type="subTitle"/>
          </p:nvPr>
        </p:nvSpPr>
        <p:spPr>
          <a:xfrm>
            <a:off x="3829628" y="3206908"/>
            <a:ext cx="2703900" cy="4590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1700"/>
              <a:t>User-Specific</a:t>
            </a:r>
            <a:endParaRPr sz="1700"/>
          </a:p>
        </p:txBody>
      </p:sp>
      <p:sp>
        <p:nvSpPr>
          <p:cNvPr id="2290" name="Google Shape;2290;p45"/>
          <p:cNvSpPr txBox="1"/>
          <p:nvPr>
            <p:ph idx="8" type="subTitle"/>
          </p:nvPr>
        </p:nvSpPr>
        <p:spPr>
          <a:xfrm>
            <a:off x="2610425" y="3628550"/>
            <a:ext cx="1637700" cy="83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t>Domain experts</a:t>
            </a:r>
            <a:endParaRPr i="1"/>
          </a:p>
          <a:p>
            <a:pPr indent="0" lvl="0" marL="0" rtl="0" algn="l">
              <a:spcBef>
                <a:spcPts val="1600"/>
              </a:spcBef>
              <a:spcAft>
                <a:spcPts val="0"/>
              </a:spcAft>
              <a:buNone/>
            </a:pPr>
            <a:r>
              <a:t/>
            </a:r>
            <a:endParaRPr i="1"/>
          </a:p>
          <a:p>
            <a:pPr indent="0" lvl="0" marL="0" rtl="0" algn="l">
              <a:spcBef>
                <a:spcPts val="1600"/>
              </a:spcBef>
              <a:spcAft>
                <a:spcPts val="1600"/>
              </a:spcAft>
              <a:buNone/>
            </a:pPr>
            <a:r>
              <a:t/>
            </a:r>
            <a:endParaRPr i="1"/>
          </a:p>
        </p:txBody>
      </p:sp>
      <p:grpSp>
        <p:nvGrpSpPr>
          <p:cNvPr id="2291" name="Google Shape;2291;p45"/>
          <p:cNvGrpSpPr/>
          <p:nvPr/>
        </p:nvGrpSpPr>
        <p:grpSpPr>
          <a:xfrm>
            <a:off x="-1443730" y="1444386"/>
            <a:ext cx="2794622" cy="2862914"/>
            <a:chOff x="3119125" y="1476475"/>
            <a:chExt cx="2063975" cy="2114100"/>
          </a:xfrm>
        </p:grpSpPr>
        <p:sp>
          <p:nvSpPr>
            <p:cNvPr id="2292" name="Google Shape;2292;p45"/>
            <p:cNvSpPr/>
            <p:nvPr/>
          </p:nvSpPr>
          <p:spPr>
            <a:xfrm>
              <a:off x="3247200" y="1557975"/>
              <a:ext cx="251175" cy="456400"/>
            </a:xfrm>
            <a:custGeom>
              <a:rect b="b" l="l" r="r" t="t"/>
              <a:pathLst>
                <a:path extrusionOk="0" h="18256" w="10047">
                  <a:moveTo>
                    <a:pt x="2306" y="1"/>
                  </a:moveTo>
                  <a:cubicBezTo>
                    <a:pt x="1500" y="1"/>
                    <a:pt x="717" y="171"/>
                    <a:pt x="57" y="575"/>
                  </a:cubicBezTo>
                  <a:cubicBezTo>
                    <a:pt x="1" y="609"/>
                    <a:pt x="40" y="695"/>
                    <a:pt x="104" y="695"/>
                  </a:cubicBezTo>
                  <a:cubicBezTo>
                    <a:pt x="108" y="695"/>
                    <a:pt x="112" y="695"/>
                    <a:pt x="116" y="694"/>
                  </a:cubicBezTo>
                  <a:cubicBezTo>
                    <a:pt x="940" y="544"/>
                    <a:pt x="1700" y="373"/>
                    <a:pt x="2485" y="373"/>
                  </a:cubicBezTo>
                  <a:cubicBezTo>
                    <a:pt x="2880" y="373"/>
                    <a:pt x="3281" y="416"/>
                    <a:pt x="3700" y="528"/>
                  </a:cubicBezTo>
                  <a:cubicBezTo>
                    <a:pt x="4760" y="790"/>
                    <a:pt x="5724" y="1373"/>
                    <a:pt x="6498" y="2135"/>
                  </a:cubicBezTo>
                  <a:cubicBezTo>
                    <a:pt x="8117" y="3731"/>
                    <a:pt x="8701" y="5957"/>
                    <a:pt x="8867" y="8172"/>
                  </a:cubicBezTo>
                  <a:cubicBezTo>
                    <a:pt x="9034" y="10410"/>
                    <a:pt x="8748" y="12791"/>
                    <a:pt x="7570" y="14744"/>
                  </a:cubicBezTo>
                  <a:cubicBezTo>
                    <a:pt x="6986" y="15720"/>
                    <a:pt x="6189" y="16554"/>
                    <a:pt x="5153" y="17077"/>
                  </a:cubicBezTo>
                  <a:cubicBezTo>
                    <a:pt x="4188" y="17566"/>
                    <a:pt x="3105" y="17637"/>
                    <a:pt x="2045" y="17804"/>
                  </a:cubicBezTo>
                  <a:cubicBezTo>
                    <a:pt x="1878" y="17839"/>
                    <a:pt x="1902" y="18089"/>
                    <a:pt x="2045" y="18113"/>
                  </a:cubicBezTo>
                  <a:cubicBezTo>
                    <a:pt x="2488" y="18208"/>
                    <a:pt x="2924" y="18255"/>
                    <a:pt x="3349" y="18255"/>
                  </a:cubicBezTo>
                  <a:cubicBezTo>
                    <a:pt x="4695" y="18255"/>
                    <a:pt x="5937" y="17778"/>
                    <a:pt x="6986" y="16792"/>
                  </a:cubicBezTo>
                  <a:cubicBezTo>
                    <a:pt x="8463" y="15422"/>
                    <a:pt x="9260" y="13434"/>
                    <a:pt x="9534" y="11481"/>
                  </a:cubicBezTo>
                  <a:cubicBezTo>
                    <a:pt x="10046" y="7802"/>
                    <a:pt x="9284" y="3076"/>
                    <a:pt x="5855" y="1004"/>
                  </a:cubicBezTo>
                  <a:cubicBezTo>
                    <a:pt x="4875" y="416"/>
                    <a:pt x="3564" y="1"/>
                    <a:pt x="230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45"/>
            <p:cNvSpPr/>
            <p:nvPr/>
          </p:nvSpPr>
          <p:spPr>
            <a:xfrm>
              <a:off x="3320350" y="1915375"/>
              <a:ext cx="1397250" cy="94025"/>
            </a:xfrm>
            <a:custGeom>
              <a:rect b="b" l="l" r="r" t="t"/>
              <a:pathLst>
                <a:path extrusionOk="0" h="3761" w="55890">
                  <a:moveTo>
                    <a:pt x="45780" y="1"/>
                  </a:moveTo>
                  <a:cubicBezTo>
                    <a:pt x="45129" y="1"/>
                    <a:pt x="44478" y="7"/>
                    <a:pt x="43827" y="19"/>
                  </a:cubicBezTo>
                  <a:cubicBezTo>
                    <a:pt x="39338" y="103"/>
                    <a:pt x="34838" y="269"/>
                    <a:pt x="30349" y="460"/>
                  </a:cubicBezTo>
                  <a:cubicBezTo>
                    <a:pt x="23920" y="734"/>
                    <a:pt x="17491" y="1186"/>
                    <a:pt x="11085" y="1841"/>
                  </a:cubicBezTo>
                  <a:cubicBezTo>
                    <a:pt x="9120" y="2031"/>
                    <a:pt x="7156" y="2258"/>
                    <a:pt x="5191" y="2531"/>
                  </a:cubicBezTo>
                  <a:cubicBezTo>
                    <a:pt x="3501" y="2770"/>
                    <a:pt x="1703" y="3031"/>
                    <a:pt x="72" y="3579"/>
                  </a:cubicBezTo>
                  <a:cubicBezTo>
                    <a:pt x="5" y="3612"/>
                    <a:pt x="1" y="3760"/>
                    <a:pt x="88" y="3760"/>
                  </a:cubicBezTo>
                  <a:cubicBezTo>
                    <a:pt x="94" y="3760"/>
                    <a:pt x="100" y="3759"/>
                    <a:pt x="107" y="3758"/>
                  </a:cubicBezTo>
                  <a:cubicBezTo>
                    <a:pt x="3334" y="3543"/>
                    <a:pt x="6549" y="2984"/>
                    <a:pt x="9763" y="2662"/>
                  </a:cubicBezTo>
                  <a:cubicBezTo>
                    <a:pt x="13466" y="2293"/>
                    <a:pt x="17181" y="2008"/>
                    <a:pt x="20884" y="1757"/>
                  </a:cubicBezTo>
                  <a:cubicBezTo>
                    <a:pt x="27980" y="1281"/>
                    <a:pt x="35076" y="984"/>
                    <a:pt x="42196" y="817"/>
                  </a:cubicBezTo>
                  <a:cubicBezTo>
                    <a:pt x="43355" y="788"/>
                    <a:pt x="44513" y="770"/>
                    <a:pt x="45670" y="770"/>
                  </a:cubicBezTo>
                  <a:cubicBezTo>
                    <a:pt x="48864" y="770"/>
                    <a:pt x="52052" y="910"/>
                    <a:pt x="55233" y="1365"/>
                  </a:cubicBezTo>
                  <a:cubicBezTo>
                    <a:pt x="55256" y="1368"/>
                    <a:pt x="55277" y="1370"/>
                    <a:pt x="55298" y="1370"/>
                  </a:cubicBezTo>
                  <a:cubicBezTo>
                    <a:pt x="55727" y="1370"/>
                    <a:pt x="55889" y="706"/>
                    <a:pt x="55424" y="638"/>
                  </a:cubicBezTo>
                  <a:cubicBezTo>
                    <a:pt x="52234" y="163"/>
                    <a:pt x="49004" y="1"/>
                    <a:pt x="4578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45"/>
            <p:cNvSpPr/>
            <p:nvPr/>
          </p:nvSpPr>
          <p:spPr>
            <a:xfrm>
              <a:off x="4637775" y="1480075"/>
              <a:ext cx="200650" cy="468000"/>
            </a:xfrm>
            <a:custGeom>
              <a:rect b="b" l="l" r="r" t="t"/>
              <a:pathLst>
                <a:path extrusionOk="0" h="18720" w="8026">
                  <a:moveTo>
                    <a:pt x="107" y="0"/>
                  </a:moveTo>
                  <a:cubicBezTo>
                    <a:pt x="12" y="0"/>
                    <a:pt x="0" y="155"/>
                    <a:pt x="96" y="179"/>
                  </a:cubicBezTo>
                  <a:cubicBezTo>
                    <a:pt x="5656" y="1941"/>
                    <a:pt x="8025" y="9323"/>
                    <a:pt x="6001" y="14490"/>
                  </a:cubicBezTo>
                  <a:cubicBezTo>
                    <a:pt x="5739" y="15193"/>
                    <a:pt x="5346" y="15860"/>
                    <a:pt x="4870" y="16443"/>
                  </a:cubicBezTo>
                  <a:cubicBezTo>
                    <a:pt x="4501" y="16883"/>
                    <a:pt x="4072" y="17300"/>
                    <a:pt x="3572" y="17622"/>
                  </a:cubicBezTo>
                  <a:cubicBezTo>
                    <a:pt x="3144" y="17896"/>
                    <a:pt x="2536" y="18015"/>
                    <a:pt x="2203" y="18431"/>
                  </a:cubicBezTo>
                  <a:cubicBezTo>
                    <a:pt x="2179" y="18479"/>
                    <a:pt x="2179" y="18538"/>
                    <a:pt x="2215" y="18574"/>
                  </a:cubicBezTo>
                  <a:cubicBezTo>
                    <a:pt x="2373" y="18676"/>
                    <a:pt x="2547" y="18719"/>
                    <a:pt x="2728" y="18719"/>
                  </a:cubicBezTo>
                  <a:cubicBezTo>
                    <a:pt x="3393" y="18719"/>
                    <a:pt x="4154" y="18141"/>
                    <a:pt x="4584" y="17776"/>
                  </a:cubicBezTo>
                  <a:cubicBezTo>
                    <a:pt x="5263" y="17217"/>
                    <a:pt x="5811" y="16502"/>
                    <a:pt x="6227" y="15740"/>
                  </a:cubicBezTo>
                  <a:cubicBezTo>
                    <a:pt x="6954" y="14371"/>
                    <a:pt x="7299" y="12823"/>
                    <a:pt x="7370" y="11276"/>
                  </a:cubicBezTo>
                  <a:cubicBezTo>
                    <a:pt x="7525" y="8109"/>
                    <a:pt x="6549" y="4668"/>
                    <a:pt x="4394" y="2286"/>
                  </a:cubicBezTo>
                  <a:cubicBezTo>
                    <a:pt x="3263" y="1036"/>
                    <a:pt x="1822" y="143"/>
                    <a:pt x="10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5" name="Google Shape;2295;p45"/>
            <p:cNvSpPr/>
            <p:nvPr/>
          </p:nvSpPr>
          <p:spPr>
            <a:xfrm>
              <a:off x="3298625" y="1476475"/>
              <a:ext cx="1348500" cy="96500"/>
            </a:xfrm>
            <a:custGeom>
              <a:rect b="b" l="l" r="r" t="t"/>
              <a:pathLst>
                <a:path extrusionOk="0" h="3860" w="53940">
                  <a:moveTo>
                    <a:pt x="53010" y="1"/>
                  </a:moveTo>
                  <a:cubicBezTo>
                    <a:pt x="52572" y="1"/>
                    <a:pt x="52114" y="67"/>
                    <a:pt x="51721" y="97"/>
                  </a:cubicBezTo>
                  <a:cubicBezTo>
                    <a:pt x="50459" y="204"/>
                    <a:pt x="49197" y="394"/>
                    <a:pt x="47947" y="585"/>
                  </a:cubicBezTo>
                  <a:cubicBezTo>
                    <a:pt x="45458" y="978"/>
                    <a:pt x="42970" y="1430"/>
                    <a:pt x="40481" y="1764"/>
                  </a:cubicBezTo>
                  <a:cubicBezTo>
                    <a:pt x="36981" y="2228"/>
                    <a:pt x="33433" y="2430"/>
                    <a:pt x="29885" y="2609"/>
                  </a:cubicBezTo>
                  <a:cubicBezTo>
                    <a:pt x="25348" y="2835"/>
                    <a:pt x="20824" y="3121"/>
                    <a:pt x="16288" y="3264"/>
                  </a:cubicBezTo>
                  <a:cubicBezTo>
                    <a:pt x="13949" y="3347"/>
                    <a:pt x="11629" y="3385"/>
                    <a:pt x="9295" y="3385"/>
                  </a:cubicBezTo>
                  <a:cubicBezTo>
                    <a:pt x="8967" y="3385"/>
                    <a:pt x="8639" y="3384"/>
                    <a:pt x="8311" y="3383"/>
                  </a:cubicBezTo>
                  <a:cubicBezTo>
                    <a:pt x="5823" y="3372"/>
                    <a:pt x="3334" y="3238"/>
                    <a:pt x="846" y="3238"/>
                  </a:cubicBezTo>
                  <a:cubicBezTo>
                    <a:pt x="656" y="3238"/>
                    <a:pt x="465" y="3238"/>
                    <a:pt x="274" y="3240"/>
                  </a:cubicBezTo>
                  <a:cubicBezTo>
                    <a:pt x="0" y="3240"/>
                    <a:pt x="24" y="3621"/>
                    <a:pt x="274" y="3657"/>
                  </a:cubicBezTo>
                  <a:cubicBezTo>
                    <a:pt x="2655" y="3859"/>
                    <a:pt x="5084" y="3835"/>
                    <a:pt x="7465" y="3847"/>
                  </a:cubicBezTo>
                  <a:cubicBezTo>
                    <a:pt x="7976" y="3850"/>
                    <a:pt x="8487" y="3851"/>
                    <a:pt x="8999" y="3851"/>
                  </a:cubicBezTo>
                  <a:cubicBezTo>
                    <a:pt x="10762" y="3851"/>
                    <a:pt x="12525" y="3834"/>
                    <a:pt x="14288" y="3788"/>
                  </a:cubicBezTo>
                  <a:cubicBezTo>
                    <a:pt x="18931" y="3669"/>
                    <a:pt x="23563" y="3335"/>
                    <a:pt x="28206" y="3061"/>
                  </a:cubicBezTo>
                  <a:cubicBezTo>
                    <a:pt x="31849" y="2847"/>
                    <a:pt x="35528" y="2680"/>
                    <a:pt x="39160" y="2311"/>
                  </a:cubicBezTo>
                  <a:cubicBezTo>
                    <a:pt x="41612" y="2061"/>
                    <a:pt x="44077" y="1645"/>
                    <a:pt x="46518" y="1287"/>
                  </a:cubicBezTo>
                  <a:cubicBezTo>
                    <a:pt x="48030" y="1061"/>
                    <a:pt x="49530" y="823"/>
                    <a:pt x="51054" y="633"/>
                  </a:cubicBezTo>
                  <a:cubicBezTo>
                    <a:pt x="51657" y="549"/>
                    <a:pt x="52441" y="335"/>
                    <a:pt x="53130" y="335"/>
                  </a:cubicBezTo>
                  <a:cubicBezTo>
                    <a:pt x="53325" y="335"/>
                    <a:pt x="53512" y="352"/>
                    <a:pt x="53685" y="394"/>
                  </a:cubicBezTo>
                  <a:cubicBezTo>
                    <a:pt x="53693" y="396"/>
                    <a:pt x="53701" y="396"/>
                    <a:pt x="53708" y="396"/>
                  </a:cubicBezTo>
                  <a:cubicBezTo>
                    <a:pt x="53871" y="396"/>
                    <a:pt x="53940" y="154"/>
                    <a:pt x="53769" y="97"/>
                  </a:cubicBezTo>
                  <a:cubicBezTo>
                    <a:pt x="53535" y="25"/>
                    <a:pt x="53276" y="1"/>
                    <a:pt x="5301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6" name="Google Shape;2296;p45"/>
            <p:cNvSpPr/>
            <p:nvPr/>
          </p:nvSpPr>
          <p:spPr>
            <a:xfrm>
              <a:off x="3119125" y="1566175"/>
              <a:ext cx="544450" cy="2024400"/>
            </a:xfrm>
            <a:custGeom>
              <a:rect b="b" l="l" r="r" t="t"/>
              <a:pathLst>
                <a:path extrusionOk="0" h="80976" w="21778">
                  <a:moveTo>
                    <a:pt x="6856" y="0"/>
                  </a:moveTo>
                  <a:cubicBezTo>
                    <a:pt x="4179" y="0"/>
                    <a:pt x="2406" y="2144"/>
                    <a:pt x="1441" y="4486"/>
                  </a:cubicBezTo>
                  <a:cubicBezTo>
                    <a:pt x="322" y="7224"/>
                    <a:pt x="1" y="10391"/>
                    <a:pt x="405" y="13309"/>
                  </a:cubicBezTo>
                  <a:cubicBezTo>
                    <a:pt x="655" y="15202"/>
                    <a:pt x="1441" y="16988"/>
                    <a:pt x="2215" y="18714"/>
                  </a:cubicBezTo>
                  <a:cubicBezTo>
                    <a:pt x="3287" y="21083"/>
                    <a:pt x="4585" y="23345"/>
                    <a:pt x="5954" y="25524"/>
                  </a:cubicBezTo>
                  <a:cubicBezTo>
                    <a:pt x="8621" y="29787"/>
                    <a:pt x="11633" y="33823"/>
                    <a:pt x="14050" y="38240"/>
                  </a:cubicBezTo>
                  <a:cubicBezTo>
                    <a:pt x="18634" y="46622"/>
                    <a:pt x="21777" y="56576"/>
                    <a:pt x="20265" y="66208"/>
                  </a:cubicBezTo>
                  <a:cubicBezTo>
                    <a:pt x="19694" y="69911"/>
                    <a:pt x="18562" y="73590"/>
                    <a:pt x="16038" y="76447"/>
                  </a:cubicBezTo>
                  <a:cubicBezTo>
                    <a:pt x="14656" y="78030"/>
                    <a:pt x="12356" y="80128"/>
                    <a:pt x="10044" y="80128"/>
                  </a:cubicBezTo>
                  <a:cubicBezTo>
                    <a:pt x="9748" y="80128"/>
                    <a:pt x="9451" y="80093"/>
                    <a:pt x="9157" y="80019"/>
                  </a:cubicBezTo>
                  <a:cubicBezTo>
                    <a:pt x="7787" y="79674"/>
                    <a:pt x="6990" y="78424"/>
                    <a:pt x="6549" y="77174"/>
                  </a:cubicBezTo>
                  <a:cubicBezTo>
                    <a:pt x="5823" y="75114"/>
                    <a:pt x="5644" y="72816"/>
                    <a:pt x="5858" y="70649"/>
                  </a:cubicBezTo>
                  <a:cubicBezTo>
                    <a:pt x="5978" y="69434"/>
                    <a:pt x="6251" y="68208"/>
                    <a:pt x="6692" y="67065"/>
                  </a:cubicBezTo>
                  <a:cubicBezTo>
                    <a:pt x="7049" y="66136"/>
                    <a:pt x="7585" y="64803"/>
                    <a:pt x="8561" y="64350"/>
                  </a:cubicBezTo>
                  <a:cubicBezTo>
                    <a:pt x="8751" y="64264"/>
                    <a:pt x="8927" y="64225"/>
                    <a:pt x="9089" y="64225"/>
                  </a:cubicBezTo>
                  <a:cubicBezTo>
                    <a:pt x="10423" y="64225"/>
                    <a:pt x="10855" y="66882"/>
                    <a:pt x="10823" y="67827"/>
                  </a:cubicBezTo>
                  <a:cubicBezTo>
                    <a:pt x="10764" y="69149"/>
                    <a:pt x="10300" y="70339"/>
                    <a:pt x="9657" y="71482"/>
                  </a:cubicBezTo>
                  <a:cubicBezTo>
                    <a:pt x="9476" y="71803"/>
                    <a:pt x="9766" y="72107"/>
                    <a:pt x="10046" y="72107"/>
                  </a:cubicBezTo>
                  <a:cubicBezTo>
                    <a:pt x="10171" y="72107"/>
                    <a:pt x="10294" y="72046"/>
                    <a:pt x="10371" y="71899"/>
                  </a:cubicBezTo>
                  <a:cubicBezTo>
                    <a:pt x="11431" y="70006"/>
                    <a:pt x="12074" y="67720"/>
                    <a:pt x="11323" y="65589"/>
                  </a:cubicBezTo>
                  <a:cubicBezTo>
                    <a:pt x="10966" y="64546"/>
                    <a:pt x="10120" y="63421"/>
                    <a:pt x="9000" y="63421"/>
                  </a:cubicBezTo>
                  <a:cubicBezTo>
                    <a:pt x="8777" y="63421"/>
                    <a:pt x="8543" y="63466"/>
                    <a:pt x="8299" y="63565"/>
                  </a:cubicBezTo>
                  <a:cubicBezTo>
                    <a:pt x="7454" y="63910"/>
                    <a:pt x="6894" y="64743"/>
                    <a:pt x="6490" y="65517"/>
                  </a:cubicBezTo>
                  <a:cubicBezTo>
                    <a:pt x="5918" y="66589"/>
                    <a:pt x="5525" y="67768"/>
                    <a:pt x="5263" y="68970"/>
                  </a:cubicBezTo>
                  <a:cubicBezTo>
                    <a:pt x="4775" y="71339"/>
                    <a:pt x="4846" y="73745"/>
                    <a:pt x="5358" y="76102"/>
                  </a:cubicBezTo>
                  <a:cubicBezTo>
                    <a:pt x="5680" y="77602"/>
                    <a:pt x="6275" y="79221"/>
                    <a:pt x="7549" y="80198"/>
                  </a:cubicBezTo>
                  <a:cubicBezTo>
                    <a:pt x="8250" y="80734"/>
                    <a:pt x="9084" y="80975"/>
                    <a:pt x="9944" y="80975"/>
                  </a:cubicBezTo>
                  <a:cubicBezTo>
                    <a:pt x="10267" y="80975"/>
                    <a:pt x="10594" y="80941"/>
                    <a:pt x="10919" y="80876"/>
                  </a:cubicBezTo>
                  <a:cubicBezTo>
                    <a:pt x="13859" y="80293"/>
                    <a:pt x="16324" y="77757"/>
                    <a:pt x="17931" y="75388"/>
                  </a:cubicBezTo>
                  <a:cubicBezTo>
                    <a:pt x="20289" y="71923"/>
                    <a:pt x="21098" y="67387"/>
                    <a:pt x="21325" y="63267"/>
                  </a:cubicBezTo>
                  <a:cubicBezTo>
                    <a:pt x="21599" y="58326"/>
                    <a:pt x="20777" y="53337"/>
                    <a:pt x="19301" y="48622"/>
                  </a:cubicBezTo>
                  <a:cubicBezTo>
                    <a:pt x="17741" y="43622"/>
                    <a:pt x="15443" y="38883"/>
                    <a:pt x="12669" y="34442"/>
                  </a:cubicBezTo>
                  <a:cubicBezTo>
                    <a:pt x="9776" y="29846"/>
                    <a:pt x="6513" y="25500"/>
                    <a:pt x="3953" y="20690"/>
                  </a:cubicBezTo>
                  <a:cubicBezTo>
                    <a:pt x="2822" y="18559"/>
                    <a:pt x="1632" y="16273"/>
                    <a:pt x="1132" y="13892"/>
                  </a:cubicBezTo>
                  <a:cubicBezTo>
                    <a:pt x="822" y="12380"/>
                    <a:pt x="786" y="10820"/>
                    <a:pt x="905" y="9308"/>
                  </a:cubicBezTo>
                  <a:cubicBezTo>
                    <a:pt x="1144" y="6296"/>
                    <a:pt x="1989" y="2319"/>
                    <a:pt x="4882" y="747"/>
                  </a:cubicBezTo>
                  <a:cubicBezTo>
                    <a:pt x="5585" y="366"/>
                    <a:pt x="6370" y="176"/>
                    <a:pt x="7156" y="152"/>
                  </a:cubicBezTo>
                  <a:cubicBezTo>
                    <a:pt x="7160" y="153"/>
                    <a:pt x="7164" y="153"/>
                    <a:pt x="7168" y="153"/>
                  </a:cubicBezTo>
                  <a:cubicBezTo>
                    <a:pt x="7263" y="153"/>
                    <a:pt x="7259" y="9"/>
                    <a:pt x="7156" y="9"/>
                  </a:cubicBezTo>
                  <a:cubicBezTo>
                    <a:pt x="7055" y="3"/>
                    <a:pt x="6955" y="0"/>
                    <a:pt x="685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7" name="Google Shape;2297;p45"/>
            <p:cNvSpPr/>
            <p:nvPr/>
          </p:nvSpPr>
          <p:spPr>
            <a:xfrm>
              <a:off x="4644875" y="1927300"/>
              <a:ext cx="538225" cy="1618975"/>
            </a:xfrm>
            <a:custGeom>
              <a:rect b="b" l="l" r="r" t="t"/>
              <a:pathLst>
                <a:path extrusionOk="0" h="64759" w="21529">
                  <a:moveTo>
                    <a:pt x="120" y="1"/>
                  </a:moveTo>
                  <a:cubicBezTo>
                    <a:pt x="57" y="1"/>
                    <a:pt x="0" y="55"/>
                    <a:pt x="14" y="137"/>
                  </a:cubicBezTo>
                  <a:cubicBezTo>
                    <a:pt x="1907" y="10103"/>
                    <a:pt x="9551" y="17652"/>
                    <a:pt x="14516" y="26164"/>
                  </a:cubicBezTo>
                  <a:cubicBezTo>
                    <a:pt x="15814" y="28379"/>
                    <a:pt x="16957" y="30689"/>
                    <a:pt x="17790" y="33106"/>
                  </a:cubicBezTo>
                  <a:cubicBezTo>
                    <a:pt x="18552" y="35308"/>
                    <a:pt x="19100" y="37606"/>
                    <a:pt x="19540" y="39880"/>
                  </a:cubicBezTo>
                  <a:cubicBezTo>
                    <a:pt x="20421" y="44310"/>
                    <a:pt x="20850" y="48989"/>
                    <a:pt x="20016" y="53465"/>
                  </a:cubicBezTo>
                  <a:cubicBezTo>
                    <a:pt x="19600" y="55704"/>
                    <a:pt x="18850" y="57871"/>
                    <a:pt x="17576" y="59752"/>
                  </a:cubicBezTo>
                  <a:cubicBezTo>
                    <a:pt x="16242" y="61728"/>
                    <a:pt x="14421" y="62955"/>
                    <a:pt x="12420" y="64157"/>
                  </a:cubicBezTo>
                  <a:cubicBezTo>
                    <a:pt x="12152" y="64318"/>
                    <a:pt x="12280" y="64758"/>
                    <a:pt x="12568" y="64758"/>
                  </a:cubicBezTo>
                  <a:cubicBezTo>
                    <a:pt x="12600" y="64758"/>
                    <a:pt x="12634" y="64753"/>
                    <a:pt x="12670" y="64741"/>
                  </a:cubicBezTo>
                  <a:cubicBezTo>
                    <a:pt x="16504" y="63467"/>
                    <a:pt x="19088" y="59681"/>
                    <a:pt x="20231" y="55966"/>
                  </a:cubicBezTo>
                  <a:cubicBezTo>
                    <a:pt x="21529" y="51715"/>
                    <a:pt x="21386" y="47096"/>
                    <a:pt x="20778" y="42750"/>
                  </a:cubicBezTo>
                  <a:cubicBezTo>
                    <a:pt x="20112" y="37952"/>
                    <a:pt x="18873" y="33142"/>
                    <a:pt x="16695" y="28760"/>
                  </a:cubicBezTo>
                  <a:cubicBezTo>
                    <a:pt x="14385" y="24081"/>
                    <a:pt x="11230" y="19878"/>
                    <a:pt x="8265" y="15592"/>
                  </a:cubicBezTo>
                  <a:cubicBezTo>
                    <a:pt x="4955" y="10817"/>
                    <a:pt x="1800" y="5757"/>
                    <a:pt x="240" y="102"/>
                  </a:cubicBezTo>
                  <a:cubicBezTo>
                    <a:pt x="215" y="31"/>
                    <a:pt x="166" y="1"/>
                    <a:pt x="12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45"/>
            <p:cNvSpPr/>
            <p:nvPr/>
          </p:nvSpPr>
          <p:spPr>
            <a:xfrm>
              <a:off x="3372425" y="3586875"/>
              <a:ext cx="1525" cy="1225"/>
            </a:xfrm>
            <a:custGeom>
              <a:rect b="b" l="l" r="r" t="t"/>
              <a:pathLst>
                <a:path extrusionOk="0" h="49" w="61">
                  <a:moveTo>
                    <a:pt x="37" y="1"/>
                  </a:moveTo>
                  <a:cubicBezTo>
                    <a:pt x="1" y="25"/>
                    <a:pt x="1" y="48"/>
                    <a:pt x="37" y="48"/>
                  </a:cubicBezTo>
                  <a:cubicBezTo>
                    <a:pt x="60" y="48"/>
                    <a:pt x="60" y="1"/>
                    <a:pt x="3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45"/>
            <p:cNvSpPr/>
            <p:nvPr/>
          </p:nvSpPr>
          <p:spPr>
            <a:xfrm>
              <a:off x="3355775" y="3522200"/>
              <a:ext cx="1611225" cy="59950"/>
            </a:xfrm>
            <a:custGeom>
              <a:rect b="b" l="l" r="r" t="t"/>
              <a:pathLst>
                <a:path extrusionOk="0" h="2398" w="64449">
                  <a:moveTo>
                    <a:pt x="60968" y="0"/>
                  </a:moveTo>
                  <a:cubicBezTo>
                    <a:pt x="59574" y="0"/>
                    <a:pt x="58176" y="52"/>
                    <a:pt x="56793" y="52"/>
                  </a:cubicBezTo>
                  <a:cubicBezTo>
                    <a:pt x="53161" y="64"/>
                    <a:pt x="49506" y="111"/>
                    <a:pt x="45875" y="171"/>
                  </a:cubicBezTo>
                  <a:cubicBezTo>
                    <a:pt x="36350" y="314"/>
                    <a:pt x="26849" y="576"/>
                    <a:pt x="17336" y="1028"/>
                  </a:cubicBezTo>
                  <a:cubicBezTo>
                    <a:pt x="14442" y="1159"/>
                    <a:pt x="11561" y="1373"/>
                    <a:pt x="8668" y="1552"/>
                  </a:cubicBezTo>
                  <a:cubicBezTo>
                    <a:pt x="5810" y="1730"/>
                    <a:pt x="2989" y="2028"/>
                    <a:pt x="131" y="2219"/>
                  </a:cubicBezTo>
                  <a:cubicBezTo>
                    <a:pt x="4" y="2219"/>
                    <a:pt x="0" y="2398"/>
                    <a:pt x="119" y="2398"/>
                  </a:cubicBezTo>
                  <a:cubicBezTo>
                    <a:pt x="123" y="2398"/>
                    <a:pt x="127" y="2398"/>
                    <a:pt x="131" y="2397"/>
                  </a:cubicBezTo>
                  <a:cubicBezTo>
                    <a:pt x="2667" y="2231"/>
                    <a:pt x="5227" y="2207"/>
                    <a:pt x="7763" y="2088"/>
                  </a:cubicBezTo>
                  <a:cubicBezTo>
                    <a:pt x="10311" y="1969"/>
                    <a:pt x="12859" y="1921"/>
                    <a:pt x="15383" y="1814"/>
                  </a:cubicBezTo>
                  <a:cubicBezTo>
                    <a:pt x="20384" y="1611"/>
                    <a:pt x="25396" y="1445"/>
                    <a:pt x="30421" y="1302"/>
                  </a:cubicBezTo>
                  <a:cubicBezTo>
                    <a:pt x="38791" y="1040"/>
                    <a:pt x="47196" y="885"/>
                    <a:pt x="55578" y="837"/>
                  </a:cubicBezTo>
                  <a:cubicBezTo>
                    <a:pt x="55693" y="837"/>
                    <a:pt x="55807" y="837"/>
                    <a:pt x="55921" y="837"/>
                  </a:cubicBezTo>
                  <a:cubicBezTo>
                    <a:pt x="57661" y="837"/>
                    <a:pt x="59413" y="890"/>
                    <a:pt x="61160" y="890"/>
                  </a:cubicBezTo>
                  <a:cubicBezTo>
                    <a:pt x="62112" y="890"/>
                    <a:pt x="63062" y="874"/>
                    <a:pt x="64008" y="826"/>
                  </a:cubicBezTo>
                  <a:cubicBezTo>
                    <a:pt x="64449" y="790"/>
                    <a:pt x="64449" y="171"/>
                    <a:pt x="64008" y="123"/>
                  </a:cubicBezTo>
                  <a:cubicBezTo>
                    <a:pt x="63003" y="28"/>
                    <a:pt x="61987" y="0"/>
                    <a:pt x="6096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45"/>
            <p:cNvSpPr/>
            <p:nvPr/>
          </p:nvSpPr>
          <p:spPr>
            <a:xfrm>
              <a:off x="3348625" y="3154975"/>
              <a:ext cx="303025" cy="43975"/>
            </a:xfrm>
            <a:custGeom>
              <a:rect b="b" l="l" r="r" t="t"/>
              <a:pathLst>
                <a:path extrusionOk="0" h="1759" w="12121">
                  <a:moveTo>
                    <a:pt x="155" y="1"/>
                  </a:moveTo>
                  <a:cubicBezTo>
                    <a:pt x="60" y="1"/>
                    <a:pt x="0" y="132"/>
                    <a:pt x="72" y="191"/>
                  </a:cubicBezTo>
                  <a:cubicBezTo>
                    <a:pt x="596" y="656"/>
                    <a:pt x="1358" y="810"/>
                    <a:pt x="2024" y="953"/>
                  </a:cubicBezTo>
                  <a:cubicBezTo>
                    <a:pt x="2965" y="1168"/>
                    <a:pt x="3917" y="1322"/>
                    <a:pt x="4870" y="1441"/>
                  </a:cubicBezTo>
                  <a:cubicBezTo>
                    <a:pt x="6025" y="1596"/>
                    <a:pt x="7204" y="1680"/>
                    <a:pt x="8370" y="1727"/>
                  </a:cubicBezTo>
                  <a:cubicBezTo>
                    <a:pt x="8779" y="1743"/>
                    <a:pt x="9191" y="1759"/>
                    <a:pt x="9602" y="1759"/>
                  </a:cubicBezTo>
                  <a:cubicBezTo>
                    <a:pt x="10424" y="1759"/>
                    <a:pt x="11244" y="1695"/>
                    <a:pt x="12038" y="1441"/>
                  </a:cubicBezTo>
                  <a:cubicBezTo>
                    <a:pt x="12121" y="1418"/>
                    <a:pt x="12121" y="1310"/>
                    <a:pt x="12038" y="1299"/>
                  </a:cubicBezTo>
                  <a:cubicBezTo>
                    <a:pt x="10930" y="1001"/>
                    <a:pt x="9775" y="989"/>
                    <a:pt x="8632" y="929"/>
                  </a:cubicBezTo>
                  <a:cubicBezTo>
                    <a:pt x="7501" y="870"/>
                    <a:pt x="6358" y="787"/>
                    <a:pt x="5227" y="691"/>
                  </a:cubicBezTo>
                  <a:cubicBezTo>
                    <a:pt x="4215" y="596"/>
                    <a:pt x="3203" y="489"/>
                    <a:pt x="2191" y="334"/>
                  </a:cubicBezTo>
                  <a:cubicBezTo>
                    <a:pt x="1524" y="215"/>
                    <a:pt x="834" y="13"/>
                    <a:pt x="15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45"/>
            <p:cNvSpPr/>
            <p:nvPr/>
          </p:nvSpPr>
          <p:spPr>
            <a:xfrm>
              <a:off x="3361725" y="3355375"/>
              <a:ext cx="248250" cy="23900"/>
            </a:xfrm>
            <a:custGeom>
              <a:rect b="b" l="l" r="r" t="t"/>
              <a:pathLst>
                <a:path extrusionOk="0" h="956" w="9930">
                  <a:moveTo>
                    <a:pt x="720" y="1"/>
                  </a:moveTo>
                  <a:cubicBezTo>
                    <a:pt x="500" y="1"/>
                    <a:pt x="286" y="23"/>
                    <a:pt x="84" y="81"/>
                  </a:cubicBezTo>
                  <a:cubicBezTo>
                    <a:pt x="0" y="93"/>
                    <a:pt x="0" y="200"/>
                    <a:pt x="72" y="260"/>
                  </a:cubicBezTo>
                  <a:cubicBezTo>
                    <a:pt x="643" y="653"/>
                    <a:pt x="1429" y="653"/>
                    <a:pt x="2096" y="736"/>
                  </a:cubicBezTo>
                  <a:cubicBezTo>
                    <a:pt x="2977" y="843"/>
                    <a:pt x="3858" y="903"/>
                    <a:pt x="4727" y="926"/>
                  </a:cubicBezTo>
                  <a:cubicBezTo>
                    <a:pt x="5248" y="938"/>
                    <a:pt x="5794" y="955"/>
                    <a:pt x="6346" y="955"/>
                  </a:cubicBezTo>
                  <a:cubicBezTo>
                    <a:pt x="7471" y="955"/>
                    <a:pt x="8622" y="885"/>
                    <a:pt x="9644" y="557"/>
                  </a:cubicBezTo>
                  <a:cubicBezTo>
                    <a:pt x="9930" y="474"/>
                    <a:pt x="9894" y="10"/>
                    <a:pt x="9573" y="10"/>
                  </a:cubicBezTo>
                  <a:cubicBezTo>
                    <a:pt x="8799" y="33"/>
                    <a:pt x="8025" y="200"/>
                    <a:pt x="7227" y="248"/>
                  </a:cubicBezTo>
                  <a:cubicBezTo>
                    <a:pt x="6581" y="294"/>
                    <a:pt x="5935" y="311"/>
                    <a:pt x="5283" y="311"/>
                  </a:cubicBezTo>
                  <a:cubicBezTo>
                    <a:pt x="5094" y="311"/>
                    <a:pt x="4905" y="310"/>
                    <a:pt x="4715" y="307"/>
                  </a:cubicBezTo>
                  <a:cubicBezTo>
                    <a:pt x="3929" y="295"/>
                    <a:pt x="3143" y="236"/>
                    <a:pt x="2370" y="176"/>
                  </a:cubicBezTo>
                  <a:cubicBezTo>
                    <a:pt x="1844" y="134"/>
                    <a:pt x="1264" y="1"/>
                    <a:pt x="72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45"/>
            <p:cNvSpPr/>
            <p:nvPr/>
          </p:nvSpPr>
          <p:spPr>
            <a:xfrm>
              <a:off x="3665325" y="1969800"/>
              <a:ext cx="26525" cy="35825"/>
            </a:xfrm>
            <a:custGeom>
              <a:rect b="b" l="l" r="r" t="t"/>
              <a:pathLst>
                <a:path extrusionOk="0" h="1433" w="1061">
                  <a:moveTo>
                    <a:pt x="109" y="1"/>
                  </a:moveTo>
                  <a:cubicBezTo>
                    <a:pt x="89" y="1"/>
                    <a:pt x="69" y="3"/>
                    <a:pt x="48" y="9"/>
                  </a:cubicBezTo>
                  <a:cubicBezTo>
                    <a:pt x="12" y="9"/>
                    <a:pt x="1" y="33"/>
                    <a:pt x="1" y="69"/>
                  </a:cubicBezTo>
                  <a:cubicBezTo>
                    <a:pt x="12" y="176"/>
                    <a:pt x="108" y="247"/>
                    <a:pt x="179" y="331"/>
                  </a:cubicBezTo>
                  <a:cubicBezTo>
                    <a:pt x="263" y="473"/>
                    <a:pt x="358" y="593"/>
                    <a:pt x="429" y="735"/>
                  </a:cubicBezTo>
                  <a:cubicBezTo>
                    <a:pt x="536" y="926"/>
                    <a:pt x="596" y="1331"/>
                    <a:pt x="822" y="1426"/>
                  </a:cubicBezTo>
                  <a:cubicBezTo>
                    <a:pt x="834" y="1430"/>
                    <a:pt x="849" y="1433"/>
                    <a:pt x="864" y="1433"/>
                  </a:cubicBezTo>
                  <a:cubicBezTo>
                    <a:pt x="894" y="1433"/>
                    <a:pt x="925" y="1422"/>
                    <a:pt x="941" y="1390"/>
                  </a:cubicBezTo>
                  <a:cubicBezTo>
                    <a:pt x="1060" y="1128"/>
                    <a:pt x="786" y="735"/>
                    <a:pt x="655" y="509"/>
                  </a:cubicBezTo>
                  <a:cubicBezTo>
                    <a:pt x="557" y="345"/>
                    <a:pt x="338" y="1"/>
                    <a:pt x="10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45"/>
            <p:cNvSpPr/>
            <p:nvPr/>
          </p:nvSpPr>
          <p:spPr>
            <a:xfrm>
              <a:off x="3562225" y="2015250"/>
              <a:ext cx="137350" cy="114000"/>
            </a:xfrm>
            <a:custGeom>
              <a:rect b="b" l="l" r="r" t="t"/>
              <a:pathLst>
                <a:path extrusionOk="0" h="4560" w="5494">
                  <a:moveTo>
                    <a:pt x="5041" y="1"/>
                  </a:moveTo>
                  <a:cubicBezTo>
                    <a:pt x="4863" y="108"/>
                    <a:pt x="4839" y="263"/>
                    <a:pt x="4732" y="453"/>
                  </a:cubicBezTo>
                  <a:cubicBezTo>
                    <a:pt x="4565" y="739"/>
                    <a:pt x="4363" y="977"/>
                    <a:pt x="4101" y="1168"/>
                  </a:cubicBezTo>
                  <a:cubicBezTo>
                    <a:pt x="3601" y="1584"/>
                    <a:pt x="3005" y="1894"/>
                    <a:pt x="2422" y="2203"/>
                  </a:cubicBezTo>
                  <a:cubicBezTo>
                    <a:pt x="1660" y="2644"/>
                    <a:pt x="148" y="3477"/>
                    <a:pt x="17" y="4442"/>
                  </a:cubicBezTo>
                  <a:cubicBezTo>
                    <a:pt x="0" y="4501"/>
                    <a:pt x="49" y="4560"/>
                    <a:pt x="104" y="4560"/>
                  </a:cubicBezTo>
                  <a:cubicBezTo>
                    <a:pt x="127" y="4560"/>
                    <a:pt x="151" y="4550"/>
                    <a:pt x="172" y="4525"/>
                  </a:cubicBezTo>
                  <a:cubicBezTo>
                    <a:pt x="434" y="4311"/>
                    <a:pt x="565" y="4013"/>
                    <a:pt x="803" y="3775"/>
                  </a:cubicBezTo>
                  <a:cubicBezTo>
                    <a:pt x="1065" y="3501"/>
                    <a:pt x="1362" y="3299"/>
                    <a:pt x="1708" y="3120"/>
                  </a:cubicBezTo>
                  <a:cubicBezTo>
                    <a:pt x="2291" y="2823"/>
                    <a:pt x="2874" y="2501"/>
                    <a:pt x="3422" y="2168"/>
                  </a:cubicBezTo>
                  <a:cubicBezTo>
                    <a:pt x="3934" y="1846"/>
                    <a:pt x="5494" y="763"/>
                    <a:pt x="504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45"/>
            <p:cNvSpPr/>
            <p:nvPr/>
          </p:nvSpPr>
          <p:spPr>
            <a:xfrm>
              <a:off x="3548950" y="2137825"/>
              <a:ext cx="19375" cy="209950"/>
            </a:xfrm>
            <a:custGeom>
              <a:rect b="b" l="l" r="r" t="t"/>
              <a:pathLst>
                <a:path extrusionOk="0" h="8398" w="775">
                  <a:moveTo>
                    <a:pt x="570" y="0"/>
                  </a:moveTo>
                  <a:cubicBezTo>
                    <a:pt x="555" y="0"/>
                    <a:pt x="541" y="8"/>
                    <a:pt x="536" y="27"/>
                  </a:cubicBezTo>
                  <a:cubicBezTo>
                    <a:pt x="0" y="1230"/>
                    <a:pt x="72" y="2873"/>
                    <a:pt x="24" y="4170"/>
                  </a:cubicBezTo>
                  <a:cubicBezTo>
                    <a:pt x="12" y="4920"/>
                    <a:pt x="12" y="5682"/>
                    <a:pt x="60" y="6444"/>
                  </a:cubicBezTo>
                  <a:cubicBezTo>
                    <a:pt x="84" y="7052"/>
                    <a:pt x="12" y="7814"/>
                    <a:pt x="357" y="8338"/>
                  </a:cubicBezTo>
                  <a:cubicBezTo>
                    <a:pt x="383" y="8378"/>
                    <a:pt x="424" y="8397"/>
                    <a:pt x="465" y="8397"/>
                  </a:cubicBezTo>
                  <a:cubicBezTo>
                    <a:pt x="520" y="8397"/>
                    <a:pt x="575" y="8363"/>
                    <a:pt x="596" y="8302"/>
                  </a:cubicBezTo>
                  <a:cubicBezTo>
                    <a:pt x="774" y="7742"/>
                    <a:pt x="548" y="7040"/>
                    <a:pt x="500" y="6444"/>
                  </a:cubicBezTo>
                  <a:cubicBezTo>
                    <a:pt x="441" y="5682"/>
                    <a:pt x="429" y="4920"/>
                    <a:pt x="441" y="4170"/>
                  </a:cubicBezTo>
                  <a:cubicBezTo>
                    <a:pt x="453" y="3456"/>
                    <a:pt x="488" y="2742"/>
                    <a:pt x="536" y="2003"/>
                  </a:cubicBezTo>
                  <a:cubicBezTo>
                    <a:pt x="572" y="1349"/>
                    <a:pt x="691" y="682"/>
                    <a:pt x="607" y="39"/>
                  </a:cubicBezTo>
                  <a:cubicBezTo>
                    <a:pt x="615" y="17"/>
                    <a:pt x="592" y="0"/>
                    <a:pt x="57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45"/>
            <p:cNvSpPr/>
            <p:nvPr/>
          </p:nvSpPr>
          <p:spPr>
            <a:xfrm>
              <a:off x="3564125" y="2357275"/>
              <a:ext cx="114625" cy="33675"/>
            </a:xfrm>
            <a:custGeom>
              <a:rect b="b" l="l" r="r" t="t"/>
              <a:pathLst>
                <a:path extrusionOk="0" h="1347" w="4585">
                  <a:moveTo>
                    <a:pt x="200" y="1"/>
                  </a:moveTo>
                  <a:cubicBezTo>
                    <a:pt x="100" y="1"/>
                    <a:pt x="0" y="66"/>
                    <a:pt x="0" y="179"/>
                  </a:cubicBezTo>
                  <a:cubicBezTo>
                    <a:pt x="12" y="941"/>
                    <a:pt x="1179" y="1191"/>
                    <a:pt x="1751" y="1262"/>
                  </a:cubicBezTo>
                  <a:cubicBezTo>
                    <a:pt x="2109" y="1306"/>
                    <a:pt x="2562" y="1347"/>
                    <a:pt x="3020" y="1347"/>
                  </a:cubicBezTo>
                  <a:cubicBezTo>
                    <a:pt x="3565" y="1347"/>
                    <a:pt x="4117" y="1289"/>
                    <a:pt x="4525" y="1107"/>
                  </a:cubicBezTo>
                  <a:cubicBezTo>
                    <a:pt x="4584" y="1072"/>
                    <a:pt x="4561" y="988"/>
                    <a:pt x="4513" y="964"/>
                  </a:cubicBezTo>
                  <a:cubicBezTo>
                    <a:pt x="4335" y="926"/>
                    <a:pt x="4147" y="912"/>
                    <a:pt x="3955" y="912"/>
                  </a:cubicBezTo>
                  <a:cubicBezTo>
                    <a:pt x="3535" y="912"/>
                    <a:pt x="3093" y="976"/>
                    <a:pt x="2681" y="976"/>
                  </a:cubicBezTo>
                  <a:cubicBezTo>
                    <a:pt x="2587" y="976"/>
                    <a:pt x="2495" y="973"/>
                    <a:pt x="2406" y="964"/>
                  </a:cubicBezTo>
                  <a:cubicBezTo>
                    <a:pt x="1977" y="941"/>
                    <a:pt x="1501" y="905"/>
                    <a:pt x="1084" y="750"/>
                  </a:cubicBezTo>
                  <a:cubicBezTo>
                    <a:pt x="679" y="595"/>
                    <a:pt x="560" y="417"/>
                    <a:pt x="358" y="72"/>
                  </a:cubicBezTo>
                  <a:cubicBezTo>
                    <a:pt x="318" y="23"/>
                    <a:pt x="259" y="1"/>
                    <a:pt x="20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45"/>
            <p:cNvSpPr/>
            <p:nvPr/>
          </p:nvSpPr>
          <p:spPr>
            <a:xfrm>
              <a:off x="3662350" y="2378400"/>
              <a:ext cx="140525" cy="19050"/>
            </a:xfrm>
            <a:custGeom>
              <a:rect b="b" l="l" r="r" t="t"/>
              <a:pathLst>
                <a:path extrusionOk="0" h="762" w="5621">
                  <a:moveTo>
                    <a:pt x="2081" y="21"/>
                  </a:moveTo>
                  <a:cubicBezTo>
                    <a:pt x="1360" y="21"/>
                    <a:pt x="598" y="76"/>
                    <a:pt x="1" y="358"/>
                  </a:cubicBezTo>
                  <a:cubicBezTo>
                    <a:pt x="1" y="358"/>
                    <a:pt x="12" y="358"/>
                    <a:pt x="12" y="381"/>
                  </a:cubicBezTo>
                  <a:cubicBezTo>
                    <a:pt x="402" y="534"/>
                    <a:pt x="847" y="574"/>
                    <a:pt x="1301" y="574"/>
                  </a:cubicBezTo>
                  <a:cubicBezTo>
                    <a:pt x="1806" y="574"/>
                    <a:pt x="2323" y="524"/>
                    <a:pt x="2787" y="524"/>
                  </a:cubicBezTo>
                  <a:cubicBezTo>
                    <a:pt x="3239" y="524"/>
                    <a:pt x="3703" y="536"/>
                    <a:pt x="4156" y="596"/>
                  </a:cubicBezTo>
                  <a:cubicBezTo>
                    <a:pt x="4540" y="644"/>
                    <a:pt x="4893" y="762"/>
                    <a:pt x="5259" y="762"/>
                  </a:cubicBezTo>
                  <a:cubicBezTo>
                    <a:pt x="5347" y="762"/>
                    <a:pt x="5435" y="755"/>
                    <a:pt x="5525" y="739"/>
                  </a:cubicBezTo>
                  <a:cubicBezTo>
                    <a:pt x="5596" y="715"/>
                    <a:pt x="5620" y="596"/>
                    <a:pt x="5561" y="560"/>
                  </a:cubicBezTo>
                  <a:cubicBezTo>
                    <a:pt x="4942" y="0"/>
                    <a:pt x="3703" y="48"/>
                    <a:pt x="2906" y="36"/>
                  </a:cubicBezTo>
                  <a:cubicBezTo>
                    <a:pt x="2646" y="29"/>
                    <a:pt x="2367" y="21"/>
                    <a:pt x="2081" y="2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45"/>
            <p:cNvSpPr/>
            <p:nvPr/>
          </p:nvSpPr>
          <p:spPr>
            <a:xfrm>
              <a:off x="3811175" y="2396100"/>
              <a:ext cx="35450" cy="14475"/>
            </a:xfrm>
            <a:custGeom>
              <a:rect b="b" l="l" r="r" t="t"/>
              <a:pathLst>
                <a:path extrusionOk="0" h="579" w="1418">
                  <a:moveTo>
                    <a:pt x="204" y="1"/>
                  </a:moveTo>
                  <a:cubicBezTo>
                    <a:pt x="161" y="1"/>
                    <a:pt x="117" y="3"/>
                    <a:pt x="72" y="7"/>
                  </a:cubicBezTo>
                  <a:cubicBezTo>
                    <a:pt x="24" y="31"/>
                    <a:pt x="1" y="126"/>
                    <a:pt x="60" y="126"/>
                  </a:cubicBezTo>
                  <a:cubicBezTo>
                    <a:pt x="310" y="173"/>
                    <a:pt x="548" y="245"/>
                    <a:pt x="786" y="352"/>
                  </a:cubicBezTo>
                  <a:cubicBezTo>
                    <a:pt x="965" y="424"/>
                    <a:pt x="1120" y="566"/>
                    <a:pt x="1310" y="578"/>
                  </a:cubicBezTo>
                  <a:cubicBezTo>
                    <a:pt x="1370" y="578"/>
                    <a:pt x="1417" y="507"/>
                    <a:pt x="1370" y="459"/>
                  </a:cubicBezTo>
                  <a:cubicBezTo>
                    <a:pt x="1251" y="281"/>
                    <a:pt x="1013" y="209"/>
                    <a:pt x="822" y="126"/>
                  </a:cubicBezTo>
                  <a:cubicBezTo>
                    <a:pt x="605" y="47"/>
                    <a:pt x="413" y="1"/>
                    <a:pt x="20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45"/>
            <p:cNvSpPr/>
            <p:nvPr/>
          </p:nvSpPr>
          <p:spPr>
            <a:xfrm>
              <a:off x="3830825" y="2422775"/>
              <a:ext cx="27100" cy="157075"/>
            </a:xfrm>
            <a:custGeom>
              <a:rect b="b" l="l" r="r" t="t"/>
              <a:pathLst>
                <a:path extrusionOk="0" h="6283" w="1084">
                  <a:moveTo>
                    <a:pt x="906" y="1"/>
                  </a:moveTo>
                  <a:cubicBezTo>
                    <a:pt x="891" y="1"/>
                    <a:pt x="875" y="13"/>
                    <a:pt x="870" y="35"/>
                  </a:cubicBezTo>
                  <a:cubicBezTo>
                    <a:pt x="751" y="1107"/>
                    <a:pt x="691" y="2190"/>
                    <a:pt x="548" y="3262"/>
                  </a:cubicBezTo>
                  <a:cubicBezTo>
                    <a:pt x="477" y="3857"/>
                    <a:pt x="393" y="4452"/>
                    <a:pt x="239" y="5036"/>
                  </a:cubicBezTo>
                  <a:cubicBezTo>
                    <a:pt x="131" y="5453"/>
                    <a:pt x="0" y="5774"/>
                    <a:pt x="72" y="6191"/>
                  </a:cubicBezTo>
                  <a:cubicBezTo>
                    <a:pt x="87" y="6251"/>
                    <a:pt x="145" y="6283"/>
                    <a:pt x="201" y="6283"/>
                  </a:cubicBezTo>
                  <a:cubicBezTo>
                    <a:pt x="233" y="6283"/>
                    <a:pt x="264" y="6272"/>
                    <a:pt x="286" y="6250"/>
                  </a:cubicBezTo>
                  <a:cubicBezTo>
                    <a:pt x="882" y="5631"/>
                    <a:pt x="893" y="4357"/>
                    <a:pt x="965" y="3548"/>
                  </a:cubicBezTo>
                  <a:cubicBezTo>
                    <a:pt x="1084" y="2381"/>
                    <a:pt x="1036" y="1202"/>
                    <a:pt x="929" y="47"/>
                  </a:cubicBezTo>
                  <a:cubicBezTo>
                    <a:pt x="935" y="16"/>
                    <a:pt x="922" y="1"/>
                    <a:pt x="90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45"/>
            <p:cNvSpPr/>
            <p:nvPr/>
          </p:nvSpPr>
          <p:spPr>
            <a:xfrm>
              <a:off x="3818925" y="2591425"/>
              <a:ext cx="113300" cy="179150"/>
            </a:xfrm>
            <a:custGeom>
              <a:rect b="b" l="l" r="r" t="t"/>
              <a:pathLst>
                <a:path extrusionOk="0" h="7166" w="4532">
                  <a:moveTo>
                    <a:pt x="675" y="1"/>
                  </a:moveTo>
                  <a:cubicBezTo>
                    <a:pt x="659" y="1"/>
                    <a:pt x="643" y="9"/>
                    <a:pt x="631" y="28"/>
                  </a:cubicBezTo>
                  <a:cubicBezTo>
                    <a:pt x="0" y="1207"/>
                    <a:pt x="191" y="2933"/>
                    <a:pt x="691" y="4136"/>
                  </a:cubicBezTo>
                  <a:cubicBezTo>
                    <a:pt x="965" y="4814"/>
                    <a:pt x="1381" y="5279"/>
                    <a:pt x="2012" y="5672"/>
                  </a:cubicBezTo>
                  <a:cubicBezTo>
                    <a:pt x="2370" y="5886"/>
                    <a:pt x="2810" y="5945"/>
                    <a:pt x="3155" y="6207"/>
                  </a:cubicBezTo>
                  <a:cubicBezTo>
                    <a:pt x="3584" y="6529"/>
                    <a:pt x="3882" y="6898"/>
                    <a:pt x="4394" y="7160"/>
                  </a:cubicBezTo>
                  <a:cubicBezTo>
                    <a:pt x="4403" y="7164"/>
                    <a:pt x="4412" y="7165"/>
                    <a:pt x="4422" y="7165"/>
                  </a:cubicBezTo>
                  <a:cubicBezTo>
                    <a:pt x="4476" y="7165"/>
                    <a:pt x="4531" y="7113"/>
                    <a:pt x="4501" y="7053"/>
                  </a:cubicBezTo>
                  <a:cubicBezTo>
                    <a:pt x="4048" y="6350"/>
                    <a:pt x="3227" y="6219"/>
                    <a:pt x="2679" y="5648"/>
                  </a:cubicBezTo>
                  <a:cubicBezTo>
                    <a:pt x="2191" y="5148"/>
                    <a:pt x="1560" y="4791"/>
                    <a:pt x="1203" y="4160"/>
                  </a:cubicBezTo>
                  <a:cubicBezTo>
                    <a:pt x="524" y="2957"/>
                    <a:pt x="512" y="1409"/>
                    <a:pt x="715" y="76"/>
                  </a:cubicBezTo>
                  <a:cubicBezTo>
                    <a:pt x="739" y="36"/>
                    <a:pt x="709" y="1"/>
                    <a:pt x="67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45"/>
            <p:cNvSpPr/>
            <p:nvPr/>
          </p:nvSpPr>
          <p:spPr>
            <a:xfrm>
              <a:off x="3934250" y="2776550"/>
              <a:ext cx="99000" cy="71400"/>
            </a:xfrm>
            <a:custGeom>
              <a:rect b="b" l="l" r="r" t="t"/>
              <a:pathLst>
                <a:path extrusionOk="0" h="2856" w="3960">
                  <a:moveTo>
                    <a:pt x="217" y="0"/>
                  </a:moveTo>
                  <a:cubicBezTo>
                    <a:pt x="101" y="0"/>
                    <a:pt x="1" y="107"/>
                    <a:pt x="43" y="207"/>
                  </a:cubicBezTo>
                  <a:cubicBezTo>
                    <a:pt x="257" y="838"/>
                    <a:pt x="864" y="1338"/>
                    <a:pt x="1388" y="1731"/>
                  </a:cubicBezTo>
                  <a:cubicBezTo>
                    <a:pt x="2031" y="2208"/>
                    <a:pt x="2757" y="2672"/>
                    <a:pt x="3555" y="2851"/>
                  </a:cubicBezTo>
                  <a:cubicBezTo>
                    <a:pt x="3576" y="2854"/>
                    <a:pt x="3597" y="2856"/>
                    <a:pt x="3617" y="2856"/>
                  </a:cubicBezTo>
                  <a:cubicBezTo>
                    <a:pt x="3732" y="2856"/>
                    <a:pt x="3829" y="2799"/>
                    <a:pt x="3900" y="2708"/>
                  </a:cubicBezTo>
                  <a:cubicBezTo>
                    <a:pt x="3960" y="2636"/>
                    <a:pt x="3948" y="2577"/>
                    <a:pt x="3936" y="2493"/>
                  </a:cubicBezTo>
                  <a:cubicBezTo>
                    <a:pt x="3912" y="2386"/>
                    <a:pt x="3817" y="2315"/>
                    <a:pt x="3722" y="2279"/>
                  </a:cubicBezTo>
                  <a:cubicBezTo>
                    <a:pt x="2424" y="1839"/>
                    <a:pt x="1233" y="1124"/>
                    <a:pt x="364" y="64"/>
                  </a:cubicBezTo>
                  <a:cubicBezTo>
                    <a:pt x="318" y="19"/>
                    <a:pt x="266" y="0"/>
                    <a:pt x="21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45"/>
            <p:cNvSpPr/>
            <p:nvPr/>
          </p:nvSpPr>
          <p:spPr>
            <a:xfrm>
              <a:off x="4013275" y="2829675"/>
              <a:ext cx="110475" cy="50300"/>
            </a:xfrm>
            <a:custGeom>
              <a:rect b="b" l="l" r="r" t="t"/>
              <a:pathLst>
                <a:path extrusionOk="0" h="2012" w="4419">
                  <a:moveTo>
                    <a:pt x="574" y="0"/>
                  </a:moveTo>
                  <a:cubicBezTo>
                    <a:pt x="399" y="0"/>
                    <a:pt x="243" y="35"/>
                    <a:pt x="120" y="118"/>
                  </a:cubicBezTo>
                  <a:cubicBezTo>
                    <a:pt x="1" y="225"/>
                    <a:pt x="13" y="380"/>
                    <a:pt x="144" y="440"/>
                  </a:cubicBezTo>
                  <a:cubicBezTo>
                    <a:pt x="442" y="559"/>
                    <a:pt x="811" y="547"/>
                    <a:pt x="1132" y="630"/>
                  </a:cubicBezTo>
                  <a:cubicBezTo>
                    <a:pt x="1573" y="749"/>
                    <a:pt x="1989" y="916"/>
                    <a:pt x="2418" y="1095"/>
                  </a:cubicBezTo>
                  <a:cubicBezTo>
                    <a:pt x="2823" y="1273"/>
                    <a:pt x="3228" y="1452"/>
                    <a:pt x="3609" y="1666"/>
                  </a:cubicBezTo>
                  <a:cubicBezTo>
                    <a:pt x="3818" y="1782"/>
                    <a:pt x="4038" y="2012"/>
                    <a:pt x="4281" y="2012"/>
                  </a:cubicBezTo>
                  <a:cubicBezTo>
                    <a:pt x="4287" y="2012"/>
                    <a:pt x="4293" y="2012"/>
                    <a:pt x="4299" y="2011"/>
                  </a:cubicBezTo>
                  <a:cubicBezTo>
                    <a:pt x="4359" y="2011"/>
                    <a:pt x="4418" y="1964"/>
                    <a:pt x="4418" y="1892"/>
                  </a:cubicBezTo>
                  <a:cubicBezTo>
                    <a:pt x="4359" y="1297"/>
                    <a:pt x="2930" y="809"/>
                    <a:pt x="2466" y="618"/>
                  </a:cubicBezTo>
                  <a:cubicBezTo>
                    <a:pt x="2048" y="433"/>
                    <a:pt x="1195" y="0"/>
                    <a:pt x="57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2" name="Google Shape;2312;p45"/>
            <p:cNvSpPr/>
            <p:nvPr/>
          </p:nvSpPr>
          <p:spPr>
            <a:xfrm>
              <a:off x="4125800" y="2884425"/>
              <a:ext cx="3000" cy="2400"/>
            </a:xfrm>
            <a:custGeom>
              <a:rect b="b" l="l" r="r" t="t"/>
              <a:pathLst>
                <a:path extrusionOk="0" h="96" w="120">
                  <a:moveTo>
                    <a:pt x="60" y="0"/>
                  </a:moveTo>
                  <a:cubicBezTo>
                    <a:pt x="1" y="0"/>
                    <a:pt x="1" y="95"/>
                    <a:pt x="60" y="95"/>
                  </a:cubicBezTo>
                  <a:cubicBezTo>
                    <a:pt x="120" y="95"/>
                    <a:pt x="120" y="0"/>
                    <a:pt x="6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3" name="Google Shape;2313;p45"/>
            <p:cNvSpPr/>
            <p:nvPr/>
          </p:nvSpPr>
          <p:spPr>
            <a:xfrm>
              <a:off x="4127000" y="2885375"/>
              <a:ext cx="36925" cy="65650"/>
            </a:xfrm>
            <a:custGeom>
              <a:rect b="b" l="l" r="r" t="t"/>
              <a:pathLst>
                <a:path extrusionOk="0" h="2626" w="1477">
                  <a:moveTo>
                    <a:pt x="5" y="1"/>
                  </a:moveTo>
                  <a:cubicBezTo>
                    <a:pt x="3" y="1"/>
                    <a:pt x="0" y="4"/>
                    <a:pt x="0" y="10"/>
                  </a:cubicBezTo>
                  <a:cubicBezTo>
                    <a:pt x="6" y="4"/>
                    <a:pt x="6" y="1"/>
                    <a:pt x="5" y="1"/>
                  </a:cubicBezTo>
                  <a:close/>
                  <a:moveTo>
                    <a:pt x="0" y="10"/>
                  </a:moveTo>
                  <a:cubicBezTo>
                    <a:pt x="48" y="260"/>
                    <a:pt x="36" y="486"/>
                    <a:pt x="107" y="724"/>
                  </a:cubicBezTo>
                  <a:cubicBezTo>
                    <a:pt x="191" y="962"/>
                    <a:pt x="334" y="1165"/>
                    <a:pt x="465" y="1379"/>
                  </a:cubicBezTo>
                  <a:cubicBezTo>
                    <a:pt x="584" y="1581"/>
                    <a:pt x="715" y="1784"/>
                    <a:pt x="822" y="1986"/>
                  </a:cubicBezTo>
                  <a:cubicBezTo>
                    <a:pt x="929" y="2200"/>
                    <a:pt x="953" y="2439"/>
                    <a:pt x="1119" y="2605"/>
                  </a:cubicBezTo>
                  <a:cubicBezTo>
                    <a:pt x="1138" y="2619"/>
                    <a:pt x="1159" y="2626"/>
                    <a:pt x="1178" y="2626"/>
                  </a:cubicBezTo>
                  <a:cubicBezTo>
                    <a:pt x="1208" y="2626"/>
                    <a:pt x="1236" y="2610"/>
                    <a:pt x="1250" y="2581"/>
                  </a:cubicBezTo>
                  <a:cubicBezTo>
                    <a:pt x="1477" y="2224"/>
                    <a:pt x="1167" y="1724"/>
                    <a:pt x="965" y="1415"/>
                  </a:cubicBezTo>
                  <a:cubicBezTo>
                    <a:pt x="810" y="1165"/>
                    <a:pt x="631" y="926"/>
                    <a:pt x="465" y="700"/>
                  </a:cubicBezTo>
                  <a:cubicBezTo>
                    <a:pt x="310" y="486"/>
                    <a:pt x="60" y="236"/>
                    <a:pt x="0" y="1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45"/>
            <p:cNvSpPr/>
            <p:nvPr/>
          </p:nvSpPr>
          <p:spPr>
            <a:xfrm>
              <a:off x="4111800" y="2960275"/>
              <a:ext cx="64325" cy="160850"/>
            </a:xfrm>
            <a:custGeom>
              <a:rect b="b" l="l" r="r" t="t"/>
              <a:pathLst>
                <a:path extrusionOk="0" h="6434" w="2573">
                  <a:moveTo>
                    <a:pt x="2024" y="1"/>
                  </a:moveTo>
                  <a:cubicBezTo>
                    <a:pt x="1992" y="1"/>
                    <a:pt x="1961" y="24"/>
                    <a:pt x="1954" y="62"/>
                  </a:cubicBezTo>
                  <a:cubicBezTo>
                    <a:pt x="1858" y="812"/>
                    <a:pt x="1894" y="1550"/>
                    <a:pt x="1715" y="2288"/>
                  </a:cubicBezTo>
                  <a:cubicBezTo>
                    <a:pt x="1549" y="2979"/>
                    <a:pt x="1251" y="3431"/>
                    <a:pt x="787" y="3955"/>
                  </a:cubicBezTo>
                  <a:cubicBezTo>
                    <a:pt x="191" y="4622"/>
                    <a:pt x="1" y="5443"/>
                    <a:pt x="227" y="6336"/>
                  </a:cubicBezTo>
                  <a:cubicBezTo>
                    <a:pt x="240" y="6400"/>
                    <a:pt x="294" y="6433"/>
                    <a:pt x="349" y="6433"/>
                  </a:cubicBezTo>
                  <a:cubicBezTo>
                    <a:pt x="396" y="6433"/>
                    <a:pt x="443" y="6409"/>
                    <a:pt x="465" y="6360"/>
                  </a:cubicBezTo>
                  <a:cubicBezTo>
                    <a:pt x="763" y="5872"/>
                    <a:pt x="549" y="5241"/>
                    <a:pt x="846" y="4741"/>
                  </a:cubicBezTo>
                  <a:cubicBezTo>
                    <a:pt x="1144" y="4265"/>
                    <a:pt x="1620" y="3931"/>
                    <a:pt x="1870" y="3419"/>
                  </a:cubicBezTo>
                  <a:cubicBezTo>
                    <a:pt x="2335" y="2491"/>
                    <a:pt x="2573" y="978"/>
                    <a:pt x="2073" y="26"/>
                  </a:cubicBezTo>
                  <a:cubicBezTo>
                    <a:pt x="2060" y="8"/>
                    <a:pt x="2042" y="1"/>
                    <a:pt x="202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45"/>
            <p:cNvSpPr/>
            <p:nvPr/>
          </p:nvSpPr>
          <p:spPr>
            <a:xfrm>
              <a:off x="4117775" y="3134550"/>
              <a:ext cx="45650" cy="92075"/>
            </a:xfrm>
            <a:custGeom>
              <a:rect b="b" l="l" r="r" t="t"/>
              <a:pathLst>
                <a:path extrusionOk="0" h="3683" w="1826">
                  <a:moveTo>
                    <a:pt x="105" y="1"/>
                  </a:moveTo>
                  <a:cubicBezTo>
                    <a:pt x="63" y="1"/>
                    <a:pt x="24" y="27"/>
                    <a:pt x="24" y="80"/>
                  </a:cubicBezTo>
                  <a:cubicBezTo>
                    <a:pt x="0" y="1354"/>
                    <a:pt x="143" y="3199"/>
                    <a:pt x="1655" y="3675"/>
                  </a:cubicBezTo>
                  <a:cubicBezTo>
                    <a:pt x="1666" y="3680"/>
                    <a:pt x="1678" y="3682"/>
                    <a:pt x="1689" y="3682"/>
                  </a:cubicBezTo>
                  <a:cubicBezTo>
                    <a:pt x="1761" y="3682"/>
                    <a:pt x="1826" y="3591"/>
                    <a:pt x="1774" y="3509"/>
                  </a:cubicBezTo>
                  <a:cubicBezTo>
                    <a:pt x="1429" y="2997"/>
                    <a:pt x="893" y="2675"/>
                    <a:pt x="619" y="2104"/>
                  </a:cubicBezTo>
                  <a:cubicBezTo>
                    <a:pt x="322" y="1485"/>
                    <a:pt x="238" y="746"/>
                    <a:pt x="202" y="91"/>
                  </a:cubicBezTo>
                  <a:cubicBezTo>
                    <a:pt x="196" y="30"/>
                    <a:pt x="149" y="1"/>
                    <a:pt x="10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45"/>
            <p:cNvSpPr/>
            <p:nvPr/>
          </p:nvSpPr>
          <p:spPr>
            <a:xfrm>
              <a:off x="4170150" y="3230875"/>
              <a:ext cx="130250" cy="82325"/>
            </a:xfrm>
            <a:custGeom>
              <a:rect b="b" l="l" r="r" t="t"/>
              <a:pathLst>
                <a:path extrusionOk="0" h="3293" w="5210">
                  <a:moveTo>
                    <a:pt x="60" y="1"/>
                  </a:moveTo>
                  <a:cubicBezTo>
                    <a:pt x="48" y="1"/>
                    <a:pt x="1" y="37"/>
                    <a:pt x="36" y="60"/>
                  </a:cubicBezTo>
                  <a:cubicBezTo>
                    <a:pt x="786" y="715"/>
                    <a:pt x="1656" y="1263"/>
                    <a:pt x="2501" y="1799"/>
                  </a:cubicBezTo>
                  <a:cubicBezTo>
                    <a:pt x="3346" y="2334"/>
                    <a:pt x="4203" y="2954"/>
                    <a:pt x="5132" y="3287"/>
                  </a:cubicBezTo>
                  <a:cubicBezTo>
                    <a:pt x="5140" y="3291"/>
                    <a:pt x="5147" y="3292"/>
                    <a:pt x="5154" y="3292"/>
                  </a:cubicBezTo>
                  <a:cubicBezTo>
                    <a:pt x="5189" y="3292"/>
                    <a:pt x="5210" y="3246"/>
                    <a:pt x="5180" y="3216"/>
                  </a:cubicBezTo>
                  <a:cubicBezTo>
                    <a:pt x="4430" y="2596"/>
                    <a:pt x="3572" y="2132"/>
                    <a:pt x="2763" y="1596"/>
                  </a:cubicBezTo>
                  <a:cubicBezTo>
                    <a:pt x="1894" y="1013"/>
                    <a:pt x="1025" y="418"/>
                    <a:pt x="6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45"/>
            <p:cNvSpPr/>
            <p:nvPr/>
          </p:nvSpPr>
          <p:spPr>
            <a:xfrm>
              <a:off x="4316000" y="3320175"/>
              <a:ext cx="7775" cy="925"/>
            </a:xfrm>
            <a:custGeom>
              <a:rect b="b" l="l" r="r" t="t"/>
              <a:pathLst>
                <a:path extrusionOk="0" h="37" w="311">
                  <a:moveTo>
                    <a:pt x="36" y="1"/>
                  </a:moveTo>
                  <a:cubicBezTo>
                    <a:pt x="1" y="1"/>
                    <a:pt x="1" y="36"/>
                    <a:pt x="36" y="36"/>
                  </a:cubicBezTo>
                  <a:lnTo>
                    <a:pt x="298" y="36"/>
                  </a:lnTo>
                  <a:cubicBezTo>
                    <a:pt x="310" y="36"/>
                    <a:pt x="310" y="1"/>
                    <a:pt x="29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45"/>
            <p:cNvSpPr/>
            <p:nvPr/>
          </p:nvSpPr>
          <p:spPr>
            <a:xfrm>
              <a:off x="4315500" y="3319850"/>
              <a:ext cx="18675" cy="6125"/>
            </a:xfrm>
            <a:custGeom>
              <a:rect b="b" l="l" r="r" t="t"/>
              <a:pathLst>
                <a:path extrusionOk="0" h="245" w="747">
                  <a:moveTo>
                    <a:pt x="53" y="0"/>
                  </a:moveTo>
                  <a:cubicBezTo>
                    <a:pt x="7" y="0"/>
                    <a:pt x="0" y="51"/>
                    <a:pt x="33" y="61"/>
                  </a:cubicBezTo>
                  <a:cubicBezTo>
                    <a:pt x="152" y="85"/>
                    <a:pt x="294" y="121"/>
                    <a:pt x="402" y="169"/>
                  </a:cubicBezTo>
                  <a:cubicBezTo>
                    <a:pt x="473" y="180"/>
                    <a:pt x="509" y="228"/>
                    <a:pt x="568" y="240"/>
                  </a:cubicBezTo>
                  <a:cubicBezTo>
                    <a:pt x="582" y="243"/>
                    <a:pt x="596" y="245"/>
                    <a:pt x="610" y="245"/>
                  </a:cubicBezTo>
                  <a:cubicBezTo>
                    <a:pt x="643" y="245"/>
                    <a:pt x="674" y="236"/>
                    <a:pt x="699" y="228"/>
                  </a:cubicBezTo>
                  <a:cubicBezTo>
                    <a:pt x="735" y="228"/>
                    <a:pt x="747" y="169"/>
                    <a:pt x="723" y="145"/>
                  </a:cubicBezTo>
                  <a:cubicBezTo>
                    <a:pt x="687" y="121"/>
                    <a:pt x="640" y="85"/>
                    <a:pt x="616" y="73"/>
                  </a:cubicBezTo>
                  <a:cubicBezTo>
                    <a:pt x="596" y="69"/>
                    <a:pt x="576" y="68"/>
                    <a:pt x="556" y="68"/>
                  </a:cubicBezTo>
                  <a:cubicBezTo>
                    <a:pt x="517" y="68"/>
                    <a:pt x="477" y="73"/>
                    <a:pt x="437" y="73"/>
                  </a:cubicBezTo>
                  <a:cubicBezTo>
                    <a:pt x="318" y="61"/>
                    <a:pt x="187" y="14"/>
                    <a:pt x="68" y="2"/>
                  </a:cubicBezTo>
                  <a:cubicBezTo>
                    <a:pt x="63" y="1"/>
                    <a:pt x="58" y="0"/>
                    <a:pt x="5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45"/>
            <p:cNvSpPr/>
            <p:nvPr/>
          </p:nvSpPr>
          <p:spPr>
            <a:xfrm>
              <a:off x="4336650" y="3327300"/>
              <a:ext cx="147250" cy="28825"/>
            </a:xfrm>
            <a:custGeom>
              <a:rect b="b" l="l" r="r" t="t"/>
              <a:pathLst>
                <a:path extrusionOk="0" h="1153" w="5890">
                  <a:moveTo>
                    <a:pt x="174" y="1"/>
                  </a:moveTo>
                  <a:cubicBezTo>
                    <a:pt x="73" y="1"/>
                    <a:pt x="1" y="135"/>
                    <a:pt x="115" y="192"/>
                  </a:cubicBezTo>
                  <a:cubicBezTo>
                    <a:pt x="1032" y="716"/>
                    <a:pt x="2318" y="1073"/>
                    <a:pt x="3378" y="1144"/>
                  </a:cubicBezTo>
                  <a:cubicBezTo>
                    <a:pt x="3463" y="1149"/>
                    <a:pt x="3555" y="1152"/>
                    <a:pt x="3650" y="1152"/>
                  </a:cubicBezTo>
                  <a:cubicBezTo>
                    <a:pt x="4482" y="1152"/>
                    <a:pt x="5611" y="943"/>
                    <a:pt x="5878" y="121"/>
                  </a:cubicBezTo>
                  <a:cubicBezTo>
                    <a:pt x="5890" y="73"/>
                    <a:pt x="5842" y="25"/>
                    <a:pt x="5795" y="25"/>
                  </a:cubicBezTo>
                  <a:cubicBezTo>
                    <a:pt x="5354" y="61"/>
                    <a:pt x="5056" y="311"/>
                    <a:pt x="4640" y="466"/>
                  </a:cubicBezTo>
                  <a:cubicBezTo>
                    <a:pt x="4241" y="612"/>
                    <a:pt x="3826" y="678"/>
                    <a:pt x="3415" y="678"/>
                  </a:cubicBezTo>
                  <a:cubicBezTo>
                    <a:pt x="3323" y="678"/>
                    <a:pt x="3231" y="675"/>
                    <a:pt x="3139" y="668"/>
                  </a:cubicBezTo>
                  <a:cubicBezTo>
                    <a:pt x="2092" y="621"/>
                    <a:pt x="1199" y="144"/>
                    <a:pt x="187" y="1"/>
                  </a:cubicBezTo>
                  <a:cubicBezTo>
                    <a:pt x="182" y="1"/>
                    <a:pt x="178" y="1"/>
                    <a:pt x="17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45"/>
            <p:cNvSpPr/>
            <p:nvPr/>
          </p:nvSpPr>
          <p:spPr>
            <a:xfrm>
              <a:off x="4493400" y="3309600"/>
              <a:ext cx="38275" cy="16000"/>
            </a:xfrm>
            <a:custGeom>
              <a:rect b="b" l="l" r="r" t="t"/>
              <a:pathLst>
                <a:path extrusionOk="0" h="640" w="1531">
                  <a:moveTo>
                    <a:pt x="1254" y="1"/>
                  </a:moveTo>
                  <a:cubicBezTo>
                    <a:pt x="1238" y="1"/>
                    <a:pt x="1221" y="3"/>
                    <a:pt x="1203" y="7"/>
                  </a:cubicBezTo>
                  <a:cubicBezTo>
                    <a:pt x="1001" y="67"/>
                    <a:pt x="810" y="162"/>
                    <a:pt x="608" y="245"/>
                  </a:cubicBezTo>
                  <a:cubicBezTo>
                    <a:pt x="406" y="340"/>
                    <a:pt x="215" y="519"/>
                    <a:pt x="1" y="590"/>
                  </a:cubicBezTo>
                  <a:cubicBezTo>
                    <a:pt x="1" y="590"/>
                    <a:pt x="1" y="602"/>
                    <a:pt x="25" y="614"/>
                  </a:cubicBezTo>
                  <a:cubicBezTo>
                    <a:pt x="139" y="627"/>
                    <a:pt x="240" y="640"/>
                    <a:pt x="344" y="640"/>
                  </a:cubicBezTo>
                  <a:cubicBezTo>
                    <a:pt x="434" y="640"/>
                    <a:pt x="526" y="630"/>
                    <a:pt x="632" y="602"/>
                  </a:cubicBezTo>
                  <a:cubicBezTo>
                    <a:pt x="870" y="543"/>
                    <a:pt x="1084" y="436"/>
                    <a:pt x="1310" y="376"/>
                  </a:cubicBezTo>
                  <a:cubicBezTo>
                    <a:pt x="1531" y="321"/>
                    <a:pt x="1455" y="1"/>
                    <a:pt x="125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45"/>
            <p:cNvSpPr/>
            <p:nvPr/>
          </p:nvSpPr>
          <p:spPr>
            <a:xfrm>
              <a:off x="4554050" y="3130275"/>
              <a:ext cx="213225" cy="170125"/>
            </a:xfrm>
            <a:custGeom>
              <a:rect b="b" l="l" r="r" t="t"/>
              <a:pathLst>
                <a:path extrusionOk="0" h="6805" w="8529">
                  <a:moveTo>
                    <a:pt x="8445" y="1"/>
                  </a:moveTo>
                  <a:cubicBezTo>
                    <a:pt x="7802" y="24"/>
                    <a:pt x="7255" y="489"/>
                    <a:pt x="6778" y="882"/>
                  </a:cubicBezTo>
                  <a:cubicBezTo>
                    <a:pt x="6088" y="1453"/>
                    <a:pt x="5481" y="2120"/>
                    <a:pt x="4778" y="2679"/>
                  </a:cubicBezTo>
                  <a:cubicBezTo>
                    <a:pt x="3183" y="3989"/>
                    <a:pt x="1540" y="5144"/>
                    <a:pt x="75" y="6597"/>
                  </a:cubicBezTo>
                  <a:cubicBezTo>
                    <a:pt x="1" y="6690"/>
                    <a:pt x="79" y="6805"/>
                    <a:pt x="174" y="6805"/>
                  </a:cubicBezTo>
                  <a:cubicBezTo>
                    <a:pt x="200" y="6805"/>
                    <a:pt x="228" y="6796"/>
                    <a:pt x="254" y="6775"/>
                  </a:cubicBezTo>
                  <a:cubicBezTo>
                    <a:pt x="1790" y="5585"/>
                    <a:pt x="3314" y="4382"/>
                    <a:pt x="4826" y="3191"/>
                  </a:cubicBezTo>
                  <a:cubicBezTo>
                    <a:pt x="5433" y="2715"/>
                    <a:pt x="5969" y="2167"/>
                    <a:pt x="6540" y="1644"/>
                  </a:cubicBezTo>
                  <a:cubicBezTo>
                    <a:pt x="7147" y="1096"/>
                    <a:pt x="7909" y="703"/>
                    <a:pt x="8493" y="120"/>
                  </a:cubicBezTo>
                  <a:cubicBezTo>
                    <a:pt x="8529" y="84"/>
                    <a:pt x="8505" y="1"/>
                    <a:pt x="844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45"/>
            <p:cNvSpPr/>
            <p:nvPr/>
          </p:nvSpPr>
          <p:spPr>
            <a:xfrm>
              <a:off x="4780650" y="3094200"/>
              <a:ext cx="29475" cy="28075"/>
            </a:xfrm>
            <a:custGeom>
              <a:rect b="b" l="l" r="r" t="t"/>
              <a:pathLst>
                <a:path extrusionOk="0" h="1123" w="1179">
                  <a:moveTo>
                    <a:pt x="907" y="1"/>
                  </a:moveTo>
                  <a:cubicBezTo>
                    <a:pt x="854" y="1"/>
                    <a:pt x="797" y="37"/>
                    <a:pt x="774" y="98"/>
                  </a:cubicBezTo>
                  <a:cubicBezTo>
                    <a:pt x="750" y="181"/>
                    <a:pt x="750" y="277"/>
                    <a:pt x="715" y="360"/>
                  </a:cubicBezTo>
                  <a:cubicBezTo>
                    <a:pt x="691" y="467"/>
                    <a:pt x="596" y="551"/>
                    <a:pt x="524" y="646"/>
                  </a:cubicBezTo>
                  <a:cubicBezTo>
                    <a:pt x="453" y="741"/>
                    <a:pt x="346" y="801"/>
                    <a:pt x="250" y="872"/>
                  </a:cubicBezTo>
                  <a:cubicBezTo>
                    <a:pt x="167" y="943"/>
                    <a:pt x="96" y="1015"/>
                    <a:pt x="0" y="1098"/>
                  </a:cubicBezTo>
                  <a:cubicBezTo>
                    <a:pt x="0" y="1098"/>
                    <a:pt x="0" y="1122"/>
                    <a:pt x="24" y="1122"/>
                  </a:cubicBezTo>
                  <a:cubicBezTo>
                    <a:pt x="155" y="1110"/>
                    <a:pt x="286" y="1110"/>
                    <a:pt x="405" y="1051"/>
                  </a:cubicBezTo>
                  <a:cubicBezTo>
                    <a:pt x="548" y="979"/>
                    <a:pt x="703" y="896"/>
                    <a:pt x="822" y="777"/>
                  </a:cubicBezTo>
                  <a:cubicBezTo>
                    <a:pt x="1000" y="598"/>
                    <a:pt x="1179" y="265"/>
                    <a:pt x="989" y="39"/>
                  </a:cubicBezTo>
                  <a:cubicBezTo>
                    <a:pt x="967" y="13"/>
                    <a:pt x="938" y="1"/>
                    <a:pt x="90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45"/>
            <p:cNvSpPr/>
            <p:nvPr/>
          </p:nvSpPr>
          <p:spPr>
            <a:xfrm>
              <a:off x="4750875" y="2940425"/>
              <a:ext cx="52125" cy="152975"/>
            </a:xfrm>
            <a:custGeom>
              <a:rect b="b" l="l" r="r" t="t"/>
              <a:pathLst>
                <a:path extrusionOk="0" h="6119" w="2085">
                  <a:moveTo>
                    <a:pt x="154" y="1"/>
                  </a:moveTo>
                  <a:cubicBezTo>
                    <a:pt x="127" y="1"/>
                    <a:pt x="93" y="23"/>
                    <a:pt x="84" y="58"/>
                  </a:cubicBezTo>
                  <a:cubicBezTo>
                    <a:pt x="1" y="558"/>
                    <a:pt x="263" y="1082"/>
                    <a:pt x="334" y="1570"/>
                  </a:cubicBezTo>
                  <a:cubicBezTo>
                    <a:pt x="417" y="2142"/>
                    <a:pt x="477" y="2725"/>
                    <a:pt x="632" y="3285"/>
                  </a:cubicBezTo>
                  <a:cubicBezTo>
                    <a:pt x="751" y="3773"/>
                    <a:pt x="977" y="4213"/>
                    <a:pt x="1191" y="4654"/>
                  </a:cubicBezTo>
                  <a:cubicBezTo>
                    <a:pt x="1429" y="5130"/>
                    <a:pt x="1572" y="5701"/>
                    <a:pt x="1906" y="6118"/>
                  </a:cubicBezTo>
                  <a:cubicBezTo>
                    <a:pt x="1906" y="6106"/>
                    <a:pt x="1941" y="6094"/>
                    <a:pt x="1941" y="6082"/>
                  </a:cubicBezTo>
                  <a:cubicBezTo>
                    <a:pt x="2084" y="5666"/>
                    <a:pt x="1882" y="5285"/>
                    <a:pt x="1727" y="4892"/>
                  </a:cubicBezTo>
                  <a:cubicBezTo>
                    <a:pt x="1477" y="4285"/>
                    <a:pt x="1167" y="3689"/>
                    <a:pt x="1013" y="3046"/>
                  </a:cubicBezTo>
                  <a:cubicBezTo>
                    <a:pt x="822" y="2189"/>
                    <a:pt x="941" y="594"/>
                    <a:pt x="179" y="10"/>
                  </a:cubicBezTo>
                  <a:cubicBezTo>
                    <a:pt x="173" y="4"/>
                    <a:pt x="164" y="1"/>
                    <a:pt x="15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45"/>
            <p:cNvSpPr/>
            <p:nvPr/>
          </p:nvSpPr>
          <p:spPr>
            <a:xfrm>
              <a:off x="4722000" y="2866500"/>
              <a:ext cx="33675" cy="56775"/>
            </a:xfrm>
            <a:custGeom>
              <a:rect b="b" l="l" r="r" t="t"/>
              <a:pathLst>
                <a:path extrusionOk="0" h="2271" w="1347">
                  <a:moveTo>
                    <a:pt x="79" y="1"/>
                  </a:moveTo>
                  <a:cubicBezTo>
                    <a:pt x="65" y="1"/>
                    <a:pt x="51" y="1"/>
                    <a:pt x="36" y="3"/>
                  </a:cubicBezTo>
                  <a:cubicBezTo>
                    <a:pt x="13" y="3"/>
                    <a:pt x="1" y="38"/>
                    <a:pt x="13" y="62"/>
                  </a:cubicBezTo>
                  <a:cubicBezTo>
                    <a:pt x="132" y="419"/>
                    <a:pt x="453" y="693"/>
                    <a:pt x="620" y="1027"/>
                  </a:cubicBezTo>
                  <a:cubicBezTo>
                    <a:pt x="798" y="1408"/>
                    <a:pt x="846" y="1896"/>
                    <a:pt x="1072" y="2217"/>
                  </a:cubicBezTo>
                  <a:cubicBezTo>
                    <a:pt x="1090" y="2253"/>
                    <a:pt x="1117" y="2271"/>
                    <a:pt x="1141" y="2271"/>
                  </a:cubicBezTo>
                  <a:cubicBezTo>
                    <a:pt x="1165" y="2271"/>
                    <a:pt x="1185" y="2253"/>
                    <a:pt x="1191" y="2217"/>
                  </a:cubicBezTo>
                  <a:cubicBezTo>
                    <a:pt x="1346" y="1824"/>
                    <a:pt x="1049" y="1193"/>
                    <a:pt x="894" y="824"/>
                  </a:cubicBezTo>
                  <a:cubicBezTo>
                    <a:pt x="744" y="502"/>
                    <a:pt x="494" y="1"/>
                    <a:pt x="7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45"/>
            <p:cNvSpPr/>
            <p:nvPr/>
          </p:nvSpPr>
          <p:spPr>
            <a:xfrm>
              <a:off x="4615950" y="2802400"/>
              <a:ext cx="95950" cy="62050"/>
            </a:xfrm>
            <a:custGeom>
              <a:rect b="b" l="l" r="r" t="t"/>
              <a:pathLst>
                <a:path extrusionOk="0" h="2482" w="3838">
                  <a:moveTo>
                    <a:pt x="234" y="0"/>
                  </a:moveTo>
                  <a:cubicBezTo>
                    <a:pt x="110" y="0"/>
                    <a:pt x="0" y="148"/>
                    <a:pt x="123" y="245"/>
                  </a:cubicBezTo>
                  <a:cubicBezTo>
                    <a:pt x="1219" y="1221"/>
                    <a:pt x="2754" y="1424"/>
                    <a:pt x="3814" y="2471"/>
                  </a:cubicBezTo>
                  <a:cubicBezTo>
                    <a:pt x="3818" y="2478"/>
                    <a:pt x="3821" y="2481"/>
                    <a:pt x="3824" y="2481"/>
                  </a:cubicBezTo>
                  <a:cubicBezTo>
                    <a:pt x="3832" y="2481"/>
                    <a:pt x="3838" y="2464"/>
                    <a:pt x="3838" y="2448"/>
                  </a:cubicBezTo>
                  <a:cubicBezTo>
                    <a:pt x="2993" y="1221"/>
                    <a:pt x="1230" y="1245"/>
                    <a:pt x="361" y="66"/>
                  </a:cubicBezTo>
                  <a:cubicBezTo>
                    <a:pt x="324" y="19"/>
                    <a:pt x="278" y="0"/>
                    <a:pt x="23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45"/>
            <p:cNvSpPr/>
            <p:nvPr/>
          </p:nvSpPr>
          <p:spPr>
            <a:xfrm>
              <a:off x="4613950" y="2755800"/>
              <a:ext cx="14625" cy="47325"/>
            </a:xfrm>
            <a:custGeom>
              <a:rect b="b" l="l" r="r" t="t"/>
              <a:pathLst>
                <a:path extrusionOk="0" h="1893" w="585">
                  <a:moveTo>
                    <a:pt x="486" y="0"/>
                  </a:moveTo>
                  <a:cubicBezTo>
                    <a:pt x="478" y="0"/>
                    <a:pt x="470" y="4"/>
                    <a:pt x="465" y="13"/>
                  </a:cubicBezTo>
                  <a:cubicBezTo>
                    <a:pt x="418" y="204"/>
                    <a:pt x="275" y="323"/>
                    <a:pt x="203" y="502"/>
                  </a:cubicBezTo>
                  <a:cubicBezTo>
                    <a:pt x="120" y="656"/>
                    <a:pt x="108" y="811"/>
                    <a:pt x="96" y="978"/>
                  </a:cubicBezTo>
                  <a:cubicBezTo>
                    <a:pt x="48" y="1311"/>
                    <a:pt x="1" y="1633"/>
                    <a:pt x="263" y="1871"/>
                  </a:cubicBezTo>
                  <a:cubicBezTo>
                    <a:pt x="279" y="1879"/>
                    <a:pt x="301" y="1893"/>
                    <a:pt x="313" y="1893"/>
                  </a:cubicBezTo>
                  <a:cubicBezTo>
                    <a:pt x="319" y="1893"/>
                    <a:pt x="322" y="1890"/>
                    <a:pt x="322" y="1883"/>
                  </a:cubicBezTo>
                  <a:cubicBezTo>
                    <a:pt x="501" y="1668"/>
                    <a:pt x="501" y="1430"/>
                    <a:pt x="525" y="1145"/>
                  </a:cubicBezTo>
                  <a:cubicBezTo>
                    <a:pt x="537" y="978"/>
                    <a:pt x="584" y="835"/>
                    <a:pt x="584" y="668"/>
                  </a:cubicBezTo>
                  <a:cubicBezTo>
                    <a:pt x="584" y="454"/>
                    <a:pt x="477" y="216"/>
                    <a:pt x="513" y="25"/>
                  </a:cubicBezTo>
                  <a:cubicBezTo>
                    <a:pt x="513" y="11"/>
                    <a:pt x="499" y="0"/>
                    <a:pt x="48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45"/>
            <p:cNvSpPr/>
            <p:nvPr/>
          </p:nvSpPr>
          <p:spPr>
            <a:xfrm>
              <a:off x="4626450" y="2662050"/>
              <a:ext cx="97950" cy="81600"/>
            </a:xfrm>
            <a:custGeom>
              <a:rect b="b" l="l" r="r" t="t"/>
              <a:pathLst>
                <a:path extrusionOk="0" h="3264" w="3918">
                  <a:moveTo>
                    <a:pt x="3585" y="1"/>
                  </a:moveTo>
                  <a:cubicBezTo>
                    <a:pt x="3329" y="1"/>
                    <a:pt x="3054" y="149"/>
                    <a:pt x="2811" y="227"/>
                  </a:cubicBezTo>
                  <a:cubicBezTo>
                    <a:pt x="2287" y="382"/>
                    <a:pt x="1751" y="561"/>
                    <a:pt x="1275" y="835"/>
                  </a:cubicBezTo>
                  <a:cubicBezTo>
                    <a:pt x="251" y="1394"/>
                    <a:pt x="191" y="2204"/>
                    <a:pt x="1" y="3263"/>
                  </a:cubicBezTo>
                  <a:lnTo>
                    <a:pt x="25" y="3263"/>
                  </a:lnTo>
                  <a:cubicBezTo>
                    <a:pt x="263" y="2859"/>
                    <a:pt x="334" y="2382"/>
                    <a:pt x="584" y="1978"/>
                  </a:cubicBezTo>
                  <a:cubicBezTo>
                    <a:pt x="918" y="1442"/>
                    <a:pt x="1442" y="1156"/>
                    <a:pt x="2013" y="954"/>
                  </a:cubicBezTo>
                  <a:cubicBezTo>
                    <a:pt x="2513" y="775"/>
                    <a:pt x="3704" y="704"/>
                    <a:pt x="3906" y="168"/>
                  </a:cubicBezTo>
                  <a:cubicBezTo>
                    <a:pt x="3918" y="132"/>
                    <a:pt x="3894" y="84"/>
                    <a:pt x="3858" y="73"/>
                  </a:cubicBezTo>
                  <a:cubicBezTo>
                    <a:pt x="3772" y="21"/>
                    <a:pt x="3680" y="1"/>
                    <a:pt x="358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8" name="Google Shape;2328;p45"/>
            <p:cNvSpPr/>
            <p:nvPr/>
          </p:nvSpPr>
          <p:spPr>
            <a:xfrm>
              <a:off x="4728250" y="2666525"/>
              <a:ext cx="24925" cy="11975"/>
            </a:xfrm>
            <a:custGeom>
              <a:rect b="b" l="l" r="r" t="t"/>
              <a:pathLst>
                <a:path extrusionOk="0" h="479" w="997">
                  <a:moveTo>
                    <a:pt x="72" y="1"/>
                  </a:moveTo>
                  <a:cubicBezTo>
                    <a:pt x="37" y="1"/>
                    <a:pt x="1" y="72"/>
                    <a:pt x="48" y="108"/>
                  </a:cubicBezTo>
                  <a:cubicBezTo>
                    <a:pt x="191" y="167"/>
                    <a:pt x="346" y="239"/>
                    <a:pt x="489" y="298"/>
                  </a:cubicBezTo>
                  <a:cubicBezTo>
                    <a:pt x="632" y="358"/>
                    <a:pt x="763" y="441"/>
                    <a:pt x="906" y="477"/>
                  </a:cubicBezTo>
                  <a:cubicBezTo>
                    <a:pt x="910" y="478"/>
                    <a:pt x="914" y="478"/>
                    <a:pt x="918" y="478"/>
                  </a:cubicBezTo>
                  <a:cubicBezTo>
                    <a:pt x="961" y="478"/>
                    <a:pt x="997" y="425"/>
                    <a:pt x="953" y="382"/>
                  </a:cubicBezTo>
                  <a:cubicBezTo>
                    <a:pt x="727" y="167"/>
                    <a:pt x="358" y="108"/>
                    <a:pt x="7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45"/>
            <p:cNvSpPr/>
            <p:nvPr/>
          </p:nvSpPr>
          <p:spPr>
            <a:xfrm>
              <a:off x="4767850" y="2680875"/>
              <a:ext cx="73750" cy="17925"/>
            </a:xfrm>
            <a:custGeom>
              <a:rect b="b" l="l" r="r" t="t"/>
              <a:pathLst>
                <a:path extrusionOk="0" h="717" w="2950">
                  <a:moveTo>
                    <a:pt x="385" y="1"/>
                  </a:moveTo>
                  <a:cubicBezTo>
                    <a:pt x="266" y="1"/>
                    <a:pt x="150" y="14"/>
                    <a:pt x="36" y="46"/>
                  </a:cubicBezTo>
                  <a:cubicBezTo>
                    <a:pt x="0" y="46"/>
                    <a:pt x="0" y="105"/>
                    <a:pt x="36" y="129"/>
                  </a:cubicBezTo>
                  <a:cubicBezTo>
                    <a:pt x="631" y="284"/>
                    <a:pt x="1227" y="582"/>
                    <a:pt x="1822" y="689"/>
                  </a:cubicBezTo>
                  <a:cubicBezTo>
                    <a:pt x="1922" y="707"/>
                    <a:pt x="2012" y="716"/>
                    <a:pt x="2094" y="716"/>
                  </a:cubicBezTo>
                  <a:cubicBezTo>
                    <a:pt x="2435" y="716"/>
                    <a:pt x="2651" y="562"/>
                    <a:pt x="2929" y="284"/>
                  </a:cubicBezTo>
                  <a:cubicBezTo>
                    <a:pt x="2949" y="254"/>
                    <a:pt x="2927" y="207"/>
                    <a:pt x="2891" y="207"/>
                  </a:cubicBezTo>
                  <a:cubicBezTo>
                    <a:pt x="2885" y="207"/>
                    <a:pt x="2877" y="209"/>
                    <a:pt x="2870" y="212"/>
                  </a:cubicBezTo>
                  <a:cubicBezTo>
                    <a:pt x="2681" y="316"/>
                    <a:pt x="2483" y="355"/>
                    <a:pt x="2279" y="355"/>
                  </a:cubicBezTo>
                  <a:cubicBezTo>
                    <a:pt x="1663" y="355"/>
                    <a:pt x="996" y="1"/>
                    <a:pt x="38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45"/>
            <p:cNvSpPr/>
            <p:nvPr/>
          </p:nvSpPr>
          <p:spPr>
            <a:xfrm>
              <a:off x="4827675" y="2587325"/>
              <a:ext cx="30375" cy="96350"/>
            </a:xfrm>
            <a:custGeom>
              <a:rect b="b" l="l" r="r" t="t"/>
              <a:pathLst>
                <a:path extrusionOk="0" h="3854" w="1215">
                  <a:moveTo>
                    <a:pt x="107" y="1"/>
                  </a:moveTo>
                  <a:cubicBezTo>
                    <a:pt x="95" y="1"/>
                    <a:pt x="84" y="1"/>
                    <a:pt x="72" y="2"/>
                  </a:cubicBezTo>
                  <a:cubicBezTo>
                    <a:pt x="24" y="2"/>
                    <a:pt x="0" y="37"/>
                    <a:pt x="12" y="85"/>
                  </a:cubicBezTo>
                  <a:cubicBezTo>
                    <a:pt x="143" y="335"/>
                    <a:pt x="346" y="514"/>
                    <a:pt x="477" y="776"/>
                  </a:cubicBezTo>
                  <a:cubicBezTo>
                    <a:pt x="655" y="1109"/>
                    <a:pt x="727" y="1514"/>
                    <a:pt x="751" y="1883"/>
                  </a:cubicBezTo>
                  <a:cubicBezTo>
                    <a:pt x="798" y="2478"/>
                    <a:pt x="774" y="3252"/>
                    <a:pt x="560" y="3812"/>
                  </a:cubicBezTo>
                  <a:cubicBezTo>
                    <a:pt x="560" y="3835"/>
                    <a:pt x="585" y="3853"/>
                    <a:pt x="610" y="3853"/>
                  </a:cubicBezTo>
                  <a:cubicBezTo>
                    <a:pt x="622" y="3853"/>
                    <a:pt x="635" y="3848"/>
                    <a:pt x="643" y="3835"/>
                  </a:cubicBezTo>
                  <a:cubicBezTo>
                    <a:pt x="1132" y="3157"/>
                    <a:pt x="1215" y="2395"/>
                    <a:pt x="1120" y="1573"/>
                  </a:cubicBezTo>
                  <a:cubicBezTo>
                    <a:pt x="1038" y="1035"/>
                    <a:pt x="794" y="1"/>
                    <a:pt x="10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45"/>
            <p:cNvSpPr/>
            <p:nvPr/>
          </p:nvSpPr>
          <p:spPr>
            <a:xfrm>
              <a:off x="4771725" y="2516800"/>
              <a:ext cx="52125" cy="71150"/>
            </a:xfrm>
            <a:custGeom>
              <a:rect b="b" l="l" r="r" t="t"/>
              <a:pathLst>
                <a:path extrusionOk="0" h="2846" w="2085">
                  <a:moveTo>
                    <a:pt x="691" y="1"/>
                  </a:moveTo>
                  <a:cubicBezTo>
                    <a:pt x="441" y="1"/>
                    <a:pt x="0" y="132"/>
                    <a:pt x="60" y="465"/>
                  </a:cubicBezTo>
                  <a:cubicBezTo>
                    <a:pt x="60" y="501"/>
                    <a:pt x="107" y="513"/>
                    <a:pt x="143" y="513"/>
                  </a:cubicBezTo>
                  <a:cubicBezTo>
                    <a:pt x="322" y="477"/>
                    <a:pt x="441" y="322"/>
                    <a:pt x="619" y="239"/>
                  </a:cubicBezTo>
                  <a:cubicBezTo>
                    <a:pt x="711" y="195"/>
                    <a:pt x="807" y="174"/>
                    <a:pt x="903" y="174"/>
                  </a:cubicBezTo>
                  <a:cubicBezTo>
                    <a:pt x="1069" y="174"/>
                    <a:pt x="1234" y="237"/>
                    <a:pt x="1369" y="358"/>
                  </a:cubicBezTo>
                  <a:cubicBezTo>
                    <a:pt x="1774" y="739"/>
                    <a:pt x="1655" y="1251"/>
                    <a:pt x="1476" y="1692"/>
                  </a:cubicBezTo>
                  <a:cubicBezTo>
                    <a:pt x="1405" y="1882"/>
                    <a:pt x="1274" y="2168"/>
                    <a:pt x="1310" y="2370"/>
                  </a:cubicBezTo>
                  <a:cubicBezTo>
                    <a:pt x="1393" y="2644"/>
                    <a:pt x="1750" y="2787"/>
                    <a:pt x="1988" y="2835"/>
                  </a:cubicBezTo>
                  <a:cubicBezTo>
                    <a:pt x="2000" y="2842"/>
                    <a:pt x="2010" y="2845"/>
                    <a:pt x="2020" y="2845"/>
                  </a:cubicBezTo>
                  <a:cubicBezTo>
                    <a:pt x="2069" y="2845"/>
                    <a:pt x="2084" y="2754"/>
                    <a:pt x="2024" y="2704"/>
                  </a:cubicBezTo>
                  <a:cubicBezTo>
                    <a:pt x="1798" y="2561"/>
                    <a:pt x="1429" y="2406"/>
                    <a:pt x="1465" y="2084"/>
                  </a:cubicBezTo>
                  <a:cubicBezTo>
                    <a:pt x="1476" y="1906"/>
                    <a:pt x="1643" y="1715"/>
                    <a:pt x="1715" y="1549"/>
                  </a:cubicBezTo>
                  <a:cubicBezTo>
                    <a:pt x="1869" y="1227"/>
                    <a:pt x="1941" y="834"/>
                    <a:pt x="1750" y="513"/>
                  </a:cubicBezTo>
                  <a:cubicBezTo>
                    <a:pt x="1536" y="132"/>
                    <a:pt x="1095" y="1"/>
                    <a:pt x="69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45"/>
            <p:cNvSpPr/>
            <p:nvPr/>
          </p:nvSpPr>
          <p:spPr>
            <a:xfrm>
              <a:off x="4743450" y="2520675"/>
              <a:ext cx="28000" cy="13275"/>
            </a:xfrm>
            <a:custGeom>
              <a:rect b="b" l="l" r="r" t="t"/>
              <a:pathLst>
                <a:path extrusionOk="0" h="531" w="1120">
                  <a:moveTo>
                    <a:pt x="107" y="1"/>
                  </a:moveTo>
                  <a:cubicBezTo>
                    <a:pt x="36" y="1"/>
                    <a:pt x="0" y="60"/>
                    <a:pt x="24" y="120"/>
                  </a:cubicBezTo>
                  <a:cubicBezTo>
                    <a:pt x="49" y="377"/>
                    <a:pt x="434" y="531"/>
                    <a:pt x="753" y="531"/>
                  </a:cubicBezTo>
                  <a:cubicBezTo>
                    <a:pt x="891" y="531"/>
                    <a:pt x="1016" y="502"/>
                    <a:pt x="1095" y="441"/>
                  </a:cubicBezTo>
                  <a:cubicBezTo>
                    <a:pt x="1119" y="429"/>
                    <a:pt x="1119" y="405"/>
                    <a:pt x="1095" y="382"/>
                  </a:cubicBezTo>
                  <a:cubicBezTo>
                    <a:pt x="1000" y="358"/>
                    <a:pt x="929" y="358"/>
                    <a:pt x="833" y="346"/>
                  </a:cubicBezTo>
                  <a:cubicBezTo>
                    <a:pt x="738" y="322"/>
                    <a:pt x="643" y="286"/>
                    <a:pt x="536" y="239"/>
                  </a:cubicBezTo>
                  <a:cubicBezTo>
                    <a:pt x="393" y="167"/>
                    <a:pt x="286" y="13"/>
                    <a:pt x="10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45"/>
            <p:cNvSpPr/>
            <p:nvPr/>
          </p:nvSpPr>
          <p:spPr>
            <a:xfrm>
              <a:off x="4521950" y="2329975"/>
              <a:ext cx="235800" cy="198175"/>
            </a:xfrm>
            <a:custGeom>
              <a:rect b="b" l="l" r="r" t="t"/>
              <a:pathLst>
                <a:path extrusionOk="0" h="7927" w="9432">
                  <a:moveTo>
                    <a:pt x="60" y="1"/>
                  </a:moveTo>
                  <a:cubicBezTo>
                    <a:pt x="29" y="1"/>
                    <a:pt x="0" y="34"/>
                    <a:pt x="26" y="68"/>
                  </a:cubicBezTo>
                  <a:cubicBezTo>
                    <a:pt x="1169" y="1961"/>
                    <a:pt x="2883" y="3247"/>
                    <a:pt x="4407" y="4783"/>
                  </a:cubicBezTo>
                  <a:cubicBezTo>
                    <a:pt x="5633" y="6009"/>
                    <a:pt x="7419" y="7914"/>
                    <a:pt x="9289" y="7926"/>
                  </a:cubicBezTo>
                  <a:cubicBezTo>
                    <a:pt x="9396" y="7926"/>
                    <a:pt x="9432" y="7795"/>
                    <a:pt x="9336" y="7748"/>
                  </a:cubicBezTo>
                  <a:cubicBezTo>
                    <a:pt x="8503" y="7295"/>
                    <a:pt x="7646" y="7021"/>
                    <a:pt x="6848" y="6450"/>
                  </a:cubicBezTo>
                  <a:cubicBezTo>
                    <a:pt x="6003" y="5831"/>
                    <a:pt x="5264" y="5081"/>
                    <a:pt x="4514" y="4342"/>
                  </a:cubicBezTo>
                  <a:cubicBezTo>
                    <a:pt x="3038" y="2878"/>
                    <a:pt x="1252" y="1759"/>
                    <a:pt x="97" y="21"/>
                  </a:cubicBezTo>
                  <a:cubicBezTo>
                    <a:pt x="87" y="7"/>
                    <a:pt x="73" y="1"/>
                    <a:pt x="6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4" name="Google Shape;2334;p45"/>
            <p:cNvSpPr/>
            <p:nvPr/>
          </p:nvSpPr>
          <p:spPr>
            <a:xfrm>
              <a:off x="4458975" y="2227950"/>
              <a:ext cx="55875" cy="93325"/>
            </a:xfrm>
            <a:custGeom>
              <a:rect b="b" l="l" r="r" t="t"/>
              <a:pathLst>
                <a:path extrusionOk="0" h="3733" w="2235">
                  <a:moveTo>
                    <a:pt x="112" y="1"/>
                  </a:moveTo>
                  <a:cubicBezTo>
                    <a:pt x="56" y="1"/>
                    <a:pt x="1" y="38"/>
                    <a:pt x="9" y="101"/>
                  </a:cubicBezTo>
                  <a:cubicBezTo>
                    <a:pt x="68" y="780"/>
                    <a:pt x="580" y="1470"/>
                    <a:pt x="913" y="2054"/>
                  </a:cubicBezTo>
                  <a:cubicBezTo>
                    <a:pt x="1259" y="2625"/>
                    <a:pt x="1628" y="3316"/>
                    <a:pt x="2199" y="3732"/>
                  </a:cubicBezTo>
                  <a:cubicBezTo>
                    <a:pt x="2199" y="3732"/>
                    <a:pt x="2235" y="3697"/>
                    <a:pt x="2235" y="3685"/>
                  </a:cubicBezTo>
                  <a:cubicBezTo>
                    <a:pt x="1973" y="3042"/>
                    <a:pt x="1521" y="2482"/>
                    <a:pt x="1199" y="1875"/>
                  </a:cubicBezTo>
                  <a:cubicBezTo>
                    <a:pt x="890" y="1280"/>
                    <a:pt x="663" y="482"/>
                    <a:pt x="187" y="30"/>
                  </a:cubicBezTo>
                  <a:cubicBezTo>
                    <a:pt x="167" y="10"/>
                    <a:pt x="140" y="1"/>
                    <a:pt x="11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45"/>
            <p:cNvSpPr/>
            <p:nvPr/>
          </p:nvSpPr>
          <p:spPr>
            <a:xfrm>
              <a:off x="4455900" y="2204200"/>
              <a:ext cx="5675" cy="19700"/>
            </a:xfrm>
            <a:custGeom>
              <a:rect b="b" l="l" r="r" t="t"/>
              <a:pathLst>
                <a:path extrusionOk="0" h="788" w="227">
                  <a:moveTo>
                    <a:pt x="84" y="0"/>
                  </a:moveTo>
                  <a:cubicBezTo>
                    <a:pt x="72" y="0"/>
                    <a:pt x="60" y="9"/>
                    <a:pt x="60" y="27"/>
                  </a:cubicBezTo>
                  <a:cubicBezTo>
                    <a:pt x="48" y="110"/>
                    <a:pt x="1" y="158"/>
                    <a:pt x="1" y="241"/>
                  </a:cubicBezTo>
                  <a:cubicBezTo>
                    <a:pt x="1" y="301"/>
                    <a:pt x="12" y="384"/>
                    <a:pt x="12" y="444"/>
                  </a:cubicBezTo>
                  <a:cubicBezTo>
                    <a:pt x="24" y="563"/>
                    <a:pt x="120" y="658"/>
                    <a:pt x="167" y="777"/>
                  </a:cubicBezTo>
                  <a:cubicBezTo>
                    <a:pt x="167" y="785"/>
                    <a:pt x="170" y="788"/>
                    <a:pt x="173" y="788"/>
                  </a:cubicBezTo>
                  <a:cubicBezTo>
                    <a:pt x="180" y="788"/>
                    <a:pt x="191" y="777"/>
                    <a:pt x="191" y="777"/>
                  </a:cubicBezTo>
                  <a:cubicBezTo>
                    <a:pt x="191" y="658"/>
                    <a:pt x="227" y="539"/>
                    <a:pt x="215" y="420"/>
                  </a:cubicBezTo>
                  <a:cubicBezTo>
                    <a:pt x="215" y="360"/>
                    <a:pt x="191" y="289"/>
                    <a:pt x="179" y="230"/>
                  </a:cubicBezTo>
                  <a:cubicBezTo>
                    <a:pt x="167" y="158"/>
                    <a:pt x="108" y="110"/>
                    <a:pt x="108" y="27"/>
                  </a:cubicBezTo>
                  <a:cubicBezTo>
                    <a:pt x="108" y="9"/>
                    <a:pt x="96" y="0"/>
                    <a:pt x="8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6" name="Google Shape;2336;p45"/>
            <p:cNvSpPr/>
            <p:nvPr/>
          </p:nvSpPr>
          <p:spPr>
            <a:xfrm>
              <a:off x="4448175" y="2100200"/>
              <a:ext cx="67550" cy="94450"/>
            </a:xfrm>
            <a:custGeom>
              <a:rect b="b" l="l" r="r" t="t"/>
              <a:pathLst>
                <a:path extrusionOk="0" h="3778" w="2702">
                  <a:moveTo>
                    <a:pt x="1368" y="1"/>
                  </a:moveTo>
                  <a:cubicBezTo>
                    <a:pt x="1052" y="1"/>
                    <a:pt x="757" y="116"/>
                    <a:pt x="583" y="389"/>
                  </a:cubicBezTo>
                  <a:cubicBezTo>
                    <a:pt x="298" y="830"/>
                    <a:pt x="226" y="1449"/>
                    <a:pt x="179" y="1961"/>
                  </a:cubicBezTo>
                  <a:cubicBezTo>
                    <a:pt x="131" y="2485"/>
                    <a:pt x="0" y="3270"/>
                    <a:pt x="250" y="3747"/>
                  </a:cubicBezTo>
                  <a:cubicBezTo>
                    <a:pt x="258" y="3769"/>
                    <a:pt x="270" y="3778"/>
                    <a:pt x="281" y="3778"/>
                  </a:cubicBezTo>
                  <a:cubicBezTo>
                    <a:pt x="287" y="3778"/>
                    <a:pt x="293" y="3775"/>
                    <a:pt x="298" y="3770"/>
                  </a:cubicBezTo>
                  <a:cubicBezTo>
                    <a:pt x="524" y="3473"/>
                    <a:pt x="488" y="3080"/>
                    <a:pt x="500" y="2723"/>
                  </a:cubicBezTo>
                  <a:cubicBezTo>
                    <a:pt x="536" y="2223"/>
                    <a:pt x="560" y="1699"/>
                    <a:pt x="702" y="1211"/>
                  </a:cubicBezTo>
                  <a:cubicBezTo>
                    <a:pt x="774" y="925"/>
                    <a:pt x="857" y="389"/>
                    <a:pt x="1179" y="294"/>
                  </a:cubicBezTo>
                  <a:cubicBezTo>
                    <a:pt x="1218" y="283"/>
                    <a:pt x="1259" y="278"/>
                    <a:pt x="1301" y="278"/>
                  </a:cubicBezTo>
                  <a:cubicBezTo>
                    <a:pt x="1725" y="278"/>
                    <a:pt x="2251" y="783"/>
                    <a:pt x="2619" y="913"/>
                  </a:cubicBezTo>
                  <a:cubicBezTo>
                    <a:pt x="2624" y="914"/>
                    <a:pt x="2629" y="915"/>
                    <a:pt x="2634" y="915"/>
                  </a:cubicBezTo>
                  <a:cubicBezTo>
                    <a:pt x="2674" y="915"/>
                    <a:pt x="2701" y="872"/>
                    <a:pt x="2691" y="830"/>
                  </a:cubicBezTo>
                  <a:cubicBezTo>
                    <a:pt x="2539" y="353"/>
                    <a:pt x="1921" y="1"/>
                    <a:pt x="136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7" name="Google Shape;2337;p45"/>
            <p:cNvSpPr/>
            <p:nvPr/>
          </p:nvSpPr>
          <p:spPr>
            <a:xfrm>
              <a:off x="4520200" y="2126575"/>
              <a:ext cx="925" cy="925"/>
            </a:xfrm>
            <a:custGeom>
              <a:rect b="b" l="l" r="r" t="t"/>
              <a:pathLst>
                <a:path extrusionOk="0" h="37" w="37">
                  <a:moveTo>
                    <a:pt x="24" y="1"/>
                  </a:moveTo>
                  <a:cubicBezTo>
                    <a:pt x="0" y="1"/>
                    <a:pt x="0" y="36"/>
                    <a:pt x="24" y="36"/>
                  </a:cubicBezTo>
                  <a:cubicBezTo>
                    <a:pt x="36" y="36"/>
                    <a:pt x="36" y="1"/>
                    <a:pt x="2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8" name="Google Shape;2338;p45"/>
            <p:cNvSpPr/>
            <p:nvPr/>
          </p:nvSpPr>
          <p:spPr>
            <a:xfrm>
              <a:off x="4520200" y="2126525"/>
              <a:ext cx="25325" cy="77825"/>
            </a:xfrm>
            <a:custGeom>
              <a:rect b="b" l="l" r="r" t="t"/>
              <a:pathLst>
                <a:path extrusionOk="0" h="3113" w="1013">
                  <a:moveTo>
                    <a:pt x="15" y="1"/>
                  </a:moveTo>
                  <a:cubicBezTo>
                    <a:pt x="8" y="1"/>
                    <a:pt x="0" y="8"/>
                    <a:pt x="0" y="15"/>
                  </a:cubicBezTo>
                  <a:cubicBezTo>
                    <a:pt x="334" y="717"/>
                    <a:pt x="655" y="1193"/>
                    <a:pt x="596" y="2015"/>
                  </a:cubicBezTo>
                  <a:cubicBezTo>
                    <a:pt x="572" y="2420"/>
                    <a:pt x="465" y="2848"/>
                    <a:pt x="822" y="3098"/>
                  </a:cubicBezTo>
                  <a:cubicBezTo>
                    <a:pt x="835" y="3109"/>
                    <a:pt x="850" y="3113"/>
                    <a:pt x="864" y="3113"/>
                  </a:cubicBezTo>
                  <a:cubicBezTo>
                    <a:pt x="899" y="3113"/>
                    <a:pt x="932" y="3085"/>
                    <a:pt x="941" y="3051"/>
                  </a:cubicBezTo>
                  <a:cubicBezTo>
                    <a:pt x="1012" y="2789"/>
                    <a:pt x="953" y="2539"/>
                    <a:pt x="929" y="2253"/>
                  </a:cubicBezTo>
                  <a:cubicBezTo>
                    <a:pt x="917" y="1967"/>
                    <a:pt x="917" y="1682"/>
                    <a:pt x="822" y="1408"/>
                  </a:cubicBezTo>
                  <a:cubicBezTo>
                    <a:pt x="655" y="896"/>
                    <a:pt x="262" y="479"/>
                    <a:pt x="24" y="15"/>
                  </a:cubicBezTo>
                  <a:cubicBezTo>
                    <a:pt x="24" y="5"/>
                    <a:pt x="20" y="1"/>
                    <a:pt x="1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9" name="Google Shape;2339;p45"/>
            <p:cNvSpPr/>
            <p:nvPr/>
          </p:nvSpPr>
          <p:spPr>
            <a:xfrm>
              <a:off x="4538375" y="2199125"/>
              <a:ext cx="36625" cy="14300"/>
            </a:xfrm>
            <a:custGeom>
              <a:rect b="b" l="l" r="r" t="t"/>
              <a:pathLst>
                <a:path extrusionOk="0" h="572" w="1465">
                  <a:moveTo>
                    <a:pt x="273" y="0"/>
                  </a:moveTo>
                  <a:cubicBezTo>
                    <a:pt x="115" y="0"/>
                    <a:pt x="0" y="222"/>
                    <a:pt x="166" y="325"/>
                  </a:cubicBezTo>
                  <a:cubicBezTo>
                    <a:pt x="373" y="466"/>
                    <a:pt x="660" y="572"/>
                    <a:pt x="931" y="572"/>
                  </a:cubicBezTo>
                  <a:cubicBezTo>
                    <a:pt x="1051" y="572"/>
                    <a:pt x="1168" y="551"/>
                    <a:pt x="1274" y="504"/>
                  </a:cubicBezTo>
                  <a:cubicBezTo>
                    <a:pt x="1464" y="433"/>
                    <a:pt x="1440" y="171"/>
                    <a:pt x="1226" y="147"/>
                  </a:cubicBezTo>
                  <a:cubicBezTo>
                    <a:pt x="916" y="123"/>
                    <a:pt x="631" y="171"/>
                    <a:pt x="345" y="16"/>
                  </a:cubicBezTo>
                  <a:cubicBezTo>
                    <a:pt x="320" y="5"/>
                    <a:pt x="296" y="0"/>
                    <a:pt x="27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45"/>
            <p:cNvSpPr/>
            <p:nvPr/>
          </p:nvSpPr>
          <p:spPr>
            <a:xfrm>
              <a:off x="4572075" y="2168125"/>
              <a:ext cx="16300" cy="34775"/>
            </a:xfrm>
            <a:custGeom>
              <a:rect b="b" l="l" r="r" t="t"/>
              <a:pathLst>
                <a:path extrusionOk="0" h="1391" w="652">
                  <a:moveTo>
                    <a:pt x="622" y="1"/>
                  </a:moveTo>
                  <a:cubicBezTo>
                    <a:pt x="617" y="1"/>
                    <a:pt x="611" y="2"/>
                    <a:pt x="604" y="6"/>
                  </a:cubicBezTo>
                  <a:cubicBezTo>
                    <a:pt x="545" y="101"/>
                    <a:pt x="449" y="137"/>
                    <a:pt x="378" y="232"/>
                  </a:cubicBezTo>
                  <a:cubicBezTo>
                    <a:pt x="318" y="315"/>
                    <a:pt x="283" y="422"/>
                    <a:pt x="247" y="518"/>
                  </a:cubicBezTo>
                  <a:cubicBezTo>
                    <a:pt x="140" y="768"/>
                    <a:pt x="80" y="1018"/>
                    <a:pt x="9" y="1268"/>
                  </a:cubicBezTo>
                  <a:cubicBezTo>
                    <a:pt x="1" y="1340"/>
                    <a:pt x="52" y="1390"/>
                    <a:pt x="101" y="1390"/>
                  </a:cubicBezTo>
                  <a:cubicBezTo>
                    <a:pt x="125" y="1390"/>
                    <a:pt x="148" y="1378"/>
                    <a:pt x="164" y="1351"/>
                  </a:cubicBezTo>
                  <a:cubicBezTo>
                    <a:pt x="283" y="1125"/>
                    <a:pt x="402" y="899"/>
                    <a:pt x="509" y="672"/>
                  </a:cubicBezTo>
                  <a:cubicBezTo>
                    <a:pt x="545" y="589"/>
                    <a:pt x="592" y="494"/>
                    <a:pt x="628" y="399"/>
                  </a:cubicBezTo>
                  <a:cubicBezTo>
                    <a:pt x="652" y="279"/>
                    <a:pt x="604" y="137"/>
                    <a:pt x="640" y="18"/>
                  </a:cubicBezTo>
                  <a:cubicBezTo>
                    <a:pt x="640" y="9"/>
                    <a:pt x="634" y="1"/>
                    <a:pt x="62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45"/>
            <p:cNvSpPr/>
            <p:nvPr/>
          </p:nvSpPr>
          <p:spPr>
            <a:xfrm>
              <a:off x="4580650" y="2081775"/>
              <a:ext cx="16375" cy="76375"/>
            </a:xfrm>
            <a:custGeom>
              <a:rect b="b" l="l" r="r" t="t"/>
              <a:pathLst>
                <a:path extrusionOk="0" h="3055" w="655">
                  <a:moveTo>
                    <a:pt x="137" y="0"/>
                  </a:moveTo>
                  <a:cubicBezTo>
                    <a:pt x="70" y="0"/>
                    <a:pt x="0" y="73"/>
                    <a:pt x="47" y="138"/>
                  </a:cubicBezTo>
                  <a:cubicBezTo>
                    <a:pt x="309" y="495"/>
                    <a:pt x="285" y="1138"/>
                    <a:pt x="261" y="1555"/>
                  </a:cubicBezTo>
                  <a:cubicBezTo>
                    <a:pt x="261" y="1805"/>
                    <a:pt x="237" y="2079"/>
                    <a:pt x="226" y="2329"/>
                  </a:cubicBezTo>
                  <a:cubicBezTo>
                    <a:pt x="202" y="2602"/>
                    <a:pt x="297" y="2793"/>
                    <a:pt x="321" y="3055"/>
                  </a:cubicBezTo>
                  <a:cubicBezTo>
                    <a:pt x="321" y="3055"/>
                    <a:pt x="356" y="3055"/>
                    <a:pt x="356" y="3043"/>
                  </a:cubicBezTo>
                  <a:cubicBezTo>
                    <a:pt x="404" y="2757"/>
                    <a:pt x="535" y="2519"/>
                    <a:pt x="583" y="2245"/>
                  </a:cubicBezTo>
                  <a:cubicBezTo>
                    <a:pt x="618" y="1912"/>
                    <a:pt x="654" y="1567"/>
                    <a:pt x="654" y="1233"/>
                  </a:cubicBezTo>
                  <a:cubicBezTo>
                    <a:pt x="654" y="721"/>
                    <a:pt x="583" y="340"/>
                    <a:pt x="190" y="19"/>
                  </a:cubicBezTo>
                  <a:cubicBezTo>
                    <a:pt x="174" y="6"/>
                    <a:pt x="156" y="0"/>
                    <a:pt x="13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45"/>
            <p:cNvSpPr/>
            <p:nvPr/>
          </p:nvSpPr>
          <p:spPr>
            <a:xfrm>
              <a:off x="4501825" y="2038750"/>
              <a:ext cx="72400" cy="37375"/>
            </a:xfrm>
            <a:custGeom>
              <a:rect b="b" l="l" r="r" t="t"/>
              <a:pathLst>
                <a:path extrusionOk="0" h="1495" w="2896">
                  <a:moveTo>
                    <a:pt x="104" y="1"/>
                  </a:moveTo>
                  <a:cubicBezTo>
                    <a:pt x="19" y="1"/>
                    <a:pt x="0" y="123"/>
                    <a:pt x="69" y="168"/>
                  </a:cubicBezTo>
                  <a:cubicBezTo>
                    <a:pt x="485" y="418"/>
                    <a:pt x="997" y="537"/>
                    <a:pt x="1426" y="740"/>
                  </a:cubicBezTo>
                  <a:cubicBezTo>
                    <a:pt x="1866" y="954"/>
                    <a:pt x="2283" y="1192"/>
                    <a:pt x="2688" y="1478"/>
                  </a:cubicBezTo>
                  <a:cubicBezTo>
                    <a:pt x="2707" y="1489"/>
                    <a:pt x="2726" y="1494"/>
                    <a:pt x="2744" y="1494"/>
                  </a:cubicBezTo>
                  <a:cubicBezTo>
                    <a:pt x="2836" y="1494"/>
                    <a:pt x="2895" y="1357"/>
                    <a:pt x="2795" y="1287"/>
                  </a:cubicBezTo>
                  <a:cubicBezTo>
                    <a:pt x="2366" y="954"/>
                    <a:pt x="1890" y="692"/>
                    <a:pt x="1390" y="442"/>
                  </a:cubicBezTo>
                  <a:cubicBezTo>
                    <a:pt x="985" y="275"/>
                    <a:pt x="545" y="25"/>
                    <a:pt x="116" y="1"/>
                  </a:cubicBezTo>
                  <a:cubicBezTo>
                    <a:pt x="112" y="1"/>
                    <a:pt x="108" y="1"/>
                    <a:pt x="10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45"/>
            <p:cNvSpPr/>
            <p:nvPr/>
          </p:nvSpPr>
          <p:spPr>
            <a:xfrm>
              <a:off x="4414825" y="2026875"/>
              <a:ext cx="79800" cy="16075"/>
            </a:xfrm>
            <a:custGeom>
              <a:rect b="b" l="l" r="r" t="t"/>
              <a:pathLst>
                <a:path extrusionOk="0" h="643" w="3192">
                  <a:moveTo>
                    <a:pt x="108" y="0"/>
                  </a:moveTo>
                  <a:cubicBezTo>
                    <a:pt x="24" y="0"/>
                    <a:pt x="1" y="107"/>
                    <a:pt x="72" y="167"/>
                  </a:cubicBezTo>
                  <a:cubicBezTo>
                    <a:pt x="465" y="465"/>
                    <a:pt x="1048" y="488"/>
                    <a:pt x="1536" y="548"/>
                  </a:cubicBezTo>
                  <a:cubicBezTo>
                    <a:pt x="1855" y="584"/>
                    <a:pt x="2213" y="642"/>
                    <a:pt x="2554" y="642"/>
                  </a:cubicBezTo>
                  <a:cubicBezTo>
                    <a:pt x="2774" y="642"/>
                    <a:pt x="2988" y="618"/>
                    <a:pt x="3179" y="548"/>
                  </a:cubicBezTo>
                  <a:cubicBezTo>
                    <a:pt x="3179" y="524"/>
                    <a:pt x="3191" y="512"/>
                    <a:pt x="3179" y="488"/>
                  </a:cubicBezTo>
                  <a:cubicBezTo>
                    <a:pt x="2787" y="238"/>
                    <a:pt x="2287" y="298"/>
                    <a:pt x="1858" y="274"/>
                  </a:cubicBezTo>
                  <a:cubicBezTo>
                    <a:pt x="1274" y="226"/>
                    <a:pt x="691" y="12"/>
                    <a:pt x="10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45"/>
            <p:cNvSpPr/>
            <p:nvPr/>
          </p:nvSpPr>
          <p:spPr>
            <a:xfrm>
              <a:off x="4381500" y="1989075"/>
              <a:ext cx="25025" cy="33400"/>
            </a:xfrm>
            <a:custGeom>
              <a:rect b="b" l="l" r="r" t="t"/>
              <a:pathLst>
                <a:path extrusionOk="0" h="1336" w="1001">
                  <a:moveTo>
                    <a:pt x="964" y="1322"/>
                  </a:moveTo>
                  <a:cubicBezTo>
                    <a:pt x="958" y="1328"/>
                    <a:pt x="958" y="1331"/>
                    <a:pt x="960" y="1331"/>
                  </a:cubicBezTo>
                  <a:cubicBezTo>
                    <a:pt x="961" y="1331"/>
                    <a:pt x="964" y="1328"/>
                    <a:pt x="964" y="1322"/>
                  </a:cubicBezTo>
                  <a:close/>
                  <a:moveTo>
                    <a:pt x="137" y="1"/>
                  </a:moveTo>
                  <a:cubicBezTo>
                    <a:pt x="102" y="1"/>
                    <a:pt x="71" y="24"/>
                    <a:pt x="71" y="48"/>
                  </a:cubicBezTo>
                  <a:cubicBezTo>
                    <a:pt x="0" y="345"/>
                    <a:pt x="214" y="667"/>
                    <a:pt x="369" y="905"/>
                  </a:cubicBezTo>
                  <a:cubicBezTo>
                    <a:pt x="475" y="1064"/>
                    <a:pt x="665" y="1335"/>
                    <a:pt x="882" y="1335"/>
                  </a:cubicBezTo>
                  <a:cubicBezTo>
                    <a:pt x="909" y="1335"/>
                    <a:pt x="937" y="1331"/>
                    <a:pt x="964" y="1322"/>
                  </a:cubicBezTo>
                  <a:cubicBezTo>
                    <a:pt x="1000" y="1095"/>
                    <a:pt x="738" y="893"/>
                    <a:pt x="631" y="703"/>
                  </a:cubicBezTo>
                  <a:cubicBezTo>
                    <a:pt x="488" y="488"/>
                    <a:pt x="393" y="214"/>
                    <a:pt x="191" y="24"/>
                  </a:cubicBezTo>
                  <a:cubicBezTo>
                    <a:pt x="174" y="7"/>
                    <a:pt x="155" y="1"/>
                    <a:pt x="13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45"/>
            <p:cNvSpPr/>
            <p:nvPr/>
          </p:nvSpPr>
          <p:spPr>
            <a:xfrm>
              <a:off x="4384475" y="1968625"/>
              <a:ext cx="20425" cy="15100"/>
            </a:xfrm>
            <a:custGeom>
              <a:rect b="b" l="l" r="r" t="t"/>
              <a:pathLst>
                <a:path extrusionOk="0" h="604" w="817">
                  <a:moveTo>
                    <a:pt x="575" y="0"/>
                  </a:moveTo>
                  <a:cubicBezTo>
                    <a:pt x="559" y="0"/>
                    <a:pt x="542" y="3"/>
                    <a:pt x="524" y="8"/>
                  </a:cubicBezTo>
                  <a:cubicBezTo>
                    <a:pt x="369" y="56"/>
                    <a:pt x="238" y="139"/>
                    <a:pt x="119" y="247"/>
                  </a:cubicBezTo>
                  <a:cubicBezTo>
                    <a:pt x="60" y="294"/>
                    <a:pt x="24" y="354"/>
                    <a:pt x="12" y="413"/>
                  </a:cubicBezTo>
                  <a:cubicBezTo>
                    <a:pt x="0" y="473"/>
                    <a:pt x="24" y="532"/>
                    <a:pt x="12" y="592"/>
                  </a:cubicBezTo>
                  <a:cubicBezTo>
                    <a:pt x="0" y="592"/>
                    <a:pt x="12" y="604"/>
                    <a:pt x="24" y="604"/>
                  </a:cubicBezTo>
                  <a:cubicBezTo>
                    <a:pt x="42" y="592"/>
                    <a:pt x="69" y="589"/>
                    <a:pt x="95" y="589"/>
                  </a:cubicBezTo>
                  <a:cubicBezTo>
                    <a:pt x="122" y="589"/>
                    <a:pt x="149" y="592"/>
                    <a:pt x="167" y="592"/>
                  </a:cubicBezTo>
                  <a:cubicBezTo>
                    <a:pt x="226" y="568"/>
                    <a:pt x="274" y="556"/>
                    <a:pt x="322" y="532"/>
                  </a:cubicBezTo>
                  <a:cubicBezTo>
                    <a:pt x="429" y="461"/>
                    <a:pt x="548" y="413"/>
                    <a:pt x="655" y="342"/>
                  </a:cubicBezTo>
                  <a:cubicBezTo>
                    <a:pt x="817" y="245"/>
                    <a:pt x="734" y="0"/>
                    <a:pt x="57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45"/>
            <p:cNvSpPr/>
            <p:nvPr/>
          </p:nvSpPr>
          <p:spPr>
            <a:xfrm>
              <a:off x="4406875" y="1922600"/>
              <a:ext cx="25525" cy="39725"/>
            </a:xfrm>
            <a:custGeom>
              <a:rect b="b" l="l" r="r" t="t"/>
              <a:pathLst>
                <a:path extrusionOk="0" h="1589" w="1021">
                  <a:moveTo>
                    <a:pt x="765" y="0"/>
                  </a:moveTo>
                  <a:cubicBezTo>
                    <a:pt x="647" y="0"/>
                    <a:pt x="521" y="89"/>
                    <a:pt x="521" y="230"/>
                  </a:cubicBezTo>
                  <a:cubicBezTo>
                    <a:pt x="521" y="468"/>
                    <a:pt x="509" y="671"/>
                    <a:pt x="378" y="885"/>
                  </a:cubicBezTo>
                  <a:cubicBezTo>
                    <a:pt x="295" y="1076"/>
                    <a:pt x="176" y="1302"/>
                    <a:pt x="45" y="1457"/>
                  </a:cubicBezTo>
                  <a:cubicBezTo>
                    <a:pt x="0" y="1512"/>
                    <a:pt x="39" y="1589"/>
                    <a:pt x="102" y="1589"/>
                  </a:cubicBezTo>
                  <a:cubicBezTo>
                    <a:pt x="107" y="1589"/>
                    <a:pt x="111" y="1588"/>
                    <a:pt x="116" y="1588"/>
                  </a:cubicBezTo>
                  <a:cubicBezTo>
                    <a:pt x="414" y="1504"/>
                    <a:pt x="652" y="1373"/>
                    <a:pt x="807" y="1087"/>
                  </a:cubicBezTo>
                  <a:cubicBezTo>
                    <a:pt x="950" y="814"/>
                    <a:pt x="1021" y="480"/>
                    <a:pt x="961" y="171"/>
                  </a:cubicBezTo>
                  <a:cubicBezTo>
                    <a:pt x="941" y="52"/>
                    <a:pt x="855" y="0"/>
                    <a:pt x="76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45"/>
            <p:cNvSpPr/>
            <p:nvPr/>
          </p:nvSpPr>
          <p:spPr>
            <a:xfrm>
              <a:off x="3403975" y="1737400"/>
              <a:ext cx="77425" cy="11300"/>
            </a:xfrm>
            <a:custGeom>
              <a:rect b="b" l="l" r="r" t="t"/>
              <a:pathLst>
                <a:path extrusionOk="0" h="452" w="3097">
                  <a:moveTo>
                    <a:pt x="1112" y="1"/>
                  </a:moveTo>
                  <a:cubicBezTo>
                    <a:pt x="734" y="1"/>
                    <a:pt x="340" y="60"/>
                    <a:pt x="60" y="304"/>
                  </a:cubicBezTo>
                  <a:cubicBezTo>
                    <a:pt x="1" y="340"/>
                    <a:pt x="49" y="435"/>
                    <a:pt x="120" y="447"/>
                  </a:cubicBezTo>
                  <a:cubicBezTo>
                    <a:pt x="171" y="450"/>
                    <a:pt x="222" y="452"/>
                    <a:pt x="273" y="452"/>
                  </a:cubicBezTo>
                  <a:cubicBezTo>
                    <a:pt x="711" y="452"/>
                    <a:pt x="1149" y="337"/>
                    <a:pt x="1596" y="337"/>
                  </a:cubicBezTo>
                  <a:cubicBezTo>
                    <a:pt x="1632" y="337"/>
                    <a:pt x="1667" y="338"/>
                    <a:pt x="1703" y="340"/>
                  </a:cubicBezTo>
                  <a:cubicBezTo>
                    <a:pt x="1971" y="355"/>
                    <a:pt x="2278" y="419"/>
                    <a:pt x="2570" y="419"/>
                  </a:cubicBezTo>
                  <a:cubicBezTo>
                    <a:pt x="2733" y="419"/>
                    <a:pt x="2892" y="399"/>
                    <a:pt x="3037" y="340"/>
                  </a:cubicBezTo>
                  <a:cubicBezTo>
                    <a:pt x="3085" y="328"/>
                    <a:pt x="3097" y="268"/>
                    <a:pt x="3061" y="256"/>
                  </a:cubicBezTo>
                  <a:cubicBezTo>
                    <a:pt x="2620" y="42"/>
                    <a:pt x="1989" y="42"/>
                    <a:pt x="1513" y="18"/>
                  </a:cubicBezTo>
                  <a:cubicBezTo>
                    <a:pt x="1386" y="9"/>
                    <a:pt x="1250" y="1"/>
                    <a:pt x="111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45"/>
            <p:cNvSpPr/>
            <p:nvPr/>
          </p:nvSpPr>
          <p:spPr>
            <a:xfrm>
              <a:off x="3360525" y="1752100"/>
              <a:ext cx="44300" cy="109100"/>
            </a:xfrm>
            <a:custGeom>
              <a:rect b="b" l="l" r="r" t="t"/>
              <a:pathLst>
                <a:path extrusionOk="0" h="4364" w="1772">
                  <a:moveTo>
                    <a:pt x="1735" y="1"/>
                  </a:moveTo>
                  <a:cubicBezTo>
                    <a:pt x="1728" y="1"/>
                    <a:pt x="1721" y="4"/>
                    <a:pt x="1715" y="14"/>
                  </a:cubicBezTo>
                  <a:cubicBezTo>
                    <a:pt x="465" y="764"/>
                    <a:pt x="1" y="2788"/>
                    <a:pt x="155" y="4145"/>
                  </a:cubicBezTo>
                  <a:cubicBezTo>
                    <a:pt x="167" y="4289"/>
                    <a:pt x="283" y="4364"/>
                    <a:pt x="392" y="4364"/>
                  </a:cubicBezTo>
                  <a:cubicBezTo>
                    <a:pt x="500" y="4364"/>
                    <a:pt x="602" y="4292"/>
                    <a:pt x="596" y="4145"/>
                  </a:cubicBezTo>
                  <a:cubicBezTo>
                    <a:pt x="548" y="2716"/>
                    <a:pt x="727" y="1145"/>
                    <a:pt x="1763" y="49"/>
                  </a:cubicBezTo>
                  <a:cubicBezTo>
                    <a:pt x="1772" y="32"/>
                    <a:pt x="1754" y="1"/>
                    <a:pt x="173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9" name="Google Shape;2349;p45"/>
            <p:cNvSpPr/>
            <p:nvPr/>
          </p:nvSpPr>
          <p:spPr>
            <a:xfrm>
              <a:off x="3369450" y="1860175"/>
              <a:ext cx="325" cy="325"/>
            </a:xfrm>
            <a:custGeom>
              <a:rect b="b" l="l" r="r" t="t"/>
              <a:pathLst>
                <a:path extrusionOk="0" h="13" w="13">
                  <a:moveTo>
                    <a:pt x="1" y="1"/>
                  </a:moveTo>
                  <a:lnTo>
                    <a:pt x="1" y="13"/>
                  </a:lnTo>
                  <a:cubicBezTo>
                    <a:pt x="13" y="13"/>
                    <a:pt x="13" y="1"/>
                    <a:pt x="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0" name="Google Shape;2350;p45"/>
            <p:cNvSpPr/>
            <p:nvPr/>
          </p:nvSpPr>
          <p:spPr>
            <a:xfrm>
              <a:off x="3368275" y="1867525"/>
              <a:ext cx="35425" cy="91125"/>
            </a:xfrm>
            <a:custGeom>
              <a:rect b="b" l="l" r="r" t="t"/>
              <a:pathLst>
                <a:path extrusionOk="0" h="3645" w="1417">
                  <a:moveTo>
                    <a:pt x="110" y="0"/>
                  </a:moveTo>
                  <a:cubicBezTo>
                    <a:pt x="72" y="0"/>
                    <a:pt x="36" y="18"/>
                    <a:pt x="36" y="64"/>
                  </a:cubicBezTo>
                  <a:cubicBezTo>
                    <a:pt x="0" y="719"/>
                    <a:pt x="334" y="1552"/>
                    <a:pt x="512" y="2195"/>
                  </a:cubicBezTo>
                  <a:cubicBezTo>
                    <a:pt x="643" y="2683"/>
                    <a:pt x="822" y="3433"/>
                    <a:pt x="1334" y="3636"/>
                  </a:cubicBezTo>
                  <a:cubicBezTo>
                    <a:pt x="1344" y="3642"/>
                    <a:pt x="1353" y="3644"/>
                    <a:pt x="1361" y="3644"/>
                  </a:cubicBezTo>
                  <a:cubicBezTo>
                    <a:pt x="1401" y="3644"/>
                    <a:pt x="1417" y="3582"/>
                    <a:pt x="1417" y="3552"/>
                  </a:cubicBezTo>
                  <a:cubicBezTo>
                    <a:pt x="1357" y="3219"/>
                    <a:pt x="1155" y="2957"/>
                    <a:pt x="1036" y="2636"/>
                  </a:cubicBezTo>
                  <a:cubicBezTo>
                    <a:pt x="917" y="2290"/>
                    <a:pt x="822" y="1957"/>
                    <a:pt x="750" y="1600"/>
                  </a:cubicBezTo>
                  <a:cubicBezTo>
                    <a:pt x="631" y="1076"/>
                    <a:pt x="584" y="350"/>
                    <a:pt x="143" y="4"/>
                  </a:cubicBezTo>
                  <a:cubicBezTo>
                    <a:pt x="132" y="2"/>
                    <a:pt x="121" y="0"/>
                    <a:pt x="11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1" name="Google Shape;2351;p45"/>
            <p:cNvSpPr/>
            <p:nvPr/>
          </p:nvSpPr>
          <p:spPr>
            <a:xfrm>
              <a:off x="3403975" y="1956925"/>
              <a:ext cx="18500" cy="11275"/>
            </a:xfrm>
            <a:custGeom>
              <a:rect b="b" l="l" r="r" t="t"/>
              <a:pathLst>
                <a:path extrusionOk="0" h="451" w="740">
                  <a:moveTo>
                    <a:pt x="84" y="0"/>
                  </a:moveTo>
                  <a:cubicBezTo>
                    <a:pt x="25" y="12"/>
                    <a:pt x="1" y="60"/>
                    <a:pt x="25" y="95"/>
                  </a:cubicBezTo>
                  <a:cubicBezTo>
                    <a:pt x="60" y="191"/>
                    <a:pt x="108" y="310"/>
                    <a:pt x="227" y="357"/>
                  </a:cubicBezTo>
                  <a:cubicBezTo>
                    <a:pt x="287" y="393"/>
                    <a:pt x="346" y="405"/>
                    <a:pt x="406" y="429"/>
                  </a:cubicBezTo>
                  <a:cubicBezTo>
                    <a:pt x="446" y="444"/>
                    <a:pt x="475" y="450"/>
                    <a:pt x="503" y="450"/>
                  </a:cubicBezTo>
                  <a:cubicBezTo>
                    <a:pt x="541" y="450"/>
                    <a:pt x="577" y="438"/>
                    <a:pt x="632" y="417"/>
                  </a:cubicBezTo>
                  <a:cubicBezTo>
                    <a:pt x="739" y="369"/>
                    <a:pt x="715" y="226"/>
                    <a:pt x="656" y="143"/>
                  </a:cubicBezTo>
                  <a:cubicBezTo>
                    <a:pt x="596" y="72"/>
                    <a:pt x="453" y="48"/>
                    <a:pt x="358" y="12"/>
                  </a:cubicBezTo>
                  <a:cubicBezTo>
                    <a:pt x="327" y="3"/>
                    <a:pt x="293" y="1"/>
                    <a:pt x="258" y="1"/>
                  </a:cubicBezTo>
                  <a:cubicBezTo>
                    <a:pt x="220" y="1"/>
                    <a:pt x="181" y="4"/>
                    <a:pt x="144" y="4"/>
                  </a:cubicBezTo>
                  <a:cubicBezTo>
                    <a:pt x="123" y="4"/>
                    <a:pt x="103" y="3"/>
                    <a:pt x="8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2" name="Google Shape;2352;p45"/>
            <p:cNvSpPr/>
            <p:nvPr/>
          </p:nvSpPr>
          <p:spPr>
            <a:xfrm>
              <a:off x="4227925" y="2134100"/>
              <a:ext cx="43150" cy="156000"/>
            </a:xfrm>
            <a:custGeom>
              <a:rect b="b" l="l" r="r" t="t"/>
              <a:pathLst>
                <a:path extrusionOk="0" h="6240" w="1726">
                  <a:moveTo>
                    <a:pt x="237" y="0"/>
                  </a:moveTo>
                  <a:cubicBezTo>
                    <a:pt x="110" y="0"/>
                    <a:pt x="1" y="168"/>
                    <a:pt x="118" y="295"/>
                  </a:cubicBezTo>
                  <a:cubicBezTo>
                    <a:pt x="1452" y="1795"/>
                    <a:pt x="1547" y="4284"/>
                    <a:pt x="1333" y="6189"/>
                  </a:cubicBezTo>
                  <a:cubicBezTo>
                    <a:pt x="1318" y="6225"/>
                    <a:pt x="1339" y="6239"/>
                    <a:pt x="1366" y="6239"/>
                  </a:cubicBezTo>
                  <a:cubicBezTo>
                    <a:pt x="1383" y="6239"/>
                    <a:pt x="1402" y="6234"/>
                    <a:pt x="1416" y="6224"/>
                  </a:cubicBezTo>
                  <a:cubicBezTo>
                    <a:pt x="1726" y="5808"/>
                    <a:pt x="1666" y="5343"/>
                    <a:pt x="1678" y="4831"/>
                  </a:cubicBezTo>
                  <a:cubicBezTo>
                    <a:pt x="1690" y="4177"/>
                    <a:pt x="1678" y="3522"/>
                    <a:pt x="1595" y="2867"/>
                  </a:cubicBezTo>
                  <a:cubicBezTo>
                    <a:pt x="1440" y="1843"/>
                    <a:pt x="1083" y="819"/>
                    <a:pt x="357" y="57"/>
                  </a:cubicBezTo>
                  <a:cubicBezTo>
                    <a:pt x="319" y="17"/>
                    <a:pt x="278" y="0"/>
                    <a:pt x="23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3" name="Google Shape;2353;p45"/>
            <p:cNvSpPr/>
            <p:nvPr/>
          </p:nvSpPr>
          <p:spPr>
            <a:xfrm>
              <a:off x="4221950" y="2139975"/>
              <a:ext cx="27700" cy="142925"/>
            </a:xfrm>
            <a:custGeom>
              <a:rect b="b" l="l" r="r" t="t"/>
              <a:pathLst>
                <a:path extrusionOk="0" h="5717" w="1108">
                  <a:moveTo>
                    <a:pt x="119" y="1"/>
                  </a:moveTo>
                  <a:cubicBezTo>
                    <a:pt x="107" y="1"/>
                    <a:pt x="60" y="1"/>
                    <a:pt x="60" y="36"/>
                  </a:cubicBezTo>
                  <a:cubicBezTo>
                    <a:pt x="0" y="929"/>
                    <a:pt x="262" y="1858"/>
                    <a:pt x="274" y="2751"/>
                  </a:cubicBezTo>
                  <a:cubicBezTo>
                    <a:pt x="298" y="3727"/>
                    <a:pt x="24" y="4692"/>
                    <a:pt x="72" y="5644"/>
                  </a:cubicBezTo>
                  <a:cubicBezTo>
                    <a:pt x="72" y="5686"/>
                    <a:pt x="109" y="5716"/>
                    <a:pt x="145" y="5716"/>
                  </a:cubicBezTo>
                  <a:cubicBezTo>
                    <a:pt x="169" y="5716"/>
                    <a:pt x="193" y="5702"/>
                    <a:pt x="203" y="5668"/>
                  </a:cubicBezTo>
                  <a:cubicBezTo>
                    <a:pt x="1108" y="4025"/>
                    <a:pt x="738" y="1679"/>
                    <a:pt x="11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4" name="Google Shape;2354;p45"/>
            <p:cNvSpPr/>
            <p:nvPr/>
          </p:nvSpPr>
          <p:spPr>
            <a:xfrm>
              <a:off x="4221350" y="2268225"/>
              <a:ext cx="47225" cy="28325"/>
            </a:xfrm>
            <a:custGeom>
              <a:rect b="b" l="l" r="r" t="t"/>
              <a:pathLst>
                <a:path extrusionOk="0" h="1133" w="1889">
                  <a:moveTo>
                    <a:pt x="301" y="0"/>
                  </a:moveTo>
                  <a:cubicBezTo>
                    <a:pt x="276" y="0"/>
                    <a:pt x="248" y="12"/>
                    <a:pt x="227" y="38"/>
                  </a:cubicBezTo>
                  <a:cubicBezTo>
                    <a:pt x="0" y="395"/>
                    <a:pt x="36" y="812"/>
                    <a:pt x="441" y="1002"/>
                  </a:cubicBezTo>
                  <a:cubicBezTo>
                    <a:pt x="613" y="1085"/>
                    <a:pt x="834" y="1132"/>
                    <a:pt x="1055" y="1132"/>
                  </a:cubicBezTo>
                  <a:cubicBezTo>
                    <a:pt x="1308" y="1132"/>
                    <a:pt x="1561" y="1071"/>
                    <a:pt x="1739" y="931"/>
                  </a:cubicBezTo>
                  <a:cubicBezTo>
                    <a:pt x="1889" y="800"/>
                    <a:pt x="1744" y="595"/>
                    <a:pt x="1582" y="595"/>
                  </a:cubicBezTo>
                  <a:cubicBezTo>
                    <a:pt x="1538" y="595"/>
                    <a:pt x="1494" y="610"/>
                    <a:pt x="1453" y="645"/>
                  </a:cubicBezTo>
                  <a:cubicBezTo>
                    <a:pt x="1333" y="749"/>
                    <a:pt x="1109" y="789"/>
                    <a:pt x="907" y="789"/>
                  </a:cubicBezTo>
                  <a:cubicBezTo>
                    <a:pt x="810" y="789"/>
                    <a:pt x="717" y="780"/>
                    <a:pt x="643" y="764"/>
                  </a:cubicBezTo>
                  <a:cubicBezTo>
                    <a:pt x="262" y="693"/>
                    <a:pt x="286" y="407"/>
                    <a:pt x="358" y="97"/>
                  </a:cubicBezTo>
                  <a:cubicBezTo>
                    <a:pt x="380" y="37"/>
                    <a:pt x="345" y="0"/>
                    <a:pt x="30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5" name="Google Shape;2355;p45"/>
            <p:cNvSpPr/>
            <p:nvPr/>
          </p:nvSpPr>
          <p:spPr>
            <a:xfrm>
              <a:off x="4173125" y="2103925"/>
              <a:ext cx="55100" cy="25350"/>
            </a:xfrm>
            <a:custGeom>
              <a:rect b="b" l="l" r="r" t="t"/>
              <a:pathLst>
                <a:path extrusionOk="0" h="1014" w="2204">
                  <a:moveTo>
                    <a:pt x="404" y="1"/>
                  </a:moveTo>
                  <a:cubicBezTo>
                    <a:pt x="271" y="1"/>
                    <a:pt x="144" y="31"/>
                    <a:pt x="36" y="109"/>
                  </a:cubicBezTo>
                  <a:cubicBezTo>
                    <a:pt x="1" y="121"/>
                    <a:pt x="1" y="145"/>
                    <a:pt x="36" y="169"/>
                  </a:cubicBezTo>
                  <a:cubicBezTo>
                    <a:pt x="310" y="347"/>
                    <a:pt x="715" y="371"/>
                    <a:pt x="1036" y="478"/>
                  </a:cubicBezTo>
                  <a:cubicBezTo>
                    <a:pt x="1417" y="609"/>
                    <a:pt x="1870" y="776"/>
                    <a:pt x="2203" y="1014"/>
                  </a:cubicBezTo>
                  <a:lnTo>
                    <a:pt x="2203" y="1002"/>
                  </a:lnTo>
                  <a:cubicBezTo>
                    <a:pt x="1894" y="621"/>
                    <a:pt x="1596" y="371"/>
                    <a:pt x="1132" y="192"/>
                  </a:cubicBezTo>
                  <a:cubicBezTo>
                    <a:pt x="929" y="107"/>
                    <a:pt x="656" y="1"/>
                    <a:pt x="40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45"/>
            <p:cNvSpPr/>
            <p:nvPr/>
          </p:nvSpPr>
          <p:spPr>
            <a:xfrm>
              <a:off x="4129975" y="2105525"/>
              <a:ext cx="50025" cy="85225"/>
            </a:xfrm>
            <a:custGeom>
              <a:rect b="b" l="l" r="r" t="t"/>
              <a:pathLst>
                <a:path extrusionOk="0" h="3409" w="2001">
                  <a:moveTo>
                    <a:pt x="1763" y="1"/>
                  </a:moveTo>
                  <a:cubicBezTo>
                    <a:pt x="1407" y="1"/>
                    <a:pt x="1053" y="573"/>
                    <a:pt x="893" y="783"/>
                  </a:cubicBezTo>
                  <a:cubicBezTo>
                    <a:pt x="357" y="1510"/>
                    <a:pt x="12" y="2391"/>
                    <a:pt x="0" y="3319"/>
                  </a:cubicBezTo>
                  <a:cubicBezTo>
                    <a:pt x="0" y="3374"/>
                    <a:pt x="59" y="3409"/>
                    <a:pt x="111" y="3409"/>
                  </a:cubicBezTo>
                  <a:cubicBezTo>
                    <a:pt x="150" y="3409"/>
                    <a:pt x="186" y="3389"/>
                    <a:pt x="191" y="3343"/>
                  </a:cubicBezTo>
                  <a:cubicBezTo>
                    <a:pt x="298" y="2617"/>
                    <a:pt x="524" y="1914"/>
                    <a:pt x="893" y="1295"/>
                  </a:cubicBezTo>
                  <a:cubicBezTo>
                    <a:pt x="1043" y="1064"/>
                    <a:pt x="1529" y="161"/>
                    <a:pt x="1884" y="161"/>
                  </a:cubicBezTo>
                  <a:cubicBezTo>
                    <a:pt x="1895" y="161"/>
                    <a:pt x="1906" y="162"/>
                    <a:pt x="1917" y="164"/>
                  </a:cubicBezTo>
                  <a:cubicBezTo>
                    <a:pt x="1977" y="164"/>
                    <a:pt x="2000" y="105"/>
                    <a:pt x="1965" y="69"/>
                  </a:cubicBezTo>
                  <a:cubicBezTo>
                    <a:pt x="1898" y="21"/>
                    <a:pt x="1831" y="1"/>
                    <a:pt x="176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45"/>
            <p:cNvSpPr/>
            <p:nvPr/>
          </p:nvSpPr>
          <p:spPr>
            <a:xfrm>
              <a:off x="4133350" y="2141500"/>
              <a:ext cx="96350" cy="47700"/>
            </a:xfrm>
            <a:custGeom>
              <a:rect b="b" l="l" r="r" t="t"/>
              <a:pathLst>
                <a:path extrusionOk="0" h="1908" w="3854">
                  <a:moveTo>
                    <a:pt x="3518" y="0"/>
                  </a:moveTo>
                  <a:cubicBezTo>
                    <a:pt x="2931" y="0"/>
                    <a:pt x="2290" y="368"/>
                    <a:pt x="1758" y="606"/>
                  </a:cubicBezTo>
                  <a:cubicBezTo>
                    <a:pt x="1103" y="928"/>
                    <a:pt x="508" y="1309"/>
                    <a:pt x="20" y="1856"/>
                  </a:cubicBezTo>
                  <a:cubicBezTo>
                    <a:pt x="0" y="1886"/>
                    <a:pt x="13" y="1907"/>
                    <a:pt x="31" y="1907"/>
                  </a:cubicBezTo>
                  <a:cubicBezTo>
                    <a:pt x="35" y="1907"/>
                    <a:pt x="40" y="1906"/>
                    <a:pt x="44" y="1904"/>
                  </a:cubicBezTo>
                  <a:cubicBezTo>
                    <a:pt x="592" y="1523"/>
                    <a:pt x="1211" y="1249"/>
                    <a:pt x="1830" y="963"/>
                  </a:cubicBezTo>
                  <a:cubicBezTo>
                    <a:pt x="2437" y="690"/>
                    <a:pt x="3175" y="571"/>
                    <a:pt x="3747" y="225"/>
                  </a:cubicBezTo>
                  <a:cubicBezTo>
                    <a:pt x="3854" y="166"/>
                    <a:pt x="3794" y="35"/>
                    <a:pt x="3687" y="11"/>
                  </a:cubicBezTo>
                  <a:cubicBezTo>
                    <a:pt x="3631" y="4"/>
                    <a:pt x="3575" y="0"/>
                    <a:pt x="351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45"/>
            <p:cNvSpPr/>
            <p:nvPr/>
          </p:nvSpPr>
          <p:spPr>
            <a:xfrm>
              <a:off x="4220875" y="2106725"/>
              <a:ext cx="37400" cy="22750"/>
            </a:xfrm>
            <a:custGeom>
              <a:rect b="b" l="l" r="r" t="t"/>
              <a:pathLst>
                <a:path extrusionOk="0" h="910" w="1496">
                  <a:moveTo>
                    <a:pt x="1304" y="1"/>
                  </a:moveTo>
                  <a:cubicBezTo>
                    <a:pt x="1091" y="1"/>
                    <a:pt x="835" y="202"/>
                    <a:pt x="686" y="295"/>
                  </a:cubicBezTo>
                  <a:cubicBezTo>
                    <a:pt x="460" y="426"/>
                    <a:pt x="150" y="592"/>
                    <a:pt x="19" y="830"/>
                  </a:cubicBezTo>
                  <a:cubicBezTo>
                    <a:pt x="1" y="877"/>
                    <a:pt x="34" y="909"/>
                    <a:pt x="72" y="909"/>
                  </a:cubicBezTo>
                  <a:cubicBezTo>
                    <a:pt x="82" y="909"/>
                    <a:pt x="93" y="907"/>
                    <a:pt x="103" y="902"/>
                  </a:cubicBezTo>
                  <a:cubicBezTo>
                    <a:pt x="305" y="735"/>
                    <a:pt x="543" y="569"/>
                    <a:pt x="805" y="449"/>
                  </a:cubicBezTo>
                  <a:cubicBezTo>
                    <a:pt x="1008" y="354"/>
                    <a:pt x="1329" y="319"/>
                    <a:pt x="1484" y="116"/>
                  </a:cubicBezTo>
                  <a:cubicBezTo>
                    <a:pt x="1496" y="92"/>
                    <a:pt x="1484" y="68"/>
                    <a:pt x="1472" y="57"/>
                  </a:cubicBezTo>
                  <a:cubicBezTo>
                    <a:pt x="1422" y="17"/>
                    <a:pt x="1365" y="1"/>
                    <a:pt x="130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45"/>
            <p:cNvSpPr/>
            <p:nvPr/>
          </p:nvSpPr>
          <p:spPr>
            <a:xfrm>
              <a:off x="4249925" y="2104725"/>
              <a:ext cx="68950" cy="63625"/>
            </a:xfrm>
            <a:custGeom>
              <a:rect b="b" l="l" r="r" t="t"/>
              <a:pathLst>
                <a:path extrusionOk="0" h="2545" w="2758">
                  <a:moveTo>
                    <a:pt x="400" y="0"/>
                  </a:moveTo>
                  <a:cubicBezTo>
                    <a:pt x="222" y="0"/>
                    <a:pt x="75" y="60"/>
                    <a:pt x="0" y="220"/>
                  </a:cubicBezTo>
                  <a:cubicBezTo>
                    <a:pt x="12" y="220"/>
                    <a:pt x="12" y="232"/>
                    <a:pt x="24" y="256"/>
                  </a:cubicBezTo>
                  <a:cubicBezTo>
                    <a:pt x="179" y="399"/>
                    <a:pt x="370" y="339"/>
                    <a:pt x="560" y="387"/>
                  </a:cubicBezTo>
                  <a:cubicBezTo>
                    <a:pt x="905" y="458"/>
                    <a:pt x="1203" y="625"/>
                    <a:pt x="1453" y="851"/>
                  </a:cubicBezTo>
                  <a:cubicBezTo>
                    <a:pt x="1941" y="1244"/>
                    <a:pt x="2275" y="1780"/>
                    <a:pt x="2394" y="2411"/>
                  </a:cubicBezTo>
                  <a:cubicBezTo>
                    <a:pt x="2410" y="2502"/>
                    <a:pt x="2486" y="2545"/>
                    <a:pt x="2564" y="2545"/>
                  </a:cubicBezTo>
                  <a:cubicBezTo>
                    <a:pt x="2660" y="2545"/>
                    <a:pt x="2757" y="2481"/>
                    <a:pt x="2751" y="2363"/>
                  </a:cubicBezTo>
                  <a:cubicBezTo>
                    <a:pt x="2703" y="1625"/>
                    <a:pt x="2215" y="922"/>
                    <a:pt x="1620" y="494"/>
                  </a:cubicBezTo>
                  <a:cubicBezTo>
                    <a:pt x="1411" y="335"/>
                    <a:pt x="820" y="0"/>
                    <a:pt x="40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45"/>
            <p:cNvSpPr/>
            <p:nvPr/>
          </p:nvSpPr>
          <p:spPr>
            <a:xfrm>
              <a:off x="4226100" y="2135525"/>
              <a:ext cx="92200" cy="32625"/>
            </a:xfrm>
            <a:custGeom>
              <a:rect b="b" l="l" r="r" t="t"/>
              <a:pathLst>
                <a:path extrusionOk="0" h="1305" w="3688">
                  <a:moveTo>
                    <a:pt x="878" y="1"/>
                  </a:moveTo>
                  <a:cubicBezTo>
                    <a:pt x="565" y="1"/>
                    <a:pt x="267" y="62"/>
                    <a:pt x="25" y="226"/>
                  </a:cubicBezTo>
                  <a:cubicBezTo>
                    <a:pt x="1" y="250"/>
                    <a:pt x="1" y="310"/>
                    <a:pt x="37" y="333"/>
                  </a:cubicBezTo>
                  <a:cubicBezTo>
                    <a:pt x="644" y="488"/>
                    <a:pt x="1299" y="381"/>
                    <a:pt x="1930" y="548"/>
                  </a:cubicBezTo>
                  <a:cubicBezTo>
                    <a:pt x="2442" y="679"/>
                    <a:pt x="3156" y="833"/>
                    <a:pt x="3478" y="1262"/>
                  </a:cubicBezTo>
                  <a:cubicBezTo>
                    <a:pt x="3503" y="1291"/>
                    <a:pt x="3538" y="1304"/>
                    <a:pt x="3572" y="1304"/>
                  </a:cubicBezTo>
                  <a:cubicBezTo>
                    <a:pt x="3633" y="1304"/>
                    <a:pt x="3687" y="1260"/>
                    <a:pt x="3656" y="1191"/>
                  </a:cubicBezTo>
                  <a:cubicBezTo>
                    <a:pt x="3466" y="667"/>
                    <a:pt x="2823" y="464"/>
                    <a:pt x="2335" y="298"/>
                  </a:cubicBezTo>
                  <a:cubicBezTo>
                    <a:pt x="1924" y="158"/>
                    <a:pt x="1382" y="1"/>
                    <a:pt x="87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1" name="Google Shape;2361;p45"/>
            <p:cNvSpPr/>
            <p:nvPr/>
          </p:nvSpPr>
          <p:spPr>
            <a:xfrm>
              <a:off x="4147225" y="2058025"/>
              <a:ext cx="90225" cy="64100"/>
            </a:xfrm>
            <a:custGeom>
              <a:rect b="b" l="l" r="r" t="t"/>
              <a:pathLst>
                <a:path extrusionOk="0" h="2564" w="3609">
                  <a:moveTo>
                    <a:pt x="890" y="1"/>
                  </a:moveTo>
                  <a:cubicBezTo>
                    <a:pt x="574" y="1"/>
                    <a:pt x="279" y="75"/>
                    <a:pt x="60" y="254"/>
                  </a:cubicBezTo>
                  <a:cubicBezTo>
                    <a:pt x="1" y="302"/>
                    <a:pt x="60" y="397"/>
                    <a:pt x="120" y="409"/>
                  </a:cubicBezTo>
                  <a:cubicBezTo>
                    <a:pt x="156" y="412"/>
                    <a:pt x="192" y="413"/>
                    <a:pt x="228" y="413"/>
                  </a:cubicBezTo>
                  <a:cubicBezTo>
                    <a:pt x="473" y="413"/>
                    <a:pt x="708" y="358"/>
                    <a:pt x="961" y="358"/>
                  </a:cubicBezTo>
                  <a:cubicBezTo>
                    <a:pt x="998" y="358"/>
                    <a:pt x="1035" y="359"/>
                    <a:pt x="1072" y="362"/>
                  </a:cubicBezTo>
                  <a:cubicBezTo>
                    <a:pt x="1501" y="397"/>
                    <a:pt x="1977" y="540"/>
                    <a:pt x="2323" y="826"/>
                  </a:cubicBezTo>
                  <a:cubicBezTo>
                    <a:pt x="2751" y="1183"/>
                    <a:pt x="3275" y="1897"/>
                    <a:pt x="3239" y="2481"/>
                  </a:cubicBezTo>
                  <a:cubicBezTo>
                    <a:pt x="3239" y="2533"/>
                    <a:pt x="3289" y="2563"/>
                    <a:pt x="3337" y="2563"/>
                  </a:cubicBezTo>
                  <a:cubicBezTo>
                    <a:pt x="3378" y="2563"/>
                    <a:pt x="3419" y="2542"/>
                    <a:pt x="3430" y="2493"/>
                  </a:cubicBezTo>
                  <a:cubicBezTo>
                    <a:pt x="3608" y="1766"/>
                    <a:pt x="3037" y="933"/>
                    <a:pt x="2453" y="516"/>
                  </a:cubicBezTo>
                  <a:cubicBezTo>
                    <a:pt x="2080" y="234"/>
                    <a:pt x="1452" y="1"/>
                    <a:pt x="89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2" name="Google Shape;2362;p45"/>
            <p:cNvSpPr/>
            <p:nvPr/>
          </p:nvSpPr>
          <p:spPr>
            <a:xfrm>
              <a:off x="4149325" y="2064375"/>
              <a:ext cx="69925" cy="54575"/>
            </a:xfrm>
            <a:custGeom>
              <a:rect b="b" l="l" r="r" t="t"/>
              <a:pathLst>
                <a:path extrusionOk="0" h="2183" w="2797">
                  <a:moveTo>
                    <a:pt x="271" y="0"/>
                  </a:moveTo>
                  <a:cubicBezTo>
                    <a:pt x="175" y="0"/>
                    <a:pt x="86" y="31"/>
                    <a:pt x="12" y="108"/>
                  </a:cubicBezTo>
                  <a:cubicBezTo>
                    <a:pt x="12" y="108"/>
                    <a:pt x="0" y="119"/>
                    <a:pt x="12" y="143"/>
                  </a:cubicBezTo>
                  <a:cubicBezTo>
                    <a:pt x="119" y="286"/>
                    <a:pt x="274" y="346"/>
                    <a:pt x="429" y="441"/>
                  </a:cubicBezTo>
                  <a:cubicBezTo>
                    <a:pt x="703" y="596"/>
                    <a:pt x="941" y="798"/>
                    <a:pt x="1191" y="977"/>
                  </a:cubicBezTo>
                  <a:cubicBezTo>
                    <a:pt x="1477" y="1167"/>
                    <a:pt x="1786" y="1334"/>
                    <a:pt x="2036" y="1572"/>
                  </a:cubicBezTo>
                  <a:cubicBezTo>
                    <a:pt x="2262" y="1774"/>
                    <a:pt x="2441" y="2048"/>
                    <a:pt x="2703" y="2179"/>
                  </a:cubicBezTo>
                  <a:cubicBezTo>
                    <a:pt x="2711" y="2181"/>
                    <a:pt x="2719" y="2182"/>
                    <a:pt x="2727" y="2182"/>
                  </a:cubicBezTo>
                  <a:cubicBezTo>
                    <a:pt x="2765" y="2182"/>
                    <a:pt x="2796" y="2159"/>
                    <a:pt x="2786" y="2120"/>
                  </a:cubicBezTo>
                  <a:cubicBezTo>
                    <a:pt x="2620" y="1489"/>
                    <a:pt x="1798" y="977"/>
                    <a:pt x="1310" y="584"/>
                  </a:cubicBezTo>
                  <a:cubicBezTo>
                    <a:pt x="1094" y="425"/>
                    <a:pt x="628" y="0"/>
                    <a:pt x="27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45"/>
            <p:cNvSpPr/>
            <p:nvPr/>
          </p:nvSpPr>
          <p:spPr>
            <a:xfrm>
              <a:off x="4226100" y="2070225"/>
              <a:ext cx="36350" cy="51875"/>
            </a:xfrm>
            <a:custGeom>
              <a:rect b="b" l="l" r="r" t="t"/>
              <a:pathLst>
                <a:path extrusionOk="0" h="2075" w="1454">
                  <a:moveTo>
                    <a:pt x="1056" y="1"/>
                  </a:moveTo>
                  <a:cubicBezTo>
                    <a:pt x="753" y="1"/>
                    <a:pt x="390" y="610"/>
                    <a:pt x="299" y="826"/>
                  </a:cubicBezTo>
                  <a:cubicBezTo>
                    <a:pt x="108" y="1195"/>
                    <a:pt x="1" y="1648"/>
                    <a:pt x="132" y="2052"/>
                  </a:cubicBezTo>
                  <a:cubicBezTo>
                    <a:pt x="137" y="2068"/>
                    <a:pt x="150" y="2075"/>
                    <a:pt x="162" y="2075"/>
                  </a:cubicBezTo>
                  <a:cubicBezTo>
                    <a:pt x="177" y="2075"/>
                    <a:pt x="191" y="2065"/>
                    <a:pt x="191" y="2052"/>
                  </a:cubicBezTo>
                  <a:cubicBezTo>
                    <a:pt x="108" y="1493"/>
                    <a:pt x="489" y="933"/>
                    <a:pt x="846" y="540"/>
                  </a:cubicBezTo>
                  <a:cubicBezTo>
                    <a:pt x="906" y="469"/>
                    <a:pt x="1454" y="88"/>
                    <a:pt x="1096" y="4"/>
                  </a:cubicBezTo>
                  <a:cubicBezTo>
                    <a:pt x="1083" y="2"/>
                    <a:pt x="1069" y="1"/>
                    <a:pt x="105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45"/>
            <p:cNvSpPr/>
            <p:nvPr/>
          </p:nvSpPr>
          <p:spPr>
            <a:xfrm>
              <a:off x="4249325" y="2067500"/>
              <a:ext cx="57300" cy="15850"/>
            </a:xfrm>
            <a:custGeom>
              <a:rect b="b" l="l" r="r" t="t"/>
              <a:pathLst>
                <a:path extrusionOk="0" h="634" w="2292">
                  <a:moveTo>
                    <a:pt x="1022" y="1"/>
                  </a:moveTo>
                  <a:cubicBezTo>
                    <a:pt x="627" y="1"/>
                    <a:pt x="246" y="102"/>
                    <a:pt x="48" y="316"/>
                  </a:cubicBezTo>
                  <a:cubicBezTo>
                    <a:pt x="1" y="340"/>
                    <a:pt x="24" y="375"/>
                    <a:pt x="60" y="387"/>
                  </a:cubicBezTo>
                  <a:cubicBezTo>
                    <a:pt x="83" y="388"/>
                    <a:pt x="106" y="389"/>
                    <a:pt x="129" y="389"/>
                  </a:cubicBezTo>
                  <a:cubicBezTo>
                    <a:pt x="424" y="389"/>
                    <a:pt x="697" y="327"/>
                    <a:pt x="1001" y="327"/>
                  </a:cubicBezTo>
                  <a:cubicBezTo>
                    <a:pt x="1025" y="327"/>
                    <a:pt x="1048" y="327"/>
                    <a:pt x="1072" y="328"/>
                  </a:cubicBezTo>
                  <a:cubicBezTo>
                    <a:pt x="1465" y="352"/>
                    <a:pt x="1751" y="506"/>
                    <a:pt x="2120" y="625"/>
                  </a:cubicBezTo>
                  <a:cubicBezTo>
                    <a:pt x="2134" y="631"/>
                    <a:pt x="2148" y="634"/>
                    <a:pt x="2161" y="634"/>
                  </a:cubicBezTo>
                  <a:cubicBezTo>
                    <a:pt x="2252" y="634"/>
                    <a:pt x="2291" y="498"/>
                    <a:pt x="2239" y="435"/>
                  </a:cubicBezTo>
                  <a:cubicBezTo>
                    <a:pt x="2016" y="153"/>
                    <a:pt x="1508" y="1"/>
                    <a:pt x="102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5" name="Google Shape;2365;p45"/>
            <p:cNvSpPr/>
            <p:nvPr/>
          </p:nvSpPr>
          <p:spPr>
            <a:xfrm>
              <a:off x="4224025" y="2080750"/>
              <a:ext cx="79800" cy="41225"/>
            </a:xfrm>
            <a:custGeom>
              <a:rect b="b" l="l" r="r" t="t"/>
              <a:pathLst>
                <a:path extrusionOk="0" h="1649" w="3192">
                  <a:moveTo>
                    <a:pt x="3156" y="0"/>
                  </a:moveTo>
                  <a:cubicBezTo>
                    <a:pt x="1977" y="322"/>
                    <a:pt x="870" y="405"/>
                    <a:pt x="60" y="1429"/>
                  </a:cubicBezTo>
                  <a:cubicBezTo>
                    <a:pt x="1" y="1518"/>
                    <a:pt x="57" y="1649"/>
                    <a:pt x="153" y="1649"/>
                  </a:cubicBezTo>
                  <a:cubicBezTo>
                    <a:pt x="172" y="1649"/>
                    <a:pt x="193" y="1643"/>
                    <a:pt x="215" y="1631"/>
                  </a:cubicBezTo>
                  <a:cubicBezTo>
                    <a:pt x="441" y="1512"/>
                    <a:pt x="560" y="1334"/>
                    <a:pt x="739" y="1167"/>
                  </a:cubicBezTo>
                  <a:cubicBezTo>
                    <a:pt x="1013" y="929"/>
                    <a:pt x="1406" y="762"/>
                    <a:pt x="1763" y="643"/>
                  </a:cubicBezTo>
                  <a:cubicBezTo>
                    <a:pt x="2287" y="476"/>
                    <a:pt x="2763" y="405"/>
                    <a:pt x="3156" y="24"/>
                  </a:cubicBezTo>
                  <a:cubicBezTo>
                    <a:pt x="3191" y="24"/>
                    <a:pt x="3168" y="0"/>
                    <a:pt x="315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45"/>
            <p:cNvSpPr/>
            <p:nvPr/>
          </p:nvSpPr>
          <p:spPr>
            <a:xfrm>
              <a:off x="4266600" y="2153025"/>
              <a:ext cx="38600" cy="74300"/>
            </a:xfrm>
            <a:custGeom>
              <a:rect b="b" l="l" r="r" t="t"/>
              <a:pathLst>
                <a:path extrusionOk="0" h="2972" w="1544">
                  <a:moveTo>
                    <a:pt x="1506" y="0"/>
                  </a:moveTo>
                  <a:cubicBezTo>
                    <a:pt x="1501" y="0"/>
                    <a:pt x="1495" y="1"/>
                    <a:pt x="1488" y="2"/>
                  </a:cubicBezTo>
                  <a:cubicBezTo>
                    <a:pt x="1060" y="169"/>
                    <a:pt x="822" y="657"/>
                    <a:pt x="619" y="1038"/>
                  </a:cubicBezTo>
                  <a:cubicBezTo>
                    <a:pt x="310" y="1657"/>
                    <a:pt x="24" y="2205"/>
                    <a:pt x="0" y="2908"/>
                  </a:cubicBezTo>
                  <a:cubicBezTo>
                    <a:pt x="0" y="2951"/>
                    <a:pt x="32" y="2972"/>
                    <a:pt x="65" y="2972"/>
                  </a:cubicBezTo>
                  <a:cubicBezTo>
                    <a:pt x="95" y="2972"/>
                    <a:pt x="125" y="2954"/>
                    <a:pt x="131" y="2919"/>
                  </a:cubicBezTo>
                  <a:cubicBezTo>
                    <a:pt x="322" y="2336"/>
                    <a:pt x="596" y="1800"/>
                    <a:pt x="857" y="1253"/>
                  </a:cubicBezTo>
                  <a:cubicBezTo>
                    <a:pt x="1060" y="848"/>
                    <a:pt x="1203" y="372"/>
                    <a:pt x="1512" y="62"/>
                  </a:cubicBezTo>
                  <a:cubicBezTo>
                    <a:pt x="1543" y="31"/>
                    <a:pt x="1538" y="0"/>
                    <a:pt x="150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45"/>
            <p:cNvSpPr/>
            <p:nvPr/>
          </p:nvSpPr>
          <p:spPr>
            <a:xfrm>
              <a:off x="4281775" y="2158575"/>
              <a:ext cx="29800" cy="119875"/>
            </a:xfrm>
            <a:custGeom>
              <a:rect b="b" l="l" r="r" t="t"/>
              <a:pathLst>
                <a:path extrusionOk="0" h="4795" w="1192">
                  <a:moveTo>
                    <a:pt x="1140" y="0"/>
                  </a:moveTo>
                  <a:cubicBezTo>
                    <a:pt x="1134" y="0"/>
                    <a:pt x="1127" y="2"/>
                    <a:pt x="1120" y="7"/>
                  </a:cubicBezTo>
                  <a:cubicBezTo>
                    <a:pt x="596" y="328"/>
                    <a:pt x="417" y="1352"/>
                    <a:pt x="310" y="1888"/>
                  </a:cubicBezTo>
                  <a:cubicBezTo>
                    <a:pt x="155" y="2781"/>
                    <a:pt x="0" y="3900"/>
                    <a:pt x="381" y="4745"/>
                  </a:cubicBezTo>
                  <a:cubicBezTo>
                    <a:pt x="399" y="4781"/>
                    <a:pt x="425" y="4795"/>
                    <a:pt x="451" y="4795"/>
                  </a:cubicBezTo>
                  <a:cubicBezTo>
                    <a:pt x="495" y="4795"/>
                    <a:pt x="541" y="4755"/>
                    <a:pt x="548" y="4710"/>
                  </a:cubicBezTo>
                  <a:cubicBezTo>
                    <a:pt x="643" y="3840"/>
                    <a:pt x="524" y="2947"/>
                    <a:pt x="643" y="2066"/>
                  </a:cubicBezTo>
                  <a:cubicBezTo>
                    <a:pt x="727" y="1400"/>
                    <a:pt x="893" y="661"/>
                    <a:pt x="1191" y="42"/>
                  </a:cubicBezTo>
                  <a:cubicBezTo>
                    <a:pt x="1191" y="33"/>
                    <a:pt x="1168" y="0"/>
                    <a:pt x="114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45"/>
            <p:cNvSpPr/>
            <p:nvPr/>
          </p:nvSpPr>
          <p:spPr>
            <a:xfrm>
              <a:off x="4264800" y="2273500"/>
              <a:ext cx="33375" cy="18750"/>
            </a:xfrm>
            <a:custGeom>
              <a:rect b="b" l="l" r="r" t="t"/>
              <a:pathLst>
                <a:path extrusionOk="0" h="750" w="1335">
                  <a:moveTo>
                    <a:pt x="1147" y="0"/>
                  </a:moveTo>
                  <a:cubicBezTo>
                    <a:pt x="1123" y="0"/>
                    <a:pt x="1101" y="16"/>
                    <a:pt x="1096" y="53"/>
                  </a:cubicBezTo>
                  <a:cubicBezTo>
                    <a:pt x="1049" y="315"/>
                    <a:pt x="918" y="434"/>
                    <a:pt x="644" y="434"/>
                  </a:cubicBezTo>
                  <a:cubicBezTo>
                    <a:pt x="537" y="434"/>
                    <a:pt x="429" y="422"/>
                    <a:pt x="310" y="422"/>
                  </a:cubicBezTo>
                  <a:cubicBezTo>
                    <a:pt x="266" y="422"/>
                    <a:pt x="204" y="404"/>
                    <a:pt x="144" y="404"/>
                  </a:cubicBezTo>
                  <a:cubicBezTo>
                    <a:pt x="106" y="404"/>
                    <a:pt x="69" y="411"/>
                    <a:pt x="36" y="434"/>
                  </a:cubicBezTo>
                  <a:cubicBezTo>
                    <a:pt x="13" y="470"/>
                    <a:pt x="1" y="494"/>
                    <a:pt x="1" y="541"/>
                  </a:cubicBezTo>
                  <a:cubicBezTo>
                    <a:pt x="25" y="672"/>
                    <a:pt x="239" y="720"/>
                    <a:pt x="334" y="732"/>
                  </a:cubicBezTo>
                  <a:cubicBezTo>
                    <a:pt x="392" y="744"/>
                    <a:pt x="450" y="749"/>
                    <a:pt x="507" y="749"/>
                  </a:cubicBezTo>
                  <a:cubicBezTo>
                    <a:pt x="614" y="749"/>
                    <a:pt x="717" y="731"/>
                    <a:pt x="810" y="708"/>
                  </a:cubicBezTo>
                  <a:cubicBezTo>
                    <a:pt x="1096" y="613"/>
                    <a:pt x="1334" y="363"/>
                    <a:pt x="1215" y="65"/>
                  </a:cubicBezTo>
                  <a:cubicBezTo>
                    <a:pt x="1209" y="25"/>
                    <a:pt x="1176" y="0"/>
                    <a:pt x="114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45"/>
            <p:cNvSpPr/>
            <p:nvPr/>
          </p:nvSpPr>
          <p:spPr>
            <a:xfrm>
              <a:off x="4313250" y="2136150"/>
              <a:ext cx="84625" cy="56650"/>
            </a:xfrm>
            <a:custGeom>
              <a:rect b="b" l="l" r="r" t="t"/>
              <a:pathLst>
                <a:path extrusionOk="0" h="2266" w="3385">
                  <a:moveTo>
                    <a:pt x="27" y="689"/>
                  </a:moveTo>
                  <a:cubicBezTo>
                    <a:pt x="3" y="689"/>
                    <a:pt x="1" y="695"/>
                    <a:pt x="9" y="695"/>
                  </a:cubicBezTo>
                  <a:cubicBezTo>
                    <a:pt x="13" y="695"/>
                    <a:pt x="19" y="693"/>
                    <a:pt x="27" y="689"/>
                  </a:cubicBezTo>
                  <a:close/>
                  <a:moveTo>
                    <a:pt x="1443" y="1"/>
                  </a:moveTo>
                  <a:cubicBezTo>
                    <a:pt x="888" y="1"/>
                    <a:pt x="327" y="232"/>
                    <a:pt x="27" y="689"/>
                  </a:cubicBezTo>
                  <a:cubicBezTo>
                    <a:pt x="341" y="432"/>
                    <a:pt x="837" y="292"/>
                    <a:pt x="1317" y="292"/>
                  </a:cubicBezTo>
                  <a:cubicBezTo>
                    <a:pt x="1658" y="292"/>
                    <a:pt x="1990" y="362"/>
                    <a:pt x="2242" y="511"/>
                  </a:cubicBezTo>
                  <a:cubicBezTo>
                    <a:pt x="2921" y="916"/>
                    <a:pt x="2861" y="1618"/>
                    <a:pt x="3182" y="2237"/>
                  </a:cubicBezTo>
                  <a:cubicBezTo>
                    <a:pt x="3191" y="2258"/>
                    <a:pt x="3203" y="2265"/>
                    <a:pt x="3216" y="2265"/>
                  </a:cubicBezTo>
                  <a:cubicBezTo>
                    <a:pt x="3242" y="2265"/>
                    <a:pt x="3270" y="2237"/>
                    <a:pt x="3278" y="2213"/>
                  </a:cubicBezTo>
                  <a:cubicBezTo>
                    <a:pt x="3385" y="1380"/>
                    <a:pt x="2944" y="427"/>
                    <a:pt x="2135" y="130"/>
                  </a:cubicBezTo>
                  <a:cubicBezTo>
                    <a:pt x="1920" y="44"/>
                    <a:pt x="1682" y="1"/>
                    <a:pt x="144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45"/>
            <p:cNvSpPr/>
            <p:nvPr/>
          </p:nvSpPr>
          <p:spPr>
            <a:xfrm>
              <a:off x="4308550" y="2152425"/>
              <a:ext cx="87400" cy="40950"/>
            </a:xfrm>
            <a:custGeom>
              <a:rect b="b" l="l" r="r" t="t"/>
              <a:pathLst>
                <a:path extrusionOk="0" h="1638" w="3496">
                  <a:moveTo>
                    <a:pt x="620" y="0"/>
                  </a:moveTo>
                  <a:cubicBezTo>
                    <a:pt x="472" y="0"/>
                    <a:pt x="324" y="22"/>
                    <a:pt x="180" y="74"/>
                  </a:cubicBezTo>
                  <a:cubicBezTo>
                    <a:pt x="1" y="134"/>
                    <a:pt x="37" y="384"/>
                    <a:pt x="227" y="396"/>
                  </a:cubicBezTo>
                  <a:cubicBezTo>
                    <a:pt x="1382" y="503"/>
                    <a:pt x="2358" y="1050"/>
                    <a:pt x="3335" y="1634"/>
                  </a:cubicBezTo>
                  <a:cubicBezTo>
                    <a:pt x="3346" y="1637"/>
                    <a:pt x="3357" y="1638"/>
                    <a:pt x="3368" y="1638"/>
                  </a:cubicBezTo>
                  <a:cubicBezTo>
                    <a:pt x="3445" y="1638"/>
                    <a:pt x="3496" y="1566"/>
                    <a:pt x="3454" y="1503"/>
                  </a:cubicBezTo>
                  <a:cubicBezTo>
                    <a:pt x="3204" y="991"/>
                    <a:pt x="2573" y="634"/>
                    <a:pt x="2073" y="431"/>
                  </a:cubicBezTo>
                  <a:cubicBezTo>
                    <a:pt x="1632" y="248"/>
                    <a:pt x="1121" y="0"/>
                    <a:pt x="62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1" name="Google Shape;2371;p45"/>
            <p:cNvSpPr/>
            <p:nvPr/>
          </p:nvSpPr>
          <p:spPr>
            <a:xfrm>
              <a:off x="4314975" y="2099475"/>
              <a:ext cx="84850" cy="51375"/>
            </a:xfrm>
            <a:custGeom>
              <a:rect b="b" l="l" r="r" t="t"/>
              <a:pathLst>
                <a:path extrusionOk="0" h="2055" w="3394">
                  <a:moveTo>
                    <a:pt x="2307" y="0"/>
                  </a:moveTo>
                  <a:cubicBezTo>
                    <a:pt x="1281" y="0"/>
                    <a:pt x="150" y="1005"/>
                    <a:pt x="18" y="1978"/>
                  </a:cubicBezTo>
                  <a:cubicBezTo>
                    <a:pt x="0" y="2013"/>
                    <a:pt x="41" y="2055"/>
                    <a:pt x="73" y="2055"/>
                  </a:cubicBezTo>
                  <a:cubicBezTo>
                    <a:pt x="85" y="2055"/>
                    <a:pt x="95" y="2050"/>
                    <a:pt x="101" y="2037"/>
                  </a:cubicBezTo>
                  <a:cubicBezTo>
                    <a:pt x="620" y="1397"/>
                    <a:pt x="1400" y="310"/>
                    <a:pt x="2293" y="310"/>
                  </a:cubicBezTo>
                  <a:cubicBezTo>
                    <a:pt x="2546" y="310"/>
                    <a:pt x="2809" y="398"/>
                    <a:pt x="3078" y="609"/>
                  </a:cubicBezTo>
                  <a:cubicBezTo>
                    <a:pt x="3112" y="635"/>
                    <a:pt x="3148" y="646"/>
                    <a:pt x="3182" y="646"/>
                  </a:cubicBezTo>
                  <a:cubicBezTo>
                    <a:pt x="3301" y="646"/>
                    <a:pt x="3394" y="508"/>
                    <a:pt x="3292" y="406"/>
                  </a:cubicBezTo>
                  <a:cubicBezTo>
                    <a:pt x="3007" y="121"/>
                    <a:pt x="2663" y="0"/>
                    <a:pt x="230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45"/>
            <p:cNvSpPr/>
            <p:nvPr/>
          </p:nvSpPr>
          <p:spPr>
            <a:xfrm>
              <a:off x="4330375" y="2109325"/>
              <a:ext cx="66025" cy="32550"/>
            </a:xfrm>
            <a:custGeom>
              <a:rect b="b" l="l" r="r" t="t"/>
              <a:pathLst>
                <a:path extrusionOk="0" h="1302" w="2641">
                  <a:moveTo>
                    <a:pt x="2316" y="1"/>
                  </a:moveTo>
                  <a:cubicBezTo>
                    <a:pt x="1639" y="1"/>
                    <a:pt x="166" y="907"/>
                    <a:pt x="33" y="1155"/>
                  </a:cubicBezTo>
                  <a:cubicBezTo>
                    <a:pt x="1" y="1219"/>
                    <a:pt x="55" y="1302"/>
                    <a:pt x="117" y="1302"/>
                  </a:cubicBezTo>
                  <a:cubicBezTo>
                    <a:pt x="125" y="1302"/>
                    <a:pt x="132" y="1301"/>
                    <a:pt x="140" y="1298"/>
                  </a:cubicBezTo>
                  <a:cubicBezTo>
                    <a:pt x="604" y="1179"/>
                    <a:pt x="1081" y="822"/>
                    <a:pt x="1509" y="619"/>
                  </a:cubicBezTo>
                  <a:cubicBezTo>
                    <a:pt x="1724" y="512"/>
                    <a:pt x="1938" y="405"/>
                    <a:pt x="2164" y="334"/>
                  </a:cubicBezTo>
                  <a:cubicBezTo>
                    <a:pt x="2319" y="286"/>
                    <a:pt x="2474" y="310"/>
                    <a:pt x="2617" y="250"/>
                  </a:cubicBezTo>
                  <a:cubicBezTo>
                    <a:pt x="2640" y="250"/>
                    <a:pt x="2640" y="215"/>
                    <a:pt x="2640" y="191"/>
                  </a:cubicBezTo>
                  <a:cubicBezTo>
                    <a:pt x="2603" y="56"/>
                    <a:pt x="2484" y="1"/>
                    <a:pt x="231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3" name="Google Shape;2373;p45"/>
            <p:cNvSpPr/>
            <p:nvPr/>
          </p:nvSpPr>
          <p:spPr>
            <a:xfrm>
              <a:off x="4277350" y="2085175"/>
              <a:ext cx="50875" cy="60800"/>
            </a:xfrm>
            <a:custGeom>
              <a:rect b="b" l="l" r="r" t="t"/>
              <a:pathLst>
                <a:path extrusionOk="0" h="2432" w="2035">
                  <a:moveTo>
                    <a:pt x="548" y="1"/>
                  </a:moveTo>
                  <a:cubicBezTo>
                    <a:pt x="417" y="1"/>
                    <a:pt x="288" y="30"/>
                    <a:pt x="166" y="97"/>
                  </a:cubicBezTo>
                  <a:cubicBezTo>
                    <a:pt x="0" y="190"/>
                    <a:pt x="95" y="399"/>
                    <a:pt x="254" y="399"/>
                  </a:cubicBezTo>
                  <a:cubicBezTo>
                    <a:pt x="279" y="399"/>
                    <a:pt x="305" y="394"/>
                    <a:pt x="332" y="383"/>
                  </a:cubicBezTo>
                  <a:cubicBezTo>
                    <a:pt x="390" y="356"/>
                    <a:pt x="453" y="345"/>
                    <a:pt x="517" y="345"/>
                  </a:cubicBezTo>
                  <a:cubicBezTo>
                    <a:pt x="862" y="345"/>
                    <a:pt x="1267" y="680"/>
                    <a:pt x="1428" y="930"/>
                  </a:cubicBezTo>
                  <a:cubicBezTo>
                    <a:pt x="1701" y="1359"/>
                    <a:pt x="1820" y="1907"/>
                    <a:pt x="1642" y="2395"/>
                  </a:cubicBezTo>
                  <a:cubicBezTo>
                    <a:pt x="1627" y="2418"/>
                    <a:pt x="1641" y="2431"/>
                    <a:pt x="1656" y="2431"/>
                  </a:cubicBezTo>
                  <a:cubicBezTo>
                    <a:pt x="1665" y="2431"/>
                    <a:pt x="1673" y="2427"/>
                    <a:pt x="1678" y="2419"/>
                  </a:cubicBezTo>
                  <a:cubicBezTo>
                    <a:pt x="2011" y="1847"/>
                    <a:pt x="2035" y="1109"/>
                    <a:pt x="1606" y="585"/>
                  </a:cubicBezTo>
                  <a:cubicBezTo>
                    <a:pt x="1363" y="279"/>
                    <a:pt x="951" y="1"/>
                    <a:pt x="54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45"/>
            <p:cNvSpPr/>
            <p:nvPr/>
          </p:nvSpPr>
          <p:spPr>
            <a:xfrm>
              <a:off x="4279975" y="2090575"/>
              <a:ext cx="26525" cy="45175"/>
            </a:xfrm>
            <a:custGeom>
              <a:rect b="b" l="l" r="r" t="t"/>
              <a:pathLst>
                <a:path extrusionOk="0" h="1807" w="1061">
                  <a:moveTo>
                    <a:pt x="84" y="0"/>
                  </a:moveTo>
                  <a:cubicBezTo>
                    <a:pt x="37" y="12"/>
                    <a:pt x="1" y="83"/>
                    <a:pt x="37" y="119"/>
                  </a:cubicBezTo>
                  <a:cubicBezTo>
                    <a:pt x="263" y="322"/>
                    <a:pt x="406" y="607"/>
                    <a:pt x="477" y="893"/>
                  </a:cubicBezTo>
                  <a:cubicBezTo>
                    <a:pt x="537" y="1131"/>
                    <a:pt x="501" y="1512"/>
                    <a:pt x="656" y="1727"/>
                  </a:cubicBezTo>
                  <a:cubicBezTo>
                    <a:pt x="693" y="1780"/>
                    <a:pt x="744" y="1807"/>
                    <a:pt x="795" y="1807"/>
                  </a:cubicBezTo>
                  <a:cubicBezTo>
                    <a:pt x="858" y="1807"/>
                    <a:pt x="920" y="1765"/>
                    <a:pt x="953" y="1679"/>
                  </a:cubicBezTo>
                  <a:cubicBezTo>
                    <a:pt x="1061" y="1381"/>
                    <a:pt x="858" y="845"/>
                    <a:pt x="739" y="584"/>
                  </a:cubicBezTo>
                  <a:cubicBezTo>
                    <a:pt x="620" y="286"/>
                    <a:pt x="430" y="0"/>
                    <a:pt x="8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45"/>
            <p:cNvSpPr/>
            <p:nvPr/>
          </p:nvSpPr>
          <p:spPr>
            <a:xfrm>
              <a:off x="3741525" y="2496550"/>
              <a:ext cx="13425" cy="28925"/>
            </a:xfrm>
            <a:custGeom>
              <a:rect b="b" l="l" r="r" t="t"/>
              <a:pathLst>
                <a:path extrusionOk="0" h="1157" w="537">
                  <a:moveTo>
                    <a:pt x="372" y="0"/>
                  </a:moveTo>
                  <a:cubicBezTo>
                    <a:pt x="367" y="0"/>
                    <a:pt x="363" y="1"/>
                    <a:pt x="358" y="1"/>
                  </a:cubicBezTo>
                  <a:cubicBezTo>
                    <a:pt x="227" y="13"/>
                    <a:pt x="274" y="299"/>
                    <a:pt x="227" y="394"/>
                  </a:cubicBezTo>
                  <a:cubicBezTo>
                    <a:pt x="167" y="573"/>
                    <a:pt x="1" y="918"/>
                    <a:pt x="120" y="1108"/>
                  </a:cubicBezTo>
                  <a:cubicBezTo>
                    <a:pt x="143" y="1140"/>
                    <a:pt x="188" y="1156"/>
                    <a:pt x="237" y="1156"/>
                  </a:cubicBezTo>
                  <a:cubicBezTo>
                    <a:pt x="261" y="1156"/>
                    <a:pt x="286" y="1152"/>
                    <a:pt x="310" y="1144"/>
                  </a:cubicBezTo>
                  <a:cubicBezTo>
                    <a:pt x="489" y="1037"/>
                    <a:pt x="536" y="656"/>
                    <a:pt x="513" y="489"/>
                  </a:cubicBezTo>
                  <a:cubicBezTo>
                    <a:pt x="489" y="397"/>
                    <a:pt x="534" y="0"/>
                    <a:pt x="37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6" name="Google Shape;2376;p45"/>
            <p:cNvSpPr/>
            <p:nvPr/>
          </p:nvSpPr>
          <p:spPr>
            <a:xfrm>
              <a:off x="3681400" y="2464425"/>
              <a:ext cx="73850" cy="34000"/>
            </a:xfrm>
            <a:custGeom>
              <a:rect b="b" l="l" r="r" t="t"/>
              <a:pathLst>
                <a:path extrusionOk="0" h="1360" w="2954">
                  <a:moveTo>
                    <a:pt x="72" y="0"/>
                  </a:moveTo>
                  <a:cubicBezTo>
                    <a:pt x="24" y="0"/>
                    <a:pt x="1" y="72"/>
                    <a:pt x="24" y="107"/>
                  </a:cubicBezTo>
                  <a:cubicBezTo>
                    <a:pt x="429" y="477"/>
                    <a:pt x="1013" y="667"/>
                    <a:pt x="1525" y="822"/>
                  </a:cubicBezTo>
                  <a:cubicBezTo>
                    <a:pt x="1917" y="917"/>
                    <a:pt x="2417" y="989"/>
                    <a:pt x="2656" y="1334"/>
                  </a:cubicBezTo>
                  <a:cubicBezTo>
                    <a:pt x="2667" y="1350"/>
                    <a:pt x="2688" y="1359"/>
                    <a:pt x="2710" y="1359"/>
                  </a:cubicBezTo>
                  <a:cubicBezTo>
                    <a:pt x="2735" y="1359"/>
                    <a:pt x="2762" y="1347"/>
                    <a:pt x="2775" y="1322"/>
                  </a:cubicBezTo>
                  <a:cubicBezTo>
                    <a:pt x="2953" y="953"/>
                    <a:pt x="2382" y="727"/>
                    <a:pt x="2120" y="643"/>
                  </a:cubicBezTo>
                  <a:cubicBezTo>
                    <a:pt x="1846" y="536"/>
                    <a:pt x="1525" y="488"/>
                    <a:pt x="1227" y="393"/>
                  </a:cubicBezTo>
                  <a:cubicBezTo>
                    <a:pt x="846" y="250"/>
                    <a:pt x="477" y="48"/>
                    <a:pt x="7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45"/>
            <p:cNvSpPr/>
            <p:nvPr/>
          </p:nvSpPr>
          <p:spPr>
            <a:xfrm>
              <a:off x="3679025" y="2464125"/>
              <a:ext cx="1500" cy="1225"/>
            </a:xfrm>
            <a:custGeom>
              <a:rect b="b" l="l" r="r" t="t"/>
              <a:pathLst>
                <a:path extrusionOk="0" h="49" w="60">
                  <a:moveTo>
                    <a:pt x="36" y="0"/>
                  </a:moveTo>
                  <a:cubicBezTo>
                    <a:pt x="0" y="12"/>
                    <a:pt x="0" y="48"/>
                    <a:pt x="36" y="48"/>
                  </a:cubicBezTo>
                  <a:cubicBezTo>
                    <a:pt x="60" y="48"/>
                    <a:pt x="60" y="0"/>
                    <a:pt x="3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8" name="Google Shape;2378;p45"/>
            <p:cNvSpPr/>
            <p:nvPr/>
          </p:nvSpPr>
          <p:spPr>
            <a:xfrm>
              <a:off x="3620375" y="2457775"/>
              <a:ext cx="62825" cy="97100"/>
            </a:xfrm>
            <a:custGeom>
              <a:rect b="b" l="l" r="r" t="t"/>
              <a:pathLst>
                <a:path extrusionOk="0" h="3884" w="2513">
                  <a:moveTo>
                    <a:pt x="1979" y="0"/>
                  </a:moveTo>
                  <a:cubicBezTo>
                    <a:pt x="1566" y="0"/>
                    <a:pt x="1172" y="452"/>
                    <a:pt x="929" y="790"/>
                  </a:cubicBezTo>
                  <a:cubicBezTo>
                    <a:pt x="310" y="1683"/>
                    <a:pt x="13" y="2743"/>
                    <a:pt x="1" y="3814"/>
                  </a:cubicBezTo>
                  <a:cubicBezTo>
                    <a:pt x="1" y="3859"/>
                    <a:pt x="38" y="3883"/>
                    <a:pt x="77" y="3883"/>
                  </a:cubicBezTo>
                  <a:cubicBezTo>
                    <a:pt x="110" y="3883"/>
                    <a:pt x="144" y="3865"/>
                    <a:pt x="156" y="3826"/>
                  </a:cubicBezTo>
                  <a:cubicBezTo>
                    <a:pt x="287" y="3157"/>
                    <a:pt x="924" y="296"/>
                    <a:pt x="2038" y="296"/>
                  </a:cubicBezTo>
                  <a:cubicBezTo>
                    <a:pt x="2133" y="296"/>
                    <a:pt x="2232" y="317"/>
                    <a:pt x="2334" y="362"/>
                  </a:cubicBezTo>
                  <a:cubicBezTo>
                    <a:pt x="2347" y="367"/>
                    <a:pt x="2360" y="369"/>
                    <a:pt x="2372" y="369"/>
                  </a:cubicBezTo>
                  <a:cubicBezTo>
                    <a:pt x="2445" y="369"/>
                    <a:pt x="2512" y="290"/>
                    <a:pt x="2442" y="219"/>
                  </a:cubicBezTo>
                  <a:cubicBezTo>
                    <a:pt x="2289" y="63"/>
                    <a:pt x="2133" y="0"/>
                    <a:pt x="197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9" name="Google Shape;2379;p45"/>
            <p:cNvSpPr/>
            <p:nvPr/>
          </p:nvSpPr>
          <p:spPr>
            <a:xfrm>
              <a:off x="3619775" y="2555600"/>
              <a:ext cx="29200" cy="38025"/>
            </a:xfrm>
            <a:custGeom>
              <a:rect b="b" l="l" r="r" t="t"/>
              <a:pathLst>
                <a:path extrusionOk="0" h="1521" w="1168">
                  <a:moveTo>
                    <a:pt x="109" y="1"/>
                  </a:moveTo>
                  <a:cubicBezTo>
                    <a:pt x="94" y="1"/>
                    <a:pt x="84" y="13"/>
                    <a:pt x="84" y="32"/>
                  </a:cubicBezTo>
                  <a:cubicBezTo>
                    <a:pt x="1" y="199"/>
                    <a:pt x="37" y="282"/>
                    <a:pt x="96" y="437"/>
                  </a:cubicBezTo>
                  <a:cubicBezTo>
                    <a:pt x="168" y="628"/>
                    <a:pt x="156" y="866"/>
                    <a:pt x="275" y="1044"/>
                  </a:cubicBezTo>
                  <a:cubicBezTo>
                    <a:pt x="418" y="1235"/>
                    <a:pt x="811" y="1485"/>
                    <a:pt x="1061" y="1521"/>
                  </a:cubicBezTo>
                  <a:cubicBezTo>
                    <a:pt x="1132" y="1521"/>
                    <a:pt x="1168" y="1461"/>
                    <a:pt x="1156" y="1402"/>
                  </a:cubicBezTo>
                  <a:cubicBezTo>
                    <a:pt x="1108" y="1128"/>
                    <a:pt x="763" y="1032"/>
                    <a:pt x="572" y="866"/>
                  </a:cubicBezTo>
                  <a:cubicBezTo>
                    <a:pt x="406" y="735"/>
                    <a:pt x="263" y="640"/>
                    <a:pt x="239" y="401"/>
                  </a:cubicBezTo>
                  <a:cubicBezTo>
                    <a:pt x="227" y="223"/>
                    <a:pt x="263" y="175"/>
                    <a:pt x="156" y="32"/>
                  </a:cubicBezTo>
                  <a:cubicBezTo>
                    <a:pt x="139" y="10"/>
                    <a:pt x="122" y="1"/>
                    <a:pt x="10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0" name="Google Shape;2380;p45"/>
            <p:cNvSpPr/>
            <p:nvPr/>
          </p:nvSpPr>
          <p:spPr>
            <a:xfrm>
              <a:off x="3641625" y="2588150"/>
              <a:ext cx="20000" cy="35975"/>
            </a:xfrm>
            <a:custGeom>
              <a:rect b="b" l="l" r="r" t="t"/>
              <a:pathLst>
                <a:path extrusionOk="0" h="1439" w="800">
                  <a:moveTo>
                    <a:pt x="162" y="1"/>
                  </a:moveTo>
                  <a:cubicBezTo>
                    <a:pt x="84" y="1"/>
                    <a:pt x="1" y="96"/>
                    <a:pt x="44" y="171"/>
                  </a:cubicBezTo>
                  <a:cubicBezTo>
                    <a:pt x="115" y="385"/>
                    <a:pt x="246" y="540"/>
                    <a:pt x="294" y="766"/>
                  </a:cubicBezTo>
                  <a:cubicBezTo>
                    <a:pt x="341" y="981"/>
                    <a:pt x="365" y="1159"/>
                    <a:pt x="437" y="1350"/>
                  </a:cubicBezTo>
                  <a:cubicBezTo>
                    <a:pt x="466" y="1413"/>
                    <a:pt x="515" y="1439"/>
                    <a:pt x="566" y="1439"/>
                  </a:cubicBezTo>
                  <a:cubicBezTo>
                    <a:pt x="679" y="1439"/>
                    <a:pt x="800" y="1311"/>
                    <a:pt x="734" y="1171"/>
                  </a:cubicBezTo>
                  <a:cubicBezTo>
                    <a:pt x="579" y="778"/>
                    <a:pt x="651" y="207"/>
                    <a:pt x="187" y="4"/>
                  </a:cubicBezTo>
                  <a:cubicBezTo>
                    <a:pt x="179" y="2"/>
                    <a:pt x="170" y="1"/>
                    <a:pt x="16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1" name="Google Shape;2381;p45"/>
            <p:cNvSpPr/>
            <p:nvPr/>
          </p:nvSpPr>
          <p:spPr>
            <a:xfrm>
              <a:off x="3656700" y="2558625"/>
              <a:ext cx="109850" cy="70225"/>
            </a:xfrm>
            <a:custGeom>
              <a:rect b="b" l="l" r="r" t="t"/>
              <a:pathLst>
                <a:path extrusionOk="0" h="2809" w="4394">
                  <a:moveTo>
                    <a:pt x="4340" y="1"/>
                  </a:moveTo>
                  <a:cubicBezTo>
                    <a:pt x="4334" y="1"/>
                    <a:pt x="4328" y="7"/>
                    <a:pt x="4322" y="19"/>
                  </a:cubicBezTo>
                  <a:cubicBezTo>
                    <a:pt x="3703" y="459"/>
                    <a:pt x="3215" y="1090"/>
                    <a:pt x="2572" y="1519"/>
                  </a:cubicBezTo>
                  <a:cubicBezTo>
                    <a:pt x="2239" y="1757"/>
                    <a:pt x="1870" y="2043"/>
                    <a:pt x="1500" y="2233"/>
                  </a:cubicBezTo>
                  <a:cubicBezTo>
                    <a:pt x="1036" y="2483"/>
                    <a:pt x="548" y="2412"/>
                    <a:pt x="72" y="2555"/>
                  </a:cubicBezTo>
                  <a:cubicBezTo>
                    <a:pt x="0" y="2590"/>
                    <a:pt x="12" y="2697"/>
                    <a:pt x="72" y="2709"/>
                  </a:cubicBezTo>
                  <a:cubicBezTo>
                    <a:pt x="281" y="2778"/>
                    <a:pt x="468" y="2809"/>
                    <a:pt x="639" y="2809"/>
                  </a:cubicBezTo>
                  <a:cubicBezTo>
                    <a:pt x="1384" y="2809"/>
                    <a:pt x="1828" y="2234"/>
                    <a:pt x="2477" y="1769"/>
                  </a:cubicBezTo>
                  <a:cubicBezTo>
                    <a:pt x="3215" y="1233"/>
                    <a:pt x="4167" y="1102"/>
                    <a:pt x="4394" y="78"/>
                  </a:cubicBezTo>
                  <a:cubicBezTo>
                    <a:pt x="4394" y="42"/>
                    <a:pt x="4394" y="30"/>
                    <a:pt x="4358" y="19"/>
                  </a:cubicBezTo>
                  <a:cubicBezTo>
                    <a:pt x="4352" y="7"/>
                    <a:pt x="4346" y="1"/>
                    <a:pt x="434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p45"/>
            <p:cNvSpPr/>
            <p:nvPr/>
          </p:nvSpPr>
          <p:spPr>
            <a:xfrm>
              <a:off x="3742725" y="2511075"/>
              <a:ext cx="27100" cy="61000"/>
            </a:xfrm>
            <a:custGeom>
              <a:rect b="b" l="l" r="r" t="t"/>
              <a:pathLst>
                <a:path extrusionOk="0" h="2440" w="1084">
                  <a:moveTo>
                    <a:pt x="269" y="0"/>
                  </a:moveTo>
                  <a:cubicBezTo>
                    <a:pt x="261" y="0"/>
                    <a:pt x="254" y="4"/>
                    <a:pt x="250" y="16"/>
                  </a:cubicBezTo>
                  <a:cubicBezTo>
                    <a:pt x="84" y="289"/>
                    <a:pt x="0" y="575"/>
                    <a:pt x="167" y="873"/>
                  </a:cubicBezTo>
                  <a:cubicBezTo>
                    <a:pt x="262" y="1063"/>
                    <a:pt x="429" y="1159"/>
                    <a:pt x="560" y="1301"/>
                  </a:cubicBezTo>
                  <a:cubicBezTo>
                    <a:pt x="857" y="1682"/>
                    <a:pt x="596" y="1980"/>
                    <a:pt x="524" y="2349"/>
                  </a:cubicBezTo>
                  <a:cubicBezTo>
                    <a:pt x="507" y="2401"/>
                    <a:pt x="545" y="2440"/>
                    <a:pt x="591" y="2440"/>
                  </a:cubicBezTo>
                  <a:cubicBezTo>
                    <a:pt x="608" y="2440"/>
                    <a:pt x="627" y="2434"/>
                    <a:pt x="643" y="2421"/>
                  </a:cubicBezTo>
                  <a:cubicBezTo>
                    <a:pt x="917" y="2194"/>
                    <a:pt x="1084" y="1730"/>
                    <a:pt x="941" y="1385"/>
                  </a:cubicBezTo>
                  <a:cubicBezTo>
                    <a:pt x="846" y="1170"/>
                    <a:pt x="679" y="1063"/>
                    <a:pt x="524" y="932"/>
                  </a:cubicBezTo>
                  <a:cubicBezTo>
                    <a:pt x="191" y="647"/>
                    <a:pt x="143" y="444"/>
                    <a:pt x="286" y="27"/>
                  </a:cubicBezTo>
                  <a:cubicBezTo>
                    <a:pt x="302" y="19"/>
                    <a:pt x="285" y="0"/>
                    <a:pt x="26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3" name="Google Shape;2383;p45"/>
            <p:cNvSpPr/>
            <p:nvPr/>
          </p:nvSpPr>
          <p:spPr>
            <a:xfrm>
              <a:off x="3923675" y="3498475"/>
              <a:ext cx="70300" cy="54875"/>
            </a:xfrm>
            <a:custGeom>
              <a:rect b="b" l="l" r="r" t="t"/>
              <a:pathLst>
                <a:path extrusionOk="0" h="2195" w="2812">
                  <a:moveTo>
                    <a:pt x="2609" y="1"/>
                  </a:moveTo>
                  <a:cubicBezTo>
                    <a:pt x="2430" y="12"/>
                    <a:pt x="2359" y="143"/>
                    <a:pt x="2251" y="262"/>
                  </a:cubicBezTo>
                  <a:cubicBezTo>
                    <a:pt x="2061" y="477"/>
                    <a:pt x="1847" y="667"/>
                    <a:pt x="1644" y="858"/>
                  </a:cubicBezTo>
                  <a:cubicBezTo>
                    <a:pt x="1228" y="1227"/>
                    <a:pt x="704" y="1691"/>
                    <a:pt x="168" y="1870"/>
                  </a:cubicBezTo>
                  <a:cubicBezTo>
                    <a:pt x="0" y="1948"/>
                    <a:pt x="63" y="2195"/>
                    <a:pt x="230" y="2195"/>
                  </a:cubicBezTo>
                  <a:cubicBezTo>
                    <a:pt x="240" y="2195"/>
                    <a:pt x="252" y="2193"/>
                    <a:pt x="263" y="2191"/>
                  </a:cubicBezTo>
                  <a:cubicBezTo>
                    <a:pt x="858" y="2048"/>
                    <a:pt x="1323" y="1667"/>
                    <a:pt x="1763" y="1263"/>
                  </a:cubicBezTo>
                  <a:cubicBezTo>
                    <a:pt x="2013" y="1036"/>
                    <a:pt x="2811" y="465"/>
                    <a:pt x="2716" y="72"/>
                  </a:cubicBezTo>
                  <a:cubicBezTo>
                    <a:pt x="2704" y="24"/>
                    <a:pt x="2656" y="1"/>
                    <a:pt x="260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45"/>
            <p:cNvSpPr/>
            <p:nvPr/>
          </p:nvSpPr>
          <p:spPr>
            <a:xfrm>
              <a:off x="3979350" y="3424950"/>
              <a:ext cx="24075" cy="79000"/>
            </a:xfrm>
            <a:custGeom>
              <a:rect b="b" l="l" r="r" t="t"/>
              <a:pathLst>
                <a:path extrusionOk="0" h="3160" w="963">
                  <a:moveTo>
                    <a:pt x="888" y="0"/>
                  </a:moveTo>
                  <a:cubicBezTo>
                    <a:pt x="874" y="0"/>
                    <a:pt x="860" y="4"/>
                    <a:pt x="846" y="13"/>
                  </a:cubicBezTo>
                  <a:cubicBezTo>
                    <a:pt x="417" y="215"/>
                    <a:pt x="191" y="703"/>
                    <a:pt x="120" y="1156"/>
                  </a:cubicBezTo>
                  <a:cubicBezTo>
                    <a:pt x="1" y="1834"/>
                    <a:pt x="536" y="2370"/>
                    <a:pt x="263" y="3049"/>
                  </a:cubicBezTo>
                  <a:cubicBezTo>
                    <a:pt x="239" y="3112"/>
                    <a:pt x="300" y="3160"/>
                    <a:pt x="357" y="3160"/>
                  </a:cubicBezTo>
                  <a:cubicBezTo>
                    <a:pt x="386" y="3160"/>
                    <a:pt x="413" y="3148"/>
                    <a:pt x="429" y="3120"/>
                  </a:cubicBezTo>
                  <a:cubicBezTo>
                    <a:pt x="656" y="2715"/>
                    <a:pt x="608" y="2370"/>
                    <a:pt x="536" y="1930"/>
                  </a:cubicBezTo>
                  <a:cubicBezTo>
                    <a:pt x="465" y="1513"/>
                    <a:pt x="441" y="1156"/>
                    <a:pt x="644" y="751"/>
                  </a:cubicBezTo>
                  <a:cubicBezTo>
                    <a:pt x="739" y="525"/>
                    <a:pt x="894" y="322"/>
                    <a:pt x="953" y="84"/>
                  </a:cubicBezTo>
                  <a:cubicBezTo>
                    <a:pt x="962" y="39"/>
                    <a:pt x="930" y="0"/>
                    <a:pt x="88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45"/>
            <p:cNvSpPr/>
            <p:nvPr/>
          </p:nvSpPr>
          <p:spPr>
            <a:xfrm>
              <a:off x="3999300" y="3359375"/>
              <a:ext cx="80100" cy="67825"/>
            </a:xfrm>
            <a:custGeom>
              <a:rect b="b" l="l" r="r" t="t"/>
              <a:pathLst>
                <a:path extrusionOk="0" h="2713" w="3204">
                  <a:moveTo>
                    <a:pt x="2914" y="1"/>
                  </a:moveTo>
                  <a:cubicBezTo>
                    <a:pt x="2405" y="1"/>
                    <a:pt x="1657" y="595"/>
                    <a:pt x="1358" y="814"/>
                  </a:cubicBezTo>
                  <a:cubicBezTo>
                    <a:pt x="834" y="1219"/>
                    <a:pt x="0" y="1921"/>
                    <a:pt x="48" y="2659"/>
                  </a:cubicBezTo>
                  <a:cubicBezTo>
                    <a:pt x="56" y="2691"/>
                    <a:pt x="96" y="2712"/>
                    <a:pt x="128" y="2712"/>
                  </a:cubicBezTo>
                  <a:cubicBezTo>
                    <a:pt x="145" y="2712"/>
                    <a:pt x="159" y="2707"/>
                    <a:pt x="167" y="2695"/>
                  </a:cubicBezTo>
                  <a:cubicBezTo>
                    <a:pt x="679" y="2136"/>
                    <a:pt x="989" y="1528"/>
                    <a:pt x="1596" y="1064"/>
                  </a:cubicBezTo>
                  <a:cubicBezTo>
                    <a:pt x="1929" y="826"/>
                    <a:pt x="2263" y="623"/>
                    <a:pt x="2620" y="469"/>
                  </a:cubicBezTo>
                  <a:cubicBezTo>
                    <a:pt x="2846" y="385"/>
                    <a:pt x="3072" y="350"/>
                    <a:pt x="3191" y="135"/>
                  </a:cubicBezTo>
                  <a:cubicBezTo>
                    <a:pt x="3203" y="100"/>
                    <a:pt x="3191" y="88"/>
                    <a:pt x="3179" y="76"/>
                  </a:cubicBezTo>
                  <a:cubicBezTo>
                    <a:pt x="3104" y="23"/>
                    <a:pt x="3013" y="1"/>
                    <a:pt x="291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45"/>
            <p:cNvSpPr/>
            <p:nvPr/>
          </p:nvSpPr>
          <p:spPr>
            <a:xfrm>
              <a:off x="4068050" y="3361925"/>
              <a:ext cx="124150" cy="38950"/>
            </a:xfrm>
            <a:custGeom>
              <a:rect b="b" l="l" r="r" t="t"/>
              <a:pathLst>
                <a:path extrusionOk="0" h="1558" w="4966">
                  <a:moveTo>
                    <a:pt x="1229" y="0"/>
                  </a:moveTo>
                  <a:cubicBezTo>
                    <a:pt x="823" y="0"/>
                    <a:pt x="415" y="72"/>
                    <a:pt x="1" y="212"/>
                  </a:cubicBezTo>
                  <a:cubicBezTo>
                    <a:pt x="13" y="212"/>
                    <a:pt x="13" y="236"/>
                    <a:pt x="25" y="236"/>
                  </a:cubicBezTo>
                  <a:cubicBezTo>
                    <a:pt x="906" y="283"/>
                    <a:pt x="1668" y="331"/>
                    <a:pt x="2513" y="664"/>
                  </a:cubicBezTo>
                  <a:cubicBezTo>
                    <a:pt x="3239" y="950"/>
                    <a:pt x="4096" y="1545"/>
                    <a:pt x="4894" y="1557"/>
                  </a:cubicBezTo>
                  <a:cubicBezTo>
                    <a:pt x="4918" y="1557"/>
                    <a:pt x="4966" y="1522"/>
                    <a:pt x="4930" y="1486"/>
                  </a:cubicBezTo>
                  <a:cubicBezTo>
                    <a:pt x="4430" y="831"/>
                    <a:pt x="3251" y="521"/>
                    <a:pt x="2489" y="236"/>
                  </a:cubicBezTo>
                  <a:cubicBezTo>
                    <a:pt x="2070" y="78"/>
                    <a:pt x="1651" y="0"/>
                    <a:pt x="122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45"/>
            <p:cNvSpPr/>
            <p:nvPr/>
          </p:nvSpPr>
          <p:spPr>
            <a:xfrm>
              <a:off x="4180625" y="3396650"/>
              <a:ext cx="132000" cy="106525"/>
            </a:xfrm>
            <a:custGeom>
              <a:rect b="b" l="l" r="r" t="t"/>
              <a:pathLst>
                <a:path extrusionOk="0" h="4261" w="5280">
                  <a:moveTo>
                    <a:pt x="95" y="1"/>
                  </a:moveTo>
                  <a:cubicBezTo>
                    <a:pt x="31" y="1"/>
                    <a:pt x="1" y="99"/>
                    <a:pt x="46" y="145"/>
                  </a:cubicBezTo>
                  <a:cubicBezTo>
                    <a:pt x="451" y="478"/>
                    <a:pt x="760" y="907"/>
                    <a:pt x="1177" y="1228"/>
                  </a:cubicBezTo>
                  <a:cubicBezTo>
                    <a:pt x="1558" y="1526"/>
                    <a:pt x="2022" y="1752"/>
                    <a:pt x="2475" y="1954"/>
                  </a:cubicBezTo>
                  <a:cubicBezTo>
                    <a:pt x="3606" y="2490"/>
                    <a:pt x="4558" y="2859"/>
                    <a:pt x="4951" y="4145"/>
                  </a:cubicBezTo>
                  <a:cubicBezTo>
                    <a:pt x="4979" y="4222"/>
                    <a:pt x="5051" y="4260"/>
                    <a:pt x="5121" y="4260"/>
                  </a:cubicBezTo>
                  <a:cubicBezTo>
                    <a:pt x="5202" y="4260"/>
                    <a:pt x="5279" y="4207"/>
                    <a:pt x="5273" y="4097"/>
                  </a:cubicBezTo>
                  <a:cubicBezTo>
                    <a:pt x="5189" y="2907"/>
                    <a:pt x="4154" y="2300"/>
                    <a:pt x="3189" y="1859"/>
                  </a:cubicBezTo>
                  <a:cubicBezTo>
                    <a:pt x="2594" y="1585"/>
                    <a:pt x="1951" y="1335"/>
                    <a:pt x="1439" y="930"/>
                  </a:cubicBezTo>
                  <a:cubicBezTo>
                    <a:pt x="998" y="585"/>
                    <a:pt x="701" y="73"/>
                    <a:pt x="105" y="2"/>
                  </a:cubicBezTo>
                  <a:cubicBezTo>
                    <a:pt x="102" y="1"/>
                    <a:pt x="98" y="1"/>
                    <a:pt x="9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45"/>
            <p:cNvSpPr/>
            <p:nvPr/>
          </p:nvSpPr>
          <p:spPr>
            <a:xfrm>
              <a:off x="4305300" y="3496100"/>
              <a:ext cx="95125" cy="38775"/>
            </a:xfrm>
            <a:custGeom>
              <a:rect b="b" l="l" r="r" t="t"/>
              <a:pathLst>
                <a:path extrusionOk="0" h="1551" w="3805">
                  <a:moveTo>
                    <a:pt x="83" y="0"/>
                  </a:moveTo>
                  <a:lnTo>
                    <a:pt x="83" y="0"/>
                  </a:lnTo>
                  <a:cubicBezTo>
                    <a:pt x="0" y="500"/>
                    <a:pt x="405" y="631"/>
                    <a:pt x="833" y="631"/>
                  </a:cubicBezTo>
                  <a:cubicBezTo>
                    <a:pt x="1322" y="643"/>
                    <a:pt x="1691" y="596"/>
                    <a:pt x="2167" y="810"/>
                  </a:cubicBezTo>
                  <a:cubicBezTo>
                    <a:pt x="2667" y="1012"/>
                    <a:pt x="3084" y="1477"/>
                    <a:pt x="3596" y="1548"/>
                  </a:cubicBezTo>
                  <a:cubicBezTo>
                    <a:pt x="3606" y="1550"/>
                    <a:pt x="3617" y="1551"/>
                    <a:pt x="3627" y="1551"/>
                  </a:cubicBezTo>
                  <a:cubicBezTo>
                    <a:pt x="3748" y="1551"/>
                    <a:pt x="3805" y="1422"/>
                    <a:pt x="3739" y="1334"/>
                  </a:cubicBezTo>
                  <a:cubicBezTo>
                    <a:pt x="3334" y="858"/>
                    <a:pt x="2465" y="465"/>
                    <a:pt x="1869" y="286"/>
                  </a:cubicBezTo>
                  <a:cubicBezTo>
                    <a:pt x="1793" y="268"/>
                    <a:pt x="1701" y="262"/>
                    <a:pt x="1601" y="262"/>
                  </a:cubicBezTo>
                  <a:cubicBezTo>
                    <a:pt x="1382" y="262"/>
                    <a:pt x="1118" y="291"/>
                    <a:pt x="869" y="291"/>
                  </a:cubicBezTo>
                  <a:cubicBezTo>
                    <a:pt x="535" y="291"/>
                    <a:pt x="226" y="240"/>
                    <a:pt x="8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45"/>
            <p:cNvSpPr/>
            <p:nvPr/>
          </p:nvSpPr>
          <p:spPr>
            <a:xfrm>
              <a:off x="3889425" y="2500025"/>
              <a:ext cx="34600" cy="53125"/>
            </a:xfrm>
            <a:custGeom>
              <a:rect b="b" l="l" r="r" t="t"/>
              <a:pathLst>
                <a:path extrusionOk="0" h="2125" w="1384">
                  <a:moveTo>
                    <a:pt x="1285" y="1"/>
                  </a:moveTo>
                  <a:cubicBezTo>
                    <a:pt x="1277" y="1"/>
                    <a:pt x="1270" y="2"/>
                    <a:pt x="1264" y="5"/>
                  </a:cubicBezTo>
                  <a:cubicBezTo>
                    <a:pt x="1109" y="77"/>
                    <a:pt x="1109" y="160"/>
                    <a:pt x="1038" y="303"/>
                  </a:cubicBezTo>
                  <a:cubicBezTo>
                    <a:pt x="931" y="493"/>
                    <a:pt x="812" y="696"/>
                    <a:pt x="704" y="886"/>
                  </a:cubicBezTo>
                  <a:cubicBezTo>
                    <a:pt x="514" y="1243"/>
                    <a:pt x="323" y="1577"/>
                    <a:pt x="73" y="1910"/>
                  </a:cubicBezTo>
                  <a:cubicBezTo>
                    <a:pt x="1" y="2010"/>
                    <a:pt x="123" y="2125"/>
                    <a:pt x="238" y="2125"/>
                  </a:cubicBezTo>
                  <a:cubicBezTo>
                    <a:pt x="273" y="2125"/>
                    <a:pt x="307" y="2114"/>
                    <a:pt x="335" y="2089"/>
                  </a:cubicBezTo>
                  <a:cubicBezTo>
                    <a:pt x="645" y="1827"/>
                    <a:pt x="847" y="1446"/>
                    <a:pt x="990" y="1077"/>
                  </a:cubicBezTo>
                  <a:lnTo>
                    <a:pt x="1216" y="493"/>
                  </a:lnTo>
                  <a:cubicBezTo>
                    <a:pt x="1276" y="315"/>
                    <a:pt x="1383" y="219"/>
                    <a:pt x="1335" y="41"/>
                  </a:cubicBezTo>
                  <a:cubicBezTo>
                    <a:pt x="1335" y="14"/>
                    <a:pt x="1309" y="1"/>
                    <a:pt x="128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45"/>
            <p:cNvSpPr/>
            <p:nvPr/>
          </p:nvSpPr>
          <p:spPr>
            <a:xfrm>
              <a:off x="3922575" y="2394600"/>
              <a:ext cx="80300" cy="116750"/>
            </a:xfrm>
            <a:custGeom>
              <a:rect b="b" l="l" r="r" t="t"/>
              <a:pathLst>
                <a:path extrusionOk="0" h="4670" w="3212">
                  <a:moveTo>
                    <a:pt x="3084" y="0"/>
                  </a:moveTo>
                  <a:cubicBezTo>
                    <a:pt x="3048" y="0"/>
                    <a:pt x="3011" y="17"/>
                    <a:pt x="2986" y="55"/>
                  </a:cubicBezTo>
                  <a:cubicBezTo>
                    <a:pt x="2403" y="900"/>
                    <a:pt x="1903" y="1912"/>
                    <a:pt x="1510" y="2865"/>
                  </a:cubicBezTo>
                  <a:lnTo>
                    <a:pt x="1105" y="3853"/>
                  </a:lnTo>
                  <a:cubicBezTo>
                    <a:pt x="1069" y="3936"/>
                    <a:pt x="950" y="4294"/>
                    <a:pt x="902" y="4329"/>
                  </a:cubicBezTo>
                  <a:cubicBezTo>
                    <a:pt x="880" y="4339"/>
                    <a:pt x="854" y="4344"/>
                    <a:pt x="826" y="4344"/>
                  </a:cubicBezTo>
                  <a:cubicBezTo>
                    <a:pt x="640" y="4344"/>
                    <a:pt x="351" y="4155"/>
                    <a:pt x="112" y="4155"/>
                  </a:cubicBezTo>
                  <a:cubicBezTo>
                    <a:pt x="85" y="4155"/>
                    <a:pt x="59" y="4157"/>
                    <a:pt x="33" y="4163"/>
                  </a:cubicBezTo>
                  <a:cubicBezTo>
                    <a:pt x="31" y="4161"/>
                    <a:pt x="28" y="4161"/>
                    <a:pt x="26" y="4161"/>
                  </a:cubicBezTo>
                  <a:cubicBezTo>
                    <a:pt x="7" y="4161"/>
                    <a:pt x="0" y="4201"/>
                    <a:pt x="21" y="4222"/>
                  </a:cubicBezTo>
                  <a:cubicBezTo>
                    <a:pt x="171" y="4412"/>
                    <a:pt x="489" y="4669"/>
                    <a:pt x="771" y="4669"/>
                  </a:cubicBezTo>
                  <a:cubicBezTo>
                    <a:pt x="824" y="4669"/>
                    <a:pt x="877" y="4660"/>
                    <a:pt x="926" y="4639"/>
                  </a:cubicBezTo>
                  <a:cubicBezTo>
                    <a:pt x="1272" y="4496"/>
                    <a:pt x="1450" y="3853"/>
                    <a:pt x="1581" y="3555"/>
                  </a:cubicBezTo>
                  <a:cubicBezTo>
                    <a:pt x="1855" y="2960"/>
                    <a:pt x="2117" y="2365"/>
                    <a:pt x="2438" y="1781"/>
                  </a:cubicBezTo>
                  <a:cubicBezTo>
                    <a:pt x="2712" y="1257"/>
                    <a:pt x="3057" y="745"/>
                    <a:pt x="3188" y="150"/>
                  </a:cubicBezTo>
                  <a:cubicBezTo>
                    <a:pt x="3212" y="58"/>
                    <a:pt x="3150" y="0"/>
                    <a:pt x="308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1" name="Google Shape;2391;p45"/>
            <p:cNvSpPr/>
            <p:nvPr/>
          </p:nvSpPr>
          <p:spPr>
            <a:xfrm>
              <a:off x="4001975" y="2389150"/>
              <a:ext cx="1725" cy="1175"/>
            </a:xfrm>
            <a:custGeom>
              <a:rect b="b" l="l" r="r" t="t"/>
              <a:pathLst>
                <a:path extrusionOk="0" h="47" w="69">
                  <a:moveTo>
                    <a:pt x="59" y="1"/>
                  </a:moveTo>
                  <a:cubicBezTo>
                    <a:pt x="56" y="1"/>
                    <a:pt x="52" y="4"/>
                    <a:pt x="48" y="11"/>
                  </a:cubicBezTo>
                  <a:lnTo>
                    <a:pt x="12" y="35"/>
                  </a:lnTo>
                  <a:cubicBezTo>
                    <a:pt x="1" y="35"/>
                    <a:pt x="12" y="47"/>
                    <a:pt x="36" y="47"/>
                  </a:cubicBezTo>
                  <a:lnTo>
                    <a:pt x="60" y="23"/>
                  </a:lnTo>
                  <a:cubicBezTo>
                    <a:pt x="68" y="15"/>
                    <a:pt x="65" y="1"/>
                    <a:pt x="5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2" name="Google Shape;2392;p45"/>
            <p:cNvSpPr/>
            <p:nvPr/>
          </p:nvSpPr>
          <p:spPr>
            <a:xfrm>
              <a:off x="4001550" y="2377800"/>
              <a:ext cx="45100" cy="45575"/>
            </a:xfrm>
            <a:custGeom>
              <a:rect b="b" l="l" r="r" t="t"/>
              <a:pathLst>
                <a:path extrusionOk="0" h="1823" w="1804">
                  <a:moveTo>
                    <a:pt x="482" y="1"/>
                  </a:moveTo>
                  <a:cubicBezTo>
                    <a:pt x="184" y="13"/>
                    <a:pt x="137" y="239"/>
                    <a:pt x="18" y="465"/>
                  </a:cubicBezTo>
                  <a:cubicBezTo>
                    <a:pt x="1" y="490"/>
                    <a:pt x="14" y="515"/>
                    <a:pt x="35" y="515"/>
                  </a:cubicBezTo>
                  <a:cubicBezTo>
                    <a:pt x="44" y="515"/>
                    <a:pt x="55" y="511"/>
                    <a:pt x="65" y="501"/>
                  </a:cubicBezTo>
                  <a:cubicBezTo>
                    <a:pt x="181" y="346"/>
                    <a:pt x="304" y="285"/>
                    <a:pt x="425" y="285"/>
                  </a:cubicBezTo>
                  <a:cubicBezTo>
                    <a:pt x="704" y="285"/>
                    <a:pt x="975" y="609"/>
                    <a:pt x="1125" y="858"/>
                  </a:cubicBezTo>
                  <a:cubicBezTo>
                    <a:pt x="1303" y="1144"/>
                    <a:pt x="1434" y="1632"/>
                    <a:pt x="1732" y="1810"/>
                  </a:cubicBezTo>
                  <a:cubicBezTo>
                    <a:pt x="1744" y="1819"/>
                    <a:pt x="1754" y="1823"/>
                    <a:pt x="1763" y="1823"/>
                  </a:cubicBezTo>
                  <a:cubicBezTo>
                    <a:pt x="1790" y="1823"/>
                    <a:pt x="1803" y="1787"/>
                    <a:pt x="1803" y="1751"/>
                  </a:cubicBezTo>
                  <a:cubicBezTo>
                    <a:pt x="1780" y="1513"/>
                    <a:pt x="1601" y="1275"/>
                    <a:pt x="1494" y="1072"/>
                  </a:cubicBezTo>
                  <a:cubicBezTo>
                    <a:pt x="1363" y="798"/>
                    <a:pt x="1208" y="536"/>
                    <a:pt x="1006" y="298"/>
                  </a:cubicBezTo>
                  <a:cubicBezTo>
                    <a:pt x="863" y="132"/>
                    <a:pt x="708" y="1"/>
                    <a:pt x="48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45"/>
            <p:cNvSpPr/>
            <p:nvPr/>
          </p:nvSpPr>
          <p:spPr>
            <a:xfrm>
              <a:off x="4053850" y="2441425"/>
              <a:ext cx="1975" cy="1950"/>
            </a:xfrm>
            <a:custGeom>
              <a:rect b="b" l="l" r="r" t="t"/>
              <a:pathLst>
                <a:path extrusionOk="0" h="78" w="79">
                  <a:moveTo>
                    <a:pt x="24" y="0"/>
                  </a:moveTo>
                  <a:cubicBezTo>
                    <a:pt x="10" y="0"/>
                    <a:pt x="1" y="23"/>
                    <a:pt x="9" y="39"/>
                  </a:cubicBezTo>
                  <a:lnTo>
                    <a:pt x="45" y="75"/>
                  </a:lnTo>
                  <a:cubicBezTo>
                    <a:pt x="47" y="77"/>
                    <a:pt x="48" y="77"/>
                    <a:pt x="50" y="77"/>
                  </a:cubicBezTo>
                  <a:cubicBezTo>
                    <a:pt x="63" y="77"/>
                    <a:pt x="79" y="50"/>
                    <a:pt x="69" y="39"/>
                  </a:cubicBezTo>
                  <a:lnTo>
                    <a:pt x="45" y="15"/>
                  </a:lnTo>
                  <a:cubicBezTo>
                    <a:pt x="38" y="5"/>
                    <a:pt x="30" y="0"/>
                    <a:pt x="2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45"/>
            <p:cNvSpPr/>
            <p:nvPr/>
          </p:nvSpPr>
          <p:spPr>
            <a:xfrm>
              <a:off x="4039850" y="2422150"/>
              <a:ext cx="27175" cy="29150"/>
            </a:xfrm>
            <a:custGeom>
              <a:rect b="b" l="l" r="r" t="t"/>
              <a:pathLst>
                <a:path extrusionOk="0" h="1166" w="1087">
                  <a:moveTo>
                    <a:pt x="114" y="1"/>
                  </a:moveTo>
                  <a:cubicBezTo>
                    <a:pt x="53" y="1"/>
                    <a:pt x="0" y="82"/>
                    <a:pt x="69" y="132"/>
                  </a:cubicBezTo>
                  <a:cubicBezTo>
                    <a:pt x="260" y="274"/>
                    <a:pt x="367" y="501"/>
                    <a:pt x="498" y="691"/>
                  </a:cubicBezTo>
                  <a:cubicBezTo>
                    <a:pt x="605" y="858"/>
                    <a:pt x="724" y="1084"/>
                    <a:pt x="914" y="1156"/>
                  </a:cubicBezTo>
                  <a:cubicBezTo>
                    <a:pt x="930" y="1163"/>
                    <a:pt x="945" y="1166"/>
                    <a:pt x="959" y="1166"/>
                  </a:cubicBezTo>
                  <a:cubicBezTo>
                    <a:pt x="1040" y="1166"/>
                    <a:pt x="1086" y="1058"/>
                    <a:pt x="1045" y="977"/>
                  </a:cubicBezTo>
                  <a:cubicBezTo>
                    <a:pt x="998" y="894"/>
                    <a:pt x="914" y="810"/>
                    <a:pt x="855" y="739"/>
                  </a:cubicBezTo>
                  <a:cubicBezTo>
                    <a:pt x="783" y="655"/>
                    <a:pt x="700" y="548"/>
                    <a:pt x="629" y="453"/>
                  </a:cubicBezTo>
                  <a:cubicBezTo>
                    <a:pt x="498" y="298"/>
                    <a:pt x="343" y="120"/>
                    <a:pt x="152" y="13"/>
                  </a:cubicBezTo>
                  <a:cubicBezTo>
                    <a:pt x="140" y="4"/>
                    <a:pt x="127" y="1"/>
                    <a:pt x="11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45"/>
            <p:cNvSpPr/>
            <p:nvPr/>
          </p:nvSpPr>
          <p:spPr>
            <a:xfrm>
              <a:off x="4064900" y="2448325"/>
              <a:ext cx="4975" cy="3925"/>
            </a:xfrm>
            <a:custGeom>
              <a:rect b="b" l="l" r="r" t="t"/>
              <a:pathLst>
                <a:path extrusionOk="0" h="157" w="199">
                  <a:moveTo>
                    <a:pt x="67" y="1"/>
                  </a:moveTo>
                  <a:cubicBezTo>
                    <a:pt x="63" y="1"/>
                    <a:pt x="59" y="1"/>
                    <a:pt x="55" y="1"/>
                  </a:cubicBezTo>
                  <a:cubicBezTo>
                    <a:pt x="15" y="13"/>
                    <a:pt x="0" y="49"/>
                    <a:pt x="5" y="82"/>
                  </a:cubicBezTo>
                  <a:lnTo>
                    <a:pt x="5" y="82"/>
                  </a:lnTo>
                  <a:cubicBezTo>
                    <a:pt x="0" y="115"/>
                    <a:pt x="15" y="150"/>
                    <a:pt x="55" y="156"/>
                  </a:cubicBezTo>
                  <a:lnTo>
                    <a:pt x="79" y="156"/>
                  </a:lnTo>
                  <a:cubicBezTo>
                    <a:pt x="95" y="156"/>
                    <a:pt x="108" y="152"/>
                    <a:pt x="118" y="144"/>
                  </a:cubicBezTo>
                  <a:lnTo>
                    <a:pt x="139" y="144"/>
                  </a:lnTo>
                  <a:cubicBezTo>
                    <a:pt x="198" y="120"/>
                    <a:pt x="198" y="37"/>
                    <a:pt x="139" y="25"/>
                  </a:cubicBezTo>
                  <a:lnTo>
                    <a:pt x="127" y="25"/>
                  </a:lnTo>
                  <a:cubicBezTo>
                    <a:pt x="114" y="11"/>
                    <a:pt x="94" y="1"/>
                    <a:pt x="6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6" name="Google Shape;2396;p45"/>
            <p:cNvSpPr/>
            <p:nvPr/>
          </p:nvSpPr>
          <p:spPr>
            <a:xfrm>
              <a:off x="4065275" y="2432700"/>
              <a:ext cx="16500" cy="18625"/>
            </a:xfrm>
            <a:custGeom>
              <a:rect b="b" l="l" r="r" t="t"/>
              <a:pathLst>
                <a:path extrusionOk="0" h="745" w="660">
                  <a:moveTo>
                    <a:pt x="480" y="0"/>
                  </a:moveTo>
                  <a:cubicBezTo>
                    <a:pt x="461" y="0"/>
                    <a:pt x="441" y="6"/>
                    <a:pt x="421" y="19"/>
                  </a:cubicBezTo>
                  <a:cubicBezTo>
                    <a:pt x="314" y="79"/>
                    <a:pt x="267" y="222"/>
                    <a:pt x="207" y="329"/>
                  </a:cubicBezTo>
                  <a:cubicBezTo>
                    <a:pt x="147" y="448"/>
                    <a:pt x="100" y="567"/>
                    <a:pt x="28" y="674"/>
                  </a:cubicBezTo>
                  <a:cubicBezTo>
                    <a:pt x="0" y="702"/>
                    <a:pt x="38" y="745"/>
                    <a:pt x="67" y="745"/>
                  </a:cubicBezTo>
                  <a:cubicBezTo>
                    <a:pt x="75" y="745"/>
                    <a:pt x="83" y="741"/>
                    <a:pt x="88" y="734"/>
                  </a:cubicBezTo>
                  <a:cubicBezTo>
                    <a:pt x="207" y="650"/>
                    <a:pt x="338" y="603"/>
                    <a:pt x="445" y="495"/>
                  </a:cubicBezTo>
                  <a:cubicBezTo>
                    <a:pt x="540" y="388"/>
                    <a:pt x="659" y="222"/>
                    <a:pt x="600" y="91"/>
                  </a:cubicBezTo>
                  <a:cubicBezTo>
                    <a:pt x="574" y="39"/>
                    <a:pt x="530" y="0"/>
                    <a:pt x="48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7" name="Google Shape;2397;p45"/>
            <p:cNvSpPr/>
            <p:nvPr/>
          </p:nvSpPr>
          <p:spPr>
            <a:xfrm>
              <a:off x="4080025" y="2371775"/>
              <a:ext cx="59800" cy="58750"/>
            </a:xfrm>
            <a:custGeom>
              <a:rect b="b" l="l" r="r" t="t"/>
              <a:pathLst>
                <a:path extrusionOk="0" h="2350" w="2392">
                  <a:moveTo>
                    <a:pt x="6" y="2344"/>
                  </a:moveTo>
                  <a:cubicBezTo>
                    <a:pt x="1" y="2344"/>
                    <a:pt x="6" y="2349"/>
                    <a:pt x="22" y="2349"/>
                  </a:cubicBezTo>
                  <a:cubicBezTo>
                    <a:pt x="14" y="2345"/>
                    <a:pt x="9" y="2344"/>
                    <a:pt x="6" y="2344"/>
                  </a:cubicBezTo>
                  <a:close/>
                  <a:moveTo>
                    <a:pt x="2166" y="1"/>
                  </a:moveTo>
                  <a:cubicBezTo>
                    <a:pt x="1860" y="1"/>
                    <a:pt x="1345" y="478"/>
                    <a:pt x="1224" y="599"/>
                  </a:cubicBezTo>
                  <a:cubicBezTo>
                    <a:pt x="748" y="1123"/>
                    <a:pt x="284" y="1718"/>
                    <a:pt x="22" y="2349"/>
                  </a:cubicBezTo>
                  <a:cubicBezTo>
                    <a:pt x="450" y="2194"/>
                    <a:pt x="736" y="1635"/>
                    <a:pt x="1034" y="1277"/>
                  </a:cubicBezTo>
                  <a:cubicBezTo>
                    <a:pt x="1236" y="1039"/>
                    <a:pt x="1451" y="789"/>
                    <a:pt x="1689" y="587"/>
                  </a:cubicBezTo>
                  <a:cubicBezTo>
                    <a:pt x="1891" y="408"/>
                    <a:pt x="2034" y="384"/>
                    <a:pt x="2284" y="361"/>
                  </a:cubicBezTo>
                  <a:cubicBezTo>
                    <a:pt x="2332" y="361"/>
                    <a:pt x="2391" y="313"/>
                    <a:pt x="2391" y="254"/>
                  </a:cubicBezTo>
                  <a:cubicBezTo>
                    <a:pt x="2368" y="70"/>
                    <a:pt x="2282" y="1"/>
                    <a:pt x="216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45"/>
            <p:cNvSpPr/>
            <p:nvPr/>
          </p:nvSpPr>
          <p:spPr>
            <a:xfrm>
              <a:off x="4132175" y="2374575"/>
              <a:ext cx="54850" cy="43300"/>
            </a:xfrm>
            <a:custGeom>
              <a:rect b="b" l="l" r="r" t="t"/>
              <a:pathLst>
                <a:path extrusionOk="0" h="1732" w="2194">
                  <a:moveTo>
                    <a:pt x="356" y="0"/>
                  </a:moveTo>
                  <a:cubicBezTo>
                    <a:pt x="268" y="0"/>
                    <a:pt x="176" y="6"/>
                    <a:pt x="67" y="11"/>
                  </a:cubicBezTo>
                  <a:cubicBezTo>
                    <a:pt x="64" y="10"/>
                    <a:pt x="61" y="9"/>
                    <a:pt x="58" y="9"/>
                  </a:cubicBezTo>
                  <a:cubicBezTo>
                    <a:pt x="17" y="9"/>
                    <a:pt x="0" y="83"/>
                    <a:pt x="67" y="94"/>
                  </a:cubicBezTo>
                  <a:cubicBezTo>
                    <a:pt x="924" y="392"/>
                    <a:pt x="1555" y="1034"/>
                    <a:pt x="2115" y="1725"/>
                  </a:cubicBezTo>
                  <a:cubicBezTo>
                    <a:pt x="2122" y="1730"/>
                    <a:pt x="2129" y="1732"/>
                    <a:pt x="2136" y="1732"/>
                  </a:cubicBezTo>
                  <a:cubicBezTo>
                    <a:pt x="2166" y="1732"/>
                    <a:pt x="2194" y="1697"/>
                    <a:pt x="2174" y="1677"/>
                  </a:cubicBezTo>
                  <a:cubicBezTo>
                    <a:pt x="1889" y="1249"/>
                    <a:pt x="1746" y="796"/>
                    <a:pt x="1341" y="439"/>
                  </a:cubicBezTo>
                  <a:cubicBezTo>
                    <a:pt x="1174" y="308"/>
                    <a:pt x="1020" y="165"/>
                    <a:pt x="817" y="94"/>
                  </a:cubicBezTo>
                  <a:cubicBezTo>
                    <a:pt x="643" y="18"/>
                    <a:pt x="508" y="0"/>
                    <a:pt x="35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45"/>
            <p:cNvSpPr/>
            <p:nvPr/>
          </p:nvSpPr>
          <p:spPr>
            <a:xfrm>
              <a:off x="4186475" y="2428475"/>
              <a:ext cx="50875" cy="86225"/>
            </a:xfrm>
            <a:custGeom>
              <a:rect b="b" l="l" r="r" t="t"/>
              <a:pathLst>
                <a:path extrusionOk="0" h="3449" w="2035">
                  <a:moveTo>
                    <a:pt x="161" y="0"/>
                  </a:moveTo>
                  <a:cubicBezTo>
                    <a:pt x="83" y="0"/>
                    <a:pt x="1" y="85"/>
                    <a:pt x="50" y="176"/>
                  </a:cubicBezTo>
                  <a:cubicBezTo>
                    <a:pt x="395" y="760"/>
                    <a:pt x="610" y="1426"/>
                    <a:pt x="895" y="2034"/>
                  </a:cubicBezTo>
                  <a:cubicBezTo>
                    <a:pt x="1110" y="2498"/>
                    <a:pt x="1372" y="3177"/>
                    <a:pt x="1848" y="3439"/>
                  </a:cubicBezTo>
                  <a:cubicBezTo>
                    <a:pt x="1861" y="3445"/>
                    <a:pt x="1875" y="3448"/>
                    <a:pt x="1890" y="3448"/>
                  </a:cubicBezTo>
                  <a:cubicBezTo>
                    <a:pt x="1958" y="3448"/>
                    <a:pt x="2034" y="3388"/>
                    <a:pt x="2015" y="3320"/>
                  </a:cubicBezTo>
                  <a:cubicBezTo>
                    <a:pt x="1824" y="2772"/>
                    <a:pt x="1384" y="2319"/>
                    <a:pt x="1145" y="1784"/>
                  </a:cubicBezTo>
                  <a:cubicBezTo>
                    <a:pt x="872" y="1188"/>
                    <a:pt x="598" y="605"/>
                    <a:pt x="252" y="57"/>
                  </a:cubicBezTo>
                  <a:cubicBezTo>
                    <a:pt x="231" y="17"/>
                    <a:pt x="196" y="0"/>
                    <a:pt x="16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45"/>
            <p:cNvSpPr/>
            <p:nvPr/>
          </p:nvSpPr>
          <p:spPr>
            <a:xfrm>
              <a:off x="4235125" y="2507850"/>
              <a:ext cx="41900" cy="19475"/>
            </a:xfrm>
            <a:custGeom>
              <a:rect b="b" l="l" r="r" t="t"/>
              <a:pathLst>
                <a:path extrusionOk="0" h="779" w="1676">
                  <a:moveTo>
                    <a:pt x="114" y="1"/>
                  </a:moveTo>
                  <a:cubicBezTo>
                    <a:pt x="19" y="1"/>
                    <a:pt x="0" y="112"/>
                    <a:pt x="69" y="168"/>
                  </a:cubicBezTo>
                  <a:cubicBezTo>
                    <a:pt x="331" y="347"/>
                    <a:pt x="569" y="418"/>
                    <a:pt x="866" y="537"/>
                  </a:cubicBezTo>
                  <a:cubicBezTo>
                    <a:pt x="1070" y="619"/>
                    <a:pt x="1300" y="779"/>
                    <a:pt x="1518" y="779"/>
                  </a:cubicBezTo>
                  <a:cubicBezTo>
                    <a:pt x="1555" y="779"/>
                    <a:pt x="1592" y="774"/>
                    <a:pt x="1628" y="764"/>
                  </a:cubicBezTo>
                  <a:cubicBezTo>
                    <a:pt x="1664" y="752"/>
                    <a:pt x="1676" y="716"/>
                    <a:pt x="1676" y="692"/>
                  </a:cubicBezTo>
                  <a:cubicBezTo>
                    <a:pt x="1628" y="406"/>
                    <a:pt x="1307" y="287"/>
                    <a:pt x="1069" y="180"/>
                  </a:cubicBezTo>
                  <a:cubicBezTo>
                    <a:pt x="735" y="61"/>
                    <a:pt x="473" y="2"/>
                    <a:pt x="128" y="2"/>
                  </a:cubicBezTo>
                  <a:cubicBezTo>
                    <a:pt x="123" y="1"/>
                    <a:pt x="118" y="1"/>
                    <a:pt x="11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1" name="Google Shape;2401;p45"/>
            <p:cNvSpPr/>
            <p:nvPr/>
          </p:nvSpPr>
          <p:spPr>
            <a:xfrm>
              <a:off x="4275650" y="2525950"/>
              <a:ext cx="25500" cy="12000"/>
            </a:xfrm>
            <a:custGeom>
              <a:rect b="b" l="l" r="r" t="t"/>
              <a:pathLst>
                <a:path extrusionOk="0" h="480" w="1020">
                  <a:moveTo>
                    <a:pt x="53" y="0"/>
                  </a:moveTo>
                  <a:cubicBezTo>
                    <a:pt x="25" y="0"/>
                    <a:pt x="1" y="51"/>
                    <a:pt x="19" y="87"/>
                  </a:cubicBezTo>
                  <a:cubicBezTo>
                    <a:pt x="138" y="206"/>
                    <a:pt x="198" y="325"/>
                    <a:pt x="364" y="385"/>
                  </a:cubicBezTo>
                  <a:cubicBezTo>
                    <a:pt x="477" y="432"/>
                    <a:pt x="620" y="479"/>
                    <a:pt x="746" y="479"/>
                  </a:cubicBezTo>
                  <a:cubicBezTo>
                    <a:pt x="779" y="479"/>
                    <a:pt x="811" y="476"/>
                    <a:pt x="841" y="468"/>
                  </a:cubicBezTo>
                  <a:cubicBezTo>
                    <a:pt x="1019" y="433"/>
                    <a:pt x="996" y="194"/>
                    <a:pt x="841" y="135"/>
                  </a:cubicBezTo>
                  <a:cubicBezTo>
                    <a:pt x="710" y="87"/>
                    <a:pt x="579" y="111"/>
                    <a:pt x="436" y="87"/>
                  </a:cubicBezTo>
                  <a:cubicBezTo>
                    <a:pt x="305" y="52"/>
                    <a:pt x="198" y="63"/>
                    <a:pt x="79" y="16"/>
                  </a:cubicBezTo>
                  <a:cubicBezTo>
                    <a:pt x="70" y="5"/>
                    <a:pt x="61" y="0"/>
                    <a:pt x="5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2" name="Google Shape;2402;p45"/>
            <p:cNvSpPr/>
            <p:nvPr/>
          </p:nvSpPr>
          <p:spPr>
            <a:xfrm>
              <a:off x="4052375" y="2440575"/>
              <a:ext cx="44275" cy="31450"/>
            </a:xfrm>
            <a:custGeom>
              <a:rect b="b" l="l" r="r" t="t"/>
              <a:pathLst>
                <a:path extrusionOk="0" h="1258" w="1771">
                  <a:moveTo>
                    <a:pt x="109" y="0"/>
                  </a:moveTo>
                  <a:cubicBezTo>
                    <a:pt x="47" y="0"/>
                    <a:pt x="1" y="54"/>
                    <a:pt x="44" y="97"/>
                  </a:cubicBezTo>
                  <a:cubicBezTo>
                    <a:pt x="306" y="347"/>
                    <a:pt x="521" y="657"/>
                    <a:pt x="830" y="883"/>
                  </a:cubicBezTo>
                  <a:cubicBezTo>
                    <a:pt x="1015" y="1035"/>
                    <a:pt x="1360" y="1258"/>
                    <a:pt x="1618" y="1258"/>
                  </a:cubicBezTo>
                  <a:cubicBezTo>
                    <a:pt x="1642" y="1258"/>
                    <a:pt x="1665" y="1256"/>
                    <a:pt x="1687" y="1252"/>
                  </a:cubicBezTo>
                  <a:cubicBezTo>
                    <a:pt x="1747" y="1240"/>
                    <a:pt x="1771" y="1181"/>
                    <a:pt x="1771" y="1133"/>
                  </a:cubicBezTo>
                  <a:cubicBezTo>
                    <a:pt x="1699" y="835"/>
                    <a:pt x="1259" y="752"/>
                    <a:pt x="1021" y="609"/>
                  </a:cubicBezTo>
                  <a:cubicBezTo>
                    <a:pt x="699" y="430"/>
                    <a:pt x="473" y="157"/>
                    <a:pt x="128" y="2"/>
                  </a:cubicBezTo>
                  <a:cubicBezTo>
                    <a:pt x="121" y="1"/>
                    <a:pt x="115" y="0"/>
                    <a:pt x="10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3" name="Google Shape;2403;p45"/>
            <p:cNvSpPr/>
            <p:nvPr/>
          </p:nvSpPr>
          <p:spPr>
            <a:xfrm>
              <a:off x="4097700" y="2476900"/>
              <a:ext cx="29575" cy="36700"/>
            </a:xfrm>
            <a:custGeom>
              <a:rect b="b" l="l" r="r" t="t"/>
              <a:pathLst>
                <a:path extrusionOk="0" h="1468" w="1183">
                  <a:moveTo>
                    <a:pt x="74" y="1"/>
                  </a:moveTo>
                  <a:cubicBezTo>
                    <a:pt x="38" y="1"/>
                    <a:pt x="0" y="46"/>
                    <a:pt x="17" y="97"/>
                  </a:cubicBezTo>
                  <a:cubicBezTo>
                    <a:pt x="53" y="228"/>
                    <a:pt x="160" y="335"/>
                    <a:pt x="232" y="454"/>
                  </a:cubicBezTo>
                  <a:cubicBezTo>
                    <a:pt x="327" y="585"/>
                    <a:pt x="386" y="740"/>
                    <a:pt x="458" y="871"/>
                  </a:cubicBezTo>
                  <a:cubicBezTo>
                    <a:pt x="613" y="1085"/>
                    <a:pt x="803" y="1394"/>
                    <a:pt x="1053" y="1466"/>
                  </a:cubicBezTo>
                  <a:cubicBezTo>
                    <a:pt x="1060" y="1467"/>
                    <a:pt x="1067" y="1467"/>
                    <a:pt x="1073" y="1467"/>
                  </a:cubicBezTo>
                  <a:cubicBezTo>
                    <a:pt x="1153" y="1467"/>
                    <a:pt x="1182" y="1401"/>
                    <a:pt x="1160" y="1335"/>
                  </a:cubicBezTo>
                  <a:cubicBezTo>
                    <a:pt x="1101" y="1204"/>
                    <a:pt x="982" y="1121"/>
                    <a:pt x="875" y="1002"/>
                  </a:cubicBezTo>
                  <a:cubicBezTo>
                    <a:pt x="767" y="882"/>
                    <a:pt x="684" y="740"/>
                    <a:pt x="589" y="621"/>
                  </a:cubicBezTo>
                  <a:cubicBezTo>
                    <a:pt x="458" y="430"/>
                    <a:pt x="327" y="144"/>
                    <a:pt x="113" y="25"/>
                  </a:cubicBezTo>
                  <a:cubicBezTo>
                    <a:pt x="102" y="8"/>
                    <a:pt x="88" y="1"/>
                    <a:pt x="7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4" name="Google Shape;2404;p45"/>
            <p:cNvSpPr/>
            <p:nvPr/>
          </p:nvSpPr>
          <p:spPr>
            <a:xfrm>
              <a:off x="4103450" y="2683425"/>
              <a:ext cx="79175" cy="64725"/>
            </a:xfrm>
            <a:custGeom>
              <a:rect b="b" l="l" r="r" t="t"/>
              <a:pathLst>
                <a:path extrusionOk="0" h="2589" w="3167">
                  <a:moveTo>
                    <a:pt x="2636" y="1"/>
                  </a:moveTo>
                  <a:cubicBezTo>
                    <a:pt x="2414" y="1"/>
                    <a:pt x="2192" y="145"/>
                    <a:pt x="1966" y="337"/>
                  </a:cubicBezTo>
                  <a:cubicBezTo>
                    <a:pt x="1657" y="599"/>
                    <a:pt x="1407" y="944"/>
                    <a:pt x="1133" y="1253"/>
                  </a:cubicBezTo>
                  <a:cubicBezTo>
                    <a:pt x="811" y="1646"/>
                    <a:pt x="418" y="1968"/>
                    <a:pt x="97" y="2337"/>
                  </a:cubicBezTo>
                  <a:cubicBezTo>
                    <a:pt x="0" y="2443"/>
                    <a:pt x="68" y="2589"/>
                    <a:pt x="174" y="2589"/>
                  </a:cubicBezTo>
                  <a:cubicBezTo>
                    <a:pt x="198" y="2589"/>
                    <a:pt x="225" y="2581"/>
                    <a:pt x="252" y="2563"/>
                  </a:cubicBezTo>
                  <a:cubicBezTo>
                    <a:pt x="847" y="2230"/>
                    <a:pt x="1311" y="1646"/>
                    <a:pt x="1740" y="1123"/>
                  </a:cubicBezTo>
                  <a:cubicBezTo>
                    <a:pt x="1942" y="896"/>
                    <a:pt x="2085" y="694"/>
                    <a:pt x="2252" y="444"/>
                  </a:cubicBezTo>
                  <a:cubicBezTo>
                    <a:pt x="2344" y="306"/>
                    <a:pt x="2441" y="262"/>
                    <a:pt x="2544" y="262"/>
                  </a:cubicBezTo>
                  <a:cubicBezTo>
                    <a:pt x="2708" y="262"/>
                    <a:pt x="2888" y="374"/>
                    <a:pt x="3085" y="396"/>
                  </a:cubicBezTo>
                  <a:cubicBezTo>
                    <a:pt x="3089" y="397"/>
                    <a:pt x="3093" y="397"/>
                    <a:pt x="3097" y="397"/>
                  </a:cubicBezTo>
                  <a:cubicBezTo>
                    <a:pt x="3158" y="397"/>
                    <a:pt x="3167" y="311"/>
                    <a:pt x="3133" y="277"/>
                  </a:cubicBezTo>
                  <a:cubicBezTo>
                    <a:pt x="2966" y="80"/>
                    <a:pt x="2801" y="1"/>
                    <a:pt x="263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45"/>
            <p:cNvSpPr/>
            <p:nvPr/>
          </p:nvSpPr>
          <p:spPr>
            <a:xfrm>
              <a:off x="4186225" y="2692725"/>
              <a:ext cx="69525" cy="43875"/>
            </a:xfrm>
            <a:custGeom>
              <a:rect b="b" l="l" r="r" t="t"/>
              <a:pathLst>
                <a:path extrusionOk="0" h="1755" w="2781">
                  <a:moveTo>
                    <a:pt x="12" y="0"/>
                  </a:moveTo>
                  <a:lnTo>
                    <a:pt x="12" y="0"/>
                  </a:lnTo>
                  <a:cubicBezTo>
                    <a:pt x="24" y="12"/>
                    <a:pt x="1" y="24"/>
                    <a:pt x="12" y="36"/>
                  </a:cubicBezTo>
                  <a:cubicBezTo>
                    <a:pt x="405" y="393"/>
                    <a:pt x="501" y="989"/>
                    <a:pt x="977" y="1274"/>
                  </a:cubicBezTo>
                  <a:cubicBezTo>
                    <a:pt x="1191" y="1393"/>
                    <a:pt x="1417" y="1441"/>
                    <a:pt x="1632" y="1477"/>
                  </a:cubicBezTo>
                  <a:cubicBezTo>
                    <a:pt x="1989" y="1536"/>
                    <a:pt x="2263" y="1655"/>
                    <a:pt x="2608" y="1751"/>
                  </a:cubicBezTo>
                  <a:cubicBezTo>
                    <a:pt x="2617" y="1753"/>
                    <a:pt x="2626" y="1754"/>
                    <a:pt x="2635" y="1754"/>
                  </a:cubicBezTo>
                  <a:cubicBezTo>
                    <a:pt x="2710" y="1754"/>
                    <a:pt x="2780" y="1669"/>
                    <a:pt x="2727" y="1584"/>
                  </a:cubicBezTo>
                  <a:cubicBezTo>
                    <a:pt x="2465" y="1155"/>
                    <a:pt x="1953" y="1167"/>
                    <a:pt x="1501" y="1096"/>
                  </a:cubicBezTo>
                  <a:cubicBezTo>
                    <a:pt x="893" y="989"/>
                    <a:pt x="465" y="405"/>
                    <a:pt x="1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p45"/>
            <p:cNvSpPr/>
            <p:nvPr/>
          </p:nvSpPr>
          <p:spPr>
            <a:xfrm>
              <a:off x="4256175" y="2737425"/>
              <a:ext cx="9550" cy="7425"/>
            </a:xfrm>
            <a:custGeom>
              <a:rect b="b" l="l" r="r" t="t"/>
              <a:pathLst>
                <a:path extrusionOk="0" h="297" w="382">
                  <a:moveTo>
                    <a:pt x="83" y="0"/>
                  </a:moveTo>
                  <a:cubicBezTo>
                    <a:pt x="65" y="0"/>
                    <a:pt x="48" y="14"/>
                    <a:pt x="48" y="22"/>
                  </a:cubicBezTo>
                  <a:cubicBezTo>
                    <a:pt x="0" y="105"/>
                    <a:pt x="12" y="201"/>
                    <a:pt x="84" y="260"/>
                  </a:cubicBezTo>
                  <a:cubicBezTo>
                    <a:pt x="122" y="282"/>
                    <a:pt x="170" y="296"/>
                    <a:pt x="216" y="296"/>
                  </a:cubicBezTo>
                  <a:cubicBezTo>
                    <a:pt x="270" y="296"/>
                    <a:pt x="320" y="276"/>
                    <a:pt x="346" y="225"/>
                  </a:cubicBezTo>
                  <a:cubicBezTo>
                    <a:pt x="381" y="153"/>
                    <a:pt x="322" y="46"/>
                    <a:pt x="251" y="22"/>
                  </a:cubicBezTo>
                  <a:cubicBezTo>
                    <a:pt x="218" y="14"/>
                    <a:pt x="179" y="0"/>
                    <a:pt x="147" y="0"/>
                  </a:cubicBezTo>
                  <a:cubicBezTo>
                    <a:pt x="132" y="0"/>
                    <a:pt x="119" y="3"/>
                    <a:pt x="108" y="10"/>
                  </a:cubicBezTo>
                  <a:cubicBezTo>
                    <a:pt x="100" y="3"/>
                    <a:pt x="92" y="0"/>
                    <a:pt x="8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7" name="Google Shape;2407;p45"/>
            <p:cNvSpPr/>
            <p:nvPr/>
          </p:nvSpPr>
          <p:spPr>
            <a:xfrm>
              <a:off x="4495650" y="2491725"/>
              <a:ext cx="64325" cy="77275"/>
            </a:xfrm>
            <a:custGeom>
              <a:rect b="b" l="l" r="r" t="t"/>
              <a:pathLst>
                <a:path extrusionOk="0" h="3091" w="2573">
                  <a:moveTo>
                    <a:pt x="2492" y="0"/>
                  </a:moveTo>
                  <a:cubicBezTo>
                    <a:pt x="2478" y="0"/>
                    <a:pt x="2463" y="5"/>
                    <a:pt x="2447" y="16"/>
                  </a:cubicBezTo>
                  <a:cubicBezTo>
                    <a:pt x="1911" y="325"/>
                    <a:pt x="1518" y="968"/>
                    <a:pt x="1149" y="1444"/>
                  </a:cubicBezTo>
                  <a:cubicBezTo>
                    <a:pt x="744" y="1956"/>
                    <a:pt x="387" y="2492"/>
                    <a:pt x="18" y="3028"/>
                  </a:cubicBezTo>
                  <a:cubicBezTo>
                    <a:pt x="1" y="3062"/>
                    <a:pt x="14" y="3090"/>
                    <a:pt x="37" y="3090"/>
                  </a:cubicBezTo>
                  <a:cubicBezTo>
                    <a:pt x="45" y="3090"/>
                    <a:pt x="55" y="3086"/>
                    <a:pt x="66" y="3076"/>
                  </a:cubicBezTo>
                  <a:cubicBezTo>
                    <a:pt x="506" y="2575"/>
                    <a:pt x="959" y="2063"/>
                    <a:pt x="1387" y="1528"/>
                  </a:cubicBezTo>
                  <a:cubicBezTo>
                    <a:pt x="1756" y="1087"/>
                    <a:pt x="2280" y="635"/>
                    <a:pt x="2554" y="111"/>
                  </a:cubicBezTo>
                  <a:cubicBezTo>
                    <a:pt x="2572" y="56"/>
                    <a:pt x="2541" y="0"/>
                    <a:pt x="249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8" name="Google Shape;2408;p45"/>
            <p:cNvSpPr/>
            <p:nvPr/>
          </p:nvSpPr>
          <p:spPr>
            <a:xfrm>
              <a:off x="4558900" y="2491500"/>
              <a:ext cx="55900" cy="52325"/>
            </a:xfrm>
            <a:custGeom>
              <a:rect b="b" l="l" r="r" t="t"/>
              <a:pathLst>
                <a:path extrusionOk="0" h="2093" w="2236">
                  <a:moveTo>
                    <a:pt x="260" y="0"/>
                  </a:moveTo>
                  <a:cubicBezTo>
                    <a:pt x="180" y="0"/>
                    <a:pt x="101" y="18"/>
                    <a:pt x="24" y="60"/>
                  </a:cubicBezTo>
                  <a:cubicBezTo>
                    <a:pt x="0" y="84"/>
                    <a:pt x="0" y="108"/>
                    <a:pt x="36" y="120"/>
                  </a:cubicBezTo>
                  <a:cubicBezTo>
                    <a:pt x="262" y="251"/>
                    <a:pt x="488" y="287"/>
                    <a:pt x="703" y="453"/>
                  </a:cubicBezTo>
                  <a:cubicBezTo>
                    <a:pt x="917" y="632"/>
                    <a:pt x="1072" y="870"/>
                    <a:pt x="1226" y="1108"/>
                  </a:cubicBezTo>
                  <a:cubicBezTo>
                    <a:pt x="1357" y="1310"/>
                    <a:pt x="1488" y="1525"/>
                    <a:pt x="1643" y="1715"/>
                  </a:cubicBezTo>
                  <a:cubicBezTo>
                    <a:pt x="1786" y="1906"/>
                    <a:pt x="1965" y="1953"/>
                    <a:pt x="2191" y="2084"/>
                  </a:cubicBezTo>
                  <a:cubicBezTo>
                    <a:pt x="2194" y="2090"/>
                    <a:pt x="2198" y="2092"/>
                    <a:pt x="2203" y="2092"/>
                  </a:cubicBezTo>
                  <a:cubicBezTo>
                    <a:pt x="2217" y="2092"/>
                    <a:pt x="2236" y="2070"/>
                    <a:pt x="2227" y="2061"/>
                  </a:cubicBezTo>
                  <a:cubicBezTo>
                    <a:pt x="2108" y="1953"/>
                    <a:pt x="2060" y="1822"/>
                    <a:pt x="1965" y="1691"/>
                  </a:cubicBezTo>
                  <a:cubicBezTo>
                    <a:pt x="1881" y="1549"/>
                    <a:pt x="1762" y="1441"/>
                    <a:pt x="1667" y="1310"/>
                  </a:cubicBezTo>
                  <a:cubicBezTo>
                    <a:pt x="1488" y="1072"/>
                    <a:pt x="1346" y="822"/>
                    <a:pt x="1155" y="596"/>
                  </a:cubicBezTo>
                  <a:cubicBezTo>
                    <a:pt x="961" y="354"/>
                    <a:pt x="609" y="0"/>
                    <a:pt x="26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9" name="Google Shape;2409;p45"/>
            <p:cNvSpPr/>
            <p:nvPr/>
          </p:nvSpPr>
          <p:spPr>
            <a:xfrm>
              <a:off x="4613350" y="2537125"/>
              <a:ext cx="21250" cy="10450"/>
            </a:xfrm>
            <a:custGeom>
              <a:rect b="b" l="l" r="r" t="t"/>
              <a:pathLst>
                <a:path extrusionOk="0" h="418" w="850">
                  <a:moveTo>
                    <a:pt x="712" y="1"/>
                  </a:moveTo>
                  <a:cubicBezTo>
                    <a:pt x="698" y="1"/>
                    <a:pt x="684" y="4"/>
                    <a:pt x="668" y="9"/>
                  </a:cubicBezTo>
                  <a:cubicBezTo>
                    <a:pt x="584" y="45"/>
                    <a:pt x="465" y="81"/>
                    <a:pt x="370" y="128"/>
                  </a:cubicBezTo>
                  <a:cubicBezTo>
                    <a:pt x="322" y="164"/>
                    <a:pt x="287" y="200"/>
                    <a:pt x="227" y="224"/>
                  </a:cubicBezTo>
                  <a:cubicBezTo>
                    <a:pt x="180" y="236"/>
                    <a:pt x="120" y="247"/>
                    <a:pt x="72" y="247"/>
                  </a:cubicBezTo>
                  <a:cubicBezTo>
                    <a:pt x="1" y="259"/>
                    <a:pt x="25" y="367"/>
                    <a:pt x="84" y="378"/>
                  </a:cubicBezTo>
                  <a:cubicBezTo>
                    <a:pt x="144" y="402"/>
                    <a:pt x="203" y="402"/>
                    <a:pt x="263" y="402"/>
                  </a:cubicBezTo>
                  <a:cubicBezTo>
                    <a:pt x="311" y="402"/>
                    <a:pt x="373" y="418"/>
                    <a:pt x="427" y="418"/>
                  </a:cubicBezTo>
                  <a:cubicBezTo>
                    <a:pt x="441" y="418"/>
                    <a:pt x="453" y="417"/>
                    <a:pt x="465" y="414"/>
                  </a:cubicBezTo>
                  <a:cubicBezTo>
                    <a:pt x="561" y="402"/>
                    <a:pt x="715" y="307"/>
                    <a:pt x="787" y="224"/>
                  </a:cubicBezTo>
                  <a:cubicBezTo>
                    <a:pt x="850" y="140"/>
                    <a:pt x="811" y="1"/>
                    <a:pt x="71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45"/>
            <p:cNvSpPr/>
            <p:nvPr/>
          </p:nvSpPr>
          <p:spPr>
            <a:xfrm>
              <a:off x="4634125" y="2538350"/>
              <a:ext cx="17075" cy="11625"/>
            </a:xfrm>
            <a:custGeom>
              <a:rect b="b" l="l" r="r" t="t"/>
              <a:pathLst>
                <a:path extrusionOk="0" h="465" w="683">
                  <a:moveTo>
                    <a:pt x="54" y="0"/>
                  </a:moveTo>
                  <a:cubicBezTo>
                    <a:pt x="19" y="0"/>
                    <a:pt x="1" y="75"/>
                    <a:pt x="51" y="115"/>
                  </a:cubicBezTo>
                  <a:cubicBezTo>
                    <a:pt x="158" y="163"/>
                    <a:pt x="265" y="246"/>
                    <a:pt x="373" y="329"/>
                  </a:cubicBezTo>
                  <a:cubicBezTo>
                    <a:pt x="447" y="383"/>
                    <a:pt x="521" y="464"/>
                    <a:pt x="621" y="464"/>
                  </a:cubicBezTo>
                  <a:cubicBezTo>
                    <a:pt x="633" y="464"/>
                    <a:pt x="645" y="463"/>
                    <a:pt x="658" y="460"/>
                  </a:cubicBezTo>
                  <a:cubicBezTo>
                    <a:pt x="670" y="460"/>
                    <a:pt x="682" y="437"/>
                    <a:pt x="682" y="425"/>
                  </a:cubicBezTo>
                  <a:cubicBezTo>
                    <a:pt x="682" y="294"/>
                    <a:pt x="563" y="222"/>
                    <a:pt x="468" y="163"/>
                  </a:cubicBezTo>
                  <a:cubicBezTo>
                    <a:pt x="349" y="91"/>
                    <a:pt x="230" y="32"/>
                    <a:pt x="75" y="8"/>
                  </a:cubicBezTo>
                  <a:cubicBezTo>
                    <a:pt x="68" y="3"/>
                    <a:pt x="61" y="0"/>
                    <a:pt x="5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1" name="Google Shape;2411;p45"/>
            <p:cNvSpPr/>
            <p:nvPr/>
          </p:nvSpPr>
          <p:spPr>
            <a:xfrm>
              <a:off x="4655025" y="2550750"/>
              <a:ext cx="25100" cy="12450"/>
            </a:xfrm>
            <a:custGeom>
              <a:rect b="b" l="l" r="r" t="t"/>
              <a:pathLst>
                <a:path extrusionOk="0" h="498" w="1004">
                  <a:moveTo>
                    <a:pt x="84" y="0"/>
                  </a:moveTo>
                  <a:cubicBezTo>
                    <a:pt x="25" y="0"/>
                    <a:pt x="1" y="107"/>
                    <a:pt x="48" y="155"/>
                  </a:cubicBezTo>
                  <a:cubicBezTo>
                    <a:pt x="132" y="238"/>
                    <a:pt x="227" y="310"/>
                    <a:pt x="322" y="357"/>
                  </a:cubicBezTo>
                  <a:cubicBezTo>
                    <a:pt x="441" y="417"/>
                    <a:pt x="584" y="453"/>
                    <a:pt x="715" y="488"/>
                  </a:cubicBezTo>
                  <a:cubicBezTo>
                    <a:pt x="734" y="495"/>
                    <a:pt x="752" y="498"/>
                    <a:pt x="769" y="498"/>
                  </a:cubicBezTo>
                  <a:cubicBezTo>
                    <a:pt x="935" y="498"/>
                    <a:pt x="1004" y="208"/>
                    <a:pt x="799" y="143"/>
                  </a:cubicBezTo>
                  <a:cubicBezTo>
                    <a:pt x="680" y="119"/>
                    <a:pt x="549" y="95"/>
                    <a:pt x="429" y="48"/>
                  </a:cubicBezTo>
                  <a:cubicBezTo>
                    <a:pt x="322" y="12"/>
                    <a:pt x="203" y="12"/>
                    <a:pt x="8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2" name="Google Shape;2412;p45"/>
            <p:cNvSpPr/>
            <p:nvPr/>
          </p:nvSpPr>
          <p:spPr>
            <a:xfrm>
              <a:off x="4677950" y="2556700"/>
              <a:ext cx="26525" cy="9025"/>
            </a:xfrm>
            <a:custGeom>
              <a:rect b="b" l="l" r="r" t="t"/>
              <a:pathLst>
                <a:path extrusionOk="0" h="361" w="1061">
                  <a:moveTo>
                    <a:pt x="882" y="0"/>
                  </a:moveTo>
                  <a:cubicBezTo>
                    <a:pt x="632" y="12"/>
                    <a:pt x="382" y="107"/>
                    <a:pt x="120" y="119"/>
                  </a:cubicBezTo>
                  <a:cubicBezTo>
                    <a:pt x="1" y="131"/>
                    <a:pt x="1" y="298"/>
                    <a:pt x="120" y="298"/>
                  </a:cubicBezTo>
                  <a:cubicBezTo>
                    <a:pt x="343" y="307"/>
                    <a:pt x="544" y="360"/>
                    <a:pt x="752" y="360"/>
                  </a:cubicBezTo>
                  <a:cubicBezTo>
                    <a:pt x="811" y="360"/>
                    <a:pt x="869" y="356"/>
                    <a:pt x="929" y="346"/>
                  </a:cubicBezTo>
                  <a:cubicBezTo>
                    <a:pt x="989" y="334"/>
                    <a:pt x="1036" y="274"/>
                    <a:pt x="1048" y="226"/>
                  </a:cubicBezTo>
                  <a:cubicBezTo>
                    <a:pt x="1060" y="167"/>
                    <a:pt x="1048" y="131"/>
                    <a:pt x="1036" y="96"/>
                  </a:cubicBezTo>
                  <a:cubicBezTo>
                    <a:pt x="1001" y="48"/>
                    <a:pt x="941" y="0"/>
                    <a:pt x="88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3" name="Google Shape;2413;p45"/>
            <p:cNvSpPr/>
            <p:nvPr/>
          </p:nvSpPr>
          <p:spPr>
            <a:xfrm>
              <a:off x="4402475" y="2739275"/>
              <a:ext cx="65050" cy="48100"/>
            </a:xfrm>
            <a:custGeom>
              <a:rect b="b" l="l" r="r" t="t"/>
              <a:pathLst>
                <a:path extrusionOk="0" h="1924" w="2602">
                  <a:moveTo>
                    <a:pt x="2414" y="1"/>
                  </a:moveTo>
                  <a:cubicBezTo>
                    <a:pt x="2060" y="1"/>
                    <a:pt x="1650" y="319"/>
                    <a:pt x="1387" y="508"/>
                  </a:cubicBezTo>
                  <a:cubicBezTo>
                    <a:pt x="983" y="841"/>
                    <a:pt x="661" y="1389"/>
                    <a:pt x="161" y="1603"/>
                  </a:cubicBezTo>
                  <a:cubicBezTo>
                    <a:pt x="1" y="1667"/>
                    <a:pt x="42" y="1923"/>
                    <a:pt x="207" y="1923"/>
                  </a:cubicBezTo>
                  <a:cubicBezTo>
                    <a:pt x="226" y="1923"/>
                    <a:pt x="246" y="1920"/>
                    <a:pt x="268" y="1913"/>
                  </a:cubicBezTo>
                  <a:cubicBezTo>
                    <a:pt x="721" y="1758"/>
                    <a:pt x="1018" y="1389"/>
                    <a:pt x="1352" y="1044"/>
                  </a:cubicBezTo>
                  <a:cubicBezTo>
                    <a:pt x="1554" y="829"/>
                    <a:pt x="1768" y="663"/>
                    <a:pt x="2019" y="508"/>
                  </a:cubicBezTo>
                  <a:cubicBezTo>
                    <a:pt x="2233" y="377"/>
                    <a:pt x="2447" y="305"/>
                    <a:pt x="2578" y="91"/>
                  </a:cubicBezTo>
                  <a:cubicBezTo>
                    <a:pt x="2602" y="67"/>
                    <a:pt x="2578" y="31"/>
                    <a:pt x="2554" y="20"/>
                  </a:cubicBezTo>
                  <a:cubicBezTo>
                    <a:pt x="2509" y="7"/>
                    <a:pt x="2462" y="1"/>
                    <a:pt x="241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45"/>
            <p:cNvSpPr/>
            <p:nvPr/>
          </p:nvSpPr>
          <p:spPr>
            <a:xfrm>
              <a:off x="4469300" y="2741550"/>
              <a:ext cx="3300" cy="1200"/>
            </a:xfrm>
            <a:custGeom>
              <a:rect b="b" l="l" r="r" t="t"/>
              <a:pathLst>
                <a:path extrusionOk="0" h="48" w="132">
                  <a:moveTo>
                    <a:pt x="12" y="0"/>
                  </a:moveTo>
                  <a:cubicBezTo>
                    <a:pt x="0" y="0"/>
                    <a:pt x="0" y="24"/>
                    <a:pt x="12" y="24"/>
                  </a:cubicBezTo>
                  <a:cubicBezTo>
                    <a:pt x="60" y="24"/>
                    <a:pt x="96" y="48"/>
                    <a:pt x="119" y="48"/>
                  </a:cubicBezTo>
                  <a:cubicBezTo>
                    <a:pt x="131" y="48"/>
                    <a:pt x="131" y="36"/>
                    <a:pt x="119" y="36"/>
                  </a:cubicBezTo>
                  <a:cubicBezTo>
                    <a:pt x="72" y="36"/>
                    <a:pt x="48" y="0"/>
                    <a:pt x="1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5" name="Google Shape;2415;p45"/>
            <p:cNvSpPr/>
            <p:nvPr/>
          </p:nvSpPr>
          <p:spPr>
            <a:xfrm>
              <a:off x="4468075" y="2740550"/>
              <a:ext cx="35175" cy="23050"/>
            </a:xfrm>
            <a:custGeom>
              <a:rect b="b" l="l" r="r" t="t"/>
              <a:pathLst>
                <a:path extrusionOk="0" h="922" w="1407">
                  <a:moveTo>
                    <a:pt x="69" y="1"/>
                  </a:moveTo>
                  <a:cubicBezTo>
                    <a:pt x="27" y="1"/>
                    <a:pt x="1" y="51"/>
                    <a:pt x="37" y="88"/>
                  </a:cubicBezTo>
                  <a:cubicBezTo>
                    <a:pt x="345" y="373"/>
                    <a:pt x="743" y="921"/>
                    <a:pt x="1223" y="921"/>
                  </a:cubicBezTo>
                  <a:cubicBezTo>
                    <a:pt x="1264" y="921"/>
                    <a:pt x="1305" y="918"/>
                    <a:pt x="1347" y="909"/>
                  </a:cubicBezTo>
                  <a:cubicBezTo>
                    <a:pt x="1407" y="897"/>
                    <a:pt x="1407" y="814"/>
                    <a:pt x="1371" y="790"/>
                  </a:cubicBezTo>
                  <a:cubicBezTo>
                    <a:pt x="1216" y="612"/>
                    <a:pt x="966" y="516"/>
                    <a:pt x="764" y="421"/>
                  </a:cubicBezTo>
                  <a:cubicBezTo>
                    <a:pt x="538" y="302"/>
                    <a:pt x="323" y="159"/>
                    <a:pt x="109" y="16"/>
                  </a:cubicBezTo>
                  <a:cubicBezTo>
                    <a:pt x="95" y="5"/>
                    <a:pt x="81" y="1"/>
                    <a:pt x="6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6" name="Google Shape;2416;p45"/>
            <p:cNvSpPr/>
            <p:nvPr/>
          </p:nvSpPr>
          <p:spPr>
            <a:xfrm>
              <a:off x="4504725" y="2759775"/>
              <a:ext cx="50925" cy="15075"/>
            </a:xfrm>
            <a:custGeom>
              <a:rect b="b" l="l" r="r" t="t"/>
              <a:pathLst>
                <a:path extrusionOk="0" h="603" w="2037">
                  <a:moveTo>
                    <a:pt x="364" y="1"/>
                  </a:moveTo>
                  <a:cubicBezTo>
                    <a:pt x="245" y="1"/>
                    <a:pt x="128" y="22"/>
                    <a:pt x="24" y="81"/>
                  </a:cubicBezTo>
                  <a:cubicBezTo>
                    <a:pt x="0" y="104"/>
                    <a:pt x="0" y="200"/>
                    <a:pt x="60" y="200"/>
                  </a:cubicBezTo>
                  <a:cubicBezTo>
                    <a:pt x="93" y="204"/>
                    <a:pt x="127" y="206"/>
                    <a:pt x="160" y="206"/>
                  </a:cubicBezTo>
                  <a:cubicBezTo>
                    <a:pt x="271" y="206"/>
                    <a:pt x="381" y="188"/>
                    <a:pt x="487" y="188"/>
                  </a:cubicBezTo>
                  <a:cubicBezTo>
                    <a:pt x="532" y="188"/>
                    <a:pt x="576" y="191"/>
                    <a:pt x="619" y="200"/>
                  </a:cubicBezTo>
                  <a:cubicBezTo>
                    <a:pt x="810" y="235"/>
                    <a:pt x="977" y="366"/>
                    <a:pt x="1143" y="438"/>
                  </a:cubicBezTo>
                  <a:cubicBezTo>
                    <a:pt x="1316" y="520"/>
                    <a:pt x="1517" y="602"/>
                    <a:pt x="1715" y="602"/>
                  </a:cubicBezTo>
                  <a:cubicBezTo>
                    <a:pt x="1803" y="602"/>
                    <a:pt x="1892" y="586"/>
                    <a:pt x="1977" y="545"/>
                  </a:cubicBezTo>
                  <a:cubicBezTo>
                    <a:pt x="2036" y="509"/>
                    <a:pt x="2036" y="426"/>
                    <a:pt x="1977" y="378"/>
                  </a:cubicBezTo>
                  <a:cubicBezTo>
                    <a:pt x="1703" y="200"/>
                    <a:pt x="1262" y="152"/>
                    <a:pt x="929" y="93"/>
                  </a:cubicBezTo>
                  <a:cubicBezTo>
                    <a:pt x="759" y="56"/>
                    <a:pt x="558" y="1"/>
                    <a:pt x="36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7" name="Google Shape;2417;p45"/>
            <p:cNvSpPr/>
            <p:nvPr/>
          </p:nvSpPr>
          <p:spPr>
            <a:xfrm>
              <a:off x="4203950" y="3071200"/>
              <a:ext cx="107325" cy="53250"/>
            </a:xfrm>
            <a:custGeom>
              <a:rect b="b" l="l" r="r" t="t"/>
              <a:pathLst>
                <a:path extrusionOk="0" h="2130" w="4293">
                  <a:moveTo>
                    <a:pt x="2453" y="0"/>
                  </a:moveTo>
                  <a:cubicBezTo>
                    <a:pt x="2385" y="0"/>
                    <a:pt x="2319" y="6"/>
                    <a:pt x="2256" y="18"/>
                  </a:cubicBezTo>
                  <a:cubicBezTo>
                    <a:pt x="1399" y="185"/>
                    <a:pt x="565" y="1197"/>
                    <a:pt x="101" y="1863"/>
                  </a:cubicBezTo>
                  <a:cubicBezTo>
                    <a:pt x="1" y="2005"/>
                    <a:pt x="123" y="2130"/>
                    <a:pt x="251" y="2130"/>
                  </a:cubicBezTo>
                  <a:cubicBezTo>
                    <a:pt x="305" y="2130"/>
                    <a:pt x="360" y="2107"/>
                    <a:pt x="399" y="2054"/>
                  </a:cubicBezTo>
                  <a:cubicBezTo>
                    <a:pt x="911" y="1399"/>
                    <a:pt x="1661" y="649"/>
                    <a:pt x="2470" y="423"/>
                  </a:cubicBezTo>
                  <a:cubicBezTo>
                    <a:pt x="2567" y="397"/>
                    <a:pt x="2654" y="386"/>
                    <a:pt x="2733" y="386"/>
                  </a:cubicBezTo>
                  <a:cubicBezTo>
                    <a:pt x="3405" y="386"/>
                    <a:pt x="3486" y="1212"/>
                    <a:pt x="4125" y="1212"/>
                  </a:cubicBezTo>
                  <a:cubicBezTo>
                    <a:pt x="4148" y="1212"/>
                    <a:pt x="4172" y="1211"/>
                    <a:pt x="4197" y="1209"/>
                  </a:cubicBezTo>
                  <a:cubicBezTo>
                    <a:pt x="4256" y="1209"/>
                    <a:pt x="4292" y="1149"/>
                    <a:pt x="4256" y="1090"/>
                  </a:cubicBezTo>
                  <a:cubicBezTo>
                    <a:pt x="3965" y="550"/>
                    <a:pt x="3115" y="0"/>
                    <a:pt x="245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8" name="Google Shape;2418;p45"/>
            <p:cNvSpPr/>
            <p:nvPr/>
          </p:nvSpPr>
          <p:spPr>
            <a:xfrm>
              <a:off x="4312575" y="3097450"/>
              <a:ext cx="1375" cy="2200"/>
            </a:xfrm>
            <a:custGeom>
              <a:rect b="b" l="l" r="r" t="t"/>
              <a:pathLst>
                <a:path extrusionOk="0" h="88" w="55">
                  <a:moveTo>
                    <a:pt x="30" y="1"/>
                  </a:moveTo>
                  <a:cubicBezTo>
                    <a:pt x="19" y="1"/>
                    <a:pt x="7" y="10"/>
                    <a:pt x="7" y="28"/>
                  </a:cubicBezTo>
                  <a:lnTo>
                    <a:pt x="7" y="51"/>
                  </a:lnTo>
                  <a:cubicBezTo>
                    <a:pt x="1" y="75"/>
                    <a:pt x="13" y="87"/>
                    <a:pt x="26" y="87"/>
                  </a:cubicBezTo>
                  <a:cubicBezTo>
                    <a:pt x="39" y="87"/>
                    <a:pt x="54" y="75"/>
                    <a:pt x="54" y="51"/>
                  </a:cubicBezTo>
                  <a:lnTo>
                    <a:pt x="54" y="28"/>
                  </a:lnTo>
                  <a:cubicBezTo>
                    <a:pt x="54" y="10"/>
                    <a:pt x="42" y="1"/>
                    <a:pt x="3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9" name="Google Shape;2419;p45"/>
            <p:cNvSpPr/>
            <p:nvPr/>
          </p:nvSpPr>
          <p:spPr>
            <a:xfrm>
              <a:off x="4311600" y="3093375"/>
              <a:ext cx="36275" cy="16750"/>
            </a:xfrm>
            <a:custGeom>
              <a:rect b="b" l="l" r="r" t="t"/>
              <a:pathLst>
                <a:path extrusionOk="0" h="670" w="1451">
                  <a:moveTo>
                    <a:pt x="581" y="1"/>
                  </a:moveTo>
                  <a:cubicBezTo>
                    <a:pt x="376" y="1"/>
                    <a:pt x="242" y="93"/>
                    <a:pt x="34" y="203"/>
                  </a:cubicBezTo>
                  <a:cubicBezTo>
                    <a:pt x="1" y="203"/>
                    <a:pt x="29" y="263"/>
                    <a:pt x="61" y="263"/>
                  </a:cubicBezTo>
                  <a:cubicBezTo>
                    <a:pt x="64" y="263"/>
                    <a:pt x="67" y="263"/>
                    <a:pt x="69" y="262"/>
                  </a:cubicBezTo>
                  <a:cubicBezTo>
                    <a:pt x="146" y="236"/>
                    <a:pt x="224" y="225"/>
                    <a:pt x="300" y="225"/>
                  </a:cubicBezTo>
                  <a:cubicBezTo>
                    <a:pt x="612" y="225"/>
                    <a:pt x="909" y="418"/>
                    <a:pt x="1129" y="619"/>
                  </a:cubicBezTo>
                  <a:cubicBezTo>
                    <a:pt x="1173" y="656"/>
                    <a:pt x="1212" y="670"/>
                    <a:pt x="1258" y="670"/>
                  </a:cubicBezTo>
                  <a:cubicBezTo>
                    <a:pt x="1287" y="670"/>
                    <a:pt x="1318" y="664"/>
                    <a:pt x="1355" y="655"/>
                  </a:cubicBezTo>
                  <a:cubicBezTo>
                    <a:pt x="1379" y="631"/>
                    <a:pt x="1391" y="619"/>
                    <a:pt x="1415" y="595"/>
                  </a:cubicBezTo>
                  <a:cubicBezTo>
                    <a:pt x="1451" y="512"/>
                    <a:pt x="1439" y="429"/>
                    <a:pt x="1379" y="369"/>
                  </a:cubicBezTo>
                  <a:cubicBezTo>
                    <a:pt x="1224" y="179"/>
                    <a:pt x="974" y="36"/>
                    <a:pt x="712" y="12"/>
                  </a:cubicBezTo>
                  <a:cubicBezTo>
                    <a:pt x="665" y="4"/>
                    <a:pt x="622" y="1"/>
                    <a:pt x="58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0" name="Google Shape;2420;p45"/>
            <p:cNvSpPr/>
            <p:nvPr/>
          </p:nvSpPr>
          <p:spPr>
            <a:xfrm>
              <a:off x="4370075" y="2339550"/>
              <a:ext cx="60250" cy="84150"/>
            </a:xfrm>
            <a:custGeom>
              <a:rect b="b" l="l" r="r" t="t"/>
              <a:pathLst>
                <a:path extrusionOk="0" h="3366" w="2410">
                  <a:moveTo>
                    <a:pt x="2106" y="0"/>
                  </a:moveTo>
                  <a:cubicBezTo>
                    <a:pt x="1714" y="0"/>
                    <a:pt x="1557" y="338"/>
                    <a:pt x="1374" y="745"/>
                  </a:cubicBezTo>
                  <a:cubicBezTo>
                    <a:pt x="993" y="1590"/>
                    <a:pt x="397" y="2328"/>
                    <a:pt x="52" y="3197"/>
                  </a:cubicBezTo>
                  <a:cubicBezTo>
                    <a:pt x="0" y="3284"/>
                    <a:pt x="81" y="3365"/>
                    <a:pt x="166" y="3365"/>
                  </a:cubicBezTo>
                  <a:cubicBezTo>
                    <a:pt x="197" y="3365"/>
                    <a:pt x="229" y="3354"/>
                    <a:pt x="255" y="3328"/>
                  </a:cubicBezTo>
                  <a:cubicBezTo>
                    <a:pt x="695" y="2769"/>
                    <a:pt x="1064" y="2078"/>
                    <a:pt x="1410" y="1435"/>
                  </a:cubicBezTo>
                  <a:cubicBezTo>
                    <a:pt x="1588" y="1102"/>
                    <a:pt x="1862" y="185"/>
                    <a:pt x="2314" y="150"/>
                  </a:cubicBezTo>
                  <a:cubicBezTo>
                    <a:pt x="2374" y="150"/>
                    <a:pt x="2410" y="42"/>
                    <a:pt x="2326" y="30"/>
                  </a:cubicBezTo>
                  <a:cubicBezTo>
                    <a:pt x="2245" y="10"/>
                    <a:pt x="2172" y="0"/>
                    <a:pt x="210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p45"/>
            <p:cNvSpPr/>
            <p:nvPr/>
          </p:nvSpPr>
          <p:spPr>
            <a:xfrm>
              <a:off x="4432375" y="2341200"/>
              <a:ext cx="51525" cy="50400"/>
            </a:xfrm>
            <a:custGeom>
              <a:rect b="b" l="l" r="r" t="t"/>
              <a:pathLst>
                <a:path extrusionOk="0" h="2016" w="2061">
                  <a:moveTo>
                    <a:pt x="120" y="0"/>
                  </a:moveTo>
                  <a:cubicBezTo>
                    <a:pt x="37" y="24"/>
                    <a:pt x="1" y="119"/>
                    <a:pt x="84" y="155"/>
                  </a:cubicBezTo>
                  <a:cubicBezTo>
                    <a:pt x="572" y="357"/>
                    <a:pt x="775" y="881"/>
                    <a:pt x="1073" y="1286"/>
                  </a:cubicBezTo>
                  <a:cubicBezTo>
                    <a:pt x="1244" y="1514"/>
                    <a:pt x="1557" y="2015"/>
                    <a:pt x="1886" y="2015"/>
                  </a:cubicBezTo>
                  <a:cubicBezTo>
                    <a:pt x="1901" y="2015"/>
                    <a:pt x="1915" y="2014"/>
                    <a:pt x="1930" y="2012"/>
                  </a:cubicBezTo>
                  <a:cubicBezTo>
                    <a:pt x="2001" y="2000"/>
                    <a:pt x="2061" y="1941"/>
                    <a:pt x="2013" y="1846"/>
                  </a:cubicBezTo>
                  <a:cubicBezTo>
                    <a:pt x="1930" y="1667"/>
                    <a:pt x="1704" y="1572"/>
                    <a:pt x="1573" y="1405"/>
                  </a:cubicBezTo>
                  <a:cubicBezTo>
                    <a:pt x="1406" y="1203"/>
                    <a:pt x="1251" y="1000"/>
                    <a:pt x="1108" y="786"/>
                  </a:cubicBezTo>
                  <a:cubicBezTo>
                    <a:pt x="834" y="465"/>
                    <a:pt x="561" y="119"/>
                    <a:pt x="12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2" name="Google Shape;2422;p45"/>
            <p:cNvSpPr/>
            <p:nvPr/>
          </p:nvSpPr>
          <p:spPr>
            <a:xfrm>
              <a:off x="4488400" y="2388475"/>
              <a:ext cx="34350" cy="26850"/>
            </a:xfrm>
            <a:custGeom>
              <a:rect b="b" l="l" r="r" t="t"/>
              <a:pathLst>
                <a:path extrusionOk="0" h="1074" w="1374">
                  <a:moveTo>
                    <a:pt x="69" y="1"/>
                  </a:moveTo>
                  <a:cubicBezTo>
                    <a:pt x="19" y="1"/>
                    <a:pt x="0" y="65"/>
                    <a:pt x="22" y="109"/>
                  </a:cubicBezTo>
                  <a:cubicBezTo>
                    <a:pt x="308" y="431"/>
                    <a:pt x="653" y="705"/>
                    <a:pt x="951" y="1014"/>
                  </a:cubicBezTo>
                  <a:cubicBezTo>
                    <a:pt x="993" y="1056"/>
                    <a:pt x="1040" y="1074"/>
                    <a:pt x="1086" y="1074"/>
                  </a:cubicBezTo>
                  <a:cubicBezTo>
                    <a:pt x="1238" y="1074"/>
                    <a:pt x="1373" y="884"/>
                    <a:pt x="1237" y="729"/>
                  </a:cubicBezTo>
                  <a:cubicBezTo>
                    <a:pt x="915" y="395"/>
                    <a:pt x="522" y="109"/>
                    <a:pt x="82" y="2"/>
                  </a:cubicBezTo>
                  <a:cubicBezTo>
                    <a:pt x="77" y="1"/>
                    <a:pt x="73" y="1"/>
                    <a:pt x="6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3" name="Google Shape;2423;p45"/>
            <p:cNvSpPr/>
            <p:nvPr/>
          </p:nvSpPr>
          <p:spPr>
            <a:xfrm>
              <a:off x="4215500" y="1953925"/>
              <a:ext cx="62675" cy="55300"/>
            </a:xfrm>
            <a:custGeom>
              <a:rect b="b" l="l" r="r" t="t"/>
              <a:pathLst>
                <a:path extrusionOk="0" h="2212" w="2507">
                  <a:moveTo>
                    <a:pt x="138" y="0"/>
                  </a:moveTo>
                  <a:cubicBezTo>
                    <a:pt x="40" y="0"/>
                    <a:pt x="1" y="122"/>
                    <a:pt x="103" y="168"/>
                  </a:cubicBezTo>
                  <a:cubicBezTo>
                    <a:pt x="330" y="251"/>
                    <a:pt x="639" y="477"/>
                    <a:pt x="854" y="608"/>
                  </a:cubicBezTo>
                  <a:cubicBezTo>
                    <a:pt x="1056" y="763"/>
                    <a:pt x="1235" y="942"/>
                    <a:pt x="1413" y="1132"/>
                  </a:cubicBezTo>
                  <a:cubicBezTo>
                    <a:pt x="1747" y="1489"/>
                    <a:pt x="2044" y="1859"/>
                    <a:pt x="2378" y="2192"/>
                  </a:cubicBezTo>
                  <a:cubicBezTo>
                    <a:pt x="2398" y="2206"/>
                    <a:pt x="2418" y="2211"/>
                    <a:pt x="2436" y="2211"/>
                  </a:cubicBezTo>
                  <a:cubicBezTo>
                    <a:pt x="2480" y="2211"/>
                    <a:pt x="2507" y="2175"/>
                    <a:pt x="2473" y="2132"/>
                  </a:cubicBezTo>
                  <a:cubicBezTo>
                    <a:pt x="2163" y="1668"/>
                    <a:pt x="1889" y="1192"/>
                    <a:pt x="1508" y="775"/>
                  </a:cubicBezTo>
                  <a:cubicBezTo>
                    <a:pt x="1330" y="585"/>
                    <a:pt x="1127" y="406"/>
                    <a:pt x="925" y="251"/>
                  </a:cubicBezTo>
                  <a:cubicBezTo>
                    <a:pt x="639" y="61"/>
                    <a:pt x="473" y="61"/>
                    <a:pt x="151" y="1"/>
                  </a:cubicBezTo>
                  <a:cubicBezTo>
                    <a:pt x="146" y="1"/>
                    <a:pt x="142" y="0"/>
                    <a:pt x="13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4" name="Google Shape;2424;p45"/>
            <p:cNvSpPr/>
            <p:nvPr/>
          </p:nvSpPr>
          <p:spPr>
            <a:xfrm>
              <a:off x="4176700" y="1956125"/>
              <a:ext cx="39100" cy="37600"/>
            </a:xfrm>
            <a:custGeom>
              <a:rect b="b" l="l" r="r" t="t"/>
              <a:pathLst>
                <a:path extrusionOk="0" h="1504" w="1564">
                  <a:moveTo>
                    <a:pt x="1514" y="1"/>
                  </a:moveTo>
                  <a:cubicBezTo>
                    <a:pt x="1506" y="1"/>
                    <a:pt x="1497" y="3"/>
                    <a:pt x="1489" y="8"/>
                  </a:cubicBezTo>
                  <a:cubicBezTo>
                    <a:pt x="1108" y="163"/>
                    <a:pt x="893" y="556"/>
                    <a:pt x="632" y="854"/>
                  </a:cubicBezTo>
                  <a:cubicBezTo>
                    <a:pt x="501" y="997"/>
                    <a:pt x="370" y="1116"/>
                    <a:pt x="203" y="1223"/>
                  </a:cubicBezTo>
                  <a:cubicBezTo>
                    <a:pt x="120" y="1270"/>
                    <a:pt x="1" y="1294"/>
                    <a:pt x="60" y="1413"/>
                  </a:cubicBezTo>
                  <a:cubicBezTo>
                    <a:pt x="96" y="1478"/>
                    <a:pt x="187" y="1503"/>
                    <a:pt x="278" y="1503"/>
                  </a:cubicBezTo>
                  <a:cubicBezTo>
                    <a:pt x="338" y="1503"/>
                    <a:pt x="398" y="1492"/>
                    <a:pt x="441" y="1473"/>
                  </a:cubicBezTo>
                  <a:cubicBezTo>
                    <a:pt x="596" y="1413"/>
                    <a:pt x="751" y="1270"/>
                    <a:pt x="858" y="1128"/>
                  </a:cubicBezTo>
                  <a:cubicBezTo>
                    <a:pt x="1120" y="794"/>
                    <a:pt x="1286" y="389"/>
                    <a:pt x="1536" y="44"/>
                  </a:cubicBezTo>
                  <a:cubicBezTo>
                    <a:pt x="1564" y="26"/>
                    <a:pt x="1542" y="1"/>
                    <a:pt x="151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45"/>
            <p:cNvSpPr/>
            <p:nvPr/>
          </p:nvSpPr>
          <p:spPr>
            <a:xfrm>
              <a:off x="4142625" y="1992675"/>
              <a:ext cx="31725" cy="31825"/>
            </a:xfrm>
            <a:custGeom>
              <a:rect b="b" l="l" r="r" t="t"/>
              <a:pathLst>
                <a:path extrusionOk="0" h="1273" w="1269">
                  <a:moveTo>
                    <a:pt x="1116" y="1"/>
                  </a:moveTo>
                  <a:cubicBezTo>
                    <a:pt x="935" y="1"/>
                    <a:pt x="746" y="196"/>
                    <a:pt x="661" y="309"/>
                  </a:cubicBezTo>
                  <a:cubicBezTo>
                    <a:pt x="459" y="535"/>
                    <a:pt x="280" y="785"/>
                    <a:pt x="90" y="1011"/>
                  </a:cubicBezTo>
                  <a:cubicBezTo>
                    <a:pt x="1" y="1109"/>
                    <a:pt x="83" y="1273"/>
                    <a:pt x="195" y="1273"/>
                  </a:cubicBezTo>
                  <a:cubicBezTo>
                    <a:pt x="219" y="1273"/>
                    <a:pt x="243" y="1266"/>
                    <a:pt x="268" y="1249"/>
                  </a:cubicBezTo>
                  <a:cubicBezTo>
                    <a:pt x="494" y="1118"/>
                    <a:pt x="625" y="844"/>
                    <a:pt x="756" y="630"/>
                  </a:cubicBezTo>
                  <a:cubicBezTo>
                    <a:pt x="840" y="511"/>
                    <a:pt x="911" y="392"/>
                    <a:pt x="1030" y="297"/>
                  </a:cubicBezTo>
                  <a:cubicBezTo>
                    <a:pt x="1102" y="237"/>
                    <a:pt x="1209" y="178"/>
                    <a:pt x="1268" y="94"/>
                  </a:cubicBezTo>
                  <a:cubicBezTo>
                    <a:pt x="1268" y="70"/>
                    <a:pt x="1268" y="58"/>
                    <a:pt x="1256" y="47"/>
                  </a:cubicBezTo>
                  <a:cubicBezTo>
                    <a:pt x="1212" y="14"/>
                    <a:pt x="1164" y="1"/>
                    <a:pt x="111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45"/>
            <p:cNvSpPr/>
            <p:nvPr/>
          </p:nvSpPr>
          <p:spPr>
            <a:xfrm>
              <a:off x="3755325" y="2020050"/>
              <a:ext cx="147850" cy="87400"/>
            </a:xfrm>
            <a:custGeom>
              <a:rect b="b" l="l" r="r" t="t"/>
              <a:pathLst>
                <a:path extrusionOk="0" h="3496" w="5914">
                  <a:moveTo>
                    <a:pt x="2465" y="1"/>
                  </a:moveTo>
                  <a:cubicBezTo>
                    <a:pt x="2222" y="1"/>
                    <a:pt x="1983" y="90"/>
                    <a:pt x="1770" y="285"/>
                  </a:cubicBezTo>
                  <a:cubicBezTo>
                    <a:pt x="1413" y="618"/>
                    <a:pt x="1223" y="1154"/>
                    <a:pt x="1032" y="1583"/>
                  </a:cubicBezTo>
                  <a:cubicBezTo>
                    <a:pt x="746" y="2190"/>
                    <a:pt x="484" y="2773"/>
                    <a:pt x="56" y="3309"/>
                  </a:cubicBezTo>
                  <a:cubicBezTo>
                    <a:pt x="1" y="3392"/>
                    <a:pt x="80" y="3495"/>
                    <a:pt x="157" y="3495"/>
                  </a:cubicBezTo>
                  <a:cubicBezTo>
                    <a:pt x="180" y="3495"/>
                    <a:pt x="203" y="3486"/>
                    <a:pt x="222" y="3464"/>
                  </a:cubicBezTo>
                  <a:cubicBezTo>
                    <a:pt x="925" y="2702"/>
                    <a:pt x="1342" y="1797"/>
                    <a:pt x="1889" y="928"/>
                  </a:cubicBezTo>
                  <a:cubicBezTo>
                    <a:pt x="1985" y="797"/>
                    <a:pt x="2116" y="523"/>
                    <a:pt x="2247" y="440"/>
                  </a:cubicBezTo>
                  <a:cubicBezTo>
                    <a:pt x="2355" y="375"/>
                    <a:pt x="2458" y="348"/>
                    <a:pt x="2555" y="348"/>
                  </a:cubicBezTo>
                  <a:cubicBezTo>
                    <a:pt x="2831" y="348"/>
                    <a:pt x="3062" y="568"/>
                    <a:pt x="3247" y="761"/>
                  </a:cubicBezTo>
                  <a:cubicBezTo>
                    <a:pt x="3449" y="988"/>
                    <a:pt x="3592" y="1261"/>
                    <a:pt x="3747" y="1523"/>
                  </a:cubicBezTo>
                  <a:cubicBezTo>
                    <a:pt x="3968" y="1876"/>
                    <a:pt x="4878" y="3342"/>
                    <a:pt x="5536" y="3342"/>
                  </a:cubicBezTo>
                  <a:cubicBezTo>
                    <a:pt x="5656" y="3342"/>
                    <a:pt x="5768" y="3293"/>
                    <a:pt x="5866" y="3178"/>
                  </a:cubicBezTo>
                  <a:cubicBezTo>
                    <a:pt x="5914" y="3131"/>
                    <a:pt x="5914" y="3059"/>
                    <a:pt x="5854" y="3024"/>
                  </a:cubicBezTo>
                  <a:cubicBezTo>
                    <a:pt x="5580" y="2893"/>
                    <a:pt x="5283" y="2952"/>
                    <a:pt x="5021" y="2785"/>
                  </a:cubicBezTo>
                  <a:cubicBezTo>
                    <a:pt x="4604" y="2547"/>
                    <a:pt x="4437" y="2107"/>
                    <a:pt x="4247" y="1690"/>
                  </a:cubicBezTo>
                  <a:cubicBezTo>
                    <a:pt x="3985" y="1166"/>
                    <a:pt x="3687" y="618"/>
                    <a:pt x="3199" y="261"/>
                  </a:cubicBezTo>
                  <a:cubicBezTo>
                    <a:pt x="2965" y="93"/>
                    <a:pt x="2713" y="1"/>
                    <a:pt x="246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7" name="Google Shape;2427;p45"/>
            <p:cNvSpPr/>
            <p:nvPr/>
          </p:nvSpPr>
          <p:spPr>
            <a:xfrm>
              <a:off x="3903575" y="2099025"/>
              <a:ext cx="10625" cy="14150"/>
            </a:xfrm>
            <a:custGeom>
              <a:rect b="b" l="l" r="r" t="t"/>
              <a:pathLst>
                <a:path extrusionOk="0" h="566" w="425">
                  <a:moveTo>
                    <a:pt x="17" y="0"/>
                  </a:moveTo>
                  <a:cubicBezTo>
                    <a:pt x="6" y="0"/>
                    <a:pt x="0" y="12"/>
                    <a:pt x="7" y="19"/>
                  </a:cubicBezTo>
                  <a:cubicBezTo>
                    <a:pt x="43" y="43"/>
                    <a:pt x="55" y="91"/>
                    <a:pt x="79" y="138"/>
                  </a:cubicBezTo>
                  <a:cubicBezTo>
                    <a:pt x="115" y="162"/>
                    <a:pt x="115" y="150"/>
                    <a:pt x="103" y="186"/>
                  </a:cubicBezTo>
                  <a:cubicBezTo>
                    <a:pt x="103" y="198"/>
                    <a:pt x="79" y="210"/>
                    <a:pt x="79" y="246"/>
                  </a:cubicBezTo>
                  <a:cubicBezTo>
                    <a:pt x="67" y="329"/>
                    <a:pt x="115" y="460"/>
                    <a:pt x="174" y="519"/>
                  </a:cubicBezTo>
                  <a:cubicBezTo>
                    <a:pt x="201" y="551"/>
                    <a:pt x="235" y="565"/>
                    <a:pt x="269" y="565"/>
                  </a:cubicBezTo>
                  <a:cubicBezTo>
                    <a:pt x="324" y="565"/>
                    <a:pt x="378" y="526"/>
                    <a:pt x="400" y="460"/>
                  </a:cubicBezTo>
                  <a:cubicBezTo>
                    <a:pt x="424" y="365"/>
                    <a:pt x="365" y="210"/>
                    <a:pt x="258" y="162"/>
                  </a:cubicBezTo>
                  <a:cubicBezTo>
                    <a:pt x="222" y="138"/>
                    <a:pt x="174" y="150"/>
                    <a:pt x="138" y="138"/>
                  </a:cubicBezTo>
                  <a:cubicBezTo>
                    <a:pt x="103" y="126"/>
                    <a:pt x="67" y="43"/>
                    <a:pt x="43" y="19"/>
                  </a:cubicBezTo>
                  <a:cubicBezTo>
                    <a:pt x="34" y="5"/>
                    <a:pt x="25" y="0"/>
                    <a:pt x="1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8" name="Google Shape;2428;p45"/>
            <p:cNvSpPr/>
            <p:nvPr/>
          </p:nvSpPr>
          <p:spPr>
            <a:xfrm>
              <a:off x="3623125" y="2151125"/>
              <a:ext cx="108175" cy="76975"/>
            </a:xfrm>
            <a:custGeom>
              <a:rect b="b" l="l" r="r" t="t"/>
              <a:pathLst>
                <a:path extrusionOk="0" h="3079" w="4327">
                  <a:moveTo>
                    <a:pt x="2412" y="0"/>
                  </a:moveTo>
                  <a:cubicBezTo>
                    <a:pt x="2234" y="0"/>
                    <a:pt x="2055" y="28"/>
                    <a:pt x="1879" y="78"/>
                  </a:cubicBezTo>
                  <a:cubicBezTo>
                    <a:pt x="736" y="448"/>
                    <a:pt x="450" y="1888"/>
                    <a:pt x="34" y="2853"/>
                  </a:cubicBezTo>
                  <a:cubicBezTo>
                    <a:pt x="0" y="2969"/>
                    <a:pt x="94" y="3079"/>
                    <a:pt x="182" y="3079"/>
                  </a:cubicBezTo>
                  <a:cubicBezTo>
                    <a:pt x="221" y="3079"/>
                    <a:pt x="258" y="3058"/>
                    <a:pt x="284" y="3007"/>
                  </a:cubicBezTo>
                  <a:cubicBezTo>
                    <a:pt x="700" y="2245"/>
                    <a:pt x="1117" y="1448"/>
                    <a:pt x="1700" y="805"/>
                  </a:cubicBezTo>
                  <a:cubicBezTo>
                    <a:pt x="1978" y="502"/>
                    <a:pt x="2237" y="330"/>
                    <a:pt x="2574" y="330"/>
                  </a:cubicBezTo>
                  <a:cubicBezTo>
                    <a:pt x="2716" y="330"/>
                    <a:pt x="2870" y="361"/>
                    <a:pt x="3046" y="424"/>
                  </a:cubicBezTo>
                  <a:cubicBezTo>
                    <a:pt x="3617" y="626"/>
                    <a:pt x="3736" y="1031"/>
                    <a:pt x="4153" y="1340"/>
                  </a:cubicBezTo>
                  <a:cubicBezTo>
                    <a:pt x="4173" y="1354"/>
                    <a:pt x="4193" y="1360"/>
                    <a:pt x="4212" y="1360"/>
                  </a:cubicBezTo>
                  <a:cubicBezTo>
                    <a:pt x="4274" y="1360"/>
                    <a:pt x="4326" y="1294"/>
                    <a:pt x="4308" y="1221"/>
                  </a:cubicBezTo>
                  <a:cubicBezTo>
                    <a:pt x="4153" y="793"/>
                    <a:pt x="3594" y="448"/>
                    <a:pt x="3224" y="221"/>
                  </a:cubicBezTo>
                  <a:cubicBezTo>
                    <a:pt x="2970" y="68"/>
                    <a:pt x="2692" y="0"/>
                    <a:pt x="241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45"/>
            <p:cNvSpPr/>
            <p:nvPr/>
          </p:nvSpPr>
          <p:spPr>
            <a:xfrm>
              <a:off x="3733800" y="2192150"/>
              <a:ext cx="4050" cy="3875"/>
            </a:xfrm>
            <a:custGeom>
              <a:rect b="b" l="l" r="r" t="t"/>
              <a:pathLst>
                <a:path extrusionOk="0" h="155" w="162">
                  <a:moveTo>
                    <a:pt x="47" y="0"/>
                  </a:moveTo>
                  <a:cubicBezTo>
                    <a:pt x="26" y="0"/>
                    <a:pt x="0" y="16"/>
                    <a:pt x="0" y="45"/>
                  </a:cubicBezTo>
                  <a:cubicBezTo>
                    <a:pt x="0" y="104"/>
                    <a:pt x="48" y="116"/>
                    <a:pt x="83" y="152"/>
                  </a:cubicBezTo>
                  <a:cubicBezTo>
                    <a:pt x="88" y="154"/>
                    <a:pt x="93" y="154"/>
                    <a:pt x="98" y="154"/>
                  </a:cubicBezTo>
                  <a:cubicBezTo>
                    <a:pt x="131" y="154"/>
                    <a:pt x="162" y="125"/>
                    <a:pt x="131" y="104"/>
                  </a:cubicBezTo>
                  <a:cubicBezTo>
                    <a:pt x="119" y="80"/>
                    <a:pt x="119" y="69"/>
                    <a:pt x="107" y="57"/>
                  </a:cubicBezTo>
                  <a:cubicBezTo>
                    <a:pt x="83" y="57"/>
                    <a:pt x="71" y="45"/>
                    <a:pt x="71" y="21"/>
                  </a:cubicBezTo>
                  <a:cubicBezTo>
                    <a:pt x="71" y="7"/>
                    <a:pt x="60" y="0"/>
                    <a:pt x="4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45"/>
            <p:cNvSpPr/>
            <p:nvPr/>
          </p:nvSpPr>
          <p:spPr>
            <a:xfrm>
              <a:off x="3738275" y="2199175"/>
              <a:ext cx="38700" cy="13350"/>
            </a:xfrm>
            <a:custGeom>
              <a:rect b="b" l="l" r="r" t="t"/>
              <a:pathLst>
                <a:path extrusionOk="0" h="534" w="1548">
                  <a:moveTo>
                    <a:pt x="550" y="0"/>
                  </a:moveTo>
                  <a:cubicBezTo>
                    <a:pt x="474" y="0"/>
                    <a:pt x="403" y="10"/>
                    <a:pt x="343" y="49"/>
                  </a:cubicBezTo>
                  <a:lnTo>
                    <a:pt x="343" y="49"/>
                  </a:lnTo>
                  <a:lnTo>
                    <a:pt x="178" y="14"/>
                  </a:lnTo>
                  <a:cubicBezTo>
                    <a:pt x="165" y="9"/>
                    <a:pt x="153" y="7"/>
                    <a:pt x="142" y="7"/>
                  </a:cubicBezTo>
                  <a:cubicBezTo>
                    <a:pt x="37" y="7"/>
                    <a:pt x="1" y="185"/>
                    <a:pt x="119" y="228"/>
                  </a:cubicBezTo>
                  <a:cubicBezTo>
                    <a:pt x="190" y="252"/>
                    <a:pt x="262" y="288"/>
                    <a:pt x="321" y="311"/>
                  </a:cubicBezTo>
                  <a:cubicBezTo>
                    <a:pt x="404" y="347"/>
                    <a:pt x="440" y="359"/>
                    <a:pt x="535" y="371"/>
                  </a:cubicBezTo>
                  <a:cubicBezTo>
                    <a:pt x="774" y="407"/>
                    <a:pt x="1000" y="419"/>
                    <a:pt x="1214" y="502"/>
                  </a:cubicBezTo>
                  <a:cubicBezTo>
                    <a:pt x="1246" y="521"/>
                    <a:pt x="1288" y="533"/>
                    <a:pt x="1329" y="533"/>
                  </a:cubicBezTo>
                  <a:cubicBezTo>
                    <a:pt x="1365" y="533"/>
                    <a:pt x="1401" y="524"/>
                    <a:pt x="1428" y="502"/>
                  </a:cubicBezTo>
                  <a:cubicBezTo>
                    <a:pt x="1500" y="442"/>
                    <a:pt x="1512" y="419"/>
                    <a:pt x="1536" y="323"/>
                  </a:cubicBezTo>
                  <a:cubicBezTo>
                    <a:pt x="1547" y="264"/>
                    <a:pt x="1488" y="180"/>
                    <a:pt x="1428" y="145"/>
                  </a:cubicBezTo>
                  <a:cubicBezTo>
                    <a:pt x="1238" y="61"/>
                    <a:pt x="1024" y="26"/>
                    <a:pt x="821" y="14"/>
                  </a:cubicBezTo>
                  <a:cubicBezTo>
                    <a:pt x="730" y="14"/>
                    <a:pt x="637" y="0"/>
                    <a:pt x="55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45"/>
            <p:cNvSpPr/>
            <p:nvPr/>
          </p:nvSpPr>
          <p:spPr>
            <a:xfrm>
              <a:off x="3721300" y="2219225"/>
              <a:ext cx="76800" cy="73850"/>
            </a:xfrm>
            <a:custGeom>
              <a:rect b="b" l="l" r="r" t="t"/>
              <a:pathLst>
                <a:path extrusionOk="0" h="2954" w="3072">
                  <a:moveTo>
                    <a:pt x="2555" y="0"/>
                  </a:moveTo>
                  <a:cubicBezTo>
                    <a:pt x="1485" y="0"/>
                    <a:pt x="622" y="2092"/>
                    <a:pt x="83" y="2724"/>
                  </a:cubicBezTo>
                  <a:cubicBezTo>
                    <a:pt x="1" y="2825"/>
                    <a:pt x="95" y="2954"/>
                    <a:pt x="191" y="2954"/>
                  </a:cubicBezTo>
                  <a:cubicBezTo>
                    <a:pt x="220" y="2954"/>
                    <a:pt x="249" y="2942"/>
                    <a:pt x="274" y="2915"/>
                  </a:cubicBezTo>
                  <a:cubicBezTo>
                    <a:pt x="679" y="2462"/>
                    <a:pt x="1000" y="1926"/>
                    <a:pt x="1381" y="1450"/>
                  </a:cubicBezTo>
                  <a:cubicBezTo>
                    <a:pt x="1698" y="1020"/>
                    <a:pt x="2294" y="193"/>
                    <a:pt x="2924" y="193"/>
                  </a:cubicBezTo>
                  <a:cubicBezTo>
                    <a:pt x="2958" y="193"/>
                    <a:pt x="2991" y="195"/>
                    <a:pt x="3024" y="200"/>
                  </a:cubicBezTo>
                  <a:cubicBezTo>
                    <a:pt x="3060" y="200"/>
                    <a:pt x="3072" y="164"/>
                    <a:pt x="3048" y="152"/>
                  </a:cubicBezTo>
                  <a:cubicBezTo>
                    <a:pt x="2879" y="47"/>
                    <a:pt x="2715" y="0"/>
                    <a:pt x="255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45"/>
            <p:cNvSpPr/>
            <p:nvPr/>
          </p:nvSpPr>
          <p:spPr>
            <a:xfrm>
              <a:off x="3804325" y="2227775"/>
              <a:ext cx="47825" cy="54325"/>
            </a:xfrm>
            <a:custGeom>
              <a:rect b="b" l="l" r="r" t="t"/>
              <a:pathLst>
                <a:path extrusionOk="0" h="2173" w="1913">
                  <a:moveTo>
                    <a:pt x="103" y="1"/>
                  </a:moveTo>
                  <a:cubicBezTo>
                    <a:pt x="69" y="1"/>
                    <a:pt x="35" y="5"/>
                    <a:pt x="1" y="13"/>
                  </a:cubicBezTo>
                  <a:cubicBezTo>
                    <a:pt x="84" y="191"/>
                    <a:pt x="203" y="275"/>
                    <a:pt x="334" y="406"/>
                  </a:cubicBezTo>
                  <a:cubicBezTo>
                    <a:pt x="525" y="596"/>
                    <a:pt x="691" y="822"/>
                    <a:pt x="858" y="1061"/>
                  </a:cubicBezTo>
                  <a:cubicBezTo>
                    <a:pt x="1096" y="1418"/>
                    <a:pt x="1299" y="1894"/>
                    <a:pt x="1656" y="2144"/>
                  </a:cubicBezTo>
                  <a:cubicBezTo>
                    <a:pt x="1680" y="2164"/>
                    <a:pt x="1706" y="2172"/>
                    <a:pt x="1731" y="2172"/>
                  </a:cubicBezTo>
                  <a:cubicBezTo>
                    <a:pt x="1828" y="2172"/>
                    <a:pt x="1912" y="2046"/>
                    <a:pt x="1846" y="1942"/>
                  </a:cubicBezTo>
                  <a:cubicBezTo>
                    <a:pt x="1608" y="1501"/>
                    <a:pt x="1251" y="1072"/>
                    <a:pt x="953" y="691"/>
                  </a:cubicBezTo>
                  <a:cubicBezTo>
                    <a:pt x="779" y="441"/>
                    <a:pt x="465" y="1"/>
                    <a:pt x="10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45"/>
            <p:cNvSpPr/>
            <p:nvPr/>
          </p:nvSpPr>
          <p:spPr>
            <a:xfrm>
              <a:off x="3851825" y="2274900"/>
              <a:ext cx="34975" cy="10700"/>
            </a:xfrm>
            <a:custGeom>
              <a:rect b="b" l="l" r="r" t="t"/>
              <a:pathLst>
                <a:path extrusionOk="0" h="428" w="1399">
                  <a:moveTo>
                    <a:pt x="461" y="0"/>
                  </a:moveTo>
                  <a:cubicBezTo>
                    <a:pt x="312" y="0"/>
                    <a:pt x="156" y="40"/>
                    <a:pt x="30" y="116"/>
                  </a:cubicBezTo>
                  <a:cubicBezTo>
                    <a:pt x="1" y="126"/>
                    <a:pt x="18" y="158"/>
                    <a:pt x="45" y="158"/>
                  </a:cubicBezTo>
                  <a:cubicBezTo>
                    <a:pt x="51" y="158"/>
                    <a:pt x="58" y="156"/>
                    <a:pt x="65" y="152"/>
                  </a:cubicBezTo>
                  <a:cubicBezTo>
                    <a:pt x="136" y="110"/>
                    <a:pt x="206" y="93"/>
                    <a:pt x="274" y="93"/>
                  </a:cubicBezTo>
                  <a:cubicBezTo>
                    <a:pt x="576" y="93"/>
                    <a:pt x="853" y="428"/>
                    <a:pt x="1142" y="428"/>
                  </a:cubicBezTo>
                  <a:cubicBezTo>
                    <a:pt x="1215" y="428"/>
                    <a:pt x="1288" y="407"/>
                    <a:pt x="1363" y="354"/>
                  </a:cubicBezTo>
                  <a:cubicBezTo>
                    <a:pt x="1399" y="330"/>
                    <a:pt x="1399" y="295"/>
                    <a:pt x="1363" y="271"/>
                  </a:cubicBezTo>
                  <a:cubicBezTo>
                    <a:pt x="1137" y="128"/>
                    <a:pt x="887" y="80"/>
                    <a:pt x="637" y="21"/>
                  </a:cubicBezTo>
                  <a:cubicBezTo>
                    <a:pt x="581" y="7"/>
                    <a:pt x="522" y="0"/>
                    <a:pt x="46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45"/>
            <p:cNvSpPr/>
            <p:nvPr/>
          </p:nvSpPr>
          <p:spPr>
            <a:xfrm>
              <a:off x="3461600" y="1649850"/>
              <a:ext cx="46600" cy="234525"/>
            </a:xfrm>
            <a:custGeom>
              <a:rect b="b" l="l" r="r" t="t"/>
              <a:pathLst>
                <a:path extrusionOk="0" h="9381" w="1864">
                  <a:moveTo>
                    <a:pt x="45" y="0"/>
                  </a:moveTo>
                  <a:cubicBezTo>
                    <a:pt x="20" y="0"/>
                    <a:pt x="1" y="34"/>
                    <a:pt x="18" y="67"/>
                  </a:cubicBezTo>
                  <a:cubicBezTo>
                    <a:pt x="1006" y="1341"/>
                    <a:pt x="1351" y="3068"/>
                    <a:pt x="1446" y="4651"/>
                  </a:cubicBezTo>
                  <a:cubicBezTo>
                    <a:pt x="1506" y="5437"/>
                    <a:pt x="1649" y="6187"/>
                    <a:pt x="1554" y="6985"/>
                  </a:cubicBezTo>
                  <a:cubicBezTo>
                    <a:pt x="1470" y="7759"/>
                    <a:pt x="1232" y="8485"/>
                    <a:pt x="1089" y="9247"/>
                  </a:cubicBezTo>
                  <a:cubicBezTo>
                    <a:pt x="1075" y="9327"/>
                    <a:pt x="1139" y="9380"/>
                    <a:pt x="1203" y="9380"/>
                  </a:cubicBezTo>
                  <a:cubicBezTo>
                    <a:pt x="1244" y="9380"/>
                    <a:pt x="1285" y="9358"/>
                    <a:pt x="1303" y="9307"/>
                  </a:cubicBezTo>
                  <a:cubicBezTo>
                    <a:pt x="1565" y="8557"/>
                    <a:pt x="1589" y="7759"/>
                    <a:pt x="1649" y="6985"/>
                  </a:cubicBezTo>
                  <a:cubicBezTo>
                    <a:pt x="1720" y="6056"/>
                    <a:pt x="1863" y="5163"/>
                    <a:pt x="1780" y="4247"/>
                  </a:cubicBezTo>
                  <a:cubicBezTo>
                    <a:pt x="1649" y="2711"/>
                    <a:pt x="1256" y="1091"/>
                    <a:pt x="77" y="20"/>
                  </a:cubicBezTo>
                  <a:cubicBezTo>
                    <a:pt x="67" y="6"/>
                    <a:pt x="55" y="0"/>
                    <a:pt x="4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45"/>
            <p:cNvSpPr/>
            <p:nvPr/>
          </p:nvSpPr>
          <p:spPr>
            <a:xfrm>
              <a:off x="3457575" y="1902825"/>
              <a:ext cx="27100" cy="71525"/>
            </a:xfrm>
            <a:custGeom>
              <a:rect b="b" l="l" r="r" t="t"/>
              <a:pathLst>
                <a:path extrusionOk="0" h="2861" w="1084">
                  <a:moveTo>
                    <a:pt x="1069" y="0"/>
                  </a:moveTo>
                  <a:cubicBezTo>
                    <a:pt x="1060" y="0"/>
                    <a:pt x="1048" y="3"/>
                    <a:pt x="1048" y="9"/>
                  </a:cubicBezTo>
                  <a:cubicBezTo>
                    <a:pt x="988" y="1045"/>
                    <a:pt x="83" y="1771"/>
                    <a:pt x="0" y="2807"/>
                  </a:cubicBezTo>
                  <a:cubicBezTo>
                    <a:pt x="0" y="2842"/>
                    <a:pt x="28" y="2860"/>
                    <a:pt x="57" y="2860"/>
                  </a:cubicBezTo>
                  <a:cubicBezTo>
                    <a:pt x="77" y="2860"/>
                    <a:pt x="97" y="2851"/>
                    <a:pt x="107" y="2831"/>
                  </a:cubicBezTo>
                  <a:cubicBezTo>
                    <a:pt x="714" y="2009"/>
                    <a:pt x="1060" y="1033"/>
                    <a:pt x="1072" y="9"/>
                  </a:cubicBezTo>
                  <a:cubicBezTo>
                    <a:pt x="1083" y="3"/>
                    <a:pt x="1078" y="0"/>
                    <a:pt x="106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45"/>
            <p:cNvSpPr/>
            <p:nvPr/>
          </p:nvSpPr>
          <p:spPr>
            <a:xfrm>
              <a:off x="3434950" y="1988125"/>
              <a:ext cx="11525" cy="10600"/>
            </a:xfrm>
            <a:custGeom>
              <a:rect b="b" l="l" r="r" t="t"/>
              <a:pathLst>
                <a:path extrusionOk="0" h="424" w="461">
                  <a:moveTo>
                    <a:pt x="382" y="1"/>
                  </a:moveTo>
                  <a:cubicBezTo>
                    <a:pt x="378" y="1"/>
                    <a:pt x="373" y="1"/>
                    <a:pt x="369" y="2"/>
                  </a:cubicBezTo>
                  <a:cubicBezTo>
                    <a:pt x="226" y="62"/>
                    <a:pt x="0" y="217"/>
                    <a:pt x="0" y="395"/>
                  </a:cubicBezTo>
                  <a:cubicBezTo>
                    <a:pt x="0" y="413"/>
                    <a:pt x="19" y="424"/>
                    <a:pt x="34" y="424"/>
                  </a:cubicBezTo>
                  <a:cubicBezTo>
                    <a:pt x="40" y="424"/>
                    <a:pt x="45" y="422"/>
                    <a:pt x="48" y="419"/>
                  </a:cubicBezTo>
                  <a:cubicBezTo>
                    <a:pt x="107" y="371"/>
                    <a:pt x="167" y="312"/>
                    <a:pt x="214" y="252"/>
                  </a:cubicBezTo>
                  <a:cubicBezTo>
                    <a:pt x="274" y="181"/>
                    <a:pt x="334" y="121"/>
                    <a:pt x="417" y="74"/>
                  </a:cubicBezTo>
                  <a:cubicBezTo>
                    <a:pt x="460" y="52"/>
                    <a:pt x="425" y="1"/>
                    <a:pt x="38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45"/>
            <p:cNvSpPr/>
            <p:nvPr/>
          </p:nvSpPr>
          <p:spPr>
            <a:xfrm>
              <a:off x="3512650" y="1720875"/>
              <a:ext cx="21725" cy="119600"/>
            </a:xfrm>
            <a:custGeom>
              <a:rect b="b" l="l" r="r" t="t"/>
              <a:pathLst>
                <a:path extrusionOk="0" h="4784" w="869">
                  <a:moveTo>
                    <a:pt x="78" y="1"/>
                  </a:moveTo>
                  <a:cubicBezTo>
                    <a:pt x="43" y="1"/>
                    <a:pt x="0" y="37"/>
                    <a:pt x="23" y="84"/>
                  </a:cubicBezTo>
                  <a:cubicBezTo>
                    <a:pt x="631" y="1644"/>
                    <a:pt x="47" y="3144"/>
                    <a:pt x="226" y="4727"/>
                  </a:cubicBezTo>
                  <a:cubicBezTo>
                    <a:pt x="233" y="4761"/>
                    <a:pt x="266" y="4783"/>
                    <a:pt x="296" y="4783"/>
                  </a:cubicBezTo>
                  <a:cubicBezTo>
                    <a:pt x="319" y="4783"/>
                    <a:pt x="340" y="4770"/>
                    <a:pt x="345" y="4739"/>
                  </a:cubicBezTo>
                  <a:cubicBezTo>
                    <a:pt x="702" y="3239"/>
                    <a:pt x="869" y="1441"/>
                    <a:pt x="119" y="36"/>
                  </a:cubicBezTo>
                  <a:cubicBezTo>
                    <a:pt x="115" y="11"/>
                    <a:pt x="97" y="1"/>
                    <a:pt x="7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8" name="Google Shape;2438;p45"/>
            <p:cNvSpPr/>
            <p:nvPr/>
          </p:nvSpPr>
          <p:spPr>
            <a:xfrm>
              <a:off x="3494475" y="1862825"/>
              <a:ext cx="19250" cy="74050"/>
            </a:xfrm>
            <a:custGeom>
              <a:rect b="b" l="l" r="r" t="t"/>
              <a:pathLst>
                <a:path extrusionOk="0" h="2962" w="770">
                  <a:moveTo>
                    <a:pt x="731" y="1"/>
                  </a:moveTo>
                  <a:cubicBezTo>
                    <a:pt x="719" y="1"/>
                    <a:pt x="707" y="5"/>
                    <a:pt x="703" y="14"/>
                  </a:cubicBezTo>
                  <a:cubicBezTo>
                    <a:pt x="512" y="466"/>
                    <a:pt x="405" y="954"/>
                    <a:pt x="286" y="1431"/>
                  </a:cubicBezTo>
                  <a:cubicBezTo>
                    <a:pt x="167" y="1907"/>
                    <a:pt x="0" y="2407"/>
                    <a:pt x="36" y="2895"/>
                  </a:cubicBezTo>
                  <a:cubicBezTo>
                    <a:pt x="36" y="2933"/>
                    <a:pt x="65" y="2961"/>
                    <a:pt x="92" y="2961"/>
                  </a:cubicBezTo>
                  <a:cubicBezTo>
                    <a:pt x="108" y="2961"/>
                    <a:pt x="123" y="2952"/>
                    <a:pt x="131" y="2931"/>
                  </a:cubicBezTo>
                  <a:cubicBezTo>
                    <a:pt x="369" y="2514"/>
                    <a:pt x="429" y="1978"/>
                    <a:pt x="536" y="1502"/>
                  </a:cubicBezTo>
                  <a:cubicBezTo>
                    <a:pt x="643" y="1014"/>
                    <a:pt x="750" y="538"/>
                    <a:pt x="762" y="26"/>
                  </a:cubicBezTo>
                  <a:cubicBezTo>
                    <a:pt x="770" y="11"/>
                    <a:pt x="750" y="1"/>
                    <a:pt x="73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45"/>
            <p:cNvSpPr/>
            <p:nvPr/>
          </p:nvSpPr>
          <p:spPr>
            <a:xfrm>
              <a:off x="3471675" y="1945100"/>
              <a:ext cx="22825" cy="34700"/>
            </a:xfrm>
            <a:custGeom>
              <a:rect b="b" l="l" r="r" t="t"/>
              <a:pathLst>
                <a:path extrusionOk="0" h="1388" w="913">
                  <a:moveTo>
                    <a:pt x="863" y="0"/>
                  </a:moveTo>
                  <a:cubicBezTo>
                    <a:pt x="848" y="0"/>
                    <a:pt x="834" y="7"/>
                    <a:pt x="829" y="21"/>
                  </a:cubicBezTo>
                  <a:cubicBezTo>
                    <a:pt x="734" y="271"/>
                    <a:pt x="627" y="497"/>
                    <a:pt x="472" y="711"/>
                  </a:cubicBezTo>
                  <a:cubicBezTo>
                    <a:pt x="317" y="914"/>
                    <a:pt x="138" y="1069"/>
                    <a:pt x="19" y="1295"/>
                  </a:cubicBezTo>
                  <a:cubicBezTo>
                    <a:pt x="0" y="1333"/>
                    <a:pt x="20" y="1388"/>
                    <a:pt x="60" y="1388"/>
                  </a:cubicBezTo>
                  <a:cubicBezTo>
                    <a:pt x="69" y="1388"/>
                    <a:pt x="80" y="1385"/>
                    <a:pt x="91" y="1378"/>
                  </a:cubicBezTo>
                  <a:cubicBezTo>
                    <a:pt x="603" y="1200"/>
                    <a:pt x="793" y="521"/>
                    <a:pt x="912" y="45"/>
                  </a:cubicBezTo>
                  <a:cubicBezTo>
                    <a:pt x="912" y="16"/>
                    <a:pt x="886" y="0"/>
                    <a:pt x="86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0" name="Google Shape;2440;p45"/>
            <p:cNvSpPr/>
            <p:nvPr/>
          </p:nvSpPr>
          <p:spPr>
            <a:xfrm>
              <a:off x="3492975" y="1781075"/>
              <a:ext cx="57475" cy="193125"/>
            </a:xfrm>
            <a:custGeom>
              <a:rect b="b" l="l" r="r" t="t"/>
              <a:pathLst>
                <a:path extrusionOk="0" h="7725" w="2299">
                  <a:moveTo>
                    <a:pt x="2019" y="0"/>
                  </a:moveTo>
                  <a:cubicBezTo>
                    <a:pt x="1971" y="0"/>
                    <a:pt x="1911" y="46"/>
                    <a:pt x="1918" y="117"/>
                  </a:cubicBezTo>
                  <a:cubicBezTo>
                    <a:pt x="2120" y="1438"/>
                    <a:pt x="1942" y="2855"/>
                    <a:pt x="1656" y="4153"/>
                  </a:cubicBezTo>
                  <a:cubicBezTo>
                    <a:pt x="1501" y="4867"/>
                    <a:pt x="1299" y="5594"/>
                    <a:pt x="965" y="6248"/>
                  </a:cubicBezTo>
                  <a:cubicBezTo>
                    <a:pt x="846" y="6498"/>
                    <a:pt x="703" y="6748"/>
                    <a:pt x="525" y="6975"/>
                  </a:cubicBezTo>
                  <a:cubicBezTo>
                    <a:pt x="370" y="7165"/>
                    <a:pt x="132" y="7332"/>
                    <a:pt x="37" y="7558"/>
                  </a:cubicBezTo>
                  <a:cubicBezTo>
                    <a:pt x="1" y="7630"/>
                    <a:pt x="37" y="7725"/>
                    <a:pt x="120" y="7725"/>
                  </a:cubicBezTo>
                  <a:cubicBezTo>
                    <a:pt x="632" y="7677"/>
                    <a:pt x="989" y="6951"/>
                    <a:pt x="1180" y="6558"/>
                  </a:cubicBezTo>
                  <a:cubicBezTo>
                    <a:pt x="1501" y="5867"/>
                    <a:pt x="1703" y="5129"/>
                    <a:pt x="1846" y="4403"/>
                  </a:cubicBezTo>
                  <a:cubicBezTo>
                    <a:pt x="2132" y="2998"/>
                    <a:pt x="2299" y="1486"/>
                    <a:pt x="2073" y="69"/>
                  </a:cubicBezTo>
                  <a:cubicBezTo>
                    <a:pt x="2077" y="21"/>
                    <a:pt x="2051" y="0"/>
                    <a:pt x="201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1" name="Google Shape;2441;p45"/>
            <p:cNvSpPr/>
            <p:nvPr/>
          </p:nvSpPr>
          <p:spPr>
            <a:xfrm>
              <a:off x="3525900" y="1816575"/>
              <a:ext cx="40625" cy="171250"/>
            </a:xfrm>
            <a:custGeom>
              <a:rect b="b" l="l" r="r" t="t"/>
              <a:pathLst>
                <a:path extrusionOk="0" h="6850" w="1625">
                  <a:moveTo>
                    <a:pt x="1559" y="0"/>
                  </a:moveTo>
                  <a:cubicBezTo>
                    <a:pt x="1544" y="0"/>
                    <a:pt x="1529" y="6"/>
                    <a:pt x="1529" y="18"/>
                  </a:cubicBezTo>
                  <a:cubicBezTo>
                    <a:pt x="1518" y="1221"/>
                    <a:pt x="1434" y="2411"/>
                    <a:pt x="1220" y="3590"/>
                  </a:cubicBezTo>
                  <a:cubicBezTo>
                    <a:pt x="1113" y="4162"/>
                    <a:pt x="958" y="4721"/>
                    <a:pt x="756" y="5269"/>
                  </a:cubicBezTo>
                  <a:cubicBezTo>
                    <a:pt x="565" y="5781"/>
                    <a:pt x="172" y="6210"/>
                    <a:pt x="29" y="6722"/>
                  </a:cubicBezTo>
                  <a:cubicBezTo>
                    <a:pt x="0" y="6790"/>
                    <a:pt x="67" y="6850"/>
                    <a:pt x="131" y="6850"/>
                  </a:cubicBezTo>
                  <a:cubicBezTo>
                    <a:pt x="145" y="6850"/>
                    <a:pt x="159" y="6847"/>
                    <a:pt x="172" y="6841"/>
                  </a:cubicBezTo>
                  <a:cubicBezTo>
                    <a:pt x="1017" y="6281"/>
                    <a:pt x="1291" y="4674"/>
                    <a:pt x="1434" y="3769"/>
                  </a:cubicBezTo>
                  <a:cubicBezTo>
                    <a:pt x="1625" y="2531"/>
                    <a:pt x="1601" y="1268"/>
                    <a:pt x="1589" y="18"/>
                  </a:cubicBezTo>
                  <a:cubicBezTo>
                    <a:pt x="1589" y="6"/>
                    <a:pt x="1574" y="0"/>
                    <a:pt x="155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2" name="Google Shape;2442;p45"/>
            <p:cNvSpPr/>
            <p:nvPr/>
          </p:nvSpPr>
          <p:spPr>
            <a:xfrm>
              <a:off x="3569025" y="1826650"/>
              <a:ext cx="32025" cy="143525"/>
            </a:xfrm>
            <a:custGeom>
              <a:rect b="b" l="l" r="r" t="t"/>
              <a:pathLst>
                <a:path extrusionOk="0" h="5741" w="1281">
                  <a:moveTo>
                    <a:pt x="906" y="1"/>
                  </a:moveTo>
                  <a:cubicBezTo>
                    <a:pt x="877" y="1"/>
                    <a:pt x="850" y="26"/>
                    <a:pt x="864" y="68"/>
                  </a:cubicBezTo>
                  <a:cubicBezTo>
                    <a:pt x="995" y="996"/>
                    <a:pt x="983" y="2008"/>
                    <a:pt x="876" y="2949"/>
                  </a:cubicBezTo>
                  <a:cubicBezTo>
                    <a:pt x="816" y="3473"/>
                    <a:pt x="721" y="3997"/>
                    <a:pt x="566" y="4485"/>
                  </a:cubicBezTo>
                  <a:cubicBezTo>
                    <a:pt x="424" y="4890"/>
                    <a:pt x="185" y="5223"/>
                    <a:pt x="31" y="5616"/>
                  </a:cubicBezTo>
                  <a:cubicBezTo>
                    <a:pt x="0" y="5687"/>
                    <a:pt x="73" y="5740"/>
                    <a:pt x="139" y="5740"/>
                  </a:cubicBezTo>
                  <a:cubicBezTo>
                    <a:pt x="151" y="5740"/>
                    <a:pt x="163" y="5739"/>
                    <a:pt x="174" y="5735"/>
                  </a:cubicBezTo>
                  <a:cubicBezTo>
                    <a:pt x="900" y="5306"/>
                    <a:pt x="1067" y="4009"/>
                    <a:pt x="1162" y="3247"/>
                  </a:cubicBezTo>
                  <a:cubicBezTo>
                    <a:pt x="1281" y="2175"/>
                    <a:pt x="1221" y="1092"/>
                    <a:pt x="959" y="44"/>
                  </a:cubicBezTo>
                  <a:cubicBezTo>
                    <a:pt x="949" y="14"/>
                    <a:pt x="927" y="1"/>
                    <a:pt x="90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3" name="Google Shape;2443;p45"/>
            <p:cNvSpPr/>
            <p:nvPr/>
          </p:nvSpPr>
          <p:spPr>
            <a:xfrm>
              <a:off x="3620375" y="1850275"/>
              <a:ext cx="19375" cy="94775"/>
            </a:xfrm>
            <a:custGeom>
              <a:rect b="b" l="l" r="r" t="t"/>
              <a:pathLst>
                <a:path extrusionOk="0" h="3791" w="775">
                  <a:moveTo>
                    <a:pt x="344" y="0"/>
                  </a:moveTo>
                  <a:cubicBezTo>
                    <a:pt x="322" y="0"/>
                    <a:pt x="304" y="19"/>
                    <a:pt x="310" y="51"/>
                  </a:cubicBezTo>
                  <a:cubicBezTo>
                    <a:pt x="477" y="671"/>
                    <a:pt x="429" y="1302"/>
                    <a:pt x="358" y="1921"/>
                  </a:cubicBezTo>
                  <a:cubicBezTo>
                    <a:pt x="275" y="2480"/>
                    <a:pt x="1" y="3135"/>
                    <a:pt x="72" y="3707"/>
                  </a:cubicBezTo>
                  <a:cubicBezTo>
                    <a:pt x="72" y="3749"/>
                    <a:pt x="114" y="3791"/>
                    <a:pt x="155" y="3791"/>
                  </a:cubicBezTo>
                  <a:cubicBezTo>
                    <a:pt x="172" y="3791"/>
                    <a:pt x="189" y="3784"/>
                    <a:pt x="203" y="3766"/>
                  </a:cubicBezTo>
                  <a:cubicBezTo>
                    <a:pt x="572" y="3314"/>
                    <a:pt x="608" y="2492"/>
                    <a:pt x="667" y="1933"/>
                  </a:cubicBezTo>
                  <a:cubicBezTo>
                    <a:pt x="727" y="1313"/>
                    <a:pt x="775" y="563"/>
                    <a:pt x="394" y="40"/>
                  </a:cubicBezTo>
                  <a:cubicBezTo>
                    <a:pt x="383" y="13"/>
                    <a:pt x="363" y="0"/>
                    <a:pt x="34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4" name="Google Shape;2444;p45"/>
            <p:cNvSpPr/>
            <p:nvPr/>
          </p:nvSpPr>
          <p:spPr>
            <a:xfrm>
              <a:off x="3609900" y="1957500"/>
              <a:ext cx="11775" cy="15575"/>
            </a:xfrm>
            <a:custGeom>
              <a:rect b="b" l="l" r="r" t="t"/>
              <a:pathLst>
                <a:path extrusionOk="0" h="623" w="471">
                  <a:moveTo>
                    <a:pt x="414" y="0"/>
                  </a:moveTo>
                  <a:cubicBezTo>
                    <a:pt x="404" y="0"/>
                    <a:pt x="393" y="4"/>
                    <a:pt x="384" y="13"/>
                  </a:cubicBezTo>
                  <a:lnTo>
                    <a:pt x="205" y="192"/>
                  </a:lnTo>
                  <a:cubicBezTo>
                    <a:pt x="146" y="263"/>
                    <a:pt x="86" y="346"/>
                    <a:pt x="39" y="453"/>
                  </a:cubicBezTo>
                  <a:cubicBezTo>
                    <a:pt x="1" y="553"/>
                    <a:pt x="75" y="622"/>
                    <a:pt x="142" y="622"/>
                  </a:cubicBezTo>
                  <a:cubicBezTo>
                    <a:pt x="180" y="622"/>
                    <a:pt x="216" y="600"/>
                    <a:pt x="229" y="549"/>
                  </a:cubicBezTo>
                  <a:cubicBezTo>
                    <a:pt x="289" y="382"/>
                    <a:pt x="396" y="227"/>
                    <a:pt x="444" y="49"/>
                  </a:cubicBezTo>
                  <a:cubicBezTo>
                    <a:pt x="470" y="31"/>
                    <a:pt x="444" y="0"/>
                    <a:pt x="41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5" name="Google Shape;2445;p45"/>
            <p:cNvSpPr/>
            <p:nvPr/>
          </p:nvSpPr>
          <p:spPr>
            <a:xfrm>
              <a:off x="3637525" y="1873275"/>
              <a:ext cx="19500" cy="85175"/>
            </a:xfrm>
            <a:custGeom>
              <a:rect b="b" l="l" r="r" t="t"/>
              <a:pathLst>
                <a:path extrusionOk="0" h="3407" w="780">
                  <a:moveTo>
                    <a:pt x="605" y="0"/>
                  </a:moveTo>
                  <a:cubicBezTo>
                    <a:pt x="575" y="0"/>
                    <a:pt x="541" y="15"/>
                    <a:pt x="541" y="48"/>
                  </a:cubicBezTo>
                  <a:cubicBezTo>
                    <a:pt x="517" y="596"/>
                    <a:pt x="505" y="1132"/>
                    <a:pt x="470" y="1679"/>
                  </a:cubicBezTo>
                  <a:cubicBezTo>
                    <a:pt x="458" y="1977"/>
                    <a:pt x="482" y="2298"/>
                    <a:pt x="398" y="2584"/>
                  </a:cubicBezTo>
                  <a:cubicBezTo>
                    <a:pt x="327" y="2858"/>
                    <a:pt x="136" y="3049"/>
                    <a:pt x="29" y="3287"/>
                  </a:cubicBezTo>
                  <a:cubicBezTo>
                    <a:pt x="0" y="3335"/>
                    <a:pt x="34" y="3407"/>
                    <a:pt x="86" y="3407"/>
                  </a:cubicBezTo>
                  <a:cubicBezTo>
                    <a:pt x="98" y="3407"/>
                    <a:pt x="111" y="3403"/>
                    <a:pt x="124" y="3394"/>
                  </a:cubicBezTo>
                  <a:cubicBezTo>
                    <a:pt x="470" y="3144"/>
                    <a:pt x="624" y="2370"/>
                    <a:pt x="684" y="1965"/>
                  </a:cubicBezTo>
                  <a:cubicBezTo>
                    <a:pt x="779" y="1322"/>
                    <a:pt x="696" y="667"/>
                    <a:pt x="648" y="24"/>
                  </a:cubicBezTo>
                  <a:cubicBezTo>
                    <a:pt x="648" y="9"/>
                    <a:pt x="628" y="0"/>
                    <a:pt x="60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6" name="Google Shape;2446;p45"/>
            <p:cNvSpPr/>
            <p:nvPr/>
          </p:nvSpPr>
          <p:spPr>
            <a:xfrm>
              <a:off x="3671375" y="1884725"/>
              <a:ext cx="16000" cy="70875"/>
            </a:xfrm>
            <a:custGeom>
              <a:rect b="b" l="l" r="r" t="t"/>
              <a:pathLst>
                <a:path extrusionOk="0" h="2835" w="640">
                  <a:moveTo>
                    <a:pt x="538" y="1"/>
                  </a:moveTo>
                  <a:cubicBezTo>
                    <a:pt x="488" y="1"/>
                    <a:pt x="437" y="31"/>
                    <a:pt x="437" y="90"/>
                  </a:cubicBezTo>
                  <a:cubicBezTo>
                    <a:pt x="413" y="995"/>
                    <a:pt x="163" y="1829"/>
                    <a:pt x="9" y="2710"/>
                  </a:cubicBezTo>
                  <a:cubicBezTo>
                    <a:pt x="1" y="2779"/>
                    <a:pt x="54" y="2834"/>
                    <a:pt x="108" y="2834"/>
                  </a:cubicBezTo>
                  <a:cubicBezTo>
                    <a:pt x="137" y="2834"/>
                    <a:pt x="166" y="2818"/>
                    <a:pt x="187" y="2781"/>
                  </a:cubicBezTo>
                  <a:cubicBezTo>
                    <a:pt x="592" y="1983"/>
                    <a:pt x="640" y="971"/>
                    <a:pt x="640" y="90"/>
                  </a:cubicBezTo>
                  <a:cubicBezTo>
                    <a:pt x="640" y="31"/>
                    <a:pt x="589" y="1"/>
                    <a:pt x="53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45"/>
            <p:cNvSpPr/>
            <p:nvPr/>
          </p:nvSpPr>
          <p:spPr>
            <a:xfrm>
              <a:off x="3697425" y="1929900"/>
              <a:ext cx="14750" cy="26300"/>
            </a:xfrm>
            <a:custGeom>
              <a:rect b="b" l="l" r="r" t="t"/>
              <a:pathLst>
                <a:path extrusionOk="0" h="1052" w="590">
                  <a:moveTo>
                    <a:pt x="501" y="0"/>
                  </a:moveTo>
                  <a:cubicBezTo>
                    <a:pt x="466" y="0"/>
                    <a:pt x="427" y="17"/>
                    <a:pt x="407" y="57"/>
                  </a:cubicBezTo>
                  <a:cubicBezTo>
                    <a:pt x="276" y="367"/>
                    <a:pt x="110" y="665"/>
                    <a:pt x="14" y="998"/>
                  </a:cubicBezTo>
                  <a:cubicBezTo>
                    <a:pt x="0" y="1033"/>
                    <a:pt x="23" y="1051"/>
                    <a:pt x="49" y="1051"/>
                  </a:cubicBezTo>
                  <a:cubicBezTo>
                    <a:pt x="67" y="1051"/>
                    <a:pt x="88" y="1042"/>
                    <a:pt x="98" y="1022"/>
                  </a:cubicBezTo>
                  <a:cubicBezTo>
                    <a:pt x="312" y="736"/>
                    <a:pt x="443" y="414"/>
                    <a:pt x="562" y="81"/>
                  </a:cubicBezTo>
                  <a:cubicBezTo>
                    <a:pt x="590" y="33"/>
                    <a:pt x="549" y="0"/>
                    <a:pt x="50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8" name="Google Shape;2448;p45"/>
            <p:cNvSpPr/>
            <p:nvPr/>
          </p:nvSpPr>
          <p:spPr>
            <a:xfrm>
              <a:off x="3735875" y="1895900"/>
              <a:ext cx="11625" cy="65450"/>
            </a:xfrm>
            <a:custGeom>
              <a:rect b="b" l="l" r="r" t="t"/>
              <a:pathLst>
                <a:path extrusionOk="0" h="2618" w="465">
                  <a:moveTo>
                    <a:pt x="322" y="0"/>
                  </a:moveTo>
                  <a:cubicBezTo>
                    <a:pt x="441" y="905"/>
                    <a:pt x="155" y="1691"/>
                    <a:pt x="0" y="2572"/>
                  </a:cubicBezTo>
                  <a:cubicBezTo>
                    <a:pt x="0" y="2598"/>
                    <a:pt x="25" y="2617"/>
                    <a:pt x="43" y="2617"/>
                  </a:cubicBezTo>
                  <a:cubicBezTo>
                    <a:pt x="50" y="2617"/>
                    <a:pt x="57" y="2615"/>
                    <a:pt x="60" y="2608"/>
                  </a:cubicBezTo>
                  <a:cubicBezTo>
                    <a:pt x="417" y="1774"/>
                    <a:pt x="465" y="882"/>
                    <a:pt x="32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9" name="Google Shape;2449;p45"/>
            <p:cNvSpPr/>
            <p:nvPr/>
          </p:nvSpPr>
          <p:spPr>
            <a:xfrm>
              <a:off x="3794800" y="1900575"/>
              <a:ext cx="9250" cy="32575"/>
            </a:xfrm>
            <a:custGeom>
              <a:rect b="b" l="l" r="r" t="t"/>
              <a:pathLst>
                <a:path extrusionOk="0" h="1303" w="370">
                  <a:moveTo>
                    <a:pt x="185" y="1"/>
                  </a:moveTo>
                  <a:cubicBezTo>
                    <a:pt x="129" y="1"/>
                    <a:pt x="72" y="34"/>
                    <a:pt x="72" y="99"/>
                  </a:cubicBezTo>
                  <a:cubicBezTo>
                    <a:pt x="72" y="480"/>
                    <a:pt x="1" y="885"/>
                    <a:pt x="48" y="1254"/>
                  </a:cubicBezTo>
                  <a:cubicBezTo>
                    <a:pt x="55" y="1288"/>
                    <a:pt x="85" y="1302"/>
                    <a:pt x="115" y="1302"/>
                  </a:cubicBezTo>
                  <a:cubicBezTo>
                    <a:pt x="139" y="1302"/>
                    <a:pt x="164" y="1294"/>
                    <a:pt x="179" y="1278"/>
                  </a:cubicBezTo>
                  <a:cubicBezTo>
                    <a:pt x="370" y="933"/>
                    <a:pt x="310" y="468"/>
                    <a:pt x="298" y="99"/>
                  </a:cubicBezTo>
                  <a:cubicBezTo>
                    <a:pt x="298" y="34"/>
                    <a:pt x="242" y="1"/>
                    <a:pt x="18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45"/>
            <p:cNvSpPr/>
            <p:nvPr/>
          </p:nvSpPr>
          <p:spPr>
            <a:xfrm>
              <a:off x="3828150" y="1897575"/>
              <a:ext cx="14300" cy="52400"/>
            </a:xfrm>
            <a:custGeom>
              <a:rect b="b" l="l" r="r" t="t"/>
              <a:pathLst>
                <a:path extrusionOk="0" h="2096" w="572">
                  <a:moveTo>
                    <a:pt x="423" y="0"/>
                  </a:moveTo>
                  <a:cubicBezTo>
                    <a:pt x="376" y="0"/>
                    <a:pt x="334" y="30"/>
                    <a:pt x="334" y="88"/>
                  </a:cubicBezTo>
                  <a:cubicBezTo>
                    <a:pt x="322" y="434"/>
                    <a:pt x="274" y="803"/>
                    <a:pt x="203" y="1160"/>
                  </a:cubicBezTo>
                  <a:cubicBezTo>
                    <a:pt x="143" y="1457"/>
                    <a:pt x="36" y="1719"/>
                    <a:pt x="0" y="2017"/>
                  </a:cubicBezTo>
                  <a:cubicBezTo>
                    <a:pt x="0" y="2060"/>
                    <a:pt x="49" y="2096"/>
                    <a:pt x="94" y="2096"/>
                  </a:cubicBezTo>
                  <a:cubicBezTo>
                    <a:pt x="112" y="2096"/>
                    <a:pt x="130" y="2090"/>
                    <a:pt x="143" y="2077"/>
                  </a:cubicBezTo>
                  <a:cubicBezTo>
                    <a:pt x="572" y="1541"/>
                    <a:pt x="560" y="731"/>
                    <a:pt x="536" y="100"/>
                  </a:cubicBezTo>
                  <a:cubicBezTo>
                    <a:pt x="524" y="33"/>
                    <a:pt x="471" y="0"/>
                    <a:pt x="42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45"/>
            <p:cNvSpPr/>
            <p:nvPr/>
          </p:nvSpPr>
          <p:spPr>
            <a:xfrm>
              <a:off x="3889650" y="1884300"/>
              <a:ext cx="16500" cy="47875"/>
            </a:xfrm>
            <a:custGeom>
              <a:rect b="b" l="l" r="r" t="t"/>
              <a:pathLst>
                <a:path extrusionOk="0" h="1915" w="660">
                  <a:moveTo>
                    <a:pt x="393" y="0"/>
                  </a:moveTo>
                  <a:cubicBezTo>
                    <a:pt x="335" y="0"/>
                    <a:pt x="279" y="36"/>
                    <a:pt x="279" y="107"/>
                  </a:cubicBezTo>
                  <a:cubicBezTo>
                    <a:pt x="267" y="417"/>
                    <a:pt x="255" y="750"/>
                    <a:pt x="195" y="1060"/>
                  </a:cubicBezTo>
                  <a:cubicBezTo>
                    <a:pt x="148" y="1310"/>
                    <a:pt x="29" y="1560"/>
                    <a:pt x="17" y="1822"/>
                  </a:cubicBezTo>
                  <a:cubicBezTo>
                    <a:pt x="0" y="1880"/>
                    <a:pt x="58" y="1915"/>
                    <a:pt x="119" y="1915"/>
                  </a:cubicBezTo>
                  <a:cubicBezTo>
                    <a:pt x="146" y="1915"/>
                    <a:pt x="174" y="1908"/>
                    <a:pt x="195" y="1893"/>
                  </a:cubicBezTo>
                  <a:cubicBezTo>
                    <a:pt x="660" y="1524"/>
                    <a:pt x="553" y="631"/>
                    <a:pt x="517" y="107"/>
                  </a:cubicBezTo>
                  <a:cubicBezTo>
                    <a:pt x="511" y="36"/>
                    <a:pt x="451" y="0"/>
                    <a:pt x="39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45"/>
            <p:cNvSpPr/>
            <p:nvPr/>
          </p:nvSpPr>
          <p:spPr>
            <a:xfrm>
              <a:off x="3933225" y="1890350"/>
              <a:ext cx="13700" cy="52550"/>
            </a:xfrm>
            <a:custGeom>
              <a:rect b="b" l="l" r="r" t="t"/>
              <a:pathLst>
                <a:path extrusionOk="0" h="2102" w="548">
                  <a:moveTo>
                    <a:pt x="310" y="1"/>
                  </a:moveTo>
                  <a:cubicBezTo>
                    <a:pt x="262" y="1"/>
                    <a:pt x="212" y="39"/>
                    <a:pt x="226" y="103"/>
                  </a:cubicBezTo>
                  <a:cubicBezTo>
                    <a:pt x="286" y="496"/>
                    <a:pt x="250" y="853"/>
                    <a:pt x="167" y="1223"/>
                  </a:cubicBezTo>
                  <a:cubicBezTo>
                    <a:pt x="107" y="1485"/>
                    <a:pt x="0" y="1746"/>
                    <a:pt x="0" y="2008"/>
                  </a:cubicBezTo>
                  <a:cubicBezTo>
                    <a:pt x="0" y="2071"/>
                    <a:pt x="41" y="2101"/>
                    <a:pt x="86" y="2101"/>
                  </a:cubicBezTo>
                  <a:cubicBezTo>
                    <a:pt x="119" y="2101"/>
                    <a:pt x="154" y="2086"/>
                    <a:pt x="179" y="2056"/>
                  </a:cubicBezTo>
                  <a:cubicBezTo>
                    <a:pt x="548" y="1520"/>
                    <a:pt x="536" y="675"/>
                    <a:pt x="381" y="56"/>
                  </a:cubicBezTo>
                  <a:cubicBezTo>
                    <a:pt x="372" y="18"/>
                    <a:pt x="341" y="1"/>
                    <a:pt x="31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45"/>
            <p:cNvSpPr/>
            <p:nvPr/>
          </p:nvSpPr>
          <p:spPr>
            <a:xfrm>
              <a:off x="3988350" y="1887925"/>
              <a:ext cx="14550" cy="48225"/>
            </a:xfrm>
            <a:custGeom>
              <a:rect b="b" l="l" r="r" t="t"/>
              <a:pathLst>
                <a:path extrusionOk="0" h="1929" w="582">
                  <a:moveTo>
                    <a:pt x="389" y="1"/>
                  </a:moveTo>
                  <a:cubicBezTo>
                    <a:pt x="340" y="1"/>
                    <a:pt x="290" y="40"/>
                    <a:pt x="284" y="117"/>
                  </a:cubicBezTo>
                  <a:cubicBezTo>
                    <a:pt x="236" y="689"/>
                    <a:pt x="117" y="1248"/>
                    <a:pt x="10" y="1808"/>
                  </a:cubicBezTo>
                  <a:cubicBezTo>
                    <a:pt x="1" y="1861"/>
                    <a:pt x="59" y="1928"/>
                    <a:pt x="114" y="1928"/>
                  </a:cubicBezTo>
                  <a:cubicBezTo>
                    <a:pt x="132" y="1928"/>
                    <a:pt x="150" y="1921"/>
                    <a:pt x="165" y="1903"/>
                  </a:cubicBezTo>
                  <a:cubicBezTo>
                    <a:pt x="581" y="1391"/>
                    <a:pt x="534" y="736"/>
                    <a:pt x="486" y="117"/>
                  </a:cubicBezTo>
                  <a:cubicBezTo>
                    <a:pt x="486" y="40"/>
                    <a:pt x="438" y="1"/>
                    <a:pt x="38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4" name="Google Shape;2454;p45"/>
            <p:cNvSpPr/>
            <p:nvPr/>
          </p:nvSpPr>
          <p:spPr>
            <a:xfrm>
              <a:off x="4026750" y="1887775"/>
              <a:ext cx="15425" cy="51525"/>
            </a:xfrm>
            <a:custGeom>
              <a:rect b="b" l="l" r="r" t="t"/>
              <a:pathLst>
                <a:path extrusionOk="0" h="2061" w="617">
                  <a:moveTo>
                    <a:pt x="368" y="0"/>
                  </a:moveTo>
                  <a:cubicBezTo>
                    <a:pt x="300" y="0"/>
                    <a:pt x="226" y="61"/>
                    <a:pt x="248" y="147"/>
                  </a:cubicBezTo>
                  <a:cubicBezTo>
                    <a:pt x="367" y="802"/>
                    <a:pt x="141" y="1337"/>
                    <a:pt x="10" y="1969"/>
                  </a:cubicBezTo>
                  <a:cubicBezTo>
                    <a:pt x="1" y="2004"/>
                    <a:pt x="46" y="2061"/>
                    <a:pt x="89" y="2061"/>
                  </a:cubicBezTo>
                  <a:cubicBezTo>
                    <a:pt x="103" y="2061"/>
                    <a:pt x="117" y="2055"/>
                    <a:pt x="129" y="2040"/>
                  </a:cubicBezTo>
                  <a:cubicBezTo>
                    <a:pt x="557" y="1504"/>
                    <a:pt x="617" y="754"/>
                    <a:pt x="462" y="87"/>
                  </a:cubicBezTo>
                  <a:cubicBezTo>
                    <a:pt x="453" y="26"/>
                    <a:pt x="412" y="0"/>
                    <a:pt x="36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45"/>
            <p:cNvSpPr/>
            <p:nvPr/>
          </p:nvSpPr>
          <p:spPr>
            <a:xfrm>
              <a:off x="4068000" y="1893450"/>
              <a:ext cx="11400" cy="37725"/>
            </a:xfrm>
            <a:custGeom>
              <a:rect b="b" l="l" r="r" t="t"/>
              <a:pathLst>
                <a:path extrusionOk="0" h="1509" w="456">
                  <a:moveTo>
                    <a:pt x="354" y="0"/>
                  </a:moveTo>
                  <a:cubicBezTo>
                    <a:pt x="303" y="0"/>
                    <a:pt x="253" y="33"/>
                    <a:pt x="253" y="98"/>
                  </a:cubicBezTo>
                  <a:cubicBezTo>
                    <a:pt x="253" y="575"/>
                    <a:pt x="134" y="991"/>
                    <a:pt x="15" y="1444"/>
                  </a:cubicBezTo>
                  <a:cubicBezTo>
                    <a:pt x="0" y="1487"/>
                    <a:pt x="29" y="1508"/>
                    <a:pt x="59" y="1508"/>
                  </a:cubicBezTo>
                  <a:cubicBezTo>
                    <a:pt x="79" y="1508"/>
                    <a:pt x="100" y="1499"/>
                    <a:pt x="110" y="1480"/>
                  </a:cubicBezTo>
                  <a:cubicBezTo>
                    <a:pt x="408" y="1087"/>
                    <a:pt x="455" y="575"/>
                    <a:pt x="455" y="98"/>
                  </a:cubicBezTo>
                  <a:cubicBezTo>
                    <a:pt x="455" y="33"/>
                    <a:pt x="405" y="0"/>
                    <a:pt x="35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p45"/>
            <p:cNvSpPr/>
            <p:nvPr/>
          </p:nvSpPr>
          <p:spPr>
            <a:xfrm>
              <a:off x="4107475" y="1883400"/>
              <a:ext cx="18050" cy="51600"/>
            </a:xfrm>
            <a:custGeom>
              <a:rect b="b" l="l" r="r" t="t"/>
              <a:pathLst>
                <a:path extrusionOk="0" h="2064" w="722">
                  <a:moveTo>
                    <a:pt x="492" y="0"/>
                  </a:moveTo>
                  <a:cubicBezTo>
                    <a:pt x="457" y="0"/>
                    <a:pt x="424" y="24"/>
                    <a:pt x="424" y="72"/>
                  </a:cubicBezTo>
                  <a:cubicBezTo>
                    <a:pt x="388" y="750"/>
                    <a:pt x="376" y="1382"/>
                    <a:pt x="19" y="1977"/>
                  </a:cubicBezTo>
                  <a:cubicBezTo>
                    <a:pt x="1" y="2013"/>
                    <a:pt x="32" y="2064"/>
                    <a:pt x="63" y="2064"/>
                  </a:cubicBezTo>
                  <a:cubicBezTo>
                    <a:pt x="73" y="2064"/>
                    <a:pt x="82" y="2059"/>
                    <a:pt x="91" y="2048"/>
                  </a:cubicBezTo>
                  <a:cubicBezTo>
                    <a:pt x="722" y="1584"/>
                    <a:pt x="603" y="750"/>
                    <a:pt x="579" y="72"/>
                  </a:cubicBezTo>
                  <a:cubicBezTo>
                    <a:pt x="567" y="24"/>
                    <a:pt x="528" y="0"/>
                    <a:pt x="49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7" name="Google Shape;2457;p45"/>
            <p:cNvSpPr/>
            <p:nvPr/>
          </p:nvSpPr>
          <p:spPr>
            <a:xfrm>
              <a:off x="4153375" y="1878075"/>
              <a:ext cx="16500" cy="50125"/>
            </a:xfrm>
            <a:custGeom>
              <a:rect b="b" l="l" r="r" t="t"/>
              <a:pathLst>
                <a:path extrusionOk="0" h="2005" w="660">
                  <a:moveTo>
                    <a:pt x="397" y="0"/>
                  </a:moveTo>
                  <a:cubicBezTo>
                    <a:pt x="308" y="0"/>
                    <a:pt x="214" y="69"/>
                    <a:pt x="243" y="178"/>
                  </a:cubicBezTo>
                  <a:cubicBezTo>
                    <a:pt x="362" y="797"/>
                    <a:pt x="243" y="1321"/>
                    <a:pt x="17" y="1904"/>
                  </a:cubicBezTo>
                  <a:cubicBezTo>
                    <a:pt x="1" y="1968"/>
                    <a:pt x="48" y="2005"/>
                    <a:pt x="93" y="2005"/>
                  </a:cubicBezTo>
                  <a:cubicBezTo>
                    <a:pt x="115" y="2005"/>
                    <a:pt x="136" y="1995"/>
                    <a:pt x="148" y="1976"/>
                  </a:cubicBezTo>
                  <a:cubicBezTo>
                    <a:pt x="660" y="1499"/>
                    <a:pt x="648" y="725"/>
                    <a:pt x="529" y="94"/>
                  </a:cubicBezTo>
                  <a:cubicBezTo>
                    <a:pt x="510" y="29"/>
                    <a:pt x="455" y="0"/>
                    <a:pt x="39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8" name="Google Shape;2458;p45"/>
            <p:cNvSpPr/>
            <p:nvPr/>
          </p:nvSpPr>
          <p:spPr>
            <a:xfrm>
              <a:off x="4188125" y="1877275"/>
              <a:ext cx="16275" cy="48350"/>
            </a:xfrm>
            <a:custGeom>
              <a:rect b="b" l="l" r="r" t="t"/>
              <a:pathLst>
                <a:path extrusionOk="0" h="1934" w="651">
                  <a:moveTo>
                    <a:pt x="406" y="0"/>
                  </a:moveTo>
                  <a:cubicBezTo>
                    <a:pt x="396" y="0"/>
                    <a:pt x="389" y="5"/>
                    <a:pt x="389" y="19"/>
                  </a:cubicBezTo>
                  <a:cubicBezTo>
                    <a:pt x="294" y="626"/>
                    <a:pt x="67" y="1198"/>
                    <a:pt x="8" y="1817"/>
                  </a:cubicBezTo>
                  <a:cubicBezTo>
                    <a:pt x="0" y="1884"/>
                    <a:pt x="68" y="1933"/>
                    <a:pt x="132" y="1933"/>
                  </a:cubicBezTo>
                  <a:cubicBezTo>
                    <a:pt x="169" y="1933"/>
                    <a:pt x="205" y="1916"/>
                    <a:pt x="222" y="1877"/>
                  </a:cubicBezTo>
                  <a:cubicBezTo>
                    <a:pt x="508" y="1257"/>
                    <a:pt x="651" y="686"/>
                    <a:pt x="448" y="19"/>
                  </a:cubicBezTo>
                  <a:cubicBezTo>
                    <a:pt x="441" y="12"/>
                    <a:pt x="421" y="0"/>
                    <a:pt x="40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45"/>
            <p:cNvSpPr/>
            <p:nvPr/>
          </p:nvSpPr>
          <p:spPr>
            <a:xfrm>
              <a:off x="4225725" y="1885250"/>
              <a:ext cx="10225" cy="35050"/>
            </a:xfrm>
            <a:custGeom>
              <a:rect b="b" l="l" r="r" t="t"/>
              <a:pathLst>
                <a:path extrusionOk="0" h="1402" w="409">
                  <a:moveTo>
                    <a:pt x="279" y="0"/>
                  </a:moveTo>
                  <a:cubicBezTo>
                    <a:pt x="241" y="0"/>
                    <a:pt x="200" y="33"/>
                    <a:pt x="206" y="81"/>
                  </a:cubicBezTo>
                  <a:cubicBezTo>
                    <a:pt x="266" y="534"/>
                    <a:pt x="195" y="927"/>
                    <a:pt x="16" y="1355"/>
                  </a:cubicBezTo>
                  <a:cubicBezTo>
                    <a:pt x="0" y="1379"/>
                    <a:pt x="31" y="1402"/>
                    <a:pt x="60" y="1402"/>
                  </a:cubicBezTo>
                  <a:cubicBezTo>
                    <a:pt x="76" y="1402"/>
                    <a:pt x="91" y="1395"/>
                    <a:pt x="99" y="1379"/>
                  </a:cubicBezTo>
                  <a:cubicBezTo>
                    <a:pt x="361" y="1010"/>
                    <a:pt x="409" y="498"/>
                    <a:pt x="337" y="57"/>
                  </a:cubicBezTo>
                  <a:cubicBezTo>
                    <a:pt x="332" y="17"/>
                    <a:pt x="306" y="0"/>
                    <a:pt x="27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45"/>
            <p:cNvSpPr/>
            <p:nvPr/>
          </p:nvSpPr>
          <p:spPr>
            <a:xfrm>
              <a:off x="4276800" y="1874875"/>
              <a:ext cx="16600" cy="51850"/>
            </a:xfrm>
            <a:custGeom>
              <a:rect b="b" l="l" r="r" t="t"/>
              <a:pathLst>
                <a:path extrusionOk="0" h="2074" w="664">
                  <a:moveTo>
                    <a:pt x="381" y="1"/>
                  </a:moveTo>
                  <a:cubicBezTo>
                    <a:pt x="305" y="1"/>
                    <a:pt x="226" y="59"/>
                    <a:pt x="247" y="151"/>
                  </a:cubicBezTo>
                  <a:cubicBezTo>
                    <a:pt x="307" y="496"/>
                    <a:pt x="318" y="830"/>
                    <a:pt x="247" y="1175"/>
                  </a:cubicBezTo>
                  <a:cubicBezTo>
                    <a:pt x="188" y="1437"/>
                    <a:pt x="68" y="1687"/>
                    <a:pt x="9" y="1973"/>
                  </a:cubicBezTo>
                  <a:cubicBezTo>
                    <a:pt x="1" y="2036"/>
                    <a:pt x="35" y="2073"/>
                    <a:pt x="77" y="2073"/>
                  </a:cubicBezTo>
                  <a:cubicBezTo>
                    <a:pt x="98" y="2073"/>
                    <a:pt x="120" y="2064"/>
                    <a:pt x="140" y="2044"/>
                  </a:cubicBezTo>
                  <a:cubicBezTo>
                    <a:pt x="664" y="1568"/>
                    <a:pt x="628" y="722"/>
                    <a:pt x="497" y="91"/>
                  </a:cubicBezTo>
                  <a:cubicBezTo>
                    <a:pt x="483" y="28"/>
                    <a:pt x="432" y="1"/>
                    <a:pt x="38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1" name="Google Shape;2461;p45"/>
            <p:cNvSpPr/>
            <p:nvPr/>
          </p:nvSpPr>
          <p:spPr>
            <a:xfrm>
              <a:off x="4317900" y="1871750"/>
              <a:ext cx="15700" cy="49500"/>
            </a:xfrm>
            <a:custGeom>
              <a:rect b="b" l="l" r="r" t="t"/>
              <a:pathLst>
                <a:path extrusionOk="0" h="1980" w="628">
                  <a:moveTo>
                    <a:pt x="449" y="1"/>
                  </a:moveTo>
                  <a:cubicBezTo>
                    <a:pt x="391" y="1"/>
                    <a:pt x="335" y="36"/>
                    <a:pt x="341" y="109"/>
                  </a:cubicBezTo>
                  <a:cubicBezTo>
                    <a:pt x="389" y="740"/>
                    <a:pt x="115" y="1264"/>
                    <a:pt x="8" y="1871"/>
                  </a:cubicBezTo>
                  <a:cubicBezTo>
                    <a:pt x="0" y="1933"/>
                    <a:pt x="42" y="1979"/>
                    <a:pt x="88" y="1979"/>
                  </a:cubicBezTo>
                  <a:cubicBezTo>
                    <a:pt x="114" y="1979"/>
                    <a:pt x="142" y="1965"/>
                    <a:pt x="163" y="1931"/>
                  </a:cubicBezTo>
                  <a:cubicBezTo>
                    <a:pt x="496" y="1395"/>
                    <a:pt x="627" y="728"/>
                    <a:pt x="568" y="97"/>
                  </a:cubicBezTo>
                  <a:cubicBezTo>
                    <a:pt x="562" y="33"/>
                    <a:pt x="505" y="1"/>
                    <a:pt x="44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2" name="Google Shape;2462;p45"/>
            <p:cNvSpPr/>
            <p:nvPr/>
          </p:nvSpPr>
          <p:spPr>
            <a:xfrm>
              <a:off x="4367925" y="1856650"/>
              <a:ext cx="14475" cy="57625"/>
            </a:xfrm>
            <a:custGeom>
              <a:rect b="b" l="l" r="r" t="t"/>
              <a:pathLst>
                <a:path extrusionOk="0" h="2305" w="579">
                  <a:moveTo>
                    <a:pt x="449" y="0"/>
                  </a:moveTo>
                  <a:cubicBezTo>
                    <a:pt x="413" y="0"/>
                    <a:pt x="376" y="24"/>
                    <a:pt x="376" y="70"/>
                  </a:cubicBezTo>
                  <a:cubicBezTo>
                    <a:pt x="412" y="463"/>
                    <a:pt x="376" y="868"/>
                    <a:pt x="281" y="1273"/>
                  </a:cubicBezTo>
                  <a:cubicBezTo>
                    <a:pt x="198" y="1606"/>
                    <a:pt x="55" y="1904"/>
                    <a:pt x="7" y="2225"/>
                  </a:cubicBezTo>
                  <a:cubicBezTo>
                    <a:pt x="0" y="2281"/>
                    <a:pt x="38" y="2304"/>
                    <a:pt x="76" y="2304"/>
                  </a:cubicBezTo>
                  <a:cubicBezTo>
                    <a:pt x="102" y="2304"/>
                    <a:pt x="128" y="2293"/>
                    <a:pt x="138" y="2273"/>
                  </a:cubicBezTo>
                  <a:cubicBezTo>
                    <a:pt x="543" y="1701"/>
                    <a:pt x="579" y="749"/>
                    <a:pt x="519" y="82"/>
                  </a:cubicBezTo>
                  <a:cubicBezTo>
                    <a:pt x="525" y="27"/>
                    <a:pt x="487" y="0"/>
                    <a:pt x="44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3" name="Google Shape;2463;p45"/>
            <p:cNvSpPr/>
            <p:nvPr/>
          </p:nvSpPr>
          <p:spPr>
            <a:xfrm>
              <a:off x="4412150" y="1822925"/>
              <a:ext cx="12525" cy="64650"/>
            </a:xfrm>
            <a:custGeom>
              <a:rect b="b" l="l" r="r" t="t"/>
              <a:pathLst>
                <a:path extrusionOk="0" h="2586" w="501">
                  <a:moveTo>
                    <a:pt x="258" y="1"/>
                  </a:moveTo>
                  <a:cubicBezTo>
                    <a:pt x="227" y="1"/>
                    <a:pt x="197" y="22"/>
                    <a:pt x="191" y="62"/>
                  </a:cubicBezTo>
                  <a:cubicBezTo>
                    <a:pt x="143" y="467"/>
                    <a:pt x="131" y="872"/>
                    <a:pt x="96" y="1288"/>
                  </a:cubicBezTo>
                  <a:cubicBezTo>
                    <a:pt x="72" y="1681"/>
                    <a:pt x="0" y="2098"/>
                    <a:pt x="24" y="2503"/>
                  </a:cubicBezTo>
                  <a:cubicBezTo>
                    <a:pt x="24" y="2549"/>
                    <a:pt x="75" y="2586"/>
                    <a:pt x="123" y="2586"/>
                  </a:cubicBezTo>
                  <a:cubicBezTo>
                    <a:pt x="149" y="2586"/>
                    <a:pt x="174" y="2575"/>
                    <a:pt x="191" y="2550"/>
                  </a:cubicBezTo>
                  <a:cubicBezTo>
                    <a:pt x="500" y="1836"/>
                    <a:pt x="429" y="836"/>
                    <a:pt x="322" y="74"/>
                  </a:cubicBezTo>
                  <a:cubicBezTo>
                    <a:pt x="322" y="25"/>
                    <a:pt x="290" y="1"/>
                    <a:pt x="25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4" name="Google Shape;2464;p45"/>
            <p:cNvSpPr/>
            <p:nvPr/>
          </p:nvSpPr>
          <p:spPr>
            <a:xfrm>
              <a:off x="4400825" y="1909100"/>
              <a:ext cx="8675" cy="18525"/>
            </a:xfrm>
            <a:custGeom>
              <a:rect b="b" l="l" r="r" t="t"/>
              <a:pathLst>
                <a:path extrusionOk="0" h="741" w="347">
                  <a:moveTo>
                    <a:pt x="285" y="1"/>
                  </a:moveTo>
                  <a:cubicBezTo>
                    <a:pt x="264" y="1"/>
                    <a:pt x="244" y="14"/>
                    <a:pt x="239" y="44"/>
                  </a:cubicBezTo>
                  <a:cubicBezTo>
                    <a:pt x="191" y="163"/>
                    <a:pt x="132" y="282"/>
                    <a:pt x="96" y="401"/>
                  </a:cubicBezTo>
                  <a:cubicBezTo>
                    <a:pt x="49" y="496"/>
                    <a:pt x="1" y="592"/>
                    <a:pt x="37" y="711"/>
                  </a:cubicBezTo>
                  <a:cubicBezTo>
                    <a:pt x="44" y="726"/>
                    <a:pt x="56" y="741"/>
                    <a:pt x="74" y="741"/>
                  </a:cubicBezTo>
                  <a:cubicBezTo>
                    <a:pt x="83" y="741"/>
                    <a:pt x="95" y="736"/>
                    <a:pt x="108" y="723"/>
                  </a:cubicBezTo>
                  <a:cubicBezTo>
                    <a:pt x="191" y="651"/>
                    <a:pt x="215" y="544"/>
                    <a:pt x="239" y="437"/>
                  </a:cubicBezTo>
                  <a:cubicBezTo>
                    <a:pt x="275" y="318"/>
                    <a:pt x="299" y="187"/>
                    <a:pt x="346" y="68"/>
                  </a:cubicBezTo>
                  <a:cubicBezTo>
                    <a:pt x="346" y="26"/>
                    <a:pt x="314" y="1"/>
                    <a:pt x="28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5" name="Google Shape;2465;p45"/>
            <p:cNvSpPr/>
            <p:nvPr/>
          </p:nvSpPr>
          <p:spPr>
            <a:xfrm>
              <a:off x="4434775" y="1907675"/>
              <a:ext cx="6375" cy="13025"/>
            </a:xfrm>
            <a:custGeom>
              <a:rect b="b" l="l" r="r" t="t"/>
              <a:pathLst>
                <a:path extrusionOk="0" h="521" w="255">
                  <a:moveTo>
                    <a:pt x="210" y="0"/>
                  </a:moveTo>
                  <a:cubicBezTo>
                    <a:pt x="199" y="0"/>
                    <a:pt x="187" y="6"/>
                    <a:pt x="179" y="18"/>
                  </a:cubicBezTo>
                  <a:cubicBezTo>
                    <a:pt x="119" y="101"/>
                    <a:pt x="72" y="172"/>
                    <a:pt x="36" y="280"/>
                  </a:cubicBezTo>
                  <a:cubicBezTo>
                    <a:pt x="12" y="351"/>
                    <a:pt x="0" y="434"/>
                    <a:pt x="24" y="494"/>
                  </a:cubicBezTo>
                  <a:cubicBezTo>
                    <a:pt x="30" y="512"/>
                    <a:pt x="45" y="521"/>
                    <a:pt x="60" y="521"/>
                  </a:cubicBezTo>
                  <a:cubicBezTo>
                    <a:pt x="75" y="521"/>
                    <a:pt x="90" y="512"/>
                    <a:pt x="95" y="494"/>
                  </a:cubicBezTo>
                  <a:cubicBezTo>
                    <a:pt x="143" y="434"/>
                    <a:pt x="143" y="363"/>
                    <a:pt x="167" y="291"/>
                  </a:cubicBezTo>
                  <a:cubicBezTo>
                    <a:pt x="191" y="220"/>
                    <a:pt x="203" y="125"/>
                    <a:pt x="238" y="53"/>
                  </a:cubicBezTo>
                  <a:cubicBezTo>
                    <a:pt x="254" y="22"/>
                    <a:pt x="233" y="0"/>
                    <a:pt x="21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45"/>
            <p:cNvSpPr/>
            <p:nvPr/>
          </p:nvSpPr>
          <p:spPr>
            <a:xfrm>
              <a:off x="4475550" y="1860175"/>
              <a:ext cx="21150" cy="57500"/>
            </a:xfrm>
            <a:custGeom>
              <a:rect b="b" l="l" r="r" t="t"/>
              <a:pathLst>
                <a:path extrusionOk="0" h="2300" w="846">
                  <a:moveTo>
                    <a:pt x="810" y="1"/>
                  </a:moveTo>
                  <a:cubicBezTo>
                    <a:pt x="822" y="525"/>
                    <a:pt x="596" y="894"/>
                    <a:pt x="369" y="1358"/>
                  </a:cubicBezTo>
                  <a:cubicBezTo>
                    <a:pt x="239" y="1608"/>
                    <a:pt x="0" y="1918"/>
                    <a:pt x="36" y="2227"/>
                  </a:cubicBezTo>
                  <a:cubicBezTo>
                    <a:pt x="36" y="2263"/>
                    <a:pt x="70" y="2299"/>
                    <a:pt x="97" y="2299"/>
                  </a:cubicBezTo>
                  <a:cubicBezTo>
                    <a:pt x="106" y="2299"/>
                    <a:pt x="114" y="2295"/>
                    <a:pt x="119" y="2287"/>
                  </a:cubicBezTo>
                  <a:cubicBezTo>
                    <a:pt x="393" y="2096"/>
                    <a:pt x="524" y="1632"/>
                    <a:pt x="631" y="1322"/>
                  </a:cubicBezTo>
                  <a:cubicBezTo>
                    <a:pt x="762" y="894"/>
                    <a:pt x="846" y="417"/>
                    <a:pt x="81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45"/>
            <p:cNvSpPr/>
            <p:nvPr/>
          </p:nvSpPr>
          <p:spPr>
            <a:xfrm>
              <a:off x="4509250" y="1873700"/>
              <a:ext cx="21400" cy="57125"/>
            </a:xfrm>
            <a:custGeom>
              <a:rect b="b" l="l" r="r" t="t"/>
              <a:pathLst>
                <a:path extrusionOk="0" h="2285" w="856">
                  <a:moveTo>
                    <a:pt x="813" y="1"/>
                  </a:moveTo>
                  <a:cubicBezTo>
                    <a:pt x="797" y="1"/>
                    <a:pt x="784" y="10"/>
                    <a:pt x="784" y="31"/>
                  </a:cubicBezTo>
                  <a:cubicBezTo>
                    <a:pt x="724" y="448"/>
                    <a:pt x="617" y="829"/>
                    <a:pt x="438" y="1222"/>
                  </a:cubicBezTo>
                  <a:cubicBezTo>
                    <a:pt x="295" y="1531"/>
                    <a:pt x="57" y="1817"/>
                    <a:pt x="10" y="2151"/>
                  </a:cubicBezTo>
                  <a:cubicBezTo>
                    <a:pt x="1" y="2221"/>
                    <a:pt x="50" y="2285"/>
                    <a:pt x="110" y="2285"/>
                  </a:cubicBezTo>
                  <a:cubicBezTo>
                    <a:pt x="132" y="2285"/>
                    <a:pt x="154" y="2276"/>
                    <a:pt x="176" y="2258"/>
                  </a:cubicBezTo>
                  <a:cubicBezTo>
                    <a:pt x="438" y="1984"/>
                    <a:pt x="534" y="1567"/>
                    <a:pt x="629" y="1234"/>
                  </a:cubicBezTo>
                  <a:cubicBezTo>
                    <a:pt x="736" y="841"/>
                    <a:pt x="831" y="448"/>
                    <a:pt x="855" y="43"/>
                  </a:cubicBezTo>
                  <a:cubicBezTo>
                    <a:pt x="855" y="16"/>
                    <a:pt x="833" y="1"/>
                    <a:pt x="81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45"/>
            <p:cNvSpPr/>
            <p:nvPr/>
          </p:nvSpPr>
          <p:spPr>
            <a:xfrm>
              <a:off x="4560200" y="1837175"/>
              <a:ext cx="28375" cy="85100"/>
            </a:xfrm>
            <a:custGeom>
              <a:rect b="b" l="l" r="r" t="t"/>
              <a:pathLst>
                <a:path extrusionOk="0" h="3404" w="1135">
                  <a:moveTo>
                    <a:pt x="1055" y="1"/>
                  </a:moveTo>
                  <a:cubicBezTo>
                    <a:pt x="1033" y="1"/>
                    <a:pt x="1012" y="12"/>
                    <a:pt x="1008" y="40"/>
                  </a:cubicBezTo>
                  <a:cubicBezTo>
                    <a:pt x="770" y="1171"/>
                    <a:pt x="270" y="2218"/>
                    <a:pt x="8" y="3338"/>
                  </a:cubicBezTo>
                  <a:cubicBezTo>
                    <a:pt x="0" y="3376"/>
                    <a:pt x="36" y="3404"/>
                    <a:pt x="69" y="3404"/>
                  </a:cubicBezTo>
                  <a:cubicBezTo>
                    <a:pt x="88" y="3404"/>
                    <a:pt x="106" y="3395"/>
                    <a:pt x="115" y="3373"/>
                  </a:cubicBezTo>
                  <a:cubicBezTo>
                    <a:pt x="686" y="2421"/>
                    <a:pt x="924" y="1147"/>
                    <a:pt x="1127" y="75"/>
                  </a:cubicBezTo>
                  <a:cubicBezTo>
                    <a:pt x="1134" y="31"/>
                    <a:pt x="1092" y="1"/>
                    <a:pt x="105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45"/>
            <p:cNvSpPr/>
            <p:nvPr/>
          </p:nvSpPr>
          <p:spPr>
            <a:xfrm>
              <a:off x="4628050" y="1808725"/>
              <a:ext cx="18675" cy="93925"/>
            </a:xfrm>
            <a:custGeom>
              <a:rect b="b" l="l" r="r" t="t"/>
              <a:pathLst>
                <a:path extrusionOk="0" h="3757" w="747">
                  <a:moveTo>
                    <a:pt x="649" y="0"/>
                  </a:moveTo>
                  <a:cubicBezTo>
                    <a:pt x="627" y="0"/>
                    <a:pt x="604" y="15"/>
                    <a:pt x="604" y="47"/>
                  </a:cubicBezTo>
                  <a:cubicBezTo>
                    <a:pt x="627" y="1344"/>
                    <a:pt x="151" y="2464"/>
                    <a:pt x="8" y="3690"/>
                  </a:cubicBezTo>
                  <a:cubicBezTo>
                    <a:pt x="1" y="3728"/>
                    <a:pt x="37" y="3756"/>
                    <a:pt x="73" y="3756"/>
                  </a:cubicBezTo>
                  <a:cubicBezTo>
                    <a:pt x="94" y="3756"/>
                    <a:pt x="114" y="3747"/>
                    <a:pt x="127" y="3726"/>
                  </a:cubicBezTo>
                  <a:cubicBezTo>
                    <a:pt x="675" y="2642"/>
                    <a:pt x="746" y="1225"/>
                    <a:pt x="687" y="35"/>
                  </a:cubicBezTo>
                  <a:cubicBezTo>
                    <a:pt x="687" y="12"/>
                    <a:pt x="668" y="0"/>
                    <a:pt x="64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0" name="Google Shape;2470;p45"/>
            <p:cNvSpPr/>
            <p:nvPr/>
          </p:nvSpPr>
          <p:spPr>
            <a:xfrm>
              <a:off x="4677050" y="1761425"/>
              <a:ext cx="1825" cy="22350"/>
            </a:xfrm>
            <a:custGeom>
              <a:rect b="b" l="l" r="r" t="t"/>
              <a:pathLst>
                <a:path extrusionOk="0" h="894" w="73">
                  <a:moveTo>
                    <a:pt x="44" y="1"/>
                  </a:moveTo>
                  <a:cubicBezTo>
                    <a:pt x="37" y="1"/>
                    <a:pt x="25" y="4"/>
                    <a:pt x="25" y="10"/>
                  </a:cubicBezTo>
                  <a:cubicBezTo>
                    <a:pt x="25" y="295"/>
                    <a:pt x="1" y="593"/>
                    <a:pt x="13" y="867"/>
                  </a:cubicBezTo>
                  <a:cubicBezTo>
                    <a:pt x="13" y="885"/>
                    <a:pt x="25" y="894"/>
                    <a:pt x="37" y="894"/>
                  </a:cubicBezTo>
                  <a:cubicBezTo>
                    <a:pt x="49" y="894"/>
                    <a:pt x="60" y="885"/>
                    <a:pt x="60" y="867"/>
                  </a:cubicBezTo>
                  <a:cubicBezTo>
                    <a:pt x="72" y="593"/>
                    <a:pt x="60" y="295"/>
                    <a:pt x="37" y="10"/>
                  </a:cubicBezTo>
                  <a:cubicBezTo>
                    <a:pt x="54" y="4"/>
                    <a:pt x="52" y="1"/>
                    <a:pt x="4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45"/>
            <p:cNvSpPr/>
            <p:nvPr/>
          </p:nvSpPr>
          <p:spPr>
            <a:xfrm>
              <a:off x="4670500" y="1805400"/>
              <a:ext cx="11350" cy="60975"/>
            </a:xfrm>
            <a:custGeom>
              <a:rect b="b" l="l" r="r" t="t"/>
              <a:pathLst>
                <a:path extrusionOk="0" h="2439" w="454">
                  <a:moveTo>
                    <a:pt x="315" y="1"/>
                  </a:moveTo>
                  <a:cubicBezTo>
                    <a:pt x="299" y="1"/>
                    <a:pt x="281" y="13"/>
                    <a:pt x="275" y="37"/>
                  </a:cubicBezTo>
                  <a:cubicBezTo>
                    <a:pt x="180" y="394"/>
                    <a:pt x="191" y="775"/>
                    <a:pt x="156" y="1132"/>
                  </a:cubicBezTo>
                  <a:cubicBezTo>
                    <a:pt x="108" y="1549"/>
                    <a:pt x="1" y="1977"/>
                    <a:pt x="49" y="2394"/>
                  </a:cubicBezTo>
                  <a:cubicBezTo>
                    <a:pt x="49" y="2423"/>
                    <a:pt x="75" y="2439"/>
                    <a:pt x="98" y="2439"/>
                  </a:cubicBezTo>
                  <a:cubicBezTo>
                    <a:pt x="113" y="2439"/>
                    <a:pt x="127" y="2432"/>
                    <a:pt x="132" y="2418"/>
                  </a:cubicBezTo>
                  <a:cubicBezTo>
                    <a:pt x="251" y="2025"/>
                    <a:pt x="275" y="1620"/>
                    <a:pt x="311" y="1227"/>
                  </a:cubicBezTo>
                  <a:cubicBezTo>
                    <a:pt x="358" y="834"/>
                    <a:pt x="453" y="418"/>
                    <a:pt x="346" y="37"/>
                  </a:cubicBezTo>
                  <a:cubicBezTo>
                    <a:pt x="346" y="13"/>
                    <a:pt x="331" y="1"/>
                    <a:pt x="31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2" name="Google Shape;2472;p45"/>
            <p:cNvSpPr/>
            <p:nvPr/>
          </p:nvSpPr>
          <p:spPr>
            <a:xfrm>
              <a:off x="4653550" y="1909050"/>
              <a:ext cx="6475" cy="13450"/>
            </a:xfrm>
            <a:custGeom>
              <a:rect b="b" l="l" r="r" t="t"/>
              <a:pathLst>
                <a:path extrusionOk="0" h="538" w="259">
                  <a:moveTo>
                    <a:pt x="201" y="0"/>
                  </a:moveTo>
                  <a:cubicBezTo>
                    <a:pt x="187" y="0"/>
                    <a:pt x="175" y="7"/>
                    <a:pt x="167" y="22"/>
                  </a:cubicBezTo>
                  <a:cubicBezTo>
                    <a:pt x="119" y="105"/>
                    <a:pt x="96" y="177"/>
                    <a:pt x="72" y="248"/>
                  </a:cubicBezTo>
                  <a:cubicBezTo>
                    <a:pt x="48" y="320"/>
                    <a:pt x="0" y="403"/>
                    <a:pt x="12" y="486"/>
                  </a:cubicBezTo>
                  <a:cubicBezTo>
                    <a:pt x="12" y="516"/>
                    <a:pt x="44" y="537"/>
                    <a:pt x="69" y="537"/>
                  </a:cubicBezTo>
                  <a:cubicBezTo>
                    <a:pt x="74" y="537"/>
                    <a:pt x="79" y="536"/>
                    <a:pt x="84" y="534"/>
                  </a:cubicBezTo>
                  <a:cubicBezTo>
                    <a:pt x="167" y="486"/>
                    <a:pt x="167" y="415"/>
                    <a:pt x="179" y="344"/>
                  </a:cubicBezTo>
                  <a:cubicBezTo>
                    <a:pt x="191" y="248"/>
                    <a:pt x="203" y="165"/>
                    <a:pt x="250" y="70"/>
                  </a:cubicBezTo>
                  <a:cubicBezTo>
                    <a:pt x="258" y="29"/>
                    <a:pt x="228" y="0"/>
                    <a:pt x="20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45"/>
            <p:cNvSpPr/>
            <p:nvPr/>
          </p:nvSpPr>
          <p:spPr>
            <a:xfrm>
              <a:off x="4698800" y="1768825"/>
              <a:ext cx="27700" cy="84900"/>
            </a:xfrm>
            <a:custGeom>
              <a:rect b="b" l="l" r="r" t="t"/>
              <a:pathLst>
                <a:path extrusionOk="0" h="3396" w="1108">
                  <a:moveTo>
                    <a:pt x="684" y="0"/>
                  </a:moveTo>
                  <a:cubicBezTo>
                    <a:pt x="644" y="0"/>
                    <a:pt x="605" y="36"/>
                    <a:pt x="619" y="95"/>
                  </a:cubicBezTo>
                  <a:cubicBezTo>
                    <a:pt x="810" y="1226"/>
                    <a:pt x="214" y="2274"/>
                    <a:pt x="0" y="3357"/>
                  </a:cubicBezTo>
                  <a:cubicBezTo>
                    <a:pt x="0" y="3374"/>
                    <a:pt x="23" y="3396"/>
                    <a:pt x="41" y="3396"/>
                  </a:cubicBezTo>
                  <a:cubicBezTo>
                    <a:pt x="49" y="3396"/>
                    <a:pt x="56" y="3392"/>
                    <a:pt x="60" y="3381"/>
                  </a:cubicBezTo>
                  <a:cubicBezTo>
                    <a:pt x="631" y="2476"/>
                    <a:pt x="1107" y="1119"/>
                    <a:pt x="750" y="47"/>
                  </a:cubicBezTo>
                  <a:cubicBezTo>
                    <a:pt x="736" y="15"/>
                    <a:pt x="710" y="0"/>
                    <a:pt x="68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45"/>
            <p:cNvSpPr/>
            <p:nvPr/>
          </p:nvSpPr>
          <p:spPr>
            <a:xfrm>
              <a:off x="4672000" y="1905475"/>
              <a:ext cx="13250" cy="18075"/>
            </a:xfrm>
            <a:custGeom>
              <a:rect b="b" l="l" r="r" t="t"/>
              <a:pathLst>
                <a:path extrusionOk="0" h="723" w="530">
                  <a:moveTo>
                    <a:pt x="465" y="1"/>
                  </a:moveTo>
                  <a:cubicBezTo>
                    <a:pt x="455" y="1"/>
                    <a:pt x="443" y="4"/>
                    <a:pt x="429" y="10"/>
                  </a:cubicBezTo>
                  <a:cubicBezTo>
                    <a:pt x="203" y="165"/>
                    <a:pt x="24" y="403"/>
                    <a:pt x="1" y="689"/>
                  </a:cubicBezTo>
                  <a:cubicBezTo>
                    <a:pt x="1" y="710"/>
                    <a:pt x="17" y="722"/>
                    <a:pt x="32" y="722"/>
                  </a:cubicBezTo>
                  <a:cubicBezTo>
                    <a:pt x="44" y="722"/>
                    <a:pt x="55" y="716"/>
                    <a:pt x="60" y="701"/>
                  </a:cubicBezTo>
                  <a:cubicBezTo>
                    <a:pt x="179" y="463"/>
                    <a:pt x="274" y="248"/>
                    <a:pt x="501" y="94"/>
                  </a:cubicBezTo>
                  <a:cubicBezTo>
                    <a:pt x="530" y="55"/>
                    <a:pt x="511" y="1"/>
                    <a:pt x="46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5" name="Google Shape;2475;p45"/>
            <p:cNvSpPr/>
            <p:nvPr/>
          </p:nvSpPr>
          <p:spPr>
            <a:xfrm>
              <a:off x="4692075" y="1862575"/>
              <a:ext cx="42750" cy="83650"/>
            </a:xfrm>
            <a:custGeom>
              <a:rect b="b" l="l" r="r" t="t"/>
              <a:pathLst>
                <a:path extrusionOk="0" h="3346" w="1710">
                  <a:moveTo>
                    <a:pt x="1665" y="1"/>
                  </a:moveTo>
                  <a:cubicBezTo>
                    <a:pt x="1652" y="1"/>
                    <a:pt x="1639" y="7"/>
                    <a:pt x="1626" y="24"/>
                  </a:cubicBezTo>
                  <a:cubicBezTo>
                    <a:pt x="1341" y="548"/>
                    <a:pt x="1186" y="1107"/>
                    <a:pt x="924" y="1643"/>
                  </a:cubicBezTo>
                  <a:cubicBezTo>
                    <a:pt x="674" y="2191"/>
                    <a:pt x="269" y="2691"/>
                    <a:pt x="19" y="3227"/>
                  </a:cubicBezTo>
                  <a:cubicBezTo>
                    <a:pt x="1" y="3272"/>
                    <a:pt x="38" y="3345"/>
                    <a:pt x="84" y="3345"/>
                  </a:cubicBezTo>
                  <a:cubicBezTo>
                    <a:pt x="98" y="3345"/>
                    <a:pt x="112" y="3339"/>
                    <a:pt x="126" y="3322"/>
                  </a:cubicBezTo>
                  <a:cubicBezTo>
                    <a:pt x="602" y="2988"/>
                    <a:pt x="864" y="2393"/>
                    <a:pt x="1103" y="1869"/>
                  </a:cubicBezTo>
                  <a:cubicBezTo>
                    <a:pt x="1376" y="1286"/>
                    <a:pt x="1626" y="679"/>
                    <a:pt x="1710" y="48"/>
                  </a:cubicBezTo>
                  <a:cubicBezTo>
                    <a:pt x="1710" y="24"/>
                    <a:pt x="1689" y="1"/>
                    <a:pt x="166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p45"/>
            <p:cNvSpPr/>
            <p:nvPr/>
          </p:nvSpPr>
          <p:spPr>
            <a:xfrm>
              <a:off x="4742250" y="1767125"/>
              <a:ext cx="40275" cy="146775"/>
            </a:xfrm>
            <a:custGeom>
              <a:rect b="b" l="l" r="r" t="t"/>
              <a:pathLst>
                <a:path extrusionOk="0" h="5871" w="1611">
                  <a:moveTo>
                    <a:pt x="1508" y="0"/>
                  </a:moveTo>
                  <a:cubicBezTo>
                    <a:pt x="1481" y="0"/>
                    <a:pt x="1457" y="13"/>
                    <a:pt x="1453" y="44"/>
                  </a:cubicBezTo>
                  <a:cubicBezTo>
                    <a:pt x="1298" y="1020"/>
                    <a:pt x="1179" y="1984"/>
                    <a:pt x="965" y="2937"/>
                  </a:cubicBezTo>
                  <a:cubicBezTo>
                    <a:pt x="739" y="3925"/>
                    <a:pt x="369" y="4818"/>
                    <a:pt x="24" y="5782"/>
                  </a:cubicBezTo>
                  <a:cubicBezTo>
                    <a:pt x="1" y="5829"/>
                    <a:pt x="44" y="5871"/>
                    <a:pt x="89" y="5871"/>
                  </a:cubicBezTo>
                  <a:cubicBezTo>
                    <a:pt x="114" y="5871"/>
                    <a:pt x="139" y="5859"/>
                    <a:pt x="155" y="5830"/>
                  </a:cubicBezTo>
                  <a:cubicBezTo>
                    <a:pt x="1143" y="4139"/>
                    <a:pt x="1334" y="1996"/>
                    <a:pt x="1596" y="91"/>
                  </a:cubicBezTo>
                  <a:cubicBezTo>
                    <a:pt x="1611" y="39"/>
                    <a:pt x="1554" y="0"/>
                    <a:pt x="150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45"/>
            <p:cNvSpPr/>
            <p:nvPr/>
          </p:nvSpPr>
          <p:spPr>
            <a:xfrm>
              <a:off x="4371975" y="1821550"/>
              <a:ext cx="10725" cy="16475"/>
            </a:xfrm>
            <a:custGeom>
              <a:rect b="b" l="l" r="r" t="t"/>
              <a:pathLst>
                <a:path extrusionOk="0" h="659" w="429">
                  <a:moveTo>
                    <a:pt x="204" y="1"/>
                  </a:moveTo>
                  <a:cubicBezTo>
                    <a:pt x="176" y="1"/>
                    <a:pt x="149" y="16"/>
                    <a:pt x="143" y="46"/>
                  </a:cubicBezTo>
                  <a:cubicBezTo>
                    <a:pt x="60" y="212"/>
                    <a:pt x="0" y="486"/>
                    <a:pt x="143" y="641"/>
                  </a:cubicBezTo>
                  <a:cubicBezTo>
                    <a:pt x="161" y="653"/>
                    <a:pt x="188" y="659"/>
                    <a:pt x="213" y="659"/>
                  </a:cubicBezTo>
                  <a:cubicBezTo>
                    <a:pt x="238" y="659"/>
                    <a:pt x="262" y="653"/>
                    <a:pt x="274" y="641"/>
                  </a:cubicBezTo>
                  <a:cubicBezTo>
                    <a:pt x="429" y="486"/>
                    <a:pt x="369" y="212"/>
                    <a:pt x="274" y="46"/>
                  </a:cubicBezTo>
                  <a:cubicBezTo>
                    <a:pt x="262" y="16"/>
                    <a:pt x="232" y="1"/>
                    <a:pt x="20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8" name="Google Shape;2478;p45"/>
            <p:cNvSpPr/>
            <p:nvPr/>
          </p:nvSpPr>
          <p:spPr>
            <a:xfrm>
              <a:off x="4324625" y="1824975"/>
              <a:ext cx="8675" cy="20425"/>
            </a:xfrm>
            <a:custGeom>
              <a:rect b="b" l="l" r="r" t="t"/>
              <a:pathLst>
                <a:path extrusionOk="0" h="817" w="347">
                  <a:moveTo>
                    <a:pt x="165" y="1"/>
                  </a:moveTo>
                  <a:cubicBezTo>
                    <a:pt x="111" y="1"/>
                    <a:pt x="60" y="34"/>
                    <a:pt x="60" y="99"/>
                  </a:cubicBezTo>
                  <a:cubicBezTo>
                    <a:pt x="60" y="325"/>
                    <a:pt x="1" y="575"/>
                    <a:pt x="108" y="790"/>
                  </a:cubicBezTo>
                  <a:cubicBezTo>
                    <a:pt x="120" y="807"/>
                    <a:pt x="144" y="816"/>
                    <a:pt x="169" y="816"/>
                  </a:cubicBezTo>
                  <a:cubicBezTo>
                    <a:pt x="194" y="816"/>
                    <a:pt x="221" y="807"/>
                    <a:pt x="239" y="790"/>
                  </a:cubicBezTo>
                  <a:cubicBezTo>
                    <a:pt x="346" y="575"/>
                    <a:pt x="287" y="325"/>
                    <a:pt x="287" y="99"/>
                  </a:cubicBezTo>
                  <a:cubicBezTo>
                    <a:pt x="275" y="34"/>
                    <a:pt x="218" y="1"/>
                    <a:pt x="16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9" name="Google Shape;2479;p45"/>
            <p:cNvSpPr/>
            <p:nvPr/>
          </p:nvSpPr>
          <p:spPr>
            <a:xfrm>
              <a:off x="4286525" y="1835250"/>
              <a:ext cx="6575" cy="8725"/>
            </a:xfrm>
            <a:custGeom>
              <a:rect b="b" l="l" r="r" t="t"/>
              <a:pathLst>
                <a:path extrusionOk="0" h="349" w="263">
                  <a:moveTo>
                    <a:pt x="132" y="1"/>
                  </a:moveTo>
                  <a:cubicBezTo>
                    <a:pt x="66" y="1"/>
                    <a:pt x="1" y="51"/>
                    <a:pt x="25" y="152"/>
                  </a:cubicBezTo>
                  <a:cubicBezTo>
                    <a:pt x="37" y="224"/>
                    <a:pt x="37" y="271"/>
                    <a:pt x="84" y="331"/>
                  </a:cubicBezTo>
                  <a:cubicBezTo>
                    <a:pt x="96" y="343"/>
                    <a:pt x="114" y="349"/>
                    <a:pt x="132" y="349"/>
                  </a:cubicBezTo>
                  <a:cubicBezTo>
                    <a:pt x="150" y="349"/>
                    <a:pt x="168" y="343"/>
                    <a:pt x="180" y="331"/>
                  </a:cubicBezTo>
                  <a:cubicBezTo>
                    <a:pt x="227" y="271"/>
                    <a:pt x="239" y="224"/>
                    <a:pt x="239" y="152"/>
                  </a:cubicBezTo>
                  <a:cubicBezTo>
                    <a:pt x="263" y="51"/>
                    <a:pt x="197" y="1"/>
                    <a:pt x="13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45"/>
            <p:cNvSpPr/>
            <p:nvPr/>
          </p:nvSpPr>
          <p:spPr>
            <a:xfrm>
              <a:off x="4231775" y="1833275"/>
              <a:ext cx="11325" cy="20775"/>
            </a:xfrm>
            <a:custGeom>
              <a:rect b="b" l="l" r="r" t="t"/>
              <a:pathLst>
                <a:path extrusionOk="0" h="831" w="453">
                  <a:moveTo>
                    <a:pt x="235" y="1"/>
                  </a:moveTo>
                  <a:cubicBezTo>
                    <a:pt x="189" y="1"/>
                    <a:pt x="143" y="42"/>
                    <a:pt x="143" y="100"/>
                  </a:cubicBezTo>
                  <a:cubicBezTo>
                    <a:pt x="143" y="219"/>
                    <a:pt x="107" y="339"/>
                    <a:pt x="84" y="458"/>
                  </a:cubicBezTo>
                  <a:cubicBezTo>
                    <a:pt x="48" y="577"/>
                    <a:pt x="0" y="648"/>
                    <a:pt x="36" y="767"/>
                  </a:cubicBezTo>
                  <a:cubicBezTo>
                    <a:pt x="45" y="813"/>
                    <a:pt x="83" y="831"/>
                    <a:pt x="127" y="831"/>
                  </a:cubicBezTo>
                  <a:cubicBezTo>
                    <a:pt x="140" y="831"/>
                    <a:pt x="153" y="829"/>
                    <a:pt x="167" y="827"/>
                  </a:cubicBezTo>
                  <a:cubicBezTo>
                    <a:pt x="453" y="708"/>
                    <a:pt x="405" y="279"/>
                    <a:pt x="310" y="53"/>
                  </a:cubicBezTo>
                  <a:cubicBezTo>
                    <a:pt x="292" y="16"/>
                    <a:pt x="263" y="1"/>
                    <a:pt x="23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1" name="Google Shape;2481;p45"/>
            <p:cNvSpPr/>
            <p:nvPr/>
          </p:nvSpPr>
          <p:spPr>
            <a:xfrm>
              <a:off x="4190100" y="1836750"/>
              <a:ext cx="3600" cy="6275"/>
            </a:xfrm>
            <a:custGeom>
              <a:rect b="b" l="l" r="r" t="t"/>
              <a:pathLst>
                <a:path extrusionOk="0" h="251" w="144">
                  <a:moveTo>
                    <a:pt x="69" y="0"/>
                  </a:moveTo>
                  <a:cubicBezTo>
                    <a:pt x="33" y="0"/>
                    <a:pt x="0" y="27"/>
                    <a:pt x="12" y="80"/>
                  </a:cubicBezTo>
                  <a:cubicBezTo>
                    <a:pt x="12" y="116"/>
                    <a:pt x="24" y="176"/>
                    <a:pt x="36" y="223"/>
                  </a:cubicBezTo>
                  <a:cubicBezTo>
                    <a:pt x="42" y="241"/>
                    <a:pt x="57" y="250"/>
                    <a:pt x="72" y="250"/>
                  </a:cubicBezTo>
                  <a:cubicBezTo>
                    <a:pt x="87" y="250"/>
                    <a:pt x="101" y="241"/>
                    <a:pt x="107" y="223"/>
                  </a:cubicBezTo>
                  <a:cubicBezTo>
                    <a:pt x="131" y="176"/>
                    <a:pt x="131" y="116"/>
                    <a:pt x="143" y="80"/>
                  </a:cubicBezTo>
                  <a:cubicBezTo>
                    <a:pt x="143" y="27"/>
                    <a:pt x="104" y="0"/>
                    <a:pt x="6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2" name="Google Shape;2482;p45"/>
            <p:cNvSpPr/>
            <p:nvPr/>
          </p:nvSpPr>
          <p:spPr>
            <a:xfrm>
              <a:off x="4152600" y="1843450"/>
              <a:ext cx="8875" cy="12850"/>
            </a:xfrm>
            <a:custGeom>
              <a:rect b="b" l="l" r="r" t="t"/>
              <a:pathLst>
                <a:path extrusionOk="0" h="514" w="355">
                  <a:moveTo>
                    <a:pt x="210" y="0"/>
                  </a:moveTo>
                  <a:cubicBezTo>
                    <a:pt x="180" y="0"/>
                    <a:pt x="154" y="18"/>
                    <a:pt x="143" y="62"/>
                  </a:cubicBezTo>
                  <a:cubicBezTo>
                    <a:pt x="95" y="170"/>
                    <a:pt x="0" y="432"/>
                    <a:pt x="143" y="503"/>
                  </a:cubicBezTo>
                  <a:cubicBezTo>
                    <a:pt x="155" y="510"/>
                    <a:pt x="168" y="514"/>
                    <a:pt x="180" y="514"/>
                  </a:cubicBezTo>
                  <a:cubicBezTo>
                    <a:pt x="225" y="514"/>
                    <a:pt x="265" y="467"/>
                    <a:pt x="274" y="420"/>
                  </a:cubicBezTo>
                  <a:cubicBezTo>
                    <a:pt x="298" y="324"/>
                    <a:pt x="274" y="253"/>
                    <a:pt x="322" y="170"/>
                  </a:cubicBezTo>
                  <a:cubicBezTo>
                    <a:pt x="354" y="88"/>
                    <a:pt x="274" y="0"/>
                    <a:pt x="21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45"/>
            <p:cNvSpPr/>
            <p:nvPr/>
          </p:nvSpPr>
          <p:spPr>
            <a:xfrm>
              <a:off x="3676050" y="1842775"/>
              <a:ext cx="9850" cy="19075"/>
            </a:xfrm>
            <a:custGeom>
              <a:rect b="b" l="l" r="r" t="t"/>
              <a:pathLst>
                <a:path extrusionOk="0" h="763" w="394">
                  <a:moveTo>
                    <a:pt x="204" y="0"/>
                  </a:moveTo>
                  <a:cubicBezTo>
                    <a:pt x="149" y="0"/>
                    <a:pt x="89" y="30"/>
                    <a:pt x="72" y="89"/>
                  </a:cubicBezTo>
                  <a:cubicBezTo>
                    <a:pt x="48" y="268"/>
                    <a:pt x="0" y="447"/>
                    <a:pt x="36" y="637"/>
                  </a:cubicBezTo>
                  <a:cubicBezTo>
                    <a:pt x="48" y="721"/>
                    <a:pt x="122" y="762"/>
                    <a:pt x="197" y="762"/>
                  </a:cubicBezTo>
                  <a:cubicBezTo>
                    <a:pt x="271" y="762"/>
                    <a:pt x="345" y="721"/>
                    <a:pt x="357" y="637"/>
                  </a:cubicBezTo>
                  <a:cubicBezTo>
                    <a:pt x="393" y="459"/>
                    <a:pt x="345" y="280"/>
                    <a:pt x="310" y="89"/>
                  </a:cubicBezTo>
                  <a:cubicBezTo>
                    <a:pt x="310" y="30"/>
                    <a:pt x="259" y="0"/>
                    <a:pt x="20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45"/>
            <p:cNvSpPr/>
            <p:nvPr/>
          </p:nvSpPr>
          <p:spPr>
            <a:xfrm>
              <a:off x="3625150" y="1825275"/>
              <a:ext cx="7750" cy="15425"/>
            </a:xfrm>
            <a:custGeom>
              <a:rect b="b" l="l" r="r" t="t"/>
              <a:pathLst>
                <a:path extrusionOk="0" h="617" w="310">
                  <a:moveTo>
                    <a:pt x="159" y="1"/>
                  </a:moveTo>
                  <a:cubicBezTo>
                    <a:pt x="110" y="1"/>
                    <a:pt x="60" y="33"/>
                    <a:pt x="48" y="99"/>
                  </a:cubicBezTo>
                  <a:cubicBezTo>
                    <a:pt x="24" y="182"/>
                    <a:pt x="24" y="254"/>
                    <a:pt x="12" y="313"/>
                  </a:cubicBezTo>
                  <a:cubicBezTo>
                    <a:pt x="0" y="385"/>
                    <a:pt x="12" y="444"/>
                    <a:pt x="24" y="528"/>
                  </a:cubicBezTo>
                  <a:cubicBezTo>
                    <a:pt x="42" y="587"/>
                    <a:pt x="98" y="617"/>
                    <a:pt x="155" y="617"/>
                  </a:cubicBezTo>
                  <a:cubicBezTo>
                    <a:pt x="212" y="617"/>
                    <a:pt x="268" y="587"/>
                    <a:pt x="286" y="528"/>
                  </a:cubicBezTo>
                  <a:cubicBezTo>
                    <a:pt x="298" y="456"/>
                    <a:pt x="310" y="397"/>
                    <a:pt x="298" y="313"/>
                  </a:cubicBezTo>
                  <a:cubicBezTo>
                    <a:pt x="286" y="230"/>
                    <a:pt x="286" y="158"/>
                    <a:pt x="262" y="99"/>
                  </a:cubicBezTo>
                  <a:cubicBezTo>
                    <a:pt x="256" y="33"/>
                    <a:pt x="209" y="1"/>
                    <a:pt x="15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5" name="Google Shape;2485;p45"/>
            <p:cNvSpPr/>
            <p:nvPr/>
          </p:nvSpPr>
          <p:spPr>
            <a:xfrm>
              <a:off x="3642250" y="1827975"/>
              <a:ext cx="11200" cy="9375"/>
            </a:xfrm>
            <a:custGeom>
              <a:rect b="b" l="l" r="r" t="t"/>
              <a:pathLst>
                <a:path extrusionOk="0" h="375" w="448">
                  <a:moveTo>
                    <a:pt x="205" y="1"/>
                  </a:moveTo>
                  <a:cubicBezTo>
                    <a:pt x="100" y="1"/>
                    <a:pt x="0" y="137"/>
                    <a:pt x="102" y="229"/>
                  </a:cubicBezTo>
                  <a:cubicBezTo>
                    <a:pt x="138" y="265"/>
                    <a:pt x="138" y="289"/>
                    <a:pt x="162" y="324"/>
                  </a:cubicBezTo>
                  <a:cubicBezTo>
                    <a:pt x="191" y="354"/>
                    <a:pt x="225" y="374"/>
                    <a:pt x="261" y="374"/>
                  </a:cubicBezTo>
                  <a:cubicBezTo>
                    <a:pt x="283" y="374"/>
                    <a:pt x="306" y="366"/>
                    <a:pt x="328" y="348"/>
                  </a:cubicBezTo>
                  <a:cubicBezTo>
                    <a:pt x="447" y="277"/>
                    <a:pt x="376" y="110"/>
                    <a:pt x="293" y="39"/>
                  </a:cubicBezTo>
                  <a:cubicBezTo>
                    <a:pt x="266" y="12"/>
                    <a:pt x="235" y="1"/>
                    <a:pt x="20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6" name="Google Shape;2486;p45"/>
            <p:cNvSpPr/>
            <p:nvPr/>
          </p:nvSpPr>
          <p:spPr>
            <a:xfrm>
              <a:off x="3590125" y="1782925"/>
              <a:ext cx="14800" cy="21375"/>
            </a:xfrm>
            <a:custGeom>
              <a:rect b="b" l="l" r="r" t="t"/>
              <a:pathLst>
                <a:path extrusionOk="0" h="855" w="592">
                  <a:moveTo>
                    <a:pt x="288" y="0"/>
                  </a:moveTo>
                  <a:cubicBezTo>
                    <a:pt x="146" y="0"/>
                    <a:pt x="0" y="122"/>
                    <a:pt x="56" y="281"/>
                  </a:cubicBezTo>
                  <a:cubicBezTo>
                    <a:pt x="103" y="400"/>
                    <a:pt x="92" y="519"/>
                    <a:pt x="139" y="638"/>
                  </a:cubicBezTo>
                  <a:cubicBezTo>
                    <a:pt x="159" y="738"/>
                    <a:pt x="221" y="854"/>
                    <a:pt x="332" y="854"/>
                  </a:cubicBezTo>
                  <a:cubicBezTo>
                    <a:pt x="353" y="854"/>
                    <a:pt x="376" y="850"/>
                    <a:pt x="401" y="840"/>
                  </a:cubicBezTo>
                  <a:cubicBezTo>
                    <a:pt x="532" y="805"/>
                    <a:pt x="568" y="638"/>
                    <a:pt x="580" y="519"/>
                  </a:cubicBezTo>
                  <a:cubicBezTo>
                    <a:pt x="592" y="388"/>
                    <a:pt x="532" y="221"/>
                    <a:pt x="473" y="102"/>
                  </a:cubicBezTo>
                  <a:cubicBezTo>
                    <a:pt x="429" y="31"/>
                    <a:pt x="359" y="0"/>
                    <a:pt x="28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7" name="Google Shape;2487;p45"/>
            <p:cNvSpPr/>
            <p:nvPr/>
          </p:nvSpPr>
          <p:spPr>
            <a:xfrm>
              <a:off x="3558775" y="1779750"/>
              <a:ext cx="9525" cy="17150"/>
            </a:xfrm>
            <a:custGeom>
              <a:rect b="b" l="l" r="r" t="t"/>
              <a:pathLst>
                <a:path extrusionOk="0" h="686" w="381">
                  <a:moveTo>
                    <a:pt x="165" y="0"/>
                  </a:moveTo>
                  <a:cubicBezTo>
                    <a:pt x="98" y="0"/>
                    <a:pt x="30" y="45"/>
                    <a:pt x="24" y="134"/>
                  </a:cubicBezTo>
                  <a:cubicBezTo>
                    <a:pt x="0" y="301"/>
                    <a:pt x="0" y="479"/>
                    <a:pt x="95" y="610"/>
                  </a:cubicBezTo>
                  <a:cubicBezTo>
                    <a:pt x="124" y="663"/>
                    <a:pt x="167" y="685"/>
                    <a:pt x="211" y="685"/>
                  </a:cubicBezTo>
                  <a:cubicBezTo>
                    <a:pt x="296" y="685"/>
                    <a:pt x="381" y="601"/>
                    <a:pt x="357" y="491"/>
                  </a:cubicBezTo>
                  <a:cubicBezTo>
                    <a:pt x="334" y="372"/>
                    <a:pt x="322" y="253"/>
                    <a:pt x="298" y="134"/>
                  </a:cubicBezTo>
                  <a:cubicBezTo>
                    <a:pt x="298" y="45"/>
                    <a:pt x="232" y="0"/>
                    <a:pt x="16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8" name="Google Shape;2488;p45"/>
            <p:cNvSpPr/>
            <p:nvPr/>
          </p:nvSpPr>
          <p:spPr>
            <a:xfrm>
              <a:off x="3543000" y="1727350"/>
              <a:ext cx="7900" cy="17300"/>
            </a:xfrm>
            <a:custGeom>
              <a:rect b="b" l="l" r="r" t="t"/>
              <a:pathLst>
                <a:path extrusionOk="0" h="692" w="316">
                  <a:moveTo>
                    <a:pt x="159" y="1"/>
                  </a:moveTo>
                  <a:cubicBezTo>
                    <a:pt x="80" y="1"/>
                    <a:pt x="0" y="57"/>
                    <a:pt x="0" y="170"/>
                  </a:cubicBezTo>
                  <a:lnTo>
                    <a:pt x="0" y="420"/>
                  </a:lnTo>
                  <a:cubicBezTo>
                    <a:pt x="0" y="504"/>
                    <a:pt x="24" y="563"/>
                    <a:pt x="72" y="646"/>
                  </a:cubicBezTo>
                  <a:cubicBezTo>
                    <a:pt x="95" y="676"/>
                    <a:pt x="125" y="691"/>
                    <a:pt x="155" y="691"/>
                  </a:cubicBezTo>
                  <a:cubicBezTo>
                    <a:pt x="185" y="691"/>
                    <a:pt x="214" y="676"/>
                    <a:pt x="238" y="646"/>
                  </a:cubicBezTo>
                  <a:cubicBezTo>
                    <a:pt x="298" y="563"/>
                    <a:pt x="310" y="504"/>
                    <a:pt x="310" y="420"/>
                  </a:cubicBezTo>
                  <a:lnTo>
                    <a:pt x="310" y="170"/>
                  </a:lnTo>
                  <a:cubicBezTo>
                    <a:pt x="316" y="57"/>
                    <a:pt x="238" y="1"/>
                    <a:pt x="15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9" name="Google Shape;2489;p45"/>
            <p:cNvSpPr/>
            <p:nvPr/>
          </p:nvSpPr>
          <p:spPr>
            <a:xfrm>
              <a:off x="3732000" y="1847000"/>
              <a:ext cx="12825" cy="24075"/>
            </a:xfrm>
            <a:custGeom>
              <a:rect b="b" l="l" r="r" t="t"/>
              <a:pathLst>
                <a:path extrusionOk="0" h="963" w="513">
                  <a:moveTo>
                    <a:pt x="178" y="1"/>
                  </a:moveTo>
                  <a:cubicBezTo>
                    <a:pt x="129" y="1"/>
                    <a:pt x="78" y="34"/>
                    <a:pt x="72" y="99"/>
                  </a:cubicBezTo>
                  <a:cubicBezTo>
                    <a:pt x="60" y="361"/>
                    <a:pt x="1" y="742"/>
                    <a:pt x="191" y="944"/>
                  </a:cubicBezTo>
                  <a:cubicBezTo>
                    <a:pt x="203" y="956"/>
                    <a:pt x="224" y="962"/>
                    <a:pt x="246" y="962"/>
                  </a:cubicBezTo>
                  <a:cubicBezTo>
                    <a:pt x="268" y="962"/>
                    <a:pt x="292" y="956"/>
                    <a:pt x="310" y="944"/>
                  </a:cubicBezTo>
                  <a:cubicBezTo>
                    <a:pt x="513" y="694"/>
                    <a:pt x="310" y="361"/>
                    <a:pt x="274" y="99"/>
                  </a:cubicBezTo>
                  <a:cubicBezTo>
                    <a:pt x="274" y="34"/>
                    <a:pt x="227" y="1"/>
                    <a:pt x="17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0" name="Google Shape;2490;p45"/>
            <p:cNvSpPr/>
            <p:nvPr/>
          </p:nvSpPr>
          <p:spPr>
            <a:xfrm>
              <a:off x="3801950" y="1851475"/>
              <a:ext cx="9550" cy="15500"/>
            </a:xfrm>
            <a:custGeom>
              <a:rect b="b" l="l" r="r" t="t"/>
              <a:pathLst>
                <a:path extrusionOk="0" h="620" w="382">
                  <a:moveTo>
                    <a:pt x="185" y="0"/>
                  </a:moveTo>
                  <a:cubicBezTo>
                    <a:pt x="99" y="0"/>
                    <a:pt x="12" y="57"/>
                    <a:pt x="12" y="170"/>
                  </a:cubicBezTo>
                  <a:cubicBezTo>
                    <a:pt x="12" y="289"/>
                    <a:pt x="1" y="420"/>
                    <a:pt x="36" y="539"/>
                  </a:cubicBezTo>
                  <a:cubicBezTo>
                    <a:pt x="60" y="593"/>
                    <a:pt x="117" y="620"/>
                    <a:pt x="175" y="620"/>
                  </a:cubicBezTo>
                  <a:cubicBezTo>
                    <a:pt x="233" y="620"/>
                    <a:pt x="292" y="593"/>
                    <a:pt x="322" y="539"/>
                  </a:cubicBezTo>
                  <a:cubicBezTo>
                    <a:pt x="382" y="420"/>
                    <a:pt x="358" y="289"/>
                    <a:pt x="358" y="170"/>
                  </a:cubicBezTo>
                  <a:cubicBezTo>
                    <a:pt x="358" y="57"/>
                    <a:pt x="271" y="0"/>
                    <a:pt x="18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p45"/>
            <p:cNvSpPr/>
            <p:nvPr/>
          </p:nvSpPr>
          <p:spPr>
            <a:xfrm>
              <a:off x="3840800" y="1855275"/>
              <a:ext cx="6575" cy="12750"/>
            </a:xfrm>
            <a:custGeom>
              <a:rect b="b" l="l" r="r" t="t"/>
              <a:pathLst>
                <a:path extrusionOk="0" h="510" w="263">
                  <a:moveTo>
                    <a:pt x="131" y="0"/>
                  </a:moveTo>
                  <a:cubicBezTo>
                    <a:pt x="66" y="0"/>
                    <a:pt x="0" y="42"/>
                    <a:pt x="6" y="125"/>
                  </a:cubicBezTo>
                  <a:cubicBezTo>
                    <a:pt x="18" y="244"/>
                    <a:pt x="6" y="375"/>
                    <a:pt x="66" y="482"/>
                  </a:cubicBezTo>
                  <a:cubicBezTo>
                    <a:pt x="78" y="500"/>
                    <a:pt x="104" y="509"/>
                    <a:pt x="131" y="509"/>
                  </a:cubicBezTo>
                  <a:cubicBezTo>
                    <a:pt x="158" y="509"/>
                    <a:pt x="185" y="500"/>
                    <a:pt x="197" y="482"/>
                  </a:cubicBezTo>
                  <a:cubicBezTo>
                    <a:pt x="256" y="375"/>
                    <a:pt x="256" y="244"/>
                    <a:pt x="256" y="125"/>
                  </a:cubicBezTo>
                  <a:cubicBezTo>
                    <a:pt x="262" y="42"/>
                    <a:pt x="197" y="0"/>
                    <a:pt x="13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45"/>
            <p:cNvSpPr/>
            <p:nvPr/>
          </p:nvSpPr>
          <p:spPr>
            <a:xfrm>
              <a:off x="3673375" y="1755850"/>
              <a:ext cx="8350" cy="24575"/>
            </a:xfrm>
            <a:custGeom>
              <a:rect b="b" l="l" r="r" t="t"/>
              <a:pathLst>
                <a:path extrusionOk="0" h="983" w="334">
                  <a:moveTo>
                    <a:pt x="167" y="1"/>
                  </a:moveTo>
                  <a:cubicBezTo>
                    <a:pt x="104" y="1"/>
                    <a:pt x="42" y="42"/>
                    <a:pt x="36" y="126"/>
                  </a:cubicBezTo>
                  <a:cubicBezTo>
                    <a:pt x="24" y="364"/>
                    <a:pt x="0" y="602"/>
                    <a:pt x="24" y="840"/>
                  </a:cubicBezTo>
                  <a:cubicBezTo>
                    <a:pt x="30" y="935"/>
                    <a:pt x="104" y="983"/>
                    <a:pt x="177" y="983"/>
                  </a:cubicBezTo>
                  <a:cubicBezTo>
                    <a:pt x="250" y="983"/>
                    <a:pt x="322" y="935"/>
                    <a:pt x="322" y="840"/>
                  </a:cubicBezTo>
                  <a:cubicBezTo>
                    <a:pt x="333" y="602"/>
                    <a:pt x="298" y="364"/>
                    <a:pt x="298" y="126"/>
                  </a:cubicBezTo>
                  <a:cubicBezTo>
                    <a:pt x="292" y="42"/>
                    <a:pt x="229" y="1"/>
                    <a:pt x="16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3" name="Google Shape;2493;p45"/>
            <p:cNvSpPr/>
            <p:nvPr/>
          </p:nvSpPr>
          <p:spPr>
            <a:xfrm>
              <a:off x="3989775" y="1840750"/>
              <a:ext cx="4200" cy="16175"/>
            </a:xfrm>
            <a:custGeom>
              <a:rect b="b" l="l" r="r" t="t"/>
              <a:pathLst>
                <a:path extrusionOk="0" h="647" w="168">
                  <a:moveTo>
                    <a:pt x="73" y="1"/>
                  </a:moveTo>
                  <a:cubicBezTo>
                    <a:pt x="39" y="1"/>
                    <a:pt x="6" y="22"/>
                    <a:pt x="12" y="63"/>
                  </a:cubicBezTo>
                  <a:cubicBezTo>
                    <a:pt x="12" y="242"/>
                    <a:pt x="0" y="432"/>
                    <a:pt x="48" y="611"/>
                  </a:cubicBezTo>
                  <a:cubicBezTo>
                    <a:pt x="54" y="635"/>
                    <a:pt x="72" y="647"/>
                    <a:pt x="88" y="647"/>
                  </a:cubicBezTo>
                  <a:cubicBezTo>
                    <a:pt x="105" y="647"/>
                    <a:pt x="119" y="635"/>
                    <a:pt x="119" y="611"/>
                  </a:cubicBezTo>
                  <a:cubicBezTo>
                    <a:pt x="167" y="432"/>
                    <a:pt x="143" y="242"/>
                    <a:pt x="143" y="63"/>
                  </a:cubicBezTo>
                  <a:cubicBezTo>
                    <a:pt x="143" y="22"/>
                    <a:pt x="108" y="1"/>
                    <a:pt x="7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p45"/>
            <p:cNvSpPr/>
            <p:nvPr/>
          </p:nvSpPr>
          <p:spPr>
            <a:xfrm>
              <a:off x="3921300" y="1828450"/>
              <a:ext cx="15150" cy="12700"/>
            </a:xfrm>
            <a:custGeom>
              <a:rect b="b" l="l" r="r" t="t"/>
              <a:pathLst>
                <a:path extrusionOk="0" h="508" w="606">
                  <a:moveTo>
                    <a:pt x="258" y="0"/>
                  </a:moveTo>
                  <a:cubicBezTo>
                    <a:pt x="201" y="0"/>
                    <a:pt x="145" y="24"/>
                    <a:pt x="108" y="67"/>
                  </a:cubicBezTo>
                  <a:cubicBezTo>
                    <a:pt x="13" y="151"/>
                    <a:pt x="1" y="305"/>
                    <a:pt x="84" y="377"/>
                  </a:cubicBezTo>
                  <a:cubicBezTo>
                    <a:pt x="120" y="401"/>
                    <a:pt x="144" y="424"/>
                    <a:pt x="180" y="448"/>
                  </a:cubicBezTo>
                  <a:cubicBezTo>
                    <a:pt x="224" y="490"/>
                    <a:pt x="273" y="507"/>
                    <a:pt x="319" y="507"/>
                  </a:cubicBezTo>
                  <a:cubicBezTo>
                    <a:pt x="474" y="507"/>
                    <a:pt x="605" y="315"/>
                    <a:pt x="477" y="151"/>
                  </a:cubicBezTo>
                  <a:cubicBezTo>
                    <a:pt x="441" y="127"/>
                    <a:pt x="430" y="91"/>
                    <a:pt x="406" y="67"/>
                  </a:cubicBezTo>
                  <a:cubicBezTo>
                    <a:pt x="365" y="21"/>
                    <a:pt x="311" y="0"/>
                    <a:pt x="25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45"/>
            <p:cNvSpPr/>
            <p:nvPr/>
          </p:nvSpPr>
          <p:spPr>
            <a:xfrm>
              <a:off x="4050050" y="1801700"/>
              <a:ext cx="8200" cy="8650"/>
            </a:xfrm>
            <a:custGeom>
              <a:rect b="b" l="l" r="r" t="t"/>
              <a:pathLst>
                <a:path extrusionOk="0" h="346" w="328">
                  <a:moveTo>
                    <a:pt x="133" y="0"/>
                  </a:moveTo>
                  <a:cubicBezTo>
                    <a:pt x="69" y="0"/>
                    <a:pt x="0" y="42"/>
                    <a:pt x="6" y="125"/>
                  </a:cubicBezTo>
                  <a:cubicBezTo>
                    <a:pt x="30" y="197"/>
                    <a:pt x="30" y="268"/>
                    <a:pt x="90" y="316"/>
                  </a:cubicBezTo>
                  <a:cubicBezTo>
                    <a:pt x="116" y="337"/>
                    <a:pt x="144" y="346"/>
                    <a:pt x="173" y="346"/>
                  </a:cubicBezTo>
                  <a:cubicBezTo>
                    <a:pt x="210" y="346"/>
                    <a:pt x="247" y="330"/>
                    <a:pt x="280" y="304"/>
                  </a:cubicBezTo>
                  <a:cubicBezTo>
                    <a:pt x="328" y="268"/>
                    <a:pt x="328" y="208"/>
                    <a:pt x="280" y="173"/>
                  </a:cubicBezTo>
                  <a:cubicBezTo>
                    <a:pt x="274" y="173"/>
                    <a:pt x="252" y="158"/>
                    <a:pt x="233" y="145"/>
                  </a:cubicBezTo>
                  <a:lnTo>
                    <a:pt x="233" y="145"/>
                  </a:lnTo>
                  <a:lnTo>
                    <a:pt x="233" y="125"/>
                  </a:lnTo>
                  <a:cubicBezTo>
                    <a:pt x="256" y="42"/>
                    <a:pt x="197" y="0"/>
                    <a:pt x="13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6" name="Google Shape;2496;p45"/>
            <p:cNvSpPr/>
            <p:nvPr/>
          </p:nvSpPr>
          <p:spPr>
            <a:xfrm>
              <a:off x="3892150" y="1794100"/>
              <a:ext cx="600" cy="25"/>
            </a:xfrm>
            <a:custGeom>
              <a:rect b="b" l="l" r="r" t="t"/>
              <a:pathLst>
                <a:path extrusionOk="0" h="1" w="24">
                  <a:moveTo>
                    <a:pt x="0" y="1"/>
                  </a:moveTo>
                  <a:cubicBezTo>
                    <a:pt x="24" y="1"/>
                    <a:pt x="24" y="1"/>
                    <a:pt x="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7" name="Google Shape;2497;p45"/>
            <p:cNvSpPr/>
            <p:nvPr/>
          </p:nvSpPr>
          <p:spPr>
            <a:xfrm>
              <a:off x="3578425" y="1709750"/>
              <a:ext cx="12500" cy="32200"/>
            </a:xfrm>
            <a:custGeom>
              <a:rect b="b" l="l" r="r" t="t"/>
              <a:pathLst>
                <a:path extrusionOk="0" h="1288" w="500">
                  <a:moveTo>
                    <a:pt x="104" y="1"/>
                  </a:moveTo>
                  <a:cubicBezTo>
                    <a:pt x="54" y="1"/>
                    <a:pt x="0" y="45"/>
                    <a:pt x="24" y="100"/>
                  </a:cubicBezTo>
                  <a:cubicBezTo>
                    <a:pt x="83" y="291"/>
                    <a:pt x="143" y="469"/>
                    <a:pt x="167" y="672"/>
                  </a:cubicBezTo>
                  <a:cubicBezTo>
                    <a:pt x="202" y="874"/>
                    <a:pt x="190" y="1065"/>
                    <a:pt x="250" y="1243"/>
                  </a:cubicBezTo>
                  <a:cubicBezTo>
                    <a:pt x="256" y="1273"/>
                    <a:pt x="280" y="1288"/>
                    <a:pt x="307" y="1288"/>
                  </a:cubicBezTo>
                  <a:cubicBezTo>
                    <a:pt x="333" y="1288"/>
                    <a:pt x="363" y="1273"/>
                    <a:pt x="381" y="1243"/>
                  </a:cubicBezTo>
                  <a:cubicBezTo>
                    <a:pt x="500" y="850"/>
                    <a:pt x="321" y="398"/>
                    <a:pt x="167" y="41"/>
                  </a:cubicBezTo>
                  <a:cubicBezTo>
                    <a:pt x="154" y="12"/>
                    <a:pt x="130" y="1"/>
                    <a:pt x="10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8" name="Google Shape;2498;p45"/>
            <p:cNvSpPr/>
            <p:nvPr/>
          </p:nvSpPr>
          <p:spPr>
            <a:xfrm>
              <a:off x="3551700" y="1695500"/>
              <a:ext cx="8575" cy="20925"/>
            </a:xfrm>
            <a:custGeom>
              <a:rect b="b" l="l" r="r" t="t"/>
              <a:pathLst>
                <a:path extrusionOk="0" h="837" w="343">
                  <a:moveTo>
                    <a:pt x="89" y="0"/>
                  </a:moveTo>
                  <a:cubicBezTo>
                    <a:pt x="44" y="0"/>
                    <a:pt x="0" y="31"/>
                    <a:pt x="21" y="87"/>
                  </a:cubicBezTo>
                  <a:cubicBezTo>
                    <a:pt x="93" y="325"/>
                    <a:pt x="128" y="563"/>
                    <a:pt x="188" y="801"/>
                  </a:cubicBezTo>
                  <a:cubicBezTo>
                    <a:pt x="194" y="825"/>
                    <a:pt x="215" y="837"/>
                    <a:pt x="236" y="837"/>
                  </a:cubicBezTo>
                  <a:cubicBezTo>
                    <a:pt x="256" y="837"/>
                    <a:pt x="277" y="825"/>
                    <a:pt x="283" y="801"/>
                  </a:cubicBezTo>
                  <a:cubicBezTo>
                    <a:pt x="343" y="563"/>
                    <a:pt x="247" y="277"/>
                    <a:pt x="164" y="51"/>
                  </a:cubicBezTo>
                  <a:cubicBezTo>
                    <a:pt x="154" y="16"/>
                    <a:pt x="121" y="0"/>
                    <a:pt x="8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45"/>
            <p:cNvSpPr/>
            <p:nvPr/>
          </p:nvSpPr>
          <p:spPr>
            <a:xfrm>
              <a:off x="3500550" y="1633425"/>
              <a:ext cx="15450" cy="40200"/>
            </a:xfrm>
            <a:custGeom>
              <a:rect b="b" l="l" r="r" t="t"/>
              <a:pathLst>
                <a:path extrusionOk="0" h="1608" w="618">
                  <a:moveTo>
                    <a:pt x="62" y="0"/>
                  </a:moveTo>
                  <a:cubicBezTo>
                    <a:pt x="33" y="0"/>
                    <a:pt x="0" y="26"/>
                    <a:pt x="7" y="70"/>
                  </a:cubicBezTo>
                  <a:cubicBezTo>
                    <a:pt x="115" y="570"/>
                    <a:pt x="269" y="1129"/>
                    <a:pt x="519" y="1582"/>
                  </a:cubicBezTo>
                  <a:cubicBezTo>
                    <a:pt x="528" y="1599"/>
                    <a:pt x="545" y="1607"/>
                    <a:pt x="561" y="1607"/>
                  </a:cubicBezTo>
                  <a:cubicBezTo>
                    <a:pt x="590" y="1607"/>
                    <a:pt x="618" y="1584"/>
                    <a:pt x="603" y="1546"/>
                  </a:cubicBezTo>
                  <a:cubicBezTo>
                    <a:pt x="460" y="1034"/>
                    <a:pt x="281" y="522"/>
                    <a:pt x="103" y="34"/>
                  </a:cubicBezTo>
                  <a:cubicBezTo>
                    <a:pt x="98" y="11"/>
                    <a:pt x="81" y="0"/>
                    <a:pt x="6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45"/>
            <p:cNvSpPr/>
            <p:nvPr/>
          </p:nvSpPr>
          <p:spPr>
            <a:xfrm>
              <a:off x="3420550" y="1587625"/>
              <a:ext cx="44175" cy="49000"/>
            </a:xfrm>
            <a:custGeom>
              <a:rect b="b" l="l" r="r" t="t"/>
              <a:pathLst>
                <a:path extrusionOk="0" h="1960" w="1767">
                  <a:moveTo>
                    <a:pt x="25" y="1"/>
                  </a:moveTo>
                  <a:cubicBezTo>
                    <a:pt x="9" y="1"/>
                    <a:pt x="1" y="28"/>
                    <a:pt x="28" y="56"/>
                  </a:cubicBezTo>
                  <a:cubicBezTo>
                    <a:pt x="386" y="282"/>
                    <a:pt x="707" y="532"/>
                    <a:pt x="981" y="878"/>
                  </a:cubicBezTo>
                  <a:cubicBezTo>
                    <a:pt x="1231" y="1199"/>
                    <a:pt x="1362" y="1568"/>
                    <a:pt x="1576" y="1925"/>
                  </a:cubicBezTo>
                  <a:cubicBezTo>
                    <a:pt x="1586" y="1949"/>
                    <a:pt x="1605" y="1960"/>
                    <a:pt x="1625" y="1960"/>
                  </a:cubicBezTo>
                  <a:cubicBezTo>
                    <a:pt x="1654" y="1960"/>
                    <a:pt x="1683" y="1937"/>
                    <a:pt x="1683" y="1902"/>
                  </a:cubicBezTo>
                  <a:cubicBezTo>
                    <a:pt x="1767" y="1092"/>
                    <a:pt x="814" y="68"/>
                    <a:pt x="40" y="9"/>
                  </a:cubicBezTo>
                  <a:cubicBezTo>
                    <a:pt x="35" y="3"/>
                    <a:pt x="30" y="1"/>
                    <a:pt x="2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45"/>
            <p:cNvSpPr/>
            <p:nvPr/>
          </p:nvSpPr>
          <p:spPr>
            <a:xfrm>
              <a:off x="3489525" y="1629675"/>
              <a:ext cx="34450" cy="58150"/>
            </a:xfrm>
            <a:custGeom>
              <a:rect b="b" l="l" r="r" t="t"/>
              <a:pathLst>
                <a:path extrusionOk="0" h="2326" w="1378">
                  <a:moveTo>
                    <a:pt x="75" y="1"/>
                  </a:moveTo>
                  <a:cubicBezTo>
                    <a:pt x="41" y="1"/>
                    <a:pt x="1" y="58"/>
                    <a:pt x="32" y="89"/>
                  </a:cubicBezTo>
                  <a:cubicBezTo>
                    <a:pt x="687" y="660"/>
                    <a:pt x="1008" y="1434"/>
                    <a:pt x="1163" y="2291"/>
                  </a:cubicBezTo>
                  <a:cubicBezTo>
                    <a:pt x="1172" y="2315"/>
                    <a:pt x="1192" y="2326"/>
                    <a:pt x="1211" y="2326"/>
                  </a:cubicBezTo>
                  <a:cubicBezTo>
                    <a:pt x="1240" y="2326"/>
                    <a:pt x="1270" y="2303"/>
                    <a:pt x="1270" y="2267"/>
                  </a:cubicBezTo>
                  <a:cubicBezTo>
                    <a:pt x="1377" y="1398"/>
                    <a:pt x="770" y="517"/>
                    <a:pt x="91" y="5"/>
                  </a:cubicBezTo>
                  <a:cubicBezTo>
                    <a:pt x="86" y="2"/>
                    <a:pt x="81" y="1"/>
                    <a:pt x="7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45"/>
            <p:cNvSpPr/>
            <p:nvPr/>
          </p:nvSpPr>
          <p:spPr>
            <a:xfrm>
              <a:off x="3478675" y="1585425"/>
              <a:ext cx="16575" cy="15350"/>
            </a:xfrm>
            <a:custGeom>
              <a:rect b="b" l="l" r="r" t="t"/>
              <a:pathLst>
                <a:path extrusionOk="0" h="614" w="663">
                  <a:moveTo>
                    <a:pt x="148" y="1"/>
                  </a:moveTo>
                  <a:cubicBezTo>
                    <a:pt x="73" y="1"/>
                    <a:pt x="0" y="110"/>
                    <a:pt x="73" y="192"/>
                  </a:cubicBezTo>
                  <a:cubicBezTo>
                    <a:pt x="204" y="335"/>
                    <a:pt x="347" y="513"/>
                    <a:pt x="549" y="608"/>
                  </a:cubicBezTo>
                  <a:cubicBezTo>
                    <a:pt x="558" y="612"/>
                    <a:pt x="567" y="614"/>
                    <a:pt x="576" y="614"/>
                  </a:cubicBezTo>
                  <a:cubicBezTo>
                    <a:pt x="625" y="614"/>
                    <a:pt x="663" y="564"/>
                    <a:pt x="632" y="513"/>
                  </a:cubicBezTo>
                  <a:cubicBezTo>
                    <a:pt x="549" y="323"/>
                    <a:pt x="370" y="192"/>
                    <a:pt x="216" y="37"/>
                  </a:cubicBezTo>
                  <a:cubicBezTo>
                    <a:pt x="196" y="11"/>
                    <a:pt x="172" y="1"/>
                    <a:pt x="14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3" name="Google Shape;2503;p45"/>
            <p:cNvSpPr/>
            <p:nvPr/>
          </p:nvSpPr>
          <p:spPr>
            <a:xfrm>
              <a:off x="3550150" y="1671200"/>
              <a:ext cx="9825" cy="11525"/>
            </a:xfrm>
            <a:custGeom>
              <a:rect b="b" l="l" r="r" t="t"/>
              <a:pathLst>
                <a:path extrusionOk="0" h="461" w="393">
                  <a:moveTo>
                    <a:pt x="160" y="0"/>
                  </a:moveTo>
                  <a:cubicBezTo>
                    <a:pt x="81" y="0"/>
                    <a:pt x="1" y="116"/>
                    <a:pt x="83" y="190"/>
                  </a:cubicBezTo>
                  <a:cubicBezTo>
                    <a:pt x="155" y="249"/>
                    <a:pt x="214" y="333"/>
                    <a:pt x="250" y="416"/>
                  </a:cubicBezTo>
                  <a:cubicBezTo>
                    <a:pt x="256" y="446"/>
                    <a:pt x="280" y="461"/>
                    <a:pt x="305" y="461"/>
                  </a:cubicBezTo>
                  <a:cubicBezTo>
                    <a:pt x="330" y="461"/>
                    <a:pt x="357" y="446"/>
                    <a:pt x="369" y="416"/>
                  </a:cubicBezTo>
                  <a:cubicBezTo>
                    <a:pt x="381" y="345"/>
                    <a:pt x="393" y="273"/>
                    <a:pt x="345" y="190"/>
                  </a:cubicBezTo>
                  <a:cubicBezTo>
                    <a:pt x="321" y="130"/>
                    <a:pt x="274" y="94"/>
                    <a:pt x="226" y="35"/>
                  </a:cubicBezTo>
                  <a:cubicBezTo>
                    <a:pt x="207" y="10"/>
                    <a:pt x="184" y="0"/>
                    <a:pt x="16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45"/>
            <p:cNvSpPr/>
            <p:nvPr/>
          </p:nvSpPr>
          <p:spPr>
            <a:xfrm>
              <a:off x="4526825" y="1830425"/>
              <a:ext cx="12750" cy="26900"/>
            </a:xfrm>
            <a:custGeom>
              <a:rect b="b" l="l" r="r" t="t"/>
              <a:pathLst>
                <a:path extrusionOk="0" h="1076" w="510">
                  <a:moveTo>
                    <a:pt x="206" y="1"/>
                  </a:moveTo>
                  <a:cubicBezTo>
                    <a:pt x="113" y="1"/>
                    <a:pt x="0" y="84"/>
                    <a:pt x="33" y="191"/>
                  </a:cubicBezTo>
                  <a:cubicBezTo>
                    <a:pt x="81" y="357"/>
                    <a:pt x="116" y="512"/>
                    <a:pt x="128" y="667"/>
                  </a:cubicBezTo>
                  <a:cubicBezTo>
                    <a:pt x="140" y="798"/>
                    <a:pt x="93" y="941"/>
                    <a:pt x="200" y="1036"/>
                  </a:cubicBezTo>
                  <a:cubicBezTo>
                    <a:pt x="228" y="1064"/>
                    <a:pt x="260" y="1075"/>
                    <a:pt x="291" y="1075"/>
                  </a:cubicBezTo>
                  <a:cubicBezTo>
                    <a:pt x="313" y="1075"/>
                    <a:pt x="335" y="1070"/>
                    <a:pt x="354" y="1060"/>
                  </a:cubicBezTo>
                  <a:cubicBezTo>
                    <a:pt x="509" y="988"/>
                    <a:pt x="497" y="762"/>
                    <a:pt x="485" y="595"/>
                  </a:cubicBezTo>
                  <a:cubicBezTo>
                    <a:pt x="474" y="405"/>
                    <a:pt x="390" y="226"/>
                    <a:pt x="307" y="60"/>
                  </a:cubicBezTo>
                  <a:cubicBezTo>
                    <a:pt x="288" y="18"/>
                    <a:pt x="249" y="1"/>
                    <a:pt x="20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p45"/>
            <p:cNvSpPr/>
            <p:nvPr/>
          </p:nvSpPr>
          <p:spPr>
            <a:xfrm>
              <a:off x="4587175" y="1803025"/>
              <a:ext cx="1200" cy="625"/>
            </a:xfrm>
            <a:custGeom>
              <a:rect b="b" l="l" r="r" t="t"/>
              <a:pathLst>
                <a:path extrusionOk="0" h="25" w="48">
                  <a:moveTo>
                    <a:pt x="36" y="1"/>
                  </a:moveTo>
                  <a:cubicBezTo>
                    <a:pt x="0" y="1"/>
                    <a:pt x="0" y="25"/>
                    <a:pt x="36" y="25"/>
                  </a:cubicBezTo>
                  <a:cubicBezTo>
                    <a:pt x="48" y="25"/>
                    <a:pt x="48" y="1"/>
                    <a:pt x="3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6" name="Google Shape;2506;p45"/>
            <p:cNvSpPr/>
            <p:nvPr/>
          </p:nvSpPr>
          <p:spPr>
            <a:xfrm>
              <a:off x="4595800" y="1783225"/>
              <a:ext cx="5675" cy="18650"/>
            </a:xfrm>
            <a:custGeom>
              <a:rect b="b" l="l" r="r" t="t"/>
              <a:pathLst>
                <a:path extrusionOk="0" h="746" w="227">
                  <a:moveTo>
                    <a:pt x="167" y="1"/>
                  </a:moveTo>
                  <a:cubicBezTo>
                    <a:pt x="137" y="1"/>
                    <a:pt x="108" y="19"/>
                    <a:pt x="108" y="55"/>
                  </a:cubicBezTo>
                  <a:cubicBezTo>
                    <a:pt x="108" y="197"/>
                    <a:pt x="72" y="316"/>
                    <a:pt x="60" y="436"/>
                  </a:cubicBezTo>
                  <a:cubicBezTo>
                    <a:pt x="48" y="519"/>
                    <a:pt x="1" y="614"/>
                    <a:pt x="12" y="709"/>
                  </a:cubicBezTo>
                  <a:cubicBezTo>
                    <a:pt x="12" y="732"/>
                    <a:pt x="37" y="746"/>
                    <a:pt x="61" y="746"/>
                  </a:cubicBezTo>
                  <a:cubicBezTo>
                    <a:pt x="74" y="746"/>
                    <a:pt x="87" y="742"/>
                    <a:pt x="96" y="733"/>
                  </a:cubicBezTo>
                  <a:cubicBezTo>
                    <a:pt x="167" y="638"/>
                    <a:pt x="167" y="519"/>
                    <a:pt x="191" y="412"/>
                  </a:cubicBezTo>
                  <a:cubicBezTo>
                    <a:pt x="215" y="293"/>
                    <a:pt x="227" y="174"/>
                    <a:pt x="227" y="55"/>
                  </a:cubicBezTo>
                  <a:cubicBezTo>
                    <a:pt x="227" y="19"/>
                    <a:pt x="197" y="1"/>
                    <a:pt x="16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45"/>
            <p:cNvSpPr/>
            <p:nvPr/>
          </p:nvSpPr>
          <p:spPr>
            <a:xfrm>
              <a:off x="4746425" y="1758825"/>
              <a:ext cx="8950" cy="49400"/>
            </a:xfrm>
            <a:custGeom>
              <a:rect b="b" l="l" r="r" t="t"/>
              <a:pathLst>
                <a:path extrusionOk="0" h="1976" w="358">
                  <a:moveTo>
                    <a:pt x="220" y="1"/>
                  </a:moveTo>
                  <a:cubicBezTo>
                    <a:pt x="182" y="1"/>
                    <a:pt x="141" y="35"/>
                    <a:pt x="155" y="78"/>
                  </a:cubicBezTo>
                  <a:cubicBezTo>
                    <a:pt x="262" y="721"/>
                    <a:pt x="95" y="1316"/>
                    <a:pt x="0" y="1947"/>
                  </a:cubicBezTo>
                  <a:cubicBezTo>
                    <a:pt x="0" y="1967"/>
                    <a:pt x="18" y="1976"/>
                    <a:pt x="40" y="1976"/>
                  </a:cubicBezTo>
                  <a:cubicBezTo>
                    <a:pt x="58" y="1976"/>
                    <a:pt x="79" y="1970"/>
                    <a:pt x="95" y="1959"/>
                  </a:cubicBezTo>
                  <a:cubicBezTo>
                    <a:pt x="333" y="1376"/>
                    <a:pt x="357" y="661"/>
                    <a:pt x="274" y="54"/>
                  </a:cubicBezTo>
                  <a:cubicBezTo>
                    <a:pt x="269" y="16"/>
                    <a:pt x="245" y="1"/>
                    <a:pt x="22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45"/>
            <p:cNvSpPr/>
            <p:nvPr/>
          </p:nvSpPr>
          <p:spPr>
            <a:xfrm>
              <a:off x="4765525" y="1635075"/>
              <a:ext cx="20500" cy="56350"/>
            </a:xfrm>
            <a:custGeom>
              <a:rect b="b" l="l" r="r" t="t"/>
              <a:pathLst>
                <a:path extrusionOk="0" h="2254" w="820">
                  <a:moveTo>
                    <a:pt x="41" y="0"/>
                  </a:moveTo>
                  <a:cubicBezTo>
                    <a:pt x="30" y="0"/>
                    <a:pt x="0" y="18"/>
                    <a:pt x="10" y="27"/>
                  </a:cubicBezTo>
                  <a:cubicBezTo>
                    <a:pt x="522" y="706"/>
                    <a:pt x="605" y="1420"/>
                    <a:pt x="701" y="2218"/>
                  </a:cubicBezTo>
                  <a:cubicBezTo>
                    <a:pt x="701" y="2242"/>
                    <a:pt x="715" y="2254"/>
                    <a:pt x="730" y="2254"/>
                  </a:cubicBezTo>
                  <a:cubicBezTo>
                    <a:pt x="745" y="2254"/>
                    <a:pt x="760" y="2242"/>
                    <a:pt x="760" y="2218"/>
                  </a:cubicBezTo>
                  <a:cubicBezTo>
                    <a:pt x="820" y="1444"/>
                    <a:pt x="522" y="599"/>
                    <a:pt x="46" y="4"/>
                  </a:cubicBezTo>
                  <a:cubicBezTo>
                    <a:pt x="46" y="1"/>
                    <a:pt x="44" y="0"/>
                    <a:pt x="4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45"/>
            <p:cNvSpPr/>
            <p:nvPr/>
          </p:nvSpPr>
          <p:spPr>
            <a:xfrm>
              <a:off x="4782850" y="1736675"/>
              <a:ext cx="4675" cy="27675"/>
            </a:xfrm>
            <a:custGeom>
              <a:rect b="b" l="l" r="r" t="t"/>
              <a:pathLst>
                <a:path extrusionOk="0" h="1107" w="187">
                  <a:moveTo>
                    <a:pt x="48" y="0"/>
                  </a:moveTo>
                  <a:cubicBezTo>
                    <a:pt x="26" y="0"/>
                    <a:pt x="1" y="20"/>
                    <a:pt x="8" y="47"/>
                  </a:cubicBezTo>
                  <a:cubicBezTo>
                    <a:pt x="31" y="238"/>
                    <a:pt x="31" y="428"/>
                    <a:pt x="55" y="631"/>
                  </a:cubicBezTo>
                  <a:cubicBezTo>
                    <a:pt x="55" y="774"/>
                    <a:pt x="31" y="928"/>
                    <a:pt x="67" y="1071"/>
                  </a:cubicBezTo>
                  <a:cubicBezTo>
                    <a:pt x="73" y="1095"/>
                    <a:pt x="91" y="1107"/>
                    <a:pt x="107" y="1107"/>
                  </a:cubicBezTo>
                  <a:cubicBezTo>
                    <a:pt x="124" y="1107"/>
                    <a:pt x="139" y="1095"/>
                    <a:pt x="139" y="1071"/>
                  </a:cubicBezTo>
                  <a:cubicBezTo>
                    <a:pt x="186" y="904"/>
                    <a:pt x="150" y="714"/>
                    <a:pt x="139" y="547"/>
                  </a:cubicBezTo>
                  <a:cubicBezTo>
                    <a:pt x="127" y="369"/>
                    <a:pt x="103" y="214"/>
                    <a:pt x="79" y="35"/>
                  </a:cubicBezTo>
                  <a:cubicBezTo>
                    <a:pt x="79" y="10"/>
                    <a:pt x="64" y="0"/>
                    <a:pt x="4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45"/>
            <p:cNvSpPr/>
            <p:nvPr/>
          </p:nvSpPr>
          <p:spPr>
            <a:xfrm>
              <a:off x="4791950" y="1762650"/>
              <a:ext cx="4800" cy="22225"/>
            </a:xfrm>
            <a:custGeom>
              <a:rect b="b" l="l" r="r" t="t"/>
              <a:pathLst>
                <a:path extrusionOk="0" h="889" w="192">
                  <a:moveTo>
                    <a:pt x="99" y="1"/>
                  </a:moveTo>
                  <a:cubicBezTo>
                    <a:pt x="61" y="1"/>
                    <a:pt x="25" y="28"/>
                    <a:pt x="25" y="80"/>
                  </a:cubicBezTo>
                  <a:cubicBezTo>
                    <a:pt x="25" y="330"/>
                    <a:pt x="1" y="580"/>
                    <a:pt x="1" y="842"/>
                  </a:cubicBezTo>
                  <a:cubicBezTo>
                    <a:pt x="1" y="873"/>
                    <a:pt x="21" y="888"/>
                    <a:pt x="43" y="888"/>
                  </a:cubicBezTo>
                  <a:cubicBezTo>
                    <a:pt x="63" y="888"/>
                    <a:pt x="85" y="876"/>
                    <a:pt x="96" y="854"/>
                  </a:cubicBezTo>
                  <a:cubicBezTo>
                    <a:pt x="191" y="616"/>
                    <a:pt x="179" y="330"/>
                    <a:pt x="179" y="92"/>
                  </a:cubicBezTo>
                  <a:cubicBezTo>
                    <a:pt x="179" y="31"/>
                    <a:pt x="139" y="1"/>
                    <a:pt x="9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45"/>
            <p:cNvSpPr/>
            <p:nvPr/>
          </p:nvSpPr>
          <p:spPr>
            <a:xfrm>
              <a:off x="3154150" y="1577100"/>
              <a:ext cx="110550" cy="183900"/>
            </a:xfrm>
            <a:custGeom>
              <a:rect b="b" l="l" r="r" t="t"/>
              <a:pathLst>
                <a:path extrusionOk="0" h="7356" w="4422">
                  <a:moveTo>
                    <a:pt x="4398" y="1"/>
                  </a:moveTo>
                  <a:cubicBezTo>
                    <a:pt x="2910" y="168"/>
                    <a:pt x="1862" y="1251"/>
                    <a:pt x="1290" y="2573"/>
                  </a:cubicBezTo>
                  <a:cubicBezTo>
                    <a:pt x="969" y="3347"/>
                    <a:pt x="755" y="4156"/>
                    <a:pt x="576" y="4966"/>
                  </a:cubicBezTo>
                  <a:cubicBezTo>
                    <a:pt x="409" y="5716"/>
                    <a:pt x="112" y="6478"/>
                    <a:pt x="16" y="7228"/>
                  </a:cubicBezTo>
                  <a:cubicBezTo>
                    <a:pt x="0" y="7300"/>
                    <a:pt x="60" y="7356"/>
                    <a:pt x="118" y="7356"/>
                  </a:cubicBezTo>
                  <a:cubicBezTo>
                    <a:pt x="147" y="7356"/>
                    <a:pt x="176" y="7343"/>
                    <a:pt x="195" y="7311"/>
                  </a:cubicBezTo>
                  <a:cubicBezTo>
                    <a:pt x="493" y="6776"/>
                    <a:pt x="552" y="6097"/>
                    <a:pt x="707" y="5502"/>
                  </a:cubicBezTo>
                  <a:cubicBezTo>
                    <a:pt x="909" y="4787"/>
                    <a:pt x="1100" y="4073"/>
                    <a:pt x="1338" y="3382"/>
                  </a:cubicBezTo>
                  <a:cubicBezTo>
                    <a:pt x="1874" y="1811"/>
                    <a:pt x="2636" y="322"/>
                    <a:pt x="4422" y="49"/>
                  </a:cubicBezTo>
                  <a:cubicBezTo>
                    <a:pt x="4422" y="25"/>
                    <a:pt x="4422" y="1"/>
                    <a:pt x="439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45"/>
            <p:cNvSpPr/>
            <p:nvPr/>
          </p:nvSpPr>
          <p:spPr>
            <a:xfrm>
              <a:off x="3146225" y="1825100"/>
              <a:ext cx="13100" cy="91575"/>
            </a:xfrm>
            <a:custGeom>
              <a:rect b="b" l="l" r="r" t="t"/>
              <a:pathLst>
                <a:path extrusionOk="0" h="3663" w="524">
                  <a:moveTo>
                    <a:pt x="121" y="0"/>
                  </a:moveTo>
                  <a:cubicBezTo>
                    <a:pt x="100" y="0"/>
                    <a:pt x="83" y="15"/>
                    <a:pt x="95" y="46"/>
                  </a:cubicBezTo>
                  <a:cubicBezTo>
                    <a:pt x="238" y="1237"/>
                    <a:pt x="0" y="2451"/>
                    <a:pt x="167" y="3642"/>
                  </a:cubicBezTo>
                  <a:cubicBezTo>
                    <a:pt x="167" y="3656"/>
                    <a:pt x="178" y="3663"/>
                    <a:pt x="191" y="3663"/>
                  </a:cubicBezTo>
                  <a:cubicBezTo>
                    <a:pt x="210" y="3663"/>
                    <a:pt x="233" y="3647"/>
                    <a:pt x="226" y="3618"/>
                  </a:cubicBezTo>
                  <a:cubicBezTo>
                    <a:pt x="167" y="2392"/>
                    <a:pt x="524" y="1237"/>
                    <a:pt x="167" y="34"/>
                  </a:cubicBezTo>
                  <a:cubicBezTo>
                    <a:pt x="161" y="12"/>
                    <a:pt x="140" y="0"/>
                    <a:pt x="12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3" name="Google Shape;2513;p45"/>
            <p:cNvSpPr/>
            <p:nvPr/>
          </p:nvSpPr>
          <p:spPr>
            <a:xfrm>
              <a:off x="3251325" y="1569625"/>
              <a:ext cx="65700" cy="28100"/>
            </a:xfrm>
            <a:custGeom>
              <a:rect b="b" l="l" r="r" t="t"/>
              <a:pathLst>
                <a:path extrusionOk="0" h="1124" w="2628">
                  <a:moveTo>
                    <a:pt x="2592" y="1"/>
                  </a:moveTo>
                  <a:cubicBezTo>
                    <a:pt x="2589" y="1"/>
                    <a:pt x="2586" y="1"/>
                    <a:pt x="2583" y="2"/>
                  </a:cubicBezTo>
                  <a:cubicBezTo>
                    <a:pt x="1642" y="145"/>
                    <a:pt x="832" y="621"/>
                    <a:pt x="11" y="1086"/>
                  </a:cubicBezTo>
                  <a:cubicBezTo>
                    <a:pt x="1" y="1096"/>
                    <a:pt x="8" y="1124"/>
                    <a:pt x="18" y="1124"/>
                  </a:cubicBezTo>
                  <a:cubicBezTo>
                    <a:pt x="19" y="1124"/>
                    <a:pt x="21" y="1123"/>
                    <a:pt x="23" y="1121"/>
                  </a:cubicBezTo>
                  <a:cubicBezTo>
                    <a:pt x="892" y="729"/>
                    <a:pt x="1642" y="205"/>
                    <a:pt x="2595" y="62"/>
                  </a:cubicBezTo>
                  <a:cubicBezTo>
                    <a:pt x="2627" y="51"/>
                    <a:pt x="2620" y="1"/>
                    <a:pt x="259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45"/>
            <p:cNvSpPr/>
            <p:nvPr/>
          </p:nvSpPr>
          <p:spPr>
            <a:xfrm>
              <a:off x="3223000" y="1614775"/>
              <a:ext cx="7275" cy="7300"/>
            </a:xfrm>
            <a:custGeom>
              <a:rect b="b" l="l" r="r" t="t"/>
              <a:pathLst>
                <a:path extrusionOk="0" h="292" w="291">
                  <a:moveTo>
                    <a:pt x="280" y="1"/>
                  </a:moveTo>
                  <a:cubicBezTo>
                    <a:pt x="277" y="1"/>
                    <a:pt x="275" y="2"/>
                    <a:pt x="275" y="6"/>
                  </a:cubicBezTo>
                  <a:cubicBezTo>
                    <a:pt x="291" y="6"/>
                    <a:pt x="285" y="1"/>
                    <a:pt x="280" y="1"/>
                  </a:cubicBezTo>
                  <a:close/>
                  <a:moveTo>
                    <a:pt x="275" y="6"/>
                  </a:moveTo>
                  <a:lnTo>
                    <a:pt x="1" y="292"/>
                  </a:lnTo>
                  <a:cubicBezTo>
                    <a:pt x="96" y="208"/>
                    <a:pt x="191" y="101"/>
                    <a:pt x="275" y="6"/>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5" name="Google Shape;2515;p45"/>
            <p:cNvSpPr/>
            <p:nvPr/>
          </p:nvSpPr>
          <p:spPr>
            <a:xfrm>
              <a:off x="3155450" y="1643075"/>
              <a:ext cx="51725" cy="203650"/>
            </a:xfrm>
            <a:custGeom>
              <a:rect b="b" l="l" r="r" t="t"/>
              <a:pathLst>
                <a:path extrusionOk="0" h="8146" w="2069">
                  <a:moveTo>
                    <a:pt x="2052" y="0"/>
                  </a:moveTo>
                  <a:cubicBezTo>
                    <a:pt x="2050" y="0"/>
                    <a:pt x="2048" y="2"/>
                    <a:pt x="2048" y="5"/>
                  </a:cubicBezTo>
                  <a:cubicBezTo>
                    <a:pt x="1298" y="1231"/>
                    <a:pt x="941" y="2565"/>
                    <a:pt x="631" y="3958"/>
                  </a:cubicBezTo>
                  <a:cubicBezTo>
                    <a:pt x="322" y="5327"/>
                    <a:pt x="107" y="6708"/>
                    <a:pt x="0" y="8101"/>
                  </a:cubicBezTo>
                  <a:cubicBezTo>
                    <a:pt x="0" y="8130"/>
                    <a:pt x="26" y="8146"/>
                    <a:pt x="47" y="8146"/>
                  </a:cubicBezTo>
                  <a:cubicBezTo>
                    <a:pt x="60" y="8146"/>
                    <a:pt x="72" y="8139"/>
                    <a:pt x="72" y="8125"/>
                  </a:cubicBezTo>
                  <a:cubicBezTo>
                    <a:pt x="274" y="6780"/>
                    <a:pt x="393" y="5422"/>
                    <a:pt x="643" y="4089"/>
                  </a:cubicBezTo>
                  <a:cubicBezTo>
                    <a:pt x="893" y="2672"/>
                    <a:pt x="1417" y="1303"/>
                    <a:pt x="2060" y="29"/>
                  </a:cubicBezTo>
                  <a:cubicBezTo>
                    <a:pt x="2069" y="11"/>
                    <a:pt x="2058" y="0"/>
                    <a:pt x="205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6" name="Google Shape;2516;p45"/>
            <p:cNvSpPr/>
            <p:nvPr/>
          </p:nvSpPr>
          <p:spPr>
            <a:xfrm>
              <a:off x="3155150" y="1894775"/>
              <a:ext cx="6275" cy="33000"/>
            </a:xfrm>
            <a:custGeom>
              <a:rect b="b" l="l" r="r" t="t"/>
              <a:pathLst>
                <a:path extrusionOk="0" h="1320" w="251">
                  <a:moveTo>
                    <a:pt x="61" y="1"/>
                  </a:moveTo>
                  <a:cubicBezTo>
                    <a:pt x="36" y="1"/>
                    <a:pt x="12" y="16"/>
                    <a:pt x="12" y="45"/>
                  </a:cubicBezTo>
                  <a:cubicBezTo>
                    <a:pt x="0" y="450"/>
                    <a:pt x="12" y="879"/>
                    <a:pt x="96" y="1284"/>
                  </a:cubicBezTo>
                  <a:cubicBezTo>
                    <a:pt x="101" y="1308"/>
                    <a:pt x="122" y="1319"/>
                    <a:pt x="143" y="1319"/>
                  </a:cubicBezTo>
                  <a:cubicBezTo>
                    <a:pt x="164" y="1319"/>
                    <a:pt x="185" y="1308"/>
                    <a:pt x="191" y="1284"/>
                  </a:cubicBezTo>
                  <a:cubicBezTo>
                    <a:pt x="250" y="879"/>
                    <a:pt x="155" y="462"/>
                    <a:pt x="119" y="45"/>
                  </a:cubicBezTo>
                  <a:cubicBezTo>
                    <a:pt x="113" y="16"/>
                    <a:pt x="87" y="1"/>
                    <a:pt x="6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7" name="Google Shape;2517;p45"/>
            <p:cNvSpPr/>
            <p:nvPr/>
          </p:nvSpPr>
          <p:spPr>
            <a:xfrm>
              <a:off x="3293675" y="1585775"/>
              <a:ext cx="61825" cy="14050"/>
            </a:xfrm>
            <a:custGeom>
              <a:rect b="b" l="l" r="r" t="t"/>
              <a:pathLst>
                <a:path extrusionOk="0" h="562" w="2473">
                  <a:moveTo>
                    <a:pt x="2011" y="0"/>
                  </a:moveTo>
                  <a:cubicBezTo>
                    <a:pt x="1314" y="0"/>
                    <a:pt x="637" y="160"/>
                    <a:pt x="31" y="511"/>
                  </a:cubicBezTo>
                  <a:cubicBezTo>
                    <a:pt x="1" y="532"/>
                    <a:pt x="5" y="561"/>
                    <a:pt x="30" y="561"/>
                  </a:cubicBezTo>
                  <a:cubicBezTo>
                    <a:pt x="34" y="561"/>
                    <a:pt x="38" y="560"/>
                    <a:pt x="43" y="559"/>
                  </a:cubicBezTo>
                  <a:cubicBezTo>
                    <a:pt x="809" y="245"/>
                    <a:pt x="1564" y="23"/>
                    <a:pt x="2407" y="23"/>
                  </a:cubicBezTo>
                  <a:cubicBezTo>
                    <a:pt x="2428" y="23"/>
                    <a:pt x="2450" y="23"/>
                    <a:pt x="2472" y="23"/>
                  </a:cubicBezTo>
                  <a:cubicBezTo>
                    <a:pt x="2318" y="8"/>
                    <a:pt x="2164" y="0"/>
                    <a:pt x="201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8" name="Google Shape;2518;p45"/>
            <p:cNvSpPr/>
            <p:nvPr/>
          </p:nvSpPr>
          <p:spPr>
            <a:xfrm>
              <a:off x="3187600" y="1682400"/>
              <a:ext cx="37725" cy="112875"/>
            </a:xfrm>
            <a:custGeom>
              <a:rect b="b" l="l" r="r" t="t"/>
              <a:pathLst>
                <a:path extrusionOk="0" h="4515" w="1509">
                  <a:moveTo>
                    <a:pt x="1476" y="0"/>
                  </a:moveTo>
                  <a:cubicBezTo>
                    <a:pt x="1468" y="0"/>
                    <a:pt x="1460" y="5"/>
                    <a:pt x="1453" y="16"/>
                  </a:cubicBezTo>
                  <a:cubicBezTo>
                    <a:pt x="703" y="1337"/>
                    <a:pt x="143" y="2945"/>
                    <a:pt x="0" y="4469"/>
                  </a:cubicBezTo>
                  <a:cubicBezTo>
                    <a:pt x="0" y="4500"/>
                    <a:pt x="23" y="4515"/>
                    <a:pt x="49" y="4515"/>
                  </a:cubicBezTo>
                  <a:cubicBezTo>
                    <a:pt x="71" y="4515"/>
                    <a:pt x="96" y="4503"/>
                    <a:pt x="107" y="4480"/>
                  </a:cubicBezTo>
                  <a:cubicBezTo>
                    <a:pt x="548" y="2956"/>
                    <a:pt x="738" y="1456"/>
                    <a:pt x="1500" y="39"/>
                  </a:cubicBezTo>
                  <a:cubicBezTo>
                    <a:pt x="1509" y="23"/>
                    <a:pt x="1494" y="0"/>
                    <a:pt x="147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9" name="Google Shape;2519;p45"/>
            <p:cNvSpPr/>
            <p:nvPr/>
          </p:nvSpPr>
          <p:spPr>
            <a:xfrm>
              <a:off x="3184325" y="1895900"/>
              <a:ext cx="5975" cy="51675"/>
            </a:xfrm>
            <a:custGeom>
              <a:rect b="b" l="l" r="r" t="t"/>
              <a:pathLst>
                <a:path extrusionOk="0" h="2067" w="239">
                  <a:moveTo>
                    <a:pt x="107" y="0"/>
                  </a:moveTo>
                  <a:cubicBezTo>
                    <a:pt x="72" y="0"/>
                    <a:pt x="36" y="24"/>
                    <a:pt x="36" y="72"/>
                  </a:cubicBezTo>
                  <a:cubicBezTo>
                    <a:pt x="12" y="727"/>
                    <a:pt x="0" y="1358"/>
                    <a:pt x="60" y="2013"/>
                  </a:cubicBezTo>
                  <a:cubicBezTo>
                    <a:pt x="66" y="2048"/>
                    <a:pt x="89" y="2066"/>
                    <a:pt x="112" y="2066"/>
                  </a:cubicBezTo>
                  <a:cubicBezTo>
                    <a:pt x="134" y="2066"/>
                    <a:pt x="155" y="2048"/>
                    <a:pt x="155" y="2013"/>
                  </a:cubicBezTo>
                  <a:cubicBezTo>
                    <a:pt x="238" y="1370"/>
                    <a:pt x="202" y="727"/>
                    <a:pt x="179" y="72"/>
                  </a:cubicBezTo>
                  <a:cubicBezTo>
                    <a:pt x="179" y="24"/>
                    <a:pt x="143" y="0"/>
                    <a:pt x="10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0" name="Google Shape;2520;p45"/>
            <p:cNvSpPr/>
            <p:nvPr/>
          </p:nvSpPr>
          <p:spPr>
            <a:xfrm>
              <a:off x="3355525" y="1605200"/>
              <a:ext cx="31875" cy="7375"/>
            </a:xfrm>
            <a:custGeom>
              <a:rect b="b" l="l" r="r" t="t"/>
              <a:pathLst>
                <a:path extrusionOk="0" h="295" w="1275">
                  <a:moveTo>
                    <a:pt x="667" y="1"/>
                  </a:moveTo>
                  <a:cubicBezTo>
                    <a:pt x="446" y="1"/>
                    <a:pt x="227" y="63"/>
                    <a:pt x="34" y="198"/>
                  </a:cubicBezTo>
                  <a:cubicBezTo>
                    <a:pt x="1" y="221"/>
                    <a:pt x="19" y="295"/>
                    <a:pt x="60" y="295"/>
                  </a:cubicBezTo>
                  <a:cubicBezTo>
                    <a:pt x="63" y="295"/>
                    <a:pt x="66" y="295"/>
                    <a:pt x="70" y="294"/>
                  </a:cubicBezTo>
                  <a:cubicBezTo>
                    <a:pt x="287" y="200"/>
                    <a:pt x="513" y="154"/>
                    <a:pt x="742" y="154"/>
                  </a:cubicBezTo>
                  <a:cubicBezTo>
                    <a:pt x="890" y="154"/>
                    <a:pt x="1039" y="173"/>
                    <a:pt x="1189" y="210"/>
                  </a:cubicBezTo>
                  <a:cubicBezTo>
                    <a:pt x="1198" y="216"/>
                    <a:pt x="1207" y="218"/>
                    <a:pt x="1214" y="218"/>
                  </a:cubicBezTo>
                  <a:cubicBezTo>
                    <a:pt x="1257" y="218"/>
                    <a:pt x="1275" y="147"/>
                    <a:pt x="1225" y="127"/>
                  </a:cubicBezTo>
                  <a:cubicBezTo>
                    <a:pt x="1045" y="45"/>
                    <a:pt x="855" y="1"/>
                    <a:pt x="66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45"/>
            <p:cNvSpPr/>
            <p:nvPr/>
          </p:nvSpPr>
          <p:spPr>
            <a:xfrm>
              <a:off x="3227775" y="1648475"/>
              <a:ext cx="69500" cy="201025"/>
            </a:xfrm>
            <a:custGeom>
              <a:rect b="b" l="l" r="r" t="t"/>
              <a:pathLst>
                <a:path extrusionOk="0" h="8041" w="2780">
                  <a:moveTo>
                    <a:pt x="2737" y="1"/>
                  </a:moveTo>
                  <a:cubicBezTo>
                    <a:pt x="2734" y="1"/>
                    <a:pt x="2730" y="2"/>
                    <a:pt x="2727" y="3"/>
                  </a:cubicBezTo>
                  <a:cubicBezTo>
                    <a:pt x="1441" y="682"/>
                    <a:pt x="822" y="2158"/>
                    <a:pt x="500" y="3516"/>
                  </a:cubicBezTo>
                  <a:cubicBezTo>
                    <a:pt x="191" y="4873"/>
                    <a:pt x="0" y="6623"/>
                    <a:pt x="369" y="7992"/>
                  </a:cubicBezTo>
                  <a:cubicBezTo>
                    <a:pt x="375" y="8025"/>
                    <a:pt x="408" y="8040"/>
                    <a:pt x="440" y="8040"/>
                  </a:cubicBezTo>
                  <a:cubicBezTo>
                    <a:pt x="477" y="8040"/>
                    <a:pt x="513" y="8019"/>
                    <a:pt x="500" y="7981"/>
                  </a:cubicBezTo>
                  <a:cubicBezTo>
                    <a:pt x="405" y="5433"/>
                    <a:pt x="108" y="1527"/>
                    <a:pt x="2739" y="39"/>
                  </a:cubicBezTo>
                  <a:cubicBezTo>
                    <a:pt x="2780" y="29"/>
                    <a:pt x="2759" y="1"/>
                    <a:pt x="273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45"/>
            <p:cNvSpPr/>
            <p:nvPr/>
          </p:nvSpPr>
          <p:spPr>
            <a:xfrm>
              <a:off x="3241575" y="1880875"/>
              <a:ext cx="3775" cy="14225"/>
            </a:xfrm>
            <a:custGeom>
              <a:rect b="b" l="l" r="r" t="t"/>
              <a:pathLst>
                <a:path extrusionOk="0" h="569" w="151">
                  <a:moveTo>
                    <a:pt x="41" y="1"/>
                  </a:moveTo>
                  <a:cubicBezTo>
                    <a:pt x="24" y="1"/>
                    <a:pt x="0" y="22"/>
                    <a:pt x="8" y="54"/>
                  </a:cubicBezTo>
                  <a:cubicBezTo>
                    <a:pt x="91" y="197"/>
                    <a:pt x="68" y="375"/>
                    <a:pt x="91" y="542"/>
                  </a:cubicBezTo>
                  <a:cubicBezTo>
                    <a:pt x="91" y="560"/>
                    <a:pt x="100" y="569"/>
                    <a:pt x="109" y="569"/>
                  </a:cubicBezTo>
                  <a:cubicBezTo>
                    <a:pt x="118" y="569"/>
                    <a:pt x="127" y="560"/>
                    <a:pt x="127" y="542"/>
                  </a:cubicBezTo>
                  <a:cubicBezTo>
                    <a:pt x="151" y="375"/>
                    <a:pt x="127" y="185"/>
                    <a:pt x="56" y="18"/>
                  </a:cubicBezTo>
                  <a:cubicBezTo>
                    <a:pt x="56" y="6"/>
                    <a:pt x="49" y="1"/>
                    <a:pt x="4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45"/>
            <p:cNvSpPr/>
            <p:nvPr/>
          </p:nvSpPr>
          <p:spPr>
            <a:xfrm>
              <a:off x="3245850" y="1917575"/>
              <a:ext cx="28575" cy="61550"/>
            </a:xfrm>
            <a:custGeom>
              <a:rect b="b" l="l" r="r" t="t"/>
              <a:pathLst>
                <a:path extrusionOk="0" h="2462" w="1143">
                  <a:moveTo>
                    <a:pt x="92" y="0"/>
                  </a:moveTo>
                  <a:cubicBezTo>
                    <a:pt x="47" y="0"/>
                    <a:pt x="1" y="34"/>
                    <a:pt x="16" y="86"/>
                  </a:cubicBezTo>
                  <a:cubicBezTo>
                    <a:pt x="182" y="907"/>
                    <a:pt x="373" y="1896"/>
                    <a:pt x="1063" y="2455"/>
                  </a:cubicBezTo>
                  <a:cubicBezTo>
                    <a:pt x="1068" y="2460"/>
                    <a:pt x="1074" y="2462"/>
                    <a:pt x="1080" y="2462"/>
                  </a:cubicBezTo>
                  <a:cubicBezTo>
                    <a:pt x="1107" y="2462"/>
                    <a:pt x="1142" y="2427"/>
                    <a:pt x="1123" y="2408"/>
                  </a:cubicBezTo>
                  <a:cubicBezTo>
                    <a:pt x="849" y="2015"/>
                    <a:pt x="635" y="1658"/>
                    <a:pt x="492" y="1205"/>
                  </a:cubicBezTo>
                  <a:cubicBezTo>
                    <a:pt x="373" y="812"/>
                    <a:pt x="289" y="431"/>
                    <a:pt x="158" y="38"/>
                  </a:cubicBezTo>
                  <a:cubicBezTo>
                    <a:pt x="145" y="12"/>
                    <a:pt x="119" y="0"/>
                    <a:pt x="9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4" name="Google Shape;2524;p45"/>
            <p:cNvSpPr/>
            <p:nvPr/>
          </p:nvSpPr>
          <p:spPr>
            <a:xfrm>
              <a:off x="3363325" y="1630800"/>
              <a:ext cx="53650" cy="13375"/>
            </a:xfrm>
            <a:custGeom>
              <a:rect b="b" l="l" r="r" t="t"/>
              <a:pathLst>
                <a:path extrusionOk="0" h="535" w="2146">
                  <a:moveTo>
                    <a:pt x="1593" y="0"/>
                  </a:moveTo>
                  <a:cubicBezTo>
                    <a:pt x="1038" y="0"/>
                    <a:pt x="498" y="207"/>
                    <a:pt x="20" y="496"/>
                  </a:cubicBezTo>
                  <a:cubicBezTo>
                    <a:pt x="0" y="516"/>
                    <a:pt x="12" y="535"/>
                    <a:pt x="31" y="535"/>
                  </a:cubicBezTo>
                  <a:cubicBezTo>
                    <a:pt x="35" y="535"/>
                    <a:pt x="39" y="534"/>
                    <a:pt x="43" y="532"/>
                  </a:cubicBezTo>
                  <a:cubicBezTo>
                    <a:pt x="578" y="284"/>
                    <a:pt x="1081" y="43"/>
                    <a:pt x="1652" y="43"/>
                  </a:cubicBezTo>
                  <a:cubicBezTo>
                    <a:pt x="1794" y="43"/>
                    <a:pt x="1940" y="58"/>
                    <a:pt x="2091" y="91"/>
                  </a:cubicBezTo>
                  <a:cubicBezTo>
                    <a:pt x="2101" y="96"/>
                    <a:pt x="2109" y="98"/>
                    <a:pt x="2116" y="98"/>
                  </a:cubicBezTo>
                  <a:cubicBezTo>
                    <a:pt x="2142" y="98"/>
                    <a:pt x="2146" y="67"/>
                    <a:pt x="2127" y="67"/>
                  </a:cubicBezTo>
                  <a:cubicBezTo>
                    <a:pt x="1949" y="21"/>
                    <a:pt x="1770" y="0"/>
                    <a:pt x="159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5" name="Google Shape;2525;p45"/>
            <p:cNvSpPr/>
            <p:nvPr/>
          </p:nvSpPr>
          <p:spPr>
            <a:xfrm>
              <a:off x="3300775" y="1665925"/>
              <a:ext cx="32725" cy="46450"/>
            </a:xfrm>
            <a:custGeom>
              <a:rect b="b" l="l" r="r" t="t"/>
              <a:pathLst>
                <a:path extrusionOk="0" h="1858" w="1309">
                  <a:moveTo>
                    <a:pt x="1249" y="0"/>
                  </a:moveTo>
                  <a:cubicBezTo>
                    <a:pt x="1236" y="0"/>
                    <a:pt x="1222" y="6"/>
                    <a:pt x="1212" y="20"/>
                  </a:cubicBezTo>
                  <a:cubicBezTo>
                    <a:pt x="783" y="603"/>
                    <a:pt x="355" y="1175"/>
                    <a:pt x="9" y="1818"/>
                  </a:cubicBezTo>
                  <a:cubicBezTo>
                    <a:pt x="0" y="1844"/>
                    <a:pt x="25" y="1858"/>
                    <a:pt x="43" y="1858"/>
                  </a:cubicBezTo>
                  <a:cubicBezTo>
                    <a:pt x="49" y="1858"/>
                    <a:pt x="54" y="1856"/>
                    <a:pt x="57" y="1853"/>
                  </a:cubicBezTo>
                  <a:cubicBezTo>
                    <a:pt x="486" y="1270"/>
                    <a:pt x="855" y="639"/>
                    <a:pt x="1283" y="67"/>
                  </a:cubicBezTo>
                  <a:cubicBezTo>
                    <a:pt x="1309" y="34"/>
                    <a:pt x="1280" y="0"/>
                    <a:pt x="124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6" name="Google Shape;2526;p45"/>
            <p:cNvSpPr/>
            <p:nvPr/>
          </p:nvSpPr>
          <p:spPr>
            <a:xfrm>
              <a:off x="3284625" y="1726975"/>
              <a:ext cx="8850" cy="28400"/>
            </a:xfrm>
            <a:custGeom>
              <a:rect b="b" l="l" r="r" t="t"/>
              <a:pathLst>
                <a:path extrusionOk="0" h="1136" w="354">
                  <a:moveTo>
                    <a:pt x="314" y="1"/>
                  </a:moveTo>
                  <a:cubicBezTo>
                    <a:pt x="305" y="1"/>
                    <a:pt x="298" y="6"/>
                    <a:pt x="298" y="19"/>
                  </a:cubicBezTo>
                  <a:cubicBezTo>
                    <a:pt x="191" y="388"/>
                    <a:pt x="48" y="709"/>
                    <a:pt x="0" y="1102"/>
                  </a:cubicBezTo>
                  <a:cubicBezTo>
                    <a:pt x="0" y="1123"/>
                    <a:pt x="17" y="1135"/>
                    <a:pt x="32" y="1135"/>
                  </a:cubicBezTo>
                  <a:cubicBezTo>
                    <a:pt x="44" y="1135"/>
                    <a:pt x="55" y="1129"/>
                    <a:pt x="60" y="1114"/>
                  </a:cubicBezTo>
                  <a:cubicBezTo>
                    <a:pt x="179" y="757"/>
                    <a:pt x="286" y="423"/>
                    <a:pt x="346" y="42"/>
                  </a:cubicBezTo>
                  <a:cubicBezTo>
                    <a:pt x="354" y="19"/>
                    <a:pt x="331" y="1"/>
                    <a:pt x="31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7" name="Google Shape;2527;p45"/>
            <p:cNvSpPr/>
            <p:nvPr/>
          </p:nvSpPr>
          <p:spPr>
            <a:xfrm>
              <a:off x="3276875" y="1773050"/>
              <a:ext cx="8675" cy="34725"/>
            </a:xfrm>
            <a:custGeom>
              <a:rect b="b" l="l" r="r" t="t"/>
              <a:pathLst>
                <a:path extrusionOk="0" h="1389" w="347">
                  <a:moveTo>
                    <a:pt x="276" y="0"/>
                  </a:moveTo>
                  <a:cubicBezTo>
                    <a:pt x="257" y="0"/>
                    <a:pt x="239" y="15"/>
                    <a:pt x="239" y="45"/>
                  </a:cubicBezTo>
                  <a:cubicBezTo>
                    <a:pt x="203" y="485"/>
                    <a:pt x="1" y="902"/>
                    <a:pt x="13" y="1343"/>
                  </a:cubicBezTo>
                  <a:cubicBezTo>
                    <a:pt x="13" y="1374"/>
                    <a:pt x="33" y="1389"/>
                    <a:pt x="57" y="1389"/>
                  </a:cubicBezTo>
                  <a:cubicBezTo>
                    <a:pt x="78" y="1389"/>
                    <a:pt x="103" y="1377"/>
                    <a:pt x="120" y="1354"/>
                  </a:cubicBezTo>
                  <a:cubicBezTo>
                    <a:pt x="287" y="962"/>
                    <a:pt x="346" y="485"/>
                    <a:pt x="322" y="45"/>
                  </a:cubicBezTo>
                  <a:cubicBezTo>
                    <a:pt x="316" y="15"/>
                    <a:pt x="296" y="0"/>
                    <a:pt x="27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8" name="Google Shape;2528;p45"/>
            <p:cNvSpPr/>
            <p:nvPr/>
          </p:nvSpPr>
          <p:spPr>
            <a:xfrm>
              <a:off x="3277825" y="1840525"/>
              <a:ext cx="5925" cy="11950"/>
            </a:xfrm>
            <a:custGeom>
              <a:rect b="b" l="l" r="r" t="t"/>
              <a:pathLst>
                <a:path extrusionOk="0" h="478" w="237">
                  <a:moveTo>
                    <a:pt x="96" y="1"/>
                  </a:moveTo>
                  <a:cubicBezTo>
                    <a:pt x="46" y="1"/>
                    <a:pt x="1" y="74"/>
                    <a:pt x="46" y="120"/>
                  </a:cubicBezTo>
                  <a:cubicBezTo>
                    <a:pt x="130" y="203"/>
                    <a:pt x="94" y="334"/>
                    <a:pt x="130" y="441"/>
                  </a:cubicBezTo>
                  <a:cubicBezTo>
                    <a:pt x="136" y="465"/>
                    <a:pt x="150" y="477"/>
                    <a:pt x="165" y="477"/>
                  </a:cubicBezTo>
                  <a:cubicBezTo>
                    <a:pt x="180" y="477"/>
                    <a:pt x="195" y="465"/>
                    <a:pt x="201" y="441"/>
                  </a:cubicBezTo>
                  <a:cubicBezTo>
                    <a:pt x="237" y="322"/>
                    <a:pt x="225" y="132"/>
                    <a:pt x="142" y="25"/>
                  </a:cubicBezTo>
                  <a:cubicBezTo>
                    <a:pt x="128" y="8"/>
                    <a:pt x="112" y="1"/>
                    <a:pt x="9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9" name="Google Shape;2529;p45"/>
            <p:cNvSpPr/>
            <p:nvPr/>
          </p:nvSpPr>
          <p:spPr>
            <a:xfrm>
              <a:off x="3287950" y="1880875"/>
              <a:ext cx="24975" cy="88725"/>
            </a:xfrm>
            <a:custGeom>
              <a:rect b="b" l="l" r="r" t="t"/>
              <a:pathLst>
                <a:path extrusionOk="0" h="3549" w="999">
                  <a:moveTo>
                    <a:pt x="128" y="1"/>
                  </a:moveTo>
                  <a:cubicBezTo>
                    <a:pt x="65" y="1"/>
                    <a:pt x="0" y="52"/>
                    <a:pt x="22" y="125"/>
                  </a:cubicBezTo>
                  <a:cubicBezTo>
                    <a:pt x="272" y="1197"/>
                    <a:pt x="332" y="2518"/>
                    <a:pt x="832" y="3507"/>
                  </a:cubicBezTo>
                  <a:cubicBezTo>
                    <a:pt x="851" y="3535"/>
                    <a:pt x="881" y="3548"/>
                    <a:pt x="910" y="3548"/>
                  </a:cubicBezTo>
                  <a:cubicBezTo>
                    <a:pt x="955" y="3548"/>
                    <a:pt x="999" y="3517"/>
                    <a:pt x="999" y="3459"/>
                  </a:cubicBezTo>
                  <a:cubicBezTo>
                    <a:pt x="975" y="2923"/>
                    <a:pt x="796" y="2399"/>
                    <a:pt x="677" y="1899"/>
                  </a:cubicBezTo>
                  <a:cubicBezTo>
                    <a:pt x="522" y="1280"/>
                    <a:pt x="391" y="673"/>
                    <a:pt x="225" y="66"/>
                  </a:cubicBezTo>
                  <a:cubicBezTo>
                    <a:pt x="206" y="20"/>
                    <a:pt x="167" y="1"/>
                    <a:pt x="12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0" name="Google Shape;2530;p45"/>
            <p:cNvSpPr/>
            <p:nvPr/>
          </p:nvSpPr>
          <p:spPr>
            <a:xfrm>
              <a:off x="3399050" y="1655150"/>
              <a:ext cx="44550" cy="14825"/>
            </a:xfrm>
            <a:custGeom>
              <a:rect b="b" l="l" r="r" t="t"/>
              <a:pathLst>
                <a:path extrusionOk="0" h="593" w="1782">
                  <a:moveTo>
                    <a:pt x="1347" y="1"/>
                  </a:moveTo>
                  <a:cubicBezTo>
                    <a:pt x="854" y="1"/>
                    <a:pt x="361" y="143"/>
                    <a:pt x="19" y="522"/>
                  </a:cubicBezTo>
                  <a:cubicBezTo>
                    <a:pt x="1" y="550"/>
                    <a:pt x="26" y="593"/>
                    <a:pt x="49" y="593"/>
                  </a:cubicBezTo>
                  <a:cubicBezTo>
                    <a:pt x="55" y="593"/>
                    <a:pt x="62" y="589"/>
                    <a:pt x="67" y="582"/>
                  </a:cubicBezTo>
                  <a:cubicBezTo>
                    <a:pt x="329" y="415"/>
                    <a:pt x="555" y="260"/>
                    <a:pt x="865" y="165"/>
                  </a:cubicBezTo>
                  <a:cubicBezTo>
                    <a:pt x="1125" y="92"/>
                    <a:pt x="1386" y="56"/>
                    <a:pt x="1646" y="56"/>
                  </a:cubicBezTo>
                  <a:cubicBezTo>
                    <a:pt x="1683" y="56"/>
                    <a:pt x="1720" y="56"/>
                    <a:pt x="1758" y="58"/>
                  </a:cubicBezTo>
                  <a:cubicBezTo>
                    <a:pt x="1781" y="46"/>
                    <a:pt x="1781" y="34"/>
                    <a:pt x="1770" y="34"/>
                  </a:cubicBezTo>
                  <a:cubicBezTo>
                    <a:pt x="1631" y="13"/>
                    <a:pt x="1489" y="1"/>
                    <a:pt x="134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1" name="Google Shape;2531;p45"/>
            <p:cNvSpPr/>
            <p:nvPr/>
          </p:nvSpPr>
          <p:spPr>
            <a:xfrm>
              <a:off x="3332550" y="1685350"/>
              <a:ext cx="42475" cy="92200"/>
            </a:xfrm>
            <a:custGeom>
              <a:rect b="b" l="l" r="r" t="t"/>
              <a:pathLst>
                <a:path extrusionOk="0" h="3688" w="1699">
                  <a:moveTo>
                    <a:pt x="1625" y="1"/>
                  </a:moveTo>
                  <a:cubicBezTo>
                    <a:pt x="1608" y="1"/>
                    <a:pt x="1592" y="9"/>
                    <a:pt x="1584" y="29"/>
                  </a:cubicBezTo>
                  <a:cubicBezTo>
                    <a:pt x="1048" y="1195"/>
                    <a:pt x="0" y="2303"/>
                    <a:pt x="0" y="3636"/>
                  </a:cubicBezTo>
                  <a:cubicBezTo>
                    <a:pt x="0" y="3669"/>
                    <a:pt x="29" y="3687"/>
                    <a:pt x="57" y="3687"/>
                  </a:cubicBezTo>
                  <a:cubicBezTo>
                    <a:pt x="80" y="3687"/>
                    <a:pt x="102" y="3675"/>
                    <a:pt x="108" y="3648"/>
                  </a:cubicBezTo>
                  <a:cubicBezTo>
                    <a:pt x="298" y="2910"/>
                    <a:pt x="512" y="2279"/>
                    <a:pt x="881" y="1612"/>
                  </a:cubicBezTo>
                  <a:cubicBezTo>
                    <a:pt x="1167" y="1100"/>
                    <a:pt x="1465" y="588"/>
                    <a:pt x="1691" y="64"/>
                  </a:cubicBezTo>
                  <a:cubicBezTo>
                    <a:pt x="1699" y="33"/>
                    <a:pt x="1659" y="1"/>
                    <a:pt x="162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2" name="Google Shape;2532;p45"/>
            <p:cNvSpPr/>
            <p:nvPr/>
          </p:nvSpPr>
          <p:spPr>
            <a:xfrm>
              <a:off x="3326000" y="1852525"/>
              <a:ext cx="22350" cy="115425"/>
            </a:xfrm>
            <a:custGeom>
              <a:rect b="b" l="l" r="r" t="t"/>
              <a:pathLst>
                <a:path extrusionOk="0" h="4617" w="894">
                  <a:moveTo>
                    <a:pt x="380" y="0"/>
                  </a:moveTo>
                  <a:cubicBezTo>
                    <a:pt x="340" y="0"/>
                    <a:pt x="303" y="22"/>
                    <a:pt x="298" y="69"/>
                  </a:cubicBezTo>
                  <a:cubicBezTo>
                    <a:pt x="0" y="1450"/>
                    <a:pt x="203" y="3271"/>
                    <a:pt x="762" y="4581"/>
                  </a:cubicBezTo>
                  <a:cubicBezTo>
                    <a:pt x="771" y="4606"/>
                    <a:pt x="789" y="4616"/>
                    <a:pt x="810" y="4616"/>
                  </a:cubicBezTo>
                  <a:cubicBezTo>
                    <a:pt x="848" y="4616"/>
                    <a:pt x="893" y="4580"/>
                    <a:pt x="893" y="4533"/>
                  </a:cubicBezTo>
                  <a:cubicBezTo>
                    <a:pt x="893" y="3867"/>
                    <a:pt x="667" y="3212"/>
                    <a:pt x="560" y="2545"/>
                  </a:cubicBezTo>
                  <a:cubicBezTo>
                    <a:pt x="429" y="1724"/>
                    <a:pt x="381" y="914"/>
                    <a:pt x="489" y="104"/>
                  </a:cubicBezTo>
                  <a:cubicBezTo>
                    <a:pt x="489" y="37"/>
                    <a:pt x="432" y="0"/>
                    <a:pt x="38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3" name="Google Shape;2533;p45"/>
            <p:cNvSpPr/>
            <p:nvPr/>
          </p:nvSpPr>
          <p:spPr>
            <a:xfrm>
              <a:off x="3389800" y="1681850"/>
              <a:ext cx="70650" cy="63225"/>
            </a:xfrm>
            <a:custGeom>
              <a:rect b="b" l="l" r="r" t="t"/>
              <a:pathLst>
                <a:path extrusionOk="0" h="2529" w="2826">
                  <a:moveTo>
                    <a:pt x="2771" y="1"/>
                  </a:moveTo>
                  <a:cubicBezTo>
                    <a:pt x="2767" y="1"/>
                    <a:pt x="2763" y="1"/>
                    <a:pt x="2759" y="2"/>
                  </a:cubicBezTo>
                  <a:cubicBezTo>
                    <a:pt x="1485" y="240"/>
                    <a:pt x="449" y="1276"/>
                    <a:pt x="8" y="2478"/>
                  </a:cubicBezTo>
                  <a:cubicBezTo>
                    <a:pt x="1" y="2508"/>
                    <a:pt x="21" y="2528"/>
                    <a:pt x="43" y="2528"/>
                  </a:cubicBezTo>
                  <a:cubicBezTo>
                    <a:pt x="56" y="2528"/>
                    <a:pt x="71" y="2520"/>
                    <a:pt x="80" y="2502"/>
                  </a:cubicBezTo>
                  <a:cubicBezTo>
                    <a:pt x="616" y="1407"/>
                    <a:pt x="1639" y="526"/>
                    <a:pt x="2771" y="97"/>
                  </a:cubicBezTo>
                  <a:cubicBezTo>
                    <a:pt x="2826" y="64"/>
                    <a:pt x="2820" y="1"/>
                    <a:pt x="277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4" name="Google Shape;2534;p45"/>
            <p:cNvSpPr/>
            <p:nvPr/>
          </p:nvSpPr>
          <p:spPr>
            <a:xfrm>
              <a:off x="3362900" y="1790625"/>
              <a:ext cx="22750" cy="161975"/>
            </a:xfrm>
            <a:custGeom>
              <a:rect b="b" l="l" r="r" t="t"/>
              <a:pathLst>
                <a:path extrusionOk="0" h="6479" w="910">
                  <a:moveTo>
                    <a:pt x="627" y="0"/>
                  </a:moveTo>
                  <a:cubicBezTo>
                    <a:pt x="608" y="0"/>
                    <a:pt x="588" y="10"/>
                    <a:pt x="572" y="32"/>
                  </a:cubicBezTo>
                  <a:cubicBezTo>
                    <a:pt x="1" y="973"/>
                    <a:pt x="1" y="2199"/>
                    <a:pt x="37" y="3271"/>
                  </a:cubicBezTo>
                  <a:cubicBezTo>
                    <a:pt x="84" y="4271"/>
                    <a:pt x="191" y="5628"/>
                    <a:pt x="799" y="6462"/>
                  </a:cubicBezTo>
                  <a:cubicBezTo>
                    <a:pt x="810" y="6473"/>
                    <a:pt x="826" y="6479"/>
                    <a:pt x="842" y="6479"/>
                  </a:cubicBezTo>
                  <a:cubicBezTo>
                    <a:pt x="877" y="6479"/>
                    <a:pt x="910" y="6455"/>
                    <a:pt x="894" y="6414"/>
                  </a:cubicBezTo>
                  <a:cubicBezTo>
                    <a:pt x="549" y="5414"/>
                    <a:pt x="382" y="4438"/>
                    <a:pt x="310" y="3366"/>
                  </a:cubicBezTo>
                  <a:cubicBezTo>
                    <a:pt x="251" y="2306"/>
                    <a:pt x="239" y="1068"/>
                    <a:pt x="679" y="92"/>
                  </a:cubicBezTo>
                  <a:cubicBezTo>
                    <a:pt x="704" y="43"/>
                    <a:pt x="667" y="0"/>
                    <a:pt x="62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5" name="Google Shape;2535;p45"/>
            <p:cNvSpPr/>
            <p:nvPr/>
          </p:nvSpPr>
          <p:spPr>
            <a:xfrm>
              <a:off x="3403400" y="1720200"/>
              <a:ext cx="68750" cy="228175"/>
            </a:xfrm>
            <a:custGeom>
              <a:rect b="b" l="l" r="r" t="t"/>
              <a:pathLst>
                <a:path extrusionOk="0" h="9127" w="2750">
                  <a:moveTo>
                    <a:pt x="2738" y="1"/>
                  </a:moveTo>
                  <a:cubicBezTo>
                    <a:pt x="2735" y="1"/>
                    <a:pt x="2731" y="1"/>
                    <a:pt x="2727" y="4"/>
                  </a:cubicBezTo>
                  <a:cubicBezTo>
                    <a:pt x="964" y="242"/>
                    <a:pt x="369" y="2278"/>
                    <a:pt x="143" y="3766"/>
                  </a:cubicBezTo>
                  <a:cubicBezTo>
                    <a:pt x="0" y="4766"/>
                    <a:pt x="0" y="5778"/>
                    <a:pt x="60" y="6778"/>
                  </a:cubicBezTo>
                  <a:cubicBezTo>
                    <a:pt x="107" y="7398"/>
                    <a:pt x="60" y="8552"/>
                    <a:pt x="429" y="9088"/>
                  </a:cubicBezTo>
                  <a:cubicBezTo>
                    <a:pt x="451" y="9115"/>
                    <a:pt x="478" y="9127"/>
                    <a:pt x="504" y="9127"/>
                  </a:cubicBezTo>
                  <a:cubicBezTo>
                    <a:pt x="548" y="9127"/>
                    <a:pt x="588" y="9093"/>
                    <a:pt x="595" y="9041"/>
                  </a:cubicBezTo>
                  <a:cubicBezTo>
                    <a:pt x="619" y="8767"/>
                    <a:pt x="500" y="8469"/>
                    <a:pt x="476" y="8207"/>
                  </a:cubicBezTo>
                  <a:cubicBezTo>
                    <a:pt x="417" y="7802"/>
                    <a:pt x="357" y="7409"/>
                    <a:pt x="322" y="7017"/>
                  </a:cubicBezTo>
                  <a:cubicBezTo>
                    <a:pt x="250" y="6100"/>
                    <a:pt x="250" y="5195"/>
                    <a:pt x="322" y="4290"/>
                  </a:cubicBezTo>
                  <a:cubicBezTo>
                    <a:pt x="476" y="2695"/>
                    <a:pt x="845" y="420"/>
                    <a:pt x="2739" y="28"/>
                  </a:cubicBezTo>
                  <a:cubicBezTo>
                    <a:pt x="2748" y="18"/>
                    <a:pt x="2750" y="1"/>
                    <a:pt x="273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6" name="Google Shape;2536;p45"/>
            <p:cNvSpPr/>
            <p:nvPr/>
          </p:nvSpPr>
          <p:spPr>
            <a:xfrm>
              <a:off x="3429875" y="1768150"/>
              <a:ext cx="58975" cy="146450"/>
            </a:xfrm>
            <a:custGeom>
              <a:rect b="b" l="l" r="r" t="t"/>
              <a:pathLst>
                <a:path extrusionOk="0" h="5858" w="2359">
                  <a:moveTo>
                    <a:pt x="2313" y="0"/>
                  </a:moveTo>
                  <a:cubicBezTo>
                    <a:pt x="2308" y="0"/>
                    <a:pt x="2304" y="1"/>
                    <a:pt x="2299" y="3"/>
                  </a:cubicBezTo>
                  <a:cubicBezTo>
                    <a:pt x="1406" y="634"/>
                    <a:pt x="858" y="1586"/>
                    <a:pt x="548" y="2610"/>
                  </a:cubicBezTo>
                  <a:cubicBezTo>
                    <a:pt x="275" y="3491"/>
                    <a:pt x="1" y="5003"/>
                    <a:pt x="596" y="5813"/>
                  </a:cubicBezTo>
                  <a:cubicBezTo>
                    <a:pt x="621" y="5843"/>
                    <a:pt x="658" y="5858"/>
                    <a:pt x="693" y="5858"/>
                  </a:cubicBezTo>
                  <a:cubicBezTo>
                    <a:pt x="742" y="5858"/>
                    <a:pt x="787" y="5828"/>
                    <a:pt x="787" y="5765"/>
                  </a:cubicBezTo>
                  <a:cubicBezTo>
                    <a:pt x="787" y="5337"/>
                    <a:pt x="632" y="4920"/>
                    <a:pt x="620" y="4468"/>
                  </a:cubicBezTo>
                  <a:cubicBezTo>
                    <a:pt x="608" y="3908"/>
                    <a:pt x="679" y="3336"/>
                    <a:pt x="822" y="2789"/>
                  </a:cubicBezTo>
                  <a:cubicBezTo>
                    <a:pt x="1084" y="1765"/>
                    <a:pt x="1584" y="777"/>
                    <a:pt x="2358" y="50"/>
                  </a:cubicBezTo>
                  <a:cubicBezTo>
                    <a:pt x="2358" y="30"/>
                    <a:pt x="2340" y="0"/>
                    <a:pt x="231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7" name="Google Shape;2537;p45"/>
            <p:cNvSpPr/>
            <p:nvPr/>
          </p:nvSpPr>
          <p:spPr>
            <a:xfrm>
              <a:off x="3439500" y="1878300"/>
              <a:ext cx="10350" cy="41125"/>
            </a:xfrm>
            <a:custGeom>
              <a:rect b="b" l="l" r="r" t="t"/>
              <a:pathLst>
                <a:path extrusionOk="0" h="1645" w="414">
                  <a:moveTo>
                    <a:pt x="215" y="0"/>
                  </a:moveTo>
                  <a:cubicBezTo>
                    <a:pt x="182" y="0"/>
                    <a:pt x="152" y="21"/>
                    <a:pt x="152" y="62"/>
                  </a:cubicBezTo>
                  <a:cubicBezTo>
                    <a:pt x="152" y="300"/>
                    <a:pt x="163" y="526"/>
                    <a:pt x="152" y="764"/>
                  </a:cubicBezTo>
                  <a:cubicBezTo>
                    <a:pt x="128" y="1038"/>
                    <a:pt x="56" y="1288"/>
                    <a:pt x="9" y="1550"/>
                  </a:cubicBezTo>
                  <a:cubicBezTo>
                    <a:pt x="1" y="1605"/>
                    <a:pt x="45" y="1644"/>
                    <a:pt x="89" y="1644"/>
                  </a:cubicBezTo>
                  <a:cubicBezTo>
                    <a:pt x="112" y="1644"/>
                    <a:pt x="135" y="1634"/>
                    <a:pt x="152" y="1609"/>
                  </a:cubicBezTo>
                  <a:cubicBezTo>
                    <a:pt x="413" y="1169"/>
                    <a:pt x="306" y="573"/>
                    <a:pt x="294" y="73"/>
                  </a:cubicBezTo>
                  <a:cubicBezTo>
                    <a:pt x="288" y="24"/>
                    <a:pt x="250" y="0"/>
                    <a:pt x="21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8" name="Google Shape;2538;p45"/>
            <p:cNvSpPr/>
            <p:nvPr/>
          </p:nvSpPr>
          <p:spPr>
            <a:xfrm>
              <a:off x="3187600" y="1891350"/>
              <a:ext cx="9550" cy="56125"/>
            </a:xfrm>
            <a:custGeom>
              <a:rect b="b" l="l" r="r" t="t"/>
              <a:pathLst>
                <a:path extrusionOk="0" h="2245" w="382">
                  <a:moveTo>
                    <a:pt x="185" y="0"/>
                  </a:moveTo>
                  <a:cubicBezTo>
                    <a:pt x="162" y="0"/>
                    <a:pt x="143" y="13"/>
                    <a:pt x="143" y="40"/>
                  </a:cubicBezTo>
                  <a:cubicBezTo>
                    <a:pt x="48" y="718"/>
                    <a:pt x="0" y="1564"/>
                    <a:pt x="298" y="2218"/>
                  </a:cubicBezTo>
                  <a:cubicBezTo>
                    <a:pt x="302" y="2237"/>
                    <a:pt x="315" y="2244"/>
                    <a:pt x="330" y="2244"/>
                  </a:cubicBezTo>
                  <a:cubicBezTo>
                    <a:pt x="354" y="2244"/>
                    <a:pt x="381" y="2224"/>
                    <a:pt x="381" y="2195"/>
                  </a:cubicBezTo>
                  <a:cubicBezTo>
                    <a:pt x="357" y="1837"/>
                    <a:pt x="298" y="1480"/>
                    <a:pt x="286" y="1123"/>
                  </a:cubicBezTo>
                  <a:cubicBezTo>
                    <a:pt x="262" y="766"/>
                    <a:pt x="298" y="409"/>
                    <a:pt x="250" y="51"/>
                  </a:cubicBezTo>
                  <a:cubicBezTo>
                    <a:pt x="244" y="19"/>
                    <a:pt x="212" y="0"/>
                    <a:pt x="18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9" name="Google Shape;2539;p45"/>
            <p:cNvSpPr/>
            <p:nvPr/>
          </p:nvSpPr>
          <p:spPr>
            <a:xfrm>
              <a:off x="3202475" y="1958025"/>
              <a:ext cx="1500" cy="8075"/>
            </a:xfrm>
            <a:custGeom>
              <a:rect b="b" l="l" r="r" t="t"/>
              <a:pathLst>
                <a:path extrusionOk="0" h="323" w="60">
                  <a:moveTo>
                    <a:pt x="30" y="1"/>
                  </a:moveTo>
                  <a:cubicBezTo>
                    <a:pt x="15" y="1"/>
                    <a:pt x="0" y="10"/>
                    <a:pt x="0" y="28"/>
                  </a:cubicBezTo>
                  <a:cubicBezTo>
                    <a:pt x="0" y="123"/>
                    <a:pt x="0" y="230"/>
                    <a:pt x="12" y="313"/>
                  </a:cubicBezTo>
                  <a:cubicBezTo>
                    <a:pt x="12" y="319"/>
                    <a:pt x="21" y="322"/>
                    <a:pt x="30" y="322"/>
                  </a:cubicBezTo>
                  <a:cubicBezTo>
                    <a:pt x="39" y="322"/>
                    <a:pt x="48" y="319"/>
                    <a:pt x="48" y="313"/>
                  </a:cubicBezTo>
                  <a:cubicBezTo>
                    <a:pt x="48" y="218"/>
                    <a:pt x="48" y="123"/>
                    <a:pt x="60" y="28"/>
                  </a:cubicBezTo>
                  <a:cubicBezTo>
                    <a:pt x="60" y="10"/>
                    <a:pt x="45" y="1"/>
                    <a:pt x="3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0" name="Google Shape;2540;p45"/>
            <p:cNvSpPr/>
            <p:nvPr/>
          </p:nvSpPr>
          <p:spPr>
            <a:xfrm>
              <a:off x="3207375" y="1981175"/>
              <a:ext cx="27575" cy="53950"/>
            </a:xfrm>
            <a:custGeom>
              <a:rect b="b" l="l" r="r" t="t"/>
              <a:pathLst>
                <a:path extrusionOk="0" h="2158" w="1103">
                  <a:moveTo>
                    <a:pt x="42" y="0"/>
                  </a:moveTo>
                  <a:cubicBezTo>
                    <a:pt x="20" y="0"/>
                    <a:pt x="0" y="16"/>
                    <a:pt x="7" y="42"/>
                  </a:cubicBezTo>
                  <a:cubicBezTo>
                    <a:pt x="150" y="411"/>
                    <a:pt x="304" y="769"/>
                    <a:pt x="459" y="1126"/>
                  </a:cubicBezTo>
                  <a:cubicBezTo>
                    <a:pt x="602" y="1471"/>
                    <a:pt x="769" y="1876"/>
                    <a:pt x="1007" y="2138"/>
                  </a:cubicBezTo>
                  <a:cubicBezTo>
                    <a:pt x="1018" y="2152"/>
                    <a:pt x="1031" y="2158"/>
                    <a:pt x="1043" y="2158"/>
                  </a:cubicBezTo>
                  <a:cubicBezTo>
                    <a:pt x="1073" y="2158"/>
                    <a:pt x="1102" y="2127"/>
                    <a:pt x="1102" y="2102"/>
                  </a:cubicBezTo>
                  <a:cubicBezTo>
                    <a:pt x="1019" y="1769"/>
                    <a:pt x="816" y="1471"/>
                    <a:pt x="650" y="1185"/>
                  </a:cubicBezTo>
                  <a:cubicBezTo>
                    <a:pt x="423" y="804"/>
                    <a:pt x="233" y="447"/>
                    <a:pt x="90" y="30"/>
                  </a:cubicBezTo>
                  <a:cubicBezTo>
                    <a:pt x="80" y="9"/>
                    <a:pt x="60" y="0"/>
                    <a:pt x="4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1" name="Google Shape;2541;p45"/>
            <p:cNvSpPr/>
            <p:nvPr/>
          </p:nvSpPr>
          <p:spPr>
            <a:xfrm>
              <a:off x="3185375" y="1995475"/>
              <a:ext cx="31900" cy="73350"/>
            </a:xfrm>
            <a:custGeom>
              <a:rect b="b" l="l" r="r" t="t"/>
              <a:pathLst>
                <a:path extrusionOk="0" h="2934" w="1276">
                  <a:moveTo>
                    <a:pt x="143" y="1"/>
                  </a:moveTo>
                  <a:cubicBezTo>
                    <a:pt x="71" y="1"/>
                    <a:pt x="0" y="52"/>
                    <a:pt x="30" y="125"/>
                  </a:cubicBezTo>
                  <a:cubicBezTo>
                    <a:pt x="399" y="1054"/>
                    <a:pt x="732" y="2018"/>
                    <a:pt x="1173" y="2911"/>
                  </a:cubicBezTo>
                  <a:cubicBezTo>
                    <a:pt x="1184" y="2927"/>
                    <a:pt x="1200" y="2934"/>
                    <a:pt x="1216" y="2934"/>
                  </a:cubicBezTo>
                  <a:cubicBezTo>
                    <a:pt x="1247" y="2934"/>
                    <a:pt x="1276" y="2907"/>
                    <a:pt x="1268" y="2875"/>
                  </a:cubicBezTo>
                  <a:cubicBezTo>
                    <a:pt x="994" y="1923"/>
                    <a:pt x="589" y="1006"/>
                    <a:pt x="256" y="66"/>
                  </a:cubicBezTo>
                  <a:cubicBezTo>
                    <a:pt x="233" y="20"/>
                    <a:pt x="188" y="1"/>
                    <a:pt x="14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2" name="Google Shape;2542;p45"/>
            <p:cNvSpPr/>
            <p:nvPr/>
          </p:nvSpPr>
          <p:spPr>
            <a:xfrm>
              <a:off x="3266525" y="2015100"/>
              <a:ext cx="18300" cy="29075"/>
            </a:xfrm>
            <a:custGeom>
              <a:rect b="b" l="l" r="r" t="t"/>
              <a:pathLst>
                <a:path extrusionOk="0" h="1163" w="732">
                  <a:moveTo>
                    <a:pt x="48" y="0"/>
                  </a:moveTo>
                  <a:cubicBezTo>
                    <a:pt x="30" y="0"/>
                    <a:pt x="0" y="35"/>
                    <a:pt x="10" y="54"/>
                  </a:cubicBezTo>
                  <a:cubicBezTo>
                    <a:pt x="117" y="221"/>
                    <a:pt x="236" y="376"/>
                    <a:pt x="320" y="555"/>
                  </a:cubicBezTo>
                  <a:cubicBezTo>
                    <a:pt x="427" y="757"/>
                    <a:pt x="522" y="959"/>
                    <a:pt x="641" y="1138"/>
                  </a:cubicBezTo>
                  <a:cubicBezTo>
                    <a:pt x="652" y="1154"/>
                    <a:pt x="671" y="1162"/>
                    <a:pt x="689" y="1162"/>
                  </a:cubicBezTo>
                  <a:cubicBezTo>
                    <a:pt x="711" y="1162"/>
                    <a:pt x="731" y="1148"/>
                    <a:pt x="724" y="1114"/>
                  </a:cubicBezTo>
                  <a:cubicBezTo>
                    <a:pt x="701" y="674"/>
                    <a:pt x="320" y="316"/>
                    <a:pt x="58" y="7"/>
                  </a:cubicBezTo>
                  <a:cubicBezTo>
                    <a:pt x="55" y="2"/>
                    <a:pt x="52" y="0"/>
                    <a:pt x="4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3" name="Google Shape;2543;p45"/>
            <p:cNvSpPr/>
            <p:nvPr/>
          </p:nvSpPr>
          <p:spPr>
            <a:xfrm>
              <a:off x="3336600" y="2021175"/>
              <a:ext cx="10400" cy="11300"/>
            </a:xfrm>
            <a:custGeom>
              <a:rect b="b" l="l" r="r" t="t"/>
              <a:pathLst>
                <a:path extrusionOk="0" h="452" w="416">
                  <a:moveTo>
                    <a:pt x="102" y="1"/>
                  </a:moveTo>
                  <a:cubicBezTo>
                    <a:pt x="49" y="1"/>
                    <a:pt x="1" y="76"/>
                    <a:pt x="53" y="145"/>
                  </a:cubicBezTo>
                  <a:cubicBezTo>
                    <a:pt x="124" y="228"/>
                    <a:pt x="172" y="335"/>
                    <a:pt x="243" y="419"/>
                  </a:cubicBezTo>
                  <a:cubicBezTo>
                    <a:pt x="261" y="442"/>
                    <a:pt x="281" y="452"/>
                    <a:pt x="301" y="452"/>
                  </a:cubicBezTo>
                  <a:cubicBezTo>
                    <a:pt x="362" y="452"/>
                    <a:pt x="416" y="362"/>
                    <a:pt x="362" y="300"/>
                  </a:cubicBezTo>
                  <a:cubicBezTo>
                    <a:pt x="291" y="216"/>
                    <a:pt x="243" y="109"/>
                    <a:pt x="160" y="38"/>
                  </a:cubicBezTo>
                  <a:cubicBezTo>
                    <a:pt x="143" y="11"/>
                    <a:pt x="123" y="1"/>
                    <a:pt x="10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4" name="Google Shape;2544;p45"/>
            <p:cNvSpPr/>
            <p:nvPr/>
          </p:nvSpPr>
          <p:spPr>
            <a:xfrm>
              <a:off x="3337750" y="2018975"/>
              <a:ext cx="29950" cy="20250"/>
            </a:xfrm>
            <a:custGeom>
              <a:rect b="b" l="l" r="r" t="t"/>
              <a:pathLst>
                <a:path extrusionOk="0" h="810" w="1198">
                  <a:moveTo>
                    <a:pt x="500" y="0"/>
                  </a:moveTo>
                  <a:cubicBezTo>
                    <a:pt x="345" y="0"/>
                    <a:pt x="186" y="64"/>
                    <a:pt x="54" y="138"/>
                  </a:cubicBezTo>
                  <a:cubicBezTo>
                    <a:pt x="0" y="148"/>
                    <a:pt x="25" y="199"/>
                    <a:pt x="66" y="199"/>
                  </a:cubicBezTo>
                  <a:cubicBezTo>
                    <a:pt x="70" y="199"/>
                    <a:pt x="74" y="198"/>
                    <a:pt x="78" y="197"/>
                  </a:cubicBezTo>
                  <a:cubicBezTo>
                    <a:pt x="194" y="146"/>
                    <a:pt x="324" y="101"/>
                    <a:pt x="447" y="101"/>
                  </a:cubicBezTo>
                  <a:cubicBezTo>
                    <a:pt x="551" y="101"/>
                    <a:pt x="651" y="133"/>
                    <a:pt x="733" y="221"/>
                  </a:cubicBezTo>
                  <a:cubicBezTo>
                    <a:pt x="864" y="388"/>
                    <a:pt x="781" y="661"/>
                    <a:pt x="947" y="792"/>
                  </a:cubicBezTo>
                  <a:cubicBezTo>
                    <a:pt x="963" y="803"/>
                    <a:pt x="982" y="809"/>
                    <a:pt x="1001" y="809"/>
                  </a:cubicBezTo>
                  <a:cubicBezTo>
                    <a:pt x="1023" y="809"/>
                    <a:pt x="1047" y="800"/>
                    <a:pt x="1066" y="781"/>
                  </a:cubicBezTo>
                  <a:cubicBezTo>
                    <a:pt x="1197" y="578"/>
                    <a:pt x="947" y="209"/>
                    <a:pt x="781" y="90"/>
                  </a:cubicBezTo>
                  <a:cubicBezTo>
                    <a:pt x="693" y="26"/>
                    <a:pt x="597" y="0"/>
                    <a:pt x="50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5" name="Google Shape;2545;p45"/>
            <p:cNvSpPr/>
            <p:nvPr/>
          </p:nvSpPr>
          <p:spPr>
            <a:xfrm>
              <a:off x="3199550" y="1564200"/>
              <a:ext cx="130950" cy="62225"/>
            </a:xfrm>
            <a:custGeom>
              <a:rect b="b" l="l" r="r" t="t"/>
              <a:pathLst>
                <a:path extrusionOk="0" h="2489" w="5238">
                  <a:moveTo>
                    <a:pt x="4290" y="1"/>
                  </a:moveTo>
                  <a:cubicBezTo>
                    <a:pt x="2604" y="1"/>
                    <a:pt x="538" y="850"/>
                    <a:pt x="10" y="2422"/>
                  </a:cubicBezTo>
                  <a:cubicBezTo>
                    <a:pt x="1" y="2459"/>
                    <a:pt x="35" y="2489"/>
                    <a:pt x="62" y="2489"/>
                  </a:cubicBezTo>
                  <a:cubicBezTo>
                    <a:pt x="69" y="2489"/>
                    <a:pt x="76" y="2487"/>
                    <a:pt x="82" y="2481"/>
                  </a:cubicBezTo>
                  <a:cubicBezTo>
                    <a:pt x="903" y="1850"/>
                    <a:pt x="1379" y="1053"/>
                    <a:pt x="2391" y="660"/>
                  </a:cubicBezTo>
                  <a:cubicBezTo>
                    <a:pt x="3320" y="303"/>
                    <a:pt x="4285" y="362"/>
                    <a:pt x="5225" y="148"/>
                  </a:cubicBezTo>
                  <a:cubicBezTo>
                    <a:pt x="5237" y="124"/>
                    <a:pt x="5237" y="100"/>
                    <a:pt x="5225" y="100"/>
                  </a:cubicBezTo>
                  <a:cubicBezTo>
                    <a:pt x="4938" y="34"/>
                    <a:pt x="4621" y="1"/>
                    <a:pt x="429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6" name="Google Shape;2546;p45"/>
            <p:cNvSpPr/>
            <p:nvPr/>
          </p:nvSpPr>
          <p:spPr>
            <a:xfrm>
              <a:off x="3198300" y="1633375"/>
              <a:ext cx="2400" cy="1800"/>
            </a:xfrm>
            <a:custGeom>
              <a:rect b="b" l="l" r="r" t="t"/>
              <a:pathLst>
                <a:path extrusionOk="0" h="72" w="96">
                  <a:moveTo>
                    <a:pt x="48" y="0"/>
                  </a:moveTo>
                  <a:cubicBezTo>
                    <a:pt x="1" y="0"/>
                    <a:pt x="1" y="72"/>
                    <a:pt x="48" y="72"/>
                  </a:cubicBezTo>
                  <a:cubicBezTo>
                    <a:pt x="96" y="72"/>
                    <a:pt x="96" y="0"/>
                    <a:pt x="4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7" name="Google Shape;2547;p45"/>
            <p:cNvSpPr/>
            <p:nvPr/>
          </p:nvSpPr>
          <p:spPr>
            <a:xfrm>
              <a:off x="3275225" y="1572075"/>
              <a:ext cx="86750" cy="14025"/>
            </a:xfrm>
            <a:custGeom>
              <a:rect b="b" l="l" r="r" t="t"/>
              <a:pathLst>
                <a:path extrusionOk="0" h="561" w="3470">
                  <a:moveTo>
                    <a:pt x="1904" y="1"/>
                  </a:moveTo>
                  <a:cubicBezTo>
                    <a:pt x="1262" y="1"/>
                    <a:pt x="619" y="148"/>
                    <a:pt x="67" y="440"/>
                  </a:cubicBezTo>
                  <a:cubicBezTo>
                    <a:pt x="0" y="485"/>
                    <a:pt x="37" y="560"/>
                    <a:pt x="91" y="560"/>
                  </a:cubicBezTo>
                  <a:cubicBezTo>
                    <a:pt x="95" y="560"/>
                    <a:pt x="99" y="560"/>
                    <a:pt x="103" y="559"/>
                  </a:cubicBezTo>
                  <a:cubicBezTo>
                    <a:pt x="908" y="407"/>
                    <a:pt x="1671" y="332"/>
                    <a:pt x="2456" y="332"/>
                  </a:cubicBezTo>
                  <a:cubicBezTo>
                    <a:pt x="2774" y="332"/>
                    <a:pt x="3095" y="345"/>
                    <a:pt x="3424" y="369"/>
                  </a:cubicBezTo>
                  <a:cubicBezTo>
                    <a:pt x="3428" y="370"/>
                    <a:pt x="3431" y="370"/>
                    <a:pt x="3434" y="370"/>
                  </a:cubicBezTo>
                  <a:cubicBezTo>
                    <a:pt x="3462" y="370"/>
                    <a:pt x="3470" y="320"/>
                    <a:pt x="3448" y="309"/>
                  </a:cubicBezTo>
                  <a:cubicBezTo>
                    <a:pt x="2972" y="103"/>
                    <a:pt x="2439" y="1"/>
                    <a:pt x="190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8" name="Google Shape;2548;p45"/>
            <p:cNvSpPr/>
            <p:nvPr/>
          </p:nvSpPr>
          <p:spPr>
            <a:xfrm>
              <a:off x="3202850" y="1598975"/>
              <a:ext cx="43175" cy="34125"/>
            </a:xfrm>
            <a:custGeom>
              <a:rect b="b" l="l" r="r" t="t"/>
              <a:pathLst>
                <a:path extrusionOk="0" h="1365" w="1727">
                  <a:moveTo>
                    <a:pt x="1646" y="0"/>
                  </a:moveTo>
                  <a:cubicBezTo>
                    <a:pt x="1637" y="0"/>
                    <a:pt x="1627" y="2"/>
                    <a:pt x="1617" y="7"/>
                  </a:cubicBezTo>
                  <a:cubicBezTo>
                    <a:pt x="997" y="197"/>
                    <a:pt x="247" y="638"/>
                    <a:pt x="9" y="1281"/>
                  </a:cubicBezTo>
                  <a:cubicBezTo>
                    <a:pt x="0" y="1326"/>
                    <a:pt x="32" y="1365"/>
                    <a:pt x="75" y="1365"/>
                  </a:cubicBezTo>
                  <a:cubicBezTo>
                    <a:pt x="88" y="1365"/>
                    <a:pt x="102" y="1361"/>
                    <a:pt x="116" y="1352"/>
                  </a:cubicBezTo>
                  <a:cubicBezTo>
                    <a:pt x="390" y="1198"/>
                    <a:pt x="581" y="936"/>
                    <a:pt x="807" y="733"/>
                  </a:cubicBezTo>
                  <a:cubicBezTo>
                    <a:pt x="1057" y="507"/>
                    <a:pt x="1366" y="281"/>
                    <a:pt x="1664" y="126"/>
                  </a:cubicBezTo>
                  <a:cubicBezTo>
                    <a:pt x="1726" y="95"/>
                    <a:pt x="1707" y="0"/>
                    <a:pt x="164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9" name="Google Shape;2549;p45"/>
            <p:cNvSpPr/>
            <p:nvPr/>
          </p:nvSpPr>
          <p:spPr>
            <a:xfrm>
              <a:off x="3244975" y="1584150"/>
              <a:ext cx="150100" cy="32200"/>
            </a:xfrm>
            <a:custGeom>
              <a:rect b="b" l="l" r="r" t="t"/>
              <a:pathLst>
                <a:path extrusionOk="0" h="1288" w="6004">
                  <a:moveTo>
                    <a:pt x="3860" y="0"/>
                  </a:moveTo>
                  <a:cubicBezTo>
                    <a:pt x="3507" y="0"/>
                    <a:pt x="3184" y="84"/>
                    <a:pt x="2813" y="148"/>
                  </a:cubicBezTo>
                  <a:cubicBezTo>
                    <a:pt x="1944" y="314"/>
                    <a:pt x="622" y="386"/>
                    <a:pt x="51" y="1148"/>
                  </a:cubicBezTo>
                  <a:cubicBezTo>
                    <a:pt x="1" y="1217"/>
                    <a:pt x="76" y="1287"/>
                    <a:pt x="151" y="1287"/>
                  </a:cubicBezTo>
                  <a:cubicBezTo>
                    <a:pt x="165" y="1287"/>
                    <a:pt x="180" y="1284"/>
                    <a:pt x="193" y="1279"/>
                  </a:cubicBezTo>
                  <a:cubicBezTo>
                    <a:pt x="1241" y="814"/>
                    <a:pt x="2194" y="374"/>
                    <a:pt x="3384" y="338"/>
                  </a:cubicBezTo>
                  <a:cubicBezTo>
                    <a:pt x="3393" y="338"/>
                    <a:pt x="3402" y="338"/>
                    <a:pt x="3411" y="338"/>
                  </a:cubicBezTo>
                  <a:cubicBezTo>
                    <a:pt x="4029" y="338"/>
                    <a:pt x="4681" y="629"/>
                    <a:pt x="5297" y="629"/>
                  </a:cubicBezTo>
                  <a:cubicBezTo>
                    <a:pt x="5540" y="629"/>
                    <a:pt x="5777" y="584"/>
                    <a:pt x="6004" y="457"/>
                  </a:cubicBezTo>
                  <a:cubicBezTo>
                    <a:pt x="6004" y="457"/>
                    <a:pt x="5992" y="421"/>
                    <a:pt x="5980" y="421"/>
                  </a:cubicBezTo>
                  <a:cubicBezTo>
                    <a:pt x="5949" y="423"/>
                    <a:pt x="5918" y="424"/>
                    <a:pt x="5887" y="424"/>
                  </a:cubicBezTo>
                  <a:cubicBezTo>
                    <a:pt x="5321" y="424"/>
                    <a:pt x="4748" y="130"/>
                    <a:pt x="4206" y="28"/>
                  </a:cubicBezTo>
                  <a:cubicBezTo>
                    <a:pt x="4086" y="8"/>
                    <a:pt x="3972" y="0"/>
                    <a:pt x="386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0" name="Google Shape;2550;p45"/>
            <p:cNvSpPr/>
            <p:nvPr/>
          </p:nvSpPr>
          <p:spPr>
            <a:xfrm>
              <a:off x="3342675" y="1601200"/>
              <a:ext cx="64900" cy="11950"/>
            </a:xfrm>
            <a:custGeom>
              <a:rect b="b" l="l" r="r" t="t"/>
              <a:pathLst>
                <a:path extrusionOk="0" h="478" w="2596">
                  <a:moveTo>
                    <a:pt x="1072" y="0"/>
                  </a:moveTo>
                  <a:cubicBezTo>
                    <a:pt x="737" y="0"/>
                    <a:pt x="389" y="78"/>
                    <a:pt x="60" y="156"/>
                  </a:cubicBezTo>
                  <a:cubicBezTo>
                    <a:pt x="0" y="168"/>
                    <a:pt x="12" y="239"/>
                    <a:pt x="60" y="251"/>
                  </a:cubicBezTo>
                  <a:cubicBezTo>
                    <a:pt x="152" y="285"/>
                    <a:pt x="237" y="298"/>
                    <a:pt x="321" y="298"/>
                  </a:cubicBezTo>
                  <a:cubicBezTo>
                    <a:pt x="442" y="298"/>
                    <a:pt x="562" y="272"/>
                    <a:pt x="703" y="251"/>
                  </a:cubicBezTo>
                  <a:cubicBezTo>
                    <a:pt x="840" y="233"/>
                    <a:pt x="965" y="225"/>
                    <a:pt x="1091" y="225"/>
                  </a:cubicBezTo>
                  <a:cubicBezTo>
                    <a:pt x="1218" y="225"/>
                    <a:pt x="1346" y="233"/>
                    <a:pt x="1488" y="251"/>
                  </a:cubicBezTo>
                  <a:cubicBezTo>
                    <a:pt x="1810" y="311"/>
                    <a:pt x="2143" y="430"/>
                    <a:pt x="2465" y="478"/>
                  </a:cubicBezTo>
                  <a:cubicBezTo>
                    <a:pt x="2560" y="478"/>
                    <a:pt x="2596" y="358"/>
                    <a:pt x="2512" y="347"/>
                  </a:cubicBezTo>
                  <a:cubicBezTo>
                    <a:pt x="2155" y="275"/>
                    <a:pt x="1810" y="108"/>
                    <a:pt x="1441" y="37"/>
                  </a:cubicBezTo>
                  <a:cubicBezTo>
                    <a:pt x="1321" y="11"/>
                    <a:pt x="1197" y="0"/>
                    <a:pt x="107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1" name="Google Shape;2551;p45"/>
            <p:cNvSpPr/>
            <p:nvPr/>
          </p:nvSpPr>
          <p:spPr>
            <a:xfrm>
              <a:off x="3294800" y="1610450"/>
              <a:ext cx="38950" cy="23575"/>
            </a:xfrm>
            <a:custGeom>
              <a:rect b="b" l="l" r="r" t="t"/>
              <a:pathLst>
                <a:path extrusionOk="0" h="943" w="1558">
                  <a:moveTo>
                    <a:pt x="1498" y="0"/>
                  </a:moveTo>
                  <a:cubicBezTo>
                    <a:pt x="1237" y="96"/>
                    <a:pt x="975" y="215"/>
                    <a:pt x="725" y="358"/>
                  </a:cubicBezTo>
                  <a:cubicBezTo>
                    <a:pt x="486" y="500"/>
                    <a:pt x="201" y="643"/>
                    <a:pt x="22" y="858"/>
                  </a:cubicBezTo>
                  <a:cubicBezTo>
                    <a:pt x="0" y="890"/>
                    <a:pt x="18" y="943"/>
                    <a:pt x="67" y="943"/>
                  </a:cubicBezTo>
                  <a:cubicBezTo>
                    <a:pt x="71" y="943"/>
                    <a:pt x="76" y="942"/>
                    <a:pt x="82" y="941"/>
                  </a:cubicBezTo>
                  <a:cubicBezTo>
                    <a:pt x="344" y="858"/>
                    <a:pt x="558" y="655"/>
                    <a:pt x="772" y="512"/>
                  </a:cubicBezTo>
                  <a:cubicBezTo>
                    <a:pt x="1010" y="346"/>
                    <a:pt x="1260" y="179"/>
                    <a:pt x="1534" y="48"/>
                  </a:cubicBezTo>
                  <a:cubicBezTo>
                    <a:pt x="1558" y="48"/>
                    <a:pt x="1534" y="0"/>
                    <a:pt x="149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p45"/>
            <p:cNvSpPr/>
            <p:nvPr/>
          </p:nvSpPr>
          <p:spPr>
            <a:xfrm>
              <a:off x="3395650" y="1625650"/>
              <a:ext cx="34675" cy="6325"/>
            </a:xfrm>
            <a:custGeom>
              <a:rect b="b" l="l" r="r" t="t"/>
              <a:pathLst>
                <a:path extrusionOk="0" h="253" w="1387">
                  <a:moveTo>
                    <a:pt x="462" y="1"/>
                  </a:moveTo>
                  <a:cubicBezTo>
                    <a:pt x="318" y="1"/>
                    <a:pt x="175" y="11"/>
                    <a:pt x="36" y="35"/>
                  </a:cubicBezTo>
                  <a:cubicBezTo>
                    <a:pt x="1" y="35"/>
                    <a:pt x="1" y="107"/>
                    <a:pt x="36" y="107"/>
                  </a:cubicBezTo>
                  <a:cubicBezTo>
                    <a:pt x="441" y="190"/>
                    <a:pt x="858" y="142"/>
                    <a:pt x="1263" y="250"/>
                  </a:cubicBezTo>
                  <a:cubicBezTo>
                    <a:pt x="1271" y="252"/>
                    <a:pt x="1280" y="252"/>
                    <a:pt x="1287" y="252"/>
                  </a:cubicBezTo>
                  <a:cubicBezTo>
                    <a:pt x="1373" y="252"/>
                    <a:pt x="1387" y="140"/>
                    <a:pt x="1310" y="107"/>
                  </a:cubicBezTo>
                  <a:cubicBezTo>
                    <a:pt x="1040" y="43"/>
                    <a:pt x="749" y="1"/>
                    <a:pt x="46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3" name="Google Shape;2553;p45"/>
            <p:cNvSpPr/>
            <p:nvPr/>
          </p:nvSpPr>
          <p:spPr>
            <a:xfrm>
              <a:off x="3313325" y="1633950"/>
              <a:ext cx="57350" cy="44950"/>
            </a:xfrm>
            <a:custGeom>
              <a:rect b="b" l="l" r="r" t="t"/>
              <a:pathLst>
                <a:path extrusionOk="0" h="1798" w="2294">
                  <a:moveTo>
                    <a:pt x="2222" y="1"/>
                  </a:moveTo>
                  <a:cubicBezTo>
                    <a:pt x="1341" y="108"/>
                    <a:pt x="341" y="882"/>
                    <a:pt x="19" y="1715"/>
                  </a:cubicBezTo>
                  <a:cubicBezTo>
                    <a:pt x="1" y="1753"/>
                    <a:pt x="33" y="1798"/>
                    <a:pt x="71" y="1798"/>
                  </a:cubicBezTo>
                  <a:cubicBezTo>
                    <a:pt x="82" y="1798"/>
                    <a:pt x="92" y="1795"/>
                    <a:pt x="103" y="1787"/>
                  </a:cubicBezTo>
                  <a:cubicBezTo>
                    <a:pt x="436" y="1549"/>
                    <a:pt x="650" y="1192"/>
                    <a:pt x="948" y="906"/>
                  </a:cubicBezTo>
                  <a:cubicBezTo>
                    <a:pt x="1329" y="549"/>
                    <a:pt x="1758" y="311"/>
                    <a:pt x="2234" y="120"/>
                  </a:cubicBezTo>
                  <a:cubicBezTo>
                    <a:pt x="2293" y="96"/>
                    <a:pt x="2293" y="1"/>
                    <a:pt x="222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4" name="Google Shape;2554;p45"/>
            <p:cNvSpPr/>
            <p:nvPr/>
          </p:nvSpPr>
          <p:spPr>
            <a:xfrm>
              <a:off x="3387325" y="1616025"/>
              <a:ext cx="41100" cy="5275"/>
            </a:xfrm>
            <a:custGeom>
              <a:rect b="b" l="l" r="r" t="t"/>
              <a:pathLst>
                <a:path extrusionOk="0" h="211" w="1644">
                  <a:moveTo>
                    <a:pt x="497" y="1"/>
                  </a:moveTo>
                  <a:cubicBezTo>
                    <a:pt x="347" y="1"/>
                    <a:pt x="197" y="11"/>
                    <a:pt x="48" y="39"/>
                  </a:cubicBezTo>
                  <a:cubicBezTo>
                    <a:pt x="0" y="51"/>
                    <a:pt x="0" y="123"/>
                    <a:pt x="48" y="135"/>
                  </a:cubicBezTo>
                  <a:cubicBezTo>
                    <a:pt x="353" y="193"/>
                    <a:pt x="662" y="211"/>
                    <a:pt x="970" y="211"/>
                  </a:cubicBezTo>
                  <a:cubicBezTo>
                    <a:pt x="1168" y="211"/>
                    <a:pt x="1365" y="203"/>
                    <a:pt x="1560" y="194"/>
                  </a:cubicBezTo>
                  <a:cubicBezTo>
                    <a:pt x="1643" y="182"/>
                    <a:pt x="1643" y="99"/>
                    <a:pt x="1560" y="75"/>
                  </a:cubicBezTo>
                  <a:cubicBezTo>
                    <a:pt x="1209" y="58"/>
                    <a:pt x="852" y="1"/>
                    <a:pt x="49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5" name="Google Shape;2555;p45"/>
            <p:cNvSpPr/>
            <p:nvPr/>
          </p:nvSpPr>
          <p:spPr>
            <a:xfrm>
              <a:off x="3327275" y="1620750"/>
              <a:ext cx="40525" cy="21100"/>
            </a:xfrm>
            <a:custGeom>
              <a:rect b="b" l="l" r="r" t="t"/>
              <a:pathLst>
                <a:path extrusionOk="0" h="844" w="1621">
                  <a:moveTo>
                    <a:pt x="1542" y="1"/>
                  </a:moveTo>
                  <a:cubicBezTo>
                    <a:pt x="1535" y="1"/>
                    <a:pt x="1528" y="2"/>
                    <a:pt x="1521" y="5"/>
                  </a:cubicBezTo>
                  <a:cubicBezTo>
                    <a:pt x="1045" y="303"/>
                    <a:pt x="473" y="446"/>
                    <a:pt x="21" y="767"/>
                  </a:cubicBezTo>
                  <a:cubicBezTo>
                    <a:pt x="0" y="788"/>
                    <a:pt x="6" y="843"/>
                    <a:pt x="39" y="843"/>
                  </a:cubicBezTo>
                  <a:cubicBezTo>
                    <a:pt x="44" y="843"/>
                    <a:pt x="50" y="842"/>
                    <a:pt x="57" y="839"/>
                  </a:cubicBezTo>
                  <a:cubicBezTo>
                    <a:pt x="569" y="648"/>
                    <a:pt x="1104" y="398"/>
                    <a:pt x="1569" y="100"/>
                  </a:cubicBezTo>
                  <a:cubicBezTo>
                    <a:pt x="1621" y="69"/>
                    <a:pt x="1591" y="1"/>
                    <a:pt x="154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6" name="Google Shape;2556;p45"/>
            <p:cNvSpPr/>
            <p:nvPr/>
          </p:nvSpPr>
          <p:spPr>
            <a:xfrm>
              <a:off x="3264425" y="1599050"/>
              <a:ext cx="130525" cy="45975"/>
            </a:xfrm>
            <a:custGeom>
              <a:rect b="b" l="l" r="r" t="t"/>
              <a:pathLst>
                <a:path extrusionOk="0" h="1839" w="5221">
                  <a:moveTo>
                    <a:pt x="5149" y="1"/>
                  </a:moveTo>
                  <a:cubicBezTo>
                    <a:pt x="5143" y="1"/>
                    <a:pt x="5137" y="2"/>
                    <a:pt x="5130" y="4"/>
                  </a:cubicBezTo>
                  <a:cubicBezTo>
                    <a:pt x="4829" y="59"/>
                    <a:pt x="4528" y="68"/>
                    <a:pt x="4226" y="68"/>
                  </a:cubicBezTo>
                  <a:cubicBezTo>
                    <a:pt x="4067" y="68"/>
                    <a:pt x="3908" y="66"/>
                    <a:pt x="3749" y="66"/>
                  </a:cubicBezTo>
                  <a:cubicBezTo>
                    <a:pt x="3551" y="66"/>
                    <a:pt x="3353" y="70"/>
                    <a:pt x="3154" y="87"/>
                  </a:cubicBezTo>
                  <a:cubicBezTo>
                    <a:pt x="2713" y="135"/>
                    <a:pt x="2297" y="278"/>
                    <a:pt x="1892" y="444"/>
                  </a:cubicBezTo>
                  <a:cubicBezTo>
                    <a:pt x="1166" y="730"/>
                    <a:pt x="451" y="1040"/>
                    <a:pt x="35" y="1742"/>
                  </a:cubicBezTo>
                  <a:cubicBezTo>
                    <a:pt x="1" y="1793"/>
                    <a:pt x="39" y="1838"/>
                    <a:pt x="86" y="1838"/>
                  </a:cubicBezTo>
                  <a:cubicBezTo>
                    <a:pt x="105" y="1838"/>
                    <a:pt x="125" y="1831"/>
                    <a:pt x="142" y="1814"/>
                  </a:cubicBezTo>
                  <a:cubicBezTo>
                    <a:pt x="844" y="1230"/>
                    <a:pt x="1582" y="742"/>
                    <a:pt x="2452" y="444"/>
                  </a:cubicBezTo>
                  <a:cubicBezTo>
                    <a:pt x="3321" y="135"/>
                    <a:pt x="4261" y="302"/>
                    <a:pt x="5166" y="99"/>
                  </a:cubicBezTo>
                  <a:cubicBezTo>
                    <a:pt x="5220" y="99"/>
                    <a:pt x="5206" y="1"/>
                    <a:pt x="514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7" name="Google Shape;2557;p45"/>
            <p:cNvSpPr/>
            <p:nvPr/>
          </p:nvSpPr>
          <p:spPr>
            <a:xfrm>
              <a:off x="3267700" y="1596175"/>
              <a:ext cx="24400" cy="19500"/>
            </a:xfrm>
            <a:custGeom>
              <a:rect b="b" l="l" r="r" t="t"/>
              <a:pathLst>
                <a:path extrusionOk="0" h="780" w="976">
                  <a:moveTo>
                    <a:pt x="878" y="1"/>
                  </a:moveTo>
                  <a:cubicBezTo>
                    <a:pt x="867" y="1"/>
                    <a:pt x="856" y="4"/>
                    <a:pt x="844" y="12"/>
                  </a:cubicBezTo>
                  <a:cubicBezTo>
                    <a:pt x="666" y="83"/>
                    <a:pt x="487" y="190"/>
                    <a:pt x="320" y="298"/>
                  </a:cubicBezTo>
                  <a:cubicBezTo>
                    <a:pt x="177" y="417"/>
                    <a:pt x="82" y="512"/>
                    <a:pt x="11" y="690"/>
                  </a:cubicBezTo>
                  <a:cubicBezTo>
                    <a:pt x="1" y="731"/>
                    <a:pt x="33" y="779"/>
                    <a:pt x="72" y="779"/>
                  </a:cubicBezTo>
                  <a:cubicBezTo>
                    <a:pt x="79" y="779"/>
                    <a:pt x="87" y="778"/>
                    <a:pt x="94" y="774"/>
                  </a:cubicBezTo>
                  <a:cubicBezTo>
                    <a:pt x="392" y="595"/>
                    <a:pt x="606" y="309"/>
                    <a:pt x="916" y="131"/>
                  </a:cubicBezTo>
                  <a:cubicBezTo>
                    <a:pt x="976" y="91"/>
                    <a:pt x="935" y="1"/>
                    <a:pt x="87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8" name="Google Shape;2558;p45"/>
            <p:cNvSpPr/>
            <p:nvPr/>
          </p:nvSpPr>
          <p:spPr>
            <a:xfrm>
              <a:off x="3364775" y="1631200"/>
              <a:ext cx="83875" cy="32000"/>
            </a:xfrm>
            <a:custGeom>
              <a:rect b="b" l="l" r="r" t="t"/>
              <a:pathLst>
                <a:path extrusionOk="0" h="1280" w="3355">
                  <a:moveTo>
                    <a:pt x="2388" y="0"/>
                  </a:moveTo>
                  <a:cubicBezTo>
                    <a:pt x="1496" y="0"/>
                    <a:pt x="517" y="473"/>
                    <a:pt x="45" y="1159"/>
                  </a:cubicBezTo>
                  <a:cubicBezTo>
                    <a:pt x="1" y="1214"/>
                    <a:pt x="59" y="1279"/>
                    <a:pt x="115" y="1279"/>
                  </a:cubicBezTo>
                  <a:cubicBezTo>
                    <a:pt x="119" y="1279"/>
                    <a:pt x="124" y="1279"/>
                    <a:pt x="128" y="1278"/>
                  </a:cubicBezTo>
                  <a:cubicBezTo>
                    <a:pt x="616" y="1111"/>
                    <a:pt x="1033" y="778"/>
                    <a:pt x="1533" y="623"/>
                  </a:cubicBezTo>
                  <a:cubicBezTo>
                    <a:pt x="2081" y="444"/>
                    <a:pt x="2605" y="421"/>
                    <a:pt x="3164" y="409"/>
                  </a:cubicBezTo>
                  <a:cubicBezTo>
                    <a:pt x="3283" y="409"/>
                    <a:pt x="3355" y="230"/>
                    <a:pt x="3236" y="170"/>
                  </a:cubicBezTo>
                  <a:cubicBezTo>
                    <a:pt x="2978" y="54"/>
                    <a:pt x="2688" y="0"/>
                    <a:pt x="238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9" name="Google Shape;2559;p45"/>
            <p:cNvSpPr/>
            <p:nvPr/>
          </p:nvSpPr>
          <p:spPr>
            <a:xfrm>
              <a:off x="3409775" y="1650500"/>
              <a:ext cx="35300" cy="10675"/>
            </a:xfrm>
            <a:custGeom>
              <a:rect b="b" l="l" r="r" t="t"/>
              <a:pathLst>
                <a:path extrusionOk="0" h="427" w="1412">
                  <a:moveTo>
                    <a:pt x="992" y="1"/>
                  </a:moveTo>
                  <a:cubicBezTo>
                    <a:pt x="649" y="1"/>
                    <a:pt x="309" y="117"/>
                    <a:pt x="43" y="339"/>
                  </a:cubicBezTo>
                  <a:cubicBezTo>
                    <a:pt x="1" y="360"/>
                    <a:pt x="32" y="427"/>
                    <a:pt x="81" y="427"/>
                  </a:cubicBezTo>
                  <a:cubicBezTo>
                    <a:pt x="88" y="427"/>
                    <a:pt x="95" y="425"/>
                    <a:pt x="102" y="422"/>
                  </a:cubicBezTo>
                  <a:cubicBezTo>
                    <a:pt x="451" y="313"/>
                    <a:pt x="734" y="153"/>
                    <a:pt x="1089" y="153"/>
                  </a:cubicBezTo>
                  <a:cubicBezTo>
                    <a:pt x="1158" y="153"/>
                    <a:pt x="1229" y="159"/>
                    <a:pt x="1305" y="172"/>
                  </a:cubicBezTo>
                  <a:cubicBezTo>
                    <a:pt x="1376" y="172"/>
                    <a:pt x="1412" y="53"/>
                    <a:pt x="1341" y="41"/>
                  </a:cubicBezTo>
                  <a:cubicBezTo>
                    <a:pt x="1226" y="14"/>
                    <a:pt x="1109" y="1"/>
                    <a:pt x="99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0" name="Google Shape;2560;p45"/>
            <p:cNvSpPr/>
            <p:nvPr/>
          </p:nvSpPr>
          <p:spPr>
            <a:xfrm>
              <a:off x="3419525" y="1667000"/>
              <a:ext cx="24075" cy="12700"/>
            </a:xfrm>
            <a:custGeom>
              <a:rect b="b" l="l" r="r" t="t"/>
              <a:pathLst>
                <a:path extrusionOk="0" h="508" w="963">
                  <a:moveTo>
                    <a:pt x="867" y="1"/>
                  </a:moveTo>
                  <a:cubicBezTo>
                    <a:pt x="570" y="1"/>
                    <a:pt x="129" y="143"/>
                    <a:pt x="10" y="441"/>
                  </a:cubicBezTo>
                  <a:cubicBezTo>
                    <a:pt x="0" y="470"/>
                    <a:pt x="38" y="507"/>
                    <a:pt x="65" y="507"/>
                  </a:cubicBezTo>
                  <a:cubicBezTo>
                    <a:pt x="71" y="507"/>
                    <a:pt x="77" y="505"/>
                    <a:pt x="81" y="501"/>
                  </a:cubicBezTo>
                  <a:cubicBezTo>
                    <a:pt x="200" y="417"/>
                    <a:pt x="308" y="298"/>
                    <a:pt x="439" y="239"/>
                  </a:cubicBezTo>
                  <a:cubicBezTo>
                    <a:pt x="570" y="179"/>
                    <a:pt x="724" y="155"/>
                    <a:pt x="867" y="155"/>
                  </a:cubicBezTo>
                  <a:cubicBezTo>
                    <a:pt x="962" y="155"/>
                    <a:pt x="962" y="1"/>
                    <a:pt x="86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45"/>
            <p:cNvSpPr/>
            <p:nvPr/>
          </p:nvSpPr>
          <p:spPr>
            <a:xfrm>
              <a:off x="3429875" y="1682725"/>
              <a:ext cx="23750" cy="24175"/>
            </a:xfrm>
            <a:custGeom>
              <a:rect b="b" l="l" r="r" t="t"/>
              <a:pathLst>
                <a:path extrusionOk="0" h="967" w="950">
                  <a:moveTo>
                    <a:pt x="829" y="1"/>
                  </a:moveTo>
                  <a:cubicBezTo>
                    <a:pt x="799" y="1"/>
                    <a:pt x="770" y="16"/>
                    <a:pt x="751" y="50"/>
                  </a:cubicBezTo>
                  <a:cubicBezTo>
                    <a:pt x="656" y="205"/>
                    <a:pt x="501" y="348"/>
                    <a:pt x="358" y="479"/>
                  </a:cubicBezTo>
                  <a:cubicBezTo>
                    <a:pt x="239" y="586"/>
                    <a:pt x="36" y="705"/>
                    <a:pt x="13" y="884"/>
                  </a:cubicBezTo>
                  <a:cubicBezTo>
                    <a:pt x="1" y="943"/>
                    <a:pt x="36" y="967"/>
                    <a:pt x="96" y="967"/>
                  </a:cubicBezTo>
                  <a:cubicBezTo>
                    <a:pt x="275" y="943"/>
                    <a:pt x="441" y="741"/>
                    <a:pt x="572" y="622"/>
                  </a:cubicBezTo>
                  <a:cubicBezTo>
                    <a:pt x="727" y="491"/>
                    <a:pt x="846" y="324"/>
                    <a:pt x="918" y="145"/>
                  </a:cubicBezTo>
                  <a:cubicBezTo>
                    <a:pt x="950" y="65"/>
                    <a:pt x="889" y="1"/>
                    <a:pt x="82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2" name="Google Shape;2562;p45"/>
            <p:cNvSpPr/>
            <p:nvPr/>
          </p:nvSpPr>
          <p:spPr>
            <a:xfrm>
              <a:off x="3455925" y="1707175"/>
              <a:ext cx="5825" cy="5925"/>
            </a:xfrm>
            <a:custGeom>
              <a:rect b="b" l="l" r="r" t="t"/>
              <a:pathLst>
                <a:path extrusionOk="0" h="237" w="233">
                  <a:moveTo>
                    <a:pt x="112" y="1"/>
                  </a:moveTo>
                  <a:cubicBezTo>
                    <a:pt x="54" y="1"/>
                    <a:pt x="1" y="37"/>
                    <a:pt x="30" y="108"/>
                  </a:cubicBezTo>
                  <a:cubicBezTo>
                    <a:pt x="42" y="156"/>
                    <a:pt x="42" y="203"/>
                    <a:pt x="90" y="227"/>
                  </a:cubicBezTo>
                  <a:cubicBezTo>
                    <a:pt x="96" y="233"/>
                    <a:pt x="111" y="236"/>
                    <a:pt x="126" y="236"/>
                  </a:cubicBezTo>
                  <a:cubicBezTo>
                    <a:pt x="140" y="236"/>
                    <a:pt x="155" y="233"/>
                    <a:pt x="161" y="227"/>
                  </a:cubicBezTo>
                  <a:cubicBezTo>
                    <a:pt x="185" y="203"/>
                    <a:pt x="209" y="156"/>
                    <a:pt x="221" y="108"/>
                  </a:cubicBezTo>
                  <a:cubicBezTo>
                    <a:pt x="233" y="37"/>
                    <a:pt x="170" y="1"/>
                    <a:pt x="11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45"/>
            <p:cNvSpPr/>
            <p:nvPr/>
          </p:nvSpPr>
          <p:spPr>
            <a:xfrm>
              <a:off x="3402650" y="1651150"/>
              <a:ext cx="41075" cy="21050"/>
            </a:xfrm>
            <a:custGeom>
              <a:rect b="b" l="l" r="r" t="t"/>
              <a:pathLst>
                <a:path extrusionOk="0" h="842" w="1643">
                  <a:moveTo>
                    <a:pt x="1563" y="1"/>
                  </a:moveTo>
                  <a:cubicBezTo>
                    <a:pt x="1556" y="1"/>
                    <a:pt x="1549" y="2"/>
                    <a:pt x="1542" y="4"/>
                  </a:cubicBezTo>
                  <a:cubicBezTo>
                    <a:pt x="1292" y="27"/>
                    <a:pt x="1054" y="99"/>
                    <a:pt x="816" y="218"/>
                  </a:cubicBezTo>
                  <a:cubicBezTo>
                    <a:pt x="554" y="361"/>
                    <a:pt x="232" y="492"/>
                    <a:pt x="42" y="718"/>
                  </a:cubicBezTo>
                  <a:cubicBezTo>
                    <a:pt x="0" y="770"/>
                    <a:pt x="32" y="841"/>
                    <a:pt x="89" y="841"/>
                  </a:cubicBezTo>
                  <a:cubicBezTo>
                    <a:pt x="97" y="841"/>
                    <a:pt x="105" y="840"/>
                    <a:pt x="113" y="837"/>
                  </a:cubicBezTo>
                  <a:cubicBezTo>
                    <a:pt x="637" y="694"/>
                    <a:pt x="1042" y="277"/>
                    <a:pt x="1566" y="134"/>
                  </a:cubicBezTo>
                  <a:cubicBezTo>
                    <a:pt x="1643" y="124"/>
                    <a:pt x="1639" y="1"/>
                    <a:pt x="156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45"/>
            <p:cNvSpPr/>
            <p:nvPr/>
          </p:nvSpPr>
          <p:spPr>
            <a:xfrm>
              <a:off x="3371425" y="1637125"/>
              <a:ext cx="31725" cy="16775"/>
            </a:xfrm>
            <a:custGeom>
              <a:rect b="b" l="l" r="r" t="t"/>
              <a:pathLst>
                <a:path extrusionOk="0" h="671" w="1269">
                  <a:moveTo>
                    <a:pt x="1120" y="0"/>
                  </a:moveTo>
                  <a:cubicBezTo>
                    <a:pt x="1110" y="0"/>
                    <a:pt x="1099" y="2"/>
                    <a:pt x="1089" y="5"/>
                  </a:cubicBezTo>
                  <a:cubicBezTo>
                    <a:pt x="708" y="172"/>
                    <a:pt x="291" y="279"/>
                    <a:pt x="29" y="588"/>
                  </a:cubicBezTo>
                  <a:cubicBezTo>
                    <a:pt x="1" y="626"/>
                    <a:pt x="24" y="671"/>
                    <a:pt x="59" y="671"/>
                  </a:cubicBezTo>
                  <a:cubicBezTo>
                    <a:pt x="68" y="671"/>
                    <a:pt x="78" y="667"/>
                    <a:pt x="88" y="660"/>
                  </a:cubicBezTo>
                  <a:cubicBezTo>
                    <a:pt x="446" y="469"/>
                    <a:pt x="803" y="338"/>
                    <a:pt x="1160" y="172"/>
                  </a:cubicBezTo>
                  <a:cubicBezTo>
                    <a:pt x="1268" y="150"/>
                    <a:pt x="1219" y="0"/>
                    <a:pt x="112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45"/>
            <p:cNvSpPr/>
            <p:nvPr/>
          </p:nvSpPr>
          <p:spPr>
            <a:xfrm>
              <a:off x="3369750" y="1618400"/>
              <a:ext cx="39175" cy="7850"/>
            </a:xfrm>
            <a:custGeom>
              <a:rect b="b" l="l" r="r" t="t"/>
              <a:pathLst>
                <a:path extrusionOk="0" h="314" w="1567">
                  <a:moveTo>
                    <a:pt x="1307" y="1"/>
                  </a:moveTo>
                  <a:cubicBezTo>
                    <a:pt x="1169" y="1"/>
                    <a:pt x="1031" y="23"/>
                    <a:pt x="882" y="40"/>
                  </a:cubicBezTo>
                  <a:cubicBezTo>
                    <a:pt x="596" y="87"/>
                    <a:pt x="334" y="123"/>
                    <a:pt x="60" y="194"/>
                  </a:cubicBezTo>
                  <a:cubicBezTo>
                    <a:pt x="24" y="206"/>
                    <a:pt x="1" y="278"/>
                    <a:pt x="60" y="290"/>
                  </a:cubicBezTo>
                  <a:cubicBezTo>
                    <a:pt x="134" y="306"/>
                    <a:pt x="207" y="313"/>
                    <a:pt x="281" y="313"/>
                  </a:cubicBezTo>
                  <a:cubicBezTo>
                    <a:pt x="637" y="313"/>
                    <a:pt x="988" y="151"/>
                    <a:pt x="1345" y="151"/>
                  </a:cubicBezTo>
                  <a:cubicBezTo>
                    <a:pt x="1389" y="151"/>
                    <a:pt x="1433" y="153"/>
                    <a:pt x="1477" y="159"/>
                  </a:cubicBezTo>
                  <a:cubicBezTo>
                    <a:pt x="1482" y="160"/>
                    <a:pt x="1487" y="161"/>
                    <a:pt x="1492" y="161"/>
                  </a:cubicBezTo>
                  <a:cubicBezTo>
                    <a:pt x="1551" y="161"/>
                    <a:pt x="1566" y="27"/>
                    <a:pt x="1489" y="16"/>
                  </a:cubicBezTo>
                  <a:cubicBezTo>
                    <a:pt x="1427" y="5"/>
                    <a:pt x="1367" y="1"/>
                    <a:pt x="130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6" name="Google Shape;2566;p45"/>
            <p:cNvSpPr/>
            <p:nvPr/>
          </p:nvSpPr>
          <p:spPr>
            <a:xfrm>
              <a:off x="3397425" y="1613475"/>
              <a:ext cx="24350" cy="9800"/>
            </a:xfrm>
            <a:custGeom>
              <a:rect b="b" l="l" r="r" t="t"/>
              <a:pathLst>
                <a:path extrusionOk="0" h="392" w="974">
                  <a:moveTo>
                    <a:pt x="842" y="18"/>
                  </a:moveTo>
                  <a:cubicBezTo>
                    <a:pt x="842" y="18"/>
                    <a:pt x="841" y="19"/>
                    <a:pt x="839" y="23"/>
                  </a:cubicBezTo>
                  <a:lnTo>
                    <a:pt x="839" y="23"/>
                  </a:lnTo>
                  <a:cubicBezTo>
                    <a:pt x="842" y="21"/>
                    <a:pt x="843" y="18"/>
                    <a:pt x="842" y="18"/>
                  </a:cubicBezTo>
                  <a:close/>
                  <a:moveTo>
                    <a:pt x="894" y="1"/>
                  </a:moveTo>
                  <a:cubicBezTo>
                    <a:pt x="872" y="1"/>
                    <a:pt x="851" y="10"/>
                    <a:pt x="834" y="34"/>
                  </a:cubicBezTo>
                  <a:cubicBezTo>
                    <a:pt x="836" y="29"/>
                    <a:pt x="838" y="25"/>
                    <a:pt x="839" y="23"/>
                  </a:cubicBezTo>
                  <a:lnTo>
                    <a:pt x="839" y="23"/>
                  </a:lnTo>
                  <a:cubicBezTo>
                    <a:pt x="837" y="24"/>
                    <a:pt x="835" y="25"/>
                    <a:pt x="832" y="25"/>
                  </a:cubicBezTo>
                  <a:cubicBezTo>
                    <a:pt x="829" y="25"/>
                    <a:pt x="826" y="24"/>
                    <a:pt x="822" y="22"/>
                  </a:cubicBezTo>
                  <a:lnTo>
                    <a:pt x="727" y="22"/>
                  </a:lnTo>
                  <a:cubicBezTo>
                    <a:pt x="656" y="34"/>
                    <a:pt x="584" y="58"/>
                    <a:pt x="501" y="82"/>
                  </a:cubicBezTo>
                  <a:cubicBezTo>
                    <a:pt x="346" y="117"/>
                    <a:pt x="180" y="165"/>
                    <a:pt x="49" y="272"/>
                  </a:cubicBezTo>
                  <a:cubicBezTo>
                    <a:pt x="1" y="320"/>
                    <a:pt x="49" y="391"/>
                    <a:pt x="84" y="391"/>
                  </a:cubicBezTo>
                  <a:cubicBezTo>
                    <a:pt x="299" y="391"/>
                    <a:pt x="501" y="332"/>
                    <a:pt x="703" y="260"/>
                  </a:cubicBezTo>
                  <a:cubicBezTo>
                    <a:pt x="775" y="225"/>
                    <a:pt x="953" y="165"/>
                    <a:pt x="965" y="58"/>
                  </a:cubicBezTo>
                  <a:cubicBezTo>
                    <a:pt x="973" y="34"/>
                    <a:pt x="935" y="1"/>
                    <a:pt x="89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45"/>
            <p:cNvSpPr/>
            <p:nvPr/>
          </p:nvSpPr>
          <p:spPr>
            <a:xfrm>
              <a:off x="3356050" y="1585475"/>
              <a:ext cx="104325" cy="106650"/>
            </a:xfrm>
            <a:custGeom>
              <a:rect b="b" l="l" r="r" t="t"/>
              <a:pathLst>
                <a:path extrusionOk="0" h="4266" w="4173">
                  <a:moveTo>
                    <a:pt x="444" y="1"/>
                  </a:moveTo>
                  <a:cubicBezTo>
                    <a:pt x="314" y="1"/>
                    <a:pt x="185" y="22"/>
                    <a:pt x="61" y="71"/>
                  </a:cubicBezTo>
                  <a:cubicBezTo>
                    <a:pt x="1" y="83"/>
                    <a:pt x="1" y="154"/>
                    <a:pt x="61" y="190"/>
                  </a:cubicBezTo>
                  <a:cubicBezTo>
                    <a:pt x="549" y="380"/>
                    <a:pt x="1025" y="404"/>
                    <a:pt x="1489" y="726"/>
                  </a:cubicBezTo>
                  <a:cubicBezTo>
                    <a:pt x="1906" y="999"/>
                    <a:pt x="2263" y="1345"/>
                    <a:pt x="2597" y="1738"/>
                  </a:cubicBezTo>
                  <a:cubicBezTo>
                    <a:pt x="3216" y="2476"/>
                    <a:pt x="3692" y="3345"/>
                    <a:pt x="4061" y="4238"/>
                  </a:cubicBezTo>
                  <a:cubicBezTo>
                    <a:pt x="4069" y="4257"/>
                    <a:pt x="4084" y="4265"/>
                    <a:pt x="4100" y="4265"/>
                  </a:cubicBezTo>
                  <a:cubicBezTo>
                    <a:pt x="4134" y="4265"/>
                    <a:pt x="4172" y="4230"/>
                    <a:pt x="4156" y="4190"/>
                  </a:cubicBezTo>
                  <a:cubicBezTo>
                    <a:pt x="3763" y="3178"/>
                    <a:pt x="3251" y="2178"/>
                    <a:pt x="2549" y="1345"/>
                  </a:cubicBezTo>
                  <a:cubicBezTo>
                    <a:pt x="2098" y="822"/>
                    <a:pt x="1243" y="1"/>
                    <a:pt x="44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8" name="Google Shape;2568;p45"/>
            <p:cNvSpPr/>
            <p:nvPr/>
          </p:nvSpPr>
          <p:spPr>
            <a:xfrm>
              <a:off x="3335525" y="1588750"/>
              <a:ext cx="117000" cy="120700"/>
            </a:xfrm>
            <a:custGeom>
              <a:rect b="b" l="l" r="r" t="t"/>
              <a:pathLst>
                <a:path extrusionOk="0" h="4828" w="4680">
                  <a:moveTo>
                    <a:pt x="320" y="1"/>
                  </a:moveTo>
                  <a:cubicBezTo>
                    <a:pt x="260" y="1"/>
                    <a:pt x="202" y="4"/>
                    <a:pt x="143" y="11"/>
                  </a:cubicBezTo>
                  <a:cubicBezTo>
                    <a:pt x="60" y="23"/>
                    <a:pt x="0" y="130"/>
                    <a:pt x="96" y="178"/>
                  </a:cubicBezTo>
                  <a:cubicBezTo>
                    <a:pt x="501" y="416"/>
                    <a:pt x="953" y="511"/>
                    <a:pt x="1370" y="737"/>
                  </a:cubicBezTo>
                  <a:cubicBezTo>
                    <a:pt x="1905" y="1023"/>
                    <a:pt x="2406" y="1368"/>
                    <a:pt x="2846" y="1761"/>
                  </a:cubicBezTo>
                  <a:cubicBezTo>
                    <a:pt x="3715" y="2535"/>
                    <a:pt x="4501" y="3571"/>
                    <a:pt x="4525" y="4774"/>
                  </a:cubicBezTo>
                  <a:cubicBezTo>
                    <a:pt x="4537" y="4809"/>
                    <a:pt x="4572" y="4827"/>
                    <a:pt x="4605" y="4827"/>
                  </a:cubicBezTo>
                  <a:cubicBezTo>
                    <a:pt x="4638" y="4827"/>
                    <a:pt x="4668" y="4809"/>
                    <a:pt x="4668" y="4774"/>
                  </a:cubicBezTo>
                  <a:cubicBezTo>
                    <a:pt x="4680" y="3595"/>
                    <a:pt x="3977" y="2535"/>
                    <a:pt x="3191" y="1726"/>
                  </a:cubicBezTo>
                  <a:cubicBezTo>
                    <a:pt x="2527" y="1050"/>
                    <a:pt x="1361" y="1"/>
                    <a:pt x="32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9" name="Google Shape;2569;p45"/>
            <p:cNvSpPr/>
            <p:nvPr/>
          </p:nvSpPr>
          <p:spPr>
            <a:xfrm>
              <a:off x="3320950" y="1606800"/>
              <a:ext cx="98325" cy="72325"/>
            </a:xfrm>
            <a:custGeom>
              <a:rect b="b" l="l" r="r" t="t"/>
              <a:pathLst>
                <a:path extrusionOk="0" h="2893" w="3933">
                  <a:moveTo>
                    <a:pt x="140" y="1"/>
                  </a:moveTo>
                  <a:cubicBezTo>
                    <a:pt x="105" y="1"/>
                    <a:pt x="70" y="2"/>
                    <a:pt x="36" y="3"/>
                  </a:cubicBezTo>
                  <a:cubicBezTo>
                    <a:pt x="0" y="3"/>
                    <a:pt x="0" y="27"/>
                    <a:pt x="36" y="51"/>
                  </a:cubicBezTo>
                  <a:cubicBezTo>
                    <a:pt x="1357" y="349"/>
                    <a:pt x="3536" y="1337"/>
                    <a:pt x="3786" y="2849"/>
                  </a:cubicBezTo>
                  <a:cubicBezTo>
                    <a:pt x="3786" y="2880"/>
                    <a:pt x="3807" y="2893"/>
                    <a:pt x="3832" y="2893"/>
                  </a:cubicBezTo>
                  <a:cubicBezTo>
                    <a:pt x="3876" y="2893"/>
                    <a:pt x="3932" y="2854"/>
                    <a:pt x="3917" y="2801"/>
                  </a:cubicBezTo>
                  <a:cubicBezTo>
                    <a:pt x="3627" y="1396"/>
                    <a:pt x="1567" y="1"/>
                    <a:pt x="14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0" name="Google Shape;2570;p45"/>
            <p:cNvSpPr/>
            <p:nvPr/>
          </p:nvSpPr>
          <p:spPr>
            <a:xfrm>
              <a:off x="3301300" y="1561600"/>
              <a:ext cx="85925" cy="50400"/>
            </a:xfrm>
            <a:custGeom>
              <a:rect b="b" l="l" r="r" t="t"/>
              <a:pathLst>
                <a:path extrusionOk="0" h="2016" w="3437">
                  <a:moveTo>
                    <a:pt x="363" y="0"/>
                  </a:moveTo>
                  <a:cubicBezTo>
                    <a:pt x="267" y="0"/>
                    <a:pt x="174" y="5"/>
                    <a:pt x="84" y="14"/>
                  </a:cubicBezTo>
                  <a:cubicBezTo>
                    <a:pt x="24" y="14"/>
                    <a:pt x="0" y="97"/>
                    <a:pt x="60" y="109"/>
                  </a:cubicBezTo>
                  <a:cubicBezTo>
                    <a:pt x="1179" y="359"/>
                    <a:pt x="2965" y="645"/>
                    <a:pt x="3274" y="1954"/>
                  </a:cubicBezTo>
                  <a:cubicBezTo>
                    <a:pt x="3284" y="1997"/>
                    <a:pt x="3313" y="2016"/>
                    <a:pt x="3343" y="2016"/>
                  </a:cubicBezTo>
                  <a:cubicBezTo>
                    <a:pt x="3388" y="2016"/>
                    <a:pt x="3436" y="1976"/>
                    <a:pt x="3429" y="1919"/>
                  </a:cubicBezTo>
                  <a:cubicBezTo>
                    <a:pt x="3154" y="684"/>
                    <a:pt x="1561" y="0"/>
                    <a:pt x="36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1" name="Google Shape;2571;p45"/>
            <p:cNvSpPr/>
            <p:nvPr/>
          </p:nvSpPr>
          <p:spPr>
            <a:xfrm>
              <a:off x="3290875" y="1578175"/>
              <a:ext cx="74150" cy="23600"/>
            </a:xfrm>
            <a:custGeom>
              <a:rect b="b" l="l" r="r" t="t"/>
              <a:pathLst>
                <a:path extrusionOk="0" h="944" w="2966">
                  <a:moveTo>
                    <a:pt x="787" y="0"/>
                  </a:moveTo>
                  <a:cubicBezTo>
                    <a:pt x="531" y="0"/>
                    <a:pt x="277" y="55"/>
                    <a:pt x="36" y="184"/>
                  </a:cubicBezTo>
                  <a:cubicBezTo>
                    <a:pt x="1" y="196"/>
                    <a:pt x="24" y="244"/>
                    <a:pt x="48" y="244"/>
                  </a:cubicBezTo>
                  <a:cubicBezTo>
                    <a:pt x="157" y="233"/>
                    <a:pt x="265" y="228"/>
                    <a:pt x="372" y="228"/>
                  </a:cubicBezTo>
                  <a:cubicBezTo>
                    <a:pt x="1255" y="228"/>
                    <a:pt x="2064" y="562"/>
                    <a:pt x="2882" y="934"/>
                  </a:cubicBezTo>
                  <a:cubicBezTo>
                    <a:pt x="2893" y="941"/>
                    <a:pt x="2904" y="944"/>
                    <a:pt x="2913" y="944"/>
                  </a:cubicBezTo>
                  <a:cubicBezTo>
                    <a:pt x="2952" y="944"/>
                    <a:pt x="2966" y="892"/>
                    <a:pt x="2918" y="863"/>
                  </a:cubicBezTo>
                  <a:cubicBezTo>
                    <a:pt x="2331" y="471"/>
                    <a:pt x="1544" y="0"/>
                    <a:pt x="78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2" name="Google Shape;2572;p45"/>
            <p:cNvSpPr/>
            <p:nvPr/>
          </p:nvSpPr>
          <p:spPr>
            <a:xfrm>
              <a:off x="3257250" y="1590575"/>
              <a:ext cx="90650" cy="24425"/>
            </a:xfrm>
            <a:custGeom>
              <a:rect b="b" l="l" r="r" t="t"/>
              <a:pathLst>
                <a:path extrusionOk="0" h="977" w="3626">
                  <a:moveTo>
                    <a:pt x="915" y="0"/>
                  </a:moveTo>
                  <a:cubicBezTo>
                    <a:pt x="622" y="0"/>
                    <a:pt x="328" y="33"/>
                    <a:pt x="36" y="105"/>
                  </a:cubicBezTo>
                  <a:cubicBezTo>
                    <a:pt x="0" y="117"/>
                    <a:pt x="12" y="176"/>
                    <a:pt x="60" y="176"/>
                  </a:cubicBezTo>
                  <a:cubicBezTo>
                    <a:pt x="183" y="169"/>
                    <a:pt x="307" y="165"/>
                    <a:pt x="430" y="165"/>
                  </a:cubicBezTo>
                  <a:cubicBezTo>
                    <a:pt x="1489" y="165"/>
                    <a:pt x="2514" y="439"/>
                    <a:pt x="3453" y="962"/>
                  </a:cubicBezTo>
                  <a:cubicBezTo>
                    <a:pt x="3469" y="972"/>
                    <a:pt x="3485" y="976"/>
                    <a:pt x="3500" y="976"/>
                  </a:cubicBezTo>
                  <a:cubicBezTo>
                    <a:pt x="3574" y="976"/>
                    <a:pt x="3626" y="869"/>
                    <a:pt x="3536" y="819"/>
                  </a:cubicBezTo>
                  <a:cubicBezTo>
                    <a:pt x="2758" y="331"/>
                    <a:pt x="1843" y="0"/>
                    <a:pt x="91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45"/>
            <p:cNvSpPr/>
            <p:nvPr/>
          </p:nvSpPr>
          <p:spPr>
            <a:xfrm>
              <a:off x="3228975" y="1584125"/>
              <a:ext cx="94100" cy="16625"/>
            </a:xfrm>
            <a:custGeom>
              <a:rect b="b" l="l" r="r" t="t"/>
              <a:pathLst>
                <a:path extrusionOk="0" h="665" w="3764">
                  <a:moveTo>
                    <a:pt x="1317" y="0"/>
                  </a:moveTo>
                  <a:cubicBezTo>
                    <a:pt x="877" y="0"/>
                    <a:pt x="449" y="63"/>
                    <a:pt x="60" y="220"/>
                  </a:cubicBezTo>
                  <a:cubicBezTo>
                    <a:pt x="0" y="256"/>
                    <a:pt x="0" y="327"/>
                    <a:pt x="71" y="339"/>
                  </a:cubicBezTo>
                  <a:cubicBezTo>
                    <a:pt x="1274" y="434"/>
                    <a:pt x="2393" y="315"/>
                    <a:pt x="3584" y="660"/>
                  </a:cubicBezTo>
                  <a:cubicBezTo>
                    <a:pt x="3594" y="663"/>
                    <a:pt x="3604" y="665"/>
                    <a:pt x="3614" y="665"/>
                  </a:cubicBezTo>
                  <a:cubicBezTo>
                    <a:pt x="3723" y="665"/>
                    <a:pt x="3764" y="490"/>
                    <a:pt x="3643" y="446"/>
                  </a:cubicBezTo>
                  <a:cubicBezTo>
                    <a:pt x="2945" y="208"/>
                    <a:pt x="2113" y="0"/>
                    <a:pt x="131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45"/>
            <p:cNvSpPr/>
            <p:nvPr/>
          </p:nvSpPr>
          <p:spPr>
            <a:xfrm>
              <a:off x="3235800" y="1574725"/>
              <a:ext cx="28300" cy="7400"/>
            </a:xfrm>
            <a:custGeom>
              <a:rect b="b" l="l" r="r" t="t"/>
              <a:pathLst>
                <a:path extrusionOk="0" h="296" w="1132">
                  <a:moveTo>
                    <a:pt x="977" y="1"/>
                  </a:moveTo>
                  <a:cubicBezTo>
                    <a:pt x="810" y="1"/>
                    <a:pt x="644" y="1"/>
                    <a:pt x="477" y="24"/>
                  </a:cubicBezTo>
                  <a:cubicBezTo>
                    <a:pt x="334" y="36"/>
                    <a:pt x="179" y="36"/>
                    <a:pt x="60" y="120"/>
                  </a:cubicBezTo>
                  <a:cubicBezTo>
                    <a:pt x="1" y="167"/>
                    <a:pt x="1" y="251"/>
                    <a:pt x="84" y="274"/>
                  </a:cubicBezTo>
                  <a:cubicBezTo>
                    <a:pt x="128" y="290"/>
                    <a:pt x="173" y="296"/>
                    <a:pt x="219" y="296"/>
                  </a:cubicBezTo>
                  <a:cubicBezTo>
                    <a:pt x="310" y="296"/>
                    <a:pt x="406" y="274"/>
                    <a:pt x="501" y="274"/>
                  </a:cubicBezTo>
                  <a:cubicBezTo>
                    <a:pt x="644" y="251"/>
                    <a:pt x="810" y="251"/>
                    <a:pt x="953" y="251"/>
                  </a:cubicBezTo>
                  <a:cubicBezTo>
                    <a:pt x="1132" y="239"/>
                    <a:pt x="1132" y="1"/>
                    <a:pt x="97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5" name="Google Shape;2575;p45"/>
            <p:cNvSpPr/>
            <p:nvPr/>
          </p:nvSpPr>
          <p:spPr>
            <a:xfrm>
              <a:off x="3301300" y="1623250"/>
              <a:ext cx="90325" cy="53675"/>
            </a:xfrm>
            <a:custGeom>
              <a:rect b="b" l="l" r="r" t="t"/>
              <a:pathLst>
                <a:path extrusionOk="0" h="2147" w="3613">
                  <a:moveTo>
                    <a:pt x="131" y="0"/>
                  </a:moveTo>
                  <a:cubicBezTo>
                    <a:pt x="123" y="0"/>
                    <a:pt x="115" y="0"/>
                    <a:pt x="107" y="0"/>
                  </a:cubicBezTo>
                  <a:cubicBezTo>
                    <a:pt x="48" y="0"/>
                    <a:pt x="0" y="96"/>
                    <a:pt x="84" y="119"/>
                  </a:cubicBezTo>
                  <a:cubicBezTo>
                    <a:pt x="1334" y="655"/>
                    <a:pt x="2620" y="1036"/>
                    <a:pt x="3513" y="2132"/>
                  </a:cubicBezTo>
                  <a:cubicBezTo>
                    <a:pt x="3526" y="2142"/>
                    <a:pt x="3541" y="2146"/>
                    <a:pt x="3554" y="2146"/>
                  </a:cubicBezTo>
                  <a:cubicBezTo>
                    <a:pt x="3587" y="2146"/>
                    <a:pt x="3613" y="2118"/>
                    <a:pt x="3596" y="2084"/>
                  </a:cubicBezTo>
                  <a:cubicBezTo>
                    <a:pt x="2969" y="972"/>
                    <a:pt x="1436" y="0"/>
                    <a:pt x="13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45"/>
            <p:cNvSpPr/>
            <p:nvPr/>
          </p:nvSpPr>
          <p:spPr>
            <a:xfrm>
              <a:off x="3242650" y="1619900"/>
              <a:ext cx="25325" cy="4650"/>
            </a:xfrm>
            <a:custGeom>
              <a:rect b="b" l="l" r="r" t="t"/>
              <a:pathLst>
                <a:path extrusionOk="0" h="186" w="1013">
                  <a:moveTo>
                    <a:pt x="351" y="0"/>
                  </a:moveTo>
                  <a:cubicBezTo>
                    <a:pt x="245" y="0"/>
                    <a:pt x="142" y="11"/>
                    <a:pt x="48" y="39"/>
                  </a:cubicBezTo>
                  <a:cubicBezTo>
                    <a:pt x="1" y="63"/>
                    <a:pt x="1" y="122"/>
                    <a:pt x="48" y="146"/>
                  </a:cubicBezTo>
                  <a:cubicBezTo>
                    <a:pt x="144" y="175"/>
                    <a:pt x="249" y="186"/>
                    <a:pt x="359" y="186"/>
                  </a:cubicBezTo>
                  <a:cubicBezTo>
                    <a:pt x="563" y="186"/>
                    <a:pt x="779" y="150"/>
                    <a:pt x="965" y="134"/>
                  </a:cubicBezTo>
                  <a:cubicBezTo>
                    <a:pt x="1013" y="122"/>
                    <a:pt x="1013" y="63"/>
                    <a:pt x="965" y="63"/>
                  </a:cubicBezTo>
                  <a:cubicBezTo>
                    <a:pt x="777" y="39"/>
                    <a:pt x="557" y="0"/>
                    <a:pt x="35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45"/>
            <p:cNvSpPr/>
            <p:nvPr/>
          </p:nvSpPr>
          <p:spPr>
            <a:xfrm>
              <a:off x="3209325" y="1614325"/>
              <a:ext cx="8050" cy="4800"/>
            </a:xfrm>
            <a:custGeom>
              <a:rect b="b" l="l" r="r" t="t"/>
              <a:pathLst>
                <a:path extrusionOk="0" h="192" w="322">
                  <a:moveTo>
                    <a:pt x="203" y="0"/>
                  </a:moveTo>
                  <a:cubicBezTo>
                    <a:pt x="167" y="0"/>
                    <a:pt x="143" y="0"/>
                    <a:pt x="107" y="12"/>
                  </a:cubicBezTo>
                  <a:cubicBezTo>
                    <a:pt x="0" y="24"/>
                    <a:pt x="0" y="179"/>
                    <a:pt x="107" y="179"/>
                  </a:cubicBezTo>
                  <a:cubicBezTo>
                    <a:pt x="143" y="179"/>
                    <a:pt x="167" y="179"/>
                    <a:pt x="203" y="191"/>
                  </a:cubicBezTo>
                  <a:cubicBezTo>
                    <a:pt x="206" y="191"/>
                    <a:pt x="209" y="191"/>
                    <a:pt x="213" y="191"/>
                  </a:cubicBezTo>
                  <a:cubicBezTo>
                    <a:pt x="322" y="191"/>
                    <a:pt x="318" y="0"/>
                    <a:pt x="20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45"/>
            <p:cNvSpPr/>
            <p:nvPr/>
          </p:nvSpPr>
          <p:spPr>
            <a:xfrm>
              <a:off x="3393075" y="1681725"/>
              <a:ext cx="24325" cy="38700"/>
            </a:xfrm>
            <a:custGeom>
              <a:rect b="b" l="l" r="r" t="t"/>
              <a:pathLst>
                <a:path extrusionOk="0" h="1548" w="973">
                  <a:moveTo>
                    <a:pt x="52" y="0"/>
                  </a:moveTo>
                  <a:cubicBezTo>
                    <a:pt x="28" y="0"/>
                    <a:pt x="1" y="35"/>
                    <a:pt x="20" y="54"/>
                  </a:cubicBezTo>
                  <a:cubicBezTo>
                    <a:pt x="401" y="531"/>
                    <a:pt x="711" y="995"/>
                    <a:pt x="949" y="1543"/>
                  </a:cubicBezTo>
                  <a:cubicBezTo>
                    <a:pt x="949" y="1546"/>
                    <a:pt x="951" y="1548"/>
                    <a:pt x="954" y="1548"/>
                  </a:cubicBezTo>
                  <a:cubicBezTo>
                    <a:pt x="961" y="1548"/>
                    <a:pt x="973" y="1539"/>
                    <a:pt x="973" y="1531"/>
                  </a:cubicBezTo>
                  <a:cubicBezTo>
                    <a:pt x="770" y="995"/>
                    <a:pt x="520" y="400"/>
                    <a:pt x="68" y="7"/>
                  </a:cubicBezTo>
                  <a:cubicBezTo>
                    <a:pt x="63" y="2"/>
                    <a:pt x="58" y="0"/>
                    <a:pt x="5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45"/>
            <p:cNvSpPr/>
            <p:nvPr/>
          </p:nvSpPr>
          <p:spPr>
            <a:xfrm>
              <a:off x="3436900" y="1701450"/>
              <a:ext cx="9375" cy="18100"/>
            </a:xfrm>
            <a:custGeom>
              <a:rect b="b" l="l" r="r" t="t"/>
              <a:pathLst>
                <a:path extrusionOk="0" h="724" w="375">
                  <a:moveTo>
                    <a:pt x="69" y="1"/>
                  </a:moveTo>
                  <a:cubicBezTo>
                    <a:pt x="37" y="1"/>
                    <a:pt x="1" y="26"/>
                    <a:pt x="17" y="51"/>
                  </a:cubicBezTo>
                  <a:cubicBezTo>
                    <a:pt x="89" y="254"/>
                    <a:pt x="196" y="432"/>
                    <a:pt x="196" y="635"/>
                  </a:cubicBezTo>
                  <a:cubicBezTo>
                    <a:pt x="196" y="694"/>
                    <a:pt x="241" y="724"/>
                    <a:pt x="285" y="724"/>
                  </a:cubicBezTo>
                  <a:cubicBezTo>
                    <a:pt x="330" y="724"/>
                    <a:pt x="375" y="694"/>
                    <a:pt x="375" y="635"/>
                  </a:cubicBezTo>
                  <a:cubicBezTo>
                    <a:pt x="351" y="397"/>
                    <a:pt x="267" y="170"/>
                    <a:pt x="101" y="16"/>
                  </a:cubicBezTo>
                  <a:cubicBezTo>
                    <a:pt x="94" y="5"/>
                    <a:pt x="82" y="1"/>
                    <a:pt x="6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0" name="Google Shape;2580;p45"/>
            <p:cNvSpPr/>
            <p:nvPr/>
          </p:nvSpPr>
          <p:spPr>
            <a:xfrm>
              <a:off x="3421775" y="1673525"/>
              <a:ext cx="23600" cy="34800"/>
            </a:xfrm>
            <a:custGeom>
              <a:rect b="b" l="l" r="r" t="t"/>
              <a:pathLst>
                <a:path extrusionOk="0" h="1392" w="944">
                  <a:moveTo>
                    <a:pt x="123" y="1"/>
                  </a:moveTo>
                  <a:cubicBezTo>
                    <a:pt x="56" y="1"/>
                    <a:pt x="0" y="76"/>
                    <a:pt x="39" y="144"/>
                  </a:cubicBezTo>
                  <a:cubicBezTo>
                    <a:pt x="229" y="561"/>
                    <a:pt x="658" y="787"/>
                    <a:pt x="706" y="1275"/>
                  </a:cubicBezTo>
                  <a:cubicBezTo>
                    <a:pt x="712" y="1353"/>
                    <a:pt x="771" y="1392"/>
                    <a:pt x="829" y="1392"/>
                  </a:cubicBezTo>
                  <a:cubicBezTo>
                    <a:pt x="887" y="1392"/>
                    <a:pt x="944" y="1353"/>
                    <a:pt x="944" y="1275"/>
                  </a:cubicBezTo>
                  <a:cubicBezTo>
                    <a:pt x="944" y="787"/>
                    <a:pt x="622" y="216"/>
                    <a:pt x="170" y="13"/>
                  </a:cubicBezTo>
                  <a:cubicBezTo>
                    <a:pt x="155" y="5"/>
                    <a:pt x="139" y="1"/>
                    <a:pt x="12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45"/>
            <p:cNvSpPr/>
            <p:nvPr/>
          </p:nvSpPr>
          <p:spPr>
            <a:xfrm>
              <a:off x="3364400" y="1679800"/>
              <a:ext cx="6200" cy="5800"/>
            </a:xfrm>
            <a:custGeom>
              <a:rect b="b" l="l" r="r" t="t"/>
              <a:pathLst>
                <a:path extrusionOk="0" h="232" w="248">
                  <a:moveTo>
                    <a:pt x="12" y="1"/>
                  </a:moveTo>
                  <a:cubicBezTo>
                    <a:pt x="0" y="1"/>
                    <a:pt x="0" y="1"/>
                    <a:pt x="0" y="12"/>
                  </a:cubicBezTo>
                  <a:cubicBezTo>
                    <a:pt x="72" y="84"/>
                    <a:pt x="155" y="131"/>
                    <a:pt x="203" y="227"/>
                  </a:cubicBezTo>
                  <a:cubicBezTo>
                    <a:pt x="206" y="230"/>
                    <a:pt x="211" y="231"/>
                    <a:pt x="216" y="231"/>
                  </a:cubicBezTo>
                  <a:cubicBezTo>
                    <a:pt x="230" y="231"/>
                    <a:pt x="247" y="220"/>
                    <a:pt x="238" y="203"/>
                  </a:cubicBezTo>
                  <a:cubicBezTo>
                    <a:pt x="179" y="120"/>
                    <a:pt x="84" y="60"/>
                    <a:pt x="1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45"/>
            <p:cNvSpPr/>
            <p:nvPr/>
          </p:nvSpPr>
          <p:spPr>
            <a:xfrm>
              <a:off x="3207350" y="1644175"/>
              <a:ext cx="108750" cy="17000"/>
            </a:xfrm>
            <a:custGeom>
              <a:rect b="b" l="l" r="r" t="t"/>
              <a:pathLst>
                <a:path extrusionOk="0" h="680" w="4350">
                  <a:moveTo>
                    <a:pt x="1985" y="1"/>
                  </a:moveTo>
                  <a:cubicBezTo>
                    <a:pt x="1217" y="1"/>
                    <a:pt x="476" y="170"/>
                    <a:pt x="32" y="592"/>
                  </a:cubicBezTo>
                  <a:cubicBezTo>
                    <a:pt x="0" y="613"/>
                    <a:pt x="24" y="680"/>
                    <a:pt x="54" y="680"/>
                  </a:cubicBezTo>
                  <a:cubicBezTo>
                    <a:pt x="59" y="680"/>
                    <a:pt x="63" y="678"/>
                    <a:pt x="67" y="675"/>
                  </a:cubicBezTo>
                  <a:cubicBezTo>
                    <a:pt x="733" y="425"/>
                    <a:pt x="1568" y="251"/>
                    <a:pt x="2384" y="251"/>
                  </a:cubicBezTo>
                  <a:cubicBezTo>
                    <a:pt x="3041" y="251"/>
                    <a:pt x="3686" y="364"/>
                    <a:pt x="4223" y="640"/>
                  </a:cubicBezTo>
                  <a:cubicBezTo>
                    <a:pt x="4227" y="640"/>
                    <a:pt x="4231" y="641"/>
                    <a:pt x="4235" y="641"/>
                  </a:cubicBezTo>
                  <a:cubicBezTo>
                    <a:pt x="4300" y="641"/>
                    <a:pt x="4349" y="554"/>
                    <a:pt x="4282" y="521"/>
                  </a:cubicBezTo>
                  <a:cubicBezTo>
                    <a:pt x="3735" y="213"/>
                    <a:pt x="2844" y="1"/>
                    <a:pt x="198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45"/>
            <p:cNvSpPr/>
            <p:nvPr/>
          </p:nvSpPr>
          <p:spPr>
            <a:xfrm>
              <a:off x="3162875" y="1669650"/>
              <a:ext cx="21925" cy="20350"/>
            </a:xfrm>
            <a:custGeom>
              <a:rect b="b" l="l" r="r" t="t"/>
              <a:pathLst>
                <a:path extrusionOk="0" h="814" w="877">
                  <a:moveTo>
                    <a:pt x="823" y="0"/>
                  </a:moveTo>
                  <a:cubicBezTo>
                    <a:pt x="819" y="0"/>
                    <a:pt x="815" y="1"/>
                    <a:pt x="810" y="2"/>
                  </a:cubicBezTo>
                  <a:cubicBezTo>
                    <a:pt x="632" y="49"/>
                    <a:pt x="406" y="121"/>
                    <a:pt x="275" y="252"/>
                  </a:cubicBezTo>
                  <a:cubicBezTo>
                    <a:pt x="156" y="371"/>
                    <a:pt x="1" y="561"/>
                    <a:pt x="48" y="764"/>
                  </a:cubicBezTo>
                  <a:cubicBezTo>
                    <a:pt x="59" y="784"/>
                    <a:pt x="96" y="814"/>
                    <a:pt x="129" y="814"/>
                  </a:cubicBezTo>
                  <a:cubicBezTo>
                    <a:pt x="134" y="814"/>
                    <a:pt x="139" y="813"/>
                    <a:pt x="144" y="811"/>
                  </a:cubicBezTo>
                  <a:cubicBezTo>
                    <a:pt x="263" y="704"/>
                    <a:pt x="334" y="549"/>
                    <a:pt x="441" y="430"/>
                  </a:cubicBezTo>
                  <a:cubicBezTo>
                    <a:pt x="560" y="287"/>
                    <a:pt x="644" y="168"/>
                    <a:pt x="822" y="73"/>
                  </a:cubicBezTo>
                  <a:cubicBezTo>
                    <a:pt x="877" y="51"/>
                    <a:pt x="862" y="0"/>
                    <a:pt x="82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4" name="Google Shape;2584;p45"/>
            <p:cNvSpPr/>
            <p:nvPr/>
          </p:nvSpPr>
          <p:spPr>
            <a:xfrm>
              <a:off x="3188775" y="1683975"/>
              <a:ext cx="325" cy="325"/>
            </a:xfrm>
            <a:custGeom>
              <a:rect b="b" l="l" r="r" t="t"/>
              <a:pathLst>
                <a:path extrusionOk="0" h="13" w="13">
                  <a:moveTo>
                    <a:pt x="1" y="0"/>
                  </a:moveTo>
                  <a:lnTo>
                    <a:pt x="1" y="12"/>
                  </a:lnTo>
                  <a:cubicBezTo>
                    <a:pt x="13" y="12"/>
                    <a:pt x="13" y="0"/>
                    <a:pt x="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45"/>
            <p:cNvSpPr/>
            <p:nvPr/>
          </p:nvSpPr>
          <p:spPr>
            <a:xfrm>
              <a:off x="3396325" y="3194675"/>
              <a:ext cx="18100" cy="62875"/>
            </a:xfrm>
            <a:custGeom>
              <a:rect b="b" l="l" r="r" t="t"/>
              <a:pathLst>
                <a:path extrusionOk="0" h="2515" w="724">
                  <a:moveTo>
                    <a:pt x="78" y="1"/>
                  </a:moveTo>
                  <a:cubicBezTo>
                    <a:pt x="35" y="1"/>
                    <a:pt x="1" y="40"/>
                    <a:pt x="9" y="92"/>
                  </a:cubicBezTo>
                  <a:cubicBezTo>
                    <a:pt x="93" y="484"/>
                    <a:pt x="235" y="854"/>
                    <a:pt x="331" y="1258"/>
                  </a:cubicBezTo>
                  <a:cubicBezTo>
                    <a:pt x="402" y="1663"/>
                    <a:pt x="390" y="2080"/>
                    <a:pt x="485" y="2461"/>
                  </a:cubicBezTo>
                  <a:cubicBezTo>
                    <a:pt x="497" y="2497"/>
                    <a:pt x="527" y="2514"/>
                    <a:pt x="557" y="2514"/>
                  </a:cubicBezTo>
                  <a:cubicBezTo>
                    <a:pt x="587" y="2514"/>
                    <a:pt x="616" y="2497"/>
                    <a:pt x="628" y="2461"/>
                  </a:cubicBezTo>
                  <a:cubicBezTo>
                    <a:pt x="724" y="2056"/>
                    <a:pt x="640" y="1580"/>
                    <a:pt x="581" y="1187"/>
                  </a:cubicBezTo>
                  <a:cubicBezTo>
                    <a:pt x="521" y="782"/>
                    <a:pt x="450" y="318"/>
                    <a:pt x="128" y="20"/>
                  </a:cubicBezTo>
                  <a:cubicBezTo>
                    <a:pt x="112" y="7"/>
                    <a:pt x="94" y="1"/>
                    <a:pt x="7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45"/>
            <p:cNvSpPr/>
            <p:nvPr/>
          </p:nvSpPr>
          <p:spPr>
            <a:xfrm>
              <a:off x="3383850" y="3275300"/>
              <a:ext cx="30575" cy="84875"/>
            </a:xfrm>
            <a:custGeom>
              <a:rect b="b" l="l" r="r" t="t"/>
              <a:pathLst>
                <a:path extrusionOk="0" h="3395" w="1223">
                  <a:moveTo>
                    <a:pt x="1047" y="1"/>
                  </a:moveTo>
                  <a:cubicBezTo>
                    <a:pt x="1026" y="1"/>
                    <a:pt x="1008" y="16"/>
                    <a:pt x="1008" y="46"/>
                  </a:cubicBezTo>
                  <a:cubicBezTo>
                    <a:pt x="961" y="581"/>
                    <a:pt x="830" y="1177"/>
                    <a:pt x="734" y="1689"/>
                  </a:cubicBezTo>
                  <a:cubicBezTo>
                    <a:pt x="627" y="2308"/>
                    <a:pt x="377" y="2855"/>
                    <a:pt x="20" y="3344"/>
                  </a:cubicBezTo>
                  <a:cubicBezTo>
                    <a:pt x="0" y="3373"/>
                    <a:pt x="37" y="3394"/>
                    <a:pt x="64" y="3394"/>
                  </a:cubicBezTo>
                  <a:cubicBezTo>
                    <a:pt x="70" y="3394"/>
                    <a:pt x="75" y="3393"/>
                    <a:pt x="80" y="3391"/>
                  </a:cubicBezTo>
                  <a:cubicBezTo>
                    <a:pt x="961" y="2617"/>
                    <a:pt x="1223" y="1129"/>
                    <a:pt x="1104" y="46"/>
                  </a:cubicBezTo>
                  <a:cubicBezTo>
                    <a:pt x="1092" y="16"/>
                    <a:pt x="1068" y="1"/>
                    <a:pt x="104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7" name="Google Shape;2587;p45"/>
            <p:cNvSpPr/>
            <p:nvPr/>
          </p:nvSpPr>
          <p:spPr>
            <a:xfrm>
              <a:off x="3415600" y="3231100"/>
              <a:ext cx="13700" cy="98300"/>
            </a:xfrm>
            <a:custGeom>
              <a:rect b="b" l="l" r="r" t="t"/>
              <a:pathLst>
                <a:path extrusionOk="0" h="3932" w="548">
                  <a:moveTo>
                    <a:pt x="172" y="0"/>
                  </a:moveTo>
                  <a:cubicBezTo>
                    <a:pt x="142" y="0"/>
                    <a:pt x="113" y="19"/>
                    <a:pt x="119" y="51"/>
                  </a:cubicBezTo>
                  <a:cubicBezTo>
                    <a:pt x="286" y="1349"/>
                    <a:pt x="0" y="2599"/>
                    <a:pt x="48" y="3873"/>
                  </a:cubicBezTo>
                  <a:cubicBezTo>
                    <a:pt x="48" y="3909"/>
                    <a:pt x="77" y="3932"/>
                    <a:pt x="106" y="3932"/>
                  </a:cubicBezTo>
                  <a:cubicBezTo>
                    <a:pt x="126" y="3932"/>
                    <a:pt x="145" y="3921"/>
                    <a:pt x="155" y="3897"/>
                  </a:cubicBezTo>
                  <a:cubicBezTo>
                    <a:pt x="429" y="2623"/>
                    <a:pt x="548" y="1290"/>
                    <a:pt x="226" y="39"/>
                  </a:cubicBezTo>
                  <a:cubicBezTo>
                    <a:pt x="221" y="13"/>
                    <a:pt x="196" y="0"/>
                    <a:pt x="17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8" name="Google Shape;2588;p45"/>
            <p:cNvSpPr/>
            <p:nvPr/>
          </p:nvSpPr>
          <p:spPr>
            <a:xfrm>
              <a:off x="3405475" y="3339025"/>
              <a:ext cx="12825" cy="21475"/>
            </a:xfrm>
            <a:custGeom>
              <a:rect b="b" l="l" r="r" t="t"/>
              <a:pathLst>
                <a:path extrusionOk="0" h="859" w="513">
                  <a:moveTo>
                    <a:pt x="467" y="1"/>
                  </a:moveTo>
                  <a:cubicBezTo>
                    <a:pt x="457" y="1"/>
                    <a:pt x="446" y="4"/>
                    <a:pt x="441" y="9"/>
                  </a:cubicBezTo>
                  <a:cubicBezTo>
                    <a:pt x="358" y="128"/>
                    <a:pt x="274" y="211"/>
                    <a:pt x="203" y="318"/>
                  </a:cubicBezTo>
                  <a:cubicBezTo>
                    <a:pt x="119" y="425"/>
                    <a:pt x="60" y="545"/>
                    <a:pt x="24" y="664"/>
                  </a:cubicBezTo>
                  <a:cubicBezTo>
                    <a:pt x="0" y="723"/>
                    <a:pt x="36" y="783"/>
                    <a:pt x="60" y="806"/>
                  </a:cubicBezTo>
                  <a:cubicBezTo>
                    <a:pt x="84" y="842"/>
                    <a:pt x="108" y="842"/>
                    <a:pt x="143" y="854"/>
                  </a:cubicBezTo>
                  <a:cubicBezTo>
                    <a:pt x="155" y="857"/>
                    <a:pt x="166" y="858"/>
                    <a:pt x="179" y="858"/>
                  </a:cubicBezTo>
                  <a:cubicBezTo>
                    <a:pt x="218" y="858"/>
                    <a:pt x="259" y="843"/>
                    <a:pt x="286" y="806"/>
                  </a:cubicBezTo>
                  <a:cubicBezTo>
                    <a:pt x="393" y="699"/>
                    <a:pt x="453" y="568"/>
                    <a:pt x="477" y="437"/>
                  </a:cubicBezTo>
                  <a:cubicBezTo>
                    <a:pt x="512" y="306"/>
                    <a:pt x="489" y="152"/>
                    <a:pt x="489" y="21"/>
                  </a:cubicBezTo>
                  <a:cubicBezTo>
                    <a:pt x="496" y="7"/>
                    <a:pt x="482" y="1"/>
                    <a:pt x="46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9" name="Google Shape;2589;p45"/>
            <p:cNvSpPr/>
            <p:nvPr/>
          </p:nvSpPr>
          <p:spPr>
            <a:xfrm>
              <a:off x="3448050" y="3267075"/>
              <a:ext cx="9525" cy="47075"/>
            </a:xfrm>
            <a:custGeom>
              <a:rect b="b" l="l" r="r" t="t"/>
              <a:pathLst>
                <a:path extrusionOk="0" h="1883" w="381">
                  <a:moveTo>
                    <a:pt x="82" y="1"/>
                  </a:moveTo>
                  <a:cubicBezTo>
                    <a:pt x="64" y="1"/>
                    <a:pt x="48" y="13"/>
                    <a:pt x="48" y="41"/>
                  </a:cubicBezTo>
                  <a:cubicBezTo>
                    <a:pt x="60" y="648"/>
                    <a:pt x="48" y="1232"/>
                    <a:pt x="0" y="1827"/>
                  </a:cubicBezTo>
                  <a:cubicBezTo>
                    <a:pt x="0" y="1864"/>
                    <a:pt x="28" y="1883"/>
                    <a:pt x="58" y="1883"/>
                  </a:cubicBezTo>
                  <a:cubicBezTo>
                    <a:pt x="75" y="1883"/>
                    <a:pt x="94" y="1876"/>
                    <a:pt x="107" y="1863"/>
                  </a:cubicBezTo>
                  <a:cubicBezTo>
                    <a:pt x="381" y="1303"/>
                    <a:pt x="191" y="625"/>
                    <a:pt x="131" y="41"/>
                  </a:cubicBezTo>
                  <a:cubicBezTo>
                    <a:pt x="125" y="16"/>
                    <a:pt x="102" y="1"/>
                    <a:pt x="8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0" name="Google Shape;2590;p45"/>
            <p:cNvSpPr/>
            <p:nvPr/>
          </p:nvSpPr>
          <p:spPr>
            <a:xfrm>
              <a:off x="3433150" y="3338175"/>
              <a:ext cx="14450" cy="29300"/>
            </a:xfrm>
            <a:custGeom>
              <a:rect b="b" l="l" r="r" t="t"/>
              <a:pathLst>
                <a:path extrusionOk="0" h="1172" w="578">
                  <a:moveTo>
                    <a:pt x="464" y="1"/>
                  </a:moveTo>
                  <a:cubicBezTo>
                    <a:pt x="427" y="1"/>
                    <a:pt x="388" y="20"/>
                    <a:pt x="370" y="67"/>
                  </a:cubicBezTo>
                  <a:cubicBezTo>
                    <a:pt x="310" y="245"/>
                    <a:pt x="251" y="424"/>
                    <a:pt x="179" y="602"/>
                  </a:cubicBezTo>
                  <a:cubicBezTo>
                    <a:pt x="120" y="769"/>
                    <a:pt x="1" y="936"/>
                    <a:pt x="1" y="1102"/>
                  </a:cubicBezTo>
                  <a:cubicBezTo>
                    <a:pt x="1" y="1147"/>
                    <a:pt x="33" y="1171"/>
                    <a:pt x="70" y="1171"/>
                  </a:cubicBezTo>
                  <a:cubicBezTo>
                    <a:pt x="82" y="1171"/>
                    <a:pt x="96" y="1168"/>
                    <a:pt x="108" y="1162"/>
                  </a:cubicBezTo>
                  <a:cubicBezTo>
                    <a:pt x="251" y="1067"/>
                    <a:pt x="298" y="876"/>
                    <a:pt x="358" y="721"/>
                  </a:cubicBezTo>
                  <a:cubicBezTo>
                    <a:pt x="429" y="531"/>
                    <a:pt x="489" y="328"/>
                    <a:pt x="548" y="114"/>
                  </a:cubicBezTo>
                  <a:cubicBezTo>
                    <a:pt x="577" y="49"/>
                    <a:pt x="522" y="1"/>
                    <a:pt x="46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1" name="Google Shape;2591;p45"/>
            <p:cNvSpPr/>
            <p:nvPr/>
          </p:nvSpPr>
          <p:spPr>
            <a:xfrm>
              <a:off x="3475425" y="3280350"/>
              <a:ext cx="22050" cy="79875"/>
            </a:xfrm>
            <a:custGeom>
              <a:rect b="b" l="l" r="r" t="t"/>
              <a:pathLst>
                <a:path extrusionOk="0" h="3195" w="882">
                  <a:moveTo>
                    <a:pt x="463" y="0"/>
                  </a:moveTo>
                  <a:cubicBezTo>
                    <a:pt x="388" y="0"/>
                    <a:pt x="317" y="59"/>
                    <a:pt x="346" y="153"/>
                  </a:cubicBezTo>
                  <a:cubicBezTo>
                    <a:pt x="596" y="1225"/>
                    <a:pt x="96" y="2106"/>
                    <a:pt x="0" y="3130"/>
                  </a:cubicBezTo>
                  <a:cubicBezTo>
                    <a:pt x="0" y="3170"/>
                    <a:pt x="39" y="3194"/>
                    <a:pt x="75" y="3194"/>
                  </a:cubicBezTo>
                  <a:cubicBezTo>
                    <a:pt x="92" y="3194"/>
                    <a:pt x="108" y="3189"/>
                    <a:pt x="119" y="3177"/>
                  </a:cubicBezTo>
                  <a:cubicBezTo>
                    <a:pt x="822" y="2439"/>
                    <a:pt x="881" y="998"/>
                    <a:pt x="584" y="82"/>
                  </a:cubicBezTo>
                  <a:cubicBezTo>
                    <a:pt x="560" y="25"/>
                    <a:pt x="511" y="0"/>
                    <a:pt x="46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2" name="Google Shape;2592;p45"/>
            <p:cNvSpPr/>
            <p:nvPr/>
          </p:nvSpPr>
          <p:spPr>
            <a:xfrm>
              <a:off x="3516650" y="3292650"/>
              <a:ext cx="6125" cy="35975"/>
            </a:xfrm>
            <a:custGeom>
              <a:rect b="b" l="l" r="r" t="t"/>
              <a:pathLst>
                <a:path extrusionOk="0" h="1439" w="245">
                  <a:moveTo>
                    <a:pt x="93" y="0"/>
                  </a:moveTo>
                  <a:cubicBezTo>
                    <a:pt x="45" y="0"/>
                    <a:pt x="0" y="30"/>
                    <a:pt x="6" y="90"/>
                  </a:cubicBezTo>
                  <a:cubicBezTo>
                    <a:pt x="54" y="518"/>
                    <a:pt x="18" y="959"/>
                    <a:pt x="54" y="1387"/>
                  </a:cubicBezTo>
                  <a:cubicBezTo>
                    <a:pt x="54" y="1420"/>
                    <a:pt x="79" y="1439"/>
                    <a:pt x="106" y="1439"/>
                  </a:cubicBezTo>
                  <a:cubicBezTo>
                    <a:pt x="128" y="1439"/>
                    <a:pt x="150" y="1426"/>
                    <a:pt x="161" y="1399"/>
                  </a:cubicBezTo>
                  <a:cubicBezTo>
                    <a:pt x="244" y="971"/>
                    <a:pt x="233" y="542"/>
                    <a:pt x="197" y="90"/>
                  </a:cubicBezTo>
                  <a:cubicBezTo>
                    <a:pt x="191" y="30"/>
                    <a:pt x="140" y="0"/>
                    <a:pt x="9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3" name="Google Shape;2593;p45"/>
            <p:cNvSpPr/>
            <p:nvPr/>
          </p:nvSpPr>
          <p:spPr>
            <a:xfrm>
              <a:off x="3512425" y="3361925"/>
              <a:ext cx="1725" cy="3475"/>
            </a:xfrm>
            <a:custGeom>
              <a:rect b="b" l="l" r="r" t="t"/>
              <a:pathLst>
                <a:path extrusionOk="0" h="139" w="69">
                  <a:moveTo>
                    <a:pt x="52" y="1"/>
                  </a:moveTo>
                  <a:cubicBezTo>
                    <a:pt x="47" y="1"/>
                    <a:pt x="44" y="4"/>
                    <a:pt x="44" y="10"/>
                  </a:cubicBezTo>
                  <a:cubicBezTo>
                    <a:pt x="44" y="57"/>
                    <a:pt x="44" y="69"/>
                    <a:pt x="9" y="117"/>
                  </a:cubicBezTo>
                  <a:cubicBezTo>
                    <a:pt x="0" y="125"/>
                    <a:pt x="4" y="139"/>
                    <a:pt x="14" y="139"/>
                  </a:cubicBezTo>
                  <a:cubicBezTo>
                    <a:pt x="19" y="139"/>
                    <a:pt x="25" y="136"/>
                    <a:pt x="32" y="129"/>
                  </a:cubicBezTo>
                  <a:cubicBezTo>
                    <a:pt x="56" y="105"/>
                    <a:pt x="68" y="57"/>
                    <a:pt x="68" y="10"/>
                  </a:cubicBezTo>
                  <a:cubicBezTo>
                    <a:pt x="62" y="4"/>
                    <a:pt x="56" y="1"/>
                    <a:pt x="5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45"/>
            <p:cNvSpPr/>
            <p:nvPr/>
          </p:nvSpPr>
          <p:spPr>
            <a:xfrm>
              <a:off x="3536150" y="3294475"/>
              <a:ext cx="17275" cy="70550"/>
            </a:xfrm>
            <a:custGeom>
              <a:rect b="b" l="l" r="r" t="t"/>
              <a:pathLst>
                <a:path extrusionOk="0" h="2822" w="691">
                  <a:moveTo>
                    <a:pt x="468" y="1"/>
                  </a:moveTo>
                  <a:cubicBezTo>
                    <a:pt x="415" y="1"/>
                    <a:pt x="363" y="35"/>
                    <a:pt x="369" y="88"/>
                  </a:cubicBezTo>
                  <a:cubicBezTo>
                    <a:pt x="405" y="600"/>
                    <a:pt x="357" y="1088"/>
                    <a:pt x="274" y="1576"/>
                  </a:cubicBezTo>
                  <a:cubicBezTo>
                    <a:pt x="191" y="1969"/>
                    <a:pt x="24" y="2338"/>
                    <a:pt x="0" y="2743"/>
                  </a:cubicBezTo>
                  <a:cubicBezTo>
                    <a:pt x="0" y="2793"/>
                    <a:pt x="38" y="2821"/>
                    <a:pt x="79" y="2821"/>
                  </a:cubicBezTo>
                  <a:cubicBezTo>
                    <a:pt x="107" y="2821"/>
                    <a:pt x="136" y="2808"/>
                    <a:pt x="155" y="2779"/>
                  </a:cubicBezTo>
                  <a:cubicBezTo>
                    <a:pt x="667" y="2053"/>
                    <a:pt x="691" y="922"/>
                    <a:pt x="572" y="76"/>
                  </a:cubicBezTo>
                  <a:cubicBezTo>
                    <a:pt x="556" y="23"/>
                    <a:pt x="512" y="1"/>
                    <a:pt x="46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5" name="Google Shape;2595;p45"/>
            <p:cNvSpPr/>
            <p:nvPr/>
          </p:nvSpPr>
          <p:spPr>
            <a:xfrm>
              <a:off x="3563950" y="3300900"/>
              <a:ext cx="13900" cy="58250"/>
            </a:xfrm>
            <a:custGeom>
              <a:rect b="b" l="l" r="r" t="t"/>
              <a:pathLst>
                <a:path extrusionOk="0" h="2330" w="556">
                  <a:moveTo>
                    <a:pt x="429" y="1"/>
                  </a:moveTo>
                  <a:cubicBezTo>
                    <a:pt x="379" y="1"/>
                    <a:pt x="329" y="30"/>
                    <a:pt x="329" y="93"/>
                  </a:cubicBezTo>
                  <a:cubicBezTo>
                    <a:pt x="353" y="510"/>
                    <a:pt x="317" y="903"/>
                    <a:pt x="234" y="1308"/>
                  </a:cubicBezTo>
                  <a:cubicBezTo>
                    <a:pt x="174" y="1641"/>
                    <a:pt x="31" y="1950"/>
                    <a:pt x="7" y="2260"/>
                  </a:cubicBezTo>
                  <a:cubicBezTo>
                    <a:pt x="0" y="2304"/>
                    <a:pt x="42" y="2329"/>
                    <a:pt x="81" y="2329"/>
                  </a:cubicBezTo>
                  <a:cubicBezTo>
                    <a:pt x="105" y="2329"/>
                    <a:pt x="129" y="2319"/>
                    <a:pt x="138" y="2296"/>
                  </a:cubicBezTo>
                  <a:cubicBezTo>
                    <a:pt x="508" y="1677"/>
                    <a:pt x="555" y="772"/>
                    <a:pt x="531" y="69"/>
                  </a:cubicBezTo>
                  <a:cubicBezTo>
                    <a:pt x="520" y="24"/>
                    <a:pt x="474" y="1"/>
                    <a:pt x="42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6" name="Google Shape;2596;p45"/>
            <p:cNvSpPr/>
            <p:nvPr/>
          </p:nvSpPr>
          <p:spPr>
            <a:xfrm>
              <a:off x="3586250" y="3263625"/>
              <a:ext cx="18675" cy="92225"/>
            </a:xfrm>
            <a:custGeom>
              <a:rect b="b" l="l" r="r" t="t"/>
              <a:pathLst>
                <a:path extrusionOk="0" h="3689" w="747">
                  <a:moveTo>
                    <a:pt x="528" y="1"/>
                  </a:moveTo>
                  <a:cubicBezTo>
                    <a:pt x="488" y="1"/>
                    <a:pt x="449" y="24"/>
                    <a:pt x="449" y="72"/>
                  </a:cubicBezTo>
                  <a:cubicBezTo>
                    <a:pt x="568" y="1322"/>
                    <a:pt x="211" y="2394"/>
                    <a:pt x="8" y="3608"/>
                  </a:cubicBezTo>
                  <a:cubicBezTo>
                    <a:pt x="1" y="3653"/>
                    <a:pt x="35" y="3688"/>
                    <a:pt x="71" y="3688"/>
                  </a:cubicBezTo>
                  <a:cubicBezTo>
                    <a:pt x="92" y="3688"/>
                    <a:pt x="114" y="3675"/>
                    <a:pt x="127" y="3644"/>
                  </a:cubicBezTo>
                  <a:cubicBezTo>
                    <a:pt x="699" y="2656"/>
                    <a:pt x="747" y="1191"/>
                    <a:pt x="616" y="72"/>
                  </a:cubicBezTo>
                  <a:cubicBezTo>
                    <a:pt x="610" y="24"/>
                    <a:pt x="568" y="1"/>
                    <a:pt x="52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45"/>
            <p:cNvSpPr/>
            <p:nvPr/>
          </p:nvSpPr>
          <p:spPr>
            <a:xfrm>
              <a:off x="3601025" y="3276425"/>
              <a:ext cx="8225" cy="44450"/>
            </a:xfrm>
            <a:custGeom>
              <a:rect b="b" l="l" r="r" t="t"/>
              <a:pathLst>
                <a:path extrusionOk="0" h="1778" w="329">
                  <a:moveTo>
                    <a:pt x="267" y="1"/>
                  </a:moveTo>
                  <a:cubicBezTo>
                    <a:pt x="236" y="1"/>
                    <a:pt x="203" y="24"/>
                    <a:pt x="203" y="72"/>
                  </a:cubicBezTo>
                  <a:cubicBezTo>
                    <a:pt x="191" y="620"/>
                    <a:pt x="37" y="1155"/>
                    <a:pt x="1" y="1727"/>
                  </a:cubicBezTo>
                  <a:cubicBezTo>
                    <a:pt x="1" y="1760"/>
                    <a:pt x="26" y="1778"/>
                    <a:pt x="51" y="1778"/>
                  </a:cubicBezTo>
                  <a:cubicBezTo>
                    <a:pt x="71" y="1778"/>
                    <a:pt x="91" y="1766"/>
                    <a:pt x="96" y="1739"/>
                  </a:cubicBezTo>
                  <a:cubicBezTo>
                    <a:pt x="263" y="1203"/>
                    <a:pt x="322" y="632"/>
                    <a:pt x="322" y="72"/>
                  </a:cubicBezTo>
                  <a:cubicBezTo>
                    <a:pt x="328" y="24"/>
                    <a:pt x="298" y="1"/>
                    <a:pt x="26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8" name="Google Shape;2598;p45"/>
            <p:cNvSpPr/>
            <p:nvPr/>
          </p:nvSpPr>
          <p:spPr>
            <a:xfrm>
              <a:off x="3316850" y="3176500"/>
              <a:ext cx="33575" cy="36200"/>
            </a:xfrm>
            <a:custGeom>
              <a:rect b="b" l="l" r="r" t="t"/>
              <a:pathLst>
                <a:path extrusionOk="0" h="1448" w="1343">
                  <a:moveTo>
                    <a:pt x="1328" y="1"/>
                  </a:moveTo>
                  <a:cubicBezTo>
                    <a:pt x="1325" y="1"/>
                    <a:pt x="1322" y="3"/>
                    <a:pt x="1319" y="9"/>
                  </a:cubicBezTo>
                  <a:cubicBezTo>
                    <a:pt x="783" y="307"/>
                    <a:pt x="200" y="807"/>
                    <a:pt x="9" y="1402"/>
                  </a:cubicBezTo>
                  <a:cubicBezTo>
                    <a:pt x="1" y="1428"/>
                    <a:pt x="29" y="1447"/>
                    <a:pt x="50" y="1447"/>
                  </a:cubicBezTo>
                  <a:cubicBezTo>
                    <a:pt x="58" y="1447"/>
                    <a:pt x="65" y="1444"/>
                    <a:pt x="69" y="1438"/>
                  </a:cubicBezTo>
                  <a:cubicBezTo>
                    <a:pt x="259" y="1200"/>
                    <a:pt x="414" y="914"/>
                    <a:pt x="616" y="676"/>
                  </a:cubicBezTo>
                  <a:cubicBezTo>
                    <a:pt x="843" y="438"/>
                    <a:pt x="1081" y="211"/>
                    <a:pt x="1343" y="21"/>
                  </a:cubicBezTo>
                  <a:cubicBezTo>
                    <a:pt x="1343" y="21"/>
                    <a:pt x="1336" y="1"/>
                    <a:pt x="132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9" name="Google Shape;2599;p45"/>
            <p:cNvSpPr/>
            <p:nvPr/>
          </p:nvSpPr>
          <p:spPr>
            <a:xfrm>
              <a:off x="3274500" y="3256225"/>
              <a:ext cx="24625" cy="69850"/>
            </a:xfrm>
            <a:custGeom>
              <a:rect b="b" l="l" r="r" t="t"/>
              <a:pathLst>
                <a:path extrusionOk="0" h="2794" w="985">
                  <a:moveTo>
                    <a:pt x="925" y="0"/>
                  </a:moveTo>
                  <a:cubicBezTo>
                    <a:pt x="910" y="0"/>
                    <a:pt x="894" y="7"/>
                    <a:pt x="882" y="23"/>
                  </a:cubicBezTo>
                  <a:cubicBezTo>
                    <a:pt x="691" y="475"/>
                    <a:pt x="525" y="904"/>
                    <a:pt x="382" y="1368"/>
                  </a:cubicBezTo>
                  <a:cubicBezTo>
                    <a:pt x="227" y="1821"/>
                    <a:pt x="36" y="2273"/>
                    <a:pt x="1" y="2737"/>
                  </a:cubicBezTo>
                  <a:cubicBezTo>
                    <a:pt x="1" y="2775"/>
                    <a:pt x="33" y="2793"/>
                    <a:pt x="63" y="2793"/>
                  </a:cubicBezTo>
                  <a:cubicBezTo>
                    <a:pt x="82" y="2793"/>
                    <a:pt x="99" y="2786"/>
                    <a:pt x="108" y="2773"/>
                  </a:cubicBezTo>
                  <a:cubicBezTo>
                    <a:pt x="322" y="2380"/>
                    <a:pt x="405" y="1940"/>
                    <a:pt x="536" y="1523"/>
                  </a:cubicBezTo>
                  <a:cubicBezTo>
                    <a:pt x="691" y="1047"/>
                    <a:pt x="834" y="547"/>
                    <a:pt x="977" y="58"/>
                  </a:cubicBezTo>
                  <a:cubicBezTo>
                    <a:pt x="985" y="27"/>
                    <a:pt x="956" y="0"/>
                    <a:pt x="92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0" name="Google Shape;2600;p45"/>
            <p:cNvSpPr/>
            <p:nvPr/>
          </p:nvSpPr>
          <p:spPr>
            <a:xfrm>
              <a:off x="3268250" y="3350575"/>
              <a:ext cx="34900" cy="192125"/>
            </a:xfrm>
            <a:custGeom>
              <a:rect b="b" l="l" r="r" t="t"/>
              <a:pathLst>
                <a:path extrusionOk="0" h="7685" w="1396">
                  <a:moveTo>
                    <a:pt x="211" y="1"/>
                  </a:moveTo>
                  <a:cubicBezTo>
                    <a:pt x="170" y="1"/>
                    <a:pt x="126" y="27"/>
                    <a:pt x="120" y="83"/>
                  </a:cubicBezTo>
                  <a:cubicBezTo>
                    <a:pt x="48" y="1476"/>
                    <a:pt x="1" y="2892"/>
                    <a:pt x="167" y="4297"/>
                  </a:cubicBezTo>
                  <a:cubicBezTo>
                    <a:pt x="298" y="5428"/>
                    <a:pt x="477" y="6750"/>
                    <a:pt x="1227" y="7655"/>
                  </a:cubicBezTo>
                  <a:cubicBezTo>
                    <a:pt x="1244" y="7675"/>
                    <a:pt x="1266" y="7684"/>
                    <a:pt x="1288" y="7684"/>
                  </a:cubicBezTo>
                  <a:cubicBezTo>
                    <a:pt x="1342" y="7684"/>
                    <a:pt x="1395" y="7631"/>
                    <a:pt x="1370" y="7572"/>
                  </a:cubicBezTo>
                  <a:cubicBezTo>
                    <a:pt x="1048" y="6274"/>
                    <a:pt x="584" y="5143"/>
                    <a:pt x="465" y="3785"/>
                  </a:cubicBezTo>
                  <a:cubicBezTo>
                    <a:pt x="358" y="2547"/>
                    <a:pt x="358" y="1321"/>
                    <a:pt x="286" y="71"/>
                  </a:cubicBezTo>
                  <a:cubicBezTo>
                    <a:pt x="286" y="24"/>
                    <a:pt x="250" y="1"/>
                    <a:pt x="21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1" name="Google Shape;2601;p45"/>
            <p:cNvSpPr/>
            <p:nvPr/>
          </p:nvSpPr>
          <p:spPr>
            <a:xfrm>
              <a:off x="3329575" y="3181425"/>
              <a:ext cx="43025" cy="50400"/>
            </a:xfrm>
            <a:custGeom>
              <a:rect b="b" l="l" r="r" t="t"/>
              <a:pathLst>
                <a:path extrusionOk="0" h="2016" w="1721">
                  <a:moveTo>
                    <a:pt x="1670" y="1"/>
                  </a:moveTo>
                  <a:cubicBezTo>
                    <a:pt x="1665" y="1"/>
                    <a:pt x="1660" y="1"/>
                    <a:pt x="1655" y="2"/>
                  </a:cubicBezTo>
                  <a:cubicBezTo>
                    <a:pt x="893" y="407"/>
                    <a:pt x="96" y="1026"/>
                    <a:pt x="0" y="1967"/>
                  </a:cubicBezTo>
                  <a:cubicBezTo>
                    <a:pt x="0" y="2001"/>
                    <a:pt x="27" y="2015"/>
                    <a:pt x="52" y="2015"/>
                  </a:cubicBezTo>
                  <a:cubicBezTo>
                    <a:pt x="72" y="2015"/>
                    <a:pt x="90" y="2006"/>
                    <a:pt x="96" y="1991"/>
                  </a:cubicBezTo>
                  <a:cubicBezTo>
                    <a:pt x="334" y="1657"/>
                    <a:pt x="453" y="1264"/>
                    <a:pt x="703" y="943"/>
                  </a:cubicBezTo>
                  <a:cubicBezTo>
                    <a:pt x="977" y="598"/>
                    <a:pt x="1310" y="288"/>
                    <a:pt x="1667" y="62"/>
                  </a:cubicBezTo>
                  <a:cubicBezTo>
                    <a:pt x="1720" y="41"/>
                    <a:pt x="1707" y="1"/>
                    <a:pt x="167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2" name="Google Shape;2602;p45"/>
            <p:cNvSpPr/>
            <p:nvPr/>
          </p:nvSpPr>
          <p:spPr>
            <a:xfrm>
              <a:off x="3318250" y="3245800"/>
              <a:ext cx="8725" cy="21100"/>
            </a:xfrm>
            <a:custGeom>
              <a:rect b="b" l="l" r="r" t="t"/>
              <a:pathLst>
                <a:path extrusionOk="0" h="844" w="349">
                  <a:moveTo>
                    <a:pt x="300" y="0"/>
                  </a:moveTo>
                  <a:cubicBezTo>
                    <a:pt x="284" y="0"/>
                    <a:pt x="268" y="11"/>
                    <a:pt x="263" y="35"/>
                  </a:cubicBezTo>
                  <a:cubicBezTo>
                    <a:pt x="191" y="285"/>
                    <a:pt x="37" y="523"/>
                    <a:pt x="1" y="785"/>
                  </a:cubicBezTo>
                  <a:cubicBezTo>
                    <a:pt x="1" y="817"/>
                    <a:pt x="17" y="843"/>
                    <a:pt x="38" y="843"/>
                  </a:cubicBezTo>
                  <a:cubicBezTo>
                    <a:pt x="49" y="843"/>
                    <a:pt x="60" y="837"/>
                    <a:pt x="72" y="821"/>
                  </a:cubicBezTo>
                  <a:cubicBezTo>
                    <a:pt x="215" y="594"/>
                    <a:pt x="299" y="309"/>
                    <a:pt x="334" y="59"/>
                  </a:cubicBezTo>
                  <a:cubicBezTo>
                    <a:pt x="348" y="23"/>
                    <a:pt x="325" y="0"/>
                    <a:pt x="30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3" name="Google Shape;2603;p45"/>
            <p:cNvSpPr/>
            <p:nvPr/>
          </p:nvSpPr>
          <p:spPr>
            <a:xfrm>
              <a:off x="3307850" y="3277850"/>
              <a:ext cx="6750" cy="19925"/>
            </a:xfrm>
            <a:custGeom>
              <a:rect b="b" l="l" r="r" t="t"/>
              <a:pathLst>
                <a:path extrusionOk="0" h="797" w="270">
                  <a:moveTo>
                    <a:pt x="228" y="1"/>
                  </a:moveTo>
                  <a:cubicBezTo>
                    <a:pt x="214" y="1"/>
                    <a:pt x="200" y="9"/>
                    <a:pt x="191" y="27"/>
                  </a:cubicBezTo>
                  <a:cubicBezTo>
                    <a:pt x="143" y="158"/>
                    <a:pt x="95" y="277"/>
                    <a:pt x="72" y="420"/>
                  </a:cubicBezTo>
                  <a:cubicBezTo>
                    <a:pt x="36" y="539"/>
                    <a:pt x="0" y="634"/>
                    <a:pt x="12" y="753"/>
                  </a:cubicBezTo>
                  <a:cubicBezTo>
                    <a:pt x="18" y="785"/>
                    <a:pt x="39" y="796"/>
                    <a:pt x="61" y="796"/>
                  </a:cubicBezTo>
                  <a:cubicBezTo>
                    <a:pt x="81" y="796"/>
                    <a:pt x="103" y="788"/>
                    <a:pt x="119" y="777"/>
                  </a:cubicBezTo>
                  <a:cubicBezTo>
                    <a:pt x="191" y="670"/>
                    <a:pt x="191" y="551"/>
                    <a:pt x="203" y="444"/>
                  </a:cubicBezTo>
                  <a:cubicBezTo>
                    <a:pt x="214" y="313"/>
                    <a:pt x="238" y="194"/>
                    <a:pt x="262" y="51"/>
                  </a:cubicBezTo>
                  <a:cubicBezTo>
                    <a:pt x="269" y="21"/>
                    <a:pt x="250" y="1"/>
                    <a:pt x="22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4" name="Google Shape;2604;p45"/>
            <p:cNvSpPr/>
            <p:nvPr/>
          </p:nvSpPr>
          <p:spPr>
            <a:xfrm>
              <a:off x="3298325" y="3322625"/>
              <a:ext cx="4175" cy="20725"/>
            </a:xfrm>
            <a:custGeom>
              <a:rect b="b" l="l" r="r" t="t"/>
              <a:pathLst>
                <a:path extrusionOk="0" h="829" w="167">
                  <a:moveTo>
                    <a:pt x="79" y="1"/>
                  </a:moveTo>
                  <a:cubicBezTo>
                    <a:pt x="39" y="1"/>
                    <a:pt x="0" y="28"/>
                    <a:pt x="0" y="81"/>
                  </a:cubicBezTo>
                  <a:cubicBezTo>
                    <a:pt x="0" y="319"/>
                    <a:pt x="0" y="546"/>
                    <a:pt x="36" y="784"/>
                  </a:cubicBezTo>
                  <a:cubicBezTo>
                    <a:pt x="42" y="814"/>
                    <a:pt x="63" y="828"/>
                    <a:pt x="85" y="828"/>
                  </a:cubicBezTo>
                  <a:cubicBezTo>
                    <a:pt x="107" y="828"/>
                    <a:pt x="131" y="814"/>
                    <a:pt x="143" y="784"/>
                  </a:cubicBezTo>
                  <a:cubicBezTo>
                    <a:pt x="167" y="546"/>
                    <a:pt x="167" y="319"/>
                    <a:pt x="167" y="81"/>
                  </a:cubicBezTo>
                  <a:cubicBezTo>
                    <a:pt x="161" y="28"/>
                    <a:pt x="119" y="1"/>
                    <a:pt x="7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5" name="Google Shape;2605;p45"/>
            <p:cNvSpPr/>
            <p:nvPr/>
          </p:nvSpPr>
          <p:spPr>
            <a:xfrm>
              <a:off x="3290275" y="3367650"/>
              <a:ext cx="28775" cy="146075"/>
            </a:xfrm>
            <a:custGeom>
              <a:rect b="b" l="l" r="r" t="t"/>
              <a:pathLst>
                <a:path extrusionOk="0" h="5843" w="1151">
                  <a:moveTo>
                    <a:pt x="292" y="1"/>
                  </a:moveTo>
                  <a:cubicBezTo>
                    <a:pt x="266" y="1"/>
                    <a:pt x="239" y="19"/>
                    <a:pt x="239" y="54"/>
                  </a:cubicBezTo>
                  <a:cubicBezTo>
                    <a:pt x="167" y="1174"/>
                    <a:pt x="1" y="2305"/>
                    <a:pt x="84" y="3436"/>
                  </a:cubicBezTo>
                  <a:cubicBezTo>
                    <a:pt x="144" y="4162"/>
                    <a:pt x="310" y="5400"/>
                    <a:pt x="1001" y="5829"/>
                  </a:cubicBezTo>
                  <a:cubicBezTo>
                    <a:pt x="1015" y="5839"/>
                    <a:pt x="1031" y="5843"/>
                    <a:pt x="1045" y="5843"/>
                  </a:cubicBezTo>
                  <a:cubicBezTo>
                    <a:pt x="1102" y="5843"/>
                    <a:pt x="1151" y="5779"/>
                    <a:pt x="1132" y="5722"/>
                  </a:cubicBezTo>
                  <a:cubicBezTo>
                    <a:pt x="1013" y="5305"/>
                    <a:pt x="739" y="4948"/>
                    <a:pt x="644" y="4507"/>
                  </a:cubicBezTo>
                  <a:cubicBezTo>
                    <a:pt x="501" y="3972"/>
                    <a:pt x="441" y="3424"/>
                    <a:pt x="417" y="2900"/>
                  </a:cubicBezTo>
                  <a:cubicBezTo>
                    <a:pt x="370" y="1947"/>
                    <a:pt x="406" y="1007"/>
                    <a:pt x="346" y="54"/>
                  </a:cubicBezTo>
                  <a:cubicBezTo>
                    <a:pt x="346" y="19"/>
                    <a:pt x="319" y="1"/>
                    <a:pt x="29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6" name="Google Shape;2606;p45"/>
            <p:cNvSpPr/>
            <p:nvPr/>
          </p:nvSpPr>
          <p:spPr>
            <a:xfrm>
              <a:off x="3346925" y="3200925"/>
              <a:ext cx="37475" cy="51300"/>
            </a:xfrm>
            <a:custGeom>
              <a:rect b="b" l="l" r="r" t="t"/>
              <a:pathLst>
                <a:path extrusionOk="0" h="2052" w="1499">
                  <a:moveTo>
                    <a:pt x="1364" y="1"/>
                  </a:moveTo>
                  <a:cubicBezTo>
                    <a:pt x="1353" y="1"/>
                    <a:pt x="1342" y="3"/>
                    <a:pt x="1330" y="8"/>
                  </a:cubicBezTo>
                  <a:cubicBezTo>
                    <a:pt x="973" y="139"/>
                    <a:pt x="735" y="449"/>
                    <a:pt x="556" y="782"/>
                  </a:cubicBezTo>
                  <a:cubicBezTo>
                    <a:pt x="354" y="1151"/>
                    <a:pt x="128" y="1568"/>
                    <a:pt x="9" y="1973"/>
                  </a:cubicBezTo>
                  <a:cubicBezTo>
                    <a:pt x="0" y="2015"/>
                    <a:pt x="34" y="2052"/>
                    <a:pt x="72" y="2052"/>
                  </a:cubicBezTo>
                  <a:cubicBezTo>
                    <a:pt x="87" y="2052"/>
                    <a:pt x="102" y="2046"/>
                    <a:pt x="116" y="2032"/>
                  </a:cubicBezTo>
                  <a:cubicBezTo>
                    <a:pt x="616" y="1508"/>
                    <a:pt x="699" y="532"/>
                    <a:pt x="1414" y="199"/>
                  </a:cubicBezTo>
                  <a:cubicBezTo>
                    <a:pt x="1499" y="156"/>
                    <a:pt x="1451" y="1"/>
                    <a:pt x="136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7" name="Google Shape;2607;p45"/>
            <p:cNvSpPr/>
            <p:nvPr/>
          </p:nvSpPr>
          <p:spPr>
            <a:xfrm>
              <a:off x="3320050" y="3269825"/>
              <a:ext cx="24325" cy="249200"/>
            </a:xfrm>
            <a:custGeom>
              <a:rect b="b" l="l" r="r" t="t"/>
              <a:pathLst>
                <a:path extrusionOk="0" h="9968" w="973">
                  <a:moveTo>
                    <a:pt x="925" y="0"/>
                  </a:moveTo>
                  <a:cubicBezTo>
                    <a:pt x="911" y="0"/>
                    <a:pt x="898" y="8"/>
                    <a:pt x="893" y="26"/>
                  </a:cubicBezTo>
                  <a:cubicBezTo>
                    <a:pt x="191" y="1455"/>
                    <a:pt x="0" y="3217"/>
                    <a:pt x="36" y="4789"/>
                  </a:cubicBezTo>
                  <a:cubicBezTo>
                    <a:pt x="60" y="5658"/>
                    <a:pt x="60" y="6491"/>
                    <a:pt x="155" y="7361"/>
                  </a:cubicBezTo>
                  <a:cubicBezTo>
                    <a:pt x="262" y="8194"/>
                    <a:pt x="358" y="9075"/>
                    <a:pt x="548" y="9885"/>
                  </a:cubicBezTo>
                  <a:cubicBezTo>
                    <a:pt x="565" y="9940"/>
                    <a:pt x="617" y="9967"/>
                    <a:pt x="667" y="9967"/>
                  </a:cubicBezTo>
                  <a:cubicBezTo>
                    <a:pt x="725" y="9967"/>
                    <a:pt x="781" y="9931"/>
                    <a:pt x="774" y="9861"/>
                  </a:cubicBezTo>
                  <a:cubicBezTo>
                    <a:pt x="667" y="9087"/>
                    <a:pt x="477" y="8373"/>
                    <a:pt x="429" y="7599"/>
                  </a:cubicBezTo>
                  <a:cubicBezTo>
                    <a:pt x="381" y="6742"/>
                    <a:pt x="227" y="5896"/>
                    <a:pt x="203" y="5039"/>
                  </a:cubicBezTo>
                  <a:cubicBezTo>
                    <a:pt x="203" y="4277"/>
                    <a:pt x="286" y="3491"/>
                    <a:pt x="369" y="2729"/>
                  </a:cubicBezTo>
                  <a:cubicBezTo>
                    <a:pt x="477" y="1777"/>
                    <a:pt x="727" y="955"/>
                    <a:pt x="965" y="50"/>
                  </a:cubicBezTo>
                  <a:cubicBezTo>
                    <a:pt x="972" y="21"/>
                    <a:pt x="948" y="0"/>
                    <a:pt x="92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8" name="Google Shape;2608;p45"/>
            <p:cNvSpPr/>
            <p:nvPr/>
          </p:nvSpPr>
          <p:spPr>
            <a:xfrm>
              <a:off x="3346525" y="3236100"/>
              <a:ext cx="40300" cy="94900"/>
            </a:xfrm>
            <a:custGeom>
              <a:rect b="b" l="l" r="r" t="t"/>
              <a:pathLst>
                <a:path extrusionOk="0" h="3796" w="1612">
                  <a:moveTo>
                    <a:pt x="1540" y="1"/>
                  </a:moveTo>
                  <a:cubicBezTo>
                    <a:pt x="1527" y="1"/>
                    <a:pt x="1513" y="6"/>
                    <a:pt x="1501" y="18"/>
                  </a:cubicBezTo>
                  <a:cubicBezTo>
                    <a:pt x="453" y="875"/>
                    <a:pt x="84" y="2471"/>
                    <a:pt x="1" y="3757"/>
                  </a:cubicBezTo>
                  <a:cubicBezTo>
                    <a:pt x="1" y="3778"/>
                    <a:pt x="27" y="3795"/>
                    <a:pt x="50" y="3795"/>
                  </a:cubicBezTo>
                  <a:cubicBezTo>
                    <a:pt x="65" y="3795"/>
                    <a:pt x="80" y="3788"/>
                    <a:pt x="84" y="3769"/>
                  </a:cubicBezTo>
                  <a:cubicBezTo>
                    <a:pt x="549" y="2506"/>
                    <a:pt x="632" y="1149"/>
                    <a:pt x="1585" y="90"/>
                  </a:cubicBezTo>
                  <a:cubicBezTo>
                    <a:pt x="1611" y="45"/>
                    <a:pt x="1578" y="1"/>
                    <a:pt x="154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9" name="Google Shape;2609;p45"/>
            <p:cNvSpPr/>
            <p:nvPr/>
          </p:nvSpPr>
          <p:spPr>
            <a:xfrm>
              <a:off x="3340575" y="3356075"/>
              <a:ext cx="23250" cy="159350"/>
            </a:xfrm>
            <a:custGeom>
              <a:rect b="b" l="l" r="r" t="t"/>
              <a:pathLst>
                <a:path extrusionOk="0" h="6374" w="930">
                  <a:moveTo>
                    <a:pt x="214" y="1"/>
                  </a:moveTo>
                  <a:cubicBezTo>
                    <a:pt x="172" y="1"/>
                    <a:pt x="132" y="31"/>
                    <a:pt x="132" y="89"/>
                  </a:cubicBezTo>
                  <a:cubicBezTo>
                    <a:pt x="25" y="2232"/>
                    <a:pt x="1" y="4292"/>
                    <a:pt x="751" y="6339"/>
                  </a:cubicBezTo>
                  <a:cubicBezTo>
                    <a:pt x="761" y="6364"/>
                    <a:pt x="780" y="6374"/>
                    <a:pt x="799" y="6374"/>
                  </a:cubicBezTo>
                  <a:cubicBezTo>
                    <a:pt x="828" y="6374"/>
                    <a:pt x="858" y="6351"/>
                    <a:pt x="858" y="6316"/>
                  </a:cubicBezTo>
                  <a:cubicBezTo>
                    <a:pt x="930" y="5339"/>
                    <a:pt x="501" y="4327"/>
                    <a:pt x="429" y="3339"/>
                  </a:cubicBezTo>
                  <a:cubicBezTo>
                    <a:pt x="334" y="2256"/>
                    <a:pt x="358" y="1184"/>
                    <a:pt x="310" y="101"/>
                  </a:cubicBezTo>
                  <a:cubicBezTo>
                    <a:pt x="304" y="34"/>
                    <a:pt x="258" y="1"/>
                    <a:pt x="21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0" name="Google Shape;2610;p45"/>
            <p:cNvSpPr/>
            <p:nvPr/>
          </p:nvSpPr>
          <p:spPr>
            <a:xfrm>
              <a:off x="3366775" y="3375025"/>
              <a:ext cx="16100" cy="92575"/>
            </a:xfrm>
            <a:custGeom>
              <a:rect b="b" l="l" r="r" t="t"/>
              <a:pathLst>
                <a:path extrusionOk="0" h="3703" w="644">
                  <a:moveTo>
                    <a:pt x="557" y="1"/>
                  </a:moveTo>
                  <a:cubicBezTo>
                    <a:pt x="532" y="1"/>
                    <a:pt x="510" y="14"/>
                    <a:pt x="501" y="45"/>
                  </a:cubicBezTo>
                  <a:cubicBezTo>
                    <a:pt x="60" y="1069"/>
                    <a:pt x="1" y="2581"/>
                    <a:pt x="382" y="3641"/>
                  </a:cubicBezTo>
                  <a:cubicBezTo>
                    <a:pt x="392" y="3684"/>
                    <a:pt x="425" y="3702"/>
                    <a:pt x="457" y="3702"/>
                  </a:cubicBezTo>
                  <a:cubicBezTo>
                    <a:pt x="497" y="3702"/>
                    <a:pt x="536" y="3675"/>
                    <a:pt x="536" y="3629"/>
                  </a:cubicBezTo>
                  <a:cubicBezTo>
                    <a:pt x="584" y="3034"/>
                    <a:pt x="465" y="2450"/>
                    <a:pt x="477" y="1855"/>
                  </a:cubicBezTo>
                  <a:cubicBezTo>
                    <a:pt x="477" y="1260"/>
                    <a:pt x="596" y="676"/>
                    <a:pt x="644" y="81"/>
                  </a:cubicBezTo>
                  <a:cubicBezTo>
                    <a:pt x="644" y="36"/>
                    <a:pt x="597" y="1"/>
                    <a:pt x="55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1" name="Google Shape;2611;p45"/>
            <p:cNvSpPr/>
            <p:nvPr/>
          </p:nvSpPr>
          <p:spPr>
            <a:xfrm>
              <a:off x="3378275" y="3486125"/>
              <a:ext cx="10250" cy="21225"/>
            </a:xfrm>
            <a:custGeom>
              <a:rect b="b" l="l" r="r" t="t"/>
              <a:pathLst>
                <a:path extrusionOk="0" h="849" w="410">
                  <a:moveTo>
                    <a:pt x="105" y="1"/>
                  </a:moveTo>
                  <a:cubicBezTo>
                    <a:pt x="55" y="1"/>
                    <a:pt x="0" y="51"/>
                    <a:pt x="17" y="102"/>
                  </a:cubicBezTo>
                  <a:cubicBezTo>
                    <a:pt x="53" y="221"/>
                    <a:pt x="76" y="328"/>
                    <a:pt x="124" y="447"/>
                  </a:cubicBezTo>
                  <a:cubicBezTo>
                    <a:pt x="172" y="566"/>
                    <a:pt x="219" y="685"/>
                    <a:pt x="243" y="804"/>
                  </a:cubicBezTo>
                  <a:cubicBezTo>
                    <a:pt x="249" y="834"/>
                    <a:pt x="279" y="849"/>
                    <a:pt x="309" y="849"/>
                  </a:cubicBezTo>
                  <a:cubicBezTo>
                    <a:pt x="338" y="849"/>
                    <a:pt x="368" y="834"/>
                    <a:pt x="374" y="804"/>
                  </a:cubicBezTo>
                  <a:cubicBezTo>
                    <a:pt x="410" y="661"/>
                    <a:pt x="410" y="518"/>
                    <a:pt x="362" y="387"/>
                  </a:cubicBezTo>
                  <a:cubicBezTo>
                    <a:pt x="315" y="245"/>
                    <a:pt x="243" y="149"/>
                    <a:pt x="160" y="30"/>
                  </a:cubicBezTo>
                  <a:cubicBezTo>
                    <a:pt x="146" y="9"/>
                    <a:pt x="126" y="1"/>
                    <a:pt x="10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2" name="Google Shape;2612;p45"/>
            <p:cNvSpPr/>
            <p:nvPr/>
          </p:nvSpPr>
          <p:spPr>
            <a:xfrm>
              <a:off x="3406950" y="3384625"/>
              <a:ext cx="13125" cy="120475"/>
            </a:xfrm>
            <a:custGeom>
              <a:rect b="b" l="l" r="r" t="t"/>
              <a:pathLst>
                <a:path extrusionOk="0" h="4819" w="525">
                  <a:moveTo>
                    <a:pt x="190" y="0"/>
                  </a:moveTo>
                  <a:cubicBezTo>
                    <a:pt x="183" y="0"/>
                    <a:pt x="174" y="6"/>
                    <a:pt x="168" y="18"/>
                  </a:cubicBezTo>
                  <a:cubicBezTo>
                    <a:pt x="1" y="792"/>
                    <a:pt x="37" y="1590"/>
                    <a:pt x="37" y="2376"/>
                  </a:cubicBezTo>
                  <a:cubicBezTo>
                    <a:pt x="49" y="3173"/>
                    <a:pt x="25" y="4019"/>
                    <a:pt x="322" y="4757"/>
                  </a:cubicBezTo>
                  <a:cubicBezTo>
                    <a:pt x="334" y="4797"/>
                    <a:pt x="368" y="4818"/>
                    <a:pt x="399" y="4818"/>
                  </a:cubicBezTo>
                  <a:cubicBezTo>
                    <a:pt x="434" y="4818"/>
                    <a:pt x="465" y="4794"/>
                    <a:pt x="465" y="4745"/>
                  </a:cubicBezTo>
                  <a:cubicBezTo>
                    <a:pt x="525" y="3912"/>
                    <a:pt x="358" y="3078"/>
                    <a:pt x="334" y="2245"/>
                  </a:cubicBezTo>
                  <a:cubicBezTo>
                    <a:pt x="299" y="1507"/>
                    <a:pt x="346" y="745"/>
                    <a:pt x="203" y="18"/>
                  </a:cubicBezTo>
                  <a:cubicBezTo>
                    <a:pt x="203" y="6"/>
                    <a:pt x="197" y="0"/>
                    <a:pt x="19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45"/>
            <p:cNvSpPr/>
            <p:nvPr/>
          </p:nvSpPr>
          <p:spPr>
            <a:xfrm>
              <a:off x="3435825" y="3369700"/>
              <a:ext cx="23875" cy="119100"/>
            </a:xfrm>
            <a:custGeom>
              <a:rect b="b" l="l" r="r" t="t"/>
              <a:pathLst>
                <a:path extrusionOk="0" h="4764" w="955">
                  <a:moveTo>
                    <a:pt x="808" y="0"/>
                  </a:moveTo>
                  <a:cubicBezTo>
                    <a:pt x="779" y="0"/>
                    <a:pt x="746" y="18"/>
                    <a:pt x="727" y="56"/>
                  </a:cubicBezTo>
                  <a:cubicBezTo>
                    <a:pt x="168" y="1473"/>
                    <a:pt x="1" y="3318"/>
                    <a:pt x="691" y="4699"/>
                  </a:cubicBezTo>
                  <a:cubicBezTo>
                    <a:pt x="714" y="4745"/>
                    <a:pt x="752" y="4764"/>
                    <a:pt x="789" y="4764"/>
                  </a:cubicBezTo>
                  <a:cubicBezTo>
                    <a:pt x="870" y="4764"/>
                    <a:pt x="954" y="4677"/>
                    <a:pt x="906" y="4580"/>
                  </a:cubicBezTo>
                  <a:cubicBezTo>
                    <a:pt x="156" y="3294"/>
                    <a:pt x="560" y="1484"/>
                    <a:pt x="870" y="103"/>
                  </a:cubicBezTo>
                  <a:cubicBezTo>
                    <a:pt x="891" y="39"/>
                    <a:pt x="853" y="0"/>
                    <a:pt x="80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45"/>
            <p:cNvSpPr/>
            <p:nvPr/>
          </p:nvSpPr>
          <p:spPr>
            <a:xfrm>
              <a:off x="3467375" y="3385000"/>
              <a:ext cx="15850" cy="72850"/>
            </a:xfrm>
            <a:custGeom>
              <a:rect b="b" l="l" r="r" t="t"/>
              <a:pathLst>
                <a:path extrusionOk="0" h="2914" w="634">
                  <a:moveTo>
                    <a:pt x="508" y="0"/>
                  </a:moveTo>
                  <a:cubicBezTo>
                    <a:pt x="488" y="0"/>
                    <a:pt x="470" y="12"/>
                    <a:pt x="465" y="39"/>
                  </a:cubicBezTo>
                  <a:cubicBezTo>
                    <a:pt x="287" y="849"/>
                    <a:pt x="1" y="2158"/>
                    <a:pt x="525" y="2885"/>
                  </a:cubicBezTo>
                  <a:cubicBezTo>
                    <a:pt x="535" y="2904"/>
                    <a:pt x="557" y="2914"/>
                    <a:pt x="578" y="2914"/>
                  </a:cubicBezTo>
                  <a:cubicBezTo>
                    <a:pt x="607" y="2914"/>
                    <a:pt x="634" y="2895"/>
                    <a:pt x="620" y="2861"/>
                  </a:cubicBezTo>
                  <a:cubicBezTo>
                    <a:pt x="596" y="2408"/>
                    <a:pt x="477" y="1992"/>
                    <a:pt x="465" y="1551"/>
                  </a:cubicBezTo>
                  <a:cubicBezTo>
                    <a:pt x="441" y="1051"/>
                    <a:pt x="489" y="563"/>
                    <a:pt x="561" y="75"/>
                  </a:cubicBezTo>
                  <a:cubicBezTo>
                    <a:pt x="575" y="31"/>
                    <a:pt x="540" y="0"/>
                    <a:pt x="50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45"/>
            <p:cNvSpPr/>
            <p:nvPr/>
          </p:nvSpPr>
          <p:spPr>
            <a:xfrm>
              <a:off x="3482575" y="3463050"/>
              <a:ext cx="5975" cy="4800"/>
            </a:xfrm>
            <a:custGeom>
              <a:rect b="b" l="l" r="r" t="t"/>
              <a:pathLst>
                <a:path extrusionOk="0" h="192" w="239">
                  <a:moveTo>
                    <a:pt x="119" y="1"/>
                  </a:moveTo>
                  <a:cubicBezTo>
                    <a:pt x="0" y="1"/>
                    <a:pt x="0" y="191"/>
                    <a:pt x="119" y="191"/>
                  </a:cubicBezTo>
                  <a:cubicBezTo>
                    <a:pt x="238" y="191"/>
                    <a:pt x="238" y="1"/>
                    <a:pt x="11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6" name="Google Shape;2616;p45"/>
            <p:cNvSpPr/>
            <p:nvPr/>
          </p:nvSpPr>
          <p:spPr>
            <a:xfrm>
              <a:off x="3506675" y="3385675"/>
              <a:ext cx="10450" cy="60950"/>
            </a:xfrm>
            <a:custGeom>
              <a:rect b="b" l="l" r="r" t="t"/>
              <a:pathLst>
                <a:path extrusionOk="0" h="2438" w="418">
                  <a:moveTo>
                    <a:pt x="69" y="0"/>
                  </a:moveTo>
                  <a:cubicBezTo>
                    <a:pt x="57" y="0"/>
                    <a:pt x="42" y="12"/>
                    <a:pt x="36" y="36"/>
                  </a:cubicBezTo>
                  <a:cubicBezTo>
                    <a:pt x="1" y="453"/>
                    <a:pt x="24" y="845"/>
                    <a:pt x="48" y="1262"/>
                  </a:cubicBezTo>
                  <a:cubicBezTo>
                    <a:pt x="84" y="1619"/>
                    <a:pt x="60" y="2012"/>
                    <a:pt x="179" y="2369"/>
                  </a:cubicBezTo>
                  <a:cubicBezTo>
                    <a:pt x="199" y="2409"/>
                    <a:pt x="247" y="2437"/>
                    <a:pt x="289" y="2437"/>
                  </a:cubicBezTo>
                  <a:cubicBezTo>
                    <a:pt x="323" y="2437"/>
                    <a:pt x="352" y="2418"/>
                    <a:pt x="358" y="2369"/>
                  </a:cubicBezTo>
                  <a:cubicBezTo>
                    <a:pt x="417" y="2036"/>
                    <a:pt x="334" y="1738"/>
                    <a:pt x="262" y="1417"/>
                  </a:cubicBezTo>
                  <a:cubicBezTo>
                    <a:pt x="155" y="953"/>
                    <a:pt x="84" y="512"/>
                    <a:pt x="84" y="36"/>
                  </a:cubicBezTo>
                  <a:cubicBezTo>
                    <a:pt x="90" y="12"/>
                    <a:pt x="81" y="0"/>
                    <a:pt x="6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7" name="Google Shape;2617;p45"/>
            <p:cNvSpPr/>
            <p:nvPr/>
          </p:nvSpPr>
          <p:spPr>
            <a:xfrm>
              <a:off x="3540600" y="3384325"/>
              <a:ext cx="7475" cy="33725"/>
            </a:xfrm>
            <a:custGeom>
              <a:rect b="b" l="l" r="r" t="t"/>
              <a:pathLst>
                <a:path extrusionOk="0" h="1349" w="299">
                  <a:moveTo>
                    <a:pt x="154" y="1"/>
                  </a:moveTo>
                  <a:cubicBezTo>
                    <a:pt x="114" y="1"/>
                    <a:pt x="72" y="30"/>
                    <a:pt x="72" y="90"/>
                  </a:cubicBezTo>
                  <a:cubicBezTo>
                    <a:pt x="60" y="304"/>
                    <a:pt x="60" y="530"/>
                    <a:pt x="48" y="757"/>
                  </a:cubicBezTo>
                  <a:cubicBezTo>
                    <a:pt x="37" y="947"/>
                    <a:pt x="1" y="1126"/>
                    <a:pt x="72" y="1304"/>
                  </a:cubicBezTo>
                  <a:cubicBezTo>
                    <a:pt x="90" y="1334"/>
                    <a:pt x="120" y="1349"/>
                    <a:pt x="150" y="1349"/>
                  </a:cubicBezTo>
                  <a:cubicBezTo>
                    <a:pt x="179" y="1349"/>
                    <a:pt x="209" y="1334"/>
                    <a:pt x="227" y="1304"/>
                  </a:cubicBezTo>
                  <a:cubicBezTo>
                    <a:pt x="299" y="1126"/>
                    <a:pt x="275" y="947"/>
                    <a:pt x="251" y="757"/>
                  </a:cubicBezTo>
                  <a:cubicBezTo>
                    <a:pt x="239" y="530"/>
                    <a:pt x="239" y="304"/>
                    <a:pt x="227" y="90"/>
                  </a:cubicBezTo>
                  <a:cubicBezTo>
                    <a:pt x="233" y="30"/>
                    <a:pt x="194" y="1"/>
                    <a:pt x="15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8" name="Google Shape;2618;p45"/>
            <p:cNvSpPr/>
            <p:nvPr/>
          </p:nvSpPr>
          <p:spPr>
            <a:xfrm>
              <a:off x="3560300" y="3391700"/>
              <a:ext cx="12775" cy="27325"/>
            </a:xfrm>
            <a:custGeom>
              <a:rect b="b" l="l" r="r" t="t"/>
              <a:pathLst>
                <a:path extrusionOk="0" h="1093" w="511">
                  <a:moveTo>
                    <a:pt x="126" y="0"/>
                  </a:moveTo>
                  <a:cubicBezTo>
                    <a:pt x="62" y="0"/>
                    <a:pt x="1" y="49"/>
                    <a:pt x="22" y="128"/>
                  </a:cubicBezTo>
                  <a:cubicBezTo>
                    <a:pt x="58" y="307"/>
                    <a:pt x="106" y="473"/>
                    <a:pt x="142" y="664"/>
                  </a:cubicBezTo>
                  <a:cubicBezTo>
                    <a:pt x="153" y="807"/>
                    <a:pt x="153" y="938"/>
                    <a:pt x="225" y="1057"/>
                  </a:cubicBezTo>
                  <a:cubicBezTo>
                    <a:pt x="243" y="1081"/>
                    <a:pt x="270" y="1093"/>
                    <a:pt x="295" y="1093"/>
                  </a:cubicBezTo>
                  <a:cubicBezTo>
                    <a:pt x="320" y="1093"/>
                    <a:pt x="344" y="1081"/>
                    <a:pt x="356" y="1057"/>
                  </a:cubicBezTo>
                  <a:cubicBezTo>
                    <a:pt x="511" y="771"/>
                    <a:pt x="332" y="343"/>
                    <a:pt x="237" y="69"/>
                  </a:cubicBezTo>
                  <a:cubicBezTo>
                    <a:pt x="213" y="21"/>
                    <a:pt x="169" y="0"/>
                    <a:pt x="12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9" name="Google Shape;2619;p45"/>
            <p:cNvSpPr/>
            <p:nvPr/>
          </p:nvSpPr>
          <p:spPr>
            <a:xfrm>
              <a:off x="3577225" y="3399500"/>
              <a:ext cx="10725" cy="11325"/>
            </a:xfrm>
            <a:custGeom>
              <a:rect b="b" l="l" r="r" t="t"/>
              <a:pathLst>
                <a:path extrusionOk="0" h="453" w="429">
                  <a:moveTo>
                    <a:pt x="193" y="1"/>
                  </a:moveTo>
                  <a:cubicBezTo>
                    <a:pt x="155" y="1"/>
                    <a:pt x="117" y="14"/>
                    <a:pt x="84" y="42"/>
                  </a:cubicBezTo>
                  <a:cubicBezTo>
                    <a:pt x="12" y="90"/>
                    <a:pt x="0" y="221"/>
                    <a:pt x="72" y="292"/>
                  </a:cubicBezTo>
                  <a:cubicBezTo>
                    <a:pt x="96" y="328"/>
                    <a:pt x="96" y="340"/>
                    <a:pt x="119" y="376"/>
                  </a:cubicBezTo>
                  <a:cubicBezTo>
                    <a:pt x="145" y="421"/>
                    <a:pt x="203" y="452"/>
                    <a:pt x="259" y="452"/>
                  </a:cubicBezTo>
                  <a:cubicBezTo>
                    <a:pt x="307" y="452"/>
                    <a:pt x="354" y="430"/>
                    <a:pt x="381" y="376"/>
                  </a:cubicBezTo>
                  <a:cubicBezTo>
                    <a:pt x="429" y="269"/>
                    <a:pt x="417" y="173"/>
                    <a:pt x="346" y="90"/>
                  </a:cubicBezTo>
                  <a:cubicBezTo>
                    <a:pt x="310" y="32"/>
                    <a:pt x="252" y="1"/>
                    <a:pt x="19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0" name="Google Shape;2620;p45"/>
            <p:cNvSpPr/>
            <p:nvPr/>
          </p:nvSpPr>
          <p:spPr>
            <a:xfrm>
              <a:off x="3320400" y="3172775"/>
              <a:ext cx="70225" cy="48350"/>
            </a:xfrm>
            <a:custGeom>
              <a:rect b="b" l="l" r="r" t="t"/>
              <a:pathLst>
                <a:path extrusionOk="0" h="1934" w="2809">
                  <a:moveTo>
                    <a:pt x="540" y="0"/>
                  </a:moveTo>
                  <a:cubicBezTo>
                    <a:pt x="346" y="0"/>
                    <a:pt x="168" y="42"/>
                    <a:pt x="34" y="146"/>
                  </a:cubicBezTo>
                  <a:cubicBezTo>
                    <a:pt x="1" y="179"/>
                    <a:pt x="29" y="243"/>
                    <a:pt x="62" y="243"/>
                  </a:cubicBezTo>
                  <a:cubicBezTo>
                    <a:pt x="64" y="243"/>
                    <a:pt x="67" y="242"/>
                    <a:pt x="70" y="241"/>
                  </a:cubicBezTo>
                  <a:cubicBezTo>
                    <a:pt x="170" y="229"/>
                    <a:pt x="264" y="223"/>
                    <a:pt x="353" y="223"/>
                  </a:cubicBezTo>
                  <a:cubicBezTo>
                    <a:pt x="784" y="223"/>
                    <a:pt x="1110" y="362"/>
                    <a:pt x="1534" y="598"/>
                  </a:cubicBezTo>
                  <a:cubicBezTo>
                    <a:pt x="1963" y="848"/>
                    <a:pt x="2630" y="1313"/>
                    <a:pt x="2618" y="1861"/>
                  </a:cubicBezTo>
                  <a:cubicBezTo>
                    <a:pt x="2624" y="1910"/>
                    <a:pt x="2655" y="1934"/>
                    <a:pt x="2686" y="1934"/>
                  </a:cubicBezTo>
                  <a:cubicBezTo>
                    <a:pt x="2715" y="1934"/>
                    <a:pt x="2743" y="1913"/>
                    <a:pt x="2749" y="1872"/>
                  </a:cubicBezTo>
                  <a:cubicBezTo>
                    <a:pt x="2808" y="1206"/>
                    <a:pt x="2260" y="706"/>
                    <a:pt x="1737" y="372"/>
                  </a:cubicBezTo>
                  <a:cubicBezTo>
                    <a:pt x="1466" y="200"/>
                    <a:pt x="966" y="0"/>
                    <a:pt x="54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p45"/>
            <p:cNvSpPr/>
            <p:nvPr/>
          </p:nvSpPr>
          <p:spPr>
            <a:xfrm>
              <a:off x="3306350" y="3185025"/>
              <a:ext cx="76700" cy="42425"/>
            </a:xfrm>
            <a:custGeom>
              <a:rect b="b" l="l" r="r" t="t"/>
              <a:pathLst>
                <a:path extrusionOk="0" h="1697" w="3068">
                  <a:moveTo>
                    <a:pt x="94" y="1"/>
                  </a:moveTo>
                  <a:cubicBezTo>
                    <a:pt x="71" y="1"/>
                    <a:pt x="48" y="1"/>
                    <a:pt x="24" y="1"/>
                  </a:cubicBezTo>
                  <a:cubicBezTo>
                    <a:pt x="1" y="1"/>
                    <a:pt x="1" y="49"/>
                    <a:pt x="24" y="49"/>
                  </a:cubicBezTo>
                  <a:cubicBezTo>
                    <a:pt x="1167" y="216"/>
                    <a:pt x="2334" y="704"/>
                    <a:pt x="3013" y="1680"/>
                  </a:cubicBezTo>
                  <a:cubicBezTo>
                    <a:pt x="3024" y="1691"/>
                    <a:pt x="3037" y="1697"/>
                    <a:pt x="3047" y="1697"/>
                  </a:cubicBezTo>
                  <a:cubicBezTo>
                    <a:pt x="3059" y="1697"/>
                    <a:pt x="3067" y="1688"/>
                    <a:pt x="3061" y="1668"/>
                  </a:cubicBezTo>
                  <a:cubicBezTo>
                    <a:pt x="2652" y="560"/>
                    <a:pt x="1216" y="1"/>
                    <a:pt x="9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2" name="Google Shape;2622;p45"/>
            <p:cNvSpPr/>
            <p:nvPr/>
          </p:nvSpPr>
          <p:spPr>
            <a:xfrm>
              <a:off x="3299800" y="3199725"/>
              <a:ext cx="96700" cy="78525"/>
            </a:xfrm>
            <a:custGeom>
              <a:rect b="b" l="l" r="r" t="t"/>
              <a:pathLst>
                <a:path extrusionOk="0" h="3141" w="3868">
                  <a:moveTo>
                    <a:pt x="624" y="0"/>
                  </a:moveTo>
                  <a:cubicBezTo>
                    <a:pt x="444" y="0"/>
                    <a:pt x="264" y="15"/>
                    <a:pt x="84" y="44"/>
                  </a:cubicBezTo>
                  <a:cubicBezTo>
                    <a:pt x="1" y="56"/>
                    <a:pt x="1" y="175"/>
                    <a:pt x="84" y="187"/>
                  </a:cubicBezTo>
                  <a:cubicBezTo>
                    <a:pt x="953" y="354"/>
                    <a:pt x="1834" y="390"/>
                    <a:pt x="2537" y="985"/>
                  </a:cubicBezTo>
                  <a:cubicBezTo>
                    <a:pt x="3144" y="1497"/>
                    <a:pt x="3680" y="2259"/>
                    <a:pt x="3727" y="3080"/>
                  </a:cubicBezTo>
                  <a:cubicBezTo>
                    <a:pt x="3740" y="3119"/>
                    <a:pt x="3774" y="3140"/>
                    <a:pt x="3802" y="3140"/>
                  </a:cubicBezTo>
                  <a:cubicBezTo>
                    <a:pt x="3826" y="3140"/>
                    <a:pt x="3846" y="3125"/>
                    <a:pt x="3846" y="3092"/>
                  </a:cubicBezTo>
                  <a:cubicBezTo>
                    <a:pt x="3868" y="1274"/>
                    <a:pt x="2304" y="0"/>
                    <a:pt x="62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3" name="Google Shape;2623;p45"/>
            <p:cNvSpPr/>
            <p:nvPr/>
          </p:nvSpPr>
          <p:spPr>
            <a:xfrm>
              <a:off x="3366775" y="3245750"/>
              <a:ext cx="33325" cy="48775"/>
            </a:xfrm>
            <a:custGeom>
              <a:rect b="b" l="l" r="r" t="t"/>
              <a:pathLst>
                <a:path extrusionOk="0" h="1951" w="1333">
                  <a:moveTo>
                    <a:pt x="132" y="0"/>
                  </a:moveTo>
                  <a:cubicBezTo>
                    <a:pt x="124" y="0"/>
                    <a:pt x="116" y="1"/>
                    <a:pt x="108" y="1"/>
                  </a:cubicBezTo>
                  <a:cubicBezTo>
                    <a:pt x="60" y="1"/>
                    <a:pt x="1" y="49"/>
                    <a:pt x="24" y="96"/>
                  </a:cubicBezTo>
                  <a:cubicBezTo>
                    <a:pt x="48" y="394"/>
                    <a:pt x="405" y="644"/>
                    <a:pt x="572" y="894"/>
                  </a:cubicBezTo>
                  <a:cubicBezTo>
                    <a:pt x="775" y="1228"/>
                    <a:pt x="977" y="1549"/>
                    <a:pt x="1156" y="1894"/>
                  </a:cubicBezTo>
                  <a:cubicBezTo>
                    <a:pt x="1169" y="1934"/>
                    <a:pt x="1198" y="1951"/>
                    <a:pt x="1228" y="1951"/>
                  </a:cubicBezTo>
                  <a:cubicBezTo>
                    <a:pt x="1280" y="1951"/>
                    <a:pt x="1333" y="1902"/>
                    <a:pt x="1310" y="1835"/>
                  </a:cubicBezTo>
                  <a:cubicBezTo>
                    <a:pt x="1167" y="1442"/>
                    <a:pt x="1048" y="1049"/>
                    <a:pt x="822" y="692"/>
                  </a:cubicBezTo>
                  <a:cubicBezTo>
                    <a:pt x="694" y="448"/>
                    <a:pt x="453" y="0"/>
                    <a:pt x="13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4" name="Google Shape;2624;p45"/>
            <p:cNvSpPr/>
            <p:nvPr/>
          </p:nvSpPr>
          <p:spPr>
            <a:xfrm>
              <a:off x="3278675" y="3226050"/>
              <a:ext cx="76100" cy="17425"/>
            </a:xfrm>
            <a:custGeom>
              <a:rect b="b" l="l" r="r" t="t"/>
              <a:pathLst>
                <a:path extrusionOk="0" h="697" w="3044">
                  <a:moveTo>
                    <a:pt x="1326" y="0"/>
                  </a:moveTo>
                  <a:cubicBezTo>
                    <a:pt x="884" y="0"/>
                    <a:pt x="242" y="54"/>
                    <a:pt x="48" y="432"/>
                  </a:cubicBezTo>
                  <a:cubicBezTo>
                    <a:pt x="0" y="527"/>
                    <a:pt x="48" y="622"/>
                    <a:pt x="155" y="622"/>
                  </a:cubicBezTo>
                  <a:cubicBezTo>
                    <a:pt x="334" y="622"/>
                    <a:pt x="477" y="539"/>
                    <a:pt x="643" y="492"/>
                  </a:cubicBezTo>
                  <a:cubicBezTo>
                    <a:pt x="872" y="415"/>
                    <a:pt x="1108" y="392"/>
                    <a:pt x="1334" y="392"/>
                  </a:cubicBezTo>
                  <a:cubicBezTo>
                    <a:pt x="1390" y="392"/>
                    <a:pt x="1446" y="394"/>
                    <a:pt x="1501" y="396"/>
                  </a:cubicBezTo>
                  <a:cubicBezTo>
                    <a:pt x="1989" y="420"/>
                    <a:pt x="2394" y="634"/>
                    <a:pt x="2858" y="694"/>
                  </a:cubicBezTo>
                  <a:cubicBezTo>
                    <a:pt x="2868" y="696"/>
                    <a:pt x="2877" y="697"/>
                    <a:pt x="2886" y="697"/>
                  </a:cubicBezTo>
                  <a:cubicBezTo>
                    <a:pt x="2988" y="697"/>
                    <a:pt x="3044" y="580"/>
                    <a:pt x="2989" y="503"/>
                  </a:cubicBezTo>
                  <a:cubicBezTo>
                    <a:pt x="2715" y="87"/>
                    <a:pt x="1977" y="27"/>
                    <a:pt x="1524" y="3"/>
                  </a:cubicBezTo>
                  <a:cubicBezTo>
                    <a:pt x="1466" y="2"/>
                    <a:pt x="1398" y="0"/>
                    <a:pt x="132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5" name="Google Shape;2625;p45"/>
            <p:cNvSpPr/>
            <p:nvPr/>
          </p:nvSpPr>
          <p:spPr>
            <a:xfrm>
              <a:off x="3318250" y="3265050"/>
              <a:ext cx="74375" cy="49425"/>
            </a:xfrm>
            <a:custGeom>
              <a:rect b="b" l="l" r="r" t="t"/>
              <a:pathLst>
                <a:path extrusionOk="0" h="1977" w="2975">
                  <a:moveTo>
                    <a:pt x="341" y="0"/>
                  </a:moveTo>
                  <a:cubicBezTo>
                    <a:pt x="243" y="0"/>
                    <a:pt x="148" y="15"/>
                    <a:pt x="60" y="51"/>
                  </a:cubicBezTo>
                  <a:cubicBezTo>
                    <a:pt x="1" y="75"/>
                    <a:pt x="13" y="158"/>
                    <a:pt x="60" y="182"/>
                  </a:cubicBezTo>
                  <a:cubicBezTo>
                    <a:pt x="215" y="301"/>
                    <a:pt x="418" y="313"/>
                    <a:pt x="608" y="372"/>
                  </a:cubicBezTo>
                  <a:cubicBezTo>
                    <a:pt x="906" y="467"/>
                    <a:pt x="1192" y="598"/>
                    <a:pt x="1442" y="765"/>
                  </a:cubicBezTo>
                  <a:cubicBezTo>
                    <a:pt x="1965" y="1075"/>
                    <a:pt x="2465" y="1444"/>
                    <a:pt x="2823" y="1944"/>
                  </a:cubicBezTo>
                  <a:cubicBezTo>
                    <a:pt x="2838" y="1967"/>
                    <a:pt x="2860" y="1976"/>
                    <a:pt x="2882" y="1976"/>
                  </a:cubicBezTo>
                  <a:cubicBezTo>
                    <a:pt x="2929" y="1976"/>
                    <a:pt x="2974" y="1933"/>
                    <a:pt x="2942" y="1884"/>
                  </a:cubicBezTo>
                  <a:cubicBezTo>
                    <a:pt x="2632" y="1313"/>
                    <a:pt x="2156" y="837"/>
                    <a:pt x="1608" y="491"/>
                  </a:cubicBezTo>
                  <a:cubicBezTo>
                    <a:pt x="1278" y="297"/>
                    <a:pt x="774" y="0"/>
                    <a:pt x="34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45"/>
            <p:cNvSpPr/>
            <p:nvPr/>
          </p:nvSpPr>
          <p:spPr>
            <a:xfrm>
              <a:off x="3270700" y="3271675"/>
              <a:ext cx="40125" cy="15225"/>
            </a:xfrm>
            <a:custGeom>
              <a:rect b="b" l="l" r="r" t="t"/>
              <a:pathLst>
                <a:path extrusionOk="0" h="609" w="1605">
                  <a:moveTo>
                    <a:pt x="1558" y="0"/>
                  </a:moveTo>
                  <a:cubicBezTo>
                    <a:pt x="1260" y="0"/>
                    <a:pt x="986" y="60"/>
                    <a:pt x="724" y="155"/>
                  </a:cubicBezTo>
                  <a:cubicBezTo>
                    <a:pt x="498" y="226"/>
                    <a:pt x="212" y="321"/>
                    <a:pt x="34" y="500"/>
                  </a:cubicBezTo>
                  <a:cubicBezTo>
                    <a:pt x="0" y="533"/>
                    <a:pt x="29" y="608"/>
                    <a:pt x="82" y="608"/>
                  </a:cubicBezTo>
                  <a:cubicBezTo>
                    <a:pt x="85" y="608"/>
                    <a:pt x="89" y="608"/>
                    <a:pt x="93" y="607"/>
                  </a:cubicBezTo>
                  <a:cubicBezTo>
                    <a:pt x="307" y="560"/>
                    <a:pt x="486" y="405"/>
                    <a:pt x="665" y="298"/>
                  </a:cubicBezTo>
                  <a:cubicBezTo>
                    <a:pt x="938" y="167"/>
                    <a:pt x="1224" y="83"/>
                    <a:pt x="1534" y="60"/>
                  </a:cubicBezTo>
                  <a:cubicBezTo>
                    <a:pt x="1539" y="60"/>
                    <a:pt x="1544" y="61"/>
                    <a:pt x="1549" y="61"/>
                  </a:cubicBezTo>
                  <a:cubicBezTo>
                    <a:pt x="1605" y="61"/>
                    <a:pt x="1602" y="0"/>
                    <a:pt x="155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7" name="Google Shape;2627;p45"/>
            <p:cNvSpPr/>
            <p:nvPr/>
          </p:nvSpPr>
          <p:spPr>
            <a:xfrm>
              <a:off x="3322725" y="3311450"/>
              <a:ext cx="46150" cy="23275"/>
            </a:xfrm>
            <a:custGeom>
              <a:rect b="b" l="l" r="r" t="t"/>
              <a:pathLst>
                <a:path extrusionOk="0" h="931" w="1846">
                  <a:moveTo>
                    <a:pt x="399" y="0"/>
                  </a:moveTo>
                  <a:cubicBezTo>
                    <a:pt x="275" y="0"/>
                    <a:pt x="153" y="16"/>
                    <a:pt x="36" y="52"/>
                  </a:cubicBezTo>
                  <a:cubicBezTo>
                    <a:pt x="0" y="64"/>
                    <a:pt x="0" y="124"/>
                    <a:pt x="36" y="124"/>
                  </a:cubicBezTo>
                  <a:cubicBezTo>
                    <a:pt x="541" y="292"/>
                    <a:pt x="1088" y="376"/>
                    <a:pt x="1538" y="693"/>
                  </a:cubicBezTo>
                  <a:lnTo>
                    <a:pt x="1538" y="693"/>
                  </a:lnTo>
                  <a:cubicBezTo>
                    <a:pt x="1523" y="715"/>
                    <a:pt x="1510" y="736"/>
                    <a:pt x="1501" y="755"/>
                  </a:cubicBezTo>
                  <a:cubicBezTo>
                    <a:pt x="1431" y="833"/>
                    <a:pt x="1508" y="931"/>
                    <a:pt x="1592" y="931"/>
                  </a:cubicBezTo>
                  <a:cubicBezTo>
                    <a:pt x="1622" y="931"/>
                    <a:pt x="1654" y="917"/>
                    <a:pt x="1679" y="886"/>
                  </a:cubicBezTo>
                  <a:cubicBezTo>
                    <a:pt x="1703" y="838"/>
                    <a:pt x="1751" y="802"/>
                    <a:pt x="1786" y="755"/>
                  </a:cubicBezTo>
                  <a:cubicBezTo>
                    <a:pt x="1822" y="707"/>
                    <a:pt x="1846" y="635"/>
                    <a:pt x="1786" y="576"/>
                  </a:cubicBezTo>
                  <a:cubicBezTo>
                    <a:pt x="1434" y="261"/>
                    <a:pt x="898" y="0"/>
                    <a:pt x="39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8" name="Google Shape;2628;p45"/>
            <p:cNvSpPr/>
            <p:nvPr/>
          </p:nvSpPr>
          <p:spPr>
            <a:xfrm>
              <a:off x="3289100" y="3313500"/>
              <a:ext cx="23575" cy="10875"/>
            </a:xfrm>
            <a:custGeom>
              <a:rect b="b" l="l" r="r" t="t"/>
              <a:pathLst>
                <a:path extrusionOk="0" h="435" w="943">
                  <a:moveTo>
                    <a:pt x="836" y="1"/>
                  </a:moveTo>
                  <a:cubicBezTo>
                    <a:pt x="828" y="1"/>
                    <a:pt x="819" y="2"/>
                    <a:pt x="810" y="6"/>
                  </a:cubicBezTo>
                  <a:cubicBezTo>
                    <a:pt x="655" y="42"/>
                    <a:pt x="524" y="89"/>
                    <a:pt x="369" y="149"/>
                  </a:cubicBezTo>
                  <a:cubicBezTo>
                    <a:pt x="250" y="196"/>
                    <a:pt x="119" y="220"/>
                    <a:pt x="36" y="327"/>
                  </a:cubicBezTo>
                  <a:cubicBezTo>
                    <a:pt x="0" y="375"/>
                    <a:pt x="12" y="434"/>
                    <a:pt x="72" y="434"/>
                  </a:cubicBezTo>
                  <a:cubicBezTo>
                    <a:pt x="214" y="434"/>
                    <a:pt x="333" y="363"/>
                    <a:pt x="453" y="315"/>
                  </a:cubicBezTo>
                  <a:cubicBezTo>
                    <a:pt x="583" y="256"/>
                    <a:pt x="714" y="208"/>
                    <a:pt x="845" y="161"/>
                  </a:cubicBezTo>
                  <a:cubicBezTo>
                    <a:pt x="942" y="139"/>
                    <a:pt x="913" y="1"/>
                    <a:pt x="83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9" name="Google Shape;2629;p45"/>
            <p:cNvSpPr/>
            <p:nvPr/>
          </p:nvSpPr>
          <p:spPr>
            <a:xfrm>
              <a:off x="3332275" y="3347875"/>
              <a:ext cx="15775" cy="9750"/>
            </a:xfrm>
            <a:custGeom>
              <a:rect b="b" l="l" r="r" t="t"/>
              <a:pathLst>
                <a:path extrusionOk="0" h="390" w="631">
                  <a:moveTo>
                    <a:pt x="285" y="0"/>
                  </a:moveTo>
                  <a:cubicBezTo>
                    <a:pt x="215" y="0"/>
                    <a:pt x="164" y="13"/>
                    <a:pt x="128" y="49"/>
                  </a:cubicBezTo>
                  <a:lnTo>
                    <a:pt x="128" y="49"/>
                  </a:lnTo>
                  <a:cubicBezTo>
                    <a:pt x="79" y="71"/>
                    <a:pt x="29" y="93"/>
                    <a:pt x="11" y="155"/>
                  </a:cubicBezTo>
                  <a:cubicBezTo>
                    <a:pt x="1" y="228"/>
                    <a:pt x="55" y="264"/>
                    <a:pt x="108" y="296"/>
                  </a:cubicBezTo>
                  <a:lnTo>
                    <a:pt x="108" y="296"/>
                  </a:lnTo>
                  <a:cubicBezTo>
                    <a:pt x="178" y="358"/>
                    <a:pt x="290" y="361"/>
                    <a:pt x="369" y="381"/>
                  </a:cubicBezTo>
                  <a:cubicBezTo>
                    <a:pt x="384" y="387"/>
                    <a:pt x="400" y="390"/>
                    <a:pt x="417" y="390"/>
                  </a:cubicBezTo>
                  <a:cubicBezTo>
                    <a:pt x="500" y="390"/>
                    <a:pt x="587" y="320"/>
                    <a:pt x="607" y="250"/>
                  </a:cubicBezTo>
                  <a:cubicBezTo>
                    <a:pt x="631" y="179"/>
                    <a:pt x="571" y="60"/>
                    <a:pt x="476" y="24"/>
                  </a:cubicBezTo>
                  <a:cubicBezTo>
                    <a:pt x="416" y="12"/>
                    <a:pt x="345" y="0"/>
                    <a:pt x="28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0" name="Google Shape;2630;p45"/>
            <p:cNvSpPr/>
            <p:nvPr/>
          </p:nvSpPr>
          <p:spPr>
            <a:xfrm>
              <a:off x="3288500" y="3176550"/>
              <a:ext cx="90200" cy="32025"/>
            </a:xfrm>
            <a:custGeom>
              <a:rect b="b" l="l" r="r" t="t"/>
              <a:pathLst>
                <a:path extrusionOk="0" h="1281" w="3608">
                  <a:moveTo>
                    <a:pt x="2724" y="0"/>
                  </a:moveTo>
                  <a:cubicBezTo>
                    <a:pt x="2383" y="0"/>
                    <a:pt x="2041" y="77"/>
                    <a:pt x="1691" y="209"/>
                  </a:cubicBezTo>
                  <a:cubicBezTo>
                    <a:pt x="1155" y="412"/>
                    <a:pt x="429" y="697"/>
                    <a:pt x="36" y="1150"/>
                  </a:cubicBezTo>
                  <a:cubicBezTo>
                    <a:pt x="0" y="1186"/>
                    <a:pt x="24" y="1281"/>
                    <a:pt x="96" y="1281"/>
                  </a:cubicBezTo>
                  <a:cubicBezTo>
                    <a:pt x="607" y="1269"/>
                    <a:pt x="1024" y="912"/>
                    <a:pt x="1465" y="697"/>
                  </a:cubicBezTo>
                  <a:cubicBezTo>
                    <a:pt x="2107" y="393"/>
                    <a:pt x="2706" y="292"/>
                    <a:pt x="3414" y="292"/>
                  </a:cubicBezTo>
                  <a:cubicBezTo>
                    <a:pt x="3455" y="292"/>
                    <a:pt x="3495" y="292"/>
                    <a:pt x="3536" y="293"/>
                  </a:cubicBezTo>
                  <a:cubicBezTo>
                    <a:pt x="3540" y="293"/>
                    <a:pt x="3544" y="294"/>
                    <a:pt x="3547" y="294"/>
                  </a:cubicBezTo>
                  <a:cubicBezTo>
                    <a:pt x="3608" y="294"/>
                    <a:pt x="3605" y="196"/>
                    <a:pt x="3548" y="162"/>
                  </a:cubicBezTo>
                  <a:cubicBezTo>
                    <a:pt x="3272" y="50"/>
                    <a:pt x="2999" y="0"/>
                    <a:pt x="272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1" name="Google Shape;2631;p45"/>
            <p:cNvSpPr/>
            <p:nvPr/>
          </p:nvSpPr>
          <p:spPr>
            <a:xfrm>
              <a:off x="3274400" y="3194900"/>
              <a:ext cx="107275" cy="37975"/>
            </a:xfrm>
            <a:custGeom>
              <a:rect b="b" l="l" r="r" t="t"/>
              <a:pathLst>
                <a:path extrusionOk="0" h="1519" w="4291">
                  <a:moveTo>
                    <a:pt x="3728" y="0"/>
                  </a:moveTo>
                  <a:cubicBezTo>
                    <a:pt x="3116" y="0"/>
                    <a:pt x="2513" y="103"/>
                    <a:pt x="1933" y="309"/>
                  </a:cubicBezTo>
                  <a:cubicBezTo>
                    <a:pt x="1291" y="535"/>
                    <a:pt x="505" y="845"/>
                    <a:pt x="52" y="1368"/>
                  </a:cubicBezTo>
                  <a:cubicBezTo>
                    <a:pt x="1" y="1430"/>
                    <a:pt x="38" y="1518"/>
                    <a:pt x="111" y="1518"/>
                  </a:cubicBezTo>
                  <a:cubicBezTo>
                    <a:pt x="122" y="1518"/>
                    <a:pt x="135" y="1516"/>
                    <a:pt x="148" y="1511"/>
                  </a:cubicBezTo>
                  <a:cubicBezTo>
                    <a:pt x="802" y="1368"/>
                    <a:pt x="1398" y="892"/>
                    <a:pt x="2017" y="642"/>
                  </a:cubicBezTo>
                  <a:cubicBezTo>
                    <a:pt x="2731" y="356"/>
                    <a:pt x="3457" y="202"/>
                    <a:pt x="4231" y="94"/>
                  </a:cubicBezTo>
                  <a:cubicBezTo>
                    <a:pt x="4291" y="94"/>
                    <a:pt x="4291" y="23"/>
                    <a:pt x="4231" y="23"/>
                  </a:cubicBezTo>
                  <a:cubicBezTo>
                    <a:pt x="4063" y="8"/>
                    <a:pt x="3895" y="0"/>
                    <a:pt x="372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2" name="Google Shape;2632;p45"/>
            <p:cNvSpPr/>
            <p:nvPr/>
          </p:nvSpPr>
          <p:spPr>
            <a:xfrm>
              <a:off x="3294000" y="3209575"/>
              <a:ext cx="87275" cy="20825"/>
            </a:xfrm>
            <a:custGeom>
              <a:rect b="b" l="l" r="r" t="t"/>
              <a:pathLst>
                <a:path extrusionOk="0" h="833" w="3491">
                  <a:moveTo>
                    <a:pt x="2267" y="1"/>
                  </a:moveTo>
                  <a:cubicBezTo>
                    <a:pt x="1486" y="1"/>
                    <a:pt x="713" y="224"/>
                    <a:pt x="54" y="710"/>
                  </a:cubicBezTo>
                  <a:cubicBezTo>
                    <a:pt x="0" y="742"/>
                    <a:pt x="24" y="832"/>
                    <a:pt x="82" y="832"/>
                  </a:cubicBezTo>
                  <a:cubicBezTo>
                    <a:pt x="88" y="832"/>
                    <a:pt x="95" y="831"/>
                    <a:pt x="102" y="829"/>
                  </a:cubicBezTo>
                  <a:cubicBezTo>
                    <a:pt x="1054" y="551"/>
                    <a:pt x="1873" y="158"/>
                    <a:pt x="2836" y="158"/>
                  </a:cubicBezTo>
                  <a:cubicBezTo>
                    <a:pt x="3029" y="158"/>
                    <a:pt x="3228" y="174"/>
                    <a:pt x="3435" y="210"/>
                  </a:cubicBezTo>
                  <a:cubicBezTo>
                    <a:pt x="3445" y="215"/>
                    <a:pt x="3453" y="217"/>
                    <a:pt x="3459" y="217"/>
                  </a:cubicBezTo>
                  <a:cubicBezTo>
                    <a:pt x="3486" y="217"/>
                    <a:pt x="3490" y="184"/>
                    <a:pt x="3471" y="174"/>
                  </a:cubicBezTo>
                  <a:cubicBezTo>
                    <a:pt x="3077" y="61"/>
                    <a:pt x="2671" y="1"/>
                    <a:pt x="226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3" name="Google Shape;2633;p45"/>
            <p:cNvSpPr/>
            <p:nvPr/>
          </p:nvSpPr>
          <p:spPr>
            <a:xfrm>
              <a:off x="3316250" y="3223650"/>
              <a:ext cx="74900" cy="12950"/>
            </a:xfrm>
            <a:custGeom>
              <a:rect b="b" l="l" r="r" t="t"/>
              <a:pathLst>
                <a:path extrusionOk="0" h="518" w="2996">
                  <a:moveTo>
                    <a:pt x="1242" y="0"/>
                  </a:moveTo>
                  <a:cubicBezTo>
                    <a:pt x="806" y="0"/>
                    <a:pt x="385" y="95"/>
                    <a:pt x="57" y="326"/>
                  </a:cubicBezTo>
                  <a:cubicBezTo>
                    <a:pt x="1" y="359"/>
                    <a:pt x="19" y="457"/>
                    <a:pt x="92" y="457"/>
                  </a:cubicBezTo>
                  <a:cubicBezTo>
                    <a:pt x="96" y="457"/>
                    <a:pt x="100" y="457"/>
                    <a:pt x="105" y="457"/>
                  </a:cubicBezTo>
                  <a:cubicBezTo>
                    <a:pt x="630" y="384"/>
                    <a:pt x="1160" y="301"/>
                    <a:pt x="1686" y="301"/>
                  </a:cubicBezTo>
                  <a:cubicBezTo>
                    <a:pt x="2114" y="301"/>
                    <a:pt x="2541" y="356"/>
                    <a:pt x="2962" y="516"/>
                  </a:cubicBezTo>
                  <a:cubicBezTo>
                    <a:pt x="2964" y="517"/>
                    <a:pt x="2965" y="518"/>
                    <a:pt x="2966" y="518"/>
                  </a:cubicBezTo>
                  <a:cubicBezTo>
                    <a:pt x="2979" y="518"/>
                    <a:pt x="2995" y="479"/>
                    <a:pt x="2974" y="468"/>
                  </a:cubicBezTo>
                  <a:cubicBezTo>
                    <a:pt x="2519" y="195"/>
                    <a:pt x="1865" y="0"/>
                    <a:pt x="124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4" name="Google Shape;2634;p45"/>
            <p:cNvSpPr/>
            <p:nvPr/>
          </p:nvSpPr>
          <p:spPr>
            <a:xfrm>
              <a:off x="3339400" y="3255050"/>
              <a:ext cx="46700" cy="11650"/>
            </a:xfrm>
            <a:custGeom>
              <a:rect b="b" l="l" r="r" t="t"/>
              <a:pathLst>
                <a:path extrusionOk="0" h="466" w="1868">
                  <a:moveTo>
                    <a:pt x="620" y="0"/>
                  </a:moveTo>
                  <a:cubicBezTo>
                    <a:pt x="422" y="0"/>
                    <a:pt x="227" y="22"/>
                    <a:pt x="48" y="58"/>
                  </a:cubicBezTo>
                  <a:cubicBezTo>
                    <a:pt x="0" y="58"/>
                    <a:pt x="0" y="129"/>
                    <a:pt x="48" y="129"/>
                  </a:cubicBezTo>
                  <a:cubicBezTo>
                    <a:pt x="619" y="236"/>
                    <a:pt x="1334" y="94"/>
                    <a:pt x="1846" y="463"/>
                  </a:cubicBezTo>
                  <a:cubicBezTo>
                    <a:pt x="1848" y="465"/>
                    <a:pt x="1850" y="466"/>
                    <a:pt x="1853" y="466"/>
                  </a:cubicBezTo>
                  <a:cubicBezTo>
                    <a:pt x="1861" y="466"/>
                    <a:pt x="1867" y="451"/>
                    <a:pt x="1858" y="451"/>
                  </a:cubicBezTo>
                  <a:cubicBezTo>
                    <a:pt x="1550" y="118"/>
                    <a:pt x="1079" y="0"/>
                    <a:pt x="62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45"/>
            <p:cNvSpPr/>
            <p:nvPr/>
          </p:nvSpPr>
          <p:spPr>
            <a:xfrm>
              <a:off x="3345650" y="3268900"/>
              <a:ext cx="55075" cy="10225"/>
            </a:xfrm>
            <a:custGeom>
              <a:rect b="b" l="l" r="r" t="t"/>
              <a:pathLst>
                <a:path extrusionOk="0" h="409" w="2203">
                  <a:moveTo>
                    <a:pt x="748" y="0"/>
                  </a:moveTo>
                  <a:cubicBezTo>
                    <a:pt x="521" y="0"/>
                    <a:pt x="301" y="30"/>
                    <a:pt x="96" y="111"/>
                  </a:cubicBezTo>
                  <a:cubicBezTo>
                    <a:pt x="0" y="147"/>
                    <a:pt x="12" y="266"/>
                    <a:pt x="107" y="278"/>
                  </a:cubicBezTo>
                  <a:cubicBezTo>
                    <a:pt x="750" y="337"/>
                    <a:pt x="1369" y="325"/>
                    <a:pt x="2012" y="409"/>
                  </a:cubicBezTo>
                  <a:cubicBezTo>
                    <a:pt x="2143" y="409"/>
                    <a:pt x="2203" y="206"/>
                    <a:pt x="2072" y="194"/>
                  </a:cubicBezTo>
                  <a:cubicBezTo>
                    <a:pt x="1654" y="116"/>
                    <a:pt x="1190" y="0"/>
                    <a:pt x="74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6" name="Google Shape;2636;p45"/>
            <p:cNvSpPr/>
            <p:nvPr/>
          </p:nvSpPr>
          <p:spPr>
            <a:xfrm>
              <a:off x="3366775" y="3291225"/>
              <a:ext cx="23850" cy="6650"/>
            </a:xfrm>
            <a:custGeom>
              <a:rect b="b" l="l" r="r" t="t"/>
              <a:pathLst>
                <a:path extrusionOk="0" h="266" w="954">
                  <a:moveTo>
                    <a:pt x="303" y="0"/>
                  </a:moveTo>
                  <a:cubicBezTo>
                    <a:pt x="222" y="0"/>
                    <a:pt x="140" y="12"/>
                    <a:pt x="60" y="40"/>
                  </a:cubicBezTo>
                  <a:cubicBezTo>
                    <a:pt x="1" y="63"/>
                    <a:pt x="24" y="135"/>
                    <a:pt x="84" y="147"/>
                  </a:cubicBezTo>
                  <a:cubicBezTo>
                    <a:pt x="334" y="182"/>
                    <a:pt x="596" y="206"/>
                    <a:pt x="858" y="266"/>
                  </a:cubicBezTo>
                  <a:cubicBezTo>
                    <a:pt x="929" y="266"/>
                    <a:pt x="953" y="147"/>
                    <a:pt x="882" y="135"/>
                  </a:cubicBezTo>
                  <a:cubicBezTo>
                    <a:pt x="696" y="67"/>
                    <a:pt x="499" y="0"/>
                    <a:pt x="30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7" name="Google Shape;2637;p45"/>
            <p:cNvSpPr/>
            <p:nvPr/>
          </p:nvSpPr>
          <p:spPr>
            <a:xfrm>
              <a:off x="3365775" y="3304100"/>
              <a:ext cx="8175" cy="5700"/>
            </a:xfrm>
            <a:custGeom>
              <a:rect b="b" l="l" r="r" t="t"/>
              <a:pathLst>
                <a:path extrusionOk="0" h="228" w="327">
                  <a:moveTo>
                    <a:pt x="165" y="0"/>
                  </a:moveTo>
                  <a:cubicBezTo>
                    <a:pt x="73" y="0"/>
                    <a:pt x="1" y="134"/>
                    <a:pt x="100" y="179"/>
                  </a:cubicBezTo>
                  <a:cubicBezTo>
                    <a:pt x="148" y="215"/>
                    <a:pt x="207" y="227"/>
                    <a:pt x="267" y="227"/>
                  </a:cubicBezTo>
                  <a:cubicBezTo>
                    <a:pt x="314" y="227"/>
                    <a:pt x="326" y="179"/>
                    <a:pt x="326" y="156"/>
                  </a:cubicBezTo>
                  <a:cubicBezTo>
                    <a:pt x="314" y="96"/>
                    <a:pt x="279" y="96"/>
                    <a:pt x="255" y="48"/>
                  </a:cubicBezTo>
                  <a:cubicBezTo>
                    <a:pt x="226" y="14"/>
                    <a:pt x="195" y="0"/>
                    <a:pt x="16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8" name="Google Shape;2638;p45"/>
            <p:cNvSpPr/>
            <p:nvPr/>
          </p:nvSpPr>
          <p:spPr>
            <a:xfrm>
              <a:off x="3363200" y="3313925"/>
              <a:ext cx="20550" cy="9575"/>
            </a:xfrm>
            <a:custGeom>
              <a:rect b="b" l="l" r="r" t="t"/>
              <a:pathLst>
                <a:path extrusionOk="0" h="383" w="822">
                  <a:moveTo>
                    <a:pt x="251" y="1"/>
                  </a:moveTo>
                  <a:cubicBezTo>
                    <a:pt x="72" y="13"/>
                    <a:pt x="1" y="239"/>
                    <a:pt x="167" y="322"/>
                  </a:cubicBezTo>
                  <a:cubicBezTo>
                    <a:pt x="235" y="370"/>
                    <a:pt x="326" y="382"/>
                    <a:pt x="416" y="382"/>
                  </a:cubicBezTo>
                  <a:cubicBezTo>
                    <a:pt x="484" y="382"/>
                    <a:pt x="551" y="375"/>
                    <a:pt x="608" y="370"/>
                  </a:cubicBezTo>
                  <a:cubicBezTo>
                    <a:pt x="613" y="370"/>
                    <a:pt x="617" y="370"/>
                    <a:pt x="622" y="370"/>
                  </a:cubicBezTo>
                  <a:cubicBezTo>
                    <a:pt x="821" y="370"/>
                    <a:pt x="794" y="119"/>
                    <a:pt x="608" y="84"/>
                  </a:cubicBezTo>
                  <a:cubicBezTo>
                    <a:pt x="489" y="72"/>
                    <a:pt x="370" y="1"/>
                    <a:pt x="25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45"/>
            <p:cNvSpPr/>
            <p:nvPr/>
          </p:nvSpPr>
          <p:spPr>
            <a:xfrm>
              <a:off x="3342075" y="3174625"/>
              <a:ext cx="67000" cy="86650"/>
            </a:xfrm>
            <a:custGeom>
              <a:rect b="b" l="l" r="r" t="t"/>
              <a:pathLst>
                <a:path extrusionOk="0" h="3466" w="2680">
                  <a:moveTo>
                    <a:pt x="131" y="1"/>
                  </a:moveTo>
                  <a:cubicBezTo>
                    <a:pt x="36" y="1"/>
                    <a:pt x="0" y="108"/>
                    <a:pt x="72" y="155"/>
                  </a:cubicBezTo>
                  <a:cubicBezTo>
                    <a:pt x="691" y="513"/>
                    <a:pt x="1167" y="1013"/>
                    <a:pt x="1560" y="1608"/>
                  </a:cubicBezTo>
                  <a:cubicBezTo>
                    <a:pt x="1929" y="2179"/>
                    <a:pt x="2048" y="2787"/>
                    <a:pt x="2274" y="3394"/>
                  </a:cubicBezTo>
                  <a:cubicBezTo>
                    <a:pt x="2286" y="3441"/>
                    <a:pt x="2322" y="3465"/>
                    <a:pt x="2359" y="3465"/>
                  </a:cubicBezTo>
                  <a:cubicBezTo>
                    <a:pt x="2397" y="3465"/>
                    <a:pt x="2435" y="3441"/>
                    <a:pt x="2453" y="3394"/>
                  </a:cubicBezTo>
                  <a:cubicBezTo>
                    <a:pt x="2679" y="2727"/>
                    <a:pt x="2155" y="1882"/>
                    <a:pt x="1798" y="1358"/>
                  </a:cubicBezTo>
                  <a:cubicBezTo>
                    <a:pt x="1405" y="774"/>
                    <a:pt x="834" y="167"/>
                    <a:pt x="13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45"/>
            <p:cNvSpPr/>
            <p:nvPr/>
          </p:nvSpPr>
          <p:spPr>
            <a:xfrm>
              <a:off x="3342975" y="3168825"/>
              <a:ext cx="64000" cy="102400"/>
            </a:xfrm>
            <a:custGeom>
              <a:rect b="b" l="l" r="r" t="t"/>
              <a:pathLst>
                <a:path extrusionOk="0" h="4096" w="2560">
                  <a:moveTo>
                    <a:pt x="63" y="1"/>
                  </a:moveTo>
                  <a:cubicBezTo>
                    <a:pt x="24" y="1"/>
                    <a:pt x="1" y="43"/>
                    <a:pt x="36" y="78"/>
                  </a:cubicBezTo>
                  <a:cubicBezTo>
                    <a:pt x="512" y="673"/>
                    <a:pt x="988" y="1245"/>
                    <a:pt x="1346" y="1923"/>
                  </a:cubicBezTo>
                  <a:cubicBezTo>
                    <a:pt x="1715" y="2602"/>
                    <a:pt x="1846" y="3292"/>
                    <a:pt x="2108" y="4019"/>
                  </a:cubicBezTo>
                  <a:cubicBezTo>
                    <a:pt x="2120" y="4064"/>
                    <a:pt x="2176" y="4095"/>
                    <a:pt x="2227" y="4095"/>
                  </a:cubicBezTo>
                  <a:cubicBezTo>
                    <a:pt x="2270" y="4095"/>
                    <a:pt x="2311" y="4073"/>
                    <a:pt x="2322" y="4019"/>
                  </a:cubicBezTo>
                  <a:cubicBezTo>
                    <a:pt x="2560" y="2578"/>
                    <a:pt x="1155" y="852"/>
                    <a:pt x="107" y="18"/>
                  </a:cubicBezTo>
                  <a:cubicBezTo>
                    <a:pt x="92" y="6"/>
                    <a:pt x="76" y="1"/>
                    <a:pt x="6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1" name="Google Shape;2641;p45"/>
            <p:cNvSpPr/>
            <p:nvPr/>
          </p:nvSpPr>
          <p:spPr>
            <a:xfrm>
              <a:off x="3334950" y="3175350"/>
              <a:ext cx="59400" cy="117650"/>
            </a:xfrm>
            <a:custGeom>
              <a:rect b="b" l="l" r="r" t="t"/>
              <a:pathLst>
                <a:path extrusionOk="0" h="4706" w="2376">
                  <a:moveTo>
                    <a:pt x="94" y="0"/>
                  </a:moveTo>
                  <a:cubicBezTo>
                    <a:pt x="48" y="0"/>
                    <a:pt x="1" y="68"/>
                    <a:pt x="47" y="114"/>
                  </a:cubicBezTo>
                  <a:cubicBezTo>
                    <a:pt x="1428" y="1317"/>
                    <a:pt x="1655" y="3031"/>
                    <a:pt x="2250" y="4663"/>
                  </a:cubicBezTo>
                  <a:cubicBezTo>
                    <a:pt x="2261" y="4691"/>
                    <a:pt x="2292" y="4706"/>
                    <a:pt x="2319" y="4706"/>
                  </a:cubicBezTo>
                  <a:cubicBezTo>
                    <a:pt x="2349" y="4706"/>
                    <a:pt x="2375" y="4688"/>
                    <a:pt x="2369" y="4651"/>
                  </a:cubicBezTo>
                  <a:cubicBezTo>
                    <a:pt x="2274" y="2984"/>
                    <a:pt x="1452" y="1067"/>
                    <a:pt x="131" y="19"/>
                  </a:cubicBezTo>
                  <a:cubicBezTo>
                    <a:pt x="120" y="6"/>
                    <a:pt x="107" y="0"/>
                    <a:pt x="9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2" name="Google Shape;2642;p45"/>
            <p:cNvSpPr/>
            <p:nvPr/>
          </p:nvSpPr>
          <p:spPr>
            <a:xfrm>
              <a:off x="3348325" y="3221175"/>
              <a:ext cx="21350" cy="57825"/>
            </a:xfrm>
            <a:custGeom>
              <a:rect b="b" l="l" r="r" t="t"/>
              <a:pathLst>
                <a:path extrusionOk="0" h="2313" w="854">
                  <a:moveTo>
                    <a:pt x="111" y="0"/>
                  </a:moveTo>
                  <a:cubicBezTo>
                    <a:pt x="57" y="0"/>
                    <a:pt x="0" y="67"/>
                    <a:pt x="24" y="139"/>
                  </a:cubicBezTo>
                  <a:cubicBezTo>
                    <a:pt x="346" y="817"/>
                    <a:pt x="429" y="1591"/>
                    <a:pt x="727" y="2282"/>
                  </a:cubicBezTo>
                  <a:cubicBezTo>
                    <a:pt x="740" y="2303"/>
                    <a:pt x="760" y="2313"/>
                    <a:pt x="781" y="2313"/>
                  </a:cubicBezTo>
                  <a:cubicBezTo>
                    <a:pt x="817" y="2313"/>
                    <a:pt x="853" y="2284"/>
                    <a:pt x="846" y="2246"/>
                  </a:cubicBezTo>
                  <a:cubicBezTo>
                    <a:pt x="786" y="1508"/>
                    <a:pt x="489" y="734"/>
                    <a:pt x="179" y="55"/>
                  </a:cubicBezTo>
                  <a:cubicBezTo>
                    <a:pt x="163" y="16"/>
                    <a:pt x="137" y="0"/>
                    <a:pt x="11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3" name="Google Shape;2643;p45"/>
            <p:cNvSpPr/>
            <p:nvPr/>
          </p:nvSpPr>
          <p:spPr>
            <a:xfrm>
              <a:off x="3359900" y="3285250"/>
              <a:ext cx="14050" cy="25375"/>
            </a:xfrm>
            <a:custGeom>
              <a:rect b="b" l="l" r="r" t="t"/>
              <a:pathLst>
                <a:path extrusionOk="0" h="1015" w="562">
                  <a:moveTo>
                    <a:pt x="227" y="0"/>
                  </a:moveTo>
                  <a:cubicBezTo>
                    <a:pt x="118" y="0"/>
                    <a:pt x="1" y="87"/>
                    <a:pt x="37" y="219"/>
                  </a:cubicBezTo>
                  <a:cubicBezTo>
                    <a:pt x="85" y="374"/>
                    <a:pt x="121" y="505"/>
                    <a:pt x="133" y="660"/>
                  </a:cubicBezTo>
                  <a:cubicBezTo>
                    <a:pt x="145" y="791"/>
                    <a:pt x="157" y="933"/>
                    <a:pt x="299" y="993"/>
                  </a:cubicBezTo>
                  <a:cubicBezTo>
                    <a:pt x="324" y="1008"/>
                    <a:pt x="345" y="1014"/>
                    <a:pt x="364" y="1014"/>
                  </a:cubicBezTo>
                  <a:cubicBezTo>
                    <a:pt x="391" y="1014"/>
                    <a:pt x="415" y="1002"/>
                    <a:pt x="442" y="981"/>
                  </a:cubicBezTo>
                  <a:cubicBezTo>
                    <a:pt x="561" y="874"/>
                    <a:pt x="514" y="719"/>
                    <a:pt x="490" y="576"/>
                  </a:cubicBezTo>
                  <a:cubicBezTo>
                    <a:pt x="454" y="433"/>
                    <a:pt x="430" y="267"/>
                    <a:pt x="383" y="112"/>
                  </a:cubicBezTo>
                  <a:cubicBezTo>
                    <a:pt x="360" y="34"/>
                    <a:pt x="295" y="0"/>
                    <a:pt x="22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4" name="Google Shape;2644;p45"/>
            <p:cNvSpPr/>
            <p:nvPr/>
          </p:nvSpPr>
          <p:spPr>
            <a:xfrm>
              <a:off x="3504900" y="3464800"/>
              <a:ext cx="12825" cy="18525"/>
            </a:xfrm>
            <a:custGeom>
              <a:rect b="b" l="l" r="r" t="t"/>
              <a:pathLst>
                <a:path extrusionOk="0" h="741" w="513">
                  <a:moveTo>
                    <a:pt x="179" y="1"/>
                  </a:moveTo>
                  <a:cubicBezTo>
                    <a:pt x="91" y="1"/>
                    <a:pt x="0" y="88"/>
                    <a:pt x="60" y="181"/>
                  </a:cubicBezTo>
                  <a:cubicBezTo>
                    <a:pt x="119" y="264"/>
                    <a:pt x="167" y="336"/>
                    <a:pt x="191" y="419"/>
                  </a:cubicBezTo>
                  <a:cubicBezTo>
                    <a:pt x="226" y="514"/>
                    <a:pt x="238" y="597"/>
                    <a:pt x="286" y="681"/>
                  </a:cubicBezTo>
                  <a:cubicBezTo>
                    <a:pt x="298" y="705"/>
                    <a:pt x="345" y="740"/>
                    <a:pt x="393" y="740"/>
                  </a:cubicBezTo>
                  <a:cubicBezTo>
                    <a:pt x="417" y="740"/>
                    <a:pt x="429" y="740"/>
                    <a:pt x="453" y="717"/>
                  </a:cubicBezTo>
                  <a:cubicBezTo>
                    <a:pt x="488" y="705"/>
                    <a:pt x="512" y="657"/>
                    <a:pt x="512" y="621"/>
                  </a:cubicBezTo>
                  <a:cubicBezTo>
                    <a:pt x="512" y="419"/>
                    <a:pt x="393" y="216"/>
                    <a:pt x="274" y="50"/>
                  </a:cubicBezTo>
                  <a:cubicBezTo>
                    <a:pt x="250" y="15"/>
                    <a:pt x="215" y="1"/>
                    <a:pt x="17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5" name="Google Shape;2645;p45"/>
            <p:cNvSpPr/>
            <p:nvPr/>
          </p:nvSpPr>
          <p:spPr>
            <a:xfrm>
              <a:off x="3537325" y="3441200"/>
              <a:ext cx="9250" cy="10100"/>
            </a:xfrm>
            <a:custGeom>
              <a:rect b="b" l="l" r="r" t="t"/>
              <a:pathLst>
                <a:path extrusionOk="0" h="404" w="370">
                  <a:moveTo>
                    <a:pt x="168" y="0"/>
                  </a:moveTo>
                  <a:cubicBezTo>
                    <a:pt x="81" y="0"/>
                    <a:pt x="1" y="84"/>
                    <a:pt x="60" y="196"/>
                  </a:cubicBezTo>
                  <a:cubicBezTo>
                    <a:pt x="104" y="261"/>
                    <a:pt x="108" y="403"/>
                    <a:pt x="205" y="403"/>
                  </a:cubicBezTo>
                  <a:cubicBezTo>
                    <a:pt x="215" y="403"/>
                    <a:pt x="227" y="402"/>
                    <a:pt x="239" y="398"/>
                  </a:cubicBezTo>
                  <a:cubicBezTo>
                    <a:pt x="370" y="375"/>
                    <a:pt x="322" y="196"/>
                    <a:pt x="299" y="101"/>
                  </a:cubicBezTo>
                  <a:cubicBezTo>
                    <a:pt x="272" y="30"/>
                    <a:pt x="219" y="0"/>
                    <a:pt x="16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6" name="Google Shape;2646;p45"/>
            <p:cNvSpPr/>
            <p:nvPr/>
          </p:nvSpPr>
          <p:spPr>
            <a:xfrm>
              <a:off x="3475400" y="3480775"/>
              <a:ext cx="11950" cy="12975"/>
            </a:xfrm>
            <a:custGeom>
              <a:rect b="b" l="l" r="r" t="t"/>
              <a:pathLst>
                <a:path extrusionOk="0" h="519" w="478">
                  <a:moveTo>
                    <a:pt x="54" y="311"/>
                  </a:moveTo>
                  <a:cubicBezTo>
                    <a:pt x="63" y="325"/>
                    <a:pt x="73" y="338"/>
                    <a:pt x="85" y="351"/>
                  </a:cubicBezTo>
                  <a:cubicBezTo>
                    <a:pt x="70" y="344"/>
                    <a:pt x="60" y="328"/>
                    <a:pt x="54" y="311"/>
                  </a:cubicBezTo>
                  <a:close/>
                  <a:moveTo>
                    <a:pt x="220" y="0"/>
                  </a:moveTo>
                  <a:cubicBezTo>
                    <a:pt x="168" y="0"/>
                    <a:pt x="114" y="18"/>
                    <a:pt x="73" y="54"/>
                  </a:cubicBezTo>
                  <a:cubicBezTo>
                    <a:pt x="3" y="123"/>
                    <a:pt x="0" y="217"/>
                    <a:pt x="49" y="302"/>
                  </a:cubicBezTo>
                  <a:lnTo>
                    <a:pt x="49" y="302"/>
                  </a:lnTo>
                  <a:lnTo>
                    <a:pt x="49" y="304"/>
                  </a:lnTo>
                  <a:cubicBezTo>
                    <a:pt x="49" y="423"/>
                    <a:pt x="156" y="518"/>
                    <a:pt x="263" y="518"/>
                  </a:cubicBezTo>
                  <a:cubicBezTo>
                    <a:pt x="359" y="518"/>
                    <a:pt x="478" y="423"/>
                    <a:pt x="466" y="304"/>
                  </a:cubicBezTo>
                  <a:cubicBezTo>
                    <a:pt x="454" y="197"/>
                    <a:pt x="430" y="125"/>
                    <a:pt x="359" y="54"/>
                  </a:cubicBezTo>
                  <a:cubicBezTo>
                    <a:pt x="323" y="18"/>
                    <a:pt x="272" y="0"/>
                    <a:pt x="22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7" name="Google Shape;2647;p45"/>
            <p:cNvSpPr/>
            <p:nvPr/>
          </p:nvSpPr>
          <p:spPr>
            <a:xfrm>
              <a:off x="3595750" y="3309825"/>
              <a:ext cx="42800" cy="99625"/>
            </a:xfrm>
            <a:custGeom>
              <a:rect b="b" l="l" r="r" t="t"/>
              <a:pathLst>
                <a:path extrusionOk="0" h="3985" w="1712">
                  <a:moveTo>
                    <a:pt x="1694" y="1"/>
                  </a:moveTo>
                  <a:cubicBezTo>
                    <a:pt x="1685" y="1"/>
                    <a:pt x="1676" y="4"/>
                    <a:pt x="1676" y="10"/>
                  </a:cubicBezTo>
                  <a:cubicBezTo>
                    <a:pt x="1498" y="784"/>
                    <a:pt x="1236" y="1522"/>
                    <a:pt x="890" y="2236"/>
                  </a:cubicBezTo>
                  <a:cubicBezTo>
                    <a:pt x="605" y="2808"/>
                    <a:pt x="236" y="3344"/>
                    <a:pt x="9" y="3939"/>
                  </a:cubicBezTo>
                  <a:cubicBezTo>
                    <a:pt x="1" y="3965"/>
                    <a:pt x="23" y="3984"/>
                    <a:pt x="45" y="3984"/>
                  </a:cubicBezTo>
                  <a:cubicBezTo>
                    <a:pt x="54" y="3984"/>
                    <a:pt x="62" y="3981"/>
                    <a:pt x="69" y="3975"/>
                  </a:cubicBezTo>
                  <a:cubicBezTo>
                    <a:pt x="879" y="2927"/>
                    <a:pt x="1641" y="1343"/>
                    <a:pt x="1712" y="10"/>
                  </a:cubicBezTo>
                  <a:cubicBezTo>
                    <a:pt x="1712" y="4"/>
                    <a:pt x="1703" y="1"/>
                    <a:pt x="169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8" name="Google Shape;2648;p45"/>
            <p:cNvSpPr/>
            <p:nvPr/>
          </p:nvSpPr>
          <p:spPr>
            <a:xfrm>
              <a:off x="3454750" y="3447425"/>
              <a:ext cx="123400" cy="121125"/>
            </a:xfrm>
            <a:custGeom>
              <a:rect b="b" l="l" r="r" t="t"/>
              <a:pathLst>
                <a:path extrusionOk="0" h="4845" w="4936">
                  <a:moveTo>
                    <a:pt x="4903" y="1"/>
                  </a:moveTo>
                  <a:cubicBezTo>
                    <a:pt x="4894" y="1"/>
                    <a:pt x="4884" y="6"/>
                    <a:pt x="4876" y="19"/>
                  </a:cubicBezTo>
                  <a:cubicBezTo>
                    <a:pt x="4387" y="1102"/>
                    <a:pt x="3649" y="2031"/>
                    <a:pt x="2756" y="2805"/>
                  </a:cubicBezTo>
                  <a:cubicBezTo>
                    <a:pt x="1923" y="3519"/>
                    <a:pt x="863" y="3971"/>
                    <a:pt x="53" y="4710"/>
                  </a:cubicBezTo>
                  <a:cubicBezTo>
                    <a:pt x="0" y="4763"/>
                    <a:pt x="42" y="4844"/>
                    <a:pt x="111" y="4844"/>
                  </a:cubicBezTo>
                  <a:cubicBezTo>
                    <a:pt x="119" y="4844"/>
                    <a:pt x="128" y="4843"/>
                    <a:pt x="137" y="4841"/>
                  </a:cubicBezTo>
                  <a:cubicBezTo>
                    <a:pt x="1161" y="4483"/>
                    <a:pt x="2185" y="3602"/>
                    <a:pt x="2994" y="2876"/>
                  </a:cubicBezTo>
                  <a:cubicBezTo>
                    <a:pt x="3852" y="2090"/>
                    <a:pt x="4542" y="1150"/>
                    <a:pt x="4935" y="42"/>
                  </a:cubicBezTo>
                  <a:cubicBezTo>
                    <a:pt x="4935" y="19"/>
                    <a:pt x="4920" y="1"/>
                    <a:pt x="490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9" name="Google Shape;2649;p45"/>
            <p:cNvSpPr/>
            <p:nvPr/>
          </p:nvSpPr>
          <p:spPr>
            <a:xfrm>
              <a:off x="3606100" y="3404900"/>
              <a:ext cx="22050" cy="38225"/>
            </a:xfrm>
            <a:custGeom>
              <a:rect b="b" l="l" r="r" t="t"/>
              <a:pathLst>
                <a:path extrusionOk="0" h="1529" w="882">
                  <a:moveTo>
                    <a:pt x="853" y="0"/>
                  </a:moveTo>
                  <a:cubicBezTo>
                    <a:pt x="849" y="0"/>
                    <a:pt x="846" y="2"/>
                    <a:pt x="846" y="5"/>
                  </a:cubicBezTo>
                  <a:cubicBezTo>
                    <a:pt x="572" y="517"/>
                    <a:pt x="286" y="1005"/>
                    <a:pt x="0" y="1505"/>
                  </a:cubicBezTo>
                  <a:cubicBezTo>
                    <a:pt x="0" y="1529"/>
                    <a:pt x="12" y="1529"/>
                    <a:pt x="12" y="1529"/>
                  </a:cubicBezTo>
                  <a:cubicBezTo>
                    <a:pt x="298" y="1017"/>
                    <a:pt x="596" y="529"/>
                    <a:pt x="881" y="17"/>
                  </a:cubicBezTo>
                  <a:cubicBezTo>
                    <a:pt x="881" y="8"/>
                    <a:pt x="863" y="0"/>
                    <a:pt x="85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0" name="Google Shape;2650;p45"/>
            <p:cNvSpPr/>
            <p:nvPr/>
          </p:nvSpPr>
          <p:spPr>
            <a:xfrm>
              <a:off x="3502000" y="3483475"/>
              <a:ext cx="82975" cy="82325"/>
            </a:xfrm>
            <a:custGeom>
              <a:rect b="b" l="l" r="r" t="t"/>
              <a:pathLst>
                <a:path extrusionOk="0" h="3293" w="3319">
                  <a:moveTo>
                    <a:pt x="3301" y="0"/>
                  </a:moveTo>
                  <a:cubicBezTo>
                    <a:pt x="3296" y="0"/>
                    <a:pt x="3290" y="2"/>
                    <a:pt x="3283" y="5"/>
                  </a:cubicBezTo>
                  <a:cubicBezTo>
                    <a:pt x="2843" y="624"/>
                    <a:pt x="2378" y="1255"/>
                    <a:pt x="1843" y="1791"/>
                  </a:cubicBezTo>
                  <a:cubicBezTo>
                    <a:pt x="1295" y="2339"/>
                    <a:pt x="664" y="2732"/>
                    <a:pt x="57" y="3172"/>
                  </a:cubicBezTo>
                  <a:cubicBezTo>
                    <a:pt x="1" y="3217"/>
                    <a:pt x="18" y="3293"/>
                    <a:pt x="89" y="3293"/>
                  </a:cubicBezTo>
                  <a:cubicBezTo>
                    <a:pt x="94" y="3293"/>
                    <a:pt x="99" y="3292"/>
                    <a:pt x="104" y="3291"/>
                  </a:cubicBezTo>
                  <a:cubicBezTo>
                    <a:pt x="1473" y="2815"/>
                    <a:pt x="2747" y="1315"/>
                    <a:pt x="3319" y="17"/>
                  </a:cubicBezTo>
                  <a:cubicBezTo>
                    <a:pt x="3319" y="9"/>
                    <a:pt x="3313" y="0"/>
                    <a:pt x="330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1" name="Google Shape;2651;p45"/>
            <p:cNvSpPr/>
            <p:nvPr/>
          </p:nvSpPr>
          <p:spPr>
            <a:xfrm>
              <a:off x="3560475" y="3413275"/>
              <a:ext cx="91175" cy="155075"/>
            </a:xfrm>
            <a:custGeom>
              <a:rect b="b" l="l" r="r" t="t"/>
              <a:pathLst>
                <a:path extrusionOk="0" h="6203" w="3647">
                  <a:moveTo>
                    <a:pt x="3613" y="1"/>
                  </a:moveTo>
                  <a:cubicBezTo>
                    <a:pt x="3603" y="1"/>
                    <a:pt x="3592" y="8"/>
                    <a:pt x="3587" y="27"/>
                  </a:cubicBezTo>
                  <a:cubicBezTo>
                    <a:pt x="3206" y="1158"/>
                    <a:pt x="2790" y="2266"/>
                    <a:pt x="2278" y="3337"/>
                  </a:cubicBezTo>
                  <a:cubicBezTo>
                    <a:pt x="1718" y="4468"/>
                    <a:pt x="992" y="5242"/>
                    <a:pt x="51" y="6076"/>
                  </a:cubicBezTo>
                  <a:cubicBezTo>
                    <a:pt x="1" y="6126"/>
                    <a:pt x="53" y="6202"/>
                    <a:pt x="114" y="6202"/>
                  </a:cubicBezTo>
                  <a:cubicBezTo>
                    <a:pt x="125" y="6202"/>
                    <a:pt x="136" y="6200"/>
                    <a:pt x="146" y="6195"/>
                  </a:cubicBezTo>
                  <a:cubicBezTo>
                    <a:pt x="1087" y="5575"/>
                    <a:pt x="1813" y="4468"/>
                    <a:pt x="2361" y="3516"/>
                  </a:cubicBezTo>
                  <a:cubicBezTo>
                    <a:pt x="2992" y="2444"/>
                    <a:pt x="3325" y="1230"/>
                    <a:pt x="3647" y="39"/>
                  </a:cubicBezTo>
                  <a:cubicBezTo>
                    <a:pt x="3647" y="18"/>
                    <a:pt x="3630" y="1"/>
                    <a:pt x="361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45"/>
            <p:cNvSpPr/>
            <p:nvPr/>
          </p:nvSpPr>
          <p:spPr>
            <a:xfrm>
              <a:off x="3641200" y="3453350"/>
              <a:ext cx="22825" cy="48500"/>
            </a:xfrm>
            <a:custGeom>
              <a:rect b="b" l="l" r="r" t="t"/>
              <a:pathLst>
                <a:path extrusionOk="0" h="1940" w="913">
                  <a:moveTo>
                    <a:pt x="806" y="0"/>
                  </a:moveTo>
                  <a:cubicBezTo>
                    <a:pt x="775" y="0"/>
                    <a:pt x="745" y="14"/>
                    <a:pt x="727" y="43"/>
                  </a:cubicBezTo>
                  <a:cubicBezTo>
                    <a:pt x="501" y="639"/>
                    <a:pt x="263" y="1258"/>
                    <a:pt x="25" y="1853"/>
                  </a:cubicBezTo>
                  <a:cubicBezTo>
                    <a:pt x="1" y="1902"/>
                    <a:pt x="54" y="1940"/>
                    <a:pt x="102" y="1940"/>
                  </a:cubicBezTo>
                  <a:cubicBezTo>
                    <a:pt x="124" y="1940"/>
                    <a:pt x="145" y="1932"/>
                    <a:pt x="156" y="1913"/>
                  </a:cubicBezTo>
                  <a:cubicBezTo>
                    <a:pt x="477" y="1341"/>
                    <a:pt x="668" y="722"/>
                    <a:pt x="882" y="103"/>
                  </a:cubicBezTo>
                  <a:cubicBezTo>
                    <a:pt x="913" y="42"/>
                    <a:pt x="860" y="0"/>
                    <a:pt x="80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3" name="Google Shape;2653;p45"/>
            <p:cNvSpPr/>
            <p:nvPr/>
          </p:nvSpPr>
          <p:spPr>
            <a:xfrm>
              <a:off x="3602850" y="3538350"/>
              <a:ext cx="20600" cy="21525"/>
            </a:xfrm>
            <a:custGeom>
              <a:rect b="b" l="l" r="r" t="t"/>
              <a:pathLst>
                <a:path extrusionOk="0" h="861" w="824">
                  <a:moveTo>
                    <a:pt x="767" y="0"/>
                  </a:moveTo>
                  <a:cubicBezTo>
                    <a:pt x="757" y="0"/>
                    <a:pt x="746" y="4"/>
                    <a:pt x="737" y="13"/>
                  </a:cubicBezTo>
                  <a:cubicBezTo>
                    <a:pt x="523" y="275"/>
                    <a:pt x="202" y="501"/>
                    <a:pt x="11" y="799"/>
                  </a:cubicBezTo>
                  <a:cubicBezTo>
                    <a:pt x="1" y="830"/>
                    <a:pt x="17" y="861"/>
                    <a:pt x="53" y="861"/>
                  </a:cubicBezTo>
                  <a:cubicBezTo>
                    <a:pt x="58" y="861"/>
                    <a:pt x="64" y="860"/>
                    <a:pt x="71" y="858"/>
                  </a:cubicBezTo>
                  <a:cubicBezTo>
                    <a:pt x="380" y="680"/>
                    <a:pt x="606" y="358"/>
                    <a:pt x="797" y="61"/>
                  </a:cubicBezTo>
                  <a:cubicBezTo>
                    <a:pt x="824" y="34"/>
                    <a:pt x="797" y="0"/>
                    <a:pt x="76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4" name="Google Shape;2654;p45"/>
            <p:cNvSpPr/>
            <p:nvPr/>
          </p:nvSpPr>
          <p:spPr>
            <a:xfrm>
              <a:off x="3644275" y="3472325"/>
              <a:ext cx="45175" cy="86075"/>
            </a:xfrm>
            <a:custGeom>
              <a:rect b="b" l="l" r="r" t="t"/>
              <a:pathLst>
                <a:path extrusionOk="0" h="3443" w="1807">
                  <a:moveTo>
                    <a:pt x="1764" y="0"/>
                  </a:moveTo>
                  <a:cubicBezTo>
                    <a:pt x="1749" y="0"/>
                    <a:pt x="1736" y="12"/>
                    <a:pt x="1736" y="35"/>
                  </a:cubicBezTo>
                  <a:cubicBezTo>
                    <a:pt x="1569" y="1297"/>
                    <a:pt x="795" y="2416"/>
                    <a:pt x="21" y="3380"/>
                  </a:cubicBezTo>
                  <a:cubicBezTo>
                    <a:pt x="0" y="3411"/>
                    <a:pt x="16" y="3442"/>
                    <a:pt x="51" y="3442"/>
                  </a:cubicBezTo>
                  <a:cubicBezTo>
                    <a:pt x="56" y="3442"/>
                    <a:pt x="62" y="3441"/>
                    <a:pt x="69" y="3440"/>
                  </a:cubicBezTo>
                  <a:cubicBezTo>
                    <a:pt x="1069" y="2832"/>
                    <a:pt x="1700" y="1154"/>
                    <a:pt x="1807" y="46"/>
                  </a:cubicBezTo>
                  <a:cubicBezTo>
                    <a:pt x="1801" y="15"/>
                    <a:pt x="1781" y="0"/>
                    <a:pt x="176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5" name="Google Shape;2655;p45"/>
            <p:cNvSpPr/>
            <p:nvPr/>
          </p:nvSpPr>
          <p:spPr>
            <a:xfrm>
              <a:off x="3697350" y="3480775"/>
              <a:ext cx="24250" cy="57675"/>
            </a:xfrm>
            <a:custGeom>
              <a:rect b="b" l="l" r="r" t="t"/>
              <a:pathLst>
                <a:path extrusionOk="0" h="2307" w="970">
                  <a:moveTo>
                    <a:pt x="851" y="0"/>
                  </a:moveTo>
                  <a:cubicBezTo>
                    <a:pt x="821" y="0"/>
                    <a:pt x="791" y="18"/>
                    <a:pt x="791" y="54"/>
                  </a:cubicBezTo>
                  <a:cubicBezTo>
                    <a:pt x="803" y="530"/>
                    <a:pt x="672" y="959"/>
                    <a:pt x="458" y="1375"/>
                  </a:cubicBezTo>
                  <a:cubicBezTo>
                    <a:pt x="315" y="1673"/>
                    <a:pt x="113" y="1935"/>
                    <a:pt x="17" y="2256"/>
                  </a:cubicBezTo>
                  <a:cubicBezTo>
                    <a:pt x="1" y="2282"/>
                    <a:pt x="25" y="2307"/>
                    <a:pt x="54" y="2307"/>
                  </a:cubicBezTo>
                  <a:cubicBezTo>
                    <a:pt x="66" y="2307"/>
                    <a:pt x="78" y="2303"/>
                    <a:pt x="89" y="2292"/>
                  </a:cubicBezTo>
                  <a:cubicBezTo>
                    <a:pt x="672" y="1780"/>
                    <a:pt x="970" y="792"/>
                    <a:pt x="910" y="54"/>
                  </a:cubicBezTo>
                  <a:cubicBezTo>
                    <a:pt x="910" y="18"/>
                    <a:pt x="881" y="0"/>
                    <a:pt x="85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45"/>
            <p:cNvSpPr/>
            <p:nvPr/>
          </p:nvSpPr>
          <p:spPr>
            <a:xfrm>
              <a:off x="3745425" y="3482375"/>
              <a:ext cx="22925" cy="54850"/>
            </a:xfrm>
            <a:custGeom>
              <a:rect b="b" l="l" r="r" t="t"/>
              <a:pathLst>
                <a:path extrusionOk="0" h="2194" w="917">
                  <a:moveTo>
                    <a:pt x="789" y="0"/>
                  </a:moveTo>
                  <a:cubicBezTo>
                    <a:pt x="756" y="0"/>
                    <a:pt x="726" y="21"/>
                    <a:pt x="726" y="61"/>
                  </a:cubicBezTo>
                  <a:cubicBezTo>
                    <a:pt x="749" y="847"/>
                    <a:pt x="309" y="1430"/>
                    <a:pt x="23" y="2133"/>
                  </a:cubicBezTo>
                  <a:cubicBezTo>
                    <a:pt x="1" y="2171"/>
                    <a:pt x="30" y="2194"/>
                    <a:pt x="67" y="2194"/>
                  </a:cubicBezTo>
                  <a:cubicBezTo>
                    <a:pt x="89" y="2194"/>
                    <a:pt x="113" y="2186"/>
                    <a:pt x="130" y="2169"/>
                  </a:cubicBezTo>
                  <a:cubicBezTo>
                    <a:pt x="571" y="1561"/>
                    <a:pt x="916" y="835"/>
                    <a:pt x="869" y="73"/>
                  </a:cubicBezTo>
                  <a:cubicBezTo>
                    <a:pt x="862" y="24"/>
                    <a:pt x="824" y="0"/>
                    <a:pt x="78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p45"/>
            <p:cNvSpPr/>
            <p:nvPr/>
          </p:nvSpPr>
          <p:spPr>
            <a:xfrm>
              <a:off x="3791700" y="3500475"/>
              <a:ext cx="25150" cy="48000"/>
            </a:xfrm>
            <a:custGeom>
              <a:rect b="b" l="l" r="r" t="t"/>
              <a:pathLst>
                <a:path extrusionOk="0" h="1920" w="1006">
                  <a:moveTo>
                    <a:pt x="949" y="0"/>
                  </a:moveTo>
                  <a:cubicBezTo>
                    <a:pt x="926" y="0"/>
                    <a:pt x="904" y="13"/>
                    <a:pt x="899" y="40"/>
                  </a:cubicBezTo>
                  <a:cubicBezTo>
                    <a:pt x="768" y="706"/>
                    <a:pt x="315" y="1195"/>
                    <a:pt x="18" y="1814"/>
                  </a:cubicBezTo>
                  <a:cubicBezTo>
                    <a:pt x="0" y="1866"/>
                    <a:pt x="41" y="1919"/>
                    <a:pt x="87" y="1919"/>
                  </a:cubicBezTo>
                  <a:cubicBezTo>
                    <a:pt x="104" y="1919"/>
                    <a:pt x="121" y="1913"/>
                    <a:pt x="137" y="1897"/>
                  </a:cubicBezTo>
                  <a:cubicBezTo>
                    <a:pt x="613" y="1421"/>
                    <a:pt x="946" y="742"/>
                    <a:pt x="1006" y="52"/>
                  </a:cubicBezTo>
                  <a:cubicBezTo>
                    <a:pt x="1006" y="19"/>
                    <a:pt x="977" y="0"/>
                    <a:pt x="94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8" name="Google Shape;2658;p45"/>
            <p:cNvSpPr/>
            <p:nvPr/>
          </p:nvSpPr>
          <p:spPr>
            <a:xfrm>
              <a:off x="3851650" y="3489550"/>
              <a:ext cx="8550" cy="29925"/>
            </a:xfrm>
            <a:custGeom>
              <a:rect b="b" l="l" r="r" t="t"/>
              <a:pathLst>
                <a:path extrusionOk="0" h="1197" w="342">
                  <a:moveTo>
                    <a:pt x="265" y="1"/>
                  </a:moveTo>
                  <a:cubicBezTo>
                    <a:pt x="242" y="1"/>
                    <a:pt x="220" y="15"/>
                    <a:pt x="215" y="48"/>
                  </a:cubicBezTo>
                  <a:cubicBezTo>
                    <a:pt x="168" y="239"/>
                    <a:pt x="120" y="429"/>
                    <a:pt x="96" y="619"/>
                  </a:cubicBezTo>
                  <a:cubicBezTo>
                    <a:pt x="60" y="786"/>
                    <a:pt x="1" y="965"/>
                    <a:pt x="1" y="1143"/>
                  </a:cubicBezTo>
                  <a:cubicBezTo>
                    <a:pt x="1" y="1175"/>
                    <a:pt x="33" y="1196"/>
                    <a:pt x="64" y="1196"/>
                  </a:cubicBezTo>
                  <a:cubicBezTo>
                    <a:pt x="80" y="1196"/>
                    <a:pt x="96" y="1191"/>
                    <a:pt x="108" y="1179"/>
                  </a:cubicBezTo>
                  <a:cubicBezTo>
                    <a:pt x="179" y="1024"/>
                    <a:pt x="191" y="834"/>
                    <a:pt x="227" y="667"/>
                  </a:cubicBezTo>
                  <a:cubicBezTo>
                    <a:pt x="251" y="477"/>
                    <a:pt x="299" y="286"/>
                    <a:pt x="334" y="84"/>
                  </a:cubicBezTo>
                  <a:cubicBezTo>
                    <a:pt x="341" y="33"/>
                    <a:pt x="301" y="1"/>
                    <a:pt x="26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9" name="Google Shape;2659;p45"/>
            <p:cNvSpPr/>
            <p:nvPr/>
          </p:nvSpPr>
          <p:spPr>
            <a:xfrm>
              <a:off x="3836775" y="3538625"/>
              <a:ext cx="10275" cy="16825"/>
            </a:xfrm>
            <a:custGeom>
              <a:rect b="b" l="l" r="r" t="t"/>
              <a:pathLst>
                <a:path extrusionOk="0" h="673" w="411">
                  <a:moveTo>
                    <a:pt x="280" y="0"/>
                  </a:moveTo>
                  <a:cubicBezTo>
                    <a:pt x="252" y="0"/>
                    <a:pt x="226" y="15"/>
                    <a:pt x="215" y="50"/>
                  </a:cubicBezTo>
                  <a:cubicBezTo>
                    <a:pt x="167" y="133"/>
                    <a:pt x="120" y="240"/>
                    <a:pt x="96" y="347"/>
                  </a:cubicBezTo>
                  <a:cubicBezTo>
                    <a:pt x="60" y="431"/>
                    <a:pt x="1" y="526"/>
                    <a:pt x="12" y="621"/>
                  </a:cubicBezTo>
                  <a:cubicBezTo>
                    <a:pt x="31" y="657"/>
                    <a:pt x="56" y="673"/>
                    <a:pt x="83" y="673"/>
                  </a:cubicBezTo>
                  <a:cubicBezTo>
                    <a:pt x="91" y="673"/>
                    <a:pt x="99" y="671"/>
                    <a:pt x="108" y="669"/>
                  </a:cubicBezTo>
                  <a:cubicBezTo>
                    <a:pt x="191" y="621"/>
                    <a:pt x="215" y="538"/>
                    <a:pt x="251" y="442"/>
                  </a:cubicBezTo>
                  <a:cubicBezTo>
                    <a:pt x="298" y="335"/>
                    <a:pt x="334" y="252"/>
                    <a:pt x="370" y="157"/>
                  </a:cubicBezTo>
                  <a:cubicBezTo>
                    <a:pt x="410" y="68"/>
                    <a:pt x="340" y="0"/>
                    <a:pt x="28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0" name="Google Shape;2660;p45"/>
            <p:cNvSpPr/>
            <p:nvPr/>
          </p:nvSpPr>
          <p:spPr>
            <a:xfrm>
              <a:off x="3875275" y="3509300"/>
              <a:ext cx="13500" cy="27500"/>
            </a:xfrm>
            <a:custGeom>
              <a:rect b="b" l="l" r="r" t="t"/>
              <a:pathLst>
                <a:path extrusionOk="0" h="1100" w="540">
                  <a:moveTo>
                    <a:pt x="467" y="1"/>
                  </a:moveTo>
                  <a:cubicBezTo>
                    <a:pt x="442" y="1"/>
                    <a:pt x="418" y="14"/>
                    <a:pt x="413" y="44"/>
                  </a:cubicBezTo>
                  <a:cubicBezTo>
                    <a:pt x="342" y="401"/>
                    <a:pt x="175" y="711"/>
                    <a:pt x="8" y="1044"/>
                  </a:cubicBezTo>
                  <a:cubicBezTo>
                    <a:pt x="0" y="1069"/>
                    <a:pt x="21" y="1100"/>
                    <a:pt x="42" y="1100"/>
                  </a:cubicBezTo>
                  <a:cubicBezTo>
                    <a:pt x="51" y="1100"/>
                    <a:pt x="61" y="1094"/>
                    <a:pt x="68" y="1080"/>
                  </a:cubicBezTo>
                  <a:cubicBezTo>
                    <a:pt x="330" y="818"/>
                    <a:pt x="449" y="425"/>
                    <a:pt x="532" y="68"/>
                  </a:cubicBezTo>
                  <a:cubicBezTo>
                    <a:pt x="539" y="26"/>
                    <a:pt x="502" y="1"/>
                    <a:pt x="46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1" name="Google Shape;2661;p45"/>
            <p:cNvSpPr/>
            <p:nvPr/>
          </p:nvSpPr>
          <p:spPr>
            <a:xfrm>
              <a:off x="3901125" y="3513800"/>
              <a:ext cx="13375" cy="32475"/>
            </a:xfrm>
            <a:custGeom>
              <a:rect b="b" l="l" r="r" t="t"/>
              <a:pathLst>
                <a:path extrusionOk="0" h="1299" w="535">
                  <a:moveTo>
                    <a:pt x="433" y="1"/>
                  </a:moveTo>
                  <a:cubicBezTo>
                    <a:pt x="388" y="1"/>
                    <a:pt x="344" y="30"/>
                    <a:pt x="344" y="90"/>
                  </a:cubicBezTo>
                  <a:cubicBezTo>
                    <a:pt x="344" y="292"/>
                    <a:pt x="308" y="483"/>
                    <a:pt x="260" y="697"/>
                  </a:cubicBezTo>
                  <a:cubicBezTo>
                    <a:pt x="201" y="876"/>
                    <a:pt x="94" y="1043"/>
                    <a:pt x="10" y="1221"/>
                  </a:cubicBezTo>
                  <a:cubicBezTo>
                    <a:pt x="0" y="1251"/>
                    <a:pt x="41" y="1298"/>
                    <a:pt x="82" y="1298"/>
                  </a:cubicBezTo>
                  <a:cubicBezTo>
                    <a:pt x="90" y="1298"/>
                    <a:pt x="98" y="1296"/>
                    <a:pt x="105" y="1293"/>
                  </a:cubicBezTo>
                  <a:cubicBezTo>
                    <a:pt x="475" y="1019"/>
                    <a:pt x="534" y="519"/>
                    <a:pt x="522" y="90"/>
                  </a:cubicBezTo>
                  <a:cubicBezTo>
                    <a:pt x="522" y="30"/>
                    <a:pt x="478" y="1"/>
                    <a:pt x="43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2" name="Google Shape;2662;p45"/>
            <p:cNvSpPr/>
            <p:nvPr/>
          </p:nvSpPr>
          <p:spPr>
            <a:xfrm>
              <a:off x="3948100" y="3505125"/>
              <a:ext cx="9100" cy="26775"/>
            </a:xfrm>
            <a:custGeom>
              <a:rect b="b" l="l" r="r" t="t"/>
              <a:pathLst>
                <a:path extrusionOk="0" h="1071" w="364">
                  <a:moveTo>
                    <a:pt x="275" y="1"/>
                  </a:moveTo>
                  <a:cubicBezTo>
                    <a:pt x="233" y="1"/>
                    <a:pt x="191" y="28"/>
                    <a:pt x="191" y="80"/>
                  </a:cubicBezTo>
                  <a:cubicBezTo>
                    <a:pt x="191" y="235"/>
                    <a:pt x="167" y="413"/>
                    <a:pt x="120" y="580"/>
                  </a:cubicBezTo>
                  <a:cubicBezTo>
                    <a:pt x="84" y="735"/>
                    <a:pt x="24" y="866"/>
                    <a:pt x="1" y="1009"/>
                  </a:cubicBezTo>
                  <a:cubicBezTo>
                    <a:pt x="1" y="1043"/>
                    <a:pt x="31" y="1071"/>
                    <a:pt x="57" y="1071"/>
                  </a:cubicBezTo>
                  <a:cubicBezTo>
                    <a:pt x="67" y="1071"/>
                    <a:pt x="77" y="1066"/>
                    <a:pt x="84" y="1056"/>
                  </a:cubicBezTo>
                  <a:cubicBezTo>
                    <a:pt x="310" y="818"/>
                    <a:pt x="358" y="401"/>
                    <a:pt x="358" y="92"/>
                  </a:cubicBezTo>
                  <a:cubicBezTo>
                    <a:pt x="364" y="31"/>
                    <a:pt x="320" y="1"/>
                    <a:pt x="27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3" name="Google Shape;2663;p45"/>
            <p:cNvSpPr/>
            <p:nvPr/>
          </p:nvSpPr>
          <p:spPr>
            <a:xfrm>
              <a:off x="3970725" y="3526525"/>
              <a:ext cx="925" cy="4275"/>
            </a:xfrm>
            <a:custGeom>
              <a:rect b="b" l="l" r="r" t="t"/>
              <a:pathLst>
                <a:path extrusionOk="0" h="171" w="37">
                  <a:moveTo>
                    <a:pt x="18" y="1"/>
                  </a:moveTo>
                  <a:cubicBezTo>
                    <a:pt x="9" y="1"/>
                    <a:pt x="0" y="4"/>
                    <a:pt x="0" y="10"/>
                  </a:cubicBezTo>
                  <a:lnTo>
                    <a:pt x="0" y="153"/>
                  </a:lnTo>
                  <a:cubicBezTo>
                    <a:pt x="0" y="164"/>
                    <a:pt x="9" y="170"/>
                    <a:pt x="18" y="170"/>
                  </a:cubicBezTo>
                  <a:cubicBezTo>
                    <a:pt x="27" y="170"/>
                    <a:pt x="36" y="164"/>
                    <a:pt x="36" y="153"/>
                  </a:cubicBezTo>
                  <a:lnTo>
                    <a:pt x="36" y="10"/>
                  </a:lnTo>
                  <a:cubicBezTo>
                    <a:pt x="36" y="4"/>
                    <a:pt x="27" y="1"/>
                    <a:pt x="1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4" name="Google Shape;2664;p45"/>
            <p:cNvSpPr/>
            <p:nvPr/>
          </p:nvSpPr>
          <p:spPr>
            <a:xfrm>
              <a:off x="3980850" y="3528625"/>
              <a:ext cx="8950" cy="20475"/>
            </a:xfrm>
            <a:custGeom>
              <a:rect b="b" l="l" r="r" t="t"/>
              <a:pathLst>
                <a:path extrusionOk="0" h="819" w="358">
                  <a:moveTo>
                    <a:pt x="182" y="0"/>
                  </a:moveTo>
                  <a:cubicBezTo>
                    <a:pt x="104" y="0"/>
                    <a:pt x="24" y="51"/>
                    <a:pt x="24" y="152"/>
                  </a:cubicBezTo>
                  <a:cubicBezTo>
                    <a:pt x="24" y="342"/>
                    <a:pt x="0" y="557"/>
                    <a:pt x="72" y="747"/>
                  </a:cubicBezTo>
                  <a:cubicBezTo>
                    <a:pt x="95" y="795"/>
                    <a:pt x="137" y="819"/>
                    <a:pt x="179" y="819"/>
                  </a:cubicBezTo>
                  <a:cubicBezTo>
                    <a:pt x="220" y="819"/>
                    <a:pt x="262" y="795"/>
                    <a:pt x="286" y="747"/>
                  </a:cubicBezTo>
                  <a:cubicBezTo>
                    <a:pt x="357" y="545"/>
                    <a:pt x="322" y="342"/>
                    <a:pt x="322" y="152"/>
                  </a:cubicBezTo>
                  <a:cubicBezTo>
                    <a:pt x="334" y="51"/>
                    <a:pt x="259" y="0"/>
                    <a:pt x="18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45"/>
            <p:cNvSpPr/>
            <p:nvPr/>
          </p:nvSpPr>
          <p:spPr>
            <a:xfrm>
              <a:off x="4023100" y="3517625"/>
              <a:ext cx="8975" cy="12425"/>
            </a:xfrm>
            <a:custGeom>
              <a:rect b="b" l="l" r="r" t="t"/>
              <a:pathLst>
                <a:path extrusionOk="0" h="497" w="359">
                  <a:moveTo>
                    <a:pt x="282" y="1"/>
                  </a:moveTo>
                  <a:cubicBezTo>
                    <a:pt x="246" y="1"/>
                    <a:pt x="209" y="28"/>
                    <a:pt x="203" y="80"/>
                  </a:cubicBezTo>
                  <a:cubicBezTo>
                    <a:pt x="203" y="199"/>
                    <a:pt x="108" y="318"/>
                    <a:pt x="37" y="413"/>
                  </a:cubicBezTo>
                  <a:cubicBezTo>
                    <a:pt x="1" y="449"/>
                    <a:pt x="37" y="497"/>
                    <a:pt x="84" y="497"/>
                  </a:cubicBezTo>
                  <a:cubicBezTo>
                    <a:pt x="179" y="485"/>
                    <a:pt x="239" y="437"/>
                    <a:pt x="299" y="354"/>
                  </a:cubicBezTo>
                  <a:cubicBezTo>
                    <a:pt x="346" y="270"/>
                    <a:pt x="358" y="187"/>
                    <a:pt x="358" y="92"/>
                  </a:cubicBezTo>
                  <a:cubicBezTo>
                    <a:pt x="358" y="31"/>
                    <a:pt x="320" y="1"/>
                    <a:pt x="28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6" name="Google Shape;2666;p45"/>
            <p:cNvSpPr/>
            <p:nvPr/>
          </p:nvSpPr>
          <p:spPr>
            <a:xfrm>
              <a:off x="4061300" y="3510900"/>
              <a:ext cx="8275" cy="18925"/>
            </a:xfrm>
            <a:custGeom>
              <a:rect b="b" l="l" r="r" t="t"/>
              <a:pathLst>
                <a:path extrusionOk="0" h="757" w="331">
                  <a:moveTo>
                    <a:pt x="262" y="1"/>
                  </a:moveTo>
                  <a:cubicBezTo>
                    <a:pt x="226" y="1"/>
                    <a:pt x="187" y="21"/>
                    <a:pt x="187" y="63"/>
                  </a:cubicBezTo>
                  <a:cubicBezTo>
                    <a:pt x="187" y="289"/>
                    <a:pt x="104" y="480"/>
                    <a:pt x="9" y="694"/>
                  </a:cubicBezTo>
                  <a:cubicBezTo>
                    <a:pt x="0" y="728"/>
                    <a:pt x="22" y="756"/>
                    <a:pt x="44" y="756"/>
                  </a:cubicBezTo>
                  <a:cubicBezTo>
                    <a:pt x="53" y="756"/>
                    <a:pt x="62" y="752"/>
                    <a:pt x="68" y="742"/>
                  </a:cubicBezTo>
                  <a:cubicBezTo>
                    <a:pt x="235" y="539"/>
                    <a:pt x="318" y="325"/>
                    <a:pt x="318" y="63"/>
                  </a:cubicBezTo>
                  <a:cubicBezTo>
                    <a:pt x="330" y="21"/>
                    <a:pt x="298" y="1"/>
                    <a:pt x="26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7" name="Google Shape;2667;p45"/>
            <p:cNvSpPr/>
            <p:nvPr/>
          </p:nvSpPr>
          <p:spPr>
            <a:xfrm>
              <a:off x="4121050" y="3485450"/>
              <a:ext cx="9675" cy="29725"/>
            </a:xfrm>
            <a:custGeom>
              <a:rect b="b" l="l" r="r" t="t"/>
              <a:pathLst>
                <a:path extrusionOk="0" h="1189" w="387">
                  <a:moveTo>
                    <a:pt x="380" y="1"/>
                  </a:moveTo>
                  <a:cubicBezTo>
                    <a:pt x="375" y="1"/>
                    <a:pt x="369" y="4"/>
                    <a:pt x="369" y="10"/>
                  </a:cubicBezTo>
                  <a:cubicBezTo>
                    <a:pt x="333" y="200"/>
                    <a:pt x="262" y="403"/>
                    <a:pt x="191" y="581"/>
                  </a:cubicBezTo>
                  <a:cubicBezTo>
                    <a:pt x="119" y="772"/>
                    <a:pt x="36" y="950"/>
                    <a:pt x="0" y="1153"/>
                  </a:cubicBezTo>
                  <a:cubicBezTo>
                    <a:pt x="0" y="1176"/>
                    <a:pt x="15" y="1189"/>
                    <a:pt x="29" y="1189"/>
                  </a:cubicBezTo>
                  <a:cubicBezTo>
                    <a:pt x="36" y="1189"/>
                    <a:pt x="43" y="1185"/>
                    <a:pt x="48" y="1176"/>
                  </a:cubicBezTo>
                  <a:cubicBezTo>
                    <a:pt x="250" y="855"/>
                    <a:pt x="333" y="391"/>
                    <a:pt x="381" y="10"/>
                  </a:cubicBezTo>
                  <a:cubicBezTo>
                    <a:pt x="387" y="4"/>
                    <a:pt x="384" y="1"/>
                    <a:pt x="38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8" name="Google Shape;2668;p45"/>
            <p:cNvSpPr/>
            <p:nvPr/>
          </p:nvSpPr>
          <p:spPr>
            <a:xfrm>
              <a:off x="4119025" y="3518275"/>
              <a:ext cx="8000" cy="16550"/>
            </a:xfrm>
            <a:custGeom>
              <a:rect b="b" l="l" r="r" t="t"/>
              <a:pathLst>
                <a:path extrusionOk="0" h="662" w="320">
                  <a:moveTo>
                    <a:pt x="249" y="0"/>
                  </a:moveTo>
                  <a:cubicBezTo>
                    <a:pt x="218" y="0"/>
                    <a:pt x="188" y="18"/>
                    <a:pt x="188" y="54"/>
                  </a:cubicBezTo>
                  <a:cubicBezTo>
                    <a:pt x="188" y="280"/>
                    <a:pt x="81" y="411"/>
                    <a:pt x="10" y="602"/>
                  </a:cubicBezTo>
                  <a:cubicBezTo>
                    <a:pt x="1" y="628"/>
                    <a:pt x="19" y="662"/>
                    <a:pt x="43" y="662"/>
                  </a:cubicBezTo>
                  <a:cubicBezTo>
                    <a:pt x="51" y="662"/>
                    <a:pt x="60" y="658"/>
                    <a:pt x="69" y="649"/>
                  </a:cubicBezTo>
                  <a:cubicBezTo>
                    <a:pt x="212" y="483"/>
                    <a:pt x="307" y="280"/>
                    <a:pt x="319" y="54"/>
                  </a:cubicBezTo>
                  <a:cubicBezTo>
                    <a:pt x="313" y="18"/>
                    <a:pt x="280" y="0"/>
                    <a:pt x="24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9" name="Google Shape;2669;p45"/>
            <p:cNvSpPr/>
            <p:nvPr/>
          </p:nvSpPr>
          <p:spPr>
            <a:xfrm>
              <a:off x="4158775" y="3489025"/>
              <a:ext cx="13050" cy="30250"/>
            </a:xfrm>
            <a:custGeom>
              <a:rect b="b" l="l" r="r" t="t"/>
              <a:pathLst>
                <a:path extrusionOk="0" h="1210" w="522">
                  <a:moveTo>
                    <a:pt x="448" y="1"/>
                  </a:moveTo>
                  <a:cubicBezTo>
                    <a:pt x="411" y="1"/>
                    <a:pt x="372" y="27"/>
                    <a:pt x="372" y="81"/>
                  </a:cubicBezTo>
                  <a:cubicBezTo>
                    <a:pt x="372" y="271"/>
                    <a:pt x="325" y="462"/>
                    <a:pt x="253" y="664"/>
                  </a:cubicBezTo>
                  <a:cubicBezTo>
                    <a:pt x="194" y="819"/>
                    <a:pt x="86" y="974"/>
                    <a:pt x="27" y="1141"/>
                  </a:cubicBezTo>
                  <a:cubicBezTo>
                    <a:pt x="0" y="1185"/>
                    <a:pt x="46" y="1209"/>
                    <a:pt x="91" y="1209"/>
                  </a:cubicBezTo>
                  <a:cubicBezTo>
                    <a:pt x="106" y="1209"/>
                    <a:pt x="122" y="1206"/>
                    <a:pt x="134" y="1200"/>
                  </a:cubicBezTo>
                  <a:cubicBezTo>
                    <a:pt x="432" y="962"/>
                    <a:pt x="515" y="438"/>
                    <a:pt x="515" y="81"/>
                  </a:cubicBezTo>
                  <a:cubicBezTo>
                    <a:pt x="521" y="27"/>
                    <a:pt x="485" y="1"/>
                    <a:pt x="44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0" name="Google Shape;2670;p45"/>
            <p:cNvSpPr/>
            <p:nvPr/>
          </p:nvSpPr>
          <p:spPr>
            <a:xfrm>
              <a:off x="4249425" y="3490150"/>
              <a:ext cx="9150" cy="30150"/>
            </a:xfrm>
            <a:custGeom>
              <a:rect b="b" l="l" r="r" t="t"/>
              <a:pathLst>
                <a:path extrusionOk="0" h="1206" w="366">
                  <a:moveTo>
                    <a:pt x="326" y="0"/>
                  </a:moveTo>
                  <a:cubicBezTo>
                    <a:pt x="309" y="0"/>
                    <a:pt x="294" y="12"/>
                    <a:pt x="294" y="36"/>
                  </a:cubicBezTo>
                  <a:cubicBezTo>
                    <a:pt x="282" y="453"/>
                    <a:pt x="140" y="798"/>
                    <a:pt x="9" y="1167"/>
                  </a:cubicBezTo>
                  <a:cubicBezTo>
                    <a:pt x="0" y="1184"/>
                    <a:pt x="27" y="1206"/>
                    <a:pt x="47" y="1206"/>
                  </a:cubicBezTo>
                  <a:cubicBezTo>
                    <a:pt x="56" y="1206"/>
                    <a:pt x="64" y="1202"/>
                    <a:pt x="68" y="1191"/>
                  </a:cubicBezTo>
                  <a:cubicBezTo>
                    <a:pt x="259" y="834"/>
                    <a:pt x="354" y="441"/>
                    <a:pt x="366" y="36"/>
                  </a:cubicBezTo>
                  <a:cubicBezTo>
                    <a:pt x="360" y="12"/>
                    <a:pt x="342" y="0"/>
                    <a:pt x="32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1" name="Google Shape;2671;p45"/>
            <p:cNvSpPr/>
            <p:nvPr/>
          </p:nvSpPr>
          <p:spPr>
            <a:xfrm>
              <a:off x="4238625" y="3534175"/>
              <a:ext cx="8300" cy="15175"/>
            </a:xfrm>
            <a:custGeom>
              <a:rect b="b" l="l" r="r" t="t"/>
              <a:pathLst>
                <a:path extrusionOk="0" h="607" w="332">
                  <a:moveTo>
                    <a:pt x="247" y="0"/>
                  </a:moveTo>
                  <a:cubicBezTo>
                    <a:pt x="229" y="0"/>
                    <a:pt x="213" y="8"/>
                    <a:pt x="202" y="25"/>
                  </a:cubicBezTo>
                  <a:cubicBezTo>
                    <a:pt x="167" y="120"/>
                    <a:pt x="131" y="192"/>
                    <a:pt x="95" y="287"/>
                  </a:cubicBezTo>
                  <a:cubicBezTo>
                    <a:pt x="60" y="370"/>
                    <a:pt x="0" y="466"/>
                    <a:pt x="0" y="561"/>
                  </a:cubicBezTo>
                  <a:cubicBezTo>
                    <a:pt x="0" y="587"/>
                    <a:pt x="25" y="606"/>
                    <a:pt x="43" y="606"/>
                  </a:cubicBezTo>
                  <a:cubicBezTo>
                    <a:pt x="50" y="606"/>
                    <a:pt x="56" y="603"/>
                    <a:pt x="60" y="597"/>
                  </a:cubicBezTo>
                  <a:cubicBezTo>
                    <a:pt x="119" y="537"/>
                    <a:pt x="155" y="418"/>
                    <a:pt x="179" y="323"/>
                  </a:cubicBezTo>
                  <a:cubicBezTo>
                    <a:pt x="214" y="251"/>
                    <a:pt x="250" y="168"/>
                    <a:pt x="298" y="85"/>
                  </a:cubicBezTo>
                  <a:cubicBezTo>
                    <a:pt x="331" y="43"/>
                    <a:pt x="288" y="0"/>
                    <a:pt x="24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2" name="Google Shape;2672;p45"/>
            <p:cNvSpPr/>
            <p:nvPr/>
          </p:nvSpPr>
          <p:spPr>
            <a:xfrm>
              <a:off x="4283650" y="3498325"/>
              <a:ext cx="15700" cy="34550"/>
            </a:xfrm>
            <a:custGeom>
              <a:rect b="b" l="l" r="r" t="t"/>
              <a:pathLst>
                <a:path extrusionOk="0" h="1382" w="628">
                  <a:moveTo>
                    <a:pt x="387" y="0"/>
                  </a:moveTo>
                  <a:cubicBezTo>
                    <a:pt x="346" y="0"/>
                    <a:pt x="305" y="35"/>
                    <a:pt x="318" y="90"/>
                  </a:cubicBezTo>
                  <a:cubicBezTo>
                    <a:pt x="354" y="316"/>
                    <a:pt x="330" y="542"/>
                    <a:pt x="259" y="745"/>
                  </a:cubicBezTo>
                  <a:cubicBezTo>
                    <a:pt x="187" y="923"/>
                    <a:pt x="56" y="1078"/>
                    <a:pt x="21" y="1269"/>
                  </a:cubicBezTo>
                  <a:cubicBezTo>
                    <a:pt x="0" y="1329"/>
                    <a:pt x="57" y="1381"/>
                    <a:pt x="118" y="1381"/>
                  </a:cubicBezTo>
                  <a:cubicBezTo>
                    <a:pt x="130" y="1381"/>
                    <a:pt x="141" y="1379"/>
                    <a:pt x="152" y="1376"/>
                  </a:cubicBezTo>
                  <a:cubicBezTo>
                    <a:pt x="568" y="1126"/>
                    <a:pt x="628" y="483"/>
                    <a:pt x="461" y="66"/>
                  </a:cubicBezTo>
                  <a:cubicBezTo>
                    <a:pt x="451" y="20"/>
                    <a:pt x="419" y="0"/>
                    <a:pt x="38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3" name="Google Shape;2673;p45"/>
            <p:cNvSpPr/>
            <p:nvPr/>
          </p:nvSpPr>
          <p:spPr>
            <a:xfrm>
              <a:off x="4312850" y="3506875"/>
              <a:ext cx="13000" cy="24950"/>
            </a:xfrm>
            <a:custGeom>
              <a:rect b="b" l="l" r="r" t="t"/>
              <a:pathLst>
                <a:path extrusionOk="0" h="998" w="520">
                  <a:moveTo>
                    <a:pt x="439" y="1"/>
                  </a:moveTo>
                  <a:cubicBezTo>
                    <a:pt x="398" y="1"/>
                    <a:pt x="353" y="28"/>
                    <a:pt x="353" y="81"/>
                  </a:cubicBezTo>
                  <a:cubicBezTo>
                    <a:pt x="353" y="403"/>
                    <a:pt x="198" y="641"/>
                    <a:pt x="19" y="915"/>
                  </a:cubicBezTo>
                  <a:cubicBezTo>
                    <a:pt x="1" y="952"/>
                    <a:pt x="34" y="997"/>
                    <a:pt x="72" y="997"/>
                  </a:cubicBezTo>
                  <a:cubicBezTo>
                    <a:pt x="82" y="997"/>
                    <a:pt x="93" y="994"/>
                    <a:pt x="103" y="986"/>
                  </a:cubicBezTo>
                  <a:cubicBezTo>
                    <a:pt x="377" y="796"/>
                    <a:pt x="496" y="427"/>
                    <a:pt x="508" y="81"/>
                  </a:cubicBezTo>
                  <a:cubicBezTo>
                    <a:pt x="520" y="28"/>
                    <a:pt x="481" y="1"/>
                    <a:pt x="43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4" name="Google Shape;2674;p45"/>
            <p:cNvSpPr/>
            <p:nvPr/>
          </p:nvSpPr>
          <p:spPr>
            <a:xfrm>
              <a:off x="4181475" y="3500200"/>
              <a:ext cx="8350" cy="21650"/>
            </a:xfrm>
            <a:custGeom>
              <a:rect b="b" l="l" r="r" t="t"/>
              <a:pathLst>
                <a:path extrusionOk="0" h="866" w="334">
                  <a:moveTo>
                    <a:pt x="177" y="0"/>
                  </a:moveTo>
                  <a:cubicBezTo>
                    <a:pt x="107" y="0"/>
                    <a:pt x="36" y="45"/>
                    <a:pt x="36" y="134"/>
                  </a:cubicBezTo>
                  <a:lnTo>
                    <a:pt x="36" y="479"/>
                  </a:lnTo>
                  <a:cubicBezTo>
                    <a:pt x="24" y="586"/>
                    <a:pt x="0" y="694"/>
                    <a:pt x="24" y="813"/>
                  </a:cubicBezTo>
                  <a:cubicBezTo>
                    <a:pt x="31" y="847"/>
                    <a:pt x="58" y="866"/>
                    <a:pt x="89" y="866"/>
                  </a:cubicBezTo>
                  <a:cubicBezTo>
                    <a:pt x="111" y="866"/>
                    <a:pt x="135" y="856"/>
                    <a:pt x="155" y="836"/>
                  </a:cubicBezTo>
                  <a:cubicBezTo>
                    <a:pt x="333" y="694"/>
                    <a:pt x="310" y="348"/>
                    <a:pt x="310" y="134"/>
                  </a:cubicBezTo>
                  <a:cubicBezTo>
                    <a:pt x="316" y="45"/>
                    <a:pt x="247" y="0"/>
                    <a:pt x="17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5" name="Google Shape;2675;p45"/>
            <p:cNvSpPr/>
            <p:nvPr/>
          </p:nvSpPr>
          <p:spPr>
            <a:xfrm>
              <a:off x="4379475" y="3491150"/>
              <a:ext cx="11025" cy="19200"/>
            </a:xfrm>
            <a:custGeom>
              <a:rect b="b" l="l" r="r" t="t"/>
              <a:pathLst>
                <a:path extrusionOk="0" h="768" w="441">
                  <a:moveTo>
                    <a:pt x="348" y="0"/>
                  </a:moveTo>
                  <a:cubicBezTo>
                    <a:pt x="317" y="0"/>
                    <a:pt x="286" y="17"/>
                    <a:pt x="272" y="55"/>
                  </a:cubicBezTo>
                  <a:cubicBezTo>
                    <a:pt x="200" y="282"/>
                    <a:pt x="81" y="484"/>
                    <a:pt x="10" y="710"/>
                  </a:cubicBezTo>
                  <a:cubicBezTo>
                    <a:pt x="1" y="745"/>
                    <a:pt x="30" y="767"/>
                    <a:pt x="61" y="767"/>
                  </a:cubicBezTo>
                  <a:cubicBezTo>
                    <a:pt x="72" y="767"/>
                    <a:pt x="83" y="764"/>
                    <a:pt x="93" y="758"/>
                  </a:cubicBezTo>
                  <a:cubicBezTo>
                    <a:pt x="295" y="567"/>
                    <a:pt x="355" y="341"/>
                    <a:pt x="426" y="103"/>
                  </a:cubicBezTo>
                  <a:cubicBezTo>
                    <a:pt x="441" y="39"/>
                    <a:pt x="395" y="0"/>
                    <a:pt x="34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p45"/>
            <p:cNvSpPr/>
            <p:nvPr/>
          </p:nvSpPr>
          <p:spPr>
            <a:xfrm>
              <a:off x="4365125" y="3528050"/>
              <a:ext cx="9950" cy="16125"/>
            </a:xfrm>
            <a:custGeom>
              <a:rect b="b" l="l" r="r" t="t"/>
              <a:pathLst>
                <a:path extrusionOk="0" h="645" w="398">
                  <a:moveTo>
                    <a:pt x="272" y="1"/>
                  </a:moveTo>
                  <a:cubicBezTo>
                    <a:pt x="241" y="1"/>
                    <a:pt x="210" y="17"/>
                    <a:pt x="191" y="56"/>
                  </a:cubicBezTo>
                  <a:cubicBezTo>
                    <a:pt x="155" y="139"/>
                    <a:pt x="119" y="234"/>
                    <a:pt x="72" y="318"/>
                  </a:cubicBezTo>
                  <a:cubicBezTo>
                    <a:pt x="48" y="413"/>
                    <a:pt x="0" y="496"/>
                    <a:pt x="0" y="580"/>
                  </a:cubicBezTo>
                  <a:cubicBezTo>
                    <a:pt x="0" y="620"/>
                    <a:pt x="28" y="644"/>
                    <a:pt x="60" y="644"/>
                  </a:cubicBezTo>
                  <a:cubicBezTo>
                    <a:pt x="76" y="644"/>
                    <a:pt x="92" y="639"/>
                    <a:pt x="107" y="627"/>
                  </a:cubicBezTo>
                  <a:cubicBezTo>
                    <a:pt x="179" y="568"/>
                    <a:pt x="214" y="484"/>
                    <a:pt x="238" y="401"/>
                  </a:cubicBezTo>
                  <a:cubicBezTo>
                    <a:pt x="286" y="318"/>
                    <a:pt x="310" y="222"/>
                    <a:pt x="357" y="139"/>
                  </a:cubicBezTo>
                  <a:cubicBezTo>
                    <a:pt x="397" y="67"/>
                    <a:pt x="335" y="1"/>
                    <a:pt x="27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7" name="Google Shape;2677;p45"/>
            <p:cNvSpPr/>
            <p:nvPr/>
          </p:nvSpPr>
          <p:spPr>
            <a:xfrm>
              <a:off x="4440025" y="3470875"/>
              <a:ext cx="9650" cy="28775"/>
            </a:xfrm>
            <a:custGeom>
              <a:rect b="b" l="l" r="r" t="t"/>
              <a:pathLst>
                <a:path extrusionOk="0" h="1151" w="386">
                  <a:moveTo>
                    <a:pt x="304" y="0"/>
                  </a:moveTo>
                  <a:cubicBezTo>
                    <a:pt x="257" y="0"/>
                    <a:pt x="207" y="30"/>
                    <a:pt x="207" y="93"/>
                  </a:cubicBezTo>
                  <a:cubicBezTo>
                    <a:pt x="207" y="283"/>
                    <a:pt x="171" y="474"/>
                    <a:pt x="136" y="652"/>
                  </a:cubicBezTo>
                  <a:cubicBezTo>
                    <a:pt x="100" y="807"/>
                    <a:pt x="28" y="938"/>
                    <a:pt x="16" y="1081"/>
                  </a:cubicBezTo>
                  <a:cubicBezTo>
                    <a:pt x="0" y="1121"/>
                    <a:pt x="39" y="1150"/>
                    <a:pt x="80" y="1150"/>
                  </a:cubicBezTo>
                  <a:cubicBezTo>
                    <a:pt x="100" y="1150"/>
                    <a:pt x="120" y="1144"/>
                    <a:pt x="136" y="1128"/>
                  </a:cubicBezTo>
                  <a:cubicBezTo>
                    <a:pt x="374" y="878"/>
                    <a:pt x="386" y="402"/>
                    <a:pt x="386" y="69"/>
                  </a:cubicBezTo>
                  <a:cubicBezTo>
                    <a:pt x="386" y="24"/>
                    <a:pt x="346" y="0"/>
                    <a:pt x="30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8" name="Google Shape;2678;p45"/>
            <p:cNvSpPr/>
            <p:nvPr/>
          </p:nvSpPr>
          <p:spPr>
            <a:xfrm>
              <a:off x="4432525" y="3512300"/>
              <a:ext cx="18775" cy="24725"/>
            </a:xfrm>
            <a:custGeom>
              <a:rect b="b" l="l" r="r" t="t"/>
              <a:pathLst>
                <a:path extrusionOk="0" h="989" w="751">
                  <a:moveTo>
                    <a:pt x="652" y="0"/>
                  </a:moveTo>
                  <a:cubicBezTo>
                    <a:pt x="629" y="0"/>
                    <a:pt x="605" y="13"/>
                    <a:pt x="590" y="43"/>
                  </a:cubicBezTo>
                  <a:cubicBezTo>
                    <a:pt x="519" y="186"/>
                    <a:pt x="436" y="352"/>
                    <a:pt x="328" y="483"/>
                  </a:cubicBezTo>
                  <a:cubicBezTo>
                    <a:pt x="233" y="626"/>
                    <a:pt x="114" y="757"/>
                    <a:pt x="31" y="900"/>
                  </a:cubicBezTo>
                  <a:cubicBezTo>
                    <a:pt x="1" y="940"/>
                    <a:pt x="38" y="989"/>
                    <a:pt x="79" y="989"/>
                  </a:cubicBezTo>
                  <a:cubicBezTo>
                    <a:pt x="87" y="989"/>
                    <a:pt x="95" y="987"/>
                    <a:pt x="102" y="983"/>
                  </a:cubicBezTo>
                  <a:cubicBezTo>
                    <a:pt x="400" y="817"/>
                    <a:pt x="578" y="400"/>
                    <a:pt x="709" y="114"/>
                  </a:cubicBezTo>
                  <a:cubicBezTo>
                    <a:pt x="750" y="57"/>
                    <a:pt x="702" y="0"/>
                    <a:pt x="65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9" name="Google Shape;2679;p45"/>
            <p:cNvSpPr/>
            <p:nvPr/>
          </p:nvSpPr>
          <p:spPr>
            <a:xfrm>
              <a:off x="4497575" y="3466850"/>
              <a:ext cx="11625" cy="33175"/>
            </a:xfrm>
            <a:custGeom>
              <a:rect b="b" l="l" r="r" t="t"/>
              <a:pathLst>
                <a:path extrusionOk="0" h="1327" w="465">
                  <a:moveTo>
                    <a:pt x="424" y="1"/>
                  </a:moveTo>
                  <a:cubicBezTo>
                    <a:pt x="410" y="1"/>
                    <a:pt x="398" y="8"/>
                    <a:pt x="393" y="27"/>
                  </a:cubicBezTo>
                  <a:cubicBezTo>
                    <a:pt x="334" y="254"/>
                    <a:pt x="239" y="480"/>
                    <a:pt x="167" y="694"/>
                  </a:cubicBezTo>
                  <a:cubicBezTo>
                    <a:pt x="108" y="873"/>
                    <a:pt x="0" y="1075"/>
                    <a:pt x="0" y="1266"/>
                  </a:cubicBezTo>
                  <a:cubicBezTo>
                    <a:pt x="0" y="1303"/>
                    <a:pt x="29" y="1327"/>
                    <a:pt x="62" y="1327"/>
                  </a:cubicBezTo>
                  <a:cubicBezTo>
                    <a:pt x="81" y="1327"/>
                    <a:pt x="102" y="1319"/>
                    <a:pt x="120" y="1301"/>
                  </a:cubicBezTo>
                  <a:cubicBezTo>
                    <a:pt x="250" y="1158"/>
                    <a:pt x="310" y="932"/>
                    <a:pt x="358" y="742"/>
                  </a:cubicBezTo>
                  <a:cubicBezTo>
                    <a:pt x="417" y="515"/>
                    <a:pt x="453" y="265"/>
                    <a:pt x="465" y="39"/>
                  </a:cubicBezTo>
                  <a:cubicBezTo>
                    <a:pt x="465" y="18"/>
                    <a:pt x="443" y="1"/>
                    <a:pt x="42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0" name="Google Shape;2680;p45"/>
            <p:cNvSpPr/>
            <p:nvPr/>
          </p:nvSpPr>
          <p:spPr>
            <a:xfrm>
              <a:off x="4472275" y="3514750"/>
              <a:ext cx="19475" cy="22450"/>
            </a:xfrm>
            <a:custGeom>
              <a:rect b="b" l="l" r="r" t="t"/>
              <a:pathLst>
                <a:path extrusionOk="0" h="898" w="779">
                  <a:moveTo>
                    <a:pt x="717" y="1"/>
                  </a:moveTo>
                  <a:cubicBezTo>
                    <a:pt x="701" y="1"/>
                    <a:pt x="683" y="9"/>
                    <a:pt x="667" y="28"/>
                  </a:cubicBezTo>
                  <a:cubicBezTo>
                    <a:pt x="584" y="195"/>
                    <a:pt x="465" y="350"/>
                    <a:pt x="346" y="481"/>
                  </a:cubicBezTo>
                  <a:cubicBezTo>
                    <a:pt x="239" y="600"/>
                    <a:pt x="72" y="671"/>
                    <a:pt x="12" y="814"/>
                  </a:cubicBezTo>
                  <a:cubicBezTo>
                    <a:pt x="0" y="850"/>
                    <a:pt x="24" y="897"/>
                    <a:pt x="72" y="897"/>
                  </a:cubicBezTo>
                  <a:cubicBezTo>
                    <a:pt x="250" y="874"/>
                    <a:pt x="370" y="707"/>
                    <a:pt x="477" y="564"/>
                  </a:cubicBezTo>
                  <a:cubicBezTo>
                    <a:pt x="596" y="421"/>
                    <a:pt x="691" y="254"/>
                    <a:pt x="762" y="76"/>
                  </a:cubicBezTo>
                  <a:cubicBezTo>
                    <a:pt x="778" y="36"/>
                    <a:pt x="751" y="1"/>
                    <a:pt x="71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1" name="Google Shape;2681;p45"/>
            <p:cNvSpPr/>
            <p:nvPr/>
          </p:nvSpPr>
          <p:spPr>
            <a:xfrm>
              <a:off x="4544000" y="3464700"/>
              <a:ext cx="13425" cy="49775"/>
            </a:xfrm>
            <a:custGeom>
              <a:rect b="b" l="l" r="r" t="t"/>
              <a:pathLst>
                <a:path extrusionOk="0" h="1991" w="537">
                  <a:moveTo>
                    <a:pt x="429" y="0"/>
                  </a:moveTo>
                  <a:cubicBezTo>
                    <a:pt x="406" y="0"/>
                    <a:pt x="382" y="18"/>
                    <a:pt x="382" y="54"/>
                  </a:cubicBezTo>
                  <a:cubicBezTo>
                    <a:pt x="298" y="685"/>
                    <a:pt x="37" y="1292"/>
                    <a:pt x="1" y="1911"/>
                  </a:cubicBezTo>
                  <a:cubicBezTo>
                    <a:pt x="1" y="1967"/>
                    <a:pt x="38" y="1990"/>
                    <a:pt x="75" y="1990"/>
                  </a:cubicBezTo>
                  <a:cubicBezTo>
                    <a:pt x="102" y="1990"/>
                    <a:pt x="129" y="1979"/>
                    <a:pt x="144" y="1959"/>
                  </a:cubicBezTo>
                  <a:cubicBezTo>
                    <a:pt x="525" y="1435"/>
                    <a:pt x="537" y="697"/>
                    <a:pt x="477" y="54"/>
                  </a:cubicBezTo>
                  <a:cubicBezTo>
                    <a:pt x="477" y="18"/>
                    <a:pt x="453" y="0"/>
                    <a:pt x="42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2" name="Google Shape;2682;p45"/>
            <p:cNvSpPr/>
            <p:nvPr/>
          </p:nvSpPr>
          <p:spPr>
            <a:xfrm>
              <a:off x="4533900" y="3525650"/>
              <a:ext cx="6275" cy="14525"/>
            </a:xfrm>
            <a:custGeom>
              <a:rect b="b" l="l" r="r" t="t"/>
              <a:pathLst>
                <a:path extrusionOk="0" h="581" w="251">
                  <a:moveTo>
                    <a:pt x="196" y="0"/>
                  </a:moveTo>
                  <a:cubicBezTo>
                    <a:pt x="170" y="0"/>
                    <a:pt x="143" y="15"/>
                    <a:pt x="143" y="45"/>
                  </a:cubicBezTo>
                  <a:cubicBezTo>
                    <a:pt x="143" y="152"/>
                    <a:pt x="107" y="235"/>
                    <a:pt x="83" y="330"/>
                  </a:cubicBezTo>
                  <a:cubicBezTo>
                    <a:pt x="48" y="402"/>
                    <a:pt x="0" y="473"/>
                    <a:pt x="0" y="545"/>
                  </a:cubicBezTo>
                  <a:cubicBezTo>
                    <a:pt x="0" y="580"/>
                    <a:pt x="36" y="580"/>
                    <a:pt x="71" y="580"/>
                  </a:cubicBezTo>
                  <a:cubicBezTo>
                    <a:pt x="143" y="533"/>
                    <a:pt x="167" y="414"/>
                    <a:pt x="191" y="342"/>
                  </a:cubicBezTo>
                  <a:cubicBezTo>
                    <a:pt x="214" y="247"/>
                    <a:pt x="226" y="152"/>
                    <a:pt x="250" y="45"/>
                  </a:cubicBezTo>
                  <a:cubicBezTo>
                    <a:pt x="250" y="15"/>
                    <a:pt x="223" y="0"/>
                    <a:pt x="19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3" name="Google Shape;2683;p45"/>
            <p:cNvSpPr/>
            <p:nvPr/>
          </p:nvSpPr>
          <p:spPr>
            <a:xfrm>
              <a:off x="4585675" y="3473050"/>
              <a:ext cx="7775" cy="29650"/>
            </a:xfrm>
            <a:custGeom>
              <a:rect b="b" l="l" r="r" t="t"/>
              <a:pathLst>
                <a:path extrusionOk="0" h="1186" w="311">
                  <a:moveTo>
                    <a:pt x="201" y="1"/>
                  </a:moveTo>
                  <a:cubicBezTo>
                    <a:pt x="158" y="1"/>
                    <a:pt x="113" y="38"/>
                    <a:pt x="120" y="89"/>
                  </a:cubicBezTo>
                  <a:cubicBezTo>
                    <a:pt x="179" y="470"/>
                    <a:pt x="36" y="779"/>
                    <a:pt x="1" y="1149"/>
                  </a:cubicBezTo>
                  <a:cubicBezTo>
                    <a:pt x="1" y="1174"/>
                    <a:pt x="18" y="1186"/>
                    <a:pt x="37" y="1186"/>
                  </a:cubicBezTo>
                  <a:cubicBezTo>
                    <a:pt x="54" y="1186"/>
                    <a:pt x="73" y="1177"/>
                    <a:pt x="84" y="1160"/>
                  </a:cubicBezTo>
                  <a:cubicBezTo>
                    <a:pt x="298" y="863"/>
                    <a:pt x="310" y="410"/>
                    <a:pt x="263" y="53"/>
                  </a:cubicBezTo>
                  <a:cubicBezTo>
                    <a:pt x="253" y="16"/>
                    <a:pt x="228" y="1"/>
                    <a:pt x="20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4" name="Google Shape;2684;p45"/>
            <p:cNvSpPr/>
            <p:nvPr/>
          </p:nvSpPr>
          <p:spPr>
            <a:xfrm>
              <a:off x="4633525" y="3469375"/>
              <a:ext cx="20350" cy="48025"/>
            </a:xfrm>
            <a:custGeom>
              <a:rect b="b" l="l" r="r" t="t"/>
              <a:pathLst>
                <a:path extrusionOk="0" h="1921" w="814">
                  <a:moveTo>
                    <a:pt x="718" y="1"/>
                  </a:moveTo>
                  <a:cubicBezTo>
                    <a:pt x="676" y="1"/>
                    <a:pt x="635" y="28"/>
                    <a:pt x="635" y="81"/>
                  </a:cubicBezTo>
                  <a:cubicBezTo>
                    <a:pt x="587" y="736"/>
                    <a:pt x="325" y="1272"/>
                    <a:pt x="27" y="1831"/>
                  </a:cubicBezTo>
                  <a:cubicBezTo>
                    <a:pt x="1" y="1876"/>
                    <a:pt x="40" y="1920"/>
                    <a:pt x="77" y="1920"/>
                  </a:cubicBezTo>
                  <a:cubicBezTo>
                    <a:pt x="89" y="1920"/>
                    <a:pt x="102" y="1915"/>
                    <a:pt x="111" y="1903"/>
                  </a:cubicBezTo>
                  <a:cubicBezTo>
                    <a:pt x="647" y="1462"/>
                    <a:pt x="813" y="748"/>
                    <a:pt x="801" y="81"/>
                  </a:cubicBezTo>
                  <a:cubicBezTo>
                    <a:pt x="801" y="28"/>
                    <a:pt x="760" y="1"/>
                    <a:pt x="71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5" name="Google Shape;2685;p45"/>
            <p:cNvSpPr/>
            <p:nvPr/>
          </p:nvSpPr>
          <p:spPr>
            <a:xfrm>
              <a:off x="4623825" y="3531750"/>
              <a:ext cx="3200" cy="2850"/>
            </a:xfrm>
            <a:custGeom>
              <a:rect b="b" l="l" r="r" t="t"/>
              <a:pathLst>
                <a:path extrusionOk="0" h="114" w="128">
                  <a:moveTo>
                    <a:pt x="92" y="1"/>
                  </a:moveTo>
                  <a:cubicBezTo>
                    <a:pt x="89" y="1"/>
                    <a:pt x="85" y="1"/>
                    <a:pt x="82" y="3"/>
                  </a:cubicBezTo>
                  <a:lnTo>
                    <a:pt x="11" y="86"/>
                  </a:lnTo>
                  <a:cubicBezTo>
                    <a:pt x="1" y="96"/>
                    <a:pt x="15" y="113"/>
                    <a:pt x="33" y="113"/>
                  </a:cubicBezTo>
                  <a:cubicBezTo>
                    <a:pt x="37" y="113"/>
                    <a:pt x="42" y="112"/>
                    <a:pt x="46" y="110"/>
                  </a:cubicBezTo>
                  <a:lnTo>
                    <a:pt x="118" y="39"/>
                  </a:lnTo>
                  <a:cubicBezTo>
                    <a:pt x="128" y="29"/>
                    <a:pt x="112" y="1"/>
                    <a:pt x="9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6" name="Google Shape;2686;p45"/>
            <p:cNvSpPr/>
            <p:nvPr/>
          </p:nvSpPr>
          <p:spPr>
            <a:xfrm>
              <a:off x="4692325" y="3440275"/>
              <a:ext cx="13025" cy="48900"/>
            </a:xfrm>
            <a:custGeom>
              <a:rect b="b" l="l" r="r" t="t"/>
              <a:pathLst>
                <a:path extrusionOk="0" h="1956" w="521">
                  <a:moveTo>
                    <a:pt x="374" y="1"/>
                  </a:moveTo>
                  <a:cubicBezTo>
                    <a:pt x="363" y="1"/>
                    <a:pt x="348" y="7"/>
                    <a:pt x="342" y="19"/>
                  </a:cubicBezTo>
                  <a:cubicBezTo>
                    <a:pt x="283" y="293"/>
                    <a:pt x="283" y="555"/>
                    <a:pt x="235" y="828"/>
                  </a:cubicBezTo>
                  <a:cubicBezTo>
                    <a:pt x="188" y="1186"/>
                    <a:pt x="104" y="1519"/>
                    <a:pt x="9" y="1876"/>
                  </a:cubicBezTo>
                  <a:cubicBezTo>
                    <a:pt x="1" y="1919"/>
                    <a:pt x="35" y="1955"/>
                    <a:pt x="72" y="1955"/>
                  </a:cubicBezTo>
                  <a:cubicBezTo>
                    <a:pt x="87" y="1955"/>
                    <a:pt x="103" y="1949"/>
                    <a:pt x="116" y="1936"/>
                  </a:cubicBezTo>
                  <a:cubicBezTo>
                    <a:pt x="521" y="1507"/>
                    <a:pt x="497" y="566"/>
                    <a:pt x="378" y="19"/>
                  </a:cubicBezTo>
                  <a:cubicBezTo>
                    <a:pt x="390" y="7"/>
                    <a:pt x="384" y="1"/>
                    <a:pt x="37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7" name="Google Shape;2687;p45"/>
            <p:cNvSpPr/>
            <p:nvPr/>
          </p:nvSpPr>
          <p:spPr>
            <a:xfrm>
              <a:off x="4674750" y="3508425"/>
              <a:ext cx="14725" cy="22875"/>
            </a:xfrm>
            <a:custGeom>
              <a:rect b="b" l="l" r="r" t="t"/>
              <a:pathLst>
                <a:path extrusionOk="0" h="915" w="589">
                  <a:moveTo>
                    <a:pt x="571" y="0"/>
                  </a:moveTo>
                  <a:cubicBezTo>
                    <a:pt x="564" y="0"/>
                    <a:pt x="555" y="5"/>
                    <a:pt x="545" y="19"/>
                  </a:cubicBezTo>
                  <a:cubicBezTo>
                    <a:pt x="510" y="186"/>
                    <a:pt x="462" y="341"/>
                    <a:pt x="355" y="484"/>
                  </a:cubicBezTo>
                  <a:cubicBezTo>
                    <a:pt x="272" y="615"/>
                    <a:pt x="141" y="722"/>
                    <a:pt x="21" y="853"/>
                  </a:cubicBezTo>
                  <a:cubicBezTo>
                    <a:pt x="0" y="874"/>
                    <a:pt x="17" y="914"/>
                    <a:pt x="55" y="914"/>
                  </a:cubicBezTo>
                  <a:cubicBezTo>
                    <a:pt x="59" y="914"/>
                    <a:pt x="64" y="914"/>
                    <a:pt x="69" y="912"/>
                  </a:cubicBezTo>
                  <a:cubicBezTo>
                    <a:pt x="379" y="757"/>
                    <a:pt x="522" y="341"/>
                    <a:pt x="581" y="19"/>
                  </a:cubicBezTo>
                  <a:cubicBezTo>
                    <a:pt x="588" y="12"/>
                    <a:pt x="582" y="0"/>
                    <a:pt x="57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8" name="Google Shape;2688;p45"/>
            <p:cNvSpPr/>
            <p:nvPr/>
          </p:nvSpPr>
          <p:spPr>
            <a:xfrm>
              <a:off x="4726850" y="3481650"/>
              <a:ext cx="13400" cy="26700"/>
            </a:xfrm>
            <a:custGeom>
              <a:rect b="b" l="l" r="r" t="t"/>
              <a:pathLst>
                <a:path extrusionOk="0" h="1068" w="536">
                  <a:moveTo>
                    <a:pt x="411" y="0"/>
                  </a:moveTo>
                  <a:cubicBezTo>
                    <a:pt x="371" y="0"/>
                    <a:pt x="333" y="19"/>
                    <a:pt x="319" y="66"/>
                  </a:cubicBezTo>
                  <a:cubicBezTo>
                    <a:pt x="283" y="209"/>
                    <a:pt x="247" y="376"/>
                    <a:pt x="188" y="519"/>
                  </a:cubicBezTo>
                  <a:cubicBezTo>
                    <a:pt x="128" y="685"/>
                    <a:pt x="57" y="840"/>
                    <a:pt x="9" y="995"/>
                  </a:cubicBezTo>
                  <a:cubicBezTo>
                    <a:pt x="0" y="1031"/>
                    <a:pt x="25" y="1067"/>
                    <a:pt x="53" y="1067"/>
                  </a:cubicBezTo>
                  <a:cubicBezTo>
                    <a:pt x="62" y="1067"/>
                    <a:pt x="72" y="1063"/>
                    <a:pt x="81" y="1055"/>
                  </a:cubicBezTo>
                  <a:cubicBezTo>
                    <a:pt x="378" y="852"/>
                    <a:pt x="426" y="435"/>
                    <a:pt x="521" y="102"/>
                  </a:cubicBezTo>
                  <a:cubicBezTo>
                    <a:pt x="536" y="45"/>
                    <a:pt x="472" y="0"/>
                    <a:pt x="41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9" name="Google Shape;2689;p45"/>
            <p:cNvSpPr/>
            <p:nvPr/>
          </p:nvSpPr>
          <p:spPr>
            <a:xfrm>
              <a:off x="4736025" y="3500025"/>
              <a:ext cx="21650" cy="29775"/>
            </a:xfrm>
            <a:custGeom>
              <a:rect b="b" l="l" r="r" t="t"/>
              <a:pathLst>
                <a:path extrusionOk="0" h="1191" w="866">
                  <a:moveTo>
                    <a:pt x="782" y="1"/>
                  </a:moveTo>
                  <a:cubicBezTo>
                    <a:pt x="751" y="1"/>
                    <a:pt x="717" y="18"/>
                    <a:pt x="702" y="58"/>
                  </a:cubicBezTo>
                  <a:cubicBezTo>
                    <a:pt x="630" y="248"/>
                    <a:pt x="523" y="439"/>
                    <a:pt x="416" y="617"/>
                  </a:cubicBezTo>
                  <a:cubicBezTo>
                    <a:pt x="297" y="796"/>
                    <a:pt x="118" y="939"/>
                    <a:pt x="11" y="1105"/>
                  </a:cubicBezTo>
                  <a:cubicBezTo>
                    <a:pt x="1" y="1148"/>
                    <a:pt x="28" y="1191"/>
                    <a:pt x="60" y="1191"/>
                  </a:cubicBezTo>
                  <a:cubicBezTo>
                    <a:pt x="63" y="1191"/>
                    <a:pt x="67" y="1190"/>
                    <a:pt x="71" y="1189"/>
                  </a:cubicBezTo>
                  <a:cubicBezTo>
                    <a:pt x="273" y="1129"/>
                    <a:pt x="416" y="891"/>
                    <a:pt x="535" y="724"/>
                  </a:cubicBezTo>
                  <a:cubicBezTo>
                    <a:pt x="666" y="534"/>
                    <a:pt x="761" y="308"/>
                    <a:pt x="845" y="81"/>
                  </a:cubicBezTo>
                  <a:cubicBezTo>
                    <a:pt x="865" y="33"/>
                    <a:pt x="826" y="1"/>
                    <a:pt x="78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45"/>
            <p:cNvSpPr/>
            <p:nvPr/>
          </p:nvSpPr>
          <p:spPr>
            <a:xfrm>
              <a:off x="4764700" y="3437825"/>
              <a:ext cx="33525" cy="93175"/>
            </a:xfrm>
            <a:custGeom>
              <a:rect b="b" l="l" r="r" t="t"/>
              <a:pathLst>
                <a:path extrusionOk="0" h="3727" w="1341">
                  <a:moveTo>
                    <a:pt x="1110" y="0"/>
                  </a:moveTo>
                  <a:cubicBezTo>
                    <a:pt x="1051" y="0"/>
                    <a:pt x="995" y="37"/>
                    <a:pt x="995" y="117"/>
                  </a:cubicBezTo>
                  <a:cubicBezTo>
                    <a:pt x="1031" y="1415"/>
                    <a:pt x="1007" y="2724"/>
                    <a:pt x="31" y="3677"/>
                  </a:cubicBezTo>
                  <a:cubicBezTo>
                    <a:pt x="0" y="3697"/>
                    <a:pt x="32" y="3727"/>
                    <a:pt x="56" y="3727"/>
                  </a:cubicBezTo>
                  <a:cubicBezTo>
                    <a:pt x="60" y="3727"/>
                    <a:pt x="64" y="3726"/>
                    <a:pt x="67" y="3724"/>
                  </a:cubicBezTo>
                  <a:cubicBezTo>
                    <a:pt x="1055" y="2974"/>
                    <a:pt x="1341" y="1260"/>
                    <a:pt x="1257" y="117"/>
                  </a:cubicBezTo>
                  <a:cubicBezTo>
                    <a:pt x="1245" y="43"/>
                    <a:pt x="1175" y="0"/>
                    <a:pt x="111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1" name="Google Shape;2691;p45"/>
            <p:cNvSpPr/>
            <p:nvPr/>
          </p:nvSpPr>
          <p:spPr>
            <a:xfrm>
              <a:off x="4834925" y="3438800"/>
              <a:ext cx="7350" cy="22800"/>
            </a:xfrm>
            <a:custGeom>
              <a:rect b="b" l="l" r="r" t="t"/>
              <a:pathLst>
                <a:path extrusionOk="0" h="912" w="294">
                  <a:moveTo>
                    <a:pt x="252" y="0"/>
                  </a:moveTo>
                  <a:cubicBezTo>
                    <a:pt x="243" y="0"/>
                    <a:pt x="234" y="6"/>
                    <a:pt x="234" y="18"/>
                  </a:cubicBezTo>
                  <a:cubicBezTo>
                    <a:pt x="199" y="316"/>
                    <a:pt x="80" y="578"/>
                    <a:pt x="8" y="864"/>
                  </a:cubicBezTo>
                  <a:cubicBezTo>
                    <a:pt x="0" y="895"/>
                    <a:pt x="24" y="911"/>
                    <a:pt x="44" y="911"/>
                  </a:cubicBezTo>
                  <a:cubicBezTo>
                    <a:pt x="54" y="911"/>
                    <a:pt x="64" y="907"/>
                    <a:pt x="68" y="899"/>
                  </a:cubicBezTo>
                  <a:cubicBezTo>
                    <a:pt x="258" y="649"/>
                    <a:pt x="294" y="328"/>
                    <a:pt x="270" y="18"/>
                  </a:cubicBezTo>
                  <a:cubicBezTo>
                    <a:pt x="270" y="6"/>
                    <a:pt x="261" y="0"/>
                    <a:pt x="25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2" name="Google Shape;2692;p45"/>
            <p:cNvSpPr/>
            <p:nvPr/>
          </p:nvSpPr>
          <p:spPr>
            <a:xfrm>
              <a:off x="4801525" y="3474700"/>
              <a:ext cx="29450" cy="50525"/>
            </a:xfrm>
            <a:custGeom>
              <a:rect b="b" l="l" r="r" t="t"/>
              <a:pathLst>
                <a:path extrusionOk="0" h="2021" w="1178">
                  <a:moveTo>
                    <a:pt x="1087" y="1"/>
                  </a:moveTo>
                  <a:cubicBezTo>
                    <a:pt x="1053" y="1"/>
                    <a:pt x="1021" y="18"/>
                    <a:pt x="1011" y="59"/>
                  </a:cubicBezTo>
                  <a:cubicBezTo>
                    <a:pt x="951" y="440"/>
                    <a:pt x="761" y="785"/>
                    <a:pt x="535" y="1094"/>
                  </a:cubicBezTo>
                  <a:cubicBezTo>
                    <a:pt x="356" y="1356"/>
                    <a:pt x="94" y="1606"/>
                    <a:pt x="11" y="1916"/>
                  </a:cubicBezTo>
                  <a:cubicBezTo>
                    <a:pt x="1" y="1964"/>
                    <a:pt x="54" y="2021"/>
                    <a:pt x="94" y="2021"/>
                  </a:cubicBezTo>
                  <a:cubicBezTo>
                    <a:pt x="103" y="2021"/>
                    <a:pt x="111" y="2018"/>
                    <a:pt x="118" y="2011"/>
                  </a:cubicBezTo>
                  <a:cubicBezTo>
                    <a:pt x="404" y="1797"/>
                    <a:pt x="594" y="1416"/>
                    <a:pt x="796" y="1118"/>
                  </a:cubicBezTo>
                  <a:cubicBezTo>
                    <a:pt x="987" y="785"/>
                    <a:pt x="1130" y="463"/>
                    <a:pt x="1177" y="71"/>
                  </a:cubicBezTo>
                  <a:cubicBezTo>
                    <a:pt x="1177" y="30"/>
                    <a:pt x="1131" y="1"/>
                    <a:pt x="108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3" name="Google Shape;2693;p45"/>
            <p:cNvSpPr/>
            <p:nvPr/>
          </p:nvSpPr>
          <p:spPr>
            <a:xfrm>
              <a:off x="4876800" y="3423950"/>
              <a:ext cx="6850" cy="33375"/>
            </a:xfrm>
            <a:custGeom>
              <a:rect b="b" l="l" r="r" t="t"/>
              <a:pathLst>
                <a:path extrusionOk="0" h="1335" w="274">
                  <a:moveTo>
                    <a:pt x="153" y="0"/>
                  </a:moveTo>
                  <a:cubicBezTo>
                    <a:pt x="131" y="0"/>
                    <a:pt x="113" y="9"/>
                    <a:pt x="119" y="29"/>
                  </a:cubicBezTo>
                  <a:cubicBezTo>
                    <a:pt x="179" y="469"/>
                    <a:pt x="83" y="898"/>
                    <a:pt x="0" y="1315"/>
                  </a:cubicBezTo>
                  <a:cubicBezTo>
                    <a:pt x="0" y="1329"/>
                    <a:pt x="8" y="1334"/>
                    <a:pt x="20" y="1334"/>
                  </a:cubicBezTo>
                  <a:cubicBezTo>
                    <a:pt x="28" y="1334"/>
                    <a:pt x="38" y="1332"/>
                    <a:pt x="48" y="1327"/>
                  </a:cubicBezTo>
                  <a:cubicBezTo>
                    <a:pt x="226" y="898"/>
                    <a:pt x="274" y="481"/>
                    <a:pt x="202" y="17"/>
                  </a:cubicBezTo>
                  <a:cubicBezTo>
                    <a:pt x="192" y="6"/>
                    <a:pt x="171" y="0"/>
                    <a:pt x="15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4" name="Google Shape;2694;p45"/>
            <p:cNvSpPr/>
            <p:nvPr/>
          </p:nvSpPr>
          <p:spPr>
            <a:xfrm>
              <a:off x="4843825" y="3485025"/>
              <a:ext cx="24950" cy="39025"/>
            </a:xfrm>
            <a:custGeom>
              <a:rect b="b" l="l" r="r" t="t"/>
              <a:pathLst>
                <a:path extrusionOk="0" h="1561" w="998">
                  <a:moveTo>
                    <a:pt x="968" y="1"/>
                  </a:moveTo>
                  <a:cubicBezTo>
                    <a:pt x="958" y="1"/>
                    <a:pt x="950" y="5"/>
                    <a:pt x="950" y="15"/>
                  </a:cubicBezTo>
                  <a:cubicBezTo>
                    <a:pt x="867" y="360"/>
                    <a:pt x="664" y="622"/>
                    <a:pt x="438" y="896"/>
                  </a:cubicBezTo>
                  <a:cubicBezTo>
                    <a:pt x="271" y="1086"/>
                    <a:pt x="81" y="1265"/>
                    <a:pt x="9" y="1515"/>
                  </a:cubicBezTo>
                  <a:cubicBezTo>
                    <a:pt x="1" y="1541"/>
                    <a:pt x="17" y="1560"/>
                    <a:pt x="40" y="1560"/>
                  </a:cubicBezTo>
                  <a:cubicBezTo>
                    <a:pt x="49" y="1560"/>
                    <a:pt x="59" y="1557"/>
                    <a:pt x="69" y="1551"/>
                  </a:cubicBezTo>
                  <a:cubicBezTo>
                    <a:pt x="295" y="1324"/>
                    <a:pt x="486" y="1039"/>
                    <a:pt x="664" y="789"/>
                  </a:cubicBezTo>
                  <a:cubicBezTo>
                    <a:pt x="819" y="550"/>
                    <a:pt x="962" y="312"/>
                    <a:pt x="998" y="15"/>
                  </a:cubicBezTo>
                  <a:cubicBezTo>
                    <a:pt x="998" y="8"/>
                    <a:pt x="982" y="1"/>
                    <a:pt x="96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5" name="Google Shape;2695;p45"/>
            <p:cNvSpPr/>
            <p:nvPr/>
          </p:nvSpPr>
          <p:spPr>
            <a:xfrm>
              <a:off x="4905850" y="3406050"/>
              <a:ext cx="22150" cy="59075"/>
            </a:xfrm>
            <a:custGeom>
              <a:rect b="b" l="l" r="r" t="t"/>
              <a:pathLst>
                <a:path extrusionOk="0" h="2363" w="886">
                  <a:moveTo>
                    <a:pt x="853" y="1"/>
                  </a:moveTo>
                  <a:cubicBezTo>
                    <a:pt x="838" y="1"/>
                    <a:pt x="820" y="7"/>
                    <a:pt x="814" y="19"/>
                  </a:cubicBezTo>
                  <a:cubicBezTo>
                    <a:pt x="707" y="435"/>
                    <a:pt x="588" y="840"/>
                    <a:pt x="433" y="1245"/>
                  </a:cubicBezTo>
                  <a:cubicBezTo>
                    <a:pt x="279" y="1578"/>
                    <a:pt x="100" y="1935"/>
                    <a:pt x="17" y="2293"/>
                  </a:cubicBezTo>
                  <a:cubicBezTo>
                    <a:pt x="1" y="2333"/>
                    <a:pt x="34" y="2362"/>
                    <a:pt x="64" y="2362"/>
                  </a:cubicBezTo>
                  <a:cubicBezTo>
                    <a:pt x="78" y="2362"/>
                    <a:pt x="92" y="2356"/>
                    <a:pt x="100" y="2340"/>
                  </a:cubicBezTo>
                  <a:cubicBezTo>
                    <a:pt x="493" y="1674"/>
                    <a:pt x="886" y="804"/>
                    <a:pt x="874" y="19"/>
                  </a:cubicBezTo>
                  <a:cubicBezTo>
                    <a:pt x="880" y="7"/>
                    <a:pt x="868" y="1"/>
                    <a:pt x="85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6" name="Google Shape;2696;p45"/>
            <p:cNvSpPr/>
            <p:nvPr/>
          </p:nvSpPr>
          <p:spPr>
            <a:xfrm>
              <a:off x="4872100" y="3501075"/>
              <a:ext cx="18400" cy="25175"/>
            </a:xfrm>
            <a:custGeom>
              <a:rect b="b" l="l" r="r" t="t"/>
              <a:pathLst>
                <a:path extrusionOk="0" h="1007" w="736">
                  <a:moveTo>
                    <a:pt x="695" y="1"/>
                  </a:moveTo>
                  <a:cubicBezTo>
                    <a:pt x="687" y="1"/>
                    <a:pt x="680" y="5"/>
                    <a:pt x="676" y="16"/>
                  </a:cubicBezTo>
                  <a:cubicBezTo>
                    <a:pt x="557" y="158"/>
                    <a:pt x="438" y="325"/>
                    <a:pt x="331" y="480"/>
                  </a:cubicBezTo>
                  <a:cubicBezTo>
                    <a:pt x="236" y="623"/>
                    <a:pt x="81" y="778"/>
                    <a:pt x="9" y="956"/>
                  </a:cubicBezTo>
                  <a:cubicBezTo>
                    <a:pt x="1" y="981"/>
                    <a:pt x="28" y="1007"/>
                    <a:pt x="58" y="1007"/>
                  </a:cubicBezTo>
                  <a:cubicBezTo>
                    <a:pt x="70" y="1007"/>
                    <a:pt x="82" y="1002"/>
                    <a:pt x="93" y="992"/>
                  </a:cubicBezTo>
                  <a:cubicBezTo>
                    <a:pt x="236" y="897"/>
                    <a:pt x="319" y="694"/>
                    <a:pt x="402" y="551"/>
                  </a:cubicBezTo>
                  <a:cubicBezTo>
                    <a:pt x="509" y="385"/>
                    <a:pt x="617" y="206"/>
                    <a:pt x="736" y="39"/>
                  </a:cubicBezTo>
                  <a:cubicBezTo>
                    <a:pt x="736" y="23"/>
                    <a:pt x="713" y="1"/>
                    <a:pt x="69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7" name="Google Shape;2697;p45"/>
            <p:cNvSpPr/>
            <p:nvPr/>
          </p:nvSpPr>
          <p:spPr>
            <a:xfrm>
              <a:off x="4944125" y="3388725"/>
              <a:ext cx="28525" cy="81600"/>
            </a:xfrm>
            <a:custGeom>
              <a:rect b="b" l="l" r="r" t="t"/>
              <a:pathLst>
                <a:path extrusionOk="0" h="3264" w="1141">
                  <a:moveTo>
                    <a:pt x="1113" y="0"/>
                  </a:moveTo>
                  <a:cubicBezTo>
                    <a:pt x="1108" y="0"/>
                    <a:pt x="1105" y="3"/>
                    <a:pt x="1105" y="9"/>
                  </a:cubicBezTo>
                  <a:cubicBezTo>
                    <a:pt x="1022" y="1164"/>
                    <a:pt x="629" y="2259"/>
                    <a:pt x="10" y="3224"/>
                  </a:cubicBezTo>
                  <a:cubicBezTo>
                    <a:pt x="1" y="3251"/>
                    <a:pt x="19" y="3264"/>
                    <a:pt x="38" y="3264"/>
                  </a:cubicBezTo>
                  <a:cubicBezTo>
                    <a:pt x="45" y="3264"/>
                    <a:pt x="51" y="3262"/>
                    <a:pt x="57" y="3259"/>
                  </a:cubicBezTo>
                  <a:cubicBezTo>
                    <a:pt x="831" y="2426"/>
                    <a:pt x="1141" y="1128"/>
                    <a:pt x="1129" y="9"/>
                  </a:cubicBezTo>
                  <a:cubicBezTo>
                    <a:pt x="1123" y="3"/>
                    <a:pt x="1117" y="0"/>
                    <a:pt x="111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8" name="Google Shape;2698;p45"/>
            <p:cNvSpPr/>
            <p:nvPr/>
          </p:nvSpPr>
          <p:spPr>
            <a:xfrm>
              <a:off x="4911700" y="3484550"/>
              <a:ext cx="29400" cy="43475"/>
            </a:xfrm>
            <a:custGeom>
              <a:rect b="b" l="l" r="r" t="t"/>
              <a:pathLst>
                <a:path extrusionOk="0" h="1739" w="1176">
                  <a:moveTo>
                    <a:pt x="1109" y="0"/>
                  </a:moveTo>
                  <a:cubicBezTo>
                    <a:pt x="1095" y="0"/>
                    <a:pt x="1080" y="7"/>
                    <a:pt x="1069" y="22"/>
                  </a:cubicBezTo>
                  <a:cubicBezTo>
                    <a:pt x="878" y="272"/>
                    <a:pt x="735" y="581"/>
                    <a:pt x="557" y="855"/>
                  </a:cubicBezTo>
                  <a:cubicBezTo>
                    <a:pt x="366" y="1117"/>
                    <a:pt x="188" y="1403"/>
                    <a:pt x="21" y="1689"/>
                  </a:cubicBezTo>
                  <a:cubicBezTo>
                    <a:pt x="0" y="1709"/>
                    <a:pt x="33" y="1739"/>
                    <a:pt x="65" y="1739"/>
                  </a:cubicBezTo>
                  <a:cubicBezTo>
                    <a:pt x="70" y="1739"/>
                    <a:pt x="76" y="1738"/>
                    <a:pt x="80" y="1736"/>
                  </a:cubicBezTo>
                  <a:cubicBezTo>
                    <a:pt x="533" y="1296"/>
                    <a:pt x="997" y="689"/>
                    <a:pt x="1176" y="81"/>
                  </a:cubicBezTo>
                  <a:cubicBezTo>
                    <a:pt x="1176" y="32"/>
                    <a:pt x="1142" y="0"/>
                    <a:pt x="110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9" name="Google Shape;2699;p45"/>
            <p:cNvSpPr/>
            <p:nvPr/>
          </p:nvSpPr>
          <p:spPr>
            <a:xfrm>
              <a:off x="5006375" y="3360150"/>
              <a:ext cx="19850" cy="60200"/>
            </a:xfrm>
            <a:custGeom>
              <a:rect b="b" l="l" r="r" t="t"/>
              <a:pathLst>
                <a:path extrusionOk="0" h="2408" w="794">
                  <a:moveTo>
                    <a:pt x="693" y="0"/>
                  </a:moveTo>
                  <a:cubicBezTo>
                    <a:pt x="684" y="0"/>
                    <a:pt x="675" y="3"/>
                    <a:pt x="675" y="9"/>
                  </a:cubicBezTo>
                  <a:cubicBezTo>
                    <a:pt x="675" y="854"/>
                    <a:pt x="318" y="1605"/>
                    <a:pt x="8" y="2367"/>
                  </a:cubicBezTo>
                  <a:cubicBezTo>
                    <a:pt x="0" y="2390"/>
                    <a:pt x="23" y="2408"/>
                    <a:pt x="46" y="2408"/>
                  </a:cubicBezTo>
                  <a:cubicBezTo>
                    <a:pt x="59" y="2408"/>
                    <a:pt x="71" y="2403"/>
                    <a:pt x="80" y="2390"/>
                  </a:cubicBezTo>
                  <a:cubicBezTo>
                    <a:pt x="568" y="1688"/>
                    <a:pt x="794" y="854"/>
                    <a:pt x="711" y="9"/>
                  </a:cubicBezTo>
                  <a:cubicBezTo>
                    <a:pt x="711" y="3"/>
                    <a:pt x="702" y="0"/>
                    <a:pt x="69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0" name="Google Shape;2700;p45"/>
            <p:cNvSpPr/>
            <p:nvPr/>
          </p:nvSpPr>
          <p:spPr>
            <a:xfrm>
              <a:off x="4945050" y="3467150"/>
              <a:ext cx="40250" cy="55325"/>
            </a:xfrm>
            <a:custGeom>
              <a:rect b="b" l="l" r="r" t="t"/>
              <a:pathLst>
                <a:path extrusionOk="0" h="2213" w="1610">
                  <a:moveTo>
                    <a:pt x="1570" y="0"/>
                  </a:moveTo>
                  <a:cubicBezTo>
                    <a:pt x="1565" y="0"/>
                    <a:pt x="1561" y="1"/>
                    <a:pt x="1556" y="3"/>
                  </a:cubicBezTo>
                  <a:cubicBezTo>
                    <a:pt x="1247" y="265"/>
                    <a:pt x="1020" y="623"/>
                    <a:pt x="782" y="956"/>
                  </a:cubicBezTo>
                  <a:cubicBezTo>
                    <a:pt x="509" y="1337"/>
                    <a:pt x="247" y="1730"/>
                    <a:pt x="20" y="2147"/>
                  </a:cubicBezTo>
                  <a:cubicBezTo>
                    <a:pt x="1" y="2176"/>
                    <a:pt x="37" y="2212"/>
                    <a:pt x="70" y="2212"/>
                  </a:cubicBezTo>
                  <a:cubicBezTo>
                    <a:pt x="78" y="2212"/>
                    <a:pt x="85" y="2211"/>
                    <a:pt x="92" y="2206"/>
                  </a:cubicBezTo>
                  <a:cubicBezTo>
                    <a:pt x="378" y="1885"/>
                    <a:pt x="616" y="1527"/>
                    <a:pt x="854" y="1194"/>
                  </a:cubicBezTo>
                  <a:cubicBezTo>
                    <a:pt x="1104" y="825"/>
                    <a:pt x="1401" y="444"/>
                    <a:pt x="1580" y="39"/>
                  </a:cubicBezTo>
                  <a:cubicBezTo>
                    <a:pt x="1609" y="20"/>
                    <a:pt x="1591" y="0"/>
                    <a:pt x="157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1" name="Google Shape;2701;p45"/>
            <p:cNvSpPr/>
            <p:nvPr/>
          </p:nvSpPr>
          <p:spPr>
            <a:xfrm>
              <a:off x="5030900" y="3327925"/>
              <a:ext cx="37600" cy="107025"/>
            </a:xfrm>
            <a:custGeom>
              <a:rect b="b" l="l" r="r" t="t"/>
              <a:pathLst>
                <a:path extrusionOk="0" h="4281" w="1504">
                  <a:moveTo>
                    <a:pt x="1504" y="0"/>
                  </a:moveTo>
                  <a:cubicBezTo>
                    <a:pt x="1230" y="631"/>
                    <a:pt x="1111" y="1286"/>
                    <a:pt x="968" y="1953"/>
                  </a:cubicBezTo>
                  <a:cubicBezTo>
                    <a:pt x="789" y="2774"/>
                    <a:pt x="492" y="3489"/>
                    <a:pt x="27" y="4203"/>
                  </a:cubicBezTo>
                  <a:cubicBezTo>
                    <a:pt x="1" y="4238"/>
                    <a:pt x="40" y="4280"/>
                    <a:pt x="71" y="4280"/>
                  </a:cubicBezTo>
                  <a:cubicBezTo>
                    <a:pt x="82" y="4280"/>
                    <a:pt x="93" y="4275"/>
                    <a:pt x="99" y="4263"/>
                  </a:cubicBezTo>
                  <a:cubicBezTo>
                    <a:pt x="1218" y="3191"/>
                    <a:pt x="1182" y="1417"/>
                    <a:pt x="150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2" name="Google Shape;2702;p45"/>
            <p:cNvSpPr/>
            <p:nvPr/>
          </p:nvSpPr>
          <p:spPr>
            <a:xfrm>
              <a:off x="4952775" y="3459325"/>
              <a:ext cx="63725" cy="80975"/>
            </a:xfrm>
            <a:custGeom>
              <a:rect b="b" l="l" r="r" t="t"/>
              <a:pathLst>
                <a:path extrusionOk="0" h="3239" w="2549">
                  <a:moveTo>
                    <a:pt x="2477" y="0"/>
                  </a:moveTo>
                  <a:cubicBezTo>
                    <a:pt x="2459" y="0"/>
                    <a:pt x="2442" y="9"/>
                    <a:pt x="2438" y="31"/>
                  </a:cubicBezTo>
                  <a:cubicBezTo>
                    <a:pt x="2033" y="1388"/>
                    <a:pt x="1033" y="2269"/>
                    <a:pt x="21" y="3174"/>
                  </a:cubicBezTo>
                  <a:cubicBezTo>
                    <a:pt x="1" y="3194"/>
                    <a:pt x="23" y="3239"/>
                    <a:pt x="51" y="3239"/>
                  </a:cubicBezTo>
                  <a:cubicBezTo>
                    <a:pt x="57" y="3239"/>
                    <a:pt x="63" y="3237"/>
                    <a:pt x="69" y="3233"/>
                  </a:cubicBezTo>
                  <a:cubicBezTo>
                    <a:pt x="1176" y="2460"/>
                    <a:pt x="2152" y="1388"/>
                    <a:pt x="2533" y="66"/>
                  </a:cubicBezTo>
                  <a:cubicBezTo>
                    <a:pt x="2548" y="28"/>
                    <a:pt x="2510" y="0"/>
                    <a:pt x="247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3" name="Google Shape;2703;p45"/>
            <p:cNvSpPr/>
            <p:nvPr/>
          </p:nvSpPr>
          <p:spPr>
            <a:xfrm>
              <a:off x="5084950" y="3325475"/>
              <a:ext cx="19575" cy="63200"/>
            </a:xfrm>
            <a:custGeom>
              <a:rect b="b" l="l" r="r" t="t"/>
              <a:pathLst>
                <a:path extrusionOk="0" h="2528" w="783">
                  <a:moveTo>
                    <a:pt x="625" y="0"/>
                  </a:moveTo>
                  <a:cubicBezTo>
                    <a:pt x="571" y="0"/>
                    <a:pt x="520" y="33"/>
                    <a:pt x="532" y="98"/>
                  </a:cubicBezTo>
                  <a:cubicBezTo>
                    <a:pt x="568" y="956"/>
                    <a:pt x="211" y="1646"/>
                    <a:pt x="8" y="2456"/>
                  </a:cubicBezTo>
                  <a:cubicBezTo>
                    <a:pt x="1" y="2494"/>
                    <a:pt x="32" y="2527"/>
                    <a:pt x="65" y="2527"/>
                  </a:cubicBezTo>
                  <a:cubicBezTo>
                    <a:pt x="84" y="2527"/>
                    <a:pt x="103" y="2517"/>
                    <a:pt x="116" y="2491"/>
                  </a:cubicBezTo>
                  <a:cubicBezTo>
                    <a:pt x="508" y="1789"/>
                    <a:pt x="782" y="932"/>
                    <a:pt x="735" y="98"/>
                  </a:cubicBezTo>
                  <a:cubicBezTo>
                    <a:pt x="735" y="33"/>
                    <a:pt x="678" y="0"/>
                    <a:pt x="62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4" name="Google Shape;2704;p45"/>
            <p:cNvSpPr/>
            <p:nvPr/>
          </p:nvSpPr>
          <p:spPr>
            <a:xfrm>
              <a:off x="5039600" y="3427975"/>
              <a:ext cx="31275" cy="33925"/>
            </a:xfrm>
            <a:custGeom>
              <a:rect b="b" l="l" r="r" t="t"/>
              <a:pathLst>
                <a:path extrusionOk="0" h="1357" w="1251">
                  <a:moveTo>
                    <a:pt x="1224" y="1"/>
                  </a:moveTo>
                  <a:cubicBezTo>
                    <a:pt x="1217" y="1"/>
                    <a:pt x="1210" y="4"/>
                    <a:pt x="1203" y="11"/>
                  </a:cubicBezTo>
                  <a:cubicBezTo>
                    <a:pt x="1013" y="249"/>
                    <a:pt x="834" y="487"/>
                    <a:pt x="632" y="701"/>
                  </a:cubicBezTo>
                  <a:cubicBezTo>
                    <a:pt x="453" y="916"/>
                    <a:pt x="191" y="1082"/>
                    <a:pt x="36" y="1285"/>
                  </a:cubicBezTo>
                  <a:cubicBezTo>
                    <a:pt x="1" y="1320"/>
                    <a:pt x="48" y="1356"/>
                    <a:pt x="96" y="1356"/>
                  </a:cubicBezTo>
                  <a:cubicBezTo>
                    <a:pt x="346" y="1273"/>
                    <a:pt x="572" y="999"/>
                    <a:pt x="727" y="797"/>
                  </a:cubicBezTo>
                  <a:cubicBezTo>
                    <a:pt x="929" y="558"/>
                    <a:pt x="1072" y="285"/>
                    <a:pt x="1251" y="35"/>
                  </a:cubicBezTo>
                  <a:cubicBezTo>
                    <a:pt x="1251" y="18"/>
                    <a:pt x="1239" y="1"/>
                    <a:pt x="122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5" name="Google Shape;2705;p45"/>
            <p:cNvSpPr/>
            <p:nvPr/>
          </p:nvSpPr>
          <p:spPr>
            <a:xfrm>
              <a:off x="5091625" y="3342350"/>
              <a:ext cx="30925" cy="69500"/>
            </a:xfrm>
            <a:custGeom>
              <a:rect b="b" l="l" r="r" t="t"/>
              <a:pathLst>
                <a:path extrusionOk="0" h="2780" w="1237">
                  <a:moveTo>
                    <a:pt x="1148" y="1"/>
                  </a:moveTo>
                  <a:cubicBezTo>
                    <a:pt x="1119" y="1"/>
                    <a:pt x="1089" y="16"/>
                    <a:pt x="1075" y="54"/>
                  </a:cubicBezTo>
                  <a:cubicBezTo>
                    <a:pt x="777" y="971"/>
                    <a:pt x="468" y="1828"/>
                    <a:pt x="27" y="2686"/>
                  </a:cubicBezTo>
                  <a:cubicBezTo>
                    <a:pt x="1" y="2729"/>
                    <a:pt x="32" y="2779"/>
                    <a:pt x="75" y="2779"/>
                  </a:cubicBezTo>
                  <a:cubicBezTo>
                    <a:pt x="90" y="2779"/>
                    <a:pt x="107" y="2773"/>
                    <a:pt x="122" y="2757"/>
                  </a:cubicBezTo>
                  <a:cubicBezTo>
                    <a:pt x="813" y="2102"/>
                    <a:pt x="980" y="959"/>
                    <a:pt x="1230" y="78"/>
                  </a:cubicBezTo>
                  <a:cubicBezTo>
                    <a:pt x="1237" y="35"/>
                    <a:pt x="1193" y="1"/>
                    <a:pt x="114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6" name="Google Shape;2706;p45"/>
            <p:cNvSpPr/>
            <p:nvPr/>
          </p:nvSpPr>
          <p:spPr>
            <a:xfrm>
              <a:off x="3435250" y="1987950"/>
              <a:ext cx="12300" cy="21100"/>
            </a:xfrm>
            <a:custGeom>
              <a:rect b="b" l="l" r="r" t="t"/>
              <a:pathLst>
                <a:path extrusionOk="0" h="844" w="492">
                  <a:moveTo>
                    <a:pt x="392" y="1"/>
                  </a:moveTo>
                  <a:cubicBezTo>
                    <a:pt x="376" y="1"/>
                    <a:pt x="360" y="7"/>
                    <a:pt x="345" y="21"/>
                  </a:cubicBezTo>
                  <a:cubicBezTo>
                    <a:pt x="155" y="224"/>
                    <a:pt x="0" y="545"/>
                    <a:pt x="179" y="819"/>
                  </a:cubicBezTo>
                  <a:cubicBezTo>
                    <a:pt x="194" y="835"/>
                    <a:pt x="219" y="843"/>
                    <a:pt x="242" y="843"/>
                  </a:cubicBezTo>
                  <a:cubicBezTo>
                    <a:pt x="271" y="843"/>
                    <a:pt x="298" y="829"/>
                    <a:pt x="298" y="795"/>
                  </a:cubicBezTo>
                  <a:cubicBezTo>
                    <a:pt x="345" y="569"/>
                    <a:pt x="357" y="331"/>
                    <a:pt x="464" y="117"/>
                  </a:cubicBezTo>
                  <a:cubicBezTo>
                    <a:pt x="492" y="62"/>
                    <a:pt x="443" y="1"/>
                    <a:pt x="39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7" name="Google Shape;2707;p45"/>
            <p:cNvSpPr/>
            <p:nvPr/>
          </p:nvSpPr>
          <p:spPr>
            <a:xfrm>
              <a:off x="3452800" y="1993750"/>
              <a:ext cx="13125" cy="19425"/>
            </a:xfrm>
            <a:custGeom>
              <a:rect b="b" l="l" r="r" t="t"/>
              <a:pathLst>
                <a:path extrusionOk="0" h="777" w="525">
                  <a:moveTo>
                    <a:pt x="156" y="1"/>
                  </a:moveTo>
                  <a:cubicBezTo>
                    <a:pt x="97" y="1"/>
                    <a:pt x="27" y="51"/>
                    <a:pt x="12" y="123"/>
                  </a:cubicBezTo>
                  <a:cubicBezTo>
                    <a:pt x="1" y="254"/>
                    <a:pt x="12" y="420"/>
                    <a:pt x="60" y="527"/>
                  </a:cubicBezTo>
                  <a:cubicBezTo>
                    <a:pt x="112" y="611"/>
                    <a:pt x="201" y="776"/>
                    <a:pt x="318" y="776"/>
                  </a:cubicBezTo>
                  <a:cubicBezTo>
                    <a:pt x="335" y="776"/>
                    <a:pt x="352" y="773"/>
                    <a:pt x="370" y="766"/>
                  </a:cubicBezTo>
                  <a:cubicBezTo>
                    <a:pt x="524" y="718"/>
                    <a:pt x="477" y="539"/>
                    <a:pt x="417" y="432"/>
                  </a:cubicBezTo>
                  <a:cubicBezTo>
                    <a:pt x="358" y="313"/>
                    <a:pt x="274" y="206"/>
                    <a:pt x="239" y="75"/>
                  </a:cubicBezTo>
                  <a:cubicBezTo>
                    <a:pt x="229" y="23"/>
                    <a:pt x="195" y="1"/>
                    <a:pt x="15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p45"/>
            <p:cNvSpPr/>
            <p:nvPr/>
          </p:nvSpPr>
          <p:spPr>
            <a:xfrm>
              <a:off x="3475300" y="1989775"/>
              <a:ext cx="11000" cy="17950"/>
            </a:xfrm>
            <a:custGeom>
              <a:rect b="b" l="l" r="r" t="t"/>
              <a:pathLst>
                <a:path extrusionOk="0" h="718" w="440">
                  <a:moveTo>
                    <a:pt x="147" y="1"/>
                  </a:moveTo>
                  <a:cubicBezTo>
                    <a:pt x="73" y="1"/>
                    <a:pt x="1" y="59"/>
                    <a:pt x="29" y="151"/>
                  </a:cubicBezTo>
                  <a:cubicBezTo>
                    <a:pt x="89" y="353"/>
                    <a:pt x="124" y="567"/>
                    <a:pt x="303" y="698"/>
                  </a:cubicBezTo>
                  <a:cubicBezTo>
                    <a:pt x="317" y="712"/>
                    <a:pt x="334" y="718"/>
                    <a:pt x="352" y="718"/>
                  </a:cubicBezTo>
                  <a:cubicBezTo>
                    <a:pt x="395" y="718"/>
                    <a:pt x="439" y="681"/>
                    <a:pt x="422" y="639"/>
                  </a:cubicBezTo>
                  <a:cubicBezTo>
                    <a:pt x="386" y="448"/>
                    <a:pt x="327" y="270"/>
                    <a:pt x="267" y="91"/>
                  </a:cubicBezTo>
                  <a:cubicBezTo>
                    <a:pt x="248" y="28"/>
                    <a:pt x="197" y="1"/>
                    <a:pt x="14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9" name="Google Shape;2709;p45"/>
            <p:cNvSpPr/>
            <p:nvPr/>
          </p:nvSpPr>
          <p:spPr>
            <a:xfrm>
              <a:off x="3507575" y="1987500"/>
              <a:ext cx="20550" cy="22475"/>
            </a:xfrm>
            <a:custGeom>
              <a:rect b="b" l="l" r="r" t="t"/>
              <a:pathLst>
                <a:path extrusionOk="0" h="899" w="822">
                  <a:moveTo>
                    <a:pt x="199" y="1"/>
                  </a:moveTo>
                  <a:cubicBezTo>
                    <a:pt x="171" y="1"/>
                    <a:pt x="143" y="8"/>
                    <a:pt x="119" y="27"/>
                  </a:cubicBezTo>
                  <a:cubicBezTo>
                    <a:pt x="48" y="75"/>
                    <a:pt x="0" y="182"/>
                    <a:pt x="60" y="242"/>
                  </a:cubicBezTo>
                  <a:cubicBezTo>
                    <a:pt x="131" y="325"/>
                    <a:pt x="179" y="432"/>
                    <a:pt x="226" y="539"/>
                  </a:cubicBezTo>
                  <a:cubicBezTo>
                    <a:pt x="262" y="635"/>
                    <a:pt x="250" y="754"/>
                    <a:pt x="346" y="849"/>
                  </a:cubicBezTo>
                  <a:cubicBezTo>
                    <a:pt x="383" y="880"/>
                    <a:pt x="433" y="898"/>
                    <a:pt x="483" y="898"/>
                  </a:cubicBezTo>
                  <a:cubicBezTo>
                    <a:pt x="528" y="898"/>
                    <a:pt x="573" y="883"/>
                    <a:pt x="607" y="849"/>
                  </a:cubicBezTo>
                  <a:cubicBezTo>
                    <a:pt x="822" y="599"/>
                    <a:pt x="536" y="206"/>
                    <a:pt x="322" y="39"/>
                  </a:cubicBezTo>
                  <a:cubicBezTo>
                    <a:pt x="286" y="18"/>
                    <a:pt x="242" y="1"/>
                    <a:pt x="19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0" name="Google Shape;2710;p45"/>
            <p:cNvSpPr/>
            <p:nvPr/>
          </p:nvSpPr>
          <p:spPr>
            <a:xfrm>
              <a:off x="3532875" y="1979850"/>
              <a:ext cx="10425" cy="23100"/>
            </a:xfrm>
            <a:custGeom>
              <a:rect b="b" l="l" r="r" t="t"/>
              <a:pathLst>
                <a:path extrusionOk="0" h="924" w="417">
                  <a:moveTo>
                    <a:pt x="149" y="0"/>
                  </a:moveTo>
                  <a:cubicBezTo>
                    <a:pt x="78" y="0"/>
                    <a:pt x="6" y="48"/>
                    <a:pt x="0" y="143"/>
                  </a:cubicBezTo>
                  <a:cubicBezTo>
                    <a:pt x="0" y="286"/>
                    <a:pt x="12" y="441"/>
                    <a:pt x="24" y="583"/>
                  </a:cubicBezTo>
                  <a:cubicBezTo>
                    <a:pt x="48" y="738"/>
                    <a:pt x="72" y="857"/>
                    <a:pt x="203" y="917"/>
                  </a:cubicBezTo>
                  <a:cubicBezTo>
                    <a:pt x="219" y="921"/>
                    <a:pt x="234" y="923"/>
                    <a:pt x="249" y="923"/>
                  </a:cubicBezTo>
                  <a:cubicBezTo>
                    <a:pt x="279" y="923"/>
                    <a:pt x="306" y="913"/>
                    <a:pt x="322" y="881"/>
                  </a:cubicBezTo>
                  <a:cubicBezTo>
                    <a:pt x="417" y="786"/>
                    <a:pt x="381" y="679"/>
                    <a:pt x="357" y="548"/>
                  </a:cubicBezTo>
                  <a:cubicBezTo>
                    <a:pt x="322" y="405"/>
                    <a:pt x="298" y="274"/>
                    <a:pt x="298" y="143"/>
                  </a:cubicBezTo>
                  <a:cubicBezTo>
                    <a:pt x="292" y="48"/>
                    <a:pt x="221" y="0"/>
                    <a:pt x="14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1" name="Google Shape;2711;p45"/>
            <p:cNvSpPr/>
            <p:nvPr/>
          </p:nvSpPr>
          <p:spPr>
            <a:xfrm>
              <a:off x="3562350" y="1972275"/>
              <a:ext cx="15500" cy="26200"/>
            </a:xfrm>
            <a:custGeom>
              <a:rect b="b" l="l" r="r" t="t"/>
              <a:pathLst>
                <a:path extrusionOk="0" h="1048" w="620">
                  <a:moveTo>
                    <a:pt x="216" y="0"/>
                  </a:moveTo>
                  <a:cubicBezTo>
                    <a:pt x="109" y="0"/>
                    <a:pt x="0" y="84"/>
                    <a:pt x="36" y="220"/>
                  </a:cubicBezTo>
                  <a:cubicBezTo>
                    <a:pt x="83" y="398"/>
                    <a:pt x="119" y="565"/>
                    <a:pt x="155" y="744"/>
                  </a:cubicBezTo>
                  <a:cubicBezTo>
                    <a:pt x="187" y="852"/>
                    <a:pt x="259" y="1048"/>
                    <a:pt x="405" y="1048"/>
                  </a:cubicBezTo>
                  <a:cubicBezTo>
                    <a:pt x="420" y="1048"/>
                    <a:pt x="436" y="1046"/>
                    <a:pt x="452" y="1041"/>
                  </a:cubicBezTo>
                  <a:cubicBezTo>
                    <a:pt x="619" y="994"/>
                    <a:pt x="560" y="767"/>
                    <a:pt x="536" y="672"/>
                  </a:cubicBezTo>
                  <a:cubicBezTo>
                    <a:pt x="476" y="494"/>
                    <a:pt x="429" y="315"/>
                    <a:pt x="381" y="124"/>
                  </a:cubicBezTo>
                  <a:cubicBezTo>
                    <a:pt x="357" y="38"/>
                    <a:pt x="287" y="0"/>
                    <a:pt x="21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2" name="Google Shape;2712;p45"/>
            <p:cNvSpPr/>
            <p:nvPr/>
          </p:nvSpPr>
          <p:spPr>
            <a:xfrm>
              <a:off x="3595375" y="1968900"/>
              <a:ext cx="11925" cy="30075"/>
            </a:xfrm>
            <a:custGeom>
              <a:rect b="b" l="l" r="r" t="t"/>
              <a:pathLst>
                <a:path extrusionOk="0" h="1203" w="477">
                  <a:moveTo>
                    <a:pt x="222" y="0"/>
                  </a:moveTo>
                  <a:cubicBezTo>
                    <a:pt x="146" y="0"/>
                    <a:pt x="72" y="51"/>
                    <a:pt x="72" y="152"/>
                  </a:cubicBezTo>
                  <a:cubicBezTo>
                    <a:pt x="72" y="450"/>
                    <a:pt x="1" y="998"/>
                    <a:pt x="298" y="1188"/>
                  </a:cubicBezTo>
                  <a:cubicBezTo>
                    <a:pt x="308" y="1198"/>
                    <a:pt x="321" y="1203"/>
                    <a:pt x="335" y="1203"/>
                  </a:cubicBezTo>
                  <a:cubicBezTo>
                    <a:pt x="370" y="1203"/>
                    <a:pt x="409" y="1175"/>
                    <a:pt x="417" y="1140"/>
                  </a:cubicBezTo>
                  <a:cubicBezTo>
                    <a:pt x="477" y="998"/>
                    <a:pt x="417" y="831"/>
                    <a:pt x="394" y="664"/>
                  </a:cubicBezTo>
                  <a:cubicBezTo>
                    <a:pt x="382" y="486"/>
                    <a:pt x="382" y="331"/>
                    <a:pt x="382" y="152"/>
                  </a:cubicBezTo>
                  <a:cubicBezTo>
                    <a:pt x="376" y="51"/>
                    <a:pt x="298" y="0"/>
                    <a:pt x="22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3" name="Google Shape;2713;p45"/>
            <p:cNvSpPr/>
            <p:nvPr/>
          </p:nvSpPr>
          <p:spPr>
            <a:xfrm>
              <a:off x="3620500" y="1968025"/>
              <a:ext cx="18350" cy="18675"/>
            </a:xfrm>
            <a:custGeom>
              <a:rect b="b" l="l" r="r" t="t"/>
              <a:pathLst>
                <a:path extrusionOk="0" h="747" w="734">
                  <a:moveTo>
                    <a:pt x="188" y="0"/>
                  </a:moveTo>
                  <a:cubicBezTo>
                    <a:pt x="96" y="0"/>
                    <a:pt x="0" y="130"/>
                    <a:pt x="91" y="211"/>
                  </a:cubicBezTo>
                  <a:cubicBezTo>
                    <a:pt x="198" y="318"/>
                    <a:pt x="293" y="425"/>
                    <a:pt x="377" y="521"/>
                  </a:cubicBezTo>
                  <a:cubicBezTo>
                    <a:pt x="448" y="616"/>
                    <a:pt x="543" y="735"/>
                    <a:pt x="662" y="747"/>
                  </a:cubicBezTo>
                  <a:cubicBezTo>
                    <a:pt x="710" y="747"/>
                    <a:pt x="734" y="723"/>
                    <a:pt x="734" y="675"/>
                  </a:cubicBezTo>
                  <a:cubicBezTo>
                    <a:pt x="734" y="556"/>
                    <a:pt x="615" y="449"/>
                    <a:pt x="543" y="366"/>
                  </a:cubicBezTo>
                  <a:cubicBezTo>
                    <a:pt x="448" y="259"/>
                    <a:pt x="365" y="140"/>
                    <a:pt x="270" y="44"/>
                  </a:cubicBezTo>
                  <a:cubicBezTo>
                    <a:pt x="247" y="13"/>
                    <a:pt x="218" y="0"/>
                    <a:pt x="18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4" name="Google Shape;2714;p45"/>
            <p:cNvSpPr/>
            <p:nvPr/>
          </p:nvSpPr>
          <p:spPr>
            <a:xfrm>
              <a:off x="3651525" y="1962150"/>
              <a:ext cx="18025" cy="20275"/>
            </a:xfrm>
            <a:custGeom>
              <a:rect b="b" l="l" r="r" t="t"/>
              <a:pathLst>
                <a:path extrusionOk="0" h="811" w="721">
                  <a:moveTo>
                    <a:pt x="194" y="0"/>
                  </a:moveTo>
                  <a:cubicBezTo>
                    <a:pt x="93" y="0"/>
                    <a:pt x="0" y="99"/>
                    <a:pt x="64" y="220"/>
                  </a:cubicBezTo>
                  <a:cubicBezTo>
                    <a:pt x="148" y="422"/>
                    <a:pt x="267" y="672"/>
                    <a:pt x="457" y="791"/>
                  </a:cubicBezTo>
                  <a:cubicBezTo>
                    <a:pt x="484" y="804"/>
                    <a:pt x="509" y="810"/>
                    <a:pt x="534" y="810"/>
                  </a:cubicBezTo>
                  <a:cubicBezTo>
                    <a:pt x="642" y="810"/>
                    <a:pt x="720" y="694"/>
                    <a:pt x="672" y="577"/>
                  </a:cubicBezTo>
                  <a:cubicBezTo>
                    <a:pt x="624" y="494"/>
                    <a:pt x="553" y="422"/>
                    <a:pt x="493" y="339"/>
                  </a:cubicBezTo>
                  <a:cubicBezTo>
                    <a:pt x="434" y="256"/>
                    <a:pt x="374" y="160"/>
                    <a:pt x="326" y="77"/>
                  </a:cubicBezTo>
                  <a:cubicBezTo>
                    <a:pt x="292" y="23"/>
                    <a:pt x="242" y="0"/>
                    <a:pt x="19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5" name="Google Shape;2715;p45"/>
            <p:cNvSpPr/>
            <p:nvPr/>
          </p:nvSpPr>
          <p:spPr>
            <a:xfrm>
              <a:off x="3681400" y="1954825"/>
              <a:ext cx="15425" cy="26550"/>
            </a:xfrm>
            <a:custGeom>
              <a:rect b="b" l="l" r="r" t="t"/>
              <a:pathLst>
                <a:path extrusionOk="0" h="1062" w="617">
                  <a:moveTo>
                    <a:pt x="157" y="0"/>
                  </a:moveTo>
                  <a:cubicBezTo>
                    <a:pt x="80" y="0"/>
                    <a:pt x="1" y="63"/>
                    <a:pt x="36" y="156"/>
                  </a:cubicBezTo>
                  <a:cubicBezTo>
                    <a:pt x="155" y="453"/>
                    <a:pt x="239" y="858"/>
                    <a:pt x="501" y="1049"/>
                  </a:cubicBezTo>
                  <a:cubicBezTo>
                    <a:pt x="512" y="1057"/>
                    <a:pt x="525" y="1061"/>
                    <a:pt x="538" y="1061"/>
                  </a:cubicBezTo>
                  <a:cubicBezTo>
                    <a:pt x="578" y="1061"/>
                    <a:pt x="617" y="1025"/>
                    <a:pt x="608" y="989"/>
                  </a:cubicBezTo>
                  <a:cubicBezTo>
                    <a:pt x="596" y="822"/>
                    <a:pt x="536" y="715"/>
                    <a:pt x="477" y="560"/>
                  </a:cubicBezTo>
                  <a:cubicBezTo>
                    <a:pt x="417" y="418"/>
                    <a:pt x="358" y="251"/>
                    <a:pt x="274" y="96"/>
                  </a:cubicBezTo>
                  <a:cubicBezTo>
                    <a:pt x="260" y="29"/>
                    <a:pt x="209" y="0"/>
                    <a:pt x="15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6" name="Google Shape;2716;p45"/>
            <p:cNvSpPr/>
            <p:nvPr/>
          </p:nvSpPr>
          <p:spPr>
            <a:xfrm>
              <a:off x="3716750" y="1960925"/>
              <a:ext cx="18200" cy="31175"/>
            </a:xfrm>
            <a:custGeom>
              <a:rect b="b" l="l" r="r" t="t"/>
              <a:pathLst>
                <a:path extrusionOk="0" h="1247" w="728">
                  <a:moveTo>
                    <a:pt x="169" y="0"/>
                  </a:moveTo>
                  <a:cubicBezTo>
                    <a:pt x="91" y="0"/>
                    <a:pt x="1" y="78"/>
                    <a:pt x="15" y="186"/>
                  </a:cubicBezTo>
                  <a:cubicBezTo>
                    <a:pt x="75" y="567"/>
                    <a:pt x="206" y="1102"/>
                    <a:pt x="611" y="1245"/>
                  </a:cubicBezTo>
                  <a:cubicBezTo>
                    <a:pt x="616" y="1246"/>
                    <a:pt x="621" y="1247"/>
                    <a:pt x="626" y="1247"/>
                  </a:cubicBezTo>
                  <a:cubicBezTo>
                    <a:pt x="680" y="1247"/>
                    <a:pt x="728" y="1192"/>
                    <a:pt x="706" y="1138"/>
                  </a:cubicBezTo>
                  <a:cubicBezTo>
                    <a:pt x="646" y="959"/>
                    <a:pt x="563" y="828"/>
                    <a:pt x="468" y="674"/>
                  </a:cubicBezTo>
                  <a:cubicBezTo>
                    <a:pt x="384" y="495"/>
                    <a:pt x="325" y="305"/>
                    <a:pt x="277" y="114"/>
                  </a:cubicBezTo>
                  <a:cubicBezTo>
                    <a:pt x="268" y="34"/>
                    <a:pt x="221" y="0"/>
                    <a:pt x="16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7" name="Google Shape;2717;p45"/>
            <p:cNvSpPr/>
            <p:nvPr/>
          </p:nvSpPr>
          <p:spPr>
            <a:xfrm>
              <a:off x="3747400" y="1962175"/>
              <a:ext cx="19375" cy="26625"/>
            </a:xfrm>
            <a:custGeom>
              <a:rect b="b" l="l" r="r" t="t"/>
              <a:pathLst>
                <a:path extrusionOk="0" h="1065" w="775">
                  <a:moveTo>
                    <a:pt x="106" y="0"/>
                  </a:moveTo>
                  <a:cubicBezTo>
                    <a:pt x="48" y="0"/>
                    <a:pt x="0" y="65"/>
                    <a:pt x="39" y="136"/>
                  </a:cubicBezTo>
                  <a:cubicBezTo>
                    <a:pt x="123" y="314"/>
                    <a:pt x="230" y="481"/>
                    <a:pt x="349" y="659"/>
                  </a:cubicBezTo>
                  <a:cubicBezTo>
                    <a:pt x="456" y="802"/>
                    <a:pt x="539" y="957"/>
                    <a:pt x="670" y="1052"/>
                  </a:cubicBezTo>
                  <a:cubicBezTo>
                    <a:pt x="682" y="1061"/>
                    <a:pt x="694" y="1065"/>
                    <a:pt x="706" y="1065"/>
                  </a:cubicBezTo>
                  <a:cubicBezTo>
                    <a:pt x="743" y="1065"/>
                    <a:pt x="775" y="1029"/>
                    <a:pt x="766" y="993"/>
                  </a:cubicBezTo>
                  <a:cubicBezTo>
                    <a:pt x="718" y="814"/>
                    <a:pt x="599" y="683"/>
                    <a:pt x="492" y="528"/>
                  </a:cubicBezTo>
                  <a:cubicBezTo>
                    <a:pt x="397" y="386"/>
                    <a:pt x="289" y="219"/>
                    <a:pt x="194" y="64"/>
                  </a:cubicBezTo>
                  <a:cubicBezTo>
                    <a:pt x="169" y="19"/>
                    <a:pt x="136" y="0"/>
                    <a:pt x="10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8" name="Google Shape;2718;p45"/>
            <p:cNvSpPr/>
            <p:nvPr/>
          </p:nvSpPr>
          <p:spPr>
            <a:xfrm>
              <a:off x="3789000" y="1962075"/>
              <a:ext cx="15350" cy="30025"/>
            </a:xfrm>
            <a:custGeom>
              <a:rect b="b" l="l" r="r" t="t"/>
              <a:pathLst>
                <a:path extrusionOk="0" h="1201" w="614">
                  <a:moveTo>
                    <a:pt x="104" y="1"/>
                  </a:moveTo>
                  <a:cubicBezTo>
                    <a:pt x="53" y="1"/>
                    <a:pt x="0" y="34"/>
                    <a:pt x="7" y="92"/>
                  </a:cubicBezTo>
                  <a:cubicBezTo>
                    <a:pt x="42" y="318"/>
                    <a:pt x="78" y="521"/>
                    <a:pt x="173" y="735"/>
                  </a:cubicBezTo>
                  <a:cubicBezTo>
                    <a:pt x="245" y="925"/>
                    <a:pt x="316" y="1104"/>
                    <a:pt x="519" y="1199"/>
                  </a:cubicBezTo>
                  <a:cubicBezTo>
                    <a:pt x="525" y="1200"/>
                    <a:pt x="531" y="1201"/>
                    <a:pt x="537" y="1201"/>
                  </a:cubicBezTo>
                  <a:cubicBezTo>
                    <a:pt x="585" y="1201"/>
                    <a:pt x="614" y="1158"/>
                    <a:pt x="614" y="1116"/>
                  </a:cubicBezTo>
                  <a:cubicBezTo>
                    <a:pt x="614" y="937"/>
                    <a:pt x="519" y="806"/>
                    <a:pt x="423" y="663"/>
                  </a:cubicBezTo>
                  <a:cubicBezTo>
                    <a:pt x="316" y="485"/>
                    <a:pt x="245" y="282"/>
                    <a:pt x="197" y="80"/>
                  </a:cubicBezTo>
                  <a:cubicBezTo>
                    <a:pt x="192" y="25"/>
                    <a:pt x="148" y="1"/>
                    <a:pt x="10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9" name="Google Shape;2719;p45"/>
            <p:cNvSpPr/>
            <p:nvPr/>
          </p:nvSpPr>
          <p:spPr>
            <a:xfrm>
              <a:off x="3817350" y="1954350"/>
              <a:ext cx="17675" cy="24675"/>
            </a:xfrm>
            <a:custGeom>
              <a:rect b="b" l="l" r="r" t="t"/>
              <a:pathLst>
                <a:path extrusionOk="0" h="987" w="707">
                  <a:moveTo>
                    <a:pt x="156" y="1"/>
                  </a:moveTo>
                  <a:cubicBezTo>
                    <a:pt x="73" y="1"/>
                    <a:pt x="0" y="75"/>
                    <a:pt x="16" y="175"/>
                  </a:cubicBezTo>
                  <a:cubicBezTo>
                    <a:pt x="51" y="353"/>
                    <a:pt x="123" y="508"/>
                    <a:pt x="218" y="651"/>
                  </a:cubicBezTo>
                  <a:cubicBezTo>
                    <a:pt x="301" y="806"/>
                    <a:pt x="397" y="925"/>
                    <a:pt x="551" y="984"/>
                  </a:cubicBezTo>
                  <a:cubicBezTo>
                    <a:pt x="558" y="986"/>
                    <a:pt x="564" y="987"/>
                    <a:pt x="571" y="987"/>
                  </a:cubicBezTo>
                  <a:cubicBezTo>
                    <a:pt x="614" y="987"/>
                    <a:pt x="660" y="956"/>
                    <a:pt x="670" y="925"/>
                  </a:cubicBezTo>
                  <a:cubicBezTo>
                    <a:pt x="706" y="758"/>
                    <a:pt x="647" y="639"/>
                    <a:pt x="551" y="496"/>
                  </a:cubicBezTo>
                  <a:cubicBezTo>
                    <a:pt x="468" y="341"/>
                    <a:pt x="373" y="210"/>
                    <a:pt x="289" y="79"/>
                  </a:cubicBezTo>
                  <a:cubicBezTo>
                    <a:pt x="251" y="24"/>
                    <a:pt x="202" y="1"/>
                    <a:pt x="15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0" name="Google Shape;2720;p45"/>
            <p:cNvSpPr/>
            <p:nvPr/>
          </p:nvSpPr>
          <p:spPr>
            <a:xfrm>
              <a:off x="3852075" y="1954425"/>
              <a:ext cx="15675" cy="25800"/>
            </a:xfrm>
            <a:custGeom>
              <a:rect b="b" l="l" r="r" t="t"/>
              <a:pathLst>
                <a:path extrusionOk="0" h="1032" w="627">
                  <a:moveTo>
                    <a:pt x="174" y="0"/>
                  </a:moveTo>
                  <a:cubicBezTo>
                    <a:pt x="91" y="0"/>
                    <a:pt x="0" y="78"/>
                    <a:pt x="32" y="172"/>
                  </a:cubicBezTo>
                  <a:lnTo>
                    <a:pt x="210" y="672"/>
                  </a:lnTo>
                  <a:cubicBezTo>
                    <a:pt x="258" y="803"/>
                    <a:pt x="293" y="946"/>
                    <a:pt x="436" y="1017"/>
                  </a:cubicBezTo>
                  <a:cubicBezTo>
                    <a:pt x="453" y="1027"/>
                    <a:pt x="470" y="1032"/>
                    <a:pt x="486" y="1032"/>
                  </a:cubicBezTo>
                  <a:cubicBezTo>
                    <a:pt x="527" y="1032"/>
                    <a:pt x="562" y="1003"/>
                    <a:pt x="579" y="969"/>
                  </a:cubicBezTo>
                  <a:cubicBezTo>
                    <a:pt x="627" y="815"/>
                    <a:pt x="555" y="684"/>
                    <a:pt x="496" y="541"/>
                  </a:cubicBezTo>
                  <a:cubicBezTo>
                    <a:pt x="413" y="386"/>
                    <a:pt x="353" y="219"/>
                    <a:pt x="282" y="76"/>
                  </a:cubicBezTo>
                  <a:cubicBezTo>
                    <a:pt x="261" y="23"/>
                    <a:pt x="219" y="0"/>
                    <a:pt x="17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1" name="Google Shape;2721;p45"/>
            <p:cNvSpPr/>
            <p:nvPr/>
          </p:nvSpPr>
          <p:spPr>
            <a:xfrm>
              <a:off x="3891025" y="1951650"/>
              <a:ext cx="14525" cy="21775"/>
            </a:xfrm>
            <a:custGeom>
              <a:rect b="b" l="l" r="r" t="t"/>
              <a:pathLst>
                <a:path extrusionOk="0" h="871" w="581">
                  <a:moveTo>
                    <a:pt x="121" y="1"/>
                  </a:moveTo>
                  <a:cubicBezTo>
                    <a:pt x="63" y="1"/>
                    <a:pt x="0" y="47"/>
                    <a:pt x="33" y="104"/>
                  </a:cubicBezTo>
                  <a:cubicBezTo>
                    <a:pt x="81" y="259"/>
                    <a:pt x="128" y="402"/>
                    <a:pt x="164" y="533"/>
                  </a:cubicBezTo>
                  <a:cubicBezTo>
                    <a:pt x="224" y="676"/>
                    <a:pt x="259" y="818"/>
                    <a:pt x="402" y="866"/>
                  </a:cubicBezTo>
                  <a:cubicBezTo>
                    <a:pt x="411" y="869"/>
                    <a:pt x="420" y="870"/>
                    <a:pt x="429" y="870"/>
                  </a:cubicBezTo>
                  <a:cubicBezTo>
                    <a:pt x="459" y="870"/>
                    <a:pt x="491" y="855"/>
                    <a:pt x="509" y="818"/>
                  </a:cubicBezTo>
                  <a:cubicBezTo>
                    <a:pt x="581" y="676"/>
                    <a:pt x="509" y="557"/>
                    <a:pt x="438" y="414"/>
                  </a:cubicBezTo>
                  <a:cubicBezTo>
                    <a:pt x="367" y="283"/>
                    <a:pt x="259" y="164"/>
                    <a:pt x="188" y="33"/>
                  </a:cubicBezTo>
                  <a:cubicBezTo>
                    <a:pt x="173" y="10"/>
                    <a:pt x="148" y="1"/>
                    <a:pt x="12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2" name="Google Shape;2722;p45"/>
            <p:cNvSpPr/>
            <p:nvPr/>
          </p:nvSpPr>
          <p:spPr>
            <a:xfrm>
              <a:off x="3930250" y="1949225"/>
              <a:ext cx="14000" cy="25650"/>
            </a:xfrm>
            <a:custGeom>
              <a:rect b="b" l="l" r="r" t="t"/>
              <a:pathLst>
                <a:path extrusionOk="0" h="1026" w="560">
                  <a:moveTo>
                    <a:pt x="157" y="1"/>
                  </a:moveTo>
                  <a:cubicBezTo>
                    <a:pt x="86" y="1"/>
                    <a:pt x="0" y="67"/>
                    <a:pt x="24" y="153"/>
                  </a:cubicBezTo>
                  <a:cubicBezTo>
                    <a:pt x="83" y="332"/>
                    <a:pt x="131" y="499"/>
                    <a:pt x="179" y="677"/>
                  </a:cubicBezTo>
                  <a:cubicBezTo>
                    <a:pt x="226" y="832"/>
                    <a:pt x="238" y="963"/>
                    <a:pt x="381" y="1023"/>
                  </a:cubicBezTo>
                  <a:cubicBezTo>
                    <a:pt x="390" y="1025"/>
                    <a:pt x="398" y="1026"/>
                    <a:pt x="406" y="1026"/>
                  </a:cubicBezTo>
                  <a:cubicBezTo>
                    <a:pt x="445" y="1026"/>
                    <a:pt x="478" y="1004"/>
                    <a:pt x="488" y="975"/>
                  </a:cubicBezTo>
                  <a:cubicBezTo>
                    <a:pt x="560" y="832"/>
                    <a:pt x="476" y="701"/>
                    <a:pt x="417" y="546"/>
                  </a:cubicBezTo>
                  <a:cubicBezTo>
                    <a:pt x="357" y="380"/>
                    <a:pt x="310" y="225"/>
                    <a:pt x="238" y="58"/>
                  </a:cubicBezTo>
                  <a:cubicBezTo>
                    <a:pt x="226" y="18"/>
                    <a:pt x="194" y="1"/>
                    <a:pt x="15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3" name="Google Shape;2723;p45"/>
            <p:cNvSpPr/>
            <p:nvPr/>
          </p:nvSpPr>
          <p:spPr>
            <a:xfrm>
              <a:off x="3960525" y="1944875"/>
              <a:ext cx="14975" cy="31350"/>
            </a:xfrm>
            <a:custGeom>
              <a:rect b="b" l="l" r="r" t="t"/>
              <a:pathLst>
                <a:path extrusionOk="0" h="1254" w="599">
                  <a:moveTo>
                    <a:pt x="102" y="1"/>
                  </a:moveTo>
                  <a:cubicBezTo>
                    <a:pt x="48" y="1"/>
                    <a:pt x="1" y="55"/>
                    <a:pt x="39" y="125"/>
                  </a:cubicBezTo>
                  <a:cubicBezTo>
                    <a:pt x="146" y="316"/>
                    <a:pt x="206" y="518"/>
                    <a:pt x="242" y="732"/>
                  </a:cubicBezTo>
                  <a:cubicBezTo>
                    <a:pt x="277" y="899"/>
                    <a:pt x="266" y="1089"/>
                    <a:pt x="385" y="1232"/>
                  </a:cubicBezTo>
                  <a:cubicBezTo>
                    <a:pt x="399" y="1246"/>
                    <a:pt x="420" y="1253"/>
                    <a:pt x="442" y="1253"/>
                  </a:cubicBezTo>
                  <a:cubicBezTo>
                    <a:pt x="475" y="1253"/>
                    <a:pt x="508" y="1237"/>
                    <a:pt x="516" y="1209"/>
                  </a:cubicBezTo>
                  <a:cubicBezTo>
                    <a:pt x="599" y="1030"/>
                    <a:pt x="527" y="828"/>
                    <a:pt x="468" y="649"/>
                  </a:cubicBezTo>
                  <a:cubicBezTo>
                    <a:pt x="408" y="435"/>
                    <a:pt x="325" y="232"/>
                    <a:pt x="182" y="54"/>
                  </a:cubicBezTo>
                  <a:cubicBezTo>
                    <a:pt x="161" y="16"/>
                    <a:pt x="131" y="1"/>
                    <a:pt x="10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4" name="Google Shape;2724;p45"/>
            <p:cNvSpPr/>
            <p:nvPr/>
          </p:nvSpPr>
          <p:spPr>
            <a:xfrm>
              <a:off x="4005125" y="1945750"/>
              <a:ext cx="14675" cy="24975"/>
            </a:xfrm>
            <a:custGeom>
              <a:rect b="b" l="l" r="r" t="t"/>
              <a:pathLst>
                <a:path extrusionOk="0" h="999" w="587">
                  <a:moveTo>
                    <a:pt x="185" y="0"/>
                  </a:moveTo>
                  <a:cubicBezTo>
                    <a:pt x="98" y="0"/>
                    <a:pt x="0" y="75"/>
                    <a:pt x="29" y="197"/>
                  </a:cubicBezTo>
                  <a:cubicBezTo>
                    <a:pt x="89" y="459"/>
                    <a:pt x="184" y="852"/>
                    <a:pt x="446" y="983"/>
                  </a:cubicBezTo>
                  <a:cubicBezTo>
                    <a:pt x="462" y="994"/>
                    <a:pt x="478" y="998"/>
                    <a:pt x="493" y="998"/>
                  </a:cubicBezTo>
                  <a:cubicBezTo>
                    <a:pt x="545" y="998"/>
                    <a:pt x="586" y="941"/>
                    <a:pt x="577" y="876"/>
                  </a:cubicBezTo>
                  <a:cubicBezTo>
                    <a:pt x="565" y="745"/>
                    <a:pt x="482" y="626"/>
                    <a:pt x="422" y="507"/>
                  </a:cubicBezTo>
                  <a:cubicBezTo>
                    <a:pt x="363" y="376"/>
                    <a:pt x="339" y="245"/>
                    <a:pt x="303" y="102"/>
                  </a:cubicBezTo>
                  <a:cubicBezTo>
                    <a:pt x="294" y="32"/>
                    <a:pt x="242" y="0"/>
                    <a:pt x="18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5" name="Google Shape;2725;p45"/>
            <p:cNvSpPr/>
            <p:nvPr/>
          </p:nvSpPr>
          <p:spPr>
            <a:xfrm>
              <a:off x="4047825" y="1943300"/>
              <a:ext cx="15500" cy="22875"/>
            </a:xfrm>
            <a:custGeom>
              <a:rect b="b" l="l" r="r" t="t"/>
              <a:pathLst>
                <a:path extrusionOk="0" h="915" w="620">
                  <a:moveTo>
                    <a:pt x="132" y="0"/>
                  </a:moveTo>
                  <a:cubicBezTo>
                    <a:pt x="72" y="0"/>
                    <a:pt x="0" y="53"/>
                    <a:pt x="24" y="117"/>
                  </a:cubicBezTo>
                  <a:cubicBezTo>
                    <a:pt x="83" y="259"/>
                    <a:pt x="167" y="414"/>
                    <a:pt x="238" y="557"/>
                  </a:cubicBezTo>
                  <a:cubicBezTo>
                    <a:pt x="310" y="688"/>
                    <a:pt x="369" y="831"/>
                    <a:pt x="524" y="902"/>
                  </a:cubicBezTo>
                  <a:cubicBezTo>
                    <a:pt x="538" y="911"/>
                    <a:pt x="551" y="915"/>
                    <a:pt x="562" y="915"/>
                  </a:cubicBezTo>
                  <a:cubicBezTo>
                    <a:pt x="599" y="915"/>
                    <a:pt x="619" y="876"/>
                    <a:pt x="619" y="831"/>
                  </a:cubicBezTo>
                  <a:cubicBezTo>
                    <a:pt x="595" y="676"/>
                    <a:pt x="500" y="581"/>
                    <a:pt x="429" y="462"/>
                  </a:cubicBezTo>
                  <a:cubicBezTo>
                    <a:pt x="345" y="319"/>
                    <a:pt x="286" y="188"/>
                    <a:pt x="203" y="45"/>
                  </a:cubicBezTo>
                  <a:cubicBezTo>
                    <a:pt x="191" y="13"/>
                    <a:pt x="163" y="0"/>
                    <a:pt x="13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6" name="Google Shape;2726;p45"/>
            <p:cNvSpPr/>
            <p:nvPr/>
          </p:nvSpPr>
          <p:spPr>
            <a:xfrm>
              <a:off x="4077275" y="1935375"/>
              <a:ext cx="14325" cy="27950"/>
            </a:xfrm>
            <a:custGeom>
              <a:rect b="b" l="l" r="r" t="t"/>
              <a:pathLst>
                <a:path extrusionOk="0" h="1118" w="573">
                  <a:moveTo>
                    <a:pt x="184" y="1"/>
                  </a:moveTo>
                  <a:cubicBezTo>
                    <a:pt x="93" y="1"/>
                    <a:pt x="0" y="74"/>
                    <a:pt x="37" y="184"/>
                  </a:cubicBezTo>
                  <a:cubicBezTo>
                    <a:pt x="144" y="493"/>
                    <a:pt x="179" y="898"/>
                    <a:pt x="453" y="1100"/>
                  </a:cubicBezTo>
                  <a:cubicBezTo>
                    <a:pt x="469" y="1112"/>
                    <a:pt x="486" y="1117"/>
                    <a:pt x="503" y="1117"/>
                  </a:cubicBezTo>
                  <a:cubicBezTo>
                    <a:pt x="539" y="1117"/>
                    <a:pt x="572" y="1093"/>
                    <a:pt x="572" y="1053"/>
                  </a:cubicBezTo>
                  <a:cubicBezTo>
                    <a:pt x="525" y="731"/>
                    <a:pt x="429" y="410"/>
                    <a:pt x="322" y="100"/>
                  </a:cubicBezTo>
                  <a:cubicBezTo>
                    <a:pt x="299" y="31"/>
                    <a:pt x="242" y="1"/>
                    <a:pt x="18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7" name="Google Shape;2727;p45"/>
            <p:cNvSpPr/>
            <p:nvPr/>
          </p:nvSpPr>
          <p:spPr>
            <a:xfrm>
              <a:off x="4111900" y="1943575"/>
              <a:ext cx="15000" cy="24050"/>
            </a:xfrm>
            <a:custGeom>
              <a:rect b="b" l="l" r="r" t="t"/>
              <a:pathLst>
                <a:path extrusionOk="0" h="962" w="600">
                  <a:moveTo>
                    <a:pt x="40" y="1"/>
                  </a:moveTo>
                  <a:cubicBezTo>
                    <a:pt x="23" y="1"/>
                    <a:pt x="0" y="20"/>
                    <a:pt x="9" y="46"/>
                  </a:cubicBezTo>
                  <a:cubicBezTo>
                    <a:pt x="80" y="356"/>
                    <a:pt x="176" y="784"/>
                    <a:pt x="485" y="951"/>
                  </a:cubicBezTo>
                  <a:cubicBezTo>
                    <a:pt x="498" y="958"/>
                    <a:pt x="510" y="962"/>
                    <a:pt x="522" y="962"/>
                  </a:cubicBezTo>
                  <a:cubicBezTo>
                    <a:pt x="566" y="962"/>
                    <a:pt x="599" y="915"/>
                    <a:pt x="580" y="868"/>
                  </a:cubicBezTo>
                  <a:cubicBezTo>
                    <a:pt x="497" y="713"/>
                    <a:pt x="366" y="594"/>
                    <a:pt x="283" y="451"/>
                  </a:cubicBezTo>
                  <a:cubicBezTo>
                    <a:pt x="187" y="308"/>
                    <a:pt x="116" y="165"/>
                    <a:pt x="56" y="10"/>
                  </a:cubicBezTo>
                  <a:cubicBezTo>
                    <a:pt x="53" y="4"/>
                    <a:pt x="47" y="1"/>
                    <a:pt x="4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8" name="Google Shape;2728;p45"/>
            <p:cNvSpPr/>
            <p:nvPr/>
          </p:nvSpPr>
          <p:spPr>
            <a:xfrm>
              <a:off x="4136675" y="1939375"/>
              <a:ext cx="15950" cy="25600"/>
            </a:xfrm>
            <a:custGeom>
              <a:rect b="b" l="l" r="r" t="t"/>
              <a:pathLst>
                <a:path extrusionOk="0" h="1024" w="638">
                  <a:moveTo>
                    <a:pt x="179" y="1"/>
                  </a:moveTo>
                  <a:cubicBezTo>
                    <a:pt x="91" y="1"/>
                    <a:pt x="1" y="70"/>
                    <a:pt x="30" y="178"/>
                  </a:cubicBezTo>
                  <a:cubicBezTo>
                    <a:pt x="66" y="357"/>
                    <a:pt x="113" y="536"/>
                    <a:pt x="197" y="702"/>
                  </a:cubicBezTo>
                  <a:cubicBezTo>
                    <a:pt x="256" y="845"/>
                    <a:pt x="316" y="1012"/>
                    <a:pt x="494" y="1024"/>
                  </a:cubicBezTo>
                  <a:cubicBezTo>
                    <a:pt x="530" y="1024"/>
                    <a:pt x="566" y="1000"/>
                    <a:pt x="578" y="976"/>
                  </a:cubicBezTo>
                  <a:cubicBezTo>
                    <a:pt x="637" y="821"/>
                    <a:pt x="530" y="702"/>
                    <a:pt x="470" y="571"/>
                  </a:cubicBezTo>
                  <a:cubicBezTo>
                    <a:pt x="399" y="416"/>
                    <a:pt x="351" y="250"/>
                    <a:pt x="316" y="95"/>
                  </a:cubicBezTo>
                  <a:cubicBezTo>
                    <a:pt x="292" y="30"/>
                    <a:pt x="236" y="1"/>
                    <a:pt x="17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9" name="Google Shape;2729;p45"/>
            <p:cNvSpPr/>
            <p:nvPr/>
          </p:nvSpPr>
          <p:spPr>
            <a:xfrm>
              <a:off x="4163175" y="1933375"/>
              <a:ext cx="14750" cy="29450"/>
            </a:xfrm>
            <a:custGeom>
              <a:rect b="b" l="l" r="r" t="t"/>
              <a:pathLst>
                <a:path extrusionOk="0" h="1178" w="590">
                  <a:moveTo>
                    <a:pt x="87" y="1"/>
                  </a:moveTo>
                  <a:cubicBezTo>
                    <a:pt x="43" y="1"/>
                    <a:pt x="1" y="43"/>
                    <a:pt x="18" y="85"/>
                  </a:cubicBezTo>
                  <a:cubicBezTo>
                    <a:pt x="53" y="287"/>
                    <a:pt x="89" y="478"/>
                    <a:pt x="137" y="692"/>
                  </a:cubicBezTo>
                  <a:cubicBezTo>
                    <a:pt x="172" y="871"/>
                    <a:pt x="220" y="1073"/>
                    <a:pt x="399" y="1168"/>
                  </a:cubicBezTo>
                  <a:cubicBezTo>
                    <a:pt x="414" y="1175"/>
                    <a:pt x="429" y="1178"/>
                    <a:pt x="444" y="1178"/>
                  </a:cubicBezTo>
                  <a:cubicBezTo>
                    <a:pt x="487" y="1178"/>
                    <a:pt x="524" y="1153"/>
                    <a:pt x="542" y="1109"/>
                  </a:cubicBezTo>
                  <a:cubicBezTo>
                    <a:pt x="589" y="918"/>
                    <a:pt x="482" y="740"/>
                    <a:pt x="399" y="573"/>
                  </a:cubicBezTo>
                  <a:cubicBezTo>
                    <a:pt x="315" y="395"/>
                    <a:pt x="220" y="216"/>
                    <a:pt x="137" y="25"/>
                  </a:cubicBezTo>
                  <a:cubicBezTo>
                    <a:pt x="123" y="8"/>
                    <a:pt x="105" y="1"/>
                    <a:pt x="8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0" name="Google Shape;2730;p45"/>
            <p:cNvSpPr/>
            <p:nvPr/>
          </p:nvSpPr>
          <p:spPr>
            <a:xfrm>
              <a:off x="4191825" y="1930700"/>
              <a:ext cx="19725" cy="31750"/>
            </a:xfrm>
            <a:custGeom>
              <a:rect b="b" l="l" r="r" t="t"/>
              <a:pathLst>
                <a:path extrusionOk="0" h="1270" w="789">
                  <a:moveTo>
                    <a:pt x="149" y="0"/>
                  </a:moveTo>
                  <a:cubicBezTo>
                    <a:pt x="54" y="0"/>
                    <a:pt x="1" y="148"/>
                    <a:pt x="98" y="216"/>
                  </a:cubicBezTo>
                  <a:cubicBezTo>
                    <a:pt x="277" y="335"/>
                    <a:pt x="324" y="585"/>
                    <a:pt x="396" y="787"/>
                  </a:cubicBezTo>
                  <a:cubicBezTo>
                    <a:pt x="455" y="930"/>
                    <a:pt x="503" y="1180"/>
                    <a:pt x="658" y="1264"/>
                  </a:cubicBezTo>
                  <a:cubicBezTo>
                    <a:pt x="669" y="1267"/>
                    <a:pt x="684" y="1270"/>
                    <a:pt x="700" y="1270"/>
                  </a:cubicBezTo>
                  <a:cubicBezTo>
                    <a:pt x="737" y="1270"/>
                    <a:pt x="777" y="1257"/>
                    <a:pt x="777" y="1216"/>
                  </a:cubicBezTo>
                  <a:cubicBezTo>
                    <a:pt x="789" y="1085"/>
                    <a:pt x="741" y="1025"/>
                    <a:pt x="681" y="894"/>
                  </a:cubicBezTo>
                  <a:cubicBezTo>
                    <a:pt x="634" y="763"/>
                    <a:pt x="598" y="644"/>
                    <a:pt x="550" y="513"/>
                  </a:cubicBezTo>
                  <a:cubicBezTo>
                    <a:pt x="479" y="323"/>
                    <a:pt x="384" y="144"/>
                    <a:pt x="217" y="25"/>
                  </a:cubicBezTo>
                  <a:cubicBezTo>
                    <a:pt x="193" y="8"/>
                    <a:pt x="170" y="0"/>
                    <a:pt x="14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1" name="Google Shape;2731;p45"/>
            <p:cNvSpPr/>
            <p:nvPr/>
          </p:nvSpPr>
          <p:spPr>
            <a:xfrm>
              <a:off x="4235925" y="1938125"/>
              <a:ext cx="15800" cy="23225"/>
            </a:xfrm>
            <a:custGeom>
              <a:rect b="b" l="l" r="r" t="t"/>
              <a:pathLst>
                <a:path extrusionOk="0" h="929" w="632">
                  <a:moveTo>
                    <a:pt x="116" y="1"/>
                  </a:moveTo>
                  <a:cubicBezTo>
                    <a:pt x="59" y="1"/>
                    <a:pt x="1" y="70"/>
                    <a:pt x="37" y="133"/>
                  </a:cubicBezTo>
                  <a:cubicBezTo>
                    <a:pt x="120" y="264"/>
                    <a:pt x="179" y="407"/>
                    <a:pt x="239" y="574"/>
                  </a:cubicBezTo>
                  <a:cubicBezTo>
                    <a:pt x="287" y="693"/>
                    <a:pt x="322" y="859"/>
                    <a:pt x="441" y="919"/>
                  </a:cubicBezTo>
                  <a:cubicBezTo>
                    <a:pt x="457" y="925"/>
                    <a:pt x="471" y="928"/>
                    <a:pt x="483" y="928"/>
                  </a:cubicBezTo>
                  <a:cubicBezTo>
                    <a:pt x="519" y="928"/>
                    <a:pt x="546" y="904"/>
                    <a:pt x="572" y="859"/>
                  </a:cubicBezTo>
                  <a:cubicBezTo>
                    <a:pt x="632" y="728"/>
                    <a:pt x="513" y="550"/>
                    <a:pt x="441" y="431"/>
                  </a:cubicBezTo>
                  <a:cubicBezTo>
                    <a:pt x="358" y="276"/>
                    <a:pt x="275" y="145"/>
                    <a:pt x="168" y="26"/>
                  </a:cubicBezTo>
                  <a:cubicBezTo>
                    <a:pt x="153" y="8"/>
                    <a:pt x="135" y="1"/>
                    <a:pt x="11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2" name="Google Shape;2732;p45"/>
            <p:cNvSpPr/>
            <p:nvPr/>
          </p:nvSpPr>
          <p:spPr>
            <a:xfrm>
              <a:off x="4290700" y="1938750"/>
              <a:ext cx="625" cy="625"/>
            </a:xfrm>
            <a:custGeom>
              <a:rect b="b" l="l" r="r" t="t"/>
              <a:pathLst>
                <a:path extrusionOk="0" h="25" w="25">
                  <a:moveTo>
                    <a:pt x="13" y="1"/>
                  </a:moveTo>
                  <a:cubicBezTo>
                    <a:pt x="1" y="1"/>
                    <a:pt x="1" y="25"/>
                    <a:pt x="13" y="25"/>
                  </a:cubicBezTo>
                  <a:cubicBezTo>
                    <a:pt x="24" y="25"/>
                    <a:pt x="24" y="1"/>
                    <a:pt x="1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3" name="Google Shape;2733;p45"/>
            <p:cNvSpPr/>
            <p:nvPr/>
          </p:nvSpPr>
          <p:spPr>
            <a:xfrm>
              <a:off x="4282075" y="1934925"/>
              <a:ext cx="17275" cy="24700"/>
            </a:xfrm>
            <a:custGeom>
              <a:rect b="b" l="l" r="r" t="t"/>
              <a:pathLst>
                <a:path extrusionOk="0" h="988" w="691">
                  <a:moveTo>
                    <a:pt x="160" y="1"/>
                  </a:moveTo>
                  <a:cubicBezTo>
                    <a:pt x="116" y="1"/>
                    <a:pt x="68" y="28"/>
                    <a:pt x="48" y="83"/>
                  </a:cubicBezTo>
                  <a:cubicBezTo>
                    <a:pt x="0" y="261"/>
                    <a:pt x="96" y="452"/>
                    <a:pt x="167" y="618"/>
                  </a:cubicBezTo>
                  <a:cubicBezTo>
                    <a:pt x="238" y="761"/>
                    <a:pt x="334" y="975"/>
                    <a:pt x="524" y="987"/>
                  </a:cubicBezTo>
                  <a:cubicBezTo>
                    <a:pt x="572" y="987"/>
                    <a:pt x="631" y="940"/>
                    <a:pt x="643" y="892"/>
                  </a:cubicBezTo>
                  <a:cubicBezTo>
                    <a:pt x="691" y="725"/>
                    <a:pt x="560" y="594"/>
                    <a:pt x="477" y="464"/>
                  </a:cubicBezTo>
                  <a:cubicBezTo>
                    <a:pt x="428" y="387"/>
                    <a:pt x="392" y="295"/>
                    <a:pt x="349" y="208"/>
                  </a:cubicBezTo>
                  <a:lnTo>
                    <a:pt x="349" y="208"/>
                  </a:lnTo>
                  <a:cubicBezTo>
                    <a:pt x="363" y="211"/>
                    <a:pt x="375" y="213"/>
                    <a:pt x="381" y="213"/>
                  </a:cubicBezTo>
                  <a:cubicBezTo>
                    <a:pt x="383" y="214"/>
                    <a:pt x="385" y="214"/>
                    <a:pt x="387" y="214"/>
                  </a:cubicBezTo>
                  <a:cubicBezTo>
                    <a:pt x="419" y="214"/>
                    <a:pt x="438" y="118"/>
                    <a:pt x="381" y="106"/>
                  </a:cubicBezTo>
                  <a:cubicBezTo>
                    <a:pt x="357" y="106"/>
                    <a:pt x="311" y="101"/>
                    <a:pt x="276" y="82"/>
                  </a:cubicBezTo>
                  <a:lnTo>
                    <a:pt x="276" y="82"/>
                  </a:lnTo>
                  <a:cubicBezTo>
                    <a:pt x="264" y="66"/>
                    <a:pt x="252" y="50"/>
                    <a:pt x="238" y="35"/>
                  </a:cubicBezTo>
                  <a:lnTo>
                    <a:pt x="238" y="47"/>
                  </a:lnTo>
                  <a:cubicBezTo>
                    <a:pt x="223" y="16"/>
                    <a:pt x="193" y="1"/>
                    <a:pt x="16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4" name="Google Shape;2734;p45"/>
            <p:cNvSpPr/>
            <p:nvPr/>
          </p:nvSpPr>
          <p:spPr>
            <a:xfrm>
              <a:off x="4311650" y="1930150"/>
              <a:ext cx="26350" cy="39225"/>
            </a:xfrm>
            <a:custGeom>
              <a:rect b="b" l="l" r="r" t="t"/>
              <a:pathLst>
                <a:path extrusionOk="0" h="1569" w="1054">
                  <a:moveTo>
                    <a:pt x="261" y="1"/>
                  </a:moveTo>
                  <a:cubicBezTo>
                    <a:pt x="132" y="1"/>
                    <a:pt x="1" y="138"/>
                    <a:pt x="91" y="285"/>
                  </a:cubicBezTo>
                  <a:cubicBezTo>
                    <a:pt x="341" y="702"/>
                    <a:pt x="425" y="1381"/>
                    <a:pt x="925" y="1559"/>
                  </a:cubicBezTo>
                  <a:cubicBezTo>
                    <a:pt x="938" y="1566"/>
                    <a:pt x="950" y="1569"/>
                    <a:pt x="962" y="1569"/>
                  </a:cubicBezTo>
                  <a:cubicBezTo>
                    <a:pt x="1015" y="1569"/>
                    <a:pt x="1054" y="1509"/>
                    <a:pt x="1044" y="1440"/>
                  </a:cubicBezTo>
                  <a:cubicBezTo>
                    <a:pt x="960" y="1202"/>
                    <a:pt x="829" y="1000"/>
                    <a:pt x="722" y="774"/>
                  </a:cubicBezTo>
                  <a:cubicBezTo>
                    <a:pt x="627" y="535"/>
                    <a:pt x="544" y="297"/>
                    <a:pt x="413" y="95"/>
                  </a:cubicBezTo>
                  <a:cubicBezTo>
                    <a:pt x="376" y="28"/>
                    <a:pt x="318" y="1"/>
                    <a:pt x="26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5" name="Google Shape;2735;p45"/>
            <p:cNvSpPr/>
            <p:nvPr/>
          </p:nvSpPr>
          <p:spPr>
            <a:xfrm>
              <a:off x="4358075" y="1931550"/>
              <a:ext cx="21350" cy="25625"/>
            </a:xfrm>
            <a:custGeom>
              <a:rect b="b" l="l" r="r" t="t"/>
              <a:pathLst>
                <a:path extrusionOk="0" h="1025" w="854">
                  <a:moveTo>
                    <a:pt x="294" y="0"/>
                  </a:moveTo>
                  <a:cubicBezTo>
                    <a:pt x="147" y="0"/>
                    <a:pt x="0" y="151"/>
                    <a:pt x="104" y="289"/>
                  </a:cubicBezTo>
                  <a:cubicBezTo>
                    <a:pt x="282" y="527"/>
                    <a:pt x="401" y="837"/>
                    <a:pt x="651" y="1015"/>
                  </a:cubicBezTo>
                  <a:cubicBezTo>
                    <a:pt x="664" y="1021"/>
                    <a:pt x="677" y="1024"/>
                    <a:pt x="692" y="1024"/>
                  </a:cubicBezTo>
                  <a:cubicBezTo>
                    <a:pt x="733" y="1024"/>
                    <a:pt x="776" y="1000"/>
                    <a:pt x="794" y="956"/>
                  </a:cubicBezTo>
                  <a:cubicBezTo>
                    <a:pt x="854" y="634"/>
                    <a:pt x="627" y="337"/>
                    <a:pt x="449" y="75"/>
                  </a:cubicBezTo>
                  <a:cubicBezTo>
                    <a:pt x="406" y="22"/>
                    <a:pt x="350" y="0"/>
                    <a:pt x="29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6" name="Google Shape;2736;p45"/>
            <p:cNvSpPr/>
            <p:nvPr/>
          </p:nvSpPr>
          <p:spPr>
            <a:xfrm>
              <a:off x="4401550" y="1923925"/>
              <a:ext cx="21325" cy="33775"/>
            </a:xfrm>
            <a:custGeom>
              <a:rect b="b" l="l" r="r" t="t"/>
              <a:pathLst>
                <a:path extrusionOk="0" h="1351" w="853">
                  <a:moveTo>
                    <a:pt x="159" y="0"/>
                  </a:moveTo>
                  <a:cubicBezTo>
                    <a:pt x="82" y="0"/>
                    <a:pt x="0" y="63"/>
                    <a:pt x="31" y="142"/>
                  </a:cubicBezTo>
                  <a:cubicBezTo>
                    <a:pt x="127" y="380"/>
                    <a:pt x="198" y="618"/>
                    <a:pt x="317" y="844"/>
                  </a:cubicBezTo>
                  <a:cubicBezTo>
                    <a:pt x="401" y="1023"/>
                    <a:pt x="508" y="1296"/>
                    <a:pt x="722" y="1344"/>
                  </a:cubicBezTo>
                  <a:cubicBezTo>
                    <a:pt x="733" y="1348"/>
                    <a:pt x="743" y="1350"/>
                    <a:pt x="754" y="1350"/>
                  </a:cubicBezTo>
                  <a:cubicBezTo>
                    <a:pt x="805" y="1350"/>
                    <a:pt x="853" y="1308"/>
                    <a:pt x="853" y="1249"/>
                  </a:cubicBezTo>
                  <a:cubicBezTo>
                    <a:pt x="853" y="1046"/>
                    <a:pt x="662" y="868"/>
                    <a:pt x="567" y="701"/>
                  </a:cubicBezTo>
                  <a:cubicBezTo>
                    <a:pt x="448" y="487"/>
                    <a:pt x="365" y="261"/>
                    <a:pt x="258" y="58"/>
                  </a:cubicBezTo>
                  <a:cubicBezTo>
                    <a:pt x="237" y="17"/>
                    <a:pt x="199" y="0"/>
                    <a:pt x="15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7" name="Google Shape;2737;p45"/>
            <p:cNvSpPr/>
            <p:nvPr/>
          </p:nvSpPr>
          <p:spPr>
            <a:xfrm>
              <a:off x="4438600" y="1929000"/>
              <a:ext cx="21425" cy="33975"/>
            </a:xfrm>
            <a:custGeom>
              <a:rect b="b" l="l" r="r" t="t"/>
              <a:pathLst>
                <a:path extrusionOk="0" h="1359" w="857">
                  <a:moveTo>
                    <a:pt x="176" y="0"/>
                  </a:moveTo>
                  <a:cubicBezTo>
                    <a:pt x="91" y="0"/>
                    <a:pt x="1" y="95"/>
                    <a:pt x="50" y="200"/>
                  </a:cubicBezTo>
                  <a:cubicBezTo>
                    <a:pt x="240" y="570"/>
                    <a:pt x="359" y="1070"/>
                    <a:pt x="704" y="1343"/>
                  </a:cubicBezTo>
                  <a:cubicBezTo>
                    <a:pt x="718" y="1354"/>
                    <a:pt x="734" y="1359"/>
                    <a:pt x="749" y="1359"/>
                  </a:cubicBezTo>
                  <a:cubicBezTo>
                    <a:pt x="802" y="1359"/>
                    <a:pt x="857" y="1306"/>
                    <a:pt x="847" y="1260"/>
                  </a:cubicBezTo>
                  <a:cubicBezTo>
                    <a:pt x="800" y="831"/>
                    <a:pt x="502" y="427"/>
                    <a:pt x="276" y="69"/>
                  </a:cubicBezTo>
                  <a:cubicBezTo>
                    <a:pt x="253" y="20"/>
                    <a:pt x="215" y="0"/>
                    <a:pt x="17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8" name="Google Shape;2738;p45"/>
            <p:cNvSpPr/>
            <p:nvPr/>
          </p:nvSpPr>
          <p:spPr>
            <a:xfrm>
              <a:off x="4471675" y="1929000"/>
              <a:ext cx="17175" cy="45450"/>
            </a:xfrm>
            <a:custGeom>
              <a:rect b="b" l="l" r="r" t="t"/>
              <a:pathLst>
                <a:path extrusionOk="0" h="1818" w="687">
                  <a:moveTo>
                    <a:pt x="23" y="0"/>
                  </a:moveTo>
                  <a:cubicBezTo>
                    <a:pt x="13" y="0"/>
                    <a:pt x="1" y="13"/>
                    <a:pt x="1" y="34"/>
                  </a:cubicBezTo>
                  <a:cubicBezTo>
                    <a:pt x="203" y="593"/>
                    <a:pt x="251" y="1272"/>
                    <a:pt x="548" y="1784"/>
                  </a:cubicBezTo>
                  <a:cubicBezTo>
                    <a:pt x="558" y="1807"/>
                    <a:pt x="581" y="1818"/>
                    <a:pt x="606" y="1818"/>
                  </a:cubicBezTo>
                  <a:cubicBezTo>
                    <a:pt x="645" y="1818"/>
                    <a:pt x="687" y="1792"/>
                    <a:pt x="679" y="1748"/>
                  </a:cubicBezTo>
                  <a:cubicBezTo>
                    <a:pt x="667" y="1153"/>
                    <a:pt x="358" y="510"/>
                    <a:pt x="36" y="22"/>
                  </a:cubicBezTo>
                  <a:cubicBezTo>
                    <a:pt x="36" y="7"/>
                    <a:pt x="30" y="0"/>
                    <a:pt x="2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9" name="Google Shape;2739;p45"/>
            <p:cNvSpPr/>
            <p:nvPr/>
          </p:nvSpPr>
          <p:spPr>
            <a:xfrm>
              <a:off x="4492500" y="1928200"/>
              <a:ext cx="32050" cy="73200"/>
            </a:xfrm>
            <a:custGeom>
              <a:rect b="b" l="l" r="r" t="t"/>
              <a:pathLst>
                <a:path extrusionOk="0" h="2928" w="1282">
                  <a:moveTo>
                    <a:pt x="169" y="0"/>
                  </a:moveTo>
                  <a:cubicBezTo>
                    <a:pt x="84" y="0"/>
                    <a:pt x="1" y="111"/>
                    <a:pt x="84" y="185"/>
                  </a:cubicBezTo>
                  <a:cubicBezTo>
                    <a:pt x="846" y="863"/>
                    <a:pt x="513" y="2114"/>
                    <a:pt x="1108" y="2888"/>
                  </a:cubicBezTo>
                  <a:cubicBezTo>
                    <a:pt x="1129" y="2913"/>
                    <a:pt x="1164" y="2928"/>
                    <a:pt x="1197" y="2928"/>
                  </a:cubicBezTo>
                  <a:cubicBezTo>
                    <a:pt x="1242" y="2928"/>
                    <a:pt x="1282" y="2901"/>
                    <a:pt x="1275" y="2840"/>
                  </a:cubicBezTo>
                  <a:cubicBezTo>
                    <a:pt x="1215" y="2328"/>
                    <a:pt x="1049" y="1768"/>
                    <a:pt x="894" y="1268"/>
                  </a:cubicBezTo>
                  <a:cubicBezTo>
                    <a:pt x="751" y="840"/>
                    <a:pt x="573" y="340"/>
                    <a:pt x="239" y="30"/>
                  </a:cubicBezTo>
                  <a:cubicBezTo>
                    <a:pt x="218" y="9"/>
                    <a:pt x="194" y="0"/>
                    <a:pt x="16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0" name="Google Shape;2740;p45"/>
            <p:cNvSpPr/>
            <p:nvPr/>
          </p:nvSpPr>
          <p:spPr>
            <a:xfrm>
              <a:off x="4519725" y="1920525"/>
              <a:ext cx="19850" cy="52875"/>
            </a:xfrm>
            <a:custGeom>
              <a:rect b="b" l="l" r="r" t="t"/>
              <a:pathLst>
                <a:path extrusionOk="0" h="2115" w="794">
                  <a:moveTo>
                    <a:pt x="40" y="1"/>
                  </a:moveTo>
                  <a:cubicBezTo>
                    <a:pt x="19" y="1"/>
                    <a:pt x="0" y="18"/>
                    <a:pt x="7" y="39"/>
                  </a:cubicBezTo>
                  <a:cubicBezTo>
                    <a:pt x="115" y="397"/>
                    <a:pt x="222" y="766"/>
                    <a:pt x="317" y="1135"/>
                  </a:cubicBezTo>
                  <a:cubicBezTo>
                    <a:pt x="412" y="1456"/>
                    <a:pt x="496" y="1825"/>
                    <a:pt x="710" y="2099"/>
                  </a:cubicBezTo>
                  <a:cubicBezTo>
                    <a:pt x="719" y="2108"/>
                    <a:pt x="734" y="2114"/>
                    <a:pt x="748" y="2114"/>
                  </a:cubicBezTo>
                  <a:cubicBezTo>
                    <a:pt x="771" y="2114"/>
                    <a:pt x="793" y="2100"/>
                    <a:pt x="793" y="2063"/>
                  </a:cubicBezTo>
                  <a:cubicBezTo>
                    <a:pt x="769" y="1730"/>
                    <a:pt x="603" y="1397"/>
                    <a:pt x="484" y="1087"/>
                  </a:cubicBezTo>
                  <a:cubicBezTo>
                    <a:pt x="353" y="730"/>
                    <a:pt x="210" y="373"/>
                    <a:pt x="79" y="27"/>
                  </a:cubicBezTo>
                  <a:cubicBezTo>
                    <a:pt x="69" y="8"/>
                    <a:pt x="54" y="1"/>
                    <a:pt x="4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1" name="Google Shape;2741;p45"/>
            <p:cNvSpPr/>
            <p:nvPr/>
          </p:nvSpPr>
          <p:spPr>
            <a:xfrm>
              <a:off x="4542375" y="1983850"/>
              <a:ext cx="20325" cy="42725"/>
            </a:xfrm>
            <a:custGeom>
              <a:rect b="b" l="l" r="r" t="t"/>
              <a:pathLst>
                <a:path extrusionOk="0" h="1709" w="813">
                  <a:moveTo>
                    <a:pt x="80" y="1"/>
                  </a:moveTo>
                  <a:cubicBezTo>
                    <a:pt x="38" y="1"/>
                    <a:pt x="1" y="28"/>
                    <a:pt x="6" y="90"/>
                  </a:cubicBezTo>
                  <a:cubicBezTo>
                    <a:pt x="42" y="364"/>
                    <a:pt x="125" y="638"/>
                    <a:pt x="268" y="900"/>
                  </a:cubicBezTo>
                  <a:cubicBezTo>
                    <a:pt x="387" y="1150"/>
                    <a:pt x="518" y="1483"/>
                    <a:pt x="697" y="1697"/>
                  </a:cubicBezTo>
                  <a:cubicBezTo>
                    <a:pt x="704" y="1705"/>
                    <a:pt x="719" y="1709"/>
                    <a:pt x="735" y="1709"/>
                  </a:cubicBezTo>
                  <a:cubicBezTo>
                    <a:pt x="770" y="1709"/>
                    <a:pt x="812" y="1690"/>
                    <a:pt x="804" y="1650"/>
                  </a:cubicBezTo>
                  <a:cubicBezTo>
                    <a:pt x="768" y="1424"/>
                    <a:pt x="637" y="1233"/>
                    <a:pt x="530" y="1031"/>
                  </a:cubicBezTo>
                  <a:cubicBezTo>
                    <a:pt x="363" y="733"/>
                    <a:pt x="233" y="423"/>
                    <a:pt x="185" y="90"/>
                  </a:cubicBezTo>
                  <a:cubicBezTo>
                    <a:pt x="179" y="34"/>
                    <a:pt x="126" y="1"/>
                    <a:pt x="8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2" name="Google Shape;2742;p45"/>
            <p:cNvSpPr/>
            <p:nvPr/>
          </p:nvSpPr>
          <p:spPr>
            <a:xfrm>
              <a:off x="4551825" y="1937075"/>
              <a:ext cx="37950" cy="78825"/>
            </a:xfrm>
            <a:custGeom>
              <a:rect b="b" l="l" r="r" t="t"/>
              <a:pathLst>
                <a:path extrusionOk="0" h="3153" w="1518">
                  <a:moveTo>
                    <a:pt x="99" y="1"/>
                  </a:moveTo>
                  <a:cubicBezTo>
                    <a:pt x="47" y="1"/>
                    <a:pt x="0" y="50"/>
                    <a:pt x="33" y="116"/>
                  </a:cubicBezTo>
                  <a:cubicBezTo>
                    <a:pt x="509" y="1080"/>
                    <a:pt x="712" y="2282"/>
                    <a:pt x="1402" y="3128"/>
                  </a:cubicBezTo>
                  <a:cubicBezTo>
                    <a:pt x="1416" y="3145"/>
                    <a:pt x="1432" y="3153"/>
                    <a:pt x="1448" y="3153"/>
                  </a:cubicBezTo>
                  <a:cubicBezTo>
                    <a:pt x="1485" y="3153"/>
                    <a:pt x="1518" y="3110"/>
                    <a:pt x="1509" y="3068"/>
                  </a:cubicBezTo>
                  <a:cubicBezTo>
                    <a:pt x="1271" y="2044"/>
                    <a:pt x="747" y="925"/>
                    <a:pt x="164" y="32"/>
                  </a:cubicBezTo>
                  <a:cubicBezTo>
                    <a:pt x="146" y="10"/>
                    <a:pt x="122" y="1"/>
                    <a:pt x="9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3" name="Google Shape;2743;p45"/>
            <p:cNvSpPr/>
            <p:nvPr/>
          </p:nvSpPr>
          <p:spPr>
            <a:xfrm>
              <a:off x="4576450" y="1937225"/>
              <a:ext cx="50075" cy="93800"/>
            </a:xfrm>
            <a:custGeom>
              <a:rect b="b" l="l" r="r" t="t"/>
              <a:pathLst>
                <a:path extrusionOk="0" h="3752" w="2003">
                  <a:moveTo>
                    <a:pt x="25" y="1"/>
                  </a:moveTo>
                  <a:cubicBezTo>
                    <a:pt x="13" y="1"/>
                    <a:pt x="1" y="7"/>
                    <a:pt x="1" y="14"/>
                  </a:cubicBezTo>
                  <a:cubicBezTo>
                    <a:pt x="227" y="681"/>
                    <a:pt x="489" y="1300"/>
                    <a:pt x="822" y="1919"/>
                  </a:cubicBezTo>
                  <a:cubicBezTo>
                    <a:pt x="1132" y="2515"/>
                    <a:pt x="1406" y="3217"/>
                    <a:pt x="1846" y="3717"/>
                  </a:cubicBezTo>
                  <a:cubicBezTo>
                    <a:pt x="1864" y="3742"/>
                    <a:pt x="1886" y="3752"/>
                    <a:pt x="1907" y="3752"/>
                  </a:cubicBezTo>
                  <a:cubicBezTo>
                    <a:pt x="1957" y="3752"/>
                    <a:pt x="2002" y="3696"/>
                    <a:pt x="1977" y="3646"/>
                  </a:cubicBezTo>
                  <a:cubicBezTo>
                    <a:pt x="1834" y="3038"/>
                    <a:pt x="1406" y="2467"/>
                    <a:pt x="1084" y="1919"/>
                  </a:cubicBezTo>
                  <a:cubicBezTo>
                    <a:pt x="727" y="1300"/>
                    <a:pt x="358" y="657"/>
                    <a:pt x="48" y="14"/>
                  </a:cubicBezTo>
                  <a:cubicBezTo>
                    <a:pt x="43" y="4"/>
                    <a:pt x="34" y="1"/>
                    <a:pt x="2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4" name="Google Shape;2744;p45"/>
            <p:cNvSpPr/>
            <p:nvPr/>
          </p:nvSpPr>
          <p:spPr>
            <a:xfrm>
              <a:off x="4594600" y="1931225"/>
              <a:ext cx="42475" cy="89750"/>
            </a:xfrm>
            <a:custGeom>
              <a:rect b="b" l="l" r="r" t="t"/>
              <a:pathLst>
                <a:path extrusionOk="0" h="3590" w="1699">
                  <a:moveTo>
                    <a:pt x="125" y="0"/>
                  </a:moveTo>
                  <a:cubicBezTo>
                    <a:pt x="62" y="0"/>
                    <a:pt x="0" y="89"/>
                    <a:pt x="49" y="147"/>
                  </a:cubicBezTo>
                  <a:cubicBezTo>
                    <a:pt x="477" y="707"/>
                    <a:pt x="715" y="1397"/>
                    <a:pt x="941" y="2040"/>
                  </a:cubicBezTo>
                  <a:cubicBezTo>
                    <a:pt x="1120" y="2540"/>
                    <a:pt x="1215" y="3124"/>
                    <a:pt x="1549" y="3552"/>
                  </a:cubicBezTo>
                  <a:cubicBezTo>
                    <a:pt x="1569" y="3577"/>
                    <a:pt x="1599" y="3590"/>
                    <a:pt x="1626" y="3590"/>
                  </a:cubicBezTo>
                  <a:cubicBezTo>
                    <a:pt x="1665" y="3590"/>
                    <a:pt x="1699" y="3565"/>
                    <a:pt x="1692" y="3517"/>
                  </a:cubicBezTo>
                  <a:cubicBezTo>
                    <a:pt x="1644" y="2862"/>
                    <a:pt x="1334" y="2195"/>
                    <a:pt x="1072" y="1576"/>
                  </a:cubicBezTo>
                  <a:cubicBezTo>
                    <a:pt x="858" y="1016"/>
                    <a:pt x="584" y="457"/>
                    <a:pt x="168" y="16"/>
                  </a:cubicBezTo>
                  <a:cubicBezTo>
                    <a:pt x="154" y="5"/>
                    <a:pt x="139" y="0"/>
                    <a:pt x="12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5" name="Google Shape;2745;p45"/>
            <p:cNvSpPr/>
            <p:nvPr/>
          </p:nvSpPr>
          <p:spPr>
            <a:xfrm>
              <a:off x="4624350" y="1942900"/>
              <a:ext cx="39350" cy="88650"/>
            </a:xfrm>
            <a:custGeom>
              <a:rect b="b" l="l" r="r" t="t"/>
              <a:pathLst>
                <a:path extrusionOk="0" h="3546" w="1574">
                  <a:moveTo>
                    <a:pt x="152" y="0"/>
                  </a:moveTo>
                  <a:cubicBezTo>
                    <a:pt x="72" y="0"/>
                    <a:pt x="0" y="107"/>
                    <a:pt x="85" y="192"/>
                  </a:cubicBezTo>
                  <a:cubicBezTo>
                    <a:pt x="573" y="680"/>
                    <a:pt x="752" y="1407"/>
                    <a:pt x="894" y="2061"/>
                  </a:cubicBezTo>
                  <a:cubicBezTo>
                    <a:pt x="1014" y="2526"/>
                    <a:pt x="1061" y="3133"/>
                    <a:pt x="1359" y="3514"/>
                  </a:cubicBezTo>
                  <a:cubicBezTo>
                    <a:pt x="1377" y="3536"/>
                    <a:pt x="1401" y="3545"/>
                    <a:pt x="1425" y="3545"/>
                  </a:cubicBezTo>
                  <a:cubicBezTo>
                    <a:pt x="1480" y="3545"/>
                    <a:pt x="1537" y="3497"/>
                    <a:pt x="1537" y="3431"/>
                  </a:cubicBezTo>
                  <a:cubicBezTo>
                    <a:pt x="1573" y="2835"/>
                    <a:pt x="1252" y="2097"/>
                    <a:pt x="1061" y="1549"/>
                  </a:cubicBezTo>
                  <a:cubicBezTo>
                    <a:pt x="883" y="990"/>
                    <a:pt x="656" y="430"/>
                    <a:pt x="216" y="25"/>
                  </a:cubicBezTo>
                  <a:cubicBezTo>
                    <a:pt x="196" y="8"/>
                    <a:pt x="174" y="0"/>
                    <a:pt x="15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6" name="Google Shape;2746;p45"/>
            <p:cNvSpPr/>
            <p:nvPr/>
          </p:nvSpPr>
          <p:spPr>
            <a:xfrm>
              <a:off x="4637825" y="1942250"/>
              <a:ext cx="29725" cy="50775"/>
            </a:xfrm>
            <a:custGeom>
              <a:rect b="b" l="l" r="r" t="t"/>
              <a:pathLst>
                <a:path extrusionOk="0" h="2031" w="1189">
                  <a:moveTo>
                    <a:pt x="220" y="1"/>
                  </a:moveTo>
                  <a:cubicBezTo>
                    <a:pt x="102" y="1"/>
                    <a:pt x="0" y="135"/>
                    <a:pt x="105" y="230"/>
                  </a:cubicBezTo>
                  <a:cubicBezTo>
                    <a:pt x="403" y="480"/>
                    <a:pt x="522" y="873"/>
                    <a:pt x="629" y="1230"/>
                  </a:cubicBezTo>
                  <a:cubicBezTo>
                    <a:pt x="701" y="1480"/>
                    <a:pt x="736" y="1885"/>
                    <a:pt x="975" y="2016"/>
                  </a:cubicBezTo>
                  <a:cubicBezTo>
                    <a:pt x="985" y="2026"/>
                    <a:pt x="997" y="2030"/>
                    <a:pt x="1009" y="2030"/>
                  </a:cubicBezTo>
                  <a:cubicBezTo>
                    <a:pt x="1041" y="2030"/>
                    <a:pt x="1077" y="2002"/>
                    <a:pt x="1094" y="1968"/>
                  </a:cubicBezTo>
                  <a:cubicBezTo>
                    <a:pt x="1189" y="1671"/>
                    <a:pt x="927" y="1171"/>
                    <a:pt x="832" y="897"/>
                  </a:cubicBezTo>
                  <a:cubicBezTo>
                    <a:pt x="713" y="575"/>
                    <a:pt x="582" y="242"/>
                    <a:pt x="308" y="28"/>
                  </a:cubicBezTo>
                  <a:cubicBezTo>
                    <a:pt x="280" y="9"/>
                    <a:pt x="249" y="1"/>
                    <a:pt x="22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7" name="Google Shape;2747;p45"/>
            <p:cNvSpPr/>
            <p:nvPr/>
          </p:nvSpPr>
          <p:spPr>
            <a:xfrm>
              <a:off x="4623900" y="1932400"/>
              <a:ext cx="10925" cy="19850"/>
            </a:xfrm>
            <a:custGeom>
              <a:rect b="b" l="l" r="r" t="t"/>
              <a:pathLst>
                <a:path extrusionOk="0" h="794" w="437">
                  <a:moveTo>
                    <a:pt x="117" y="0"/>
                  </a:moveTo>
                  <a:cubicBezTo>
                    <a:pt x="62" y="0"/>
                    <a:pt x="0" y="57"/>
                    <a:pt x="8" y="136"/>
                  </a:cubicBezTo>
                  <a:cubicBezTo>
                    <a:pt x="43" y="255"/>
                    <a:pt x="67" y="386"/>
                    <a:pt x="115" y="505"/>
                  </a:cubicBezTo>
                  <a:cubicBezTo>
                    <a:pt x="162" y="624"/>
                    <a:pt x="186" y="731"/>
                    <a:pt x="305" y="791"/>
                  </a:cubicBezTo>
                  <a:cubicBezTo>
                    <a:pt x="312" y="792"/>
                    <a:pt x="318" y="793"/>
                    <a:pt x="324" y="793"/>
                  </a:cubicBezTo>
                  <a:cubicBezTo>
                    <a:pt x="362" y="793"/>
                    <a:pt x="392" y="762"/>
                    <a:pt x="412" y="731"/>
                  </a:cubicBezTo>
                  <a:cubicBezTo>
                    <a:pt x="436" y="612"/>
                    <a:pt x="365" y="517"/>
                    <a:pt x="317" y="410"/>
                  </a:cubicBezTo>
                  <a:cubicBezTo>
                    <a:pt x="281" y="314"/>
                    <a:pt x="234" y="195"/>
                    <a:pt x="198" y="88"/>
                  </a:cubicBezTo>
                  <a:cubicBezTo>
                    <a:pt x="189" y="26"/>
                    <a:pt x="154" y="0"/>
                    <a:pt x="11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8" name="Google Shape;2748;p45"/>
            <p:cNvSpPr/>
            <p:nvPr/>
          </p:nvSpPr>
          <p:spPr>
            <a:xfrm>
              <a:off x="3817775" y="2028725"/>
              <a:ext cx="5925" cy="10750"/>
            </a:xfrm>
            <a:custGeom>
              <a:rect b="b" l="l" r="r" t="t"/>
              <a:pathLst>
                <a:path extrusionOk="0" h="430" w="237">
                  <a:moveTo>
                    <a:pt x="72" y="0"/>
                  </a:moveTo>
                  <a:cubicBezTo>
                    <a:pt x="38" y="0"/>
                    <a:pt x="0" y="29"/>
                    <a:pt x="22" y="81"/>
                  </a:cubicBezTo>
                  <a:cubicBezTo>
                    <a:pt x="34" y="129"/>
                    <a:pt x="34" y="176"/>
                    <a:pt x="46" y="236"/>
                  </a:cubicBezTo>
                  <a:cubicBezTo>
                    <a:pt x="58" y="295"/>
                    <a:pt x="82" y="355"/>
                    <a:pt x="106" y="402"/>
                  </a:cubicBezTo>
                  <a:cubicBezTo>
                    <a:pt x="112" y="420"/>
                    <a:pt x="127" y="429"/>
                    <a:pt x="141" y="429"/>
                  </a:cubicBezTo>
                  <a:cubicBezTo>
                    <a:pt x="156" y="429"/>
                    <a:pt x="171" y="420"/>
                    <a:pt x="177" y="402"/>
                  </a:cubicBezTo>
                  <a:cubicBezTo>
                    <a:pt x="237" y="271"/>
                    <a:pt x="201" y="140"/>
                    <a:pt x="118" y="33"/>
                  </a:cubicBezTo>
                  <a:cubicBezTo>
                    <a:pt x="113" y="11"/>
                    <a:pt x="93" y="0"/>
                    <a:pt x="7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9" name="Google Shape;2749;p45"/>
            <p:cNvSpPr/>
            <p:nvPr/>
          </p:nvSpPr>
          <p:spPr>
            <a:xfrm>
              <a:off x="3823075" y="2032600"/>
              <a:ext cx="5975" cy="25400"/>
            </a:xfrm>
            <a:custGeom>
              <a:rect b="b" l="l" r="r" t="t"/>
              <a:pathLst>
                <a:path extrusionOk="0" h="1016" w="239">
                  <a:moveTo>
                    <a:pt x="43" y="0"/>
                  </a:moveTo>
                  <a:cubicBezTo>
                    <a:pt x="34" y="0"/>
                    <a:pt x="25" y="3"/>
                    <a:pt x="25" y="9"/>
                  </a:cubicBezTo>
                  <a:cubicBezTo>
                    <a:pt x="1" y="343"/>
                    <a:pt x="1" y="664"/>
                    <a:pt x="84" y="998"/>
                  </a:cubicBezTo>
                  <a:cubicBezTo>
                    <a:pt x="96" y="1009"/>
                    <a:pt x="111" y="1015"/>
                    <a:pt x="123" y="1015"/>
                  </a:cubicBezTo>
                  <a:cubicBezTo>
                    <a:pt x="135" y="1015"/>
                    <a:pt x="144" y="1009"/>
                    <a:pt x="144" y="998"/>
                  </a:cubicBezTo>
                  <a:cubicBezTo>
                    <a:pt x="239" y="652"/>
                    <a:pt x="168" y="343"/>
                    <a:pt x="60" y="9"/>
                  </a:cubicBezTo>
                  <a:cubicBezTo>
                    <a:pt x="60" y="3"/>
                    <a:pt x="51" y="0"/>
                    <a:pt x="4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p45"/>
            <p:cNvSpPr/>
            <p:nvPr/>
          </p:nvSpPr>
          <p:spPr>
            <a:xfrm>
              <a:off x="3829050" y="2038250"/>
              <a:ext cx="5675" cy="24200"/>
            </a:xfrm>
            <a:custGeom>
              <a:rect b="b" l="l" r="r" t="t"/>
              <a:pathLst>
                <a:path extrusionOk="0" h="968" w="227">
                  <a:moveTo>
                    <a:pt x="63" y="1"/>
                  </a:moveTo>
                  <a:cubicBezTo>
                    <a:pt x="57" y="1"/>
                    <a:pt x="54" y="4"/>
                    <a:pt x="60" y="10"/>
                  </a:cubicBezTo>
                  <a:cubicBezTo>
                    <a:pt x="71" y="307"/>
                    <a:pt x="0" y="664"/>
                    <a:pt x="71" y="950"/>
                  </a:cubicBezTo>
                  <a:cubicBezTo>
                    <a:pt x="77" y="962"/>
                    <a:pt x="89" y="968"/>
                    <a:pt x="101" y="968"/>
                  </a:cubicBezTo>
                  <a:cubicBezTo>
                    <a:pt x="113" y="968"/>
                    <a:pt x="125" y="962"/>
                    <a:pt x="131" y="950"/>
                  </a:cubicBezTo>
                  <a:cubicBezTo>
                    <a:pt x="226" y="652"/>
                    <a:pt x="131" y="295"/>
                    <a:pt x="83" y="10"/>
                  </a:cubicBezTo>
                  <a:cubicBezTo>
                    <a:pt x="77" y="4"/>
                    <a:pt x="68" y="1"/>
                    <a:pt x="6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1" name="Google Shape;2751;p45"/>
            <p:cNvSpPr/>
            <p:nvPr/>
          </p:nvSpPr>
          <p:spPr>
            <a:xfrm>
              <a:off x="3836475" y="2041925"/>
              <a:ext cx="5975" cy="30700"/>
            </a:xfrm>
            <a:custGeom>
              <a:rect b="b" l="l" r="r" t="t"/>
              <a:pathLst>
                <a:path extrusionOk="0" h="1228" w="239">
                  <a:moveTo>
                    <a:pt x="87" y="1"/>
                  </a:moveTo>
                  <a:cubicBezTo>
                    <a:pt x="68" y="1"/>
                    <a:pt x="48" y="16"/>
                    <a:pt x="48" y="41"/>
                  </a:cubicBezTo>
                  <a:cubicBezTo>
                    <a:pt x="60" y="410"/>
                    <a:pt x="1" y="827"/>
                    <a:pt x="120" y="1196"/>
                  </a:cubicBezTo>
                  <a:cubicBezTo>
                    <a:pt x="126" y="1215"/>
                    <a:pt x="146" y="1227"/>
                    <a:pt x="163" y="1227"/>
                  </a:cubicBezTo>
                  <a:cubicBezTo>
                    <a:pt x="178" y="1227"/>
                    <a:pt x="191" y="1218"/>
                    <a:pt x="191" y="1196"/>
                  </a:cubicBezTo>
                  <a:cubicBezTo>
                    <a:pt x="239" y="815"/>
                    <a:pt x="167" y="410"/>
                    <a:pt x="120" y="41"/>
                  </a:cubicBezTo>
                  <a:cubicBezTo>
                    <a:pt x="120" y="13"/>
                    <a:pt x="104" y="1"/>
                    <a:pt x="8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2" name="Google Shape;2752;p45"/>
            <p:cNvSpPr/>
            <p:nvPr/>
          </p:nvSpPr>
          <p:spPr>
            <a:xfrm>
              <a:off x="3845225" y="2053800"/>
              <a:ext cx="4975" cy="17600"/>
            </a:xfrm>
            <a:custGeom>
              <a:rect b="b" l="l" r="r" t="t"/>
              <a:pathLst>
                <a:path extrusionOk="0" h="704" w="199">
                  <a:moveTo>
                    <a:pt x="77" y="1"/>
                  </a:moveTo>
                  <a:cubicBezTo>
                    <a:pt x="41" y="1"/>
                    <a:pt x="1" y="32"/>
                    <a:pt x="8" y="90"/>
                  </a:cubicBezTo>
                  <a:cubicBezTo>
                    <a:pt x="32" y="280"/>
                    <a:pt x="20" y="507"/>
                    <a:pt x="67" y="685"/>
                  </a:cubicBezTo>
                  <a:cubicBezTo>
                    <a:pt x="73" y="697"/>
                    <a:pt x="88" y="703"/>
                    <a:pt x="103" y="703"/>
                  </a:cubicBezTo>
                  <a:cubicBezTo>
                    <a:pt x="118" y="703"/>
                    <a:pt x="133" y="697"/>
                    <a:pt x="139" y="685"/>
                  </a:cubicBezTo>
                  <a:cubicBezTo>
                    <a:pt x="198" y="483"/>
                    <a:pt x="151" y="245"/>
                    <a:pt x="127" y="42"/>
                  </a:cubicBezTo>
                  <a:cubicBezTo>
                    <a:pt x="122" y="14"/>
                    <a:pt x="101" y="1"/>
                    <a:pt x="7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3" name="Google Shape;2753;p45"/>
            <p:cNvSpPr/>
            <p:nvPr/>
          </p:nvSpPr>
          <p:spPr>
            <a:xfrm>
              <a:off x="3851475" y="2063925"/>
              <a:ext cx="6150" cy="20425"/>
            </a:xfrm>
            <a:custGeom>
              <a:rect b="b" l="l" r="r" t="t"/>
              <a:pathLst>
                <a:path extrusionOk="0" h="817" w="246">
                  <a:moveTo>
                    <a:pt x="66" y="1"/>
                  </a:moveTo>
                  <a:cubicBezTo>
                    <a:pt x="34" y="1"/>
                    <a:pt x="1" y="19"/>
                    <a:pt x="8" y="54"/>
                  </a:cubicBezTo>
                  <a:cubicBezTo>
                    <a:pt x="44" y="292"/>
                    <a:pt x="20" y="554"/>
                    <a:pt x="79" y="780"/>
                  </a:cubicBezTo>
                  <a:cubicBezTo>
                    <a:pt x="91" y="804"/>
                    <a:pt x="112" y="816"/>
                    <a:pt x="131" y="816"/>
                  </a:cubicBezTo>
                  <a:cubicBezTo>
                    <a:pt x="151" y="816"/>
                    <a:pt x="169" y="804"/>
                    <a:pt x="175" y="780"/>
                  </a:cubicBezTo>
                  <a:cubicBezTo>
                    <a:pt x="246" y="542"/>
                    <a:pt x="163" y="280"/>
                    <a:pt x="115" y="30"/>
                  </a:cubicBezTo>
                  <a:cubicBezTo>
                    <a:pt x="110" y="10"/>
                    <a:pt x="89" y="1"/>
                    <a:pt x="6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4" name="Google Shape;2754;p45"/>
            <p:cNvSpPr/>
            <p:nvPr/>
          </p:nvSpPr>
          <p:spPr>
            <a:xfrm>
              <a:off x="3855525" y="2070075"/>
              <a:ext cx="7475" cy="27450"/>
            </a:xfrm>
            <a:custGeom>
              <a:rect b="b" l="l" r="r" t="t"/>
              <a:pathLst>
                <a:path extrusionOk="0" h="1098" w="299">
                  <a:moveTo>
                    <a:pt x="85" y="1"/>
                  </a:moveTo>
                  <a:cubicBezTo>
                    <a:pt x="60" y="1"/>
                    <a:pt x="24" y="26"/>
                    <a:pt x="24" y="70"/>
                  </a:cubicBezTo>
                  <a:cubicBezTo>
                    <a:pt x="84" y="403"/>
                    <a:pt x="1" y="832"/>
                    <a:pt x="215" y="1082"/>
                  </a:cubicBezTo>
                  <a:cubicBezTo>
                    <a:pt x="226" y="1093"/>
                    <a:pt x="238" y="1097"/>
                    <a:pt x="249" y="1097"/>
                  </a:cubicBezTo>
                  <a:cubicBezTo>
                    <a:pt x="275" y="1097"/>
                    <a:pt x="298" y="1075"/>
                    <a:pt x="298" y="1058"/>
                  </a:cubicBezTo>
                  <a:cubicBezTo>
                    <a:pt x="275" y="892"/>
                    <a:pt x="239" y="725"/>
                    <a:pt x="203" y="570"/>
                  </a:cubicBezTo>
                  <a:cubicBezTo>
                    <a:pt x="167" y="391"/>
                    <a:pt x="155" y="213"/>
                    <a:pt x="108" y="34"/>
                  </a:cubicBezTo>
                  <a:cubicBezTo>
                    <a:pt x="112" y="11"/>
                    <a:pt x="101" y="1"/>
                    <a:pt x="8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5" name="Google Shape;2755;p45"/>
            <p:cNvSpPr/>
            <p:nvPr/>
          </p:nvSpPr>
          <p:spPr>
            <a:xfrm>
              <a:off x="3864150" y="2086525"/>
              <a:ext cx="13975" cy="23275"/>
            </a:xfrm>
            <a:custGeom>
              <a:rect b="b" l="l" r="r" t="t"/>
              <a:pathLst>
                <a:path extrusionOk="0" h="931" w="559">
                  <a:moveTo>
                    <a:pt x="91" y="1"/>
                  </a:moveTo>
                  <a:cubicBezTo>
                    <a:pt x="43" y="1"/>
                    <a:pt x="0" y="58"/>
                    <a:pt x="25" y="114"/>
                  </a:cubicBezTo>
                  <a:cubicBezTo>
                    <a:pt x="144" y="388"/>
                    <a:pt x="168" y="757"/>
                    <a:pt x="453" y="924"/>
                  </a:cubicBezTo>
                  <a:cubicBezTo>
                    <a:pt x="464" y="928"/>
                    <a:pt x="474" y="930"/>
                    <a:pt x="484" y="930"/>
                  </a:cubicBezTo>
                  <a:cubicBezTo>
                    <a:pt x="528" y="930"/>
                    <a:pt x="558" y="890"/>
                    <a:pt x="549" y="841"/>
                  </a:cubicBezTo>
                  <a:cubicBezTo>
                    <a:pt x="501" y="567"/>
                    <a:pt x="311" y="281"/>
                    <a:pt x="156" y="43"/>
                  </a:cubicBezTo>
                  <a:cubicBezTo>
                    <a:pt x="137" y="13"/>
                    <a:pt x="113" y="1"/>
                    <a:pt x="9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6" name="Google Shape;2756;p45"/>
            <p:cNvSpPr/>
            <p:nvPr/>
          </p:nvSpPr>
          <p:spPr>
            <a:xfrm>
              <a:off x="3879000" y="2093350"/>
              <a:ext cx="10200" cy="17250"/>
            </a:xfrm>
            <a:custGeom>
              <a:rect b="b" l="l" r="r" t="t"/>
              <a:pathLst>
                <a:path extrusionOk="0" h="690" w="408">
                  <a:moveTo>
                    <a:pt x="71" y="1"/>
                  </a:moveTo>
                  <a:cubicBezTo>
                    <a:pt x="36" y="1"/>
                    <a:pt x="1" y="37"/>
                    <a:pt x="26" y="80"/>
                  </a:cubicBezTo>
                  <a:cubicBezTo>
                    <a:pt x="86" y="187"/>
                    <a:pt x="109" y="306"/>
                    <a:pt x="157" y="425"/>
                  </a:cubicBezTo>
                  <a:cubicBezTo>
                    <a:pt x="193" y="508"/>
                    <a:pt x="205" y="627"/>
                    <a:pt x="288" y="675"/>
                  </a:cubicBezTo>
                  <a:cubicBezTo>
                    <a:pt x="298" y="685"/>
                    <a:pt x="309" y="689"/>
                    <a:pt x="320" y="689"/>
                  </a:cubicBezTo>
                  <a:cubicBezTo>
                    <a:pt x="348" y="689"/>
                    <a:pt x="375" y="661"/>
                    <a:pt x="383" y="627"/>
                  </a:cubicBezTo>
                  <a:cubicBezTo>
                    <a:pt x="407" y="532"/>
                    <a:pt x="348" y="425"/>
                    <a:pt x="312" y="330"/>
                  </a:cubicBezTo>
                  <a:cubicBezTo>
                    <a:pt x="252" y="234"/>
                    <a:pt x="193" y="127"/>
                    <a:pt x="109" y="20"/>
                  </a:cubicBezTo>
                  <a:cubicBezTo>
                    <a:pt x="99" y="6"/>
                    <a:pt x="85" y="1"/>
                    <a:pt x="7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45"/>
            <p:cNvSpPr/>
            <p:nvPr/>
          </p:nvSpPr>
          <p:spPr>
            <a:xfrm>
              <a:off x="3890050" y="2101275"/>
              <a:ext cx="2700" cy="4325"/>
            </a:xfrm>
            <a:custGeom>
              <a:rect b="b" l="l" r="r" t="t"/>
              <a:pathLst>
                <a:path extrusionOk="0" h="173" w="108">
                  <a:moveTo>
                    <a:pt x="48" y="1"/>
                  </a:moveTo>
                  <a:cubicBezTo>
                    <a:pt x="25" y="1"/>
                    <a:pt x="1" y="13"/>
                    <a:pt x="13" y="36"/>
                  </a:cubicBezTo>
                  <a:cubicBezTo>
                    <a:pt x="48" y="72"/>
                    <a:pt x="60" y="132"/>
                    <a:pt x="84" y="167"/>
                  </a:cubicBezTo>
                  <a:cubicBezTo>
                    <a:pt x="84" y="171"/>
                    <a:pt x="86" y="172"/>
                    <a:pt x="88" y="172"/>
                  </a:cubicBezTo>
                  <a:cubicBezTo>
                    <a:pt x="95" y="172"/>
                    <a:pt x="108" y="161"/>
                    <a:pt x="108" y="144"/>
                  </a:cubicBezTo>
                  <a:cubicBezTo>
                    <a:pt x="72" y="108"/>
                    <a:pt x="72" y="48"/>
                    <a:pt x="4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8" name="Google Shape;2758;p45"/>
            <p:cNvSpPr/>
            <p:nvPr/>
          </p:nvSpPr>
          <p:spPr>
            <a:xfrm>
              <a:off x="3851650" y="2083050"/>
              <a:ext cx="4200" cy="15125"/>
            </a:xfrm>
            <a:custGeom>
              <a:rect b="b" l="l" r="r" t="t"/>
              <a:pathLst>
                <a:path extrusionOk="0" h="605" w="168">
                  <a:moveTo>
                    <a:pt x="90" y="0"/>
                  </a:moveTo>
                  <a:cubicBezTo>
                    <a:pt x="69" y="0"/>
                    <a:pt x="49" y="9"/>
                    <a:pt x="49" y="27"/>
                  </a:cubicBezTo>
                  <a:cubicBezTo>
                    <a:pt x="49" y="206"/>
                    <a:pt x="1" y="408"/>
                    <a:pt x="60" y="587"/>
                  </a:cubicBezTo>
                  <a:cubicBezTo>
                    <a:pt x="66" y="599"/>
                    <a:pt x="81" y="605"/>
                    <a:pt x="95" y="605"/>
                  </a:cubicBezTo>
                  <a:cubicBezTo>
                    <a:pt x="108" y="605"/>
                    <a:pt x="120" y="599"/>
                    <a:pt x="120" y="587"/>
                  </a:cubicBezTo>
                  <a:cubicBezTo>
                    <a:pt x="168" y="408"/>
                    <a:pt x="132" y="206"/>
                    <a:pt x="132" y="27"/>
                  </a:cubicBezTo>
                  <a:cubicBezTo>
                    <a:pt x="132" y="9"/>
                    <a:pt x="111" y="0"/>
                    <a:pt x="9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9" name="Google Shape;2759;p45"/>
            <p:cNvSpPr/>
            <p:nvPr/>
          </p:nvSpPr>
          <p:spPr>
            <a:xfrm>
              <a:off x="3843375" y="2088300"/>
              <a:ext cx="6225" cy="9325"/>
            </a:xfrm>
            <a:custGeom>
              <a:rect b="b" l="l" r="r" t="t"/>
              <a:pathLst>
                <a:path extrusionOk="0" h="373" w="249">
                  <a:moveTo>
                    <a:pt x="99" y="0"/>
                  </a:moveTo>
                  <a:cubicBezTo>
                    <a:pt x="48" y="0"/>
                    <a:pt x="1" y="39"/>
                    <a:pt x="22" y="103"/>
                  </a:cubicBezTo>
                  <a:cubicBezTo>
                    <a:pt x="46" y="174"/>
                    <a:pt x="70" y="258"/>
                    <a:pt x="34" y="329"/>
                  </a:cubicBezTo>
                  <a:cubicBezTo>
                    <a:pt x="34" y="341"/>
                    <a:pt x="34" y="353"/>
                    <a:pt x="46" y="353"/>
                  </a:cubicBezTo>
                  <a:cubicBezTo>
                    <a:pt x="75" y="365"/>
                    <a:pt x="101" y="372"/>
                    <a:pt x="123" y="372"/>
                  </a:cubicBezTo>
                  <a:cubicBezTo>
                    <a:pt x="166" y="372"/>
                    <a:pt x="197" y="348"/>
                    <a:pt x="213" y="294"/>
                  </a:cubicBezTo>
                  <a:cubicBezTo>
                    <a:pt x="249" y="222"/>
                    <a:pt x="213" y="139"/>
                    <a:pt x="189" y="55"/>
                  </a:cubicBezTo>
                  <a:cubicBezTo>
                    <a:pt x="170" y="17"/>
                    <a:pt x="134" y="0"/>
                    <a:pt x="9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0" name="Google Shape;2760;p45"/>
            <p:cNvSpPr/>
            <p:nvPr/>
          </p:nvSpPr>
          <p:spPr>
            <a:xfrm>
              <a:off x="3833500" y="2087500"/>
              <a:ext cx="16400" cy="12750"/>
            </a:xfrm>
            <a:custGeom>
              <a:rect b="b" l="l" r="r" t="t"/>
              <a:pathLst>
                <a:path extrusionOk="0" h="510" w="656">
                  <a:moveTo>
                    <a:pt x="496" y="0"/>
                  </a:moveTo>
                  <a:cubicBezTo>
                    <a:pt x="486" y="0"/>
                    <a:pt x="476" y="1"/>
                    <a:pt x="465" y="4"/>
                  </a:cubicBezTo>
                  <a:cubicBezTo>
                    <a:pt x="263" y="28"/>
                    <a:pt x="1" y="242"/>
                    <a:pt x="132" y="468"/>
                  </a:cubicBezTo>
                  <a:cubicBezTo>
                    <a:pt x="155" y="492"/>
                    <a:pt x="178" y="510"/>
                    <a:pt x="205" y="510"/>
                  </a:cubicBezTo>
                  <a:cubicBezTo>
                    <a:pt x="219" y="510"/>
                    <a:pt x="234" y="505"/>
                    <a:pt x="251" y="492"/>
                  </a:cubicBezTo>
                  <a:cubicBezTo>
                    <a:pt x="286" y="480"/>
                    <a:pt x="322" y="433"/>
                    <a:pt x="334" y="409"/>
                  </a:cubicBezTo>
                  <a:cubicBezTo>
                    <a:pt x="358" y="373"/>
                    <a:pt x="358" y="349"/>
                    <a:pt x="382" y="302"/>
                  </a:cubicBezTo>
                  <a:cubicBezTo>
                    <a:pt x="417" y="242"/>
                    <a:pt x="477" y="230"/>
                    <a:pt x="513" y="206"/>
                  </a:cubicBezTo>
                  <a:cubicBezTo>
                    <a:pt x="655" y="184"/>
                    <a:pt x="616" y="0"/>
                    <a:pt x="49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1" name="Google Shape;2761;p45"/>
            <p:cNvSpPr/>
            <p:nvPr/>
          </p:nvSpPr>
          <p:spPr>
            <a:xfrm>
              <a:off x="3828750" y="2090425"/>
              <a:ext cx="5075" cy="10725"/>
            </a:xfrm>
            <a:custGeom>
              <a:rect b="b" l="l" r="r" t="t"/>
              <a:pathLst>
                <a:path extrusionOk="0" h="429" w="203">
                  <a:moveTo>
                    <a:pt x="106" y="0"/>
                  </a:moveTo>
                  <a:cubicBezTo>
                    <a:pt x="60" y="0"/>
                    <a:pt x="12" y="30"/>
                    <a:pt x="12" y="89"/>
                  </a:cubicBezTo>
                  <a:cubicBezTo>
                    <a:pt x="12" y="197"/>
                    <a:pt x="0" y="316"/>
                    <a:pt x="60" y="411"/>
                  </a:cubicBezTo>
                  <a:cubicBezTo>
                    <a:pt x="72" y="423"/>
                    <a:pt x="89" y="429"/>
                    <a:pt x="106" y="429"/>
                  </a:cubicBezTo>
                  <a:cubicBezTo>
                    <a:pt x="122" y="429"/>
                    <a:pt x="137" y="423"/>
                    <a:pt x="143" y="411"/>
                  </a:cubicBezTo>
                  <a:cubicBezTo>
                    <a:pt x="203" y="316"/>
                    <a:pt x="191" y="197"/>
                    <a:pt x="191" y="89"/>
                  </a:cubicBezTo>
                  <a:cubicBezTo>
                    <a:pt x="197" y="30"/>
                    <a:pt x="152" y="0"/>
                    <a:pt x="10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45"/>
            <p:cNvSpPr/>
            <p:nvPr/>
          </p:nvSpPr>
          <p:spPr>
            <a:xfrm>
              <a:off x="3820550" y="2088475"/>
              <a:ext cx="6125" cy="9250"/>
            </a:xfrm>
            <a:custGeom>
              <a:rect b="b" l="l" r="r" t="t"/>
              <a:pathLst>
                <a:path extrusionOk="0" h="370" w="245">
                  <a:moveTo>
                    <a:pt x="117" y="1"/>
                  </a:moveTo>
                  <a:cubicBezTo>
                    <a:pt x="57" y="1"/>
                    <a:pt x="1" y="36"/>
                    <a:pt x="7" y="108"/>
                  </a:cubicBezTo>
                  <a:cubicBezTo>
                    <a:pt x="7" y="191"/>
                    <a:pt x="7" y="370"/>
                    <a:pt x="126" y="370"/>
                  </a:cubicBezTo>
                  <a:cubicBezTo>
                    <a:pt x="245" y="370"/>
                    <a:pt x="233" y="203"/>
                    <a:pt x="245" y="108"/>
                  </a:cubicBezTo>
                  <a:cubicBezTo>
                    <a:pt x="239" y="36"/>
                    <a:pt x="176" y="1"/>
                    <a:pt x="11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3" name="Google Shape;2763;p45"/>
            <p:cNvSpPr/>
            <p:nvPr/>
          </p:nvSpPr>
          <p:spPr>
            <a:xfrm>
              <a:off x="3813550" y="2088675"/>
              <a:ext cx="13350" cy="9350"/>
            </a:xfrm>
            <a:custGeom>
              <a:rect b="b" l="l" r="r" t="t"/>
              <a:pathLst>
                <a:path extrusionOk="0" h="374" w="534">
                  <a:moveTo>
                    <a:pt x="396" y="0"/>
                  </a:moveTo>
                  <a:cubicBezTo>
                    <a:pt x="380" y="0"/>
                    <a:pt x="363" y="5"/>
                    <a:pt x="346" y="17"/>
                  </a:cubicBezTo>
                  <a:cubicBezTo>
                    <a:pt x="287" y="40"/>
                    <a:pt x="239" y="76"/>
                    <a:pt x="191" y="124"/>
                  </a:cubicBezTo>
                  <a:cubicBezTo>
                    <a:pt x="132" y="148"/>
                    <a:pt x="72" y="171"/>
                    <a:pt x="37" y="243"/>
                  </a:cubicBezTo>
                  <a:cubicBezTo>
                    <a:pt x="1" y="290"/>
                    <a:pt x="37" y="374"/>
                    <a:pt x="108" y="374"/>
                  </a:cubicBezTo>
                  <a:cubicBezTo>
                    <a:pt x="191" y="374"/>
                    <a:pt x="227" y="326"/>
                    <a:pt x="287" y="290"/>
                  </a:cubicBezTo>
                  <a:cubicBezTo>
                    <a:pt x="346" y="267"/>
                    <a:pt x="394" y="219"/>
                    <a:pt x="453" y="195"/>
                  </a:cubicBezTo>
                  <a:cubicBezTo>
                    <a:pt x="533" y="135"/>
                    <a:pt x="479" y="0"/>
                    <a:pt x="39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4" name="Google Shape;2764;p45"/>
            <p:cNvSpPr/>
            <p:nvPr/>
          </p:nvSpPr>
          <p:spPr>
            <a:xfrm>
              <a:off x="3806425" y="2082675"/>
              <a:ext cx="6850" cy="9175"/>
            </a:xfrm>
            <a:custGeom>
              <a:rect b="b" l="l" r="r" t="t"/>
              <a:pathLst>
                <a:path extrusionOk="0" h="367" w="274">
                  <a:moveTo>
                    <a:pt x="144" y="1"/>
                  </a:moveTo>
                  <a:cubicBezTo>
                    <a:pt x="81" y="1"/>
                    <a:pt x="18" y="42"/>
                    <a:pt x="24" y="126"/>
                  </a:cubicBezTo>
                  <a:cubicBezTo>
                    <a:pt x="24" y="197"/>
                    <a:pt x="0" y="328"/>
                    <a:pt x="95" y="364"/>
                  </a:cubicBezTo>
                  <a:cubicBezTo>
                    <a:pt x="105" y="365"/>
                    <a:pt x="114" y="366"/>
                    <a:pt x="122" y="366"/>
                  </a:cubicBezTo>
                  <a:cubicBezTo>
                    <a:pt x="243" y="366"/>
                    <a:pt x="274" y="215"/>
                    <a:pt x="274" y="126"/>
                  </a:cubicBezTo>
                  <a:cubicBezTo>
                    <a:pt x="274" y="42"/>
                    <a:pt x="208" y="1"/>
                    <a:pt x="14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5" name="Google Shape;2765;p45"/>
            <p:cNvSpPr/>
            <p:nvPr/>
          </p:nvSpPr>
          <p:spPr>
            <a:xfrm>
              <a:off x="3734975" y="2189100"/>
              <a:ext cx="3300" cy="3425"/>
            </a:xfrm>
            <a:custGeom>
              <a:rect b="b" l="l" r="r" t="t"/>
              <a:pathLst>
                <a:path extrusionOk="0" h="137" w="132">
                  <a:moveTo>
                    <a:pt x="60" y="0"/>
                  </a:moveTo>
                  <a:cubicBezTo>
                    <a:pt x="24" y="0"/>
                    <a:pt x="1" y="48"/>
                    <a:pt x="13" y="95"/>
                  </a:cubicBezTo>
                  <a:cubicBezTo>
                    <a:pt x="13" y="107"/>
                    <a:pt x="24" y="107"/>
                    <a:pt x="24" y="119"/>
                  </a:cubicBezTo>
                  <a:cubicBezTo>
                    <a:pt x="30" y="131"/>
                    <a:pt x="42" y="137"/>
                    <a:pt x="54" y="137"/>
                  </a:cubicBezTo>
                  <a:cubicBezTo>
                    <a:pt x="66" y="137"/>
                    <a:pt x="78" y="131"/>
                    <a:pt x="84" y="119"/>
                  </a:cubicBezTo>
                  <a:cubicBezTo>
                    <a:pt x="84" y="107"/>
                    <a:pt x="96" y="107"/>
                    <a:pt x="96" y="95"/>
                  </a:cubicBezTo>
                  <a:cubicBezTo>
                    <a:pt x="132" y="48"/>
                    <a:pt x="84" y="0"/>
                    <a:pt x="6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6" name="Google Shape;2766;p45"/>
            <p:cNvSpPr/>
            <p:nvPr/>
          </p:nvSpPr>
          <p:spPr>
            <a:xfrm>
              <a:off x="3733500" y="2188350"/>
              <a:ext cx="6575" cy="15175"/>
            </a:xfrm>
            <a:custGeom>
              <a:rect b="b" l="l" r="r" t="t"/>
              <a:pathLst>
                <a:path extrusionOk="0" h="607" w="263">
                  <a:moveTo>
                    <a:pt x="119" y="0"/>
                  </a:moveTo>
                  <a:cubicBezTo>
                    <a:pt x="77" y="0"/>
                    <a:pt x="36" y="30"/>
                    <a:pt x="36" y="90"/>
                  </a:cubicBezTo>
                  <a:cubicBezTo>
                    <a:pt x="24" y="256"/>
                    <a:pt x="0" y="506"/>
                    <a:pt x="179" y="602"/>
                  </a:cubicBezTo>
                  <a:cubicBezTo>
                    <a:pt x="185" y="605"/>
                    <a:pt x="192" y="606"/>
                    <a:pt x="200" y="606"/>
                  </a:cubicBezTo>
                  <a:cubicBezTo>
                    <a:pt x="223" y="606"/>
                    <a:pt x="250" y="593"/>
                    <a:pt x="250" y="566"/>
                  </a:cubicBezTo>
                  <a:cubicBezTo>
                    <a:pt x="262" y="471"/>
                    <a:pt x="250" y="423"/>
                    <a:pt x="238" y="340"/>
                  </a:cubicBezTo>
                  <a:cubicBezTo>
                    <a:pt x="214" y="256"/>
                    <a:pt x="214" y="173"/>
                    <a:pt x="203" y="90"/>
                  </a:cubicBezTo>
                  <a:cubicBezTo>
                    <a:pt x="203" y="30"/>
                    <a:pt x="161" y="0"/>
                    <a:pt x="11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7" name="Google Shape;2767;p45"/>
            <p:cNvSpPr/>
            <p:nvPr/>
          </p:nvSpPr>
          <p:spPr>
            <a:xfrm>
              <a:off x="3721000" y="2186675"/>
              <a:ext cx="7450" cy="17125"/>
            </a:xfrm>
            <a:custGeom>
              <a:rect b="b" l="l" r="r" t="t"/>
              <a:pathLst>
                <a:path extrusionOk="0" h="685" w="298">
                  <a:moveTo>
                    <a:pt x="46" y="0"/>
                  </a:moveTo>
                  <a:cubicBezTo>
                    <a:pt x="24" y="0"/>
                    <a:pt x="0" y="12"/>
                    <a:pt x="0" y="38"/>
                  </a:cubicBezTo>
                  <a:cubicBezTo>
                    <a:pt x="24" y="264"/>
                    <a:pt x="95" y="490"/>
                    <a:pt x="226" y="669"/>
                  </a:cubicBezTo>
                  <a:cubicBezTo>
                    <a:pt x="241" y="678"/>
                    <a:pt x="256" y="684"/>
                    <a:pt x="268" y="684"/>
                  </a:cubicBezTo>
                  <a:cubicBezTo>
                    <a:pt x="285" y="684"/>
                    <a:pt x="298" y="673"/>
                    <a:pt x="298" y="645"/>
                  </a:cubicBezTo>
                  <a:cubicBezTo>
                    <a:pt x="298" y="538"/>
                    <a:pt x="286" y="454"/>
                    <a:pt x="226" y="371"/>
                  </a:cubicBezTo>
                  <a:cubicBezTo>
                    <a:pt x="167" y="264"/>
                    <a:pt x="119" y="145"/>
                    <a:pt x="83" y="26"/>
                  </a:cubicBezTo>
                  <a:cubicBezTo>
                    <a:pt x="83" y="9"/>
                    <a:pt x="65" y="0"/>
                    <a:pt x="4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8" name="Google Shape;2768;p45"/>
            <p:cNvSpPr/>
            <p:nvPr/>
          </p:nvSpPr>
          <p:spPr>
            <a:xfrm>
              <a:off x="3708475" y="2184825"/>
              <a:ext cx="7475" cy="19875"/>
            </a:xfrm>
            <a:custGeom>
              <a:rect b="b" l="l" r="r" t="t"/>
              <a:pathLst>
                <a:path extrusionOk="0" h="795" w="299">
                  <a:moveTo>
                    <a:pt x="53" y="1"/>
                  </a:moveTo>
                  <a:cubicBezTo>
                    <a:pt x="26" y="1"/>
                    <a:pt x="1" y="19"/>
                    <a:pt x="1" y="52"/>
                  </a:cubicBezTo>
                  <a:cubicBezTo>
                    <a:pt x="13" y="302"/>
                    <a:pt x="84" y="528"/>
                    <a:pt x="180" y="766"/>
                  </a:cubicBezTo>
                  <a:cubicBezTo>
                    <a:pt x="188" y="787"/>
                    <a:pt x="203" y="795"/>
                    <a:pt x="219" y="795"/>
                  </a:cubicBezTo>
                  <a:cubicBezTo>
                    <a:pt x="251" y="795"/>
                    <a:pt x="287" y="766"/>
                    <a:pt x="287" y="743"/>
                  </a:cubicBezTo>
                  <a:cubicBezTo>
                    <a:pt x="299" y="481"/>
                    <a:pt x="168" y="278"/>
                    <a:pt x="108" y="40"/>
                  </a:cubicBezTo>
                  <a:cubicBezTo>
                    <a:pt x="97" y="13"/>
                    <a:pt x="75" y="1"/>
                    <a:pt x="5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9" name="Google Shape;2769;p45"/>
            <p:cNvSpPr/>
            <p:nvPr/>
          </p:nvSpPr>
          <p:spPr>
            <a:xfrm>
              <a:off x="3701875" y="2190875"/>
              <a:ext cx="5150" cy="15925"/>
            </a:xfrm>
            <a:custGeom>
              <a:rect b="b" l="l" r="r" t="t"/>
              <a:pathLst>
                <a:path extrusionOk="0" h="637" w="206">
                  <a:moveTo>
                    <a:pt x="75" y="1"/>
                  </a:moveTo>
                  <a:cubicBezTo>
                    <a:pt x="38" y="1"/>
                    <a:pt x="1" y="34"/>
                    <a:pt x="15" y="84"/>
                  </a:cubicBezTo>
                  <a:cubicBezTo>
                    <a:pt x="27" y="179"/>
                    <a:pt x="39" y="298"/>
                    <a:pt x="39" y="417"/>
                  </a:cubicBezTo>
                  <a:cubicBezTo>
                    <a:pt x="51" y="512"/>
                    <a:pt x="51" y="572"/>
                    <a:pt x="110" y="632"/>
                  </a:cubicBezTo>
                  <a:cubicBezTo>
                    <a:pt x="117" y="635"/>
                    <a:pt x="124" y="636"/>
                    <a:pt x="131" y="636"/>
                  </a:cubicBezTo>
                  <a:cubicBezTo>
                    <a:pt x="147" y="636"/>
                    <a:pt x="161" y="628"/>
                    <a:pt x="170" y="620"/>
                  </a:cubicBezTo>
                  <a:cubicBezTo>
                    <a:pt x="205" y="524"/>
                    <a:pt x="170" y="441"/>
                    <a:pt x="170" y="334"/>
                  </a:cubicBezTo>
                  <a:cubicBezTo>
                    <a:pt x="158" y="239"/>
                    <a:pt x="146" y="143"/>
                    <a:pt x="134" y="48"/>
                  </a:cubicBezTo>
                  <a:cubicBezTo>
                    <a:pt x="125" y="15"/>
                    <a:pt x="100" y="1"/>
                    <a:pt x="7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0" name="Google Shape;2770;p45"/>
            <p:cNvSpPr/>
            <p:nvPr/>
          </p:nvSpPr>
          <p:spPr>
            <a:xfrm>
              <a:off x="3692700" y="2179125"/>
              <a:ext cx="5025" cy="11825"/>
            </a:xfrm>
            <a:custGeom>
              <a:rect b="b" l="l" r="r" t="t"/>
              <a:pathLst>
                <a:path extrusionOk="0" h="473" w="201">
                  <a:moveTo>
                    <a:pt x="75" y="0"/>
                  </a:moveTo>
                  <a:cubicBezTo>
                    <a:pt x="49" y="0"/>
                    <a:pt x="25" y="18"/>
                    <a:pt x="25" y="54"/>
                  </a:cubicBezTo>
                  <a:cubicBezTo>
                    <a:pt x="1" y="173"/>
                    <a:pt x="1" y="292"/>
                    <a:pt x="25" y="411"/>
                  </a:cubicBezTo>
                  <a:cubicBezTo>
                    <a:pt x="30" y="454"/>
                    <a:pt x="61" y="472"/>
                    <a:pt x="95" y="472"/>
                  </a:cubicBezTo>
                  <a:cubicBezTo>
                    <a:pt x="146" y="472"/>
                    <a:pt x="201" y="432"/>
                    <a:pt x="180" y="375"/>
                  </a:cubicBezTo>
                  <a:cubicBezTo>
                    <a:pt x="156" y="268"/>
                    <a:pt x="144" y="161"/>
                    <a:pt x="144" y="54"/>
                  </a:cubicBezTo>
                  <a:cubicBezTo>
                    <a:pt x="132" y="18"/>
                    <a:pt x="102" y="0"/>
                    <a:pt x="7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1" name="Google Shape;2771;p45"/>
            <p:cNvSpPr/>
            <p:nvPr/>
          </p:nvSpPr>
          <p:spPr>
            <a:xfrm>
              <a:off x="3687350" y="2170200"/>
              <a:ext cx="3600" cy="9175"/>
            </a:xfrm>
            <a:custGeom>
              <a:rect b="b" l="l" r="r" t="t"/>
              <a:pathLst>
                <a:path extrusionOk="0" h="367" w="144">
                  <a:moveTo>
                    <a:pt x="78" y="0"/>
                  </a:moveTo>
                  <a:cubicBezTo>
                    <a:pt x="72" y="0"/>
                    <a:pt x="66" y="6"/>
                    <a:pt x="60" y="18"/>
                  </a:cubicBezTo>
                  <a:cubicBezTo>
                    <a:pt x="13" y="54"/>
                    <a:pt x="13" y="101"/>
                    <a:pt x="13" y="173"/>
                  </a:cubicBezTo>
                  <a:cubicBezTo>
                    <a:pt x="13" y="232"/>
                    <a:pt x="1" y="280"/>
                    <a:pt x="36" y="339"/>
                  </a:cubicBezTo>
                  <a:cubicBezTo>
                    <a:pt x="48" y="357"/>
                    <a:pt x="63" y="366"/>
                    <a:pt x="78" y="366"/>
                  </a:cubicBezTo>
                  <a:cubicBezTo>
                    <a:pt x="93" y="366"/>
                    <a:pt x="108" y="357"/>
                    <a:pt x="120" y="339"/>
                  </a:cubicBezTo>
                  <a:cubicBezTo>
                    <a:pt x="144" y="280"/>
                    <a:pt x="144" y="232"/>
                    <a:pt x="144" y="173"/>
                  </a:cubicBezTo>
                  <a:cubicBezTo>
                    <a:pt x="144" y="113"/>
                    <a:pt x="144" y="77"/>
                    <a:pt x="96" y="18"/>
                  </a:cubicBezTo>
                  <a:cubicBezTo>
                    <a:pt x="90" y="6"/>
                    <a:pt x="84" y="0"/>
                    <a:pt x="7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2" name="Google Shape;2772;p45"/>
            <p:cNvSpPr/>
            <p:nvPr/>
          </p:nvSpPr>
          <p:spPr>
            <a:xfrm>
              <a:off x="3699600" y="2199450"/>
              <a:ext cx="6225" cy="13275"/>
            </a:xfrm>
            <a:custGeom>
              <a:rect b="b" l="l" r="r" t="t"/>
              <a:pathLst>
                <a:path extrusionOk="0" h="531" w="249">
                  <a:moveTo>
                    <a:pt x="131" y="1"/>
                  </a:moveTo>
                  <a:cubicBezTo>
                    <a:pt x="67" y="1"/>
                    <a:pt x="1" y="54"/>
                    <a:pt x="23" y="134"/>
                  </a:cubicBezTo>
                  <a:cubicBezTo>
                    <a:pt x="58" y="217"/>
                    <a:pt x="70" y="300"/>
                    <a:pt x="70" y="396"/>
                  </a:cubicBezTo>
                  <a:cubicBezTo>
                    <a:pt x="70" y="449"/>
                    <a:pt x="99" y="530"/>
                    <a:pt x="156" y="530"/>
                  </a:cubicBezTo>
                  <a:cubicBezTo>
                    <a:pt x="162" y="530"/>
                    <a:pt x="170" y="529"/>
                    <a:pt x="177" y="527"/>
                  </a:cubicBezTo>
                  <a:cubicBezTo>
                    <a:pt x="249" y="503"/>
                    <a:pt x="249" y="408"/>
                    <a:pt x="249" y="348"/>
                  </a:cubicBezTo>
                  <a:cubicBezTo>
                    <a:pt x="249" y="253"/>
                    <a:pt x="249" y="169"/>
                    <a:pt x="225" y="74"/>
                  </a:cubicBezTo>
                  <a:cubicBezTo>
                    <a:pt x="211" y="23"/>
                    <a:pt x="171" y="1"/>
                    <a:pt x="13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3" name="Google Shape;2773;p45"/>
            <p:cNvSpPr/>
            <p:nvPr/>
          </p:nvSpPr>
          <p:spPr>
            <a:xfrm>
              <a:off x="3705550" y="2202200"/>
              <a:ext cx="7725" cy="7325"/>
            </a:xfrm>
            <a:custGeom>
              <a:rect b="b" l="l" r="r" t="t"/>
              <a:pathLst>
                <a:path extrusionOk="0" h="293" w="309">
                  <a:moveTo>
                    <a:pt x="103" y="1"/>
                  </a:moveTo>
                  <a:cubicBezTo>
                    <a:pt x="39" y="1"/>
                    <a:pt x="0" y="91"/>
                    <a:pt x="70" y="131"/>
                  </a:cubicBezTo>
                  <a:cubicBezTo>
                    <a:pt x="82" y="143"/>
                    <a:pt x="118" y="143"/>
                    <a:pt x="130" y="179"/>
                  </a:cubicBezTo>
                  <a:cubicBezTo>
                    <a:pt x="142" y="202"/>
                    <a:pt x="130" y="238"/>
                    <a:pt x="142" y="262"/>
                  </a:cubicBezTo>
                  <a:cubicBezTo>
                    <a:pt x="157" y="285"/>
                    <a:pt x="172" y="293"/>
                    <a:pt x="184" y="293"/>
                  </a:cubicBezTo>
                  <a:cubicBezTo>
                    <a:pt x="191" y="293"/>
                    <a:pt x="197" y="290"/>
                    <a:pt x="201" y="286"/>
                  </a:cubicBezTo>
                  <a:cubicBezTo>
                    <a:pt x="308" y="190"/>
                    <a:pt x="237" y="71"/>
                    <a:pt x="142" y="12"/>
                  </a:cubicBezTo>
                  <a:cubicBezTo>
                    <a:pt x="128" y="4"/>
                    <a:pt x="115" y="1"/>
                    <a:pt x="10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4" name="Google Shape;2774;p45"/>
            <p:cNvSpPr/>
            <p:nvPr/>
          </p:nvSpPr>
          <p:spPr>
            <a:xfrm>
              <a:off x="3689725" y="2201250"/>
              <a:ext cx="7900" cy="11725"/>
            </a:xfrm>
            <a:custGeom>
              <a:rect b="b" l="l" r="r" t="t"/>
              <a:pathLst>
                <a:path extrusionOk="0" h="469" w="316">
                  <a:moveTo>
                    <a:pt x="118" y="1"/>
                  </a:moveTo>
                  <a:cubicBezTo>
                    <a:pt x="60" y="1"/>
                    <a:pt x="1" y="36"/>
                    <a:pt x="1" y="109"/>
                  </a:cubicBezTo>
                  <a:cubicBezTo>
                    <a:pt x="1" y="217"/>
                    <a:pt x="37" y="300"/>
                    <a:pt x="84" y="395"/>
                  </a:cubicBezTo>
                  <a:cubicBezTo>
                    <a:pt x="98" y="446"/>
                    <a:pt x="140" y="469"/>
                    <a:pt x="182" y="469"/>
                  </a:cubicBezTo>
                  <a:cubicBezTo>
                    <a:pt x="248" y="469"/>
                    <a:pt x="316" y="415"/>
                    <a:pt x="287" y="336"/>
                  </a:cubicBezTo>
                  <a:cubicBezTo>
                    <a:pt x="263" y="264"/>
                    <a:pt x="227" y="181"/>
                    <a:pt x="227" y="97"/>
                  </a:cubicBezTo>
                  <a:cubicBezTo>
                    <a:pt x="227" y="33"/>
                    <a:pt x="173" y="1"/>
                    <a:pt x="11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5" name="Google Shape;2775;p45"/>
            <p:cNvSpPr/>
            <p:nvPr/>
          </p:nvSpPr>
          <p:spPr>
            <a:xfrm>
              <a:off x="3689150" y="2203550"/>
              <a:ext cx="4475" cy="14075"/>
            </a:xfrm>
            <a:custGeom>
              <a:rect b="b" l="l" r="r" t="t"/>
              <a:pathLst>
                <a:path extrusionOk="0" h="563" w="179">
                  <a:moveTo>
                    <a:pt x="141" y="0"/>
                  </a:moveTo>
                  <a:cubicBezTo>
                    <a:pt x="135" y="0"/>
                    <a:pt x="131" y="2"/>
                    <a:pt x="131" y="5"/>
                  </a:cubicBezTo>
                  <a:cubicBezTo>
                    <a:pt x="107" y="113"/>
                    <a:pt x="83" y="208"/>
                    <a:pt x="60" y="315"/>
                  </a:cubicBezTo>
                  <a:cubicBezTo>
                    <a:pt x="48" y="386"/>
                    <a:pt x="0" y="482"/>
                    <a:pt x="24" y="553"/>
                  </a:cubicBezTo>
                  <a:cubicBezTo>
                    <a:pt x="24" y="559"/>
                    <a:pt x="33" y="562"/>
                    <a:pt x="43" y="562"/>
                  </a:cubicBezTo>
                  <a:cubicBezTo>
                    <a:pt x="54" y="562"/>
                    <a:pt x="66" y="559"/>
                    <a:pt x="72" y="553"/>
                  </a:cubicBezTo>
                  <a:cubicBezTo>
                    <a:pt x="119" y="482"/>
                    <a:pt x="119" y="386"/>
                    <a:pt x="131" y="303"/>
                  </a:cubicBezTo>
                  <a:cubicBezTo>
                    <a:pt x="143" y="196"/>
                    <a:pt x="155" y="113"/>
                    <a:pt x="179" y="5"/>
                  </a:cubicBezTo>
                  <a:cubicBezTo>
                    <a:pt x="171" y="5"/>
                    <a:pt x="152" y="0"/>
                    <a:pt x="14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6" name="Google Shape;2776;p45"/>
            <p:cNvSpPr/>
            <p:nvPr/>
          </p:nvSpPr>
          <p:spPr>
            <a:xfrm>
              <a:off x="3708100" y="2203900"/>
              <a:ext cx="8150" cy="7100"/>
            </a:xfrm>
            <a:custGeom>
              <a:rect b="b" l="l" r="r" t="t"/>
              <a:pathLst>
                <a:path extrusionOk="0" h="284" w="326">
                  <a:moveTo>
                    <a:pt x="178" y="1"/>
                  </a:moveTo>
                  <a:cubicBezTo>
                    <a:pt x="91" y="1"/>
                    <a:pt x="1" y="104"/>
                    <a:pt x="87" y="182"/>
                  </a:cubicBezTo>
                  <a:cubicBezTo>
                    <a:pt x="123" y="194"/>
                    <a:pt x="123" y="230"/>
                    <a:pt x="135" y="253"/>
                  </a:cubicBezTo>
                  <a:cubicBezTo>
                    <a:pt x="156" y="274"/>
                    <a:pt x="179" y="284"/>
                    <a:pt x="202" y="284"/>
                  </a:cubicBezTo>
                  <a:cubicBezTo>
                    <a:pt x="230" y="284"/>
                    <a:pt x="258" y="268"/>
                    <a:pt x="278" y="242"/>
                  </a:cubicBezTo>
                  <a:cubicBezTo>
                    <a:pt x="326" y="182"/>
                    <a:pt x="302" y="111"/>
                    <a:pt x="266" y="51"/>
                  </a:cubicBezTo>
                  <a:cubicBezTo>
                    <a:pt x="243" y="15"/>
                    <a:pt x="211" y="1"/>
                    <a:pt x="17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7" name="Google Shape;2777;p45"/>
            <p:cNvSpPr/>
            <p:nvPr/>
          </p:nvSpPr>
          <p:spPr>
            <a:xfrm>
              <a:off x="3716925" y="2202700"/>
              <a:ext cx="10050" cy="9925"/>
            </a:xfrm>
            <a:custGeom>
              <a:rect b="b" l="l" r="r" t="t"/>
              <a:pathLst>
                <a:path extrusionOk="0" h="397" w="402">
                  <a:moveTo>
                    <a:pt x="192" y="0"/>
                  </a:moveTo>
                  <a:cubicBezTo>
                    <a:pt x="91" y="0"/>
                    <a:pt x="0" y="127"/>
                    <a:pt x="92" y="218"/>
                  </a:cubicBezTo>
                  <a:cubicBezTo>
                    <a:pt x="127" y="242"/>
                    <a:pt x="139" y="266"/>
                    <a:pt x="151" y="290"/>
                  </a:cubicBezTo>
                  <a:cubicBezTo>
                    <a:pt x="163" y="337"/>
                    <a:pt x="187" y="361"/>
                    <a:pt x="223" y="385"/>
                  </a:cubicBezTo>
                  <a:cubicBezTo>
                    <a:pt x="223" y="385"/>
                    <a:pt x="282" y="397"/>
                    <a:pt x="270" y="397"/>
                  </a:cubicBezTo>
                  <a:lnTo>
                    <a:pt x="282" y="397"/>
                  </a:lnTo>
                  <a:cubicBezTo>
                    <a:pt x="306" y="397"/>
                    <a:pt x="318" y="385"/>
                    <a:pt x="342" y="385"/>
                  </a:cubicBezTo>
                  <a:cubicBezTo>
                    <a:pt x="389" y="349"/>
                    <a:pt x="401" y="290"/>
                    <a:pt x="401" y="242"/>
                  </a:cubicBezTo>
                  <a:cubicBezTo>
                    <a:pt x="389" y="159"/>
                    <a:pt x="330" y="99"/>
                    <a:pt x="282" y="39"/>
                  </a:cubicBezTo>
                  <a:cubicBezTo>
                    <a:pt x="254" y="12"/>
                    <a:pt x="223" y="0"/>
                    <a:pt x="19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8" name="Google Shape;2778;p45"/>
            <p:cNvSpPr/>
            <p:nvPr/>
          </p:nvSpPr>
          <p:spPr>
            <a:xfrm>
              <a:off x="3726975" y="2207400"/>
              <a:ext cx="6550" cy="7375"/>
            </a:xfrm>
            <a:custGeom>
              <a:rect b="b" l="l" r="r" t="t"/>
              <a:pathLst>
                <a:path extrusionOk="0" h="295" w="262">
                  <a:moveTo>
                    <a:pt x="110" y="1"/>
                  </a:moveTo>
                  <a:cubicBezTo>
                    <a:pt x="58" y="1"/>
                    <a:pt x="1" y="54"/>
                    <a:pt x="35" y="113"/>
                  </a:cubicBezTo>
                  <a:cubicBezTo>
                    <a:pt x="83" y="173"/>
                    <a:pt x="118" y="232"/>
                    <a:pt x="178" y="280"/>
                  </a:cubicBezTo>
                  <a:cubicBezTo>
                    <a:pt x="188" y="290"/>
                    <a:pt x="199" y="295"/>
                    <a:pt x="210" y="295"/>
                  </a:cubicBezTo>
                  <a:cubicBezTo>
                    <a:pt x="237" y="295"/>
                    <a:pt x="261" y="267"/>
                    <a:pt x="261" y="232"/>
                  </a:cubicBezTo>
                  <a:cubicBezTo>
                    <a:pt x="237" y="161"/>
                    <a:pt x="213" y="102"/>
                    <a:pt x="166" y="30"/>
                  </a:cubicBezTo>
                  <a:cubicBezTo>
                    <a:pt x="152" y="9"/>
                    <a:pt x="132" y="1"/>
                    <a:pt x="11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9" name="Google Shape;2779;p45"/>
            <p:cNvSpPr/>
            <p:nvPr/>
          </p:nvSpPr>
          <p:spPr>
            <a:xfrm>
              <a:off x="3823000" y="2245900"/>
              <a:ext cx="8750" cy="24425"/>
            </a:xfrm>
            <a:custGeom>
              <a:rect b="b" l="l" r="r" t="t"/>
              <a:pathLst>
                <a:path extrusionOk="0" h="977" w="350">
                  <a:moveTo>
                    <a:pt x="49" y="1"/>
                  </a:moveTo>
                  <a:cubicBezTo>
                    <a:pt x="24" y="1"/>
                    <a:pt x="1" y="24"/>
                    <a:pt x="16" y="62"/>
                  </a:cubicBezTo>
                  <a:cubicBezTo>
                    <a:pt x="87" y="216"/>
                    <a:pt x="135" y="383"/>
                    <a:pt x="171" y="538"/>
                  </a:cubicBezTo>
                  <a:cubicBezTo>
                    <a:pt x="194" y="681"/>
                    <a:pt x="206" y="824"/>
                    <a:pt x="266" y="955"/>
                  </a:cubicBezTo>
                  <a:cubicBezTo>
                    <a:pt x="276" y="970"/>
                    <a:pt x="288" y="976"/>
                    <a:pt x="299" y="976"/>
                  </a:cubicBezTo>
                  <a:cubicBezTo>
                    <a:pt x="313" y="976"/>
                    <a:pt x="325" y="964"/>
                    <a:pt x="325" y="943"/>
                  </a:cubicBezTo>
                  <a:cubicBezTo>
                    <a:pt x="349" y="645"/>
                    <a:pt x="230" y="288"/>
                    <a:pt x="87" y="26"/>
                  </a:cubicBezTo>
                  <a:cubicBezTo>
                    <a:pt x="78" y="8"/>
                    <a:pt x="63" y="1"/>
                    <a:pt x="4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0" name="Google Shape;2780;p45"/>
            <p:cNvSpPr/>
            <p:nvPr/>
          </p:nvSpPr>
          <p:spPr>
            <a:xfrm>
              <a:off x="3825775" y="2249175"/>
              <a:ext cx="7750" cy="25975"/>
            </a:xfrm>
            <a:custGeom>
              <a:rect b="b" l="l" r="r" t="t"/>
              <a:pathLst>
                <a:path extrusionOk="0" h="1039" w="310">
                  <a:moveTo>
                    <a:pt x="54" y="1"/>
                  </a:moveTo>
                  <a:cubicBezTo>
                    <a:pt x="26" y="1"/>
                    <a:pt x="0" y="19"/>
                    <a:pt x="0" y="50"/>
                  </a:cubicBezTo>
                  <a:cubicBezTo>
                    <a:pt x="12" y="228"/>
                    <a:pt x="36" y="395"/>
                    <a:pt x="71" y="574"/>
                  </a:cubicBezTo>
                  <a:cubicBezTo>
                    <a:pt x="95" y="728"/>
                    <a:pt x="95" y="907"/>
                    <a:pt x="202" y="1026"/>
                  </a:cubicBezTo>
                  <a:cubicBezTo>
                    <a:pt x="215" y="1035"/>
                    <a:pt x="228" y="1038"/>
                    <a:pt x="239" y="1038"/>
                  </a:cubicBezTo>
                  <a:cubicBezTo>
                    <a:pt x="259" y="1038"/>
                    <a:pt x="274" y="1025"/>
                    <a:pt x="274" y="1002"/>
                  </a:cubicBezTo>
                  <a:cubicBezTo>
                    <a:pt x="310" y="859"/>
                    <a:pt x="250" y="728"/>
                    <a:pt x="214" y="574"/>
                  </a:cubicBezTo>
                  <a:cubicBezTo>
                    <a:pt x="179" y="395"/>
                    <a:pt x="143" y="228"/>
                    <a:pt x="119" y="50"/>
                  </a:cubicBezTo>
                  <a:cubicBezTo>
                    <a:pt x="108" y="16"/>
                    <a:pt x="80" y="1"/>
                    <a:pt x="5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1" name="Google Shape;2781;p45"/>
            <p:cNvSpPr/>
            <p:nvPr/>
          </p:nvSpPr>
          <p:spPr>
            <a:xfrm>
              <a:off x="3816250" y="2236875"/>
              <a:ext cx="14600" cy="43650"/>
            </a:xfrm>
            <a:custGeom>
              <a:rect b="b" l="l" r="r" t="t"/>
              <a:pathLst>
                <a:path extrusionOk="0" h="1746" w="584">
                  <a:moveTo>
                    <a:pt x="113" y="1"/>
                  </a:moveTo>
                  <a:cubicBezTo>
                    <a:pt x="72" y="1"/>
                    <a:pt x="30" y="31"/>
                    <a:pt x="24" y="89"/>
                  </a:cubicBezTo>
                  <a:cubicBezTo>
                    <a:pt x="0" y="387"/>
                    <a:pt x="36" y="685"/>
                    <a:pt x="95" y="982"/>
                  </a:cubicBezTo>
                  <a:cubicBezTo>
                    <a:pt x="131" y="1232"/>
                    <a:pt x="131" y="1554"/>
                    <a:pt x="345" y="1720"/>
                  </a:cubicBezTo>
                  <a:cubicBezTo>
                    <a:pt x="362" y="1737"/>
                    <a:pt x="384" y="1746"/>
                    <a:pt x="404" y="1746"/>
                  </a:cubicBezTo>
                  <a:cubicBezTo>
                    <a:pt x="429" y="1746"/>
                    <a:pt x="452" y="1734"/>
                    <a:pt x="464" y="1709"/>
                  </a:cubicBezTo>
                  <a:cubicBezTo>
                    <a:pt x="583" y="1482"/>
                    <a:pt x="476" y="1232"/>
                    <a:pt x="429" y="1006"/>
                  </a:cubicBezTo>
                  <a:cubicBezTo>
                    <a:pt x="381" y="697"/>
                    <a:pt x="298" y="387"/>
                    <a:pt x="191" y="66"/>
                  </a:cubicBezTo>
                  <a:cubicBezTo>
                    <a:pt x="180" y="22"/>
                    <a:pt x="147" y="1"/>
                    <a:pt x="11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2" name="Google Shape;2782;p45"/>
            <p:cNvSpPr/>
            <p:nvPr/>
          </p:nvSpPr>
          <p:spPr>
            <a:xfrm>
              <a:off x="3810875" y="2243200"/>
              <a:ext cx="7475" cy="30325"/>
            </a:xfrm>
            <a:custGeom>
              <a:rect b="b" l="l" r="r" t="t"/>
              <a:pathLst>
                <a:path extrusionOk="0" h="1213" w="299">
                  <a:moveTo>
                    <a:pt x="80" y="0"/>
                  </a:moveTo>
                  <a:cubicBezTo>
                    <a:pt x="57" y="0"/>
                    <a:pt x="36" y="9"/>
                    <a:pt x="36" y="27"/>
                  </a:cubicBezTo>
                  <a:cubicBezTo>
                    <a:pt x="13" y="229"/>
                    <a:pt x="1" y="432"/>
                    <a:pt x="25" y="634"/>
                  </a:cubicBezTo>
                  <a:cubicBezTo>
                    <a:pt x="36" y="813"/>
                    <a:pt x="36" y="1027"/>
                    <a:pt x="132" y="1182"/>
                  </a:cubicBezTo>
                  <a:cubicBezTo>
                    <a:pt x="142" y="1203"/>
                    <a:pt x="164" y="1212"/>
                    <a:pt x="186" y="1212"/>
                  </a:cubicBezTo>
                  <a:cubicBezTo>
                    <a:pt x="215" y="1212"/>
                    <a:pt x="244" y="1197"/>
                    <a:pt x="251" y="1170"/>
                  </a:cubicBezTo>
                  <a:cubicBezTo>
                    <a:pt x="298" y="1003"/>
                    <a:pt x="251" y="825"/>
                    <a:pt x="239" y="646"/>
                  </a:cubicBezTo>
                  <a:cubicBezTo>
                    <a:pt x="203" y="444"/>
                    <a:pt x="156" y="229"/>
                    <a:pt x="132" y="27"/>
                  </a:cubicBezTo>
                  <a:cubicBezTo>
                    <a:pt x="126" y="9"/>
                    <a:pt x="102" y="0"/>
                    <a:pt x="8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3" name="Google Shape;2783;p45"/>
            <p:cNvSpPr/>
            <p:nvPr/>
          </p:nvSpPr>
          <p:spPr>
            <a:xfrm>
              <a:off x="3800750" y="2255550"/>
              <a:ext cx="9550" cy="22700"/>
            </a:xfrm>
            <a:custGeom>
              <a:rect b="b" l="l" r="r" t="t"/>
              <a:pathLst>
                <a:path extrusionOk="0" h="908" w="382">
                  <a:moveTo>
                    <a:pt x="120" y="0"/>
                  </a:moveTo>
                  <a:cubicBezTo>
                    <a:pt x="114" y="0"/>
                    <a:pt x="108" y="3"/>
                    <a:pt x="108" y="9"/>
                  </a:cubicBezTo>
                  <a:cubicBezTo>
                    <a:pt x="49" y="176"/>
                    <a:pt x="25" y="319"/>
                    <a:pt x="13" y="497"/>
                  </a:cubicBezTo>
                  <a:cubicBezTo>
                    <a:pt x="1" y="652"/>
                    <a:pt x="1" y="771"/>
                    <a:pt x="108" y="890"/>
                  </a:cubicBezTo>
                  <a:cubicBezTo>
                    <a:pt x="114" y="902"/>
                    <a:pt x="132" y="908"/>
                    <a:pt x="151" y="908"/>
                  </a:cubicBezTo>
                  <a:cubicBezTo>
                    <a:pt x="171" y="908"/>
                    <a:pt x="191" y="902"/>
                    <a:pt x="203" y="890"/>
                  </a:cubicBezTo>
                  <a:cubicBezTo>
                    <a:pt x="382" y="652"/>
                    <a:pt x="227" y="247"/>
                    <a:pt x="132" y="9"/>
                  </a:cubicBezTo>
                  <a:cubicBezTo>
                    <a:pt x="132" y="3"/>
                    <a:pt x="126" y="0"/>
                    <a:pt x="12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4" name="Google Shape;2784;p45"/>
            <p:cNvSpPr/>
            <p:nvPr/>
          </p:nvSpPr>
          <p:spPr>
            <a:xfrm>
              <a:off x="3790350" y="2264200"/>
              <a:ext cx="6200" cy="9900"/>
            </a:xfrm>
            <a:custGeom>
              <a:rect b="b" l="l" r="r" t="t"/>
              <a:pathLst>
                <a:path extrusionOk="0" h="396" w="248">
                  <a:moveTo>
                    <a:pt x="219" y="0"/>
                  </a:moveTo>
                  <a:cubicBezTo>
                    <a:pt x="214" y="0"/>
                    <a:pt x="208" y="3"/>
                    <a:pt x="203" y="8"/>
                  </a:cubicBezTo>
                  <a:cubicBezTo>
                    <a:pt x="107" y="80"/>
                    <a:pt x="0" y="258"/>
                    <a:pt x="72" y="377"/>
                  </a:cubicBezTo>
                  <a:cubicBezTo>
                    <a:pt x="78" y="389"/>
                    <a:pt x="92" y="395"/>
                    <a:pt x="107" y="395"/>
                  </a:cubicBezTo>
                  <a:cubicBezTo>
                    <a:pt x="122" y="395"/>
                    <a:pt x="137" y="389"/>
                    <a:pt x="143" y="377"/>
                  </a:cubicBezTo>
                  <a:cubicBezTo>
                    <a:pt x="203" y="282"/>
                    <a:pt x="179" y="151"/>
                    <a:pt x="238" y="44"/>
                  </a:cubicBezTo>
                  <a:cubicBezTo>
                    <a:pt x="247" y="26"/>
                    <a:pt x="236" y="0"/>
                    <a:pt x="21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5" name="Google Shape;2785;p45"/>
            <p:cNvSpPr/>
            <p:nvPr/>
          </p:nvSpPr>
          <p:spPr>
            <a:xfrm>
              <a:off x="3804325" y="2274075"/>
              <a:ext cx="4200" cy="7975"/>
            </a:xfrm>
            <a:custGeom>
              <a:rect b="b" l="l" r="r" t="t"/>
              <a:pathLst>
                <a:path extrusionOk="0" h="319" w="168">
                  <a:moveTo>
                    <a:pt x="90" y="0"/>
                  </a:moveTo>
                  <a:cubicBezTo>
                    <a:pt x="57" y="0"/>
                    <a:pt x="25" y="18"/>
                    <a:pt x="25" y="54"/>
                  </a:cubicBezTo>
                  <a:cubicBezTo>
                    <a:pt x="25" y="149"/>
                    <a:pt x="1" y="221"/>
                    <a:pt x="48" y="292"/>
                  </a:cubicBezTo>
                  <a:cubicBezTo>
                    <a:pt x="54" y="310"/>
                    <a:pt x="69" y="319"/>
                    <a:pt x="84" y="319"/>
                  </a:cubicBezTo>
                  <a:cubicBezTo>
                    <a:pt x="99" y="319"/>
                    <a:pt x="114" y="310"/>
                    <a:pt x="120" y="292"/>
                  </a:cubicBezTo>
                  <a:cubicBezTo>
                    <a:pt x="167" y="221"/>
                    <a:pt x="156" y="149"/>
                    <a:pt x="156" y="54"/>
                  </a:cubicBezTo>
                  <a:cubicBezTo>
                    <a:pt x="156" y="18"/>
                    <a:pt x="123" y="0"/>
                    <a:pt x="9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6" name="Google Shape;2786;p45"/>
            <p:cNvSpPr/>
            <p:nvPr/>
          </p:nvSpPr>
          <p:spPr>
            <a:xfrm>
              <a:off x="3819675" y="2273375"/>
              <a:ext cx="9675" cy="9825"/>
            </a:xfrm>
            <a:custGeom>
              <a:rect b="b" l="l" r="r" t="t"/>
              <a:pathLst>
                <a:path extrusionOk="0" h="393" w="387">
                  <a:moveTo>
                    <a:pt x="128" y="0"/>
                  </a:moveTo>
                  <a:cubicBezTo>
                    <a:pt x="59" y="0"/>
                    <a:pt x="0" y="85"/>
                    <a:pt x="65" y="141"/>
                  </a:cubicBezTo>
                  <a:cubicBezTo>
                    <a:pt x="137" y="213"/>
                    <a:pt x="208" y="320"/>
                    <a:pt x="304" y="380"/>
                  </a:cubicBezTo>
                  <a:cubicBezTo>
                    <a:pt x="312" y="388"/>
                    <a:pt x="322" y="392"/>
                    <a:pt x="331" y="392"/>
                  </a:cubicBezTo>
                  <a:cubicBezTo>
                    <a:pt x="360" y="392"/>
                    <a:pt x="387" y="356"/>
                    <a:pt x="387" y="320"/>
                  </a:cubicBezTo>
                  <a:cubicBezTo>
                    <a:pt x="363" y="201"/>
                    <a:pt x="256" y="118"/>
                    <a:pt x="185" y="22"/>
                  </a:cubicBezTo>
                  <a:cubicBezTo>
                    <a:pt x="166" y="7"/>
                    <a:pt x="147" y="0"/>
                    <a:pt x="12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7" name="Google Shape;2787;p45"/>
            <p:cNvSpPr/>
            <p:nvPr/>
          </p:nvSpPr>
          <p:spPr>
            <a:xfrm>
              <a:off x="3830275" y="2279875"/>
              <a:ext cx="9500" cy="7475"/>
            </a:xfrm>
            <a:custGeom>
              <a:rect b="b" l="l" r="r" t="t"/>
              <a:pathLst>
                <a:path extrusionOk="0" h="299" w="380">
                  <a:moveTo>
                    <a:pt x="113" y="1"/>
                  </a:moveTo>
                  <a:cubicBezTo>
                    <a:pt x="46" y="1"/>
                    <a:pt x="0" y="79"/>
                    <a:pt x="70" y="131"/>
                  </a:cubicBezTo>
                  <a:cubicBezTo>
                    <a:pt x="118" y="179"/>
                    <a:pt x="153" y="227"/>
                    <a:pt x="213" y="274"/>
                  </a:cubicBezTo>
                  <a:cubicBezTo>
                    <a:pt x="261" y="298"/>
                    <a:pt x="308" y="298"/>
                    <a:pt x="356" y="298"/>
                  </a:cubicBezTo>
                  <a:cubicBezTo>
                    <a:pt x="380" y="298"/>
                    <a:pt x="380" y="251"/>
                    <a:pt x="380" y="239"/>
                  </a:cubicBezTo>
                  <a:cubicBezTo>
                    <a:pt x="368" y="191"/>
                    <a:pt x="356" y="167"/>
                    <a:pt x="308" y="131"/>
                  </a:cubicBezTo>
                  <a:cubicBezTo>
                    <a:pt x="261" y="108"/>
                    <a:pt x="237" y="60"/>
                    <a:pt x="189" y="36"/>
                  </a:cubicBezTo>
                  <a:cubicBezTo>
                    <a:pt x="164" y="11"/>
                    <a:pt x="137" y="1"/>
                    <a:pt x="11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8" name="Google Shape;2788;p45"/>
            <p:cNvSpPr/>
            <p:nvPr/>
          </p:nvSpPr>
          <p:spPr>
            <a:xfrm>
              <a:off x="3842825" y="2279625"/>
              <a:ext cx="12125" cy="10400"/>
            </a:xfrm>
            <a:custGeom>
              <a:rect b="b" l="l" r="r" t="t"/>
              <a:pathLst>
                <a:path extrusionOk="0" h="416" w="485">
                  <a:moveTo>
                    <a:pt x="130" y="0"/>
                  </a:moveTo>
                  <a:cubicBezTo>
                    <a:pt x="61" y="0"/>
                    <a:pt x="0" y="86"/>
                    <a:pt x="56" y="141"/>
                  </a:cubicBezTo>
                  <a:cubicBezTo>
                    <a:pt x="116" y="201"/>
                    <a:pt x="175" y="249"/>
                    <a:pt x="235" y="308"/>
                  </a:cubicBezTo>
                  <a:lnTo>
                    <a:pt x="306" y="380"/>
                  </a:lnTo>
                  <a:cubicBezTo>
                    <a:pt x="342" y="415"/>
                    <a:pt x="390" y="415"/>
                    <a:pt x="425" y="415"/>
                  </a:cubicBezTo>
                  <a:cubicBezTo>
                    <a:pt x="461" y="415"/>
                    <a:pt x="485" y="403"/>
                    <a:pt x="485" y="356"/>
                  </a:cubicBezTo>
                  <a:cubicBezTo>
                    <a:pt x="485" y="320"/>
                    <a:pt x="473" y="284"/>
                    <a:pt x="461" y="249"/>
                  </a:cubicBezTo>
                  <a:cubicBezTo>
                    <a:pt x="449" y="225"/>
                    <a:pt x="402" y="189"/>
                    <a:pt x="366" y="177"/>
                  </a:cubicBezTo>
                  <a:cubicBezTo>
                    <a:pt x="306" y="130"/>
                    <a:pt x="247" y="70"/>
                    <a:pt x="187" y="22"/>
                  </a:cubicBezTo>
                  <a:cubicBezTo>
                    <a:pt x="169" y="7"/>
                    <a:pt x="149" y="0"/>
                    <a:pt x="13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9" name="Google Shape;2789;p45"/>
            <p:cNvSpPr/>
            <p:nvPr/>
          </p:nvSpPr>
          <p:spPr>
            <a:xfrm>
              <a:off x="3774575" y="2274025"/>
              <a:ext cx="5975" cy="8550"/>
            </a:xfrm>
            <a:custGeom>
              <a:rect b="b" l="l" r="r" t="t"/>
              <a:pathLst>
                <a:path extrusionOk="0" h="342" w="239">
                  <a:moveTo>
                    <a:pt x="131" y="1"/>
                  </a:moveTo>
                  <a:cubicBezTo>
                    <a:pt x="108" y="1"/>
                    <a:pt x="89" y="16"/>
                    <a:pt x="84" y="44"/>
                  </a:cubicBezTo>
                  <a:cubicBezTo>
                    <a:pt x="60" y="92"/>
                    <a:pt x="36" y="127"/>
                    <a:pt x="24" y="175"/>
                  </a:cubicBezTo>
                  <a:cubicBezTo>
                    <a:pt x="0" y="223"/>
                    <a:pt x="24" y="270"/>
                    <a:pt x="48" y="306"/>
                  </a:cubicBezTo>
                  <a:cubicBezTo>
                    <a:pt x="60" y="342"/>
                    <a:pt x="84" y="342"/>
                    <a:pt x="107" y="342"/>
                  </a:cubicBezTo>
                  <a:cubicBezTo>
                    <a:pt x="167" y="318"/>
                    <a:pt x="214" y="294"/>
                    <a:pt x="226" y="234"/>
                  </a:cubicBezTo>
                  <a:cubicBezTo>
                    <a:pt x="238" y="175"/>
                    <a:pt x="214" y="115"/>
                    <a:pt x="203" y="56"/>
                  </a:cubicBezTo>
                  <a:cubicBezTo>
                    <a:pt x="184" y="19"/>
                    <a:pt x="155" y="1"/>
                    <a:pt x="13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0" name="Google Shape;2790;p45"/>
            <p:cNvSpPr/>
            <p:nvPr/>
          </p:nvSpPr>
          <p:spPr>
            <a:xfrm>
              <a:off x="3766825" y="2281800"/>
              <a:ext cx="4350" cy="4350"/>
            </a:xfrm>
            <a:custGeom>
              <a:rect b="b" l="l" r="r" t="t"/>
              <a:pathLst>
                <a:path extrusionOk="0" h="174" w="174">
                  <a:moveTo>
                    <a:pt x="85" y="1"/>
                  </a:moveTo>
                  <a:cubicBezTo>
                    <a:pt x="42" y="1"/>
                    <a:pt x="1" y="31"/>
                    <a:pt x="13" y="90"/>
                  </a:cubicBezTo>
                  <a:cubicBezTo>
                    <a:pt x="36" y="138"/>
                    <a:pt x="36" y="174"/>
                    <a:pt x="96" y="174"/>
                  </a:cubicBezTo>
                  <a:cubicBezTo>
                    <a:pt x="132" y="174"/>
                    <a:pt x="155" y="114"/>
                    <a:pt x="167" y="90"/>
                  </a:cubicBezTo>
                  <a:cubicBezTo>
                    <a:pt x="173" y="31"/>
                    <a:pt x="129" y="1"/>
                    <a:pt x="8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1" name="Google Shape;2791;p45"/>
            <p:cNvSpPr/>
            <p:nvPr/>
          </p:nvSpPr>
          <p:spPr>
            <a:xfrm>
              <a:off x="3757600" y="2275400"/>
              <a:ext cx="4500" cy="9125"/>
            </a:xfrm>
            <a:custGeom>
              <a:rect b="b" l="l" r="r" t="t"/>
              <a:pathLst>
                <a:path extrusionOk="0" h="365" w="180">
                  <a:moveTo>
                    <a:pt x="96" y="1"/>
                  </a:moveTo>
                  <a:cubicBezTo>
                    <a:pt x="54" y="1"/>
                    <a:pt x="12" y="25"/>
                    <a:pt x="12" y="72"/>
                  </a:cubicBezTo>
                  <a:cubicBezTo>
                    <a:pt x="12" y="168"/>
                    <a:pt x="1" y="275"/>
                    <a:pt x="60" y="346"/>
                  </a:cubicBezTo>
                  <a:cubicBezTo>
                    <a:pt x="66" y="358"/>
                    <a:pt x="81" y="364"/>
                    <a:pt x="96" y="364"/>
                  </a:cubicBezTo>
                  <a:cubicBezTo>
                    <a:pt x="111" y="364"/>
                    <a:pt x="126" y="358"/>
                    <a:pt x="131" y="346"/>
                  </a:cubicBezTo>
                  <a:cubicBezTo>
                    <a:pt x="179" y="275"/>
                    <a:pt x="167" y="168"/>
                    <a:pt x="179" y="72"/>
                  </a:cubicBezTo>
                  <a:cubicBezTo>
                    <a:pt x="179" y="25"/>
                    <a:pt x="137" y="1"/>
                    <a:pt x="9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2" name="Google Shape;2792;p45"/>
            <p:cNvSpPr/>
            <p:nvPr/>
          </p:nvSpPr>
          <p:spPr>
            <a:xfrm>
              <a:off x="3752250" y="2277200"/>
              <a:ext cx="2700" cy="10800"/>
            </a:xfrm>
            <a:custGeom>
              <a:rect b="b" l="l" r="r" t="t"/>
              <a:pathLst>
                <a:path extrusionOk="0" h="432" w="108">
                  <a:moveTo>
                    <a:pt x="61" y="0"/>
                  </a:moveTo>
                  <a:cubicBezTo>
                    <a:pt x="42" y="0"/>
                    <a:pt x="24" y="12"/>
                    <a:pt x="24" y="36"/>
                  </a:cubicBezTo>
                  <a:lnTo>
                    <a:pt x="24" y="227"/>
                  </a:lnTo>
                  <a:cubicBezTo>
                    <a:pt x="24" y="286"/>
                    <a:pt x="0" y="346"/>
                    <a:pt x="36" y="405"/>
                  </a:cubicBezTo>
                  <a:cubicBezTo>
                    <a:pt x="42" y="423"/>
                    <a:pt x="54" y="432"/>
                    <a:pt x="66" y="432"/>
                  </a:cubicBezTo>
                  <a:cubicBezTo>
                    <a:pt x="78" y="432"/>
                    <a:pt x="89" y="423"/>
                    <a:pt x="95" y="405"/>
                  </a:cubicBezTo>
                  <a:cubicBezTo>
                    <a:pt x="107" y="358"/>
                    <a:pt x="107" y="286"/>
                    <a:pt x="107" y="227"/>
                  </a:cubicBezTo>
                  <a:lnTo>
                    <a:pt x="107" y="36"/>
                  </a:lnTo>
                  <a:cubicBezTo>
                    <a:pt x="101" y="12"/>
                    <a:pt x="81" y="0"/>
                    <a:pt x="6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3" name="Google Shape;2793;p45"/>
            <p:cNvSpPr/>
            <p:nvPr/>
          </p:nvSpPr>
          <p:spPr>
            <a:xfrm>
              <a:off x="3746150" y="2278300"/>
              <a:ext cx="4175" cy="6425"/>
            </a:xfrm>
            <a:custGeom>
              <a:rect b="b" l="l" r="r" t="t"/>
              <a:pathLst>
                <a:path extrusionOk="0" h="257" w="167">
                  <a:moveTo>
                    <a:pt x="83" y="1"/>
                  </a:moveTo>
                  <a:cubicBezTo>
                    <a:pt x="42" y="1"/>
                    <a:pt x="0" y="22"/>
                    <a:pt x="6" y="63"/>
                  </a:cubicBezTo>
                  <a:cubicBezTo>
                    <a:pt x="6" y="111"/>
                    <a:pt x="30" y="159"/>
                    <a:pt x="30" y="194"/>
                  </a:cubicBezTo>
                  <a:cubicBezTo>
                    <a:pt x="36" y="236"/>
                    <a:pt x="66" y="257"/>
                    <a:pt x="94" y="257"/>
                  </a:cubicBezTo>
                  <a:cubicBezTo>
                    <a:pt x="122" y="257"/>
                    <a:pt x="149" y="236"/>
                    <a:pt x="149" y="194"/>
                  </a:cubicBezTo>
                  <a:cubicBezTo>
                    <a:pt x="149" y="147"/>
                    <a:pt x="161" y="111"/>
                    <a:pt x="161" y="63"/>
                  </a:cubicBezTo>
                  <a:cubicBezTo>
                    <a:pt x="167" y="22"/>
                    <a:pt x="125" y="1"/>
                    <a:pt x="8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4" name="Google Shape;2794;p45"/>
            <p:cNvSpPr/>
            <p:nvPr/>
          </p:nvSpPr>
          <p:spPr>
            <a:xfrm>
              <a:off x="4073425" y="2461450"/>
              <a:ext cx="2700" cy="8875"/>
            </a:xfrm>
            <a:custGeom>
              <a:rect b="b" l="l" r="r" t="t"/>
              <a:pathLst>
                <a:path extrusionOk="0" h="355" w="108">
                  <a:moveTo>
                    <a:pt x="48" y="0"/>
                  </a:moveTo>
                  <a:lnTo>
                    <a:pt x="0" y="96"/>
                  </a:lnTo>
                  <a:lnTo>
                    <a:pt x="0" y="179"/>
                  </a:lnTo>
                  <a:cubicBezTo>
                    <a:pt x="0" y="238"/>
                    <a:pt x="0" y="286"/>
                    <a:pt x="36" y="346"/>
                  </a:cubicBezTo>
                  <a:cubicBezTo>
                    <a:pt x="42" y="352"/>
                    <a:pt x="51" y="354"/>
                    <a:pt x="58" y="354"/>
                  </a:cubicBezTo>
                  <a:cubicBezTo>
                    <a:pt x="66" y="354"/>
                    <a:pt x="71" y="352"/>
                    <a:pt x="71" y="346"/>
                  </a:cubicBezTo>
                  <a:cubicBezTo>
                    <a:pt x="107" y="286"/>
                    <a:pt x="107" y="238"/>
                    <a:pt x="107" y="179"/>
                  </a:cubicBezTo>
                  <a:lnTo>
                    <a:pt x="107" y="96"/>
                  </a:lnTo>
                  <a:cubicBezTo>
                    <a:pt x="107" y="60"/>
                    <a:pt x="71" y="36"/>
                    <a:pt x="6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5" name="Google Shape;2795;p45"/>
            <p:cNvSpPr/>
            <p:nvPr/>
          </p:nvSpPr>
          <p:spPr>
            <a:xfrm>
              <a:off x="4062925" y="2452900"/>
              <a:ext cx="8725" cy="25775"/>
            </a:xfrm>
            <a:custGeom>
              <a:rect b="b" l="l" r="r" t="t"/>
              <a:pathLst>
                <a:path extrusionOk="0" h="1031" w="349">
                  <a:moveTo>
                    <a:pt x="90" y="0"/>
                  </a:moveTo>
                  <a:cubicBezTo>
                    <a:pt x="47" y="0"/>
                    <a:pt x="0" y="32"/>
                    <a:pt x="15" y="92"/>
                  </a:cubicBezTo>
                  <a:cubicBezTo>
                    <a:pt x="75" y="259"/>
                    <a:pt x="110" y="438"/>
                    <a:pt x="134" y="592"/>
                  </a:cubicBezTo>
                  <a:cubicBezTo>
                    <a:pt x="146" y="747"/>
                    <a:pt x="146" y="890"/>
                    <a:pt x="230" y="1009"/>
                  </a:cubicBezTo>
                  <a:cubicBezTo>
                    <a:pt x="235" y="1024"/>
                    <a:pt x="246" y="1031"/>
                    <a:pt x="258" y="1031"/>
                  </a:cubicBezTo>
                  <a:cubicBezTo>
                    <a:pt x="275" y="1031"/>
                    <a:pt x="294" y="1018"/>
                    <a:pt x="301" y="997"/>
                  </a:cubicBezTo>
                  <a:cubicBezTo>
                    <a:pt x="349" y="854"/>
                    <a:pt x="313" y="699"/>
                    <a:pt x="289" y="557"/>
                  </a:cubicBezTo>
                  <a:cubicBezTo>
                    <a:pt x="253" y="378"/>
                    <a:pt x="206" y="211"/>
                    <a:pt x="146" y="33"/>
                  </a:cubicBezTo>
                  <a:cubicBezTo>
                    <a:pt x="137" y="11"/>
                    <a:pt x="114" y="0"/>
                    <a:pt x="9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6" name="Google Shape;2796;p45"/>
            <p:cNvSpPr/>
            <p:nvPr/>
          </p:nvSpPr>
          <p:spPr>
            <a:xfrm>
              <a:off x="4054375" y="2446850"/>
              <a:ext cx="7150" cy="19225"/>
            </a:xfrm>
            <a:custGeom>
              <a:rect b="b" l="l" r="r" t="t"/>
              <a:pathLst>
                <a:path extrusionOk="0" h="769" w="286">
                  <a:moveTo>
                    <a:pt x="140" y="1"/>
                  </a:moveTo>
                  <a:cubicBezTo>
                    <a:pt x="116" y="1"/>
                    <a:pt x="95" y="13"/>
                    <a:pt x="95" y="37"/>
                  </a:cubicBezTo>
                  <a:cubicBezTo>
                    <a:pt x="60" y="168"/>
                    <a:pt x="36" y="287"/>
                    <a:pt x="36" y="418"/>
                  </a:cubicBezTo>
                  <a:cubicBezTo>
                    <a:pt x="36" y="537"/>
                    <a:pt x="0" y="656"/>
                    <a:pt x="95" y="751"/>
                  </a:cubicBezTo>
                  <a:cubicBezTo>
                    <a:pt x="107" y="763"/>
                    <a:pt x="125" y="769"/>
                    <a:pt x="144" y="769"/>
                  </a:cubicBezTo>
                  <a:cubicBezTo>
                    <a:pt x="164" y="769"/>
                    <a:pt x="185" y="763"/>
                    <a:pt x="202" y="751"/>
                  </a:cubicBezTo>
                  <a:cubicBezTo>
                    <a:pt x="286" y="656"/>
                    <a:pt x="262" y="537"/>
                    <a:pt x="262" y="418"/>
                  </a:cubicBezTo>
                  <a:cubicBezTo>
                    <a:pt x="262" y="287"/>
                    <a:pt x="226" y="168"/>
                    <a:pt x="202" y="37"/>
                  </a:cubicBezTo>
                  <a:cubicBezTo>
                    <a:pt x="191" y="13"/>
                    <a:pt x="164" y="1"/>
                    <a:pt x="14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7" name="Google Shape;2797;p45"/>
            <p:cNvSpPr/>
            <p:nvPr/>
          </p:nvSpPr>
          <p:spPr>
            <a:xfrm>
              <a:off x="4049000" y="2440300"/>
              <a:ext cx="5400" cy="22575"/>
            </a:xfrm>
            <a:custGeom>
              <a:rect b="b" l="l" r="r" t="t"/>
              <a:pathLst>
                <a:path extrusionOk="0" h="903" w="216">
                  <a:moveTo>
                    <a:pt x="66" y="1"/>
                  </a:moveTo>
                  <a:cubicBezTo>
                    <a:pt x="32" y="1"/>
                    <a:pt x="1" y="22"/>
                    <a:pt x="1" y="72"/>
                  </a:cubicBezTo>
                  <a:cubicBezTo>
                    <a:pt x="1" y="227"/>
                    <a:pt x="1" y="370"/>
                    <a:pt x="13" y="501"/>
                  </a:cubicBezTo>
                  <a:cubicBezTo>
                    <a:pt x="13" y="644"/>
                    <a:pt x="13" y="763"/>
                    <a:pt x="72" y="882"/>
                  </a:cubicBezTo>
                  <a:cubicBezTo>
                    <a:pt x="77" y="896"/>
                    <a:pt x="89" y="903"/>
                    <a:pt x="103" y="903"/>
                  </a:cubicBezTo>
                  <a:cubicBezTo>
                    <a:pt x="124" y="903"/>
                    <a:pt x="148" y="887"/>
                    <a:pt x="156" y="858"/>
                  </a:cubicBezTo>
                  <a:cubicBezTo>
                    <a:pt x="215" y="727"/>
                    <a:pt x="191" y="608"/>
                    <a:pt x="167" y="477"/>
                  </a:cubicBezTo>
                  <a:cubicBezTo>
                    <a:pt x="156" y="346"/>
                    <a:pt x="144" y="203"/>
                    <a:pt x="144" y="72"/>
                  </a:cubicBezTo>
                  <a:cubicBezTo>
                    <a:pt x="144" y="28"/>
                    <a:pt x="103" y="1"/>
                    <a:pt x="6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8" name="Google Shape;2798;p45"/>
            <p:cNvSpPr/>
            <p:nvPr/>
          </p:nvSpPr>
          <p:spPr>
            <a:xfrm>
              <a:off x="4040075" y="2442250"/>
              <a:ext cx="3600" cy="12750"/>
            </a:xfrm>
            <a:custGeom>
              <a:rect b="b" l="l" r="r" t="t"/>
              <a:pathLst>
                <a:path extrusionOk="0" h="510" w="144">
                  <a:moveTo>
                    <a:pt x="72" y="0"/>
                  </a:moveTo>
                  <a:cubicBezTo>
                    <a:pt x="42" y="0"/>
                    <a:pt x="12" y="18"/>
                    <a:pt x="12" y="54"/>
                  </a:cubicBezTo>
                  <a:cubicBezTo>
                    <a:pt x="12" y="209"/>
                    <a:pt x="1" y="352"/>
                    <a:pt x="36" y="483"/>
                  </a:cubicBezTo>
                  <a:cubicBezTo>
                    <a:pt x="48" y="500"/>
                    <a:pt x="60" y="509"/>
                    <a:pt x="70" y="509"/>
                  </a:cubicBezTo>
                  <a:cubicBezTo>
                    <a:pt x="81" y="509"/>
                    <a:pt x="90" y="500"/>
                    <a:pt x="96" y="483"/>
                  </a:cubicBezTo>
                  <a:cubicBezTo>
                    <a:pt x="143" y="340"/>
                    <a:pt x="132" y="209"/>
                    <a:pt x="132" y="54"/>
                  </a:cubicBezTo>
                  <a:cubicBezTo>
                    <a:pt x="132" y="18"/>
                    <a:pt x="102" y="0"/>
                    <a:pt x="7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9" name="Google Shape;2799;p45"/>
            <p:cNvSpPr/>
            <p:nvPr/>
          </p:nvSpPr>
          <p:spPr>
            <a:xfrm>
              <a:off x="4031150" y="2442700"/>
              <a:ext cx="6275" cy="15350"/>
            </a:xfrm>
            <a:custGeom>
              <a:rect b="b" l="l" r="r" t="t"/>
              <a:pathLst>
                <a:path extrusionOk="0" h="614" w="251">
                  <a:moveTo>
                    <a:pt x="112" y="0"/>
                  </a:moveTo>
                  <a:cubicBezTo>
                    <a:pt x="54" y="0"/>
                    <a:pt x="0" y="36"/>
                    <a:pt x="0" y="107"/>
                  </a:cubicBezTo>
                  <a:lnTo>
                    <a:pt x="0" y="393"/>
                  </a:lnTo>
                  <a:cubicBezTo>
                    <a:pt x="0" y="488"/>
                    <a:pt x="12" y="560"/>
                    <a:pt x="84" y="595"/>
                  </a:cubicBezTo>
                  <a:cubicBezTo>
                    <a:pt x="90" y="607"/>
                    <a:pt x="105" y="613"/>
                    <a:pt x="119" y="613"/>
                  </a:cubicBezTo>
                  <a:cubicBezTo>
                    <a:pt x="134" y="613"/>
                    <a:pt x="149" y="607"/>
                    <a:pt x="155" y="595"/>
                  </a:cubicBezTo>
                  <a:cubicBezTo>
                    <a:pt x="238" y="548"/>
                    <a:pt x="250" y="476"/>
                    <a:pt x="250" y="393"/>
                  </a:cubicBezTo>
                  <a:lnTo>
                    <a:pt x="250" y="107"/>
                  </a:lnTo>
                  <a:cubicBezTo>
                    <a:pt x="233" y="36"/>
                    <a:pt x="170" y="0"/>
                    <a:pt x="11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0" name="Google Shape;2800;p45"/>
            <p:cNvSpPr/>
            <p:nvPr/>
          </p:nvSpPr>
          <p:spPr>
            <a:xfrm>
              <a:off x="4020125" y="2441875"/>
              <a:ext cx="5550" cy="18175"/>
            </a:xfrm>
            <a:custGeom>
              <a:rect b="b" l="l" r="r" t="t"/>
              <a:pathLst>
                <a:path extrusionOk="0" h="727" w="222">
                  <a:moveTo>
                    <a:pt x="112" y="0"/>
                  </a:moveTo>
                  <a:cubicBezTo>
                    <a:pt x="57" y="0"/>
                    <a:pt x="1" y="39"/>
                    <a:pt x="1" y="117"/>
                  </a:cubicBezTo>
                  <a:lnTo>
                    <a:pt x="1" y="426"/>
                  </a:lnTo>
                  <a:cubicBezTo>
                    <a:pt x="1" y="521"/>
                    <a:pt x="1" y="605"/>
                    <a:pt x="48" y="700"/>
                  </a:cubicBezTo>
                  <a:cubicBezTo>
                    <a:pt x="66" y="718"/>
                    <a:pt x="90" y="727"/>
                    <a:pt x="112" y="727"/>
                  </a:cubicBezTo>
                  <a:cubicBezTo>
                    <a:pt x="135" y="727"/>
                    <a:pt x="156" y="718"/>
                    <a:pt x="168" y="700"/>
                  </a:cubicBezTo>
                  <a:cubicBezTo>
                    <a:pt x="215" y="605"/>
                    <a:pt x="215" y="533"/>
                    <a:pt x="215" y="426"/>
                  </a:cubicBezTo>
                  <a:lnTo>
                    <a:pt x="215" y="117"/>
                  </a:lnTo>
                  <a:cubicBezTo>
                    <a:pt x="221" y="39"/>
                    <a:pt x="168" y="0"/>
                    <a:pt x="11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1" name="Google Shape;2801;p45"/>
            <p:cNvSpPr/>
            <p:nvPr/>
          </p:nvSpPr>
          <p:spPr>
            <a:xfrm>
              <a:off x="4019250" y="2475275"/>
              <a:ext cx="3575" cy="8000"/>
            </a:xfrm>
            <a:custGeom>
              <a:rect b="b" l="l" r="r" t="t"/>
              <a:pathLst>
                <a:path extrusionOk="0" h="320" w="143">
                  <a:moveTo>
                    <a:pt x="76" y="1"/>
                  </a:moveTo>
                  <a:cubicBezTo>
                    <a:pt x="45" y="1"/>
                    <a:pt x="12" y="19"/>
                    <a:pt x="12" y="54"/>
                  </a:cubicBezTo>
                  <a:cubicBezTo>
                    <a:pt x="12" y="150"/>
                    <a:pt x="0" y="221"/>
                    <a:pt x="36" y="293"/>
                  </a:cubicBezTo>
                  <a:cubicBezTo>
                    <a:pt x="48" y="310"/>
                    <a:pt x="60" y="319"/>
                    <a:pt x="70" y="319"/>
                  </a:cubicBezTo>
                  <a:cubicBezTo>
                    <a:pt x="80" y="319"/>
                    <a:pt x="89" y="310"/>
                    <a:pt x="95" y="293"/>
                  </a:cubicBezTo>
                  <a:cubicBezTo>
                    <a:pt x="143" y="221"/>
                    <a:pt x="131" y="150"/>
                    <a:pt x="131" y="54"/>
                  </a:cubicBezTo>
                  <a:cubicBezTo>
                    <a:pt x="137" y="19"/>
                    <a:pt x="107" y="1"/>
                    <a:pt x="7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2" name="Google Shape;2802;p45"/>
            <p:cNvSpPr/>
            <p:nvPr/>
          </p:nvSpPr>
          <p:spPr>
            <a:xfrm>
              <a:off x="4030550" y="2475875"/>
              <a:ext cx="4800" cy="4575"/>
            </a:xfrm>
            <a:custGeom>
              <a:rect b="b" l="l" r="r" t="t"/>
              <a:pathLst>
                <a:path extrusionOk="0" h="183" w="192">
                  <a:moveTo>
                    <a:pt x="96" y="1"/>
                  </a:moveTo>
                  <a:cubicBezTo>
                    <a:pt x="48" y="1"/>
                    <a:pt x="1" y="30"/>
                    <a:pt x="24" y="90"/>
                  </a:cubicBezTo>
                  <a:cubicBezTo>
                    <a:pt x="36" y="126"/>
                    <a:pt x="36" y="150"/>
                    <a:pt x="60" y="173"/>
                  </a:cubicBezTo>
                  <a:cubicBezTo>
                    <a:pt x="72" y="179"/>
                    <a:pt x="84" y="182"/>
                    <a:pt x="94" y="182"/>
                  </a:cubicBezTo>
                  <a:cubicBezTo>
                    <a:pt x="105" y="182"/>
                    <a:pt x="114" y="179"/>
                    <a:pt x="120" y="173"/>
                  </a:cubicBezTo>
                  <a:cubicBezTo>
                    <a:pt x="143" y="138"/>
                    <a:pt x="155" y="126"/>
                    <a:pt x="167" y="90"/>
                  </a:cubicBezTo>
                  <a:cubicBezTo>
                    <a:pt x="191" y="30"/>
                    <a:pt x="143" y="1"/>
                    <a:pt x="9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3" name="Google Shape;2803;p45"/>
            <p:cNvSpPr/>
            <p:nvPr/>
          </p:nvSpPr>
          <p:spPr>
            <a:xfrm>
              <a:off x="4098400" y="2485825"/>
              <a:ext cx="13425" cy="24150"/>
            </a:xfrm>
            <a:custGeom>
              <a:rect b="b" l="l" r="r" t="t"/>
              <a:pathLst>
                <a:path extrusionOk="0" h="966" w="537">
                  <a:moveTo>
                    <a:pt x="106" y="0"/>
                  </a:moveTo>
                  <a:cubicBezTo>
                    <a:pt x="54" y="0"/>
                    <a:pt x="1" y="52"/>
                    <a:pt x="25" y="109"/>
                  </a:cubicBezTo>
                  <a:cubicBezTo>
                    <a:pt x="85" y="264"/>
                    <a:pt x="144" y="406"/>
                    <a:pt x="180" y="561"/>
                  </a:cubicBezTo>
                  <a:cubicBezTo>
                    <a:pt x="204" y="692"/>
                    <a:pt x="227" y="811"/>
                    <a:pt x="287" y="930"/>
                  </a:cubicBezTo>
                  <a:cubicBezTo>
                    <a:pt x="293" y="954"/>
                    <a:pt x="314" y="966"/>
                    <a:pt x="338" y="966"/>
                  </a:cubicBezTo>
                  <a:cubicBezTo>
                    <a:pt x="361" y="966"/>
                    <a:pt x="388" y="954"/>
                    <a:pt x="406" y="930"/>
                  </a:cubicBezTo>
                  <a:cubicBezTo>
                    <a:pt x="537" y="633"/>
                    <a:pt x="323" y="275"/>
                    <a:pt x="168" y="37"/>
                  </a:cubicBezTo>
                  <a:cubicBezTo>
                    <a:pt x="153" y="11"/>
                    <a:pt x="130" y="0"/>
                    <a:pt x="10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4" name="Google Shape;2804;p45"/>
            <p:cNvSpPr/>
            <p:nvPr/>
          </p:nvSpPr>
          <p:spPr>
            <a:xfrm>
              <a:off x="4093125" y="2487600"/>
              <a:ext cx="10075" cy="28450"/>
            </a:xfrm>
            <a:custGeom>
              <a:rect b="b" l="l" r="r" t="t"/>
              <a:pathLst>
                <a:path extrusionOk="0" h="1138" w="403">
                  <a:moveTo>
                    <a:pt x="101" y="0"/>
                  </a:moveTo>
                  <a:cubicBezTo>
                    <a:pt x="47" y="0"/>
                    <a:pt x="0" y="40"/>
                    <a:pt x="22" y="97"/>
                  </a:cubicBezTo>
                  <a:cubicBezTo>
                    <a:pt x="105" y="431"/>
                    <a:pt x="93" y="788"/>
                    <a:pt x="224" y="1097"/>
                  </a:cubicBezTo>
                  <a:cubicBezTo>
                    <a:pt x="230" y="1123"/>
                    <a:pt x="260" y="1138"/>
                    <a:pt x="288" y="1138"/>
                  </a:cubicBezTo>
                  <a:cubicBezTo>
                    <a:pt x="313" y="1138"/>
                    <a:pt x="338" y="1126"/>
                    <a:pt x="343" y="1097"/>
                  </a:cubicBezTo>
                  <a:cubicBezTo>
                    <a:pt x="403" y="740"/>
                    <a:pt x="319" y="395"/>
                    <a:pt x="200" y="62"/>
                  </a:cubicBezTo>
                  <a:cubicBezTo>
                    <a:pt x="176" y="18"/>
                    <a:pt x="137" y="0"/>
                    <a:pt x="10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5" name="Google Shape;2805;p45"/>
            <p:cNvSpPr/>
            <p:nvPr/>
          </p:nvSpPr>
          <p:spPr>
            <a:xfrm>
              <a:off x="4086500" y="2496575"/>
              <a:ext cx="5700" cy="19800"/>
            </a:xfrm>
            <a:custGeom>
              <a:rect b="b" l="l" r="r" t="t"/>
              <a:pathLst>
                <a:path extrusionOk="0" h="792" w="228">
                  <a:moveTo>
                    <a:pt x="72" y="0"/>
                  </a:moveTo>
                  <a:cubicBezTo>
                    <a:pt x="43" y="0"/>
                    <a:pt x="13" y="24"/>
                    <a:pt x="13" y="72"/>
                  </a:cubicBezTo>
                  <a:lnTo>
                    <a:pt x="13" y="441"/>
                  </a:lnTo>
                  <a:cubicBezTo>
                    <a:pt x="13" y="548"/>
                    <a:pt x="1" y="679"/>
                    <a:pt x="60" y="774"/>
                  </a:cubicBezTo>
                  <a:cubicBezTo>
                    <a:pt x="72" y="786"/>
                    <a:pt x="90" y="792"/>
                    <a:pt x="107" y="792"/>
                  </a:cubicBezTo>
                  <a:cubicBezTo>
                    <a:pt x="123" y="792"/>
                    <a:pt x="138" y="786"/>
                    <a:pt x="144" y="774"/>
                  </a:cubicBezTo>
                  <a:cubicBezTo>
                    <a:pt x="227" y="667"/>
                    <a:pt x="180" y="548"/>
                    <a:pt x="156" y="441"/>
                  </a:cubicBezTo>
                  <a:cubicBezTo>
                    <a:pt x="144" y="322"/>
                    <a:pt x="132" y="191"/>
                    <a:pt x="132" y="72"/>
                  </a:cubicBezTo>
                  <a:cubicBezTo>
                    <a:pt x="132" y="24"/>
                    <a:pt x="102" y="0"/>
                    <a:pt x="7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6" name="Google Shape;2806;p45"/>
            <p:cNvSpPr/>
            <p:nvPr/>
          </p:nvSpPr>
          <p:spPr>
            <a:xfrm>
              <a:off x="4076100" y="2504600"/>
              <a:ext cx="4775" cy="16100"/>
            </a:xfrm>
            <a:custGeom>
              <a:rect b="b" l="l" r="r" t="t"/>
              <a:pathLst>
                <a:path extrusionOk="0" h="644" w="191">
                  <a:moveTo>
                    <a:pt x="95" y="1"/>
                  </a:moveTo>
                  <a:cubicBezTo>
                    <a:pt x="54" y="1"/>
                    <a:pt x="12" y="24"/>
                    <a:pt x="12" y="72"/>
                  </a:cubicBezTo>
                  <a:lnTo>
                    <a:pt x="12" y="358"/>
                  </a:lnTo>
                  <a:cubicBezTo>
                    <a:pt x="12" y="453"/>
                    <a:pt x="0" y="525"/>
                    <a:pt x="48" y="608"/>
                  </a:cubicBezTo>
                  <a:cubicBezTo>
                    <a:pt x="60" y="632"/>
                    <a:pt x="81" y="644"/>
                    <a:pt x="100" y="644"/>
                  </a:cubicBezTo>
                  <a:cubicBezTo>
                    <a:pt x="119" y="644"/>
                    <a:pt x="137" y="632"/>
                    <a:pt x="143" y="608"/>
                  </a:cubicBezTo>
                  <a:cubicBezTo>
                    <a:pt x="191" y="536"/>
                    <a:pt x="179" y="453"/>
                    <a:pt x="179" y="358"/>
                  </a:cubicBezTo>
                  <a:lnTo>
                    <a:pt x="179" y="72"/>
                  </a:lnTo>
                  <a:cubicBezTo>
                    <a:pt x="179" y="24"/>
                    <a:pt x="137" y="1"/>
                    <a:pt x="9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7" name="Google Shape;2807;p45"/>
            <p:cNvSpPr/>
            <p:nvPr/>
          </p:nvSpPr>
          <p:spPr>
            <a:xfrm>
              <a:off x="4065075" y="2511675"/>
              <a:ext cx="5675" cy="9450"/>
            </a:xfrm>
            <a:custGeom>
              <a:rect b="b" l="l" r="r" t="t"/>
              <a:pathLst>
                <a:path extrusionOk="0" h="378" w="227">
                  <a:moveTo>
                    <a:pt x="142" y="0"/>
                  </a:moveTo>
                  <a:cubicBezTo>
                    <a:pt x="123" y="0"/>
                    <a:pt x="108" y="9"/>
                    <a:pt x="108" y="27"/>
                  </a:cubicBezTo>
                  <a:cubicBezTo>
                    <a:pt x="84" y="146"/>
                    <a:pt x="1" y="230"/>
                    <a:pt x="36" y="349"/>
                  </a:cubicBezTo>
                  <a:cubicBezTo>
                    <a:pt x="43" y="368"/>
                    <a:pt x="60" y="377"/>
                    <a:pt x="79" y="377"/>
                  </a:cubicBezTo>
                  <a:cubicBezTo>
                    <a:pt x="94" y="377"/>
                    <a:pt x="109" y="371"/>
                    <a:pt x="120" y="361"/>
                  </a:cubicBezTo>
                  <a:cubicBezTo>
                    <a:pt x="227" y="265"/>
                    <a:pt x="227" y="146"/>
                    <a:pt x="203" y="27"/>
                  </a:cubicBezTo>
                  <a:cubicBezTo>
                    <a:pt x="185" y="9"/>
                    <a:pt x="161" y="0"/>
                    <a:pt x="14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8" name="Google Shape;2808;p45"/>
            <p:cNvSpPr/>
            <p:nvPr/>
          </p:nvSpPr>
          <p:spPr>
            <a:xfrm>
              <a:off x="4049600" y="2515550"/>
              <a:ext cx="5825" cy="9375"/>
            </a:xfrm>
            <a:custGeom>
              <a:rect b="b" l="l" r="r" t="t"/>
              <a:pathLst>
                <a:path extrusionOk="0" h="375" w="233">
                  <a:moveTo>
                    <a:pt x="120" y="0"/>
                  </a:moveTo>
                  <a:cubicBezTo>
                    <a:pt x="63" y="0"/>
                    <a:pt x="6" y="33"/>
                    <a:pt x="12" y="98"/>
                  </a:cubicBezTo>
                  <a:lnTo>
                    <a:pt x="12" y="206"/>
                  </a:lnTo>
                  <a:cubicBezTo>
                    <a:pt x="1" y="253"/>
                    <a:pt x="1" y="277"/>
                    <a:pt x="1" y="325"/>
                  </a:cubicBezTo>
                  <a:cubicBezTo>
                    <a:pt x="1" y="345"/>
                    <a:pt x="27" y="375"/>
                    <a:pt x="50" y="375"/>
                  </a:cubicBezTo>
                  <a:cubicBezTo>
                    <a:pt x="53" y="375"/>
                    <a:pt x="57" y="374"/>
                    <a:pt x="60" y="372"/>
                  </a:cubicBezTo>
                  <a:cubicBezTo>
                    <a:pt x="191" y="337"/>
                    <a:pt x="227" y="218"/>
                    <a:pt x="227" y="98"/>
                  </a:cubicBezTo>
                  <a:cubicBezTo>
                    <a:pt x="233" y="33"/>
                    <a:pt x="176" y="0"/>
                    <a:pt x="12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9" name="Google Shape;2809;p45"/>
            <p:cNvSpPr/>
            <p:nvPr/>
          </p:nvSpPr>
          <p:spPr>
            <a:xfrm>
              <a:off x="4034125" y="2504750"/>
              <a:ext cx="7275" cy="7025"/>
            </a:xfrm>
            <a:custGeom>
              <a:rect b="b" l="l" r="r" t="t"/>
              <a:pathLst>
                <a:path extrusionOk="0" h="281" w="291">
                  <a:moveTo>
                    <a:pt x="120" y="1"/>
                  </a:moveTo>
                  <a:cubicBezTo>
                    <a:pt x="89" y="1"/>
                    <a:pt x="58" y="16"/>
                    <a:pt x="36" y="54"/>
                  </a:cubicBezTo>
                  <a:cubicBezTo>
                    <a:pt x="12" y="114"/>
                    <a:pt x="0" y="173"/>
                    <a:pt x="0" y="233"/>
                  </a:cubicBezTo>
                  <a:cubicBezTo>
                    <a:pt x="0" y="269"/>
                    <a:pt x="24" y="280"/>
                    <a:pt x="60" y="280"/>
                  </a:cubicBezTo>
                  <a:cubicBezTo>
                    <a:pt x="131" y="280"/>
                    <a:pt x="155" y="221"/>
                    <a:pt x="203" y="185"/>
                  </a:cubicBezTo>
                  <a:cubicBezTo>
                    <a:pt x="290" y="115"/>
                    <a:pt x="205" y="1"/>
                    <a:pt x="12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0" name="Google Shape;2810;p45"/>
            <p:cNvSpPr/>
            <p:nvPr/>
          </p:nvSpPr>
          <p:spPr>
            <a:xfrm>
              <a:off x="4024300" y="2496350"/>
              <a:ext cx="4775" cy="9250"/>
            </a:xfrm>
            <a:custGeom>
              <a:rect b="b" l="l" r="r" t="t"/>
              <a:pathLst>
                <a:path extrusionOk="0" h="370" w="191">
                  <a:moveTo>
                    <a:pt x="91" y="0"/>
                  </a:moveTo>
                  <a:cubicBezTo>
                    <a:pt x="48" y="0"/>
                    <a:pt x="6" y="27"/>
                    <a:pt x="12" y="81"/>
                  </a:cubicBezTo>
                  <a:cubicBezTo>
                    <a:pt x="12" y="188"/>
                    <a:pt x="1" y="271"/>
                    <a:pt x="60" y="343"/>
                  </a:cubicBezTo>
                  <a:cubicBezTo>
                    <a:pt x="66" y="360"/>
                    <a:pt x="81" y="369"/>
                    <a:pt x="96" y="369"/>
                  </a:cubicBezTo>
                  <a:cubicBezTo>
                    <a:pt x="111" y="369"/>
                    <a:pt x="126" y="360"/>
                    <a:pt x="131" y="343"/>
                  </a:cubicBezTo>
                  <a:cubicBezTo>
                    <a:pt x="191" y="259"/>
                    <a:pt x="179" y="164"/>
                    <a:pt x="179" y="81"/>
                  </a:cubicBezTo>
                  <a:cubicBezTo>
                    <a:pt x="179" y="27"/>
                    <a:pt x="134" y="0"/>
                    <a:pt x="9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1" name="Google Shape;2811;p45"/>
            <p:cNvSpPr/>
            <p:nvPr/>
          </p:nvSpPr>
          <p:spPr>
            <a:xfrm>
              <a:off x="4011200" y="2495300"/>
              <a:ext cx="19975" cy="22425"/>
            </a:xfrm>
            <a:custGeom>
              <a:rect b="b" l="l" r="r" t="t"/>
              <a:pathLst>
                <a:path extrusionOk="0" h="897" w="799">
                  <a:moveTo>
                    <a:pt x="600" y="0"/>
                  </a:moveTo>
                  <a:cubicBezTo>
                    <a:pt x="575" y="0"/>
                    <a:pt x="548" y="8"/>
                    <a:pt x="525" y="27"/>
                  </a:cubicBezTo>
                  <a:cubicBezTo>
                    <a:pt x="394" y="146"/>
                    <a:pt x="298" y="289"/>
                    <a:pt x="215" y="432"/>
                  </a:cubicBezTo>
                  <a:cubicBezTo>
                    <a:pt x="144" y="551"/>
                    <a:pt x="1" y="706"/>
                    <a:pt x="84" y="849"/>
                  </a:cubicBezTo>
                  <a:cubicBezTo>
                    <a:pt x="96" y="885"/>
                    <a:pt x="120" y="897"/>
                    <a:pt x="155" y="897"/>
                  </a:cubicBezTo>
                  <a:cubicBezTo>
                    <a:pt x="298" y="897"/>
                    <a:pt x="358" y="718"/>
                    <a:pt x="417" y="611"/>
                  </a:cubicBezTo>
                  <a:cubicBezTo>
                    <a:pt x="501" y="468"/>
                    <a:pt x="584" y="325"/>
                    <a:pt x="703" y="206"/>
                  </a:cubicBezTo>
                  <a:cubicBezTo>
                    <a:pt x="798" y="130"/>
                    <a:pt x="703" y="0"/>
                    <a:pt x="60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2" name="Google Shape;2812;p45"/>
            <p:cNvSpPr/>
            <p:nvPr/>
          </p:nvSpPr>
          <p:spPr>
            <a:xfrm>
              <a:off x="3929950" y="2501875"/>
              <a:ext cx="5075" cy="18775"/>
            </a:xfrm>
            <a:custGeom>
              <a:rect b="b" l="l" r="r" t="t"/>
              <a:pathLst>
                <a:path extrusionOk="0" h="751" w="203">
                  <a:moveTo>
                    <a:pt x="48" y="1"/>
                  </a:moveTo>
                  <a:cubicBezTo>
                    <a:pt x="24" y="1"/>
                    <a:pt x="0" y="13"/>
                    <a:pt x="0" y="38"/>
                  </a:cubicBezTo>
                  <a:cubicBezTo>
                    <a:pt x="0" y="157"/>
                    <a:pt x="0" y="288"/>
                    <a:pt x="24" y="407"/>
                  </a:cubicBezTo>
                  <a:cubicBezTo>
                    <a:pt x="36" y="526"/>
                    <a:pt x="60" y="645"/>
                    <a:pt x="131" y="741"/>
                  </a:cubicBezTo>
                  <a:cubicBezTo>
                    <a:pt x="138" y="747"/>
                    <a:pt x="146" y="750"/>
                    <a:pt x="155" y="750"/>
                  </a:cubicBezTo>
                  <a:cubicBezTo>
                    <a:pt x="178" y="750"/>
                    <a:pt x="203" y="731"/>
                    <a:pt x="203" y="705"/>
                  </a:cubicBezTo>
                  <a:cubicBezTo>
                    <a:pt x="203" y="598"/>
                    <a:pt x="155" y="503"/>
                    <a:pt x="143" y="395"/>
                  </a:cubicBezTo>
                  <a:cubicBezTo>
                    <a:pt x="119" y="276"/>
                    <a:pt x="95" y="145"/>
                    <a:pt x="95" y="26"/>
                  </a:cubicBezTo>
                  <a:cubicBezTo>
                    <a:pt x="90" y="10"/>
                    <a:pt x="69" y="1"/>
                    <a:pt x="4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3" name="Google Shape;2813;p45"/>
            <p:cNvSpPr/>
            <p:nvPr/>
          </p:nvSpPr>
          <p:spPr>
            <a:xfrm>
              <a:off x="3932575" y="2502150"/>
              <a:ext cx="7800" cy="23850"/>
            </a:xfrm>
            <a:custGeom>
              <a:rect b="b" l="l" r="r" t="t"/>
              <a:pathLst>
                <a:path extrusionOk="0" h="954" w="312">
                  <a:moveTo>
                    <a:pt x="73" y="0"/>
                  </a:moveTo>
                  <a:cubicBezTo>
                    <a:pt x="35" y="0"/>
                    <a:pt x="0" y="31"/>
                    <a:pt x="14" y="87"/>
                  </a:cubicBezTo>
                  <a:cubicBezTo>
                    <a:pt x="38" y="253"/>
                    <a:pt x="74" y="396"/>
                    <a:pt x="86" y="563"/>
                  </a:cubicBezTo>
                  <a:cubicBezTo>
                    <a:pt x="98" y="682"/>
                    <a:pt x="86" y="813"/>
                    <a:pt x="157" y="920"/>
                  </a:cubicBezTo>
                  <a:cubicBezTo>
                    <a:pt x="173" y="942"/>
                    <a:pt x="196" y="953"/>
                    <a:pt x="218" y="953"/>
                  </a:cubicBezTo>
                  <a:cubicBezTo>
                    <a:pt x="245" y="953"/>
                    <a:pt x="270" y="936"/>
                    <a:pt x="276" y="896"/>
                  </a:cubicBezTo>
                  <a:cubicBezTo>
                    <a:pt x="312" y="765"/>
                    <a:pt x="264" y="634"/>
                    <a:pt x="241" y="515"/>
                  </a:cubicBezTo>
                  <a:cubicBezTo>
                    <a:pt x="217" y="349"/>
                    <a:pt x="169" y="206"/>
                    <a:pt x="145" y="51"/>
                  </a:cubicBezTo>
                  <a:cubicBezTo>
                    <a:pt x="130" y="16"/>
                    <a:pt x="101" y="0"/>
                    <a:pt x="7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4" name="Google Shape;2814;p45"/>
            <p:cNvSpPr/>
            <p:nvPr/>
          </p:nvSpPr>
          <p:spPr>
            <a:xfrm>
              <a:off x="3936275" y="2504000"/>
              <a:ext cx="10650" cy="27350"/>
            </a:xfrm>
            <a:custGeom>
              <a:rect b="b" l="l" r="r" t="t"/>
              <a:pathLst>
                <a:path extrusionOk="0" h="1094" w="426">
                  <a:moveTo>
                    <a:pt x="125" y="0"/>
                  </a:moveTo>
                  <a:cubicBezTo>
                    <a:pt x="67" y="0"/>
                    <a:pt x="1" y="57"/>
                    <a:pt x="9" y="132"/>
                  </a:cubicBezTo>
                  <a:cubicBezTo>
                    <a:pt x="81" y="418"/>
                    <a:pt x="21" y="906"/>
                    <a:pt x="295" y="1084"/>
                  </a:cubicBezTo>
                  <a:cubicBezTo>
                    <a:pt x="301" y="1091"/>
                    <a:pt x="310" y="1094"/>
                    <a:pt x="320" y="1094"/>
                  </a:cubicBezTo>
                  <a:cubicBezTo>
                    <a:pt x="346" y="1094"/>
                    <a:pt x="378" y="1072"/>
                    <a:pt x="378" y="1037"/>
                  </a:cubicBezTo>
                  <a:cubicBezTo>
                    <a:pt x="426" y="894"/>
                    <a:pt x="366" y="715"/>
                    <a:pt x="343" y="549"/>
                  </a:cubicBezTo>
                  <a:cubicBezTo>
                    <a:pt x="307" y="370"/>
                    <a:pt x="259" y="203"/>
                    <a:pt x="188" y="37"/>
                  </a:cubicBezTo>
                  <a:cubicBezTo>
                    <a:pt x="173" y="11"/>
                    <a:pt x="150" y="0"/>
                    <a:pt x="12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5" name="Google Shape;2815;p45"/>
            <p:cNvSpPr/>
            <p:nvPr/>
          </p:nvSpPr>
          <p:spPr>
            <a:xfrm>
              <a:off x="3945125" y="2506450"/>
              <a:ext cx="10150" cy="34275"/>
            </a:xfrm>
            <a:custGeom>
              <a:rect b="b" l="l" r="r" t="t"/>
              <a:pathLst>
                <a:path extrusionOk="0" h="1371" w="406">
                  <a:moveTo>
                    <a:pt x="76" y="1"/>
                  </a:moveTo>
                  <a:cubicBezTo>
                    <a:pt x="42" y="1"/>
                    <a:pt x="0" y="30"/>
                    <a:pt x="0" y="81"/>
                  </a:cubicBezTo>
                  <a:cubicBezTo>
                    <a:pt x="0" y="331"/>
                    <a:pt x="12" y="582"/>
                    <a:pt x="24" y="832"/>
                  </a:cubicBezTo>
                  <a:cubicBezTo>
                    <a:pt x="48" y="1034"/>
                    <a:pt x="48" y="1236"/>
                    <a:pt x="203" y="1355"/>
                  </a:cubicBezTo>
                  <a:cubicBezTo>
                    <a:pt x="214" y="1366"/>
                    <a:pt x="227" y="1371"/>
                    <a:pt x="240" y="1371"/>
                  </a:cubicBezTo>
                  <a:cubicBezTo>
                    <a:pt x="270" y="1371"/>
                    <a:pt x="302" y="1348"/>
                    <a:pt x="310" y="1332"/>
                  </a:cubicBezTo>
                  <a:cubicBezTo>
                    <a:pt x="405" y="1153"/>
                    <a:pt x="322" y="915"/>
                    <a:pt x="298" y="712"/>
                  </a:cubicBezTo>
                  <a:cubicBezTo>
                    <a:pt x="262" y="474"/>
                    <a:pt x="239" y="260"/>
                    <a:pt x="120" y="34"/>
                  </a:cubicBezTo>
                  <a:cubicBezTo>
                    <a:pt x="115" y="11"/>
                    <a:pt x="97" y="1"/>
                    <a:pt x="7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6" name="Google Shape;2816;p45"/>
            <p:cNvSpPr/>
            <p:nvPr/>
          </p:nvSpPr>
          <p:spPr>
            <a:xfrm>
              <a:off x="3951675" y="2491950"/>
              <a:ext cx="6875" cy="21175"/>
            </a:xfrm>
            <a:custGeom>
              <a:rect b="b" l="l" r="r" t="t"/>
              <a:pathLst>
                <a:path extrusionOk="0" h="847" w="275">
                  <a:moveTo>
                    <a:pt x="98" y="0"/>
                  </a:moveTo>
                  <a:cubicBezTo>
                    <a:pt x="61" y="0"/>
                    <a:pt x="24" y="27"/>
                    <a:pt x="24" y="78"/>
                  </a:cubicBezTo>
                  <a:cubicBezTo>
                    <a:pt x="48" y="316"/>
                    <a:pt x="0" y="602"/>
                    <a:pt x="119" y="816"/>
                  </a:cubicBezTo>
                  <a:cubicBezTo>
                    <a:pt x="130" y="837"/>
                    <a:pt x="149" y="847"/>
                    <a:pt x="168" y="847"/>
                  </a:cubicBezTo>
                  <a:cubicBezTo>
                    <a:pt x="192" y="847"/>
                    <a:pt x="215" y="831"/>
                    <a:pt x="215" y="804"/>
                  </a:cubicBezTo>
                  <a:cubicBezTo>
                    <a:pt x="274" y="566"/>
                    <a:pt x="203" y="280"/>
                    <a:pt x="167" y="66"/>
                  </a:cubicBezTo>
                  <a:cubicBezTo>
                    <a:pt x="161" y="21"/>
                    <a:pt x="130" y="0"/>
                    <a:pt x="9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7" name="Google Shape;2817;p45"/>
            <p:cNvSpPr/>
            <p:nvPr/>
          </p:nvSpPr>
          <p:spPr>
            <a:xfrm>
              <a:off x="3955250" y="2490575"/>
              <a:ext cx="8950" cy="7800"/>
            </a:xfrm>
            <a:custGeom>
              <a:rect b="b" l="l" r="r" t="t"/>
              <a:pathLst>
                <a:path extrusionOk="0" h="312" w="358">
                  <a:moveTo>
                    <a:pt x="148" y="1"/>
                  </a:moveTo>
                  <a:cubicBezTo>
                    <a:pt x="72" y="1"/>
                    <a:pt x="0" y="85"/>
                    <a:pt x="72" y="181"/>
                  </a:cubicBezTo>
                  <a:cubicBezTo>
                    <a:pt x="131" y="252"/>
                    <a:pt x="191" y="300"/>
                    <a:pt x="274" y="312"/>
                  </a:cubicBezTo>
                  <a:cubicBezTo>
                    <a:pt x="298" y="312"/>
                    <a:pt x="310" y="312"/>
                    <a:pt x="322" y="276"/>
                  </a:cubicBezTo>
                  <a:cubicBezTo>
                    <a:pt x="357" y="181"/>
                    <a:pt x="274" y="145"/>
                    <a:pt x="250" y="74"/>
                  </a:cubicBezTo>
                  <a:cubicBezTo>
                    <a:pt x="226" y="22"/>
                    <a:pt x="187" y="1"/>
                    <a:pt x="14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8" name="Google Shape;2818;p45"/>
            <p:cNvSpPr/>
            <p:nvPr/>
          </p:nvSpPr>
          <p:spPr>
            <a:xfrm>
              <a:off x="4200800" y="2467500"/>
              <a:ext cx="9850" cy="29750"/>
            </a:xfrm>
            <a:custGeom>
              <a:rect b="b" l="l" r="r" t="t"/>
              <a:pathLst>
                <a:path extrusionOk="0" h="1190" w="394">
                  <a:moveTo>
                    <a:pt x="51" y="1"/>
                  </a:moveTo>
                  <a:cubicBezTo>
                    <a:pt x="24" y="1"/>
                    <a:pt x="1" y="19"/>
                    <a:pt x="1" y="56"/>
                  </a:cubicBezTo>
                  <a:cubicBezTo>
                    <a:pt x="1" y="413"/>
                    <a:pt x="1" y="830"/>
                    <a:pt x="144" y="1163"/>
                  </a:cubicBezTo>
                  <a:cubicBezTo>
                    <a:pt x="157" y="1181"/>
                    <a:pt x="176" y="1189"/>
                    <a:pt x="195" y="1189"/>
                  </a:cubicBezTo>
                  <a:cubicBezTo>
                    <a:pt x="225" y="1189"/>
                    <a:pt x="255" y="1169"/>
                    <a:pt x="263" y="1139"/>
                  </a:cubicBezTo>
                  <a:cubicBezTo>
                    <a:pt x="394" y="782"/>
                    <a:pt x="251" y="365"/>
                    <a:pt x="120" y="44"/>
                  </a:cubicBezTo>
                  <a:cubicBezTo>
                    <a:pt x="103" y="16"/>
                    <a:pt x="75" y="1"/>
                    <a:pt x="5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9" name="Google Shape;2819;p45"/>
            <p:cNvSpPr/>
            <p:nvPr/>
          </p:nvSpPr>
          <p:spPr>
            <a:xfrm>
              <a:off x="4191575" y="2448950"/>
              <a:ext cx="12825" cy="50700"/>
            </a:xfrm>
            <a:custGeom>
              <a:rect b="b" l="l" r="r" t="t"/>
              <a:pathLst>
                <a:path extrusionOk="0" h="2028" w="513">
                  <a:moveTo>
                    <a:pt x="191" y="0"/>
                  </a:moveTo>
                  <a:cubicBezTo>
                    <a:pt x="191" y="0"/>
                    <a:pt x="156" y="0"/>
                    <a:pt x="156" y="12"/>
                  </a:cubicBezTo>
                  <a:cubicBezTo>
                    <a:pt x="1" y="619"/>
                    <a:pt x="168" y="1393"/>
                    <a:pt x="334" y="1989"/>
                  </a:cubicBezTo>
                  <a:cubicBezTo>
                    <a:pt x="340" y="2015"/>
                    <a:pt x="357" y="2028"/>
                    <a:pt x="377" y="2028"/>
                  </a:cubicBezTo>
                  <a:cubicBezTo>
                    <a:pt x="401" y="2028"/>
                    <a:pt x="428" y="2009"/>
                    <a:pt x="441" y="1977"/>
                  </a:cubicBezTo>
                  <a:cubicBezTo>
                    <a:pt x="513" y="1346"/>
                    <a:pt x="298" y="619"/>
                    <a:pt x="19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0" name="Google Shape;2820;p45"/>
            <p:cNvSpPr/>
            <p:nvPr/>
          </p:nvSpPr>
          <p:spPr>
            <a:xfrm>
              <a:off x="4183250" y="2433175"/>
              <a:ext cx="13125" cy="66400"/>
            </a:xfrm>
            <a:custGeom>
              <a:rect b="b" l="l" r="r" t="t"/>
              <a:pathLst>
                <a:path extrusionOk="0" h="2656" w="525">
                  <a:moveTo>
                    <a:pt x="109" y="0"/>
                  </a:moveTo>
                  <a:cubicBezTo>
                    <a:pt x="90" y="0"/>
                    <a:pt x="72" y="12"/>
                    <a:pt x="72" y="36"/>
                  </a:cubicBezTo>
                  <a:cubicBezTo>
                    <a:pt x="0" y="869"/>
                    <a:pt x="36" y="1822"/>
                    <a:pt x="250" y="2620"/>
                  </a:cubicBezTo>
                  <a:cubicBezTo>
                    <a:pt x="256" y="2643"/>
                    <a:pt x="274" y="2655"/>
                    <a:pt x="292" y="2655"/>
                  </a:cubicBezTo>
                  <a:cubicBezTo>
                    <a:pt x="310" y="2655"/>
                    <a:pt x="328" y="2643"/>
                    <a:pt x="334" y="2620"/>
                  </a:cubicBezTo>
                  <a:cubicBezTo>
                    <a:pt x="524" y="1786"/>
                    <a:pt x="203" y="869"/>
                    <a:pt x="155" y="36"/>
                  </a:cubicBezTo>
                  <a:cubicBezTo>
                    <a:pt x="149" y="12"/>
                    <a:pt x="128" y="0"/>
                    <a:pt x="10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1" name="Google Shape;2821;p45"/>
            <p:cNvSpPr/>
            <p:nvPr/>
          </p:nvSpPr>
          <p:spPr>
            <a:xfrm>
              <a:off x="4170150" y="2436000"/>
              <a:ext cx="13425" cy="54500"/>
            </a:xfrm>
            <a:custGeom>
              <a:rect b="b" l="l" r="r" t="t"/>
              <a:pathLst>
                <a:path extrusionOk="0" h="2180" w="537">
                  <a:moveTo>
                    <a:pt x="237" y="0"/>
                  </a:moveTo>
                  <a:cubicBezTo>
                    <a:pt x="230" y="0"/>
                    <a:pt x="221" y="6"/>
                    <a:pt x="215" y="18"/>
                  </a:cubicBezTo>
                  <a:cubicBezTo>
                    <a:pt x="108" y="661"/>
                    <a:pt x="1" y="1495"/>
                    <a:pt x="191" y="2126"/>
                  </a:cubicBezTo>
                  <a:cubicBezTo>
                    <a:pt x="203" y="2161"/>
                    <a:pt x="233" y="2179"/>
                    <a:pt x="264" y="2179"/>
                  </a:cubicBezTo>
                  <a:cubicBezTo>
                    <a:pt x="295" y="2179"/>
                    <a:pt x="328" y="2161"/>
                    <a:pt x="346" y="2126"/>
                  </a:cubicBezTo>
                  <a:cubicBezTo>
                    <a:pt x="536" y="1495"/>
                    <a:pt x="370" y="649"/>
                    <a:pt x="251" y="18"/>
                  </a:cubicBezTo>
                  <a:cubicBezTo>
                    <a:pt x="251" y="6"/>
                    <a:pt x="245" y="0"/>
                    <a:pt x="23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2" name="Google Shape;2822;p45"/>
            <p:cNvSpPr/>
            <p:nvPr/>
          </p:nvSpPr>
          <p:spPr>
            <a:xfrm>
              <a:off x="4157950" y="2456300"/>
              <a:ext cx="7475" cy="28375"/>
            </a:xfrm>
            <a:custGeom>
              <a:rect b="b" l="l" r="r" t="t"/>
              <a:pathLst>
                <a:path extrusionOk="0" h="1135" w="299">
                  <a:moveTo>
                    <a:pt x="154" y="1"/>
                  </a:moveTo>
                  <a:cubicBezTo>
                    <a:pt x="102" y="1"/>
                    <a:pt x="48" y="34"/>
                    <a:pt x="48" y="99"/>
                  </a:cubicBezTo>
                  <a:cubicBezTo>
                    <a:pt x="48" y="278"/>
                    <a:pt x="24" y="480"/>
                    <a:pt x="24" y="659"/>
                  </a:cubicBezTo>
                  <a:cubicBezTo>
                    <a:pt x="24" y="802"/>
                    <a:pt x="0" y="968"/>
                    <a:pt x="84" y="1099"/>
                  </a:cubicBezTo>
                  <a:cubicBezTo>
                    <a:pt x="102" y="1123"/>
                    <a:pt x="125" y="1135"/>
                    <a:pt x="148" y="1135"/>
                  </a:cubicBezTo>
                  <a:cubicBezTo>
                    <a:pt x="170" y="1135"/>
                    <a:pt x="191" y="1123"/>
                    <a:pt x="203" y="1099"/>
                  </a:cubicBezTo>
                  <a:cubicBezTo>
                    <a:pt x="298" y="968"/>
                    <a:pt x="262" y="802"/>
                    <a:pt x="262" y="659"/>
                  </a:cubicBezTo>
                  <a:cubicBezTo>
                    <a:pt x="262" y="480"/>
                    <a:pt x="250" y="278"/>
                    <a:pt x="250" y="99"/>
                  </a:cubicBezTo>
                  <a:cubicBezTo>
                    <a:pt x="256" y="34"/>
                    <a:pt x="206" y="1"/>
                    <a:pt x="15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3" name="Google Shape;2823;p45"/>
            <p:cNvSpPr/>
            <p:nvPr/>
          </p:nvSpPr>
          <p:spPr>
            <a:xfrm>
              <a:off x="4150200" y="2476275"/>
              <a:ext cx="8900" cy="9225"/>
            </a:xfrm>
            <a:custGeom>
              <a:rect b="b" l="l" r="r" t="t"/>
              <a:pathLst>
                <a:path extrusionOk="0" h="369" w="356">
                  <a:moveTo>
                    <a:pt x="219" y="0"/>
                  </a:moveTo>
                  <a:cubicBezTo>
                    <a:pt x="194" y="0"/>
                    <a:pt x="168" y="12"/>
                    <a:pt x="144" y="38"/>
                  </a:cubicBezTo>
                  <a:cubicBezTo>
                    <a:pt x="96" y="74"/>
                    <a:pt x="60" y="122"/>
                    <a:pt x="25" y="181"/>
                  </a:cubicBezTo>
                  <a:cubicBezTo>
                    <a:pt x="1" y="253"/>
                    <a:pt x="25" y="300"/>
                    <a:pt x="72" y="360"/>
                  </a:cubicBezTo>
                  <a:cubicBezTo>
                    <a:pt x="78" y="366"/>
                    <a:pt x="93" y="369"/>
                    <a:pt x="108" y="369"/>
                  </a:cubicBezTo>
                  <a:cubicBezTo>
                    <a:pt x="123" y="369"/>
                    <a:pt x="138" y="366"/>
                    <a:pt x="144" y="360"/>
                  </a:cubicBezTo>
                  <a:cubicBezTo>
                    <a:pt x="203" y="300"/>
                    <a:pt x="239" y="241"/>
                    <a:pt x="275" y="181"/>
                  </a:cubicBezTo>
                  <a:cubicBezTo>
                    <a:pt x="355" y="101"/>
                    <a:pt x="295" y="0"/>
                    <a:pt x="21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4" name="Google Shape;2824;p45"/>
            <p:cNvSpPr/>
            <p:nvPr/>
          </p:nvSpPr>
          <p:spPr>
            <a:xfrm>
              <a:off x="4147825" y="2488225"/>
              <a:ext cx="925" cy="325"/>
            </a:xfrm>
            <a:custGeom>
              <a:rect b="b" l="l" r="r" t="t"/>
              <a:pathLst>
                <a:path extrusionOk="0" h="13" w="37">
                  <a:moveTo>
                    <a:pt x="13" y="1"/>
                  </a:moveTo>
                  <a:cubicBezTo>
                    <a:pt x="1" y="1"/>
                    <a:pt x="1" y="13"/>
                    <a:pt x="13" y="13"/>
                  </a:cubicBezTo>
                  <a:cubicBezTo>
                    <a:pt x="36" y="13"/>
                    <a:pt x="36" y="1"/>
                    <a:pt x="1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5" name="Google Shape;2825;p45"/>
            <p:cNvSpPr/>
            <p:nvPr/>
          </p:nvSpPr>
          <p:spPr>
            <a:xfrm>
              <a:off x="4195750" y="2486650"/>
              <a:ext cx="8050" cy="21775"/>
            </a:xfrm>
            <a:custGeom>
              <a:rect b="b" l="l" r="r" t="t"/>
              <a:pathLst>
                <a:path extrusionOk="0" h="871" w="322">
                  <a:moveTo>
                    <a:pt x="55" y="1"/>
                  </a:moveTo>
                  <a:cubicBezTo>
                    <a:pt x="29" y="1"/>
                    <a:pt x="1" y="12"/>
                    <a:pt x="1" y="40"/>
                  </a:cubicBezTo>
                  <a:cubicBezTo>
                    <a:pt x="1" y="183"/>
                    <a:pt x="24" y="338"/>
                    <a:pt x="48" y="481"/>
                  </a:cubicBezTo>
                  <a:cubicBezTo>
                    <a:pt x="84" y="600"/>
                    <a:pt x="96" y="766"/>
                    <a:pt x="179" y="850"/>
                  </a:cubicBezTo>
                  <a:cubicBezTo>
                    <a:pt x="193" y="864"/>
                    <a:pt x="211" y="870"/>
                    <a:pt x="228" y="870"/>
                  </a:cubicBezTo>
                  <a:cubicBezTo>
                    <a:pt x="254" y="870"/>
                    <a:pt x="279" y="855"/>
                    <a:pt x="286" y="826"/>
                  </a:cubicBezTo>
                  <a:cubicBezTo>
                    <a:pt x="322" y="707"/>
                    <a:pt x="239" y="600"/>
                    <a:pt x="215" y="481"/>
                  </a:cubicBezTo>
                  <a:cubicBezTo>
                    <a:pt x="155" y="338"/>
                    <a:pt x="108" y="183"/>
                    <a:pt x="96" y="16"/>
                  </a:cubicBezTo>
                  <a:cubicBezTo>
                    <a:pt x="91" y="6"/>
                    <a:pt x="74" y="1"/>
                    <a:pt x="5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6" name="Google Shape;2826;p45"/>
            <p:cNvSpPr/>
            <p:nvPr/>
          </p:nvSpPr>
          <p:spPr>
            <a:xfrm>
              <a:off x="4196450" y="2477025"/>
              <a:ext cx="10925" cy="34000"/>
            </a:xfrm>
            <a:custGeom>
              <a:rect b="b" l="l" r="r" t="t"/>
              <a:pathLst>
                <a:path extrusionOk="0" h="1360" w="437">
                  <a:moveTo>
                    <a:pt x="80" y="0"/>
                  </a:moveTo>
                  <a:cubicBezTo>
                    <a:pt x="41" y="0"/>
                    <a:pt x="1" y="39"/>
                    <a:pt x="8" y="92"/>
                  </a:cubicBezTo>
                  <a:cubicBezTo>
                    <a:pt x="151" y="485"/>
                    <a:pt x="80" y="925"/>
                    <a:pt x="234" y="1318"/>
                  </a:cubicBezTo>
                  <a:cubicBezTo>
                    <a:pt x="241" y="1339"/>
                    <a:pt x="272" y="1359"/>
                    <a:pt x="301" y="1359"/>
                  </a:cubicBezTo>
                  <a:cubicBezTo>
                    <a:pt x="323" y="1359"/>
                    <a:pt x="343" y="1348"/>
                    <a:pt x="354" y="1318"/>
                  </a:cubicBezTo>
                  <a:cubicBezTo>
                    <a:pt x="437" y="901"/>
                    <a:pt x="318" y="401"/>
                    <a:pt x="139" y="44"/>
                  </a:cubicBezTo>
                  <a:cubicBezTo>
                    <a:pt x="126" y="13"/>
                    <a:pt x="103" y="0"/>
                    <a:pt x="8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7" name="Google Shape;2827;p45"/>
            <p:cNvSpPr/>
            <p:nvPr/>
          </p:nvSpPr>
          <p:spPr>
            <a:xfrm>
              <a:off x="4204675" y="2488625"/>
              <a:ext cx="14325" cy="28050"/>
            </a:xfrm>
            <a:custGeom>
              <a:rect b="b" l="l" r="r" t="t"/>
              <a:pathLst>
                <a:path extrusionOk="0" h="1122" w="573">
                  <a:moveTo>
                    <a:pt x="172" y="0"/>
                  </a:moveTo>
                  <a:cubicBezTo>
                    <a:pt x="88" y="0"/>
                    <a:pt x="1" y="69"/>
                    <a:pt x="36" y="175"/>
                  </a:cubicBezTo>
                  <a:cubicBezTo>
                    <a:pt x="96" y="330"/>
                    <a:pt x="144" y="497"/>
                    <a:pt x="167" y="640"/>
                  </a:cubicBezTo>
                  <a:cubicBezTo>
                    <a:pt x="203" y="794"/>
                    <a:pt x="215" y="949"/>
                    <a:pt x="298" y="1068"/>
                  </a:cubicBezTo>
                  <a:cubicBezTo>
                    <a:pt x="319" y="1105"/>
                    <a:pt x="350" y="1121"/>
                    <a:pt x="379" y="1121"/>
                  </a:cubicBezTo>
                  <a:cubicBezTo>
                    <a:pt x="416" y="1121"/>
                    <a:pt x="452" y="1096"/>
                    <a:pt x="465" y="1056"/>
                  </a:cubicBezTo>
                  <a:cubicBezTo>
                    <a:pt x="572" y="759"/>
                    <a:pt x="406" y="366"/>
                    <a:pt x="298" y="104"/>
                  </a:cubicBezTo>
                  <a:cubicBezTo>
                    <a:pt x="284" y="32"/>
                    <a:pt x="229" y="0"/>
                    <a:pt x="17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8" name="Google Shape;2828;p45"/>
            <p:cNvSpPr/>
            <p:nvPr/>
          </p:nvSpPr>
          <p:spPr>
            <a:xfrm>
              <a:off x="4221175" y="2512575"/>
              <a:ext cx="8025" cy="13950"/>
            </a:xfrm>
            <a:custGeom>
              <a:rect b="b" l="l" r="r" t="t"/>
              <a:pathLst>
                <a:path extrusionOk="0" h="558" w="321">
                  <a:moveTo>
                    <a:pt x="93" y="0"/>
                  </a:moveTo>
                  <a:cubicBezTo>
                    <a:pt x="47" y="0"/>
                    <a:pt x="1" y="38"/>
                    <a:pt x="7" y="98"/>
                  </a:cubicBezTo>
                  <a:cubicBezTo>
                    <a:pt x="31" y="170"/>
                    <a:pt x="55" y="265"/>
                    <a:pt x="103" y="337"/>
                  </a:cubicBezTo>
                  <a:cubicBezTo>
                    <a:pt x="150" y="432"/>
                    <a:pt x="174" y="467"/>
                    <a:pt x="246" y="551"/>
                  </a:cubicBezTo>
                  <a:cubicBezTo>
                    <a:pt x="254" y="555"/>
                    <a:pt x="265" y="557"/>
                    <a:pt x="277" y="557"/>
                  </a:cubicBezTo>
                  <a:cubicBezTo>
                    <a:pt x="300" y="557"/>
                    <a:pt x="321" y="547"/>
                    <a:pt x="305" y="515"/>
                  </a:cubicBezTo>
                  <a:cubicBezTo>
                    <a:pt x="293" y="444"/>
                    <a:pt x="293" y="384"/>
                    <a:pt x="269" y="313"/>
                  </a:cubicBezTo>
                  <a:cubicBezTo>
                    <a:pt x="234" y="229"/>
                    <a:pt x="210" y="146"/>
                    <a:pt x="174" y="75"/>
                  </a:cubicBezTo>
                  <a:cubicBezTo>
                    <a:pt x="164" y="23"/>
                    <a:pt x="129" y="0"/>
                    <a:pt x="9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9" name="Google Shape;2829;p45"/>
            <p:cNvSpPr/>
            <p:nvPr/>
          </p:nvSpPr>
          <p:spPr>
            <a:xfrm>
              <a:off x="4234000" y="2521000"/>
              <a:ext cx="7625" cy="14500"/>
            </a:xfrm>
            <a:custGeom>
              <a:rect b="b" l="l" r="r" t="t"/>
              <a:pathLst>
                <a:path extrusionOk="0" h="580" w="305">
                  <a:moveTo>
                    <a:pt x="135" y="1"/>
                  </a:moveTo>
                  <a:cubicBezTo>
                    <a:pt x="74" y="1"/>
                    <a:pt x="1" y="72"/>
                    <a:pt x="42" y="154"/>
                  </a:cubicBezTo>
                  <a:cubicBezTo>
                    <a:pt x="66" y="226"/>
                    <a:pt x="78" y="309"/>
                    <a:pt x="102" y="392"/>
                  </a:cubicBezTo>
                  <a:cubicBezTo>
                    <a:pt x="102" y="464"/>
                    <a:pt x="102" y="523"/>
                    <a:pt x="161" y="571"/>
                  </a:cubicBezTo>
                  <a:cubicBezTo>
                    <a:pt x="173" y="577"/>
                    <a:pt x="188" y="580"/>
                    <a:pt x="201" y="580"/>
                  </a:cubicBezTo>
                  <a:cubicBezTo>
                    <a:pt x="215" y="580"/>
                    <a:pt x="227" y="577"/>
                    <a:pt x="233" y="571"/>
                  </a:cubicBezTo>
                  <a:cubicBezTo>
                    <a:pt x="304" y="511"/>
                    <a:pt x="292" y="416"/>
                    <a:pt x="280" y="333"/>
                  </a:cubicBezTo>
                  <a:cubicBezTo>
                    <a:pt x="256" y="226"/>
                    <a:pt x="245" y="130"/>
                    <a:pt x="197" y="47"/>
                  </a:cubicBezTo>
                  <a:cubicBezTo>
                    <a:pt x="186" y="14"/>
                    <a:pt x="162" y="1"/>
                    <a:pt x="13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0" name="Google Shape;2830;p45"/>
            <p:cNvSpPr/>
            <p:nvPr/>
          </p:nvSpPr>
          <p:spPr>
            <a:xfrm>
              <a:off x="4243075" y="2533175"/>
              <a:ext cx="325" cy="625"/>
            </a:xfrm>
            <a:custGeom>
              <a:rect b="b" l="l" r="r" t="t"/>
              <a:pathLst>
                <a:path extrusionOk="0" h="25" w="13">
                  <a:moveTo>
                    <a:pt x="1" y="1"/>
                  </a:moveTo>
                  <a:lnTo>
                    <a:pt x="1" y="24"/>
                  </a:lnTo>
                  <a:cubicBezTo>
                    <a:pt x="13" y="24"/>
                    <a:pt x="13" y="1"/>
                    <a:pt x="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1" name="Google Shape;2831;p45"/>
            <p:cNvSpPr/>
            <p:nvPr/>
          </p:nvSpPr>
          <p:spPr>
            <a:xfrm>
              <a:off x="4421675" y="2342450"/>
              <a:ext cx="6275" cy="22250"/>
            </a:xfrm>
            <a:custGeom>
              <a:rect b="b" l="l" r="r" t="t"/>
              <a:pathLst>
                <a:path extrusionOk="0" h="890" w="251">
                  <a:moveTo>
                    <a:pt x="82" y="1"/>
                  </a:moveTo>
                  <a:cubicBezTo>
                    <a:pt x="40" y="1"/>
                    <a:pt x="0" y="24"/>
                    <a:pt x="0" y="69"/>
                  </a:cubicBezTo>
                  <a:cubicBezTo>
                    <a:pt x="0" y="224"/>
                    <a:pt x="12" y="355"/>
                    <a:pt x="36" y="510"/>
                  </a:cubicBezTo>
                  <a:cubicBezTo>
                    <a:pt x="48" y="629"/>
                    <a:pt x="48" y="748"/>
                    <a:pt x="108" y="855"/>
                  </a:cubicBezTo>
                  <a:cubicBezTo>
                    <a:pt x="119" y="878"/>
                    <a:pt x="143" y="889"/>
                    <a:pt x="167" y="889"/>
                  </a:cubicBezTo>
                  <a:cubicBezTo>
                    <a:pt x="194" y="889"/>
                    <a:pt x="220" y="875"/>
                    <a:pt x="227" y="843"/>
                  </a:cubicBezTo>
                  <a:cubicBezTo>
                    <a:pt x="250" y="724"/>
                    <a:pt x="227" y="605"/>
                    <a:pt x="215" y="486"/>
                  </a:cubicBezTo>
                  <a:cubicBezTo>
                    <a:pt x="191" y="355"/>
                    <a:pt x="179" y="224"/>
                    <a:pt x="179" y="93"/>
                  </a:cubicBezTo>
                  <a:cubicBezTo>
                    <a:pt x="179" y="30"/>
                    <a:pt x="129" y="1"/>
                    <a:pt x="8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2" name="Google Shape;2832;p45"/>
            <p:cNvSpPr/>
            <p:nvPr/>
          </p:nvSpPr>
          <p:spPr>
            <a:xfrm>
              <a:off x="4428175" y="2338975"/>
              <a:ext cx="12575" cy="52025"/>
            </a:xfrm>
            <a:custGeom>
              <a:rect b="b" l="l" r="r" t="t"/>
              <a:pathLst>
                <a:path extrusionOk="0" h="2081" w="503">
                  <a:moveTo>
                    <a:pt x="94" y="0"/>
                  </a:moveTo>
                  <a:cubicBezTo>
                    <a:pt x="48" y="0"/>
                    <a:pt x="1" y="54"/>
                    <a:pt x="26" y="113"/>
                  </a:cubicBezTo>
                  <a:cubicBezTo>
                    <a:pt x="169" y="446"/>
                    <a:pt x="133" y="851"/>
                    <a:pt x="145" y="1208"/>
                  </a:cubicBezTo>
                  <a:cubicBezTo>
                    <a:pt x="145" y="1458"/>
                    <a:pt x="86" y="1816"/>
                    <a:pt x="229" y="2042"/>
                  </a:cubicBezTo>
                  <a:cubicBezTo>
                    <a:pt x="250" y="2069"/>
                    <a:pt x="279" y="2081"/>
                    <a:pt x="306" y="2081"/>
                  </a:cubicBezTo>
                  <a:cubicBezTo>
                    <a:pt x="339" y="2081"/>
                    <a:pt x="370" y="2063"/>
                    <a:pt x="383" y="2030"/>
                  </a:cubicBezTo>
                  <a:cubicBezTo>
                    <a:pt x="502" y="1732"/>
                    <a:pt x="407" y="1256"/>
                    <a:pt x="383" y="923"/>
                  </a:cubicBezTo>
                  <a:cubicBezTo>
                    <a:pt x="359" y="613"/>
                    <a:pt x="300" y="303"/>
                    <a:pt x="145" y="30"/>
                  </a:cubicBezTo>
                  <a:cubicBezTo>
                    <a:pt x="131" y="9"/>
                    <a:pt x="113" y="0"/>
                    <a:pt x="9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3" name="Google Shape;2833;p45"/>
            <p:cNvSpPr/>
            <p:nvPr/>
          </p:nvSpPr>
          <p:spPr>
            <a:xfrm>
              <a:off x="4435625" y="2347275"/>
              <a:ext cx="12275" cy="56075"/>
            </a:xfrm>
            <a:custGeom>
              <a:rect b="b" l="l" r="r" t="t"/>
              <a:pathLst>
                <a:path extrusionOk="0" h="2243" w="491">
                  <a:moveTo>
                    <a:pt x="31" y="1"/>
                  </a:moveTo>
                  <a:cubicBezTo>
                    <a:pt x="13" y="1"/>
                    <a:pt x="0" y="16"/>
                    <a:pt x="14" y="43"/>
                  </a:cubicBezTo>
                  <a:cubicBezTo>
                    <a:pt x="73" y="448"/>
                    <a:pt x="97" y="853"/>
                    <a:pt x="109" y="1245"/>
                  </a:cubicBezTo>
                  <a:cubicBezTo>
                    <a:pt x="133" y="1567"/>
                    <a:pt x="97" y="1888"/>
                    <a:pt x="192" y="2198"/>
                  </a:cubicBezTo>
                  <a:cubicBezTo>
                    <a:pt x="198" y="2228"/>
                    <a:pt x="222" y="2243"/>
                    <a:pt x="248" y="2243"/>
                  </a:cubicBezTo>
                  <a:cubicBezTo>
                    <a:pt x="273" y="2243"/>
                    <a:pt x="300" y="2228"/>
                    <a:pt x="312" y="2198"/>
                  </a:cubicBezTo>
                  <a:cubicBezTo>
                    <a:pt x="490" y="1543"/>
                    <a:pt x="228" y="674"/>
                    <a:pt x="73" y="31"/>
                  </a:cubicBezTo>
                  <a:cubicBezTo>
                    <a:pt x="63" y="10"/>
                    <a:pt x="46" y="1"/>
                    <a:pt x="3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4" name="Google Shape;2834;p45"/>
            <p:cNvSpPr/>
            <p:nvPr/>
          </p:nvSpPr>
          <p:spPr>
            <a:xfrm>
              <a:off x="4442500" y="2347750"/>
              <a:ext cx="10450" cy="46875"/>
            </a:xfrm>
            <a:custGeom>
              <a:rect b="b" l="l" r="r" t="t"/>
              <a:pathLst>
                <a:path extrusionOk="0" h="1875" w="418">
                  <a:moveTo>
                    <a:pt x="37" y="0"/>
                  </a:moveTo>
                  <a:cubicBezTo>
                    <a:pt x="13" y="0"/>
                    <a:pt x="1" y="0"/>
                    <a:pt x="1" y="12"/>
                  </a:cubicBezTo>
                  <a:cubicBezTo>
                    <a:pt x="108" y="333"/>
                    <a:pt x="108" y="714"/>
                    <a:pt x="120" y="1072"/>
                  </a:cubicBezTo>
                  <a:cubicBezTo>
                    <a:pt x="120" y="1322"/>
                    <a:pt x="84" y="1631"/>
                    <a:pt x="227" y="1857"/>
                  </a:cubicBezTo>
                  <a:cubicBezTo>
                    <a:pt x="238" y="1868"/>
                    <a:pt x="253" y="1874"/>
                    <a:pt x="268" y="1874"/>
                  </a:cubicBezTo>
                  <a:cubicBezTo>
                    <a:pt x="286" y="1874"/>
                    <a:pt x="304" y="1865"/>
                    <a:pt x="310" y="1846"/>
                  </a:cubicBezTo>
                  <a:cubicBezTo>
                    <a:pt x="418" y="1548"/>
                    <a:pt x="322" y="1143"/>
                    <a:pt x="298" y="834"/>
                  </a:cubicBezTo>
                  <a:cubicBezTo>
                    <a:pt x="275" y="536"/>
                    <a:pt x="179" y="250"/>
                    <a:pt x="3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5" name="Google Shape;2835;p45"/>
            <p:cNvSpPr/>
            <p:nvPr/>
          </p:nvSpPr>
          <p:spPr>
            <a:xfrm>
              <a:off x="4451425" y="2359725"/>
              <a:ext cx="12825" cy="24800"/>
            </a:xfrm>
            <a:custGeom>
              <a:rect b="b" l="l" r="r" t="t"/>
              <a:pathLst>
                <a:path extrusionOk="0" h="992" w="513">
                  <a:moveTo>
                    <a:pt x="5" y="0"/>
                  </a:moveTo>
                  <a:cubicBezTo>
                    <a:pt x="4" y="0"/>
                    <a:pt x="1" y="3"/>
                    <a:pt x="1" y="9"/>
                  </a:cubicBezTo>
                  <a:cubicBezTo>
                    <a:pt x="7" y="3"/>
                    <a:pt x="7" y="0"/>
                    <a:pt x="5" y="0"/>
                  </a:cubicBezTo>
                  <a:close/>
                  <a:moveTo>
                    <a:pt x="1" y="9"/>
                  </a:moveTo>
                  <a:cubicBezTo>
                    <a:pt x="96" y="176"/>
                    <a:pt x="168" y="366"/>
                    <a:pt x="215" y="545"/>
                  </a:cubicBezTo>
                  <a:cubicBezTo>
                    <a:pt x="251" y="676"/>
                    <a:pt x="275" y="855"/>
                    <a:pt x="370" y="974"/>
                  </a:cubicBezTo>
                  <a:cubicBezTo>
                    <a:pt x="383" y="987"/>
                    <a:pt x="398" y="992"/>
                    <a:pt x="412" y="992"/>
                  </a:cubicBezTo>
                  <a:cubicBezTo>
                    <a:pt x="436" y="992"/>
                    <a:pt x="458" y="977"/>
                    <a:pt x="465" y="962"/>
                  </a:cubicBezTo>
                  <a:cubicBezTo>
                    <a:pt x="513" y="795"/>
                    <a:pt x="406" y="569"/>
                    <a:pt x="346" y="426"/>
                  </a:cubicBezTo>
                  <a:cubicBezTo>
                    <a:pt x="275" y="235"/>
                    <a:pt x="180" y="93"/>
                    <a:pt x="1" y="9"/>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6" name="Google Shape;2836;p45"/>
            <p:cNvSpPr/>
            <p:nvPr/>
          </p:nvSpPr>
          <p:spPr>
            <a:xfrm>
              <a:off x="4463975" y="2377275"/>
              <a:ext cx="8925" cy="8050"/>
            </a:xfrm>
            <a:custGeom>
              <a:rect b="b" l="l" r="r" t="t"/>
              <a:pathLst>
                <a:path extrusionOk="0" h="322" w="357">
                  <a:moveTo>
                    <a:pt x="127" y="0"/>
                  </a:moveTo>
                  <a:cubicBezTo>
                    <a:pt x="51" y="0"/>
                    <a:pt x="0" y="112"/>
                    <a:pt x="82" y="153"/>
                  </a:cubicBezTo>
                  <a:cubicBezTo>
                    <a:pt x="142" y="188"/>
                    <a:pt x="142" y="260"/>
                    <a:pt x="190" y="307"/>
                  </a:cubicBezTo>
                  <a:cubicBezTo>
                    <a:pt x="203" y="314"/>
                    <a:pt x="221" y="321"/>
                    <a:pt x="238" y="321"/>
                  </a:cubicBezTo>
                  <a:cubicBezTo>
                    <a:pt x="251" y="321"/>
                    <a:pt x="263" y="317"/>
                    <a:pt x="273" y="307"/>
                  </a:cubicBezTo>
                  <a:cubicBezTo>
                    <a:pt x="356" y="200"/>
                    <a:pt x="261" y="57"/>
                    <a:pt x="166" y="10"/>
                  </a:cubicBezTo>
                  <a:cubicBezTo>
                    <a:pt x="152" y="3"/>
                    <a:pt x="139" y="0"/>
                    <a:pt x="12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7" name="Google Shape;2837;p45"/>
            <p:cNvSpPr/>
            <p:nvPr/>
          </p:nvSpPr>
          <p:spPr>
            <a:xfrm>
              <a:off x="4445200" y="2406600"/>
              <a:ext cx="9250" cy="7750"/>
            </a:xfrm>
            <a:custGeom>
              <a:rect b="b" l="l" r="r" t="t"/>
              <a:pathLst>
                <a:path extrusionOk="0" h="310" w="370">
                  <a:moveTo>
                    <a:pt x="211" y="0"/>
                  </a:moveTo>
                  <a:cubicBezTo>
                    <a:pt x="106" y="0"/>
                    <a:pt x="0" y="129"/>
                    <a:pt x="107" y="218"/>
                  </a:cubicBezTo>
                  <a:cubicBezTo>
                    <a:pt x="119" y="230"/>
                    <a:pt x="131" y="265"/>
                    <a:pt x="143" y="277"/>
                  </a:cubicBezTo>
                  <a:cubicBezTo>
                    <a:pt x="168" y="298"/>
                    <a:pt x="198" y="310"/>
                    <a:pt x="227" y="310"/>
                  </a:cubicBezTo>
                  <a:cubicBezTo>
                    <a:pt x="265" y="310"/>
                    <a:pt x="301" y="289"/>
                    <a:pt x="321" y="242"/>
                  </a:cubicBezTo>
                  <a:cubicBezTo>
                    <a:pt x="369" y="182"/>
                    <a:pt x="345" y="111"/>
                    <a:pt x="310" y="51"/>
                  </a:cubicBezTo>
                  <a:cubicBezTo>
                    <a:pt x="282" y="15"/>
                    <a:pt x="247" y="0"/>
                    <a:pt x="21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8" name="Google Shape;2838;p45"/>
            <p:cNvSpPr/>
            <p:nvPr/>
          </p:nvSpPr>
          <p:spPr>
            <a:xfrm>
              <a:off x="4447350" y="2407550"/>
              <a:ext cx="16325" cy="9275"/>
            </a:xfrm>
            <a:custGeom>
              <a:rect b="b" l="l" r="r" t="t"/>
              <a:pathLst>
                <a:path extrusionOk="0" h="371" w="653">
                  <a:moveTo>
                    <a:pt x="214" y="0"/>
                  </a:moveTo>
                  <a:cubicBezTo>
                    <a:pt x="175" y="0"/>
                    <a:pt x="134" y="4"/>
                    <a:pt x="93" y="13"/>
                  </a:cubicBezTo>
                  <a:cubicBezTo>
                    <a:pt x="1" y="25"/>
                    <a:pt x="20" y="169"/>
                    <a:pt x="95" y="169"/>
                  </a:cubicBezTo>
                  <a:cubicBezTo>
                    <a:pt x="98" y="169"/>
                    <a:pt x="101" y="168"/>
                    <a:pt x="104" y="168"/>
                  </a:cubicBezTo>
                  <a:cubicBezTo>
                    <a:pt x="135" y="164"/>
                    <a:pt x="165" y="161"/>
                    <a:pt x="193" y="161"/>
                  </a:cubicBezTo>
                  <a:cubicBezTo>
                    <a:pt x="314" y="161"/>
                    <a:pt x="406" y="206"/>
                    <a:pt x="474" y="323"/>
                  </a:cubicBezTo>
                  <a:cubicBezTo>
                    <a:pt x="509" y="370"/>
                    <a:pt x="533" y="370"/>
                    <a:pt x="581" y="370"/>
                  </a:cubicBezTo>
                  <a:cubicBezTo>
                    <a:pt x="616" y="370"/>
                    <a:pt x="628" y="358"/>
                    <a:pt x="640" y="323"/>
                  </a:cubicBezTo>
                  <a:cubicBezTo>
                    <a:pt x="652" y="299"/>
                    <a:pt x="652" y="251"/>
                    <a:pt x="640" y="239"/>
                  </a:cubicBezTo>
                  <a:cubicBezTo>
                    <a:pt x="533" y="84"/>
                    <a:pt x="387" y="0"/>
                    <a:pt x="21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9" name="Google Shape;2839;p45"/>
            <p:cNvSpPr/>
            <p:nvPr/>
          </p:nvSpPr>
          <p:spPr>
            <a:xfrm>
              <a:off x="4463650" y="2408325"/>
              <a:ext cx="5675" cy="15000"/>
            </a:xfrm>
            <a:custGeom>
              <a:rect b="b" l="l" r="r" t="t"/>
              <a:pathLst>
                <a:path extrusionOk="0" h="600" w="227">
                  <a:moveTo>
                    <a:pt x="54" y="0"/>
                  </a:moveTo>
                  <a:cubicBezTo>
                    <a:pt x="27" y="0"/>
                    <a:pt x="0" y="18"/>
                    <a:pt x="0" y="54"/>
                  </a:cubicBezTo>
                  <a:cubicBezTo>
                    <a:pt x="0" y="161"/>
                    <a:pt x="0" y="256"/>
                    <a:pt x="36" y="351"/>
                  </a:cubicBezTo>
                  <a:cubicBezTo>
                    <a:pt x="48" y="446"/>
                    <a:pt x="60" y="554"/>
                    <a:pt x="143" y="589"/>
                  </a:cubicBezTo>
                  <a:cubicBezTo>
                    <a:pt x="150" y="596"/>
                    <a:pt x="158" y="599"/>
                    <a:pt x="166" y="599"/>
                  </a:cubicBezTo>
                  <a:cubicBezTo>
                    <a:pt x="185" y="599"/>
                    <a:pt x="203" y="582"/>
                    <a:pt x="203" y="566"/>
                  </a:cubicBezTo>
                  <a:cubicBezTo>
                    <a:pt x="226" y="494"/>
                    <a:pt x="167" y="411"/>
                    <a:pt x="155" y="339"/>
                  </a:cubicBezTo>
                  <a:cubicBezTo>
                    <a:pt x="119" y="256"/>
                    <a:pt x="107" y="149"/>
                    <a:pt x="107" y="54"/>
                  </a:cubicBezTo>
                  <a:cubicBezTo>
                    <a:pt x="107" y="18"/>
                    <a:pt x="81" y="0"/>
                    <a:pt x="5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0" name="Google Shape;2840;p45"/>
            <p:cNvSpPr/>
            <p:nvPr/>
          </p:nvSpPr>
          <p:spPr>
            <a:xfrm>
              <a:off x="4468450" y="2404325"/>
              <a:ext cx="8600" cy="19725"/>
            </a:xfrm>
            <a:custGeom>
              <a:rect b="b" l="l" r="r" t="t"/>
              <a:pathLst>
                <a:path extrusionOk="0" h="789" w="344">
                  <a:moveTo>
                    <a:pt x="92" y="0"/>
                  </a:moveTo>
                  <a:cubicBezTo>
                    <a:pt x="46" y="0"/>
                    <a:pt x="1" y="36"/>
                    <a:pt x="22" y="95"/>
                  </a:cubicBezTo>
                  <a:cubicBezTo>
                    <a:pt x="46" y="214"/>
                    <a:pt x="82" y="356"/>
                    <a:pt x="94" y="476"/>
                  </a:cubicBezTo>
                  <a:cubicBezTo>
                    <a:pt x="106" y="595"/>
                    <a:pt x="106" y="678"/>
                    <a:pt x="177" y="773"/>
                  </a:cubicBezTo>
                  <a:cubicBezTo>
                    <a:pt x="192" y="783"/>
                    <a:pt x="209" y="789"/>
                    <a:pt x="225" y="789"/>
                  </a:cubicBezTo>
                  <a:cubicBezTo>
                    <a:pt x="248" y="789"/>
                    <a:pt x="270" y="777"/>
                    <a:pt x="284" y="749"/>
                  </a:cubicBezTo>
                  <a:cubicBezTo>
                    <a:pt x="344" y="654"/>
                    <a:pt x="296" y="559"/>
                    <a:pt x="284" y="440"/>
                  </a:cubicBezTo>
                  <a:cubicBezTo>
                    <a:pt x="261" y="309"/>
                    <a:pt x="213" y="190"/>
                    <a:pt x="165" y="47"/>
                  </a:cubicBezTo>
                  <a:cubicBezTo>
                    <a:pt x="151" y="15"/>
                    <a:pt x="122" y="0"/>
                    <a:pt x="9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1" name="Google Shape;2841;p45"/>
            <p:cNvSpPr/>
            <p:nvPr/>
          </p:nvSpPr>
          <p:spPr>
            <a:xfrm>
              <a:off x="4482000" y="2402525"/>
              <a:ext cx="7850" cy="19500"/>
            </a:xfrm>
            <a:custGeom>
              <a:rect b="b" l="l" r="r" t="t"/>
              <a:pathLst>
                <a:path extrusionOk="0" h="780" w="314">
                  <a:moveTo>
                    <a:pt x="48" y="1"/>
                  </a:moveTo>
                  <a:cubicBezTo>
                    <a:pt x="26" y="1"/>
                    <a:pt x="1" y="24"/>
                    <a:pt x="16" y="47"/>
                  </a:cubicBezTo>
                  <a:cubicBezTo>
                    <a:pt x="64" y="274"/>
                    <a:pt x="76" y="559"/>
                    <a:pt x="219" y="750"/>
                  </a:cubicBezTo>
                  <a:cubicBezTo>
                    <a:pt x="234" y="770"/>
                    <a:pt x="253" y="779"/>
                    <a:pt x="270" y="779"/>
                  </a:cubicBezTo>
                  <a:cubicBezTo>
                    <a:pt x="294" y="779"/>
                    <a:pt x="314" y="761"/>
                    <a:pt x="314" y="726"/>
                  </a:cubicBezTo>
                  <a:cubicBezTo>
                    <a:pt x="314" y="488"/>
                    <a:pt x="183" y="250"/>
                    <a:pt x="76" y="24"/>
                  </a:cubicBezTo>
                  <a:cubicBezTo>
                    <a:pt x="72" y="7"/>
                    <a:pt x="60" y="1"/>
                    <a:pt x="4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2" name="Google Shape;2842;p45"/>
            <p:cNvSpPr/>
            <p:nvPr/>
          </p:nvSpPr>
          <p:spPr>
            <a:xfrm>
              <a:off x="4495150" y="2404325"/>
              <a:ext cx="7500" cy="12800"/>
            </a:xfrm>
            <a:custGeom>
              <a:rect b="b" l="l" r="r" t="t"/>
              <a:pathLst>
                <a:path extrusionOk="0" h="512" w="300">
                  <a:moveTo>
                    <a:pt x="90" y="0"/>
                  </a:moveTo>
                  <a:cubicBezTo>
                    <a:pt x="47" y="0"/>
                    <a:pt x="0" y="39"/>
                    <a:pt x="14" y="95"/>
                  </a:cubicBezTo>
                  <a:cubicBezTo>
                    <a:pt x="38" y="190"/>
                    <a:pt x="74" y="273"/>
                    <a:pt x="97" y="356"/>
                  </a:cubicBezTo>
                  <a:cubicBezTo>
                    <a:pt x="133" y="428"/>
                    <a:pt x="157" y="499"/>
                    <a:pt x="252" y="511"/>
                  </a:cubicBezTo>
                  <a:cubicBezTo>
                    <a:pt x="264" y="511"/>
                    <a:pt x="288" y="511"/>
                    <a:pt x="288" y="487"/>
                  </a:cubicBezTo>
                  <a:cubicBezTo>
                    <a:pt x="300" y="416"/>
                    <a:pt x="276" y="368"/>
                    <a:pt x="252" y="309"/>
                  </a:cubicBezTo>
                  <a:cubicBezTo>
                    <a:pt x="205" y="237"/>
                    <a:pt x="169" y="142"/>
                    <a:pt x="157" y="71"/>
                  </a:cubicBezTo>
                  <a:cubicBezTo>
                    <a:pt x="152" y="21"/>
                    <a:pt x="122" y="0"/>
                    <a:pt x="9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3" name="Google Shape;2843;p45"/>
            <p:cNvSpPr/>
            <p:nvPr/>
          </p:nvSpPr>
          <p:spPr>
            <a:xfrm>
              <a:off x="4504350" y="2407250"/>
              <a:ext cx="4775" cy="4300"/>
            </a:xfrm>
            <a:custGeom>
              <a:rect b="b" l="l" r="r" t="t"/>
              <a:pathLst>
                <a:path extrusionOk="0" h="172" w="191">
                  <a:moveTo>
                    <a:pt x="47" y="1"/>
                  </a:moveTo>
                  <a:cubicBezTo>
                    <a:pt x="20" y="1"/>
                    <a:pt x="0" y="34"/>
                    <a:pt x="27" y="61"/>
                  </a:cubicBezTo>
                  <a:cubicBezTo>
                    <a:pt x="75" y="85"/>
                    <a:pt x="99" y="120"/>
                    <a:pt x="134" y="156"/>
                  </a:cubicBezTo>
                  <a:cubicBezTo>
                    <a:pt x="138" y="167"/>
                    <a:pt x="145" y="171"/>
                    <a:pt x="152" y="171"/>
                  </a:cubicBezTo>
                  <a:cubicBezTo>
                    <a:pt x="170" y="171"/>
                    <a:pt x="190" y="149"/>
                    <a:pt x="182" y="132"/>
                  </a:cubicBezTo>
                  <a:cubicBezTo>
                    <a:pt x="146" y="73"/>
                    <a:pt x="110" y="61"/>
                    <a:pt x="75" y="13"/>
                  </a:cubicBezTo>
                  <a:cubicBezTo>
                    <a:pt x="66" y="4"/>
                    <a:pt x="56" y="1"/>
                    <a:pt x="4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4" name="Google Shape;2844;p45"/>
            <p:cNvSpPr/>
            <p:nvPr/>
          </p:nvSpPr>
          <p:spPr>
            <a:xfrm>
              <a:off x="4556075" y="2495925"/>
              <a:ext cx="14450" cy="25675"/>
            </a:xfrm>
            <a:custGeom>
              <a:rect b="b" l="l" r="r" t="t"/>
              <a:pathLst>
                <a:path extrusionOk="0" h="1027" w="578">
                  <a:moveTo>
                    <a:pt x="182" y="0"/>
                  </a:moveTo>
                  <a:cubicBezTo>
                    <a:pt x="47" y="0"/>
                    <a:pt x="0" y="173"/>
                    <a:pt x="101" y="229"/>
                  </a:cubicBezTo>
                  <a:cubicBezTo>
                    <a:pt x="220" y="300"/>
                    <a:pt x="196" y="479"/>
                    <a:pt x="196" y="598"/>
                  </a:cubicBezTo>
                  <a:cubicBezTo>
                    <a:pt x="196" y="741"/>
                    <a:pt x="196" y="872"/>
                    <a:pt x="256" y="991"/>
                  </a:cubicBezTo>
                  <a:cubicBezTo>
                    <a:pt x="262" y="1014"/>
                    <a:pt x="286" y="1026"/>
                    <a:pt x="313" y="1026"/>
                  </a:cubicBezTo>
                  <a:cubicBezTo>
                    <a:pt x="339" y="1026"/>
                    <a:pt x="369" y="1014"/>
                    <a:pt x="387" y="991"/>
                  </a:cubicBezTo>
                  <a:cubicBezTo>
                    <a:pt x="518" y="705"/>
                    <a:pt x="577" y="157"/>
                    <a:pt x="208" y="2"/>
                  </a:cubicBezTo>
                  <a:cubicBezTo>
                    <a:pt x="199" y="1"/>
                    <a:pt x="191" y="0"/>
                    <a:pt x="18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5" name="Google Shape;2845;p45"/>
            <p:cNvSpPr/>
            <p:nvPr/>
          </p:nvSpPr>
          <p:spPr>
            <a:xfrm>
              <a:off x="4569900" y="2504600"/>
              <a:ext cx="7775" cy="22675"/>
            </a:xfrm>
            <a:custGeom>
              <a:rect b="b" l="l" r="r" t="t"/>
              <a:pathLst>
                <a:path extrusionOk="0" h="907" w="311">
                  <a:moveTo>
                    <a:pt x="85" y="0"/>
                  </a:moveTo>
                  <a:cubicBezTo>
                    <a:pt x="61" y="0"/>
                    <a:pt x="36" y="13"/>
                    <a:pt x="36" y="36"/>
                  </a:cubicBezTo>
                  <a:cubicBezTo>
                    <a:pt x="13" y="286"/>
                    <a:pt x="1" y="632"/>
                    <a:pt x="96" y="870"/>
                  </a:cubicBezTo>
                  <a:cubicBezTo>
                    <a:pt x="109" y="890"/>
                    <a:pt x="138" y="906"/>
                    <a:pt x="162" y="906"/>
                  </a:cubicBezTo>
                  <a:cubicBezTo>
                    <a:pt x="181" y="906"/>
                    <a:pt x="198" y="896"/>
                    <a:pt x="203" y="870"/>
                  </a:cubicBezTo>
                  <a:cubicBezTo>
                    <a:pt x="310" y="608"/>
                    <a:pt x="203" y="275"/>
                    <a:pt x="120" y="13"/>
                  </a:cubicBezTo>
                  <a:cubicBezTo>
                    <a:pt x="111" y="4"/>
                    <a:pt x="98" y="0"/>
                    <a:pt x="8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6" name="Google Shape;2846;p45"/>
            <p:cNvSpPr/>
            <p:nvPr/>
          </p:nvSpPr>
          <p:spPr>
            <a:xfrm>
              <a:off x="4575250" y="2507275"/>
              <a:ext cx="8975" cy="31000"/>
            </a:xfrm>
            <a:custGeom>
              <a:rect b="b" l="l" r="r" t="t"/>
              <a:pathLst>
                <a:path extrusionOk="0" h="1240" w="359">
                  <a:moveTo>
                    <a:pt x="107" y="0"/>
                  </a:moveTo>
                  <a:cubicBezTo>
                    <a:pt x="83" y="0"/>
                    <a:pt x="61" y="15"/>
                    <a:pt x="61" y="48"/>
                  </a:cubicBezTo>
                  <a:cubicBezTo>
                    <a:pt x="72" y="418"/>
                    <a:pt x="1" y="834"/>
                    <a:pt x="120" y="1203"/>
                  </a:cubicBezTo>
                  <a:cubicBezTo>
                    <a:pt x="126" y="1227"/>
                    <a:pt x="150" y="1239"/>
                    <a:pt x="174" y="1239"/>
                  </a:cubicBezTo>
                  <a:cubicBezTo>
                    <a:pt x="197" y="1239"/>
                    <a:pt x="221" y="1227"/>
                    <a:pt x="227" y="1203"/>
                  </a:cubicBezTo>
                  <a:cubicBezTo>
                    <a:pt x="358" y="834"/>
                    <a:pt x="275" y="406"/>
                    <a:pt x="156" y="25"/>
                  </a:cubicBezTo>
                  <a:cubicBezTo>
                    <a:pt x="145" y="9"/>
                    <a:pt x="126" y="0"/>
                    <a:pt x="10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7" name="Google Shape;2847;p45"/>
            <p:cNvSpPr/>
            <p:nvPr/>
          </p:nvSpPr>
          <p:spPr>
            <a:xfrm>
              <a:off x="4584200" y="2513725"/>
              <a:ext cx="6850" cy="27550"/>
            </a:xfrm>
            <a:custGeom>
              <a:rect b="b" l="l" r="r" t="t"/>
              <a:pathLst>
                <a:path extrusionOk="0" h="1102" w="274">
                  <a:moveTo>
                    <a:pt x="72" y="0"/>
                  </a:moveTo>
                  <a:cubicBezTo>
                    <a:pt x="39" y="0"/>
                    <a:pt x="0" y="21"/>
                    <a:pt x="0" y="64"/>
                  </a:cubicBezTo>
                  <a:lnTo>
                    <a:pt x="48" y="648"/>
                  </a:lnTo>
                  <a:cubicBezTo>
                    <a:pt x="60" y="802"/>
                    <a:pt x="48" y="957"/>
                    <a:pt x="131" y="1076"/>
                  </a:cubicBezTo>
                  <a:cubicBezTo>
                    <a:pt x="142" y="1093"/>
                    <a:pt x="156" y="1102"/>
                    <a:pt x="170" y="1102"/>
                  </a:cubicBezTo>
                  <a:cubicBezTo>
                    <a:pt x="186" y="1102"/>
                    <a:pt x="202" y="1090"/>
                    <a:pt x="214" y="1064"/>
                  </a:cubicBezTo>
                  <a:cubicBezTo>
                    <a:pt x="274" y="910"/>
                    <a:pt x="226" y="755"/>
                    <a:pt x="191" y="600"/>
                  </a:cubicBezTo>
                  <a:cubicBezTo>
                    <a:pt x="167" y="421"/>
                    <a:pt x="155" y="231"/>
                    <a:pt x="119" y="52"/>
                  </a:cubicBezTo>
                  <a:cubicBezTo>
                    <a:pt x="131" y="18"/>
                    <a:pt x="104" y="0"/>
                    <a:pt x="7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8" name="Google Shape;2848;p45"/>
            <p:cNvSpPr/>
            <p:nvPr/>
          </p:nvSpPr>
          <p:spPr>
            <a:xfrm>
              <a:off x="4591425" y="2522850"/>
              <a:ext cx="7800" cy="10350"/>
            </a:xfrm>
            <a:custGeom>
              <a:rect b="b" l="l" r="r" t="t"/>
              <a:pathLst>
                <a:path extrusionOk="0" h="414" w="312">
                  <a:moveTo>
                    <a:pt x="74" y="0"/>
                  </a:moveTo>
                  <a:cubicBezTo>
                    <a:pt x="36" y="0"/>
                    <a:pt x="1" y="40"/>
                    <a:pt x="9" y="80"/>
                  </a:cubicBezTo>
                  <a:cubicBezTo>
                    <a:pt x="21" y="199"/>
                    <a:pt x="56" y="318"/>
                    <a:pt x="128" y="390"/>
                  </a:cubicBezTo>
                  <a:cubicBezTo>
                    <a:pt x="144" y="406"/>
                    <a:pt x="166" y="414"/>
                    <a:pt x="189" y="414"/>
                  </a:cubicBezTo>
                  <a:cubicBezTo>
                    <a:pt x="248" y="414"/>
                    <a:pt x="312" y="363"/>
                    <a:pt x="295" y="295"/>
                  </a:cubicBezTo>
                  <a:cubicBezTo>
                    <a:pt x="247" y="199"/>
                    <a:pt x="176" y="116"/>
                    <a:pt x="128" y="33"/>
                  </a:cubicBezTo>
                  <a:cubicBezTo>
                    <a:pt x="112" y="9"/>
                    <a:pt x="93" y="0"/>
                    <a:pt x="7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9" name="Google Shape;2849;p45"/>
            <p:cNvSpPr/>
            <p:nvPr/>
          </p:nvSpPr>
          <p:spPr>
            <a:xfrm>
              <a:off x="4586275" y="2545225"/>
              <a:ext cx="4775" cy="14325"/>
            </a:xfrm>
            <a:custGeom>
              <a:rect b="b" l="l" r="r" t="t"/>
              <a:pathLst>
                <a:path extrusionOk="0" h="573" w="191">
                  <a:moveTo>
                    <a:pt x="96" y="1"/>
                  </a:moveTo>
                  <a:cubicBezTo>
                    <a:pt x="66" y="1"/>
                    <a:pt x="36" y="19"/>
                    <a:pt x="36" y="54"/>
                  </a:cubicBezTo>
                  <a:cubicBezTo>
                    <a:pt x="36" y="150"/>
                    <a:pt x="24" y="233"/>
                    <a:pt x="24" y="328"/>
                  </a:cubicBezTo>
                  <a:cubicBezTo>
                    <a:pt x="24" y="400"/>
                    <a:pt x="1" y="495"/>
                    <a:pt x="60" y="555"/>
                  </a:cubicBezTo>
                  <a:cubicBezTo>
                    <a:pt x="72" y="566"/>
                    <a:pt x="90" y="572"/>
                    <a:pt x="106" y="572"/>
                  </a:cubicBezTo>
                  <a:cubicBezTo>
                    <a:pt x="123" y="572"/>
                    <a:pt x="137" y="566"/>
                    <a:pt x="143" y="555"/>
                  </a:cubicBezTo>
                  <a:cubicBezTo>
                    <a:pt x="191" y="495"/>
                    <a:pt x="179" y="400"/>
                    <a:pt x="179" y="328"/>
                  </a:cubicBezTo>
                  <a:cubicBezTo>
                    <a:pt x="179" y="233"/>
                    <a:pt x="155" y="150"/>
                    <a:pt x="155" y="54"/>
                  </a:cubicBezTo>
                  <a:cubicBezTo>
                    <a:pt x="155" y="19"/>
                    <a:pt x="126" y="1"/>
                    <a:pt x="9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0" name="Google Shape;2850;p45"/>
            <p:cNvSpPr/>
            <p:nvPr/>
          </p:nvSpPr>
          <p:spPr>
            <a:xfrm>
              <a:off x="4589325" y="2548875"/>
              <a:ext cx="10975" cy="15950"/>
            </a:xfrm>
            <a:custGeom>
              <a:rect b="b" l="l" r="r" t="t"/>
              <a:pathLst>
                <a:path extrusionOk="0" h="638" w="439">
                  <a:moveTo>
                    <a:pt x="167" y="0"/>
                  </a:moveTo>
                  <a:cubicBezTo>
                    <a:pt x="87" y="0"/>
                    <a:pt x="0" y="97"/>
                    <a:pt x="57" y="194"/>
                  </a:cubicBezTo>
                  <a:cubicBezTo>
                    <a:pt x="117" y="325"/>
                    <a:pt x="117" y="492"/>
                    <a:pt x="212" y="611"/>
                  </a:cubicBezTo>
                  <a:cubicBezTo>
                    <a:pt x="230" y="629"/>
                    <a:pt x="248" y="638"/>
                    <a:pt x="264" y="638"/>
                  </a:cubicBezTo>
                  <a:cubicBezTo>
                    <a:pt x="280" y="638"/>
                    <a:pt x="295" y="629"/>
                    <a:pt x="307" y="611"/>
                  </a:cubicBezTo>
                  <a:cubicBezTo>
                    <a:pt x="438" y="444"/>
                    <a:pt x="331" y="242"/>
                    <a:pt x="260" y="75"/>
                  </a:cubicBezTo>
                  <a:cubicBezTo>
                    <a:pt x="240" y="22"/>
                    <a:pt x="204" y="0"/>
                    <a:pt x="16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1" name="Google Shape;2851;p45"/>
            <p:cNvSpPr/>
            <p:nvPr/>
          </p:nvSpPr>
          <p:spPr>
            <a:xfrm>
              <a:off x="4600875" y="2555525"/>
              <a:ext cx="10050" cy="10675"/>
            </a:xfrm>
            <a:custGeom>
              <a:rect b="b" l="l" r="r" t="t"/>
              <a:pathLst>
                <a:path extrusionOk="0" h="427" w="402">
                  <a:moveTo>
                    <a:pt x="172" y="1"/>
                  </a:moveTo>
                  <a:cubicBezTo>
                    <a:pt x="81" y="1"/>
                    <a:pt x="0" y="119"/>
                    <a:pt x="83" y="202"/>
                  </a:cubicBezTo>
                  <a:cubicBezTo>
                    <a:pt x="143" y="262"/>
                    <a:pt x="167" y="333"/>
                    <a:pt x="214" y="393"/>
                  </a:cubicBezTo>
                  <a:cubicBezTo>
                    <a:pt x="235" y="416"/>
                    <a:pt x="259" y="426"/>
                    <a:pt x="283" y="426"/>
                  </a:cubicBezTo>
                  <a:cubicBezTo>
                    <a:pt x="343" y="426"/>
                    <a:pt x="401" y="362"/>
                    <a:pt x="393" y="285"/>
                  </a:cubicBezTo>
                  <a:cubicBezTo>
                    <a:pt x="381" y="178"/>
                    <a:pt x="309" y="107"/>
                    <a:pt x="250" y="35"/>
                  </a:cubicBezTo>
                  <a:cubicBezTo>
                    <a:pt x="226" y="11"/>
                    <a:pt x="198" y="1"/>
                    <a:pt x="17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2" name="Google Shape;2852;p45"/>
            <p:cNvSpPr/>
            <p:nvPr/>
          </p:nvSpPr>
          <p:spPr>
            <a:xfrm>
              <a:off x="4611425" y="2554975"/>
              <a:ext cx="7625" cy="11125"/>
            </a:xfrm>
            <a:custGeom>
              <a:rect b="b" l="l" r="r" t="t"/>
              <a:pathLst>
                <a:path extrusionOk="0" h="445" w="305">
                  <a:moveTo>
                    <a:pt x="146" y="1"/>
                  </a:moveTo>
                  <a:cubicBezTo>
                    <a:pt x="76" y="1"/>
                    <a:pt x="0" y="74"/>
                    <a:pt x="42" y="141"/>
                  </a:cubicBezTo>
                  <a:cubicBezTo>
                    <a:pt x="78" y="200"/>
                    <a:pt x="102" y="284"/>
                    <a:pt x="102" y="355"/>
                  </a:cubicBezTo>
                  <a:cubicBezTo>
                    <a:pt x="114" y="415"/>
                    <a:pt x="164" y="444"/>
                    <a:pt x="212" y="444"/>
                  </a:cubicBezTo>
                  <a:cubicBezTo>
                    <a:pt x="260" y="444"/>
                    <a:pt x="304" y="415"/>
                    <a:pt x="304" y="355"/>
                  </a:cubicBezTo>
                  <a:cubicBezTo>
                    <a:pt x="304" y="248"/>
                    <a:pt x="268" y="141"/>
                    <a:pt x="221" y="45"/>
                  </a:cubicBezTo>
                  <a:cubicBezTo>
                    <a:pt x="203" y="14"/>
                    <a:pt x="175" y="1"/>
                    <a:pt x="14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3" name="Google Shape;2853;p45"/>
            <p:cNvSpPr/>
            <p:nvPr/>
          </p:nvSpPr>
          <p:spPr>
            <a:xfrm>
              <a:off x="4619900" y="2548700"/>
              <a:ext cx="6825" cy="15650"/>
            </a:xfrm>
            <a:custGeom>
              <a:rect b="b" l="l" r="r" t="t"/>
              <a:pathLst>
                <a:path extrusionOk="0" h="626" w="273">
                  <a:moveTo>
                    <a:pt x="71" y="0"/>
                  </a:moveTo>
                  <a:cubicBezTo>
                    <a:pt x="44" y="0"/>
                    <a:pt x="12" y="24"/>
                    <a:pt x="1" y="70"/>
                  </a:cubicBezTo>
                  <a:cubicBezTo>
                    <a:pt x="1" y="249"/>
                    <a:pt x="25" y="511"/>
                    <a:pt x="180" y="618"/>
                  </a:cubicBezTo>
                  <a:cubicBezTo>
                    <a:pt x="190" y="623"/>
                    <a:pt x="200" y="625"/>
                    <a:pt x="210" y="625"/>
                  </a:cubicBezTo>
                  <a:cubicBezTo>
                    <a:pt x="245" y="625"/>
                    <a:pt x="272" y="596"/>
                    <a:pt x="263" y="558"/>
                  </a:cubicBezTo>
                  <a:cubicBezTo>
                    <a:pt x="239" y="475"/>
                    <a:pt x="203" y="416"/>
                    <a:pt x="168" y="332"/>
                  </a:cubicBezTo>
                  <a:cubicBezTo>
                    <a:pt x="144" y="249"/>
                    <a:pt x="120" y="154"/>
                    <a:pt x="120" y="82"/>
                  </a:cubicBezTo>
                  <a:cubicBezTo>
                    <a:pt x="126" y="27"/>
                    <a:pt x="101" y="0"/>
                    <a:pt x="7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4" name="Google Shape;2854;p45"/>
            <p:cNvSpPr/>
            <p:nvPr/>
          </p:nvSpPr>
          <p:spPr>
            <a:xfrm>
              <a:off x="4625275" y="2539875"/>
              <a:ext cx="8650" cy="24950"/>
            </a:xfrm>
            <a:custGeom>
              <a:rect b="b" l="l" r="r" t="t"/>
              <a:pathLst>
                <a:path extrusionOk="0" h="998" w="346">
                  <a:moveTo>
                    <a:pt x="87" y="1"/>
                  </a:moveTo>
                  <a:cubicBezTo>
                    <a:pt x="51" y="1"/>
                    <a:pt x="12" y="35"/>
                    <a:pt x="12" y="78"/>
                  </a:cubicBezTo>
                  <a:cubicBezTo>
                    <a:pt x="60" y="376"/>
                    <a:pt x="0" y="769"/>
                    <a:pt x="226" y="983"/>
                  </a:cubicBezTo>
                  <a:cubicBezTo>
                    <a:pt x="234" y="994"/>
                    <a:pt x="244" y="998"/>
                    <a:pt x="255" y="998"/>
                  </a:cubicBezTo>
                  <a:cubicBezTo>
                    <a:pt x="281" y="998"/>
                    <a:pt x="310" y="976"/>
                    <a:pt x="310" y="959"/>
                  </a:cubicBezTo>
                  <a:cubicBezTo>
                    <a:pt x="346" y="661"/>
                    <a:pt x="226" y="316"/>
                    <a:pt x="143" y="54"/>
                  </a:cubicBezTo>
                  <a:cubicBezTo>
                    <a:pt x="134" y="16"/>
                    <a:pt x="111" y="1"/>
                    <a:pt x="8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5" name="Google Shape;2855;p45"/>
            <p:cNvSpPr/>
            <p:nvPr/>
          </p:nvSpPr>
          <p:spPr>
            <a:xfrm>
              <a:off x="4635775" y="2543825"/>
              <a:ext cx="14525" cy="23850"/>
            </a:xfrm>
            <a:custGeom>
              <a:rect b="b" l="l" r="r" t="t"/>
              <a:pathLst>
                <a:path extrusionOk="0" h="954" w="581">
                  <a:moveTo>
                    <a:pt x="53" y="0"/>
                  </a:moveTo>
                  <a:cubicBezTo>
                    <a:pt x="28" y="0"/>
                    <a:pt x="0" y="26"/>
                    <a:pt x="9" y="51"/>
                  </a:cubicBezTo>
                  <a:cubicBezTo>
                    <a:pt x="116" y="337"/>
                    <a:pt x="68" y="670"/>
                    <a:pt x="259" y="920"/>
                  </a:cubicBezTo>
                  <a:cubicBezTo>
                    <a:pt x="284" y="937"/>
                    <a:pt x="315" y="954"/>
                    <a:pt x="344" y="954"/>
                  </a:cubicBezTo>
                  <a:cubicBezTo>
                    <a:pt x="356" y="954"/>
                    <a:pt x="367" y="951"/>
                    <a:pt x="378" y="944"/>
                  </a:cubicBezTo>
                  <a:cubicBezTo>
                    <a:pt x="580" y="884"/>
                    <a:pt x="390" y="634"/>
                    <a:pt x="354" y="527"/>
                  </a:cubicBezTo>
                  <a:cubicBezTo>
                    <a:pt x="283" y="337"/>
                    <a:pt x="235" y="158"/>
                    <a:pt x="80" y="15"/>
                  </a:cubicBezTo>
                  <a:cubicBezTo>
                    <a:pt x="73" y="5"/>
                    <a:pt x="63" y="0"/>
                    <a:pt x="5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6" name="Google Shape;2856;p45"/>
            <p:cNvSpPr/>
            <p:nvPr/>
          </p:nvSpPr>
          <p:spPr>
            <a:xfrm>
              <a:off x="4649075" y="2552725"/>
              <a:ext cx="9550" cy="12925"/>
            </a:xfrm>
            <a:custGeom>
              <a:rect b="b" l="l" r="r" t="t"/>
              <a:pathLst>
                <a:path extrusionOk="0" h="517" w="382">
                  <a:moveTo>
                    <a:pt x="14" y="1"/>
                  </a:moveTo>
                  <a:cubicBezTo>
                    <a:pt x="6" y="1"/>
                    <a:pt x="1" y="20"/>
                    <a:pt x="1" y="28"/>
                  </a:cubicBezTo>
                  <a:cubicBezTo>
                    <a:pt x="60" y="112"/>
                    <a:pt x="84" y="207"/>
                    <a:pt x="120" y="314"/>
                  </a:cubicBezTo>
                  <a:cubicBezTo>
                    <a:pt x="144" y="397"/>
                    <a:pt x="156" y="505"/>
                    <a:pt x="263" y="516"/>
                  </a:cubicBezTo>
                  <a:cubicBezTo>
                    <a:pt x="298" y="516"/>
                    <a:pt x="310" y="505"/>
                    <a:pt x="322" y="481"/>
                  </a:cubicBezTo>
                  <a:cubicBezTo>
                    <a:pt x="382" y="385"/>
                    <a:pt x="286" y="290"/>
                    <a:pt x="227" y="219"/>
                  </a:cubicBezTo>
                  <a:cubicBezTo>
                    <a:pt x="156" y="147"/>
                    <a:pt x="108" y="64"/>
                    <a:pt x="25" y="16"/>
                  </a:cubicBezTo>
                  <a:cubicBezTo>
                    <a:pt x="21" y="5"/>
                    <a:pt x="17" y="1"/>
                    <a:pt x="1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7" name="Google Shape;2857;p45"/>
            <p:cNvSpPr/>
            <p:nvPr/>
          </p:nvSpPr>
          <p:spPr>
            <a:xfrm>
              <a:off x="4661375" y="2555450"/>
              <a:ext cx="12725" cy="6925"/>
            </a:xfrm>
            <a:custGeom>
              <a:rect b="b" l="l" r="r" t="t"/>
              <a:pathLst>
                <a:path extrusionOk="0" h="277" w="509">
                  <a:moveTo>
                    <a:pt x="77" y="1"/>
                  </a:moveTo>
                  <a:cubicBezTo>
                    <a:pt x="35" y="1"/>
                    <a:pt x="1" y="41"/>
                    <a:pt x="33" y="62"/>
                  </a:cubicBezTo>
                  <a:cubicBezTo>
                    <a:pt x="68" y="146"/>
                    <a:pt x="128" y="205"/>
                    <a:pt x="211" y="229"/>
                  </a:cubicBezTo>
                  <a:cubicBezTo>
                    <a:pt x="247" y="241"/>
                    <a:pt x="295" y="276"/>
                    <a:pt x="342" y="276"/>
                  </a:cubicBezTo>
                  <a:cubicBezTo>
                    <a:pt x="390" y="276"/>
                    <a:pt x="426" y="265"/>
                    <a:pt x="473" y="265"/>
                  </a:cubicBezTo>
                  <a:cubicBezTo>
                    <a:pt x="509" y="265"/>
                    <a:pt x="509" y="217"/>
                    <a:pt x="509" y="205"/>
                  </a:cubicBezTo>
                  <a:cubicBezTo>
                    <a:pt x="485" y="169"/>
                    <a:pt x="473" y="146"/>
                    <a:pt x="449" y="110"/>
                  </a:cubicBezTo>
                  <a:cubicBezTo>
                    <a:pt x="414" y="86"/>
                    <a:pt x="366" y="62"/>
                    <a:pt x="330" y="50"/>
                  </a:cubicBezTo>
                  <a:cubicBezTo>
                    <a:pt x="283" y="38"/>
                    <a:pt x="247" y="3"/>
                    <a:pt x="211" y="3"/>
                  </a:cubicBezTo>
                  <a:lnTo>
                    <a:pt x="92" y="3"/>
                  </a:lnTo>
                  <a:cubicBezTo>
                    <a:pt x="87" y="1"/>
                    <a:pt x="82" y="1"/>
                    <a:pt x="7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8" name="Google Shape;2858;p45"/>
            <p:cNvSpPr/>
            <p:nvPr/>
          </p:nvSpPr>
          <p:spPr>
            <a:xfrm>
              <a:off x="4676425" y="2558375"/>
              <a:ext cx="6200" cy="4325"/>
            </a:xfrm>
            <a:custGeom>
              <a:rect b="b" l="l" r="r" t="t"/>
              <a:pathLst>
                <a:path extrusionOk="0" h="173" w="248">
                  <a:moveTo>
                    <a:pt x="106" y="0"/>
                  </a:moveTo>
                  <a:cubicBezTo>
                    <a:pt x="48" y="0"/>
                    <a:pt x="1" y="87"/>
                    <a:pt x="62" y="148"/>
                  </a:cubicBezTo>
                  <a:cubicBezTo>
                    <a:pt x="97" y="159"/>
                    <a:pt x="109" y="171"/>
                    <a:pt x="145" y="171"/>
                  </a:cubicBezTo>
                  <a:cubicBezTo>
                    <a:pt x="150" y="172"/>
                    <a:pt x="154" y="173"/>
                    <a:pt x="159" y="173"/>
                  </a:cubicBezTo>
                  <a:cubicBezTo>
                    <a:pt x="221" y="173"/>
                    <a:pt x="247" y="97"/>
                    <a:pt x="181" y="52"/>
                  </a:cubicBezTo>
                  <a:lnTo>
                    <a:pt x="169" y="40"/>
                  </a:lnTo>
                  <a:cubicBezTo>
                    <a:pt x="150" y="12"/>
                    <a:pt x="127" y="0"/>
                    <a:pt x="10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9" name="Google Shape;2859;p45"/>
            <p:cNvSpPr/>
            <p:nvPr/>
          </p:nvSpPr>
          <p:spPr>
            <a:xfrm>
              <a:off x="4582100" y="2559150"/>
              <a:ext cx="4800" cy="8725"/>
            </a:xfrm>
            <a:custGeom>
              <a:rect b="b" l="l" r="r" t="t"/>
              <a:pathLst>
                <a:path extrusionOk="0" h="349" w="192">
                  <a:moveTo>
                    <a:pt x="87" y="0"/>
                  </a:moveTo>
                  <a:cubicBezTo>
                    <a:pt x="48" y="0"/>
                    <a:pt x="13" y="27"/>
                    <a:pt x="13" y="81"/>
                  </a:cubicBezTo>
                  <a:cubicBezTo>
                    <a:pt x="13" y="152"/>
                    <a:pt x="1" y="271"/>
                    <a:pt x="60" y="331"/>
                  </a:cubicBezTo>
                  <a:cubicBezTo>
                    <a:pt x="66" y="343"/>
                    <a:pt x="81" y="349"/>
                    <a:pt x="96" y="349"/>
                  </a:cubicBezTo>
                  <a:cubicBezTo>
                    <a:pt x="111" y="349"/>
                    <a:pt x="126" y="343"/>
                    <a:pt x="132" y="331"/>
                  </a:cubicBezTo>
                  <a:cubicBezTo>
                    <a:pt x="191" y="271"/>
                    <a:pt x="179" y="152"/>
                    <a:pt x="179" y="81"/>
                  </a:cubicBezTo>
                  <a:cubicBezTo>
                    <a:pt x="168" y="27"/>
                    <a:pt x="126" y="0"/>
                    <a:pt x="8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0" name="Google Shape;2860;p45"/>
            <p:cNvSpPr/>
            <p:nvPr/>
          </p:nvSpPr>
          <p:spPr>
            <a:xfrm>
              <a:off x="4568725" y="2557800"/>
              <a:ext cx="7450" cy="10825"/>
            </a:xfrm>
            <a:custGeom>
              <a:rect b="b" l="l" r="r" t="t"/>
              <a:pathLst>
                <a:path extrusionOk="0" h="433" w="298">
                  <a:moveTo>
                    <a:pt x="185" y="1"/>
                  </a:moveTo>
                  <a:cubicBezTo>
                    <a:pt x="139" y="1"/>
                    <a:pt x="95" y="30"/>
                    <a:pt x="95" y="87"/>
                  </a:cubicBezTo>
                  <a:cubicBezTo>
                    <a:pt x="95" y="135"/>
                    <a:pt x="95" y="182"/>
                    <a:pt x="71" y="230"/>
                  </a:cubicBezTo>
                  <a:cubicBezTo>
                    <a:pt x="60" y="242"/>
                    <a:pt x="36" y="254"/>
                    <a:pt x="36" y="266"/>
                  </a:cubicBezTo>
                  <a:cubicBezTo>
                    <a:pt x="24" y="302"/>
                    <a:pt x="24" y="325"/>
                    <a:pt x="12" y="361"/>
                  </a:cubicBezTo>
                  <a:cubicBezTo>
                    <a:pt x="0" y="385"/>
                    <a:pt x="12" y="433"/>
                    <a:pt x="60" y="433"/>
                  </a:cubicBezTo>
                  <a:cubicBezTo>
                    <a:pt x="143" y="421"/>
                    <a:pt x="191" y="409"/>
                    <a:pt x="238" y="325"/>
                  </a:cubicBezTo>
                  <a:cubicBezTo>
                    <a:pt x="262" y="254"/>
                    <a:pt x="274" y="182"/>
                    <a:pt x="298" y="111"/>
                  </a:cubicBezTo>
                  <a:cubicBezTo>
                    <a:pt x="291" y="36"/>
                    <a:pt x="236" y="1"/>
                    <a:pt x="18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1" name="Google Shape;2861;p45"/>
            <p:cNvSpPr/>
            <p:nvPr/>
          </p:nvSpPr>
          <p:spPr>
            <a:xfrm>
              <a:off x="4558700" y="2564275"/>
              <a:ext cx="4375" cy="6775"/>
            </a:xfrm>
            <a:custGeom>
              <a:rect b="b" l="l" r="r" t="t"/>
              <a:pathLst>
                <a:path extrusionOk="0" h="271" w="175">
                  <a:moveTo>
                    <a:pt x="121" y="1"/>
                  </a:moveTo>
                  <a:cubicBezTo>
                    <a:pt x="94" y="1"/>
                    <a:pt x="68" y="19"/>
                    <a:pt x="68" y="54"/>
                  </a:cubicBezTo>
                  <a:cubicBezTo>
                    <a:pt x="68" y="114"/>
                    <a:pt x="68" y="162"/>
                    <a:pt x="32" y="209"/>
                  </a:cubicBezTo>
                  <a:cubicBezTo>
                    <a:pt x="0" y="230"/>
                    <a:pt x="25" y="271"/>
                    <a:pt x="48" y="271"/>
                  </a:cubicBezTo>
                  <a:cubicBezTo>
                    <a:pt x="50" y="271"/>
                    <a:pt x="53" y="270"/>
                    <a:pt x="56" y="269"/>
                  </a:cubicBezTo>
                  <a:cubicBezTo>
                    <a:pt x="151" y="233"/>
                    <a:pt x="163" y="126"/>
                    <a:pt x="175" y="54"/>
                  </a:cubicBezTo>
                  <a:cubicBezTo>
                    <a:pt x="175" y="19"/>
                    <a:pt x="148" y="1"/>
                    <a:pt x="12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2" name="Google Shape;2862;p45"/>
            <p:cNvSpPr/>
            <p:nvPr/>
          </p:nvSpPr>
          <p:spPr>
            <a:xfrm>
              <a:off x="4539250" y="2564475"/>
              <a:ext cx="12225" cy="13600"/>
            </a:xfrm>
            <a:custGeom>
              <a:rect b="b" l="l" r="r" t="t"/>
              <a:pathLst>
                <a:path extrusionOk="0" h="544" w="489">
                  <a:moveTo>
                    <a:pt x="366" y="0"/>
                  </a:moveTo>
                  <a:cubicBezTo>
                    <a:pt x="308" y="0"/>
                    <a:pt x="250" y="36"/>
                    <a:pt x="250" y="106"/>
                  </a:cubicBezTo>
                  <a:cubicBezTo>
                    <a:pt x="250" y="201"/>
                    <a:pt x="227" y="261"/>
                    <a:pt x="155" y="308"/>
                  </a:cubicBezTo>
                  <a:cubicBezTo>
                    <a:pt x="84" y="356"/>
                    <a:pt x="0" y="487"/>
                    <a:pt x="119" y="535"/>
                  </a:cubicBezTo>
                  <a:cubicBezTo>
                    <a:pt x="137" y="540"/>
                    <a:pt x="155" y="543"/>
                    <a:pt x="172" y="543"/>
                  </a:cubicBezTo>
                  <a:cubicBezTo>
                    <a:pt x="260" y="543"/>
                    <a:pt x="342" y="475"/>
                    <a:pt x="381" y="416"/>
                  </a:cubicBezTo>
                  <a:cubicBezTo>
                    <a:pt x="465" y="332"/>
                    <a:pt x="488" y="225"/>
                    <a:pt x="488" y="118"/>
                  </a:cubicBezTo>
                  <a:cubicBezTo>
                    <a:pt x="488" y="39"/>
                    <a:pt x="427" y="0"/>
                    <a:pt x="36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3" name="Google Shape;2863;p45"/>
            <p:cNvSpPr/>
            <p:nvPr/>
          </p:nvSpPr>
          <p:spPr>
            <a:xfrm>
              <a:off x="4533600" y="2576050"/>
              <a:ext cx="900" cy="325"/>
            </a:xfrm>
            <a:custGeom>
              <a:rect b="b" l="l" r="r" t="t"/>
              <a:pathLst>
                <a:path extrusionOk="0" h="13" w="36">
                  <a:moveTo>
                    <a:pt x="12" y="0"/>
                  </a:moveTo>
                  <a:cubicBezTo>
                    <a:pt x="0" y="0"/>
                    <a:pt x="0" y="12"/>
                    <a:pt x="12" y="12"/>
                  </a:cubicBezTo>
                  <a:cubicBezTo>
                    <a:pt x="36" y="12"/>
                    <a:pt x="36" y="0"/>
                    <a:pt x="1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4" name="Google Shape;2864;p45"/>
            <p:cNvSpPr/>
            <p:nvPr/>
          </p:nvSpPr>
          <p:spPr>
            <a:xfrm>
              <a:off x="4172825" y="2701350"/>
              <a:ext cx="4675" cy="13875"/>
            </a:xfrm>
            <a:custGeom>
              <a:rect b="b" l="l" r="r" t="t"/>
              <a:pathLst>
                <a:path extrusionOk="0" h="555" w="187">
                  <a:moveTo>
                    <a:pt x="108" y="1"/>
                  </a:moveTo>
                  <a:cubicBezTo>
                    <a:pt x="80" y="1"/>
                    <a:pt x="53" y="20"/>
                    <a:pt x="48" y="60"/>
                  </a:cubicBezTo>
                  <a:cubicBezTo>
                    <a:pt x="25" y="215"/>
                    <a:pt x="1" y="406"/>
                    <a:pt x="84" y="536"/>
                  </a:cubicBezTo>
                  <a:cubicBezTo>
                    <a:pt x="90" y="548"/>
                    <a:pt x="102" y="554"/>
                    <a:pt x="114" y="554"/>
                  </a:cubicBezTo>
                  <a:cubicBezTo>
                    <a:pt x="126" y="554"/>
                    <a:pt x="138" y="548"/>
                    <a:pt x="144" y="536"/>
                  </a:cubicBezTo>
                  <a:cubicBezTo>
                    <a:pt x="179" y="394"/>
                    <a:pt x="156" y="239"/>
                    <a:pt x="179" y="96"/>
                  </a:cubicBezTo>
                  <a:cubicBezTo>
                    <a:pt x="186" y="35"/>
                    <a:pt x="146" y="1"/>
                    <a:pt x="10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5" name="Google Shape;2865;p45"/>
            <p:cNvSpPr/>
            <p:nvPr/>
          </p:nvSpPr>
          <p:spPr>
            <a:xfrm>
              <a:off x="4176100" y="2705900"/>
              <a:ext cx="7175" cy="18175"/>
            </a:xfrm>
            <a:custGeom>
              <a:rect b="b" l="l" r="r" t="t"/>
              <a:pathLst>
                <a:path extrusionOk="0" h="727" w="287">
                  <a:moveTo>
                    <a:pt x="144" y="0"/>
                  </a:moveTo>
                  <a:cubicBezTo>
                    <a:pt x="114" y="0"/>
                    <a:pt x="84" y="15"/>
                    <a:pt x="72" y="45"/>
                  </a:cubicBezTo>
                  <a:cubicBezTo>
                    <a:pt x="60" y="164"/>
                    <a:pt x="36" y="283"/>
                    <a:pt x="36" y="402"/>
                  </a:cubicBezTo>
                  <a:cubicBezTo>
                    <a:pt x="36" y="509"/>
                    <a:pt x="1" y="628"/>
                    <a:pt x="96" y="700"/>
                  </a:cubicBezTo>
                  <a:cubicBezTo>
                    <a:pt x="108" y="718"/>
                    <a:pt x="126" y="727"/>
                    <a:pt x="144" y="727"/>
                  </a:cubicBezTo>
                  <a:cubicBezTo>
                    <a:pt x="161" y="727"/>
                    <a:pt x="179" y="718"/>
                    <a:pt x="191" y="700"/>
                  </a:cubicBezTo>
                  <a:cubicBezTo>
                    <a:pt x="286" y="628"/>
                    <a:pt x="251" y="497"/>
                    <a:pt x="251" y="402"/>
                  </a:cubicBezTo>
                  <a:cubicBezTo>
                    <a:pt x="251" y="283"/>
                    <a:pt x="227" y="164"/>
                    <a:pt x="215" y="45"/>
                  </a:cubicBezTo>
                  <a:cubicBezTo>
                    <a:pt x="203" y="15"/>
                    <a:pt x="173" y="0"/>
                    <a:pt x="14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6" name="Google Shape;2866;p45"/>
            <p:cNvSpPr/>
            <p:nvPr/>
          </p:nvSpPr>
          <p:spPr>
            <a:xfrm>
              <a:off x="4180575" y="2710150"/>
              <a:ext cx="7750" cy="21850"/>
            </a:xfrm>
            <a:custGeom>
              <a:rect b="b" l="l" r="r" t="t"/>
              <a:pathLst>
                <a:path extrusionOk="0" h="874" w="310">
                  <a:moveTo>
                    <a:pt x="103" y="1"/>
                  </a:moveTo>
                  <a:cubicBezTo>
                    <a:pt x="53" y="1"/>
                    <a:pt x="0" y="31"/>
                    <a:pt x="0" y="89"/>
                  </a:cubicBezTo>
                  <a:cubicBezTo>
                    <a:pt x="12" y="327"/>
                    <a:pt x="0" y="637"/>
                    <a:pt x="143" y="839"/>
                  </a:cubicBezTo>
                  <a:cubicBezTo>
                    <a:pt x="160" y="862"/>
                    <a:pt x="185" y="874"/>
                    <a:pt x="208" y="874"/>
                  </a:cubicBezTo>
                  <a:cubicBezTo>
                    <a:pt x="233" y="874"/>
                    <a:pt x="256" y="859"/>
                    <a:pt x="262" y="827"/>
                  </a:cubicBezTo>
                  <a:cubicBezTo>
                    <a:pt x="310" y="589"/>
                    <a:pt x="227" y="304"/>
                    <a:pt x="191" y="65"/>
                  </a:cubicBezTo>
                  <a:cubicBezTo>
                    <a:pt x="185" y="22"/>
                    <a:pt x="145" y="1"/>
                    <a:pt x="10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7" name="Google Shape;2867;p45"/>
            <p:cNvSpPr/>
            <p:nvPr/>
          </p:nvSpPr>
          <p:spPr>
            <a:xfrm>
              <a:off x="4190225" y="2717425"/>
              <a:ext cx="9425" cy="14800"/>
            </a:xfrm>
            <a:custGeom>
              <a:rect b="b" l="l" r="r" t="t"/>
              <a:pathLst>
                <a:path extrusionOk="0" h="592" w="377">
                  <a:moveTo>
                    <a:pt x="83" y="0"/>
                  </a:moveTo>
                  <a:cubicBezTo>
                    <a:pt x="39" y="0"/>
                    <a:pt x="0" y="46"/>
                    <a:pt x="31" y="108"/>
                  </a:cubicBezTo>
                  <a:cubicBezTo>
                    <a:pt x="79" y="191"/>
                    <a:pt x="126" y="286"/>
                    <a:pt x="150" y="370"/>
                  </a:cubicBezTo>
                  <a:cubicBezTo>
                    <a:pt x="186" y="453"/>
                    <a:pt x="186" y="536"/>
                    <a:pt x="257" y="584"/>
                  </a:cubicBezTo>
                  <a:cubicBezTo>
                    <a:pt x="267" y="589"/>
                    <a:pt x="279" y="592"/>
                    <a:pt x="290" y="592"/>
                  </a:cubicBezTo>
                  <a:cubicBezTo>
                    <a:pt x="307" y="592"/>
                    <a:pt x="322" y="586"/>
                    <a:pt x="329" y="572"/>
                  </a:cubicBezTo>
                  <a:cubicBezTo>
                    <a:pt x="376" y="477"/>
                    <a:pt x="317" y="394"/>
                    <a:pt x="281" y="310"/>
                  </a:cubicBezTo>
                  <a:cubicBezTo>
                    <a:pt x="257" y="227"/>
                    <a:pt x="210" y="132"/>
                    <a:pt x="150" y="48"/>
                  </a:cubicBezTo>
                  <a:cubicBezTo>
                    <a:pt x="133" y="14"/>
                    <a:pt x="107" y="0"/>
                    <a:pt x="8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8" name="Google Shape;2868;p45"/>
            <p:cNvSpPr/>
            <p:nvPr/>
          </p:nvSpPr>
          <p:spPr>
            <a:xfrm>
              <a:off x="4198800" y="2722450"/>
              <a:ext cx="6500" cy="6900"/>
            </a:xfrm>
            <a:custGeom>
              <a:rect b="b" l="l" r="r" t="t"/>
              <a:pathLst>
                <a:path extrusionOk="0" h="276" w="260">
                  <a:moveTo>
                    <a:pt x="106" y="1"/>
                  </a:moveTo>
                  <a:cubicBezTo>
                    <a:pt x="52" y="1"/>
                    <a:pt x="1" y="52"/>
                    <a:pt x="33" y="109"/>
                  </a:cubicBezTo>
                  <a:cubicBezTo>
                    <a:pt x="81" y="204"/>
                    <a:pt x="105" y="264"/>
                    <a:pt x="212" y="276"/>
                  </a:cubicBezTo>
                  <a:cubicBezTo>
                    <a:pt x="224" y="276"/>
                    <a:pt x="260" y="264"/>
                    <a:pt x="260" y="228"/>
                  </a:cubicBezTo>
                  <a:cubicBezTo>
                    <a:pt x="260" y="157"/>
                    <a:pt x="212" y="97"/>
                    <a:pt x="176" y="38"/>
                  </a:cubicBezTo>
                  <a:cubicBezTo>
                    <a:pt x="157" y="11"/>
                    <a:pt x="132" y="1"/>
                    <a:pt x="10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9" name="Google Shape;2869;p45"/>
            <p:cNvSpPr/>
            <p:nvPr/>
          </p:nvSpPr>
          <p:spPr>
            <a:xfrm>
              <a:off x="4213025" y="2725025"/>
              <a:ext cx="5975" cy="8800"/>
            </a:xfrm>
            <a:custGeom>
              <a:rect b="b" l="l" r="r" t="t"/>
              <a:pathLst>
                <a:path extrusionOk="0" h="352" w="239">
                  <a:moveTo>
                    <a:pt x="113" y="0"/>
                  </a:moveTo>
                  <a:cubicBezTo>
                    <a:pt x="69" y="0"/>
                    <a:pt x="24" y="30"/>
                    <a:pt x="24" y="90"/>
                  </a:cubicBezTo>
                  <a:cubicBezTo>
                    <a:pt x="24" y="161"/>
                    <a:pt x="0" y="351"/>
                    <a:pt x="119" y="351"/>
                  </a:cubicBezTo>
                  <a:cubicBezTo>
                    <a:pt x="238" y="351"/>
                    <a:pt x="202" y="149"/>
                    <a:pt x="202" y="90"/>
                  </a:cubicBezTo>
                  <a:cubicBezTo>
                    <a:pt x="202" y="30"/>
                    <a:pt x="158" y="0"/>
                    <a:pt x="11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0" name="Google Shape;2870;p45"/>
            <p:cNvSpPr/>
            <p:nvPr/>
          </p:nvSpPr>
          <p:spPr>
            <a:xfrm>
              <a:off x="4215650" y="2733450"/>
              <a:ext cx="9300" cy="6700"/>
            </a:xfrm>
            <a:custGeom>
              <a:rect b="b" l="l" r="r" t="t"/>
              <a:pathLst>
                <a:path extrusionOk="0" h="268" w="372">
                  <a:moveTo>
                    <a:pt x="184" y="1"/>
                  </a:moveTo>
                  <a:cubicBezTo>
                    <a:pt x="89" y="1"/>
                    <a:pt x="1" y="177"/>
                    <a:pt x="145" y="229"/>
                  </a:cubicBezTo>
                  <a:cubicBezTo>
                    <a:pt x="187" y="245"/>
                    <a:pt x="222" y="268"/>
                    <a:pt x="264" y="268"/>
                  </a:cubicBezTo>
                  <a:cubicBezTo>
                    <a:pt x="282" y="268"/>
                    <a:pt x="302" y="263"/>
                    <a:pt x="324" y="253"/>
                  </a:cubicBezTo>
                  <a:cubicBezTo>
                    <a:pt x="359" y="241"/>
                    <a:pt x="371" y="205"/>
                    <a:pt x="371" y="181"/>
                  </a:cubicBezTo>
                  <a:cubicBezTo>
                    <a:pt x="359" y="110"/>
                    <a:pt x="300" y="62"/>
                    <a:pt x="228" y="14"/>
                  </a:cubicBezTo>
                  <a:cubicBezTo>
                    <a:pt x="214" y="5"/>
                    <a:pt x="199" y="1"/>
                    <a:pt x="18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1" name="Google Shape;2871;p45"/>
            <p:cNvSpPr/>
            <p:nvPr/>
          </p:nvSpPr>
          <p:spPr>
            <a:xfrm>
              <a:off x="4227175" y="2737425"/>
              <a:ext cx="8825" cy="6825"/>
            </a:xfrm>
            <a:custGeom>
              <a:rect b="b" l="l" r="r" t="t"/>
              <a:pathLst>
                <a:path extrusionOk="0" h="273" w="353">
                  <a:moveTo>
                    <a:pt x="27" y="0"/>
                  </a:moveTo>
                  <a:cubicBezTo>
                    <a:pt x="14" y="0"/>
                    <a:pt x="1" y="17"/>
                    <a:pt x="17" y="34"/>
                  </a:cubicBezTo>
                  <a:cubicBezTo>
                    <a:pt x="41" y="94"/>
                    <a:pt x="41" y="165"/>
                    <a:pt x="77" y="213"/>
                  </a:cubicBezTo>
                  <a:cubicBezTo>
                    <a:pt x="98" y="256"/>
                    <a:pt x="130" y="272"/>
                    <a:pt x="162" y="272"/>
                  </a:cubicBezTo>
                  <a:cubicBezTo>
                    <a:pt x="255" y="272"/>
                    <a:pt x="353" y="132"/>
                    <a:pt x="220" y="70"/>
                  </a:cubicBezTo>
                  <a:cubicBezTo>
                    <a:pt x="160" y="34"/>
                    <a:pt x="101" y="34"/>
                    <a:pt x="41" y="10"/>
                  </a:cubicBezTo>
                  <a:cubicBezTo>
                    <a:pt x="38" y="3"/>
                    <a:pt x="32" y="0"/>
                    <a:pt x="2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2" name="Google Shape;2872;p45"/>
            <p:cNvSpPr/>
            <p:nvPr/>
          </p:nvSpPr>
          <p:spPr>
            <a:xfrm>
              <a:off x="4442500" y="2771625"/>
              <a:ext cx="6875" cy="16675"/>
            </a:xfrm>
            <a:custGeom>
              <a:rect b="b" l="l" r="r" t="t"/>
              <a:pathLst>
                <a:path extrusionOk="0" h="667" w="275">
                  <a:moveTo>
                    <a:pt x="198" y="1"/>
                  </a:moveTo>
                  <a:cubicBezTo>
                    <a:pt x="194" y="1"/>
                    <a:pt x="191" y="4"/>
                    <a:pt x="191" y="11"/>
                  </a:cubicBezTo>
                  <a:cubicBezTo>
                    <a:pt x="120" y="190"/>
                    <a:pt x="1" y="440"/>
                    <a:pt x="108" y="631"/>
                  </a:cubicBezTo>
                  <a:cubicBezTo>
                    <a:pt x="114" y="654"/>
                    <a:pt x="132" y="666"/>
                    <a:pt x="153" y="666"/>
                  </a:cubicBezTo>
                  <a:cubicBezTo>
                    <a:pt x="173" y="666"/>
                    <a:pt x="197" y="654"/>
                    <a:pt x="215" y="631"/>
                  </a:cubicBezTo>
                  <a:cubicBezTo>
                    <a:pt x="251" y="547"/>
                    <a:pt x="251" y="428"/>
                    <a:pt x="275" y="333"/>
                  </a:cubicBezTo>
                  <a:cubicBezTo>
                    <a:pt x="275" y="226"/>
                    <a:pt x="251" y="107"/>
                    <a:pt x="239" y="11"/>
                  </a:cubicBezTo>
                  <a:cubicBezTo>
                    <a:pt x="223" y="11"/>
                    <a:pt x="207" y="1"/>
                    <a:pt x="19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3" name="Google Shape;2873;p45"/>
            <p:cNvSpPr/>
            <p:nvPr/>
          </p:nvSpPr>
          <p:spPr>
            <a:xfrm>
              <a:off x="4448975" y="2767750"/>
              <a:ext cx="8150" cy="13925"/>
            </a:xfrm>
            <a:custGeom>
              <a:rect b="b" l="l" r="r" t="t"/>
              <a:pathLst>
                <a:path extrusionOk="0" h="557" w="326">
                  <a:moveTo>
                    <a:pt x="73" y="0"/>
                  </a:moveTo>
                  <a:cubicBezTo>
                    <a:pt x="40" y="0"/>
                    <a:pt x="0" y="37"/>
                    <a:pt x="16" y="83"/>
                  </a:cubicBezTo>
                  <a:cubicBezTo>
                    <a:pt x="39" y="178"/>
                    <a:pt x="39" y="262"/>
                    <a:pt x="39" y="357"/>
                  </a:cubicBezTo>
                  <a:cubicBezTo>
                    <a:pt x="39" y="428"/>
                    <a:pt x="51" y="500"/>
                    <a:pt x="111" y="547"/>
                  </a:cubicBezTo>
                  <a:cubicBezTo>
                    <a:pt x="117" y="553"/>
                    <a:pt x="129" y="556"/>
                    <a:pt x="141" y="556"/>
                  </a:cubicBezTo>
                  <a:cubicBezTo>
                    <a:pt x="153" y="556"/>
                    <a:pt x="164" y="553"/>
                    <a:pt x="170" y="547"/>
                  </a:cubicBezTo>
                  <a:cubicBezTo>
                    <a:pt x="325" y="440"/>
                    <a:pt x="170" y="155"/>
                    <a:pt x="111" y="35"/>
                  </a:cubicBezTo>
                  <a:cubicBezTo>
                    <a:pt x="107" y="11"/>
                    <a:pt x="91" y="0"/>
                    <a:pt x="7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4" name="Google Shape;2874;p45"/>
            <p:cNvSpPr/>
            <p:nvPr/>
          </p:nvSpPr>
          <p:spPr>
            <a:xfrm>
              <a:off x="4456475" y="2765225"/>
              <a:ext cx="8075" cy="21900"/>
            </a:xfrm>
            <a:custGeom>
              <a:rect b="b" l="l" r="r" t="t"/>
              <a:pathLst>
                <a:path extrusionOk="0" h="876" w="323">
                  <a:moveTo>
                    <a:pt x="87" y="1"/>
                  </a:moveTo>
                  <a:cubicBezTo>
                    <a:pt x="43" y="1"/>
                    <a:pt x="1" y="25"/>
                    <a:pt x="25" y="65"/>
                  </a:cubicBezTo>
                  <a:cubicBezTo>
                    <a:pt x="109" y="327"/>
                    <a:pt x="25" y="625"/>
                    <a:pt x="156" y="863"/>
                  </a:cubicBezTo>
                  <a:cubicBezTo>
                    <a:pt x="160" y="871"/>
                    <a:pt x="169" y="875"/>
                    <a:pt x="179" y="875"/>
                  </a:cubicBezTo>
                  <a:cubicBezTo>
                    <a:pt x="197" y="875"/>
                    <a:pt x="220" y="862"/>
                    <a:pt x="228" y="839"/>
                  </a:cubicBezTo>
                  <a:cubicBezTo>
                    <a:pt x="323" y="589"/>
                    <a:pt x="275" y="267"/>
                    <a:pt x="144" y="17"/>
                  </a:cubicBezTo>
                  <a:cubicBezTo>
                    <a:pt x="129" y="6"/>
                    <a:pt x="108" y="1"/>
                    <a:pt x="8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5" name="Google Shape;2875;p45"/>
            <p:cNvSpPr/>
            <p:nvPr/>
          </p:nvSpPr>
          <p:spPr>
            <a:xfrm>
              <a:off x="4465125" y="2764450"/>
              <a:ext cx="6575" cy="21575"/>
            </a:xfrm>
            <a:custGeom>
              <a:rect b="b" l="l" r="r" t="t"/>
              <a:pathLst>
                <a:path extrusionOk="0" h="863" w="263">
                  <a:moveTo>
                    <a:pt x="113" y="1"/>
                  </a:moveTo>
                  <a:cubicBezTo>
                    <a:pt x="74" y="1"/>
                    <a:pt x="29" y="34"/>
                    <a:pt x="36" y="84"/>
                  </a:cubicBezTo>
                  <a:cubicBezTo>
                    <a:pt x="72" y="334"/>
                    <a:pt x="1" y="608"/>
                    <a:pt x="155" y="846"/>
                  </a:cubicBezTo>
                  <a:cubicBezTo>
                    <a:pt x="161" y="857"/>
                    <a:pt x="173" y="863"/>
                    <a:pt x="187" y="863"/>
                  </a:cubicBezTo>
                  <a:cubicBezTo>
                    <a:pt x="203" y="863"/>
                    <a:pt x="220" y="854"/>
                    <a:pt x="227" y="834"/>
                  </a:cubicBezTo>
                  <a:cubicBezTo>
                    <a:pt x="263" y="572"/>
                    <a:pt x="239" y="298"/>
                    <a:pt x="167" y="48"/>
                  </a:cubicBezTo>
                  <a:cubicBezTo>
                    <a:pt x="163" y="15"/>
                    <a:pt x="139" y="1"/>
                    <a:pt x="11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6" name="Google Shape;2876;p45"/>
            <p:cNvSpPr/>
            <p:nvPr/>
          </p:nvSpPr>
          <p:spPr>
            <a:xfrm>
              <a:off x="4471200" y="2769975"/>
              <a:ext cx="11225" cy="16000"/>
            </a:xfrm>
            <a:custGeom>
              <a:rect b="b" l="l" r="r" t="t"/>
              <a:pathLst>
                <a:path extrusionOk="0" h="640" w="449">
                  <a:moveTo>
                    <a:pt x="121" y="1"/>
                  </a:moveTo>
                  <a:cubicBezTo>
                    <a:pt x="56" y="1"/>
                    <a:pt x="1" y="57"/>
                    <a:pt x="43" y="125"/>
                  </a:cubicBezTo>
                  <a:cubicBezTo>
                    <a:pt x="127" y="280"/>
                    <a:pt x="79" y="518"/>
                    <a:pt x="222" y="625"/>
                  </a:cubicBezTo>
                  <a:cubicBezTo>
                    <a:pt x="239" y="635"/>
                    <a:pt x="257" y="640"/>
                    <a:pt x="274" y="640"/>
                  </a:cubicBezTo>
                  <a:cubicBezTo>
                    <a:pt x="319" y="640"/>
                    <a:pt x="363" y="612"/>
                    <a:pt x="389" y="578"/>
                  </a:cubicBezTo>
                  <a:cubicBezTo>
                    <a:pt x="448" y="482"/>
                    <a:pt x="389" y="339"/>
                    <a:pt x="353" y="244"/>
                  </a:cubicBezTo>
                  <a:cubicBezTo>
                    <a:pt x="329" y="161"/>
                    <a:pt x="270" y="89"/>
                    <a:pt x="198" y="30"/>
                  </a:cubicBezTo>
                  <a:cubicBezTo>
                    <a:pt x="175" y="10"/>
                    <a:pt x="147" y="1"/>
                    <a:pt x="12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7" name="Google Shape;2877;p45"/>
            <p:cNvSpPr/>
            <p:nvPr/>
          </p:nvSpPr>
          <p:spPr>
            <a:xfrm>
              <a:off x="4484775" y="2773175"/>
              <a:ext cx="11325" cy="9275"/>
            </a:xfrm>
            <a:custGeom>
              <a:rect b="b" l="l" r="r" t="t"/>
              <a:pathLst>
                <a:path extrusionOk="0" h="371" w="453">
                  <a:moveTo>
                    <a:pt x="135" y="1"/>
                  </a:moveTo>
                  <a:cubicBezTo>
                    <a:pt x="55" y="1"/>
                    <a:pt x="1" y="145"/>
                    <a:pt x="96" y="188"/>
                  </a:cubicBezTo>
                  <a:cubicBezTo>
                    <a:pt x="143" y="199"/>
                    <a:pt x="155" y="223"/>
                    <a:pt x="167" y="259"/>
                  </a:cubicBezTo>
                  <a:cubicBezTo>
                    <a:pt x="203" y="295"/>
                    <a:pt x="215" y="330"/>
                    <a:pt x="274" y="366"/>
                  </a:cubicBezTo>
                  <a:cubicBezTo>
                    <a:pt x="284" y="369"/>
                    <a:pt x="293" y="371"/>
                    <a:pt x="300" y="371"/>
                  </a:cubicBezTo>
                  <a:cubicBezTo>
                    <a:pt x="322" y="371"/>
                    <a:pt x="337" y="360"/>
                    <a:pt x="346" y="342"/>
                  </a:cubicBezTo>
                  <a:cubicBezTo>
                    <a:pt x="453" y="211"/>
                    <a:pt x="286" y="45"/>
                    <a:pt x="167" y="9"/>
                  </a:cubicBezTo>
                  <a:cubicBezTo>
                    <a:pt x="156" y="3"/>
                    <a:pt x="145" y="1"/>
                    <a:pt x="13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8" name="Google Shape;2878;p45"/>
            <p:cNvSpPr/>
            <p:nvPr/>
          </p:nvSpPr>
          <p:spPr>
            <a:xfrm>
              <a:off x="4503525" y="2772800"/>
              <a:ext cx="8650" cy="5100"/>
            </a:xfrm>
            <a:custGeom>
              <a:rect b="b" l="l" r="r" t="t"/>
              <a:pathLst>
                <a:path extrusionOk="0" h="204" w="346">
                  <a:moveTo>
                    <a:pt x="120" y="0"/>
                  </a:moveTo>
                  <a:cubicBezTo>
                    <a:pt x="4" y="0"/>
                    <a:pt x="1" y="203"/>
                    <a:pt x="110" y="203"/>
                  </a:cubicBezTo>
                  <a:cubicBezTo>
                    <a:pt x="113" y="203"/>
                    <a:pt x="116" y="203"/>
                    <a:pt x="120" y="203"/>
                  </a:cubicBezTo>
                  <a:cubicBezTo>
                    <a:pt x="179" y="203"/>
                    <a:pt x="239" y="203"/>
                    <a:pt x="298" y="179"/>
                  </a:cubicBezTo>
                  <a:cubicBezTo>
                    <a:pt x="334" y="167"/>
                    <a:pt x="346" y="143"/>
                    <a:pt x="334" y="107"/>
                  </a:cubicBezTo>
                  <a:cubicBezTo>
                    <a:pt x="286" y="12"/>
                    <a:pt x="215" y="12"/>
                    <a:pt x="12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9" name="Google Shape;2879;p45"/>
            <p:cNvSpPr/>
            <p:nvPr/>
          </p:nvSpPr>
          <p:spPr>
            <a:xfrm>
              <a:off x="4519900" y="2774800"/>
              <a:ext cx="11825" cy="6025"/>
            </a:xfrm>
            <a:custGeom>
              <a:rect b="b" l="l" r="r" t="t"/>
              <a:pathLst>
                <a:path extrusionOk="0" h="241" w="473">
                  <a:moveTo>
                    <a:pt x="384" y="0"/>
                  </a:moveTo>
                  <a:cubicBezTo>
                    <a:pt x="376" y="0"/>
                    <a:pt x="367" y="1"/>
                    <a:pt x="358" y="4"/>
                  </a:cubicBezTo>
                  <a:cubicBezTo>
                    <a:pt x="239" y="15"/>
                    <a:pt x="143" y="87"/>
                    <a:pt x="48" y="123"/>
                  </a:cubicBezTo>
                  <a:cubicBezTo>
                    <a:pt x="0" y="134"/>
                    <a:pt x="0" y="194"/>
                    <a:pt x="48" y="206"/>
                  </a:cubicBezTo>
                  <a:cubicBezTo>
                    <a:pt x="100" y="227"/>
                    <a:pt x="164" y="241"/>
                    <a:pt x="227" y="241"/>
                  </a:cubicBezTo>
                  <a:cubicBezTo>
                    <a:pt x="306" y="241"/>
                    <a:pt x="382" y="218"/>
                    <a:pt x="429" y="158"/>
                  </a:cubicBezTo>
                  <a:cubicBezTo>
                    <a:pt x="472" y="104"/>
                    <a:pt x="466" y="0"/>
                    <a:pt x="38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0" name="Google Shape;2880;p45"/>
            <p:cNvSpPr/>
            <p:nvPr/>
          </p:nvSpPr>
          <p:spPr>
            <a:xfrm>
              <a:off x="4259450" y="3113975"/>
              <a:ext cx="4200" cy="8800"/>
            </a:xfrm>
            <a:custGeom>
              <a:rect b="b" l="l" r="r" t="t"/>
              <a:pathLst>
                <a:path extrusionOk="0" h="352" w="168">
                  <a:moveTo>
                    <a:pt x="84" y="1"/>
                  </a:moveTo>
                  <a:cubicBezTo>
                    <a:pt x="42" y="1"/>
                    <a:pt x="0" y="27"/>
                    <a:pt x="0" y="81"/>
                  </a:cubicBezTo>
                  <a:lnTo>
                    <a:pt x="0" y="272"/>
                  </a:lnTo>
                  <a:cubicBezTo>
                    <a:pt x="0" y="325"/>
                    <a:pt x="42" y="352"/>
                    <a:pt x="84" y="352"/>
                  </a:cubicBezTo>
                  <a:cubicBezTo>
                    <a:pt x="125" y="352"/>
                    <a:pt x="167" y="325"/>
                    <a:pt x="167" y="272"/>
                  </a:cubicBezTo>
                  <a:lnTo>
                    <a:pt x="167" y="81"/>
                  </a:lnTo>
                  <a:cubicBezTo>
                    <a:pt x="167" y="27"/>
                    <a:pt x="125" y="1"/>
                    <a:pt x="8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1" name="Google Shape;2881;p45"/>
            <p:cNvSpPr/>
            <p:nvPr/>
          </p:nvSpPr>
          <p:spPr>
            <a:xfrm>
              <a:off x="4262275" y="3109400"/>
              <a:ext cx="7325" cy="19050"/>
            </a:xfrm>
            <a:custGeom>
              <a:rect b="b" l="l" r="r" t="t"/>
              <a:pathLst>
                <a:path extrusionOk="0" h="762" w="293">
                  <a:moveTo>
                    <a:pt x="135" y="1"/>
                  </a:moveTo>
                  <a:cubicBezTo>
                    <a:pt x="68" y="1"/>
                    <a:pt x="0" y="59"/>
                    <a:pt x="7" y="157"/>
                  </a:cubicBezTo>
                  <a:cubicBezTo>
                    <a:pt x="42" y="324"/>
                    <a:pt x="18" y="490"/>
                    <a:pt x="42" y="645"/>
                  </a:cubicBezTo>
                  <a:cubicBezTo>
                    <a:pt x="48" y="722"/>
                    <a:pt x="105" y="761"/>
                    <a:pt x="160" y="761"/>
                  </a:cubicBezTo>
                  <a:cubicBezTo>
                    <a:pt x="215" y="761"/>
                    <a:pt x="268" y="722"/>
                    <a:pt x="268" y="645"/>
                  </a:cubicBezTo>
                  <a:cubicBezTo>
                    <a:pt x="292" y="466"/>
                    <a:pt x="268" y="312"/>
                    <a:pt x="257" y="133"/>
                  </a:cubicBezTo>
                  <a:cubicBezTo>
                    <a:pt x="246" y="41"/>
                    <a:pt x="191" y="1"/>
                    <a:pt x="13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2" name="Google Shape;2882;p45"/>
            <p:cNvSpPr/>
            <p:nvPr/>
          </p:nvSpPr>
          <p:spPr>
            <a:xfrm>
              <a:off x="4271350" y="3112450"/>
              <a:ext cx="4800" cy="15225"/>
            </a:xfrm>
            <a:custGeom>
              <a:rect b="b" l="l" r="r" t="t"/>
              <a:pathLst>
                <a:path extrusionOk="0" h="609" w="192">
                  <a:moveTo>
                    <a:pt x="66" y="1"/>
                  </a:moveTo>
                  <a:cubicBezTo>
                    <a:pt x="39" y="1"/>
                    <a:pt x="13" y="15"/>
                    <a:pt x="13" y="47"/>
                  </a:cubicBezTo>
                  <a:cubicBezTo>
                    <a:pt x="25" y="213"/>
                    <a:pt x="1" y="416"/>
                    <a:pt x="84" y="583"/>
                  </a:cubicBezTo>
                  <a:cubicBezTo>
                    <a:pt x="95" y="599"/>
                    <a:pt x="114" y="608"/>
                    <a:pt x="131" y="608"/>
                  </a:cubicBezTo>
                  <a:cubicBezTo>
                    <a:pt x="150" y="608"/>
                    <a:pt x="167" y="596"/>
                    <a:pt x="167" y="571"/>
                  </a:cubicBezTo>
                  <a:cubicBezTo>
                    <a:pt x="191" y="404"/>
                    <a:pt x="155" y="202"/>
                    <a:pt x="120" y="35"/>
                  </a:cubicBezTo>
                  <a:cubicBezTo>
                    <a:pt x="114" y="12"/>
                    <a:pt x="90" y="1"/>
                    <a:pt x="6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3" name="Google Shape;2883;p45"/>
            <p:cNvSpPr/>
            <p:nvPr/>
          </p:nvSpPr>
          <p:spPr>
            <a:xfrm>
              <a:off x="4279100" y="3104700"/>
              <a:ext cx="4475" cy="20125"/>
            </a:xfrm>
            <a:custGeom>
              <a:rect b="b" l="l" r="r" t="t"/>
              <a:pathLst>
                <a:path extrusionOk="0" h="805" w="179">
                  <a:moveTo>
                    <a:pt x="21" y="1"/>
                  </a:moveTo>
                  <a:cubicBezTo>
                    <a:pt x="11" y="1"/>
                    <a:pt x="0" y="10"/>
                    <a:pt x="0" y="23"/>
                  </a:cubicBezTo>
                  <a:cubicBezTo>
                    <a:pt x="36" y="166"/>
                    <a:pt x="36" y="297"/>
                    <a:pt x="36" y="452"/>
                  </a:cubicBezTo>
                  <a:cubicBezTo>
                    <a:pt x="36" y="571"/>
                    <a:pt x="24" y="678"/>
                    <a:pt x="60" y="774"/>
                  </a:cubicBezTo>
                  <a:cubicBezTo>
                    <a:pt x="66" y="793"/>
                    <a:pt x="83" y="805"/>
                    <a:pt x="100" y="805"/>
                  </a:cubicBezTo>
                  <a:cubicBezTo>
                    <a:pt x="116" y="805"/>
                    <a:pt x="132" y="796"/>
                    <a:pt x="143" y="774"/>
                  </a:cubicBezTo>
                  <a:cubicBezTo>
                    <a:pt x="179" y="535"/>
                    <a:pt x="119" y="226"/>
                    <a:pt x="36" y="23"/>
                  </a:cubicBezTo>
                  <a:cubicBezTo>
                    <a:pt x="36" y="7"/>
                    <a:pt x="29" y="1"/>
                    <a:pt x="2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4" name="Google Shape;2884;p45"/>
            <p:cNvSpPr/>
            <p:nvPr/>
          </p:nvSpPr>
          <p:spPr>
            <a:xfrm>
              <a:off x="4290100" y="3099500"/>
              <a:ext cx="4500" cy="24400"/>
            </a:xfrm>
            <a:custGeom>
              <a:rect b="b" l="l" r="r" t="t"/>
              <a:pathLst>
                <a:path extrusionOk="0" h="976" w="180">
                  <a:moveTo>
                    <a:pt x="64" y="1"/>
                  </a:moveTo>
                  <a:cubicBezTo>
                    <a:pt x="46" y="1"/>
                    <a:pt x="25" y="9"/>
                    <a:pt x="25" y="29"/>
                  </a:cubicBezTo>
                  <a:cubicBezTo>
                    <a:pt x="72" y="350"/>
                    <a:pt x="1" y="660"/>
                    <a:pt x="60" y="958"/>
                  </a:cubicBezTo>
                  <a:cubicBezTo>
                    <a:pt x="60" y="970"/>
                    <a:pt x="75" y="976"/>
                    <a:pt x="90" y="976"/>
                  </a:cubicBezTo>
                  <a:cubicBezTo>
                    <a:pt x="105" y="976"/>
                    <a:pt x="120" y="970"/>
                    <a:pt x="120" y="958"/>
                  </a:cubicBezTo>
                  <a:cubicBezTo>
                    <a:pt x="179" y="660"/>
                    <a:pt x="144" y="315"/>
                    <a:pt x="84" y="17"/>
                  </a:cubicBezTo>
                  <a:cubicBezTo>
                    <a:pt x="89" y="6"/>
                    <a:pt x="78" y="1"/>
                    <a:pt x="6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5" name="Google Shape;2885;p45"/>
            <p:cNvSpPr/>
            <p:nvPr/>
          </p:nvSpPr>
          <p:spPr>
            <a:xfrm>
              <a:off x="4295775" y="3095500"/>
              <a:ext cx="10125" cy="25675"/>
            </a:xfrm>
            <a:custGeom>
              <a:rect b="b" l="l" r="r" t="t"/>
              <a:pathLst>
                <a:path extrusionOk="0" h="1027" w="405">
                  <a:moveTo>
                    <a:pt x="174" y="1"/>
                  </a:moveTo>
                  <a:cubicBezTo>
                    <a:pt x="155" y="1"/>
                    <a:pt x="143" y="17"/>
                    <a:pt x="143" y="34"/>
                  </a:cubicBezTo>
                  <a:cubicBezTo>
                    <a:pt x="107" y="332"/>
                    <a:pt x="0" y="749"/>
                    <a:pt x="167" y="999"/>
                  </a:cubicBezTo>
                  <a:cubicBezTo>
                    <a:pt x="180" y="1012"/>
                    <a:pt x="210" y="1026"/>
                    <a:pt x="235" y="1026"/>
                  </a:cubicBezTo>
                  <a:cubicBezTo>
                    <a:pt x="253" y="1026"/>
                    <a:pt x="269" y="1019"/>
                    <a:pt x="274" y="999"/>
                  </a:cubicBezTo>
                  <a:cubicBezTo>
                    <a:pt x="405" y="713"/>
                    <a:pt x="321" y="284"/>
                    <a:pt x="202" y="10"/>
                  </a:cubicBezTo>
                  <a:cubicBezTo>
                    <a:pt x="192" y="3"/>
                    <a:pt x="183" y="1"/>
                    <a:pt x="17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6" name="Google Shape;2886;p45"/>
            <p:cNvSpPr/>
            <p:nvPr/>
          </p:nvSpPr>
          <p:spPr>
            <a:xfrm>
              <a:off x="4306350" y="3108150"/>
              <a:ext cx="8475" cy="13525"/>
            </a:xfrm>
            <a:custGeom>
              <a:rect b="b" l="l" r="r" t="t"/>
              <a:pathLst>
                <a:path extrusionOk="0" h="541" w="339">
                  <a:moveTo>
                    <a:pt x="110" y="1"/>
                  </a:moveTo>
                  <a:cubicBezTo>
                    <a:pt x="53" y="1"/>
                    <a:pt x="1" y="45"/>
                    <a:pt x="29" y="124"/>
                  </a:cubicBezTo>
                  <a:cubicBezTo>
                    <a:pt x="65" y="207"/>
                    <a:pt x="89" y="302"/>
                    <a:pt x="101" y="374"/>
                  </a:cubicBezTo>
                  <a:cubicBezTo>
                    <a:pt x="137" y="445"/>
                    <a:pt x="149" y="516"/>
                    <a:pt x="244" y="540"/>
                  </a:cubicBezTo>
                  <a:cubicBezTo>
                    <a:pt x="268" y="540"/>
                    <a:pt x="279" y="540"/>
                    <a:pt x="303" y="505"/>
                  </a:cubicBezTo>
                  <a:cubicBezTo>
                    <a:pt x="339" y="433"/>
                    <a:pt x="315" y="374"/>
                    <a:pt x="303" y="302"/>
                  </a:cubicBezTo>
                  <a:cubicBezTo>
                    <a:pt x="268" y="207"/>
                    <a:pt x="256" y="135"/>
                    <a:pt x="208" y="64"/>
                  </a:cubicBezTo>
                  <a:cubicBezTo>
                    <a:pt x="189" y="21"/>
                    <a:pt x="149" y="1"/>
                    <a:pt x="11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7" name="Google Shape;2887;p45"/>
            <p:cNvSpPr/>
            <p:nvPr/>
          </p:nvSpPr>
          <p:spPr>
            <a:xfrm>
              <a:off x="4323450" y="3116550"/>
              <a:ext cx="4475" cy="2475"/>
            </a:xfrm>
            <a:custGeom>
              <a:rect b="b" l="l" r="r" t="t"/>
              <a:pathLst>
                <a:path extrusionOk="0" h="99" w="179">
                  <a:moveTo>
                    <a:pt x="98" y="1"/>
                  </a:moveTo>
                  <a:cubicBezTo>
                    <a:pt x="81" y="1"/>
                    <a:pt x="64" y="2"/>
                    <a:pt x="48" y="2"/>
                  </a:cubicBezTo>
                  <a:cubicBezTo>
                    <a:pt x="0" y="2"/>
                    <a:pt x="0" y="97"/>
                    <a:pt x="48" y="97"/>
                  </a:cubicBezTo>
                  <a:cubicBezTo>
                    <a:pt x="60" y="97"/>
                    <a:pt x="76" y="98"/>
                    <a:pt x="92" y="98"/>
                  </a:cubicBezTo>
                  <a:cubicBezTo>
                    <a:pt x="126" y="98"/>
                    <a:pt x="163" y="93"/>
                    <a:pt x="179" y="61"/>
                  </a:cubicBezTo>
                  <a:lnTo>
                    <a:pt x="179" y="38"/>
                  </a:lnTo>
                  <a:cubicBezTo>
                    <a:pt x="163" y="6"/>
                    <a:pt x="131" y="1"/>
                    <a:pt x="9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8" name="Google Shape;2888;p45"/>
            <p:cNvSpPr/>
            <p:nvPr/>
          </p:nvSpPr>
          <p:spPr>
            <a:xfrm>
              <a:off x="4330600" y="3114400"/>
              <a:ext cx="7750" cy="4600"/>
            </a:xfrm>
            <a:custGeom>
              <a:rect b="b" l="l" r="r" t="t"/>
              <a:pathLst>
                <a:path extrusionOk="0" h="184" w="310">
                  <a:moveTo>
                    <a:pt x="94" y="1"/>
                  </a:moveTo>
                  <a:cubicBezTo>
                    <a:pt x="1" y="1"/>
                    <a:pt x="9" y="183"/>
                    <a:pt x="119" y="183"/>
                  </a:cubicBezTo>
                  <a:cubicBezTo>
                    <a:pt x="179" y="183"/>
                    <a:pt x="238" y="183"/>
                    <a:pt x="298" y="147"/>
                  </a:cubicBezTo>
                  <a:cubicBezTo>
                    <a:pt x="310" y="135"/>
                    <a:pt x="310" y="124"/>
                    <a:pt x="310" y="112"/>
                  </a:cubicBezTo>
                  <a:cubicBezTo>
                    <a:pt x="298" y="16"/>
                    <a:pt x="191" y="5"/>
                    <a:pt x="119" y="5"/>
                  </a:cubicBezTo>
                  <a:cubicBezTo>
                    <a:pt x="110" y="2"/>
                    <a:pt x="101" y="1"/>
                    <a:pt x="9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9" name="Google Shape;2889;p45"/>
            <p:cNvSpPr/>
            <p:nvPr/>
          </p:nvSpPr>
          <p:spPr>
            <a:xfrm>
              <a:off x="4244275" y="3116275"/>
              <a:ext cx="5975" cy="6350"/>
            </a:xfrm>
            <a:custGeom>
              <a:rect b="b" l="l" r="r" t="t"/>
              <a:pathLst>
                <a:path extrusionOk="0" h="254" w="239">
                  <a:moveTo>
                    <a:pt x="107" y="1"/>
                  </a:moveTo>
                  <a:cubicBezTo>
                    <a:pt x="48" y="1"/>
                    <a:pt x="0" y="96"/>
                    <a:pt x="24" y="168"/>
                  </a:cubicBezTo>
                  <a:cubicBezTo>
                    <a:pt x="48" y="191"/>
                    <a:pt x="60" y="227"/>
                    <a:pt x="84" y="239"/>
                  </a:cubicBezTo>
                  <a:cubicBezTo>
                    <a:pt x="97" y="249"/>
                    <a:pt x="112" y="254"/>
                    <a:pt x="128" y="254"/>
                  </a:cubicBezTo>
                  <a:cubicBezTo>
                    <a:pt x="166" y="254"/>
                    <a:pt x="203" y="226"/>
                    <a:pt x="203" y="191"/>
                  </a:cubicBezTo>
                  <a:lnTo>
                    <a:pt x="203" y="168"/>
                  </a:lnTo>
                  <a:cubicBezTo>
                    <a:pt x="238" y="96"/>
                    <a:pt x="203" y="1"/>
                    <a:pt x="10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0" name="Google Shape;2890;p45"/>
            <p:cNvSpPr/>
            <p:nvPr/>
          </p:nvSpPr>
          <p:spPr>
            <a:xfrm>
              <a:off x="4241875" y="3118225"/>
              <a:ext cx="6625" cy="5550"/>
            </a:xfrm>
            <a:custGeom>
              <a:rect b="b" l="l" r="r" t="t"/>
              <a:pathLst>
                <a:path extrusionOk="0" h="222" w="265">
                  <a:moveTo>
                    <a:pt x="224" y="1"/>
                  </a:moveTo>
                  <a:cubicBezTo>
                    <a:pt x="208" y="1"/>
                    <a:pt x="190" y="10"/>
                    <a:pt x="180" y="30"/>
                  </a:cubicBezTo>
                  <a:cubicBezTo>
                    <a:pt x="168" y="78"/>
                    <a:pt x="156" y="102"/>
                    <a:pt x="120" y="137"/>
                  </a:cubicBezTo>
                  <a:cubicBezTo>
                    <a:pt x="96" y="149"/>
                    <a:pt x="61" y="149"/>
                    <a:pt x="13" y="161"/>
                  </a:cubicBezTo>
                  <a:cubicBezTo>
                    <a:pt x="1" y="173"/>
                    <a:pt x="1" y="197"/>
                    <a:pt x="13" y="209"/>
                  </a:cubicBezTo>
                  <a:cubicBezTo>
                    <a:pt x="32" y="217"/>
                    <a:pt x="52" y="221"/>
                    <a:pt x="71" y="221"/>
                  </a:cubicBezTo>
                  <a:cubicBezTo>
                    <a:pt x="156" y="221"/>
                    <a:pt x="232" y="142"/>
                    <a:pt x="251" y="54"/>
                  </a:cubicBezTo>
                  <a:cubicBezTo>
                    <a:pt x="265" y="19"/>
                    <a:pt x="246" y="1"/>
                    <a:pt x="22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1" name="Google Shape;2891;p45"/>
            <p:cNvSpPr/>
            <p:nvPr/>
          </p:nvSpPr>
          <p:spPr>
            <a:xfrm>
              <a:off x="4224925" y="3120125"/>
              <a:ext cx="11100" cy="7800"/>
            </a:xfrm>
            <a:custGeom>
              <a:rect b="b" l="l" r="r" t="t"/>
              <a:pathLst>
                <a:path extrusionOk="0" h="312" w="444">
                  <a:moveTo>
                    <a:pt x="225" y="0"/>
                  </a:moveTo>
                  <a:cubicBezTo>
                    <a:pt x="194" y="0"/>
                    <a:pt x="162" y="11"/>
                    <a:pt x="131" y="37"/>
                  </a:cubicBezTo>
                  <a:cubicBezTo>
                    <a:pt x="0" y="73"/>
                    <a:pt x="12" y="311"/>
                    <a:pt x="179" y="311"/>
                  </a:cubicBezTo>
                  <a:cubicBezTo>
                    <a:pt x="227" y="311"/>
                    <a:pt x="262" y="287"/>
                    <a:pt x="310" y="264"/>
                  </a:cubicBezTo>
                  <a:cubicBezTo>
                    <a:pt x="443" y="178"/>
                    <a:pt x="348" y="0"/>
                    <a:pt x="22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2" name="Google Shape;2892;p45"/>
            <p:cNvSpPr/>
            <p:nvPr/>
          </p:nvSpPr>
          <p:spPr>
            <a:xfrm>
              <a:off x="4185675" y="1997250"/>
              <a:ext cx="5625" cy="11125"/>
            </a:xfrm>
            <a:custGeom>
              <a:rect b="b" l="l" r="r" t="t"/>
              <a:pathLst>
                <a:path extrusionOk="0" h="445" w="225">
                  <a:moveTo>
                    <a:pt x="88" y="1"/>
                  </a:moveTo>
                  <a:cubicBezTo>
                    <a:pt x="45" y="1"/>
                    <a:pt x="1" y="32"/>
                    <a:pt x="23" y="90"/>
                  </a:cubicBezTo>
                  <a:cubicBezTo>
                    <a:pt x="46" y="185"/>
                    <a:pt x="34" y="304"/>
                    <a:pt x="58" y="399"/>
                  </a:cubicBezTo>
                  <a:cubicBezTo>
                    <a:pt x="70" y="429"/>
                    <a:pt x="94" y="444"/>
                    <a:pt x="118" y="444"/>
                  </a:cubicBezTo>
                  <a:cubicBezTo>
                    <a:pt x="142" y="444"/>
                    <a:pt x="165" y="429"/>
                    <a:pt x="177" y="399"/>
                  </a:cubicBezTo>
                  <a:cubicBezTo>
                    <a:pt x="225" y="292"/>
                    <a:pt x="201" y="149"/>
                    <a:pt x="153" y="42"/>
                  </a:cubicBezTo>
                  <a:cubicBezTo>
                    <a:pt x="144" y="14"/>
                    <a:pt x="116" y="1"/>
                    <a:pt x="8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3" name="Google Shape;2893;p45"/>
            <p:cNvSpPr/>
            <p:nvPr/>
          </p:nvSpPr>
          <p:spPr>
            <a:xfrm>
              <a:off x="4191575" y="2002850"/>
              <a:ext cx="4200" cy="13000"/>
            </a:xfrm>
            <a:custGeom>
              <a:rect b="b" l="l" r="r" t="t"/>
              <a:pathLst>
                <a:path extrusionOk="0" h="520" w="168">
                  <a:moveTo>
                    <a:pt x="30" y="1"/>
                  </a:moveTo>
                  <a:cubicBezTo>
                    <a:pt x="13" y="1"/>
                    <a:pt x="1" y="7"/>
                    <a:pt x="1" y="21"/>
                  </a:cubicBezTo>
                  <a:cubicBezTo>
                    <a:pt x="25" y="116"/>
                    <a:pt x="37" y="199"/>
                    <a:pt x="48" y="271"/>
                  </a:cubicBezTo>
                  <a:cubicBezTo>
                    <a:pt x="48" y="354"/>
                    <a:pt x="37" y="425"/>
                    <a:pt x="84" y="497"/>
                  </a:cubicBezTo>
                  <a:cubicBezTo>
                    <a:pt x="91" y="510"/>
                    <a:pt x="101" y="519"/>
                    <a:pt x="113" y="519"/>
                  </a:cubicBezTo>
                  <a:cubicBezTo>
                    <a:pt x="122" y="519"/>
                    <a:pt x="133" y="513"/>
                    <a:pt x="144" y="497"/>
                  </a:cubicBezTo>
                  <a:cubicBezTo>
                    <a:pt x="168" y="425"/>
                    <a:pt x="156" y="354"/>
                    <a:pt x="144" y="271"/>
                  </a:cubicBezTo>
                  <a:cubicBezTo>
                    <a:pt x="132" y="187"/>
                    <a:pt x="96" y="92"/>
                    <a:pt x="72" y="9"/>
                  </a:cubicBezTo>
                  <a:cubicBezTo>
                    <a:pt x="57" y="4"/>
                    <a:pt x="43" y="1"/>
                    <a:pt x="3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4" name="Google Shape;2894;p45"/>
            <p:cNvSpPr/>
            <p:nvPr/>
          </p:nvSpPr>
          <p:spPr>
            <a:xfrm>
              <a:off x="4198425" y="1997150"/>
              <a:ext cx="7175" cy="17675"/>
            </a:xfrm>
            <a:custGeom>
              <a:rect b="b" l="l" r="r" t="t"/>
              <a:pathLst>
                <a:path extrusionOk="0" h="707" w="287">
                  <a:moveTo>
                    <a:pt x="44" y="1"/>
                  </a:moveTo>
                  <a:cubicBezTo>
                    <a:pt x="25" y="1"/>
                    <a:pt x="1" y="20"/>
                    <a:pt x="1" y="46"/>
                  </a:cubicBezTo>
                  <a:cubicBezTo>
                    <a:pt x="48" y="272"/>
                    <a:pt x="72" y="475"/>
                    <a:pt x="132" y="689"/>
                  </a:cubicBezTo>
                  <a:cubicBezTo>
                    <a:pt x="144" y="701"/>
                    <a:pt x="158" y="707"/>
                    <a:pt x="173" y="707"/>
                  </a:cubicBezTo>
                  <a:cubicBezTo>
                    <a:pt x="188" y="707"/>
                    <a:pt x="203" y="701"/>
                    <a:pt x="215" y="689"/>
                  </a:cubicBezTo>
                  <a:cubicBezTo>
                    <a:pt x="286" y="451"/>
                    <a:pt x="167" y="225"/>
                    <a:pt x="60" y="10"/>
                  </a:cubicBezTo>
                  <a:cubicBezTo>
                    <a:pt x="57" y="4"/>
                    <a:pt x="51" y="1"/>
                    <a:pt x="4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5" name="Google Shape;2895;p45"/>
            <p:cNvSpPr/>
            <p:nvPr/>
          </p:nvSpPr>
          <p:spPr>
            <a:xfrm>
              <a:off x="4206650" y="1993150"/>
              <a:ext cx="8175" cy="21400"/>
            </a:xfrm>
            <a:custGeom>
              <a:rect b="b" l="l" r="r" t="t"/>
              <a:pathLst>
                <a:path extrusionOk="0" h="856" w="327">
                  <a:moveTo>
                    <a:pt x="70" y="1"/>
                  </a:moveTo>
                  <a:cubicBezTo>
                    <a:pt x="40" y="1"/>
                    <a:pt x="1" y="38"/>
                    <a:pt x="17" y="87"/>
                  </a:cubicBezTo>
                  <a:cubicBezTo>
                    <a:pt x="124" y="325"/>
                    <a:pt x="88" y="611"/>
                    <a:pt x="196" y="825"/>
                  </a:cubicBezTo>
                  <a:cubicBezTo>
                    <a:pt x="201" y="846"/>
                    <a:pt x="217" y="856"/>
                    <a:pt x="234" y="856"/>
                  </a:cubicBezTo>
                  <a:cubicBezTo>
                    <a:pt x="256" y="856"/>
                    <a:pt x="279" y="840"/>
                    <a:pt x="279" y="813"/>
                  </a:cubicBezTo>
                  <a:cubicBezTo>
                    <a:pt x="327" y="563"/>
                    <a:pt x="219" y="242"/>
                    <a:pt x="100" y="28"/>
                  </a:cubicBezTo>
                  <a:cubicBezTo>
                    <a:pt x="97" y="9"/>
                    <a:pt x="84" y="1"/>
                    <a:pt x="7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6" name="Google Shape;2896;p45"/>
            <p:cNvSpPr/>
            <p:nvPr/>
          </p:nvSpPr>
          <p:spPr>
            <a:xfrm>
              <a:off x="4219625" y="1979200"/>
              <a:ext cx="9200" cy="36500"/>
            </a:xfrm>
            <a:custGeom>
              <a:rect b="b" l="l" r="r" t="t"/>
              <a:pathLst>
                <a:path extrusionOk="0" h="1460" w="368">
                  <a:moveTo>
                    <a:pt x="93" y="1"/>
                  </a:moveTo>
                  <a:cubicBezTo>
                    <a:pt x="47" y="1"/>
                    <a:pt x="0" y="40"/>
                    <a:pt x="22" y="97"/>
                  </a:cubicBezTo>
                  <a:cubicBezTo>
                    <a:pt x="81" y="336"/>
                    <a:pt x="93" y="586"/>
                    <a:pt x="105" y="836"/>
                  </a:cubicBezTo>
                  <a:cubicBezTo>
                    <a:pt x="117" y="1026"/>
                    <a:pt x="105" y="1229"/>
                    <a:pt x="177" y="1419"/>
                  </a:cubicBezTo>
                  <a:cubicBezTo>
                    <a:pt x="183" y="1444"/>
                    <a:pt x="212" y="1459"/>
                    <a:pt x="241" y="1459"/>
                  </a:cubicBezTo>
                  <a:cubicBezTo>
                    <a:pt x="266" y="1459"/>
                    <a:pt x="290" y="1447"/>
                    <a:pt x="296" y="1419"/>
                  </a:cubicBezTo>
                  <a:cubicBezTo>
                    <a:pt x="367" y="1002"/>
                    <a:pt x="272" y="478"/>
                    <a:pt x="165" y="62"/>
                  </a:cubicBezTo>
                  <a:cubicBezTo>
                    <a:pt x="155" y="19"/>
                    <a:pt x="124" y="1"/>
                    <a:pt x="9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7" name="Google Shape;2897;p45"/>
            <p:cNvSpPr/>
            <p:nvPr/>
          </p:nvSpPr>
          <p:spPr>
            <a:xfrm>
              <a:off x="4228500" y="1975900"/>
              <a:ext cx="10125" cy="42150"/>
            </a:xfrm>
            <a:custGeom>
              <a:rect b="b" l="l" r="r" t="t"/>
              <a:pathLst>
                <a:path extrusionOk="0" h="1686" w="405">
                  <a:moveTo>
                    <a:pt x="234" y="0"/>
                  </a:moveTo>
                  <a:cubicBezTo>
                    <a:pt x="206" y="0"/>
                    <a:pt x="179" y="21"/>
                    <a:pt x="179" y="63"/>
                  </a:cubicBezTo>
                  <a:cubicBezTo>
                    <a:pt x="155" y="539"/>
                    <a:pt x="0" y="1230"/>
                    <a:pt x="262" y="1670"/>
                  </a:cubicBezTo>
                  <a:cubicBezTo>
                    <a:pt x="272" y="1680"/>
                    <a:pt x="288" y="1686"/>
                    <a:pt x="304" y="1686"/>
                  </a:cubicBezTo>
                  <a:cubicBezTo>
                    <a:pt x="327" y="1686"/>
                    <a:pt x="350" y="1674"/>
                    <a:pt x="357" y="1646"/>
                  </a:cubicBezTo>
                  <a:cubicBezTo>
                    <a:pt x="405" y="1408"/>
                    <a:pt x="345" y="1146"/>
                    <a:pt x="334" y="908"/>
                  </a:cubicBezTo>
                  <a:cubicBezTo>
                    <a:pt x="322" y="622"/>
                    <a:pt x="298" y="337"/>
                    <a:pt x="298" y="63"/>
                  </a:cubicBezTo>
                  <a:cubicBezTo>
                    <a:pt x="292" y="21"/>
                    <a:pt x="262" y="0"/>
                    <a:pt x="23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8" name="Google Shape;2898;p45"/>
            <p:cNvSpPr/>
            <p:nvPr/>
          </p:nvSpPr>
          <p:spPr>
            <a:xfrm>
              <a:off x="4240175" y="1979200"/>
              <a:ext cx="12675" cy="37050"/>
            </a:xfrm>
            <a:custGeom>
              <a:rect b="b" l="l" r="r" t="t"/>
              <a:pathLst>
                <a:path extrusionOk="0" h="1482" w="507">
                  <a:moveTo>
                    <a:pt x="92" y="1"/>
                  </a:moveTo>
                  <a:cubicBezTo>
                    <a:pt x="36" y="1"/>
                    <a:pt x="1" y="68"/>
                    <a:pt x="45" y="121"/>
                  </a:cubicBezTo>
                  <a:cubicBezTo>
                    <a:pt x="176" y="288"/>
                    <a:pt x="152" y="574"/>
                    <a:pt x="164" y="776"/>
                  </a:cubicBezTo>
                  <a:cubicBezTo>
                    <a:pt x="176" y="967"/>
                    <a:pt x="176" y="1193"/>
                    <a:pt x="236" y="1383"/>
                  </a:cubicBezTo>
                  <a:cubicBezTo>
                    <a:pt x="260" y="1451"/>
                    <a:pt x="312" y="1482"/>
                    <a:pt x="363" y="1482"/>
                  </a:cubicBezTo>
                  <a:cubicBezTo>
                    <a:pt x="436" y="1482"/>
                    <a:pt x="507" y="1418"/>
                    <a:pt x="486" y="1312"/>
                  </a:cubicBezTo>
                  <a:cubicBezTo>
                    <a:pt x="426" y="919"/>
                    <a:pt x="474" y="300"/>
                    <a:pt x="152" y="26"/>
                  </a:cubicBezTo>
                  <a:cubicBezTo>
                    <a:pt x="131" y="8"/>
                    <a:pt x="111" y="1"/>
                    <a:pt x="9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9" name="Google Shape;2899;p45"/>
            <p:cNvSpPr/>
            <p:nvPr/>
          </p:nvSpPr>
          <p:spPr>
            <a:xfrm>
              <a:off x="4251325" y="1987550"/>
              <a:ext cx="15300" cy="28775"/>
            </a:xfrm>
            <a:custGeom>
              <a:rect b="b" l="l" r="r" t="t"/>
              <a:pathLst>
                <a:path extrusionOk="0" h="1151" w="612">
                  <a:moveTo>
                    <a:pt x="77" y="0"/>
                  </a:moveTo>
                  <a:cubicBezTo>
                    <a:pt x="38" y="0"/>
                    <a:pt x="1" y="23"/>
                    <a:pt x="16" y="61"/>
                  </a:cubicBezTo>
                  <a:cubicBezTo>
                    <a:pt x="40" y="311"/>
                    <a:pt x="40" y="549"/>
                    <a:pt x="123" y="799"/>
                  </a:cubicBezTo>
                  <a:cubicBezTo>
                    <a:pt x="144" y="903"/>
                    <a:pt x="246" y="1151"/>
                    <a:pt x="389" y="1151"/>
                  </a:cubicBezTo>
                  <a:cubicBezTo>
                    <a:pt x="411" y="1151"/>
                    <a:pt x="433" y="1145"/>
                    <a:pt x="456" y="1133"/>
                  </a:cubicBezTo>
                  <a:cubicBezTo>
                    <a:pt x="611" y="1037"/>
                    <a:pt x="445" y="835"/>
                    <a:pt x="397" y="740"/>
                  </a:cubicBezTo>
                  <a:cubicBezTo>
                    <a:pt x="290" y="502"/>
                    <a:pt x="266" y="263"/>
                    <a:pt x="135" y="25"/>
                  </a:cubicBezTo>
                  <a:cubicBezTo>
                    <a:pt x="122" y="8"/>
                    <a:pt x="99" y="0"/>
                    <a:pt x="7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0" name="Google Shape;2900;p45"/>
            <p:cNvSpPr/>
            <p:nvPr/>
          </p:nvSpPr>
          <p:spPr>
            <a:xfrm>
              <a:off x="4266600" y="2002650"/>
              <a:ext cx="8575" cy="7900"/>
            </a:xfrm>
            <a:custGeom>
              <a:rect b="b" l="l" r="r" t="t"/>
              <a:pathLst>
                <a:path extrusionOk="0" h="316" w="343">
                  <a:moveTo>
                    <a:pt x="34" y="0"/>
                  </a:moveTo>
                  <a:cubicBezTo>
                    <a:pt x="13" y="0"/>
                    <a:pt x="0" y="11"/>
                    <a:pt x="0" y="29"/>
                  </a:cubicBezTo>
                  <a:cubicBezTo>
                    <a:pt x="0" y="88"/>
                    <a:pt x="12" y="136"/>
                    <a:pt x="48" y="183"/>
                  </a:cubicBezTo>
                  <a:cubicBezTo>
                    <a:pt x="84" y="231"/>
                    <a:pt x="131" y="267"/>
                    <a:pt x="179" y="302"/>
                  </a:cubicBezTo>
                  <a:cubicBezTo>
                    <a:pt x="192" y="312"/>
                    <a:pt x="205" y="316"/>
                    <a:pt x="218" y="316"/>
                  </a:cubicBezTo>
                  <a:cubicBezTo>
                    <a:pt x="287" y="316"/>
                    <a:pt x="342" y="198"/>
                    <a:pt x="262" y="148"/>
                  </a:cubicBezTo>
                  <a:cubicBezTo>
                    <a:pt x="226" y="124"/>
                    <a:pt x="191" y="88"/>
                    <a:pt x="167" y="64"/>
                  </a:cubicBezTo>
                  <a:cubicBezTo>
                    <a:pt x="131" y="29"/>
                    <a:pt x="84" y="17"/>
                    <a:pt x="60" y="5"/>
                  </a:cubicBezTo>
                  <a:cubicBezTo>
                    <a:pt x="50" y="2"/>
                    <a:pt x="41" y="0"/>
                    <a:pt x="3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1" name="Google Shape;2901;p45"/>
            <p:cNvSpPr/>
            <p:nvPr/>
          </p:nvSpPr>
          <p:spPr>
            <a:xfrm>
              <a:off x="4273750" y="2008850"/>
              <a:ext cx="8650" cy="4350"/>
            </a:xfrm>
            <a:custGeom>
              <a:rect b="b" l="l" r="r" t="t"/>
              <a:pathLst>
                <a:path extrusionOk="0" h="174" w="346">
                  <a:moveTo>
                    <a:pt x="158" y="1"/>
                  </a:moveTo>
                  <a:cubicBezTo>
                    <a:pt x="131" y="1"/>
                    <a:pt x="101" y="7"/>
                    <a:pt x="71" y="19"/>
                  </a:cubicBezTo>
                  <a:cubicBezTo>
                    <a:pt x="1" y="39"/>
                    <a:pt x="41" y="136"/>
                    <a:pt x="106" y="136"/>
                  </a:cubicBezTo>
                  <a:cubicBezTo>
                    <a:pt x="118" y="136"/>
                    <a:pt x="130" y="133"/>
                    <a:pt x="143" y="126"/>
                  </a:cubicBezTo>
                  <a:cubicBezTo>
                    <a:pt x="157" y="122"/>
                    <a:pt x="168" y="121"/>
                    <a:pt x="177" y="121"/>
                  </a:cubicBezTo>
                  <a:cubicBezTo>
                    <a:pt x="198" y="121"/>
                    <a:pt x="209" y="129"/>
                    <a:pt x="226" y="138"/>
                  </a:cubicBezTo>
                  <a:cubicBezTo>
                    <a:pt x="262" y="162"/>
                    <a:pt x="286" y="162"/>
                    <a:pt x="310" y="173"/>
                  </a:cubicBezTo>
                  <a:cubicBezTo>
                    <a:pt x="321" y="173"/>
                    <a:pt x="345" y="150"/>
                    <a:pt x="333" y="138"/>
                  </a:cubicBezTo>
                  <a:cubicBezTo>
                    <a:pt x="321" y="78"/>
                    <a:pt x="286" y="54"/>
                    <a:pt x="226" y="19"/>
                  </a:cubicBezTo>
                  <a:cubicBezTo>
                    <a:pt x="208" y="7"/>
                    <a:pt x="184" y="1"/>
                    <a:pt x="15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2" name="Google Shape;2902;p45"/>
            <p:cNvSpPr/>
            <p:nvPr/>
          </p:nvSpPr>
          <p:spPr>
            <a:xfrm>
              <a:off x="4132950" y="2174275"/>
              <a:ext cx="5375" cy="8800"/>
            </a:xfrm>
            <a:custGeom>
              <a:rect b="b" l="l" r="r" t="t"/>
              <a:pathLst>
                <a:path extrusionOk="0" h="352" w="215">
                  <a:moveTo>
                    <a:pt x="101" y="1"/>
                  </a:moveTo>
                  <a:cubicBezTo>
                    <a:pt x="72" y="1"/>
                    <a:pt x="42" y="16"/>
                    <a:pt x="36" y="45"/>
                  </a:cubicBezTo>
                  <a:cubicBezTo>
                    <a:pt x="12" y="105"/>
                    <a:pt x="0" y="153"/>
                    <a:pt x="0" y="212"/>
                  </a:cubicBezTo>
                  <a:cubicBezTo>
                    <a:pt x="0" y="272"/>
                    <a:pt x="36" y="295"/>
                    <a:pt x="60" y="343"/>
                  </a:cubicBezTo>
                  <a:cubicBezTo>
                    <a:pt x="66" y="349"/>
                    <a:pt x="81" y="352"/>
                    <a:pt x="96" y="352"/>
                  </a:cubicBezTo>
                  <a:cubicBezTo>
                    <a:pt x="110" y="352"/>
                    <a:pt x="125" y="349"/>
                    <a:pt x="131" y="343"/>
                  </a:cubicBezTo>
                  <a:cubicBezTo>
                    <a:pt x="167" y="295"/>
                    <a:pt x="215" y="272"/>
                    <a:pt x="191" y="212"/>
                  </a:cubicBezTo>
                  <a:cubicBezTo>
                    <a:pt x="191" y="153"/>
                    <a:pt x="167" y="93"/>
                    <a:pt x="167" y="45"/>
                  </a:cubicBezTo>
                  <a:cubicBezTo>
                    <a:pt x="161" y="16"/>
                    <a:pt x="131" y="1"/>
                    <a:pt x="10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3" name="Google Shape;2903;p45"/>
            <p:cNvSpPr/>
            <p:nvPr/>
          </p:nvSpPr>
          <p:spPr>
            <a:xfrm>
              <a:off x="4142400" y="2163150"/>
              <a:ext cx="5450" cy="14800"/>
            </a:xfrm>
            <a:custGeom>
              <a:rect b="b" l="l" r="r" t="t"/>
              <a:pathLst>
                <a:path extrusionOk="0" h="592" w="218">
                  <a:moveTo>
                    <a:pt x="106" y="1"/>
                  </a:moveTo>
                  <a:cubicBezTo>
                    <a:pt x="55" y="1"/>
                    <a:pt x="1" y="41"/>
                    <a:pt x="15" y="97"/>
                  </a:cubicBezTo>
                  <a:cubicBezTo>
                    <a:pt x="27" y="240"/>
                    <a:pt x="27" y="371"/>
                    <a:pt x="27" y="502"/>
                  </a:cubicBezTo>
                  <a:cubicBezTo>
                    <a:pt x="27" y="562"/>
                    <a:pt x="75" y="592"/>
                    <a:pt x="122" y="592"/>
                  </a:cubicBezTo>
                  <a:cubicBezTo>
                    <a:pt x="170" y="592"/>
                    <a:pt x="218" y="562"/>
                    <a:pt x="218" y="502"/>
                  </a:cubicBezTo>
                  <a:cubicBezTo>
                    <a:pt x="218" y="359"/>
                    <a:pt x="218" y="205"/>
                    <a:pt x="182" y="62"/>
                  </a:cubicBezTo>
                  <a:cubicBezTo>
                    <a:pt x="172" y="19"/>
                    <a:pt x="140" y="1"/>
                    <a:pt x="10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4" name="Google Shape;2904;p45"/>
            <p:cNvSpPr/>
            <p:nvPr/>
          </p:nvSpPr>
          <p:spPr>
            <a:xfrm>
              <a:off x="4149025" y="2157675"/>
              <a:ext cx="4775" cy="11950"/>
            </a:xfrm>
            <a:custGeom>
              <a:rect b="b" l="l" r="r" t="t"/>
              <a:pathLst>
                <a:path extrusionOk="0" h="478" w="191">
                  <a:moveTo>
                    <a:pt x="72" y="1"/>
                  </a:moveTo>
                  <a:cubicBezTo>
                    <a:pt x="42" y="1"/>
                    <a:pt x="12" y="19"/>
                    <a:pt x="12" y="55"/>
                  </a:cubicBezTo>
                  <a:cubicBezTo>
                    <a:pt x="12" y="186"/>
                    <a:pt x="0" y="340"/>
                    <a:pt x="60" y="459"/>
                  </a:cubicBezTo>
                  <a:cubicBezTo>
                    <a:pt x="66" y="471"/>
                    <a:pt x="81" y="477"/>
                    <a:pt x="95" y="477"/>
                  </a:cubicBezTo>
                  <a:cubicBezTo>
                    <a:pt x="110" y="477"/>
                    <a:pt x="125" y="471"/>
                    <a:pt x="131" y="459"/>
                  </a:cubicBezTo>
                  <a:cubicBezTo>
                    <a:pt x="191" y="340"/>
                    <a:pt x="131" y="186"/>
                    <a:pt x="131" y="55"/>
                  </a:cubicBezTo>
                  <a:cubicBezTo>
                    <a:pt x="131" y="19"/>
                    <a:pt x="101" y="1"/>
                    <a:pt x="7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5" name="Google Shape;2905;p45"/>
            <p:cNvSpPr/>
            <p:nvPr/>
          </p:nvSpPr>
          <p:spPr>
            <a:xfrm>
              <a:off x="4155275" y="2151450"/>
              <a:ext cx="5975" cy="16225"/>
            </a:xfrm>
            <a:custGeom>
              <a:rect b="b" l="l" r="r" t="t"/>
              <a:pathLst>
                <a:path extrusionOk="0" h="649" w="239">
                  <a:moveTo>
                    <a:pt x="88" y="1"/>
                  </a:moveTo>
                  <a:cubicBezTo>
                    <a:pt x="54" y="1"/>
                    <a:pt x="23" y="26"/>
                    <a:pt x="36" y="65"/>
                  </a:cubicBezTo>
                  <a:cubicBezTo>
                    <a:pt x="48" y="244"/>
                    <a:pt x="0" y="446"/>
                    <a:pt x="60" y="613"/>
                  </a:cubicBezTo>
                  <a:cubicBezTo>
                    <a:pt x="66" y="637"/>
                    <a:pt x="90" y="649"/>
                    <a:pt x="113" y="649"/>
                  </a:cubicBezTo>
                  <a:cubicBezTo>
                    <a:pt x="137" y="649"/>
                    <a:pt x="161" y="637"/>
                    <a:pt x="167" y="613"/>
                  </a:cubicBezTo>
                  <a:cubicBezTo>
                    <a:pt x="238" y="435"/>
                    <a:pt x="179" y="232"/>
                    <a:pt x="155" y="54"/>
                  </a:cubicBezTo>
                  <a:cubicBezTo>
                    <a:pt x="144" y="17"/>
                    <a:pt x="115" y="1"/>
                    <a:pt x="8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6" name="Google Shape;2906;p45"/>
            <p:cNvSpPr/>
            <p:nvPr/>
          </p:nvSpPr>
          <p:spPr>
            <a:xfrm>
              <a:off x="4163225" y="2146275"/>
              <a:ext cx="7550" cy="17650"/>
            </a:xfrm>
            <a:custGeom>
              <a:rect b="b" l="l" r="r" t="t"/>
              <a:pathLst>
                <a:path extrusionOk="0" h="706" w="302">
                  <a:moveTo>
                    <a:pt x="104" y="0"/>
                  </a:moveTo>
                  <a:cubicBezTo>
                    <a:pt x="55" y="0"/>
                    <a:pt x="1" y="39"/>
                    <a:pt x="16" y="106"/>
                  </a:cubicBezTo>
                  <a:cubicBezTo>
                    <a:pt x="39" y="225"/>
                    <a:pt x="51" y="344"/>
                    <a:pt x="51" y="463"/>
                  </a:cubicBezTo>
                  <a:cubicBezTo>
                    <a:pt x="51" y="558"/>
                    <a:pt x="63" y="642"/>
                    <a:pt x="147" y="701"/>
                  </a:cubicBezTo>
                  <a:cubicBezTo>
                    <a:pt x="154" y="705"/>
                    <a:pt x="162" y="706"/>
                    <a:pt x="170" y="706"/>
                  </a:cubicBezTo>
                  <a:cubicBezTo>
                    <a:pt x="189" y="706"/>
                    <a:pt x="210" y="698"/>
                    <a:pt x="218" y="689"/>
                  </a:cubicBezTo>
                  <a:cubicBezTo>
                    <a:pt x="301" y="630"/>
                    <a:pt x="278" y="511"/>
                    <a:pt x="266" y="403"/>
                  </a:cubicBezTo>
                  <a:cubicBezTo>
                    <a:pt x="242" y="284"/>
                    <a:pt x="206" y="165"/>
                    <a:pt x="170" y="46"/>
                  </a:cubicBezTo>
                  <a:cubicBezTo>
                    <a:pt x="161" y="15"/>
                    <a:pt x="134" y="0"/>
                    <a:pt x="10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7" name="Google Shape;2907;p45"/>
            <p:cNvSpPr/>
            <p:nvPr/>
          </p:nvSpPr>
          <p:spPr>
            <a:xfrm>
              <a:off x="4172525" y="2144250"/>
              <a:ext cx="5975" cy="15800"/>
            </a:xfrm>
            <a:custGeom>
              <a:rect b="b" l="l" r="r" t="t"/>
              <a:pathLst>
                <a:path extrusionOk="0" h="632" w="239">
                  <a:moveTo>
                    <a:pt x="46" y="0"/>
                  </a:moveTo>
                  <a:cubicBezTo>
                    <a:pt x="35" y="0"/>
                    <a:pt x="20" y="6"/>
                    <a:pt x="13" y="20"/>
                  </a:cubicBezTo>
                  <a:cubicBezTo>
                    <a:pt x="1" y="139"/>
                    <a:pt x="1" y="234"/>
                    <a:pt x="1" y="353"/>
                  </a:cubicBezTo>
                  <a:cubicBezTo>
                    <a:pt x="1" y="437"/>
                    <a:pt x="1" y="580"/>
                    <a:pt x="84" y="615"/>
                  </a:cubicBezTo>
                  <a:cubicBezTo>
                    <a:pt x="100" y="626"/>
                    <a:pt x="114" y="632"/>
                    <a:pt x="125" y="632"/>
                  </a:cubicBezTo>
                  <a:cubicBezTo>
                    <a:pt x="139" y="632"/>
                    <a:pt x="149" y="623"/>
                    <a:pt x="156" y="603"/>
                  </a:cubicBezTo>
                  <a:cubicBezTo>
                    <a:pt x="239" y="532"/>
                    <a:pt x="168" y="413"/>
                    <a:pt x="156" y="318"/>
                  </a:cubicBezTo>
                  <a:cubicBezTo>
                    <a:pt x="132" y="199"/>
                    <a:pt x="120" y="115"/>
                    <a:pt x="60" y="8"/>
                  </a:cubicBezTo>
                  <a:cubicBezTo>
                    <a:pt x="60" y="3"/>
                    <a:pt x="54" y="0"/>
                    <a:pt x="4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8" name="Google Shape;2908;p45"/>
            <p:cNvSpPr/>
            <p:nvPr/>
          </p:nvSpPr>
          <p:spPr>
            <a:xfrm>
              <a:off x="4180875" y="2141175"/>
              <a:ext cx="7150" cy="14600"/>
            </a:xfrm>
            <a:custGeom>
              <a:rect b="b" l="l" r="r" t="t"/>
              <a:pathLst>
                <a:path extrusionOk="0" h="584" w="286">
                  <a:moveTo>
                    <a:pt x="123" y="1"/>
                  </a:moveTo>
                  <a:cubicBezTo>
                    <a:pt x="67" y="1"/>
                    <a:pt x="10" y="53"/>
                    <a:pt x="24" y="131"/>
                  </a:cubicBezTo>
                  <a:cubicBezTo>
                    <a:pt x="36" y="262"/>
                    <a:pt x="0" y="429"/>
                    <a:pt x="84" y="548"/>
                  </a:cubicBezTo>
                  <a:cubicBezTo>
                    <a:pt x="95" y="572"/>
                    <a:pt x="116" y="584"/>
                    <a:pt x="139" y="584"/>
                  </a:cubicBezTo>
                  <a:cubicBezTo>
                    <a:pt x="161" y="584"/>
                    <a:pt x="185" y="572"/>
                    <a:pt x="203" y="548"/>
                  </a:cubicBezTo>
                  <a:cubicBezTo>
                    <a:pt x="286" y="417"/>
                    <a:pt x="238" y="226"/>
                    <a:pt x="215" y="84"/>
                  </a:cubicBezTo>
                  <a:cubicBezTo>
                    <a:pt x="200" y="25"/>
                    <a:pt x="162" y="1"/>
                    <a:pt x="12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9" name="Google Shape;2909;p45"/>
            <p:cNvSpPr/>
            <p:nvPr/>
          </p:nvSpPr>
          <p:spPr>
            <a:xfrm>
              <a:off x="4193375" y="2137300"/>
              <a:ext cx="4775" cy="14425"/>
            </a:xfrm>
            <a:custGeom>
              <a:rect b="b" l="l" r="r" t="t"/>
              <a:pathLst>
                <a:path extrusionOk="0" h="577" w="191">
                  <a:moveTo>
                    <a:pt x="64" y="0"/>
                  </a:moveTo>
                  <a:cubicBezTo>
                    <a:pt x="32" y="0"/>
                    <a:pt x="0" y="21"/>
                    <a:pt x="0" y="60"/>
                  </a:cubicBezTo>
                  <a:lnTo>
                    <a:pt x="0" y="358"/>
                  </a:lnTo>
                  <a:cubicBezTo>
                    <a:pt x="0" y="453"/>
                    <a:pt x="0" y="524"/>
                    <a:pt x="72" y="572"/>
                  </a:cubicBezTo>
                  <a:cubicBezTo>
                    <a:pt x="79" y="575"/>
                    <a:pt x="87" y="577"/>
                    <a:pt x="95" y="577"/>
                  </a:cubicBezTo>
                  <a:cubicBezTo>
                    <a:pt x="114" y="577"/>
                    <a:pt x="135" y="568"/>
                    <a:pt x="143" y="560"/>
                  </a:cubicBezTo>
                  <a:cubicBezTo>
                    <a:pt x="191" y="500"/>
                    <a:pt x="155" y="405"/>
                    <a:pt x="143" y="334"/>
                  </a:cubicBezTo>
                  <a:cubicBezTo>
                    <a:pt x="131" y="239"/>
                    <a:pt x="131" y="155"/>
                    <a:pt x="131" y="84"/>
                  </a:cubicBezTo>
                  <a:cubicBezTo>
                    <a:pt x="138" y="27"/>
                    <a:pt x="100" y="0"/>
                    <a:pt x="6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0" name="Google Shape;2910;p45"/>
            <p:cNvSpPr/>
            <p:nvPr/>
          </p:nvSpPr>
          <p:spPr>
            <a:xfrm>
              <a:off x="4203525" y="2135675"/>
              <a:ext cx="5650" cy="13175"/>
            </a:xfrm>
            <a:custGeom>
              <a:rect b="b" l="l" r="r" t="t"/>
              <a:pathLst>
                <a:path extrusionOk="0" h="527" w="226">
                  <a:moveTo>
                    <a:pt x="134" y="0"/>
                  </a:moveTo>
                  <a:cubicBezTo>
                    <a:pt x="74" y="0"/>
                    <a:pt x="1" y="51"/>
                    <a:pt x="23" y="125"/>
                  </a:cubicBezTo>
                  <a:cubicBezTo>
                    <a:pt x="47" y="244"/>
                    <a:pt x="23" y="411"/>
                    <a:pt x="106" y="518"/>
                  </a:cubicBezTo>
                  <a:cubicBezTo>
                    <a:pt x="112" y="524"/>
                    <a:pt x="124" y="527"/>
                    <a:pt x="136" y="527"/>
                  </a:cubicBezTo>
                  <a:cubicBezTo>
                    <a:pt x="148" y="527"/>
                    <a:pt x="160" y="524"/>
                    <a:pt x="166" y="518"/>
                  </a:cubicBezTo>
                  <a:cubicBezTo>
                    <a:pt x="225" y="458"/>
                    <a:pt x="225" y="399"/>
                    <a:pt x="225" y="304"/>
                  </a:cubicBezTo>
                  <a:cubicBezTo>
                    <a:pt x="225" y="232"/>
                    <a:pt x="213" y="149"/>
                    <a:pt x="201" y="65"/>
                  </a:cubicBezTo>
                  <a:cubicBezTo>
                    <a:pt x="201" y="20"/>
                    <a:pt x="170" y="0"/>
                    <a:pt x="13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1" name="Google Shape;2911;p45"/>
            <p:cNvSpPr/>
            <p:nvPr/>
          </p:nvSpPr>
          <p:spPr>
            <a:xfrm>
              <a:off x="4213725" y="2135275"/>
              <a:ext cx="5575" cy="10600"/>
            </a:xfrm>
            <a:custGeom>
              <a:rect b="b" l="l" r="r" t="t"/>
              <a:pathLst>
                <a:path extrusionOk="0" h="424" w="223">
                  <a:moveTo>
                    <a:pt x="87" y="0"/>
                  </a:moveTo>
                  <a:cubicBezTo>
                    <a:pt x="41" y="0"/>
                    <a:pt x="0" y="50"/>
                    <a:pt x="32" y="105"/>
                  </a:cubicBezTo>
                  <a:cubicBezTo>
                    <a:pt x="55" y="165"/>
                    <a:pt x="79" y="200"/>
                    <a:pt x="79" y="284"/>
                  </a:cubicBezTo>
                  <a:cubicBezTo>
                    <a:pt x="79" y="343"/>
                    <a:pt x="79" y="379"/>
                    <a:pt x="115" y="415"/>
                  </a:cubicBezTo>
                  <a:cubicBezTo>
                    <a:pt x="121" y="421"/>
                    <a:pt x="130" y="424"/>
                    <a:pt x="139" y="424"/>
                  </a:cubicBezTo>
                  <a:cubicBezTo>
                    <a:pt x="148" y="424"/>
                    <a:pt x="157" y="421"/>
                    <a:pt x="163" y="415"/>
                  </a:cubicBezTo>
                  <a:cubicBezTo>
                    <a:pt x="222" y="367"/>
                    <a:pt x="210" y="296"/>
                    <a:pt x="210" y="236"/>
                  </a:cubicBezTo>
                  <a:cubicBezTo>
                    <a:pt x="210" y="165"/>
                    <a:pt x="174" y="105"/>
                    <a:pt x="151" y="46"/>
                  </a:cubicBezTo>
                  <a:cubicBezTo>
                    <a:pt x="135" y="13"/>
                    <a:pt x="110" y="0"/>
                    <a:pt x="8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2" name="Google Shape;2912;p45"/>
            <p:cNvSpPr/>
            <p:nvPr/>
          </p:nvSpPr>
          <p:spPr>
            <a:xfrm>
              <a:off x="4222600" y="2132000"/>
              <a:ext cx="8625" cy="11425"/>
            </a:xfrm>
            <a:custGeom>
              <a:rect b="b" l="l" r="r" t="t"/>
              <a:pathLst>
                <a:path extrusionOk="0" h="457" w="345">
                  <a:moveTo>
                    <a:pt x="113" y="1"/>
                  </a:moveTo>
                  <a:cubicBezTo>
                    <a:pt x="55" y="1"/>
                    <a:pt x="1" y="46"/>
                    <a:pt x="22" y="117"/>
                  </a:cubicBezTo>
                  <a:cubicBezTo>
                    <a:pt x="46" y="212"/>
                    <a:pt x="105" y="308"/>
                    <a:pt x="153" y="415"/>
                  </a:cubicBezTo>
                  <a:cubicBezTo>
                    <a:pt x="171" y="444"/>
                    <a:pt x="197" y="457"/>
                    <a:pt x="224" y="457"/>
                  </a:cubicBezTo>
                  <a:cubicBezTo>
                    <a:pt x="283" y="457"/>
                    <a:pt x="344" y="394"/>
                    <a:pt x="320" y="320"/>
                  </a:cubicBezTo>
                  <a:cubicBezTo>
                    <a:pt x="272" y="224"/>
                    <a:pt x="224" y="153"/>
                    <a:pt x="212" y="70"/>
                  </a:cubicBezTo>
                  <a:cubicBezTo>
                    <a:pt x="193" y="21"/>
                    <a:pt x="153" y="1"/>
                    <a:pt x="11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3" name="Google Shape;2913;p45"/>
            <p:cNvSpPr/>
            <p:nvPr/>
          </p:nvSpPr>
          <p:spPr>
            <a:xfrm>
              <a:off x="4232250" y="2127375"/>
              <a:ext cx="8775" cy="14125"/>
            </a:xfrm>
            <a:custGeom>
              <a:rect b="b" l="l" r="r" t="t"/>
              <a:pathLst>
                <a:path extrusionOk="0" h="565" w="351">
                  <a:moveTo>
                    <a:pt x="115" y="1"/>
                  </a:moveTo>
                  <a:cubicBezTo>
                    <a:pt x="60" y="1"/>
                    <a:pt x="1" y="51"/>
                    <a:pt x="17" y="124"/>
                  </a:cubicBezTo>
                  <a:cubicBezTo>
                    <a:pt x="65" y="243"/>
                    <a:pt x="88" y="374"/>
                    <a:pt x="124" y="493"/>
                  </a:cubicBezTo>
                  <a:cubicBezTo>
                    <a:pt x="136" y="540"/>
                    <a:pt x="160" y="564"/>
                    <a:pt x="231" y="564"/>
                  </a:cubicBezTo>
                  <a:cubicBezTo>
                    <a:pt x="255" y="564"/>
                    <a:pt x="267" y="552"/>
                    <a:pt x="303" y="540"/>
                  </a:cubicBezTo>
                  <a:cubicBezTo>
                    <a:pt x="326" y="516"/>
                    <a:pt x="350" y="457"/>
                    <a:pt x="326" y="433"/>
                  </a:cubicBezTo>
                  <a:cubicBezTo>
                    <a:pt x="291" y="302"/>
                    <a:pt x="243" y="159"/>
                    <a:pt x="184" y="40"/>
                  </a:cubicBezTo>
                  <a:cubicBezTo>
                    <a:pt x="168" y="13"/>
                    <a:pt x="142" y="1"/>
                    <a:pt x="11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4" name="Google Shape;2914;p45"/>
            <p:cNvSpPr/>
            <p:nvPr/>
          </p:nvSpPr>
          <p:spPr>
            <a:xfrm>
              <a:off x="4240100" y="2127675"/>
              <a:ext cx="10450" cy="10850"/>
            </a:xfrm>
            <a:custGeom>
              <a:rect b="b" l="l" r="r" t="t"/>
              <a:pathLst>
                <a:path extrusionOk="0" h="434" w="418">
                  <a:moveTo>
                    <a:pt x="109" y="0"/>
                  </a:moveTo>
                  <a:cubicBezTo>
                    <a:pt x="45" y="0"/>
                    <a:pt x="0" y="87"/>
                    <a:pt x="48" y="135"/>
                  </a:cubicBezTo>
                  <a:cubicBezTo>
                    <a:pt x="132" y="207"/>
                    <a:pt x="120" y="373"/>
                    <a:pt x="251" y="433"/>
                  </a:cubicBezTo>
                  <a:cubicBezTo>
                    <a:pt x="274" y="433"/>
                    <a:pt x="298" y="433"/>
                    <a:pt x="310" y="421"/>
                  </a:cubicBezTo>
                  <a:cubicBezTo>
                    <a:pt x="417" y="290"/>
                    <a:pt x="274" y="88"/>
                    <a:pt x="155" y="16"/>
                  </a:cubicBezTo>
                  <a:cubicBezTo>
                    <a:pt x="139" y="5"/>
                    <a:pt x="123" y="0"/>
                    <a:pt x="10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5" name="Google Shape;2915;p45"/>
            <p:cNvSpPr/>
            <p:nvPr/>
          </p:nvSpPr>
          <p:spPr>
            <a:xfrm>
              <a:off x="4251375" y="2126550"/>
              <a:ext cx="11850" cy="13500"/>
            </a:xfrm>
            <a:custGeom>
              <a:rect b="b" l="l" r="r" t="t"/>
              <a:pathLst>
                <a:path extrusionOk="0" h="540" w="474">
                  <a:moveTo>
                    <a:pt x="139" y="1"/>
                  </a:moveTo>
                  <a:cubicBezTo>
                    <a:pt x="73" y="1"/>
                    <a:pt x="1" y="79"/>
                    <a:pt x="62" y="157"/>
                  </a:cubicBezTo>
                  <a:cubicBezTo>
                    <a:pt x="97" y="216"/>
                    <a:pt x="145" y="276"/>
                    <a:pt x="181" y="347"/>
                  </a:cubicBezTo>
                  <a:cubicBezTo>
                    <a:pt x="216" y="407"/>
                    <a:pt x="252" y="478"/>
                    <a:pt x="312" y="526"/>
                  </a:cubicBezTo>
                  <a:cubicBezTo>
                    <a:pt x="328" y="535"/>
                    <a:pt x="345" y="540"/>
                    <a:pt x="361" y="540"/>
                  </a:cubicBezTo>
                  <a:cubicBezTo>
                    <a:pt x="424" y="540"/>
                    <a:pt x="473" y="473"/>
                    <a:pt x="454" y="407"/>
                  </a:cubicBezTo>
                  <a:cubicBezTo>
                    <a:pt x="443" y="335"/>
                    <a:pt x="383" y="276"/>
                    <a:pt x="335" y="216"/>
                  </a:cubicBezTo>
                  <a:lnTo>
                    <a:pt x="204" y="37"/>
                  </a:lnTo>
                  <a:cubicBezTo>
                    <a:pt x="188" y="12"/>
                    <a:pt x="164" y="1"/>
                    <a:pt x="13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6" name="Google Shape;2916;p45"/>
            <p:cNvSpPr/>
            <p:nvPr/>
          </p:nvSpPr>
          <p:spPr>
            <a:xfrm>
              <a:off x="4265775" y="2127450"/>
              <a:ext cx="7700" cy="15100"/>
            </a:xfrm>
            <a:custGeom>
              <a:rect b="b" l="l" r="r" t="t"/>
              <a:pathLst>
                <a:path extrusionOk="0" h="604" w="308">
                  <a:moveTo>
                    <a:pt x="74" y="1"/>
                  </a:moveTo>
                  <a:cubicBezTo>
                    <a:pt x="46" y="1"/>
                    <a:pt x="0" y="37"/>
                    <a:pt x="9" y="73"/>
                  </a:cubicBezTo>
                  <a:cubicBezTo>
                    <a:pt x="45" y="156"/>
                    <a:pt x="57" y="252"/>
                    <a:pt x="81" y="359"/>
                  </a:cubicBezTo>
                  <a:cubicBezTo>
                    <a:pt x="93" y="442"/>
                    <a:pt x="93" y="561"/>
                    <a:pt x="164" y="597"/>
                  </a:cubicBezTo>
                  <a:cubicBezTo>
                    <a:pt x="177" y="601"/>
                    <a:pt x="189" y="604"/>
                    <a:pt x="199" y="604"/>
                  </a:cubicBezTo>
                  <a:cubicBezTo>
                    <a:pt x="216" y="604"/>
                    <a:pt x="228" y="596"/>
                    <a:pt x="236" y="573"/>
                  </a:cubicBezTo>
                  <a:cubicBezTo>
                    <a:pt x="307" y="502"/>
                    <a:pt x="271" y="371"/>
                    <a:pt x="236" y="275"/>
                  </a:cubicBezTo>
                  <a:cubicBezTo>
                    <a:pt x="212" y="180"/>
                    <a:pt x="152" y="85"/>
                    <a:pt x="93" y="13"/>
                  </a:cubicBezTo>
                  <a:cubicBezTo>
                    <a:pt x="90" y="5"/>
                    <a:pt x="83" y="1"/>
                    <a:pt x="7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7" name="Google Shape;2917;p45"/>
            <p:cNvSpPr/>
            <p:nvPr/>
          </p:nvSpPr>
          <p:spPr>
            <a:xfrm>
              <a:off x="4276325" y="2132525"/>
              <a:ext cx="6950" cy="11450"/>
            </a:xfrm>
            <a:custGeom>
              <a:rect b="b" l="l" r="r" t="t"/>
              <a:pathLst>
                <a:path extrusionOk="0" h="458" w="278">
                  <a:moveTo>
                    <a:pt x="30" y="0"/>
                  </a:moveTo>
                  <a:cubicBezTo>
                    <a:pt x="15" y="0"/>
                    <a:pt x="1" y="14"/>
                    <a:pt x="16" y="37"/>
                  </a:cubicBezTo>
                  <a:cubicBezTo>
                    <a:pt x="40" y="168"/>
                    <a:pt x="52" y="358"/>
                    <a:pt x="171" y="453"/>
                  </a:cubicBezTo>
                  <a:cubicBezTo>
                    <a:pt x="180" y="456"/>
                    <a:pt x="189" y="458"/>
                    <a:pt x="199" y="458"/>
                  </a:cubicBezTo>
                  <a:cubicBezTo>
                    <a:pt x="227" y="458"/>
                    <a:pt x="254" y="444"/>
                    <a:pt x="254" y="418"/>
                  </a:cubicBezTo>
                  <a:cubicBezTo>
                    <a:pt x="278" y="275"/>
                    <a:pt x="135" y="132"/>
                    <a:pt x="52" y="13"/>
                  </a:cubicBezTo>
                  <a:cubicBezTo>
                    <a:pt x="48" y="4"/>
                    <a:pt x="39" y="0"/>
                    <a:pt x="3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8" name="Google Shape;2918;p45"/>
            <p:cNvSpPr/>
            <p:nvPr/>
          </p:nvSpPr>
          <p:spPr>
            <a:xfrm>
              <a:off x="4285100" y="2135000"/>
              <a:ext cx="11875" cy="13525"/>
            </a:xfrm>
            <a:custGeom>
              <a:rect b="b" l="l" r="r" t="t"/>
              <a:pathLst>
                <a:path extrusionOk="0" h="541" w="475">
                  <a:moveTo>
                    <a:pt x="142" y="0"/>
                  </a:moveTo>
                  <a:cubicBezTo>
                    <a:pt x="66" y="0"/>
                    <a:pt x="1" y="100"/>
                    <a:pt x="58" y="176"/>
                  </a:cubicBezTo>
                  <a:cubicBezTo>
                    <a:pt x="106" y="211"/>
                    <a:pt x="129" y="259"/>
                    <a:pt x="153" y="319"/>
                  </a:cubicBezTo>
                  <a:cubicBezTo>
                    <a:pt x="177" y="390"/>
                    <a:pt x="165" y="473"/>
                    <a:pt x="225" y="509"/>
                  </a:cubicBezTo>
                  <a:cubicBezTo>
                    <a:pt x="250" y="528"/>
                    <a:pt x="279" y="541"/>
                    <a:pt x="304" y="541"/>
                  </a:cubicBezTo>
                  <a:cubicBezTo>
                    <a:pt x="326" y="541"/>
                    <a:pt x="345" y="531"/>
                    <a:pt x="356" y="509"/>
                  </a:cubicBezTo>
                  <a:cubicBezTo>
                    <a:pt x="475" y="378"/>
                    <a:pt x="320" y="128"/>
                    <a:pt x="201" y="21"/>
                  </a:cubicBezTo>
                  <a:cubicBezTo>
                    <a:pt x="182" y="7"/>
                    <a:pt x="162" y="0"/>
                    <a:pt x="14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9" name="Google Shape;2919;p45"/>
            <p:cNvSpPr/>
            <p:nvPr/>
          </p:nvSpPr>
          <p:spPr>
            <a:xfrm>
              <a:off x="4297350" y="2144650"/>
              <a:ext cx="5575" cy="6075"/>
            </a:xfrm>
            <a:custGeom>
              <a:rect b="b" l="l" r="r" t="t"/>
              <a:pathLst>
                <a:path extrusionOk="0" h="243" w="223">
                  <a:moveTo>
                    <a:pt x="98" y="1"/>
                  </a:moveTo>
                  <a:cubicBezTo>
                    <a:pt x="53" y="1"/>
                    <a:pt x="1" y="56"/>
                    <a:pt x="32" y="111"/>
                  </a:cubicBezTo>
                  <a:cubicBezTo>
                    <a:pt x="68" y="159"/>
                    <a:pt x="104" y="230"/>
                    <a:pt x="163" y="242"/>
                  </a:cubicBezTo>
                  <a:cubicBezTo>
                    <a:pt x="187" y="242"/>
                    <a:pt x="211" y="230"/>
                    <a:pt x="211" y="218"/>
                  </a:cubicBezTo>
                  <a:cubicBezTo>
                    <a:pt x="223" y="159"/>
                    <a:pt x="187" y="111"/>
                    <a:pt x="151" y="52"/>
                  </a:cubicBezTo>
                  <a:cubicBezTo>
                    <a:pt x="143" y="15"/>
                    <a:pt x="122" y="1"/>
                    <a:pt x="9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0" name="Google Shape;2920;p45"/>
            <p:cNvSpPr/>
            <p:nvPr/>
          </p:nvSpPr>
          <p:spPr>
            <a:xfrm>
              <a:off x="4162425" y="2066400"/>
              <a:ext cx="8650" cy="8675"/>
            </a:xfrm>
            <a:custGeom>
              <a:rect b="b" l="l" r="r" t="t"/>
              <a:pathLst>
                <a:path extrusionOk="0" h="347" w="346">
                  <a:moveTo>
                    <a:pt x="141" y="0"/>
                  </a:moveTo>
                  <a:cubicBezTo>
                    <a:pt x="120" y="0"/>
                    <a:pt x="98" y="5"/>
                    <a:pt x="71" y="15"/>
                  </a:cubicBezTo>
                  <a:cubicBezTo>
                    <a:pt x="24" y="27"/>
                    <a:pt x="0" y="86"/>
                    <a:pt x="24" y="134"/>
                  </a:cubicBezTo>
                  <a:cubicBezTo>
                    <a:pt x="60" y="181"/>
                    <a:pt x="83" y="205"/>
                    <a:pt x="119" y="241"/>
                  </a:cubicBezTo>
                  <a:cubicBezTo>
                    <a:pt x="167" y="277"/>
                    <a:pt x="202" y="277"/>
                    <a:pt x="238" y="324"/>
                  </a:cubicBezTo>
                  <a:cubicBezTo>
                    <a:pt x="250" y="340"/>
                    <a:pt x="265" y="346"/>
                    <a:pt x="280" y="346"/>
                  </a:cubicBezTo>
                  <a:cubicBezTo>
                    <a:pt x="313" y="346"/>
                    <a:pt x="345" y="317"/>
                    <a:pt x="345" y="277"/>
                  </a:cubicBezTo>
                  <a:cubicBezTo>
                    <a:pt x="345" y="205"/>
                    <a:pt x="345" y="134"/>
                    <a:pt x="274" y="74"/>
                  </a:cubicBezTo>
                  <a:cubicBezTo>
                    <a:pt x="231" y="31"/>
                    <a:pt x="194" y="0"/>
                    <a:pt x="14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1" name="Google Shape;2921;p45"/>
            <p:cNvSpPr/>
            <p:nvPr/>
          </p:nvSpPr>
          <p:spPr>
            <a:xfrm>
              <a:off x="4173750" y="2071200"/>
              <a:ext cx="9525" cy="11650"/>
            </a:xfrm>
            <a:custGeom>
              <a:rect b="b" l="l" r="r" t="t"/>
              <a:pathLst>
                <a:path extrusionOk="0" h="466" w="381">
                  <a:moveTo>
                    <a:pt x="95" y="1"/>
                  </a:moveTo>
                  <a:cubicBezTo>
                    <a:pt x="46" y="1"/>
                    <a:pt x="0" y="47"/>
                    <a:pt x="23" y="108"/>
                  </a:cubicBezTo>
                  <a:cubicBezTo>
                    <a:pt x="47" y="180"/>
                    <a:pt x="83" y="251"/>
                    <a:pt x="95" y="311"/>
                  </a:cubicBezTo>
                  <a:cubicBezTo>
                    <a:pt x="107" y="370"/>
                    <a:pt x="142" y="430"/>
                    <a:pt x="214" y="466"/>
                  </a:cubicBezTo>
                  <a:cubicBezTo>
                    <a:pt x="226" y="466"/>
                    <a:pt x="261" y="466"/>
                    <a:pt x="273" y="442"/>
                  </a:cubicBezTo>
                  <a:cubicBezTo>
                    <a:pt x="380" y="323"/>
                    <a:pt x="226" y="144"/>
                    <a:pt x="166" y="49"/>
                  </a:cubicBezTo>
                  <a:cubicBezTo>
                    <a:pt x="149" y="15"/>
                    <a:pt x="122" y="1"/>
                    <a:pt x="9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2" name="Google Shape;2922;p45"/>
            <p:cNvSpPr/>
            <p:nvPr/>
          </p:nvSpPr>
          <p:spPr>
            <a:xfrm>
              <a:off x="4184725" y="2078350"/>
              <a:ext cx="4200" cy="10575"/>
            </a:xfrm>
            <a:custGeom>
              <a:rect b="b" l="l" r="r" t="t"/>
              <a:pathLst>
                <a:path extrusionOk="0" h="423" w="168">
                  <a:moveTo>
                    <a:pt x="13" y="1"/>
                  </a:moveTo>
                  <a:cubicBezTo>
                    <a:pt x="13" y="1"/>
                    <a:pt x="1" y="1"/>
                    <a:pt x="1" y="13"/>
                  </a:cubicBezTo>
                  <a:cubicBezTo>
                    <a:pt x="49" y="144"/>
                    <a:pt x="61" y="299"/>
                    <a:pt x="132" y="418"/>
                  </a:cubicBezTo>
                  <a:cubicBezTo>
                    <a:pt x="135" y="421"/>
                    <a:pt x="139" y="422"/>
                    <a:pt x="143" y="422"/>
                  </a:cubicBezTo>
                  <a:cubicBezTo>
                    <a:pt x="155" y="422"/>
                    <a:pt x="168" y="411"/>
                    <a:pt x="168" y="394"/>
                  </a:cubicBezTo>
                  <a:cubicBezTo>
                    <a:pt x="132" y="263"/>
                    <a:pt x="72" y="132"/>
                    <a:pt x="1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3" name="Google Shape;2923;p45"/>
            <p:cNvSpPr/>
            <p:nvPr/>
          </p:nvSpPr>
          <p:spPr>
            <a:xfrm>
              <a:off x="4192425" y="2083375"/>
              <a:ext cx="10200" cy="20425"/>
            </a:xfrm>
            <a:custGeom>
              <a:rect b="b" l="l" r="r" t="t"/>
              <a:pathLst>
                <a:path extrusionOk="0" h="817" w="408">
                  <a:moveTo>
                    <a:pt x="99" y="0"/>
                  </a:moveTo>
                  <a:cubicBezTo>
                    <a:pt x="50" y="0"/>
                    <a:pt x="1" y="41"/>
                    <a:pt x="14" y="110"/>
                  </a:cubicBezTo>
                  <a:cubicBezTo>
                    <a:pt x="62" y="240"/>
                    <a:pt x="74" y="371"/>
                    <a:pt x="110" y="526"/>
                  </a:cubicBezTo>
                  <a:cubicBezTo>
                    <a:pt x="134" y="633"/>
                    <a:pt x="181" y="764"/>
                    <a:pt x="288" y="812"/>
                  </a:cubicBezTo>
                  <a:cubicBezTo>
                    <a:pt x="294" y="815"/>
                    <a:pt x="302" y="816"/>
                    <a:pt x="310" y="816"/>
                  </a:cubicBezTo>
                  <a:cubicBezTo>
                    <a:pt x="334" y="816"/>
                    <a:pt x="363" y="803"/>
                    <a:pt x="372" y="776"/>
                  </a:cubicBezTo>
                  <a:cubicBezTo>
                    <a:pt x="407" y="657"/>
                    <a:pt x="348" y="550"/>
                    <a:pt x="312" y="455"/>
                  </a:cubicBezTo>
                  <a:cubicBezTo>
                    <a:pt x="264" y="336"/>
                    <a:pt x="241" y="193"/>
                    <a:pt x="181" y="74"/>
                  </a:cubicBezTo>
                  <a:cubicBezTo>
                    <a:pt x="171" y="23"/>
                    <a:pt x="135" y="0"/>
                    <a:pt x="9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4" name="Google Shape;2924;p45"/>
            <p:cNvSpPr/>
            <p:nvPr/>
          </p:nvSpPr>
          <p:spPr>
            <a:xfrm>
              <a:off x="4208375" y="2092500"/>
              <a:ext cx="7950" cy="20425"/>
            </a:xfrm>
            <a:custGeom>
              <a:rect b="b" l="l" r="r" t="t"/>
              <a:pathLst>
                <a:path extrusionOk="0" h="817" w="318">
                  <a:moveTo>
                    <a:pt x="67" y="1"/>
                  </a:moveTo>
                  <a:cubicBezTo>
                    <a:pt x="32" y="1"/>
                    <a:pt x="0" y="32"/>
                    <a:pt x="7" y="90"/>
                  </a:cubicBezTo>
                  <a:cubicBezTo>
                    <a:pt x="31" y="221"/>
                    <a:pt x="43" y="364"/>
                    <a:pt x="79" y="507"/>
                  </a:cubicBezTo>
                  <a:cubicBezTo>
                    <a:pt x="91" y="602"/>
                    <a:pt x="115" y="721"/>
                    <a:pt x="198" y="804"/>
                  </a:cubicBezTo>
                  <a:cubicBezTo>
                    <a:pt x="206" y="812"/>
                    <a:pt x="216" y="816"/>
                    <a:pt x="228" y="816"/>
                  </a:cubicBezTo>
                  <a:cubicBezTo>
                    <a:pt x="250" y="816"/>
                    <a:pt x="273" y="800"/>
                    <a:pt x="281" y="768"/>
                  </a:cubicBezTo>
                  <a:cubicBezTo>
                    <a:pt x="317" y="649"/>
                    <a:pt x="281" y="542"/>
                    <a:pt x="246" y="447"/>
                  </a:cubicBezTo>
                  <a:cubicBezTo>
                    <a:pt x="198" y="304"/>
                    <a:pt x="162" y="173"/>
                    <a:pt x="127" y="42"/>
                  </a:cubicBezTo>
                  <a:cubicBezTo>
                    <a:pt x="112" y="14"/>
                    <a:pt x="89" y="1"/>
                    <a:pt x="6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5" name="Google Shape;2925;p45"/>
            <p:cNvSpPr/>
            <p:nvPr/>
          </p:nvSpPr>
          <p:spPr>
            <a:xfrm>
              <a:off x="4216575" y="2105300"/>
              <a:ext cx="7775" cy="19950"/>
            </a:xfrm>
            <a:custGeom>
              <a:rect b="b" l="l" r="r" t="t"/>
              <a:pathLst>
                <a:path extrusionOk="0" h="798" w="311">
                  <a:moveTo>
                    <a:pt x="84" y="0"/>
                  </a:moveTo>
                  <a:cubicBezTo>
                    <a:pt x="69" y="0"/>
                    <a:pt x="55" y="6"/>
                    <a:pt x="49" y="18"/>
                  </a:cubicBezTo>
                  <a:cubicBezTo>
                    <a:pt x="1" y="137"/>
                    <a:pt x="1" y="256"/>
                    <a:pt x="13" y="376"/>
                  </a:cubicBezTo>
                  <a:cubicBezTo>
                    <a:pt x="13" y="495"/>
                    <a:pt x="13" y="626"/>
                    <a:pt x="84" y="733"/>
                  </a:cubicBezTo>
                  <a:cubicBezTo>
                    <a:pt x="98" y="778"/>
                    <a:pt x="134" y="798"/>
                    <a:pt x="174" y="798"/>
                  </a:cubicBezTo>
                  <a:cubicBezTo>
                    <a:pt x="238" y="798"/>
                    <a:pt x="311" y="747"/>
                    <a:pt x="311" y="673"/>
                  </a:cubicBezTo>
                  <a:cubicBezTo>
                    <a:pt x="311" y="554"/>
                    <a:pt x="251" y="447"/>
                    <a:pt x="227" y="352"/>
                  </a:cubicBezTo>
                  <a:cubicBezTo>
                    <a:pt x="191" y="245"/>
                    <a:pt x="168" y="125"/>
                    <a:pt x="120" y="18"/>
                  </a:cubicBezTo>
                  <a:cubicBezTo>
                    <a:pt x="114" y="6"/>
                    <a:pt x="99" y="0"/>
                    <a:pt x="8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6" name="Google Shape;2926;p45"/>
            <p:cNvSpPr/>
            <p:nvPr/>
          </p:nvSpPr>
          <p:spPr>
            <a:xfrm>
              <a:off x="4222050" y="2117175"/>
              <a:ext cx="4975" cy="8150"/>
            </a:xfrm>
            <a:custGeom>
              <a:rect b="b" l="l" r="r" t="t"/>
              <a:pathLst>
                <a:path extrusionOk="0" h="326" w="199">
                  <a:moveTo>
                    <a:pt x="49" y="0"/>
                  </a:moveTo>
                  <a:cubicBezTo>
                    <a:pt x="26" y="0"/>
                    <a:pt x="1" y="25"/>
                    <a:pt x="8" y="55"/>
                  </a:cubicBezTo>
                  <a:cubicBezTo>
                    <a:pt x="20" y="127"/>
                    <a:pt x="44" y="258"/>
                    <a:pt x="92" y="317"/>
                  </a:cubicBezTo>
                  <a:cubicBezTo>
                    <a:pt x="106" y="322"/>
                    <a:pt x="121" y="325"/>
                    <a:pt x="134" y="325"/>
                  </a:cubicBezTo>
                  <a:cubicBezTo>
                    <a:pt x="153" y="325"/>
                    <a:pt x="168" y="319"/>
                    <a:pt x="175" y="305"/>
                  </a:cubicBezTo>
                  <a:cubicBezTo>
                    <a:pt x="199" y="210"/>
                    <a:pt x="115" y="115"/>
                    <a:pt x="80" y="31"/>
                  </a:cubicBezTo>
                  <a:cubicBezTo>
                    <a:pt x="75" y="9"/>
                    <a:pt x="62" y="0"/>
                    <a:pt x="4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7" name="Google Shape;2927;p45"/>
            <p:cNvSpPr/>
            <p:nvPr/>
          </p:nvSpPr>
          <p:spPr>
            <a:xfrm>
              <a:off x="4232175" y="2095100"/>
              <a:ext cx="8250" cy="11600"/>
            </a:xfrm>
            <a:custGeom>
              <a:rect b="b" l="l" r="r" t="t"/>
              <a:pathLst>
                <a:path extrusionOk="0" h="464" w="330">
                  <a:moveTo>
                    <a:pt x="104" y="0"/>
                  </a:moveTo>
                  <a:cubicBezTo>
                    <a:pt x="53" y="0"/>
                    <a:pt x="1" y="46"/>
                    <a:pt x="8" y="117"/>
                  </a:cubicBezTo>
                  <a:cubicBezTo>
                    <a:pt x="20" y="188"/>
                    <a:pt x="20" y="283"/>
                    <a:pt x="32" y="355"/>
                  </a:cubicBezTo>
                  <a:cubicBezTo>
                    <a:pt x="54" y="409"/>
                    <a:pt x="85" y="464"/>
                    <a:pt x="154" y="464"/>
                  </a:cubicBezTo>
                  <a:cubicBezTo>
                    <a:pt x="161" y="464"/>
                    <a:pt x="167" y="463"/>
                    <a:pt x="175" y="462"/>
                  </a:cubicBezTo>
                  <a:cubicBezTo>
                    <a:pt x="329" y="426"/>
                    <a:pt x="210" y="164"/>
                    <a:pt x="187" y="69"/>
                  </a:cubicBezTo>
                  <a:cubicBezTo>
                    <a:pt x="172" y="21"/>
                    <a:pt x="138" y="0"/>
                    <a:pt x="10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8" name="Google Shape;2928;p45"/>
            <p:cNvSpPr/>
            <p:nvPr/>
          </p:nvSpPr>
          <p:spPr>
            <a:xfrm>
              <a:off x="4237200" y="2093000"/>
              <a:ext cx="7600" cy="10175"/>
            </a:xfrm>
            <a:custGeom>
              <a:rect b="b" l="l" r="r" t="t"/>
              <a:pathLst>
                <a:path extrusionOk="0" h="407" w="304">
                  <a:moveTo>
                    <a:pt x="121" y="0"/>
                  </a:moveTo>
                  <a:cubicBezTo>
                    <a:pt x="55" y="0"/>
                    <a:pt x="1" y="88"/>
                    <a:pt x="57" y="153"/>
                  </a:cubicBezTo>
                  <a:cubicBezTo>
                    <a:pt x="93" y="201"/>
                    <a:pt x="93" y="260"/>
                    <a:pt x="93" y="308"/>
                  </a:cubicBezTo>
                  <a:cubicBezTo>
                    <a:pt x="93" y="374"/>
                    <a:pt x="143" y="407"/>
                    <a:pt x="195" y="407"/>
                  </a:cubicBezTo>
                  <a:cubicBezTo>
                    <a:pt x="204" y="407"/>
                    <a:pt x="214" y="406"/>
                    <a:pt x="224" y="403"/>
                  </a:cubicBezTo>
                  <a:lnTo>
                    <a:pt x="224" y="403"/>
                  </a:lnTo>
                  <a:cubicBezTo>
                    <a:pt x="248" y="398"/>
                    <a:pt x="267" y="385"/>
                    <a:pt x="279" y="368"/>
                  </a:cubicBezTo>
                  <a:lnTo>
                    <a:pt x="279" y="368"/>
                  </a:lnTo>
                  <a:cubicBezTo>
                    <a:pt x="296" y="345"/>
                    <a:pt x="304" y="313"/>
                    <a:pt x="295" y="272"/>
                  </a:cubicBezTo>
                  <a:cubicBezTo>
                    <a:pt x="283" y="189"/>
                    <a:pt x="248" y="82"/>
                    <a:pt x="176" y="22"/>
                  </a:cubicBezTo>
                  <a:cubicBezTo>
                    <a:pt x="158" y="7"/>
                    <a:pt x="139" y="0"/>
                    <a:pt x="12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9" name="Google Shape;2929;p45"/>
            <p:cNvSpPr/>
            <p:nvPr/>
          </p:nvSpPr>
          <p:spPr>
            <a:xfrm>
              <a:off x="4245750" y="2087000"/>
              <a:ext cx="5100" cy="12350"/>
            </a:xfrm>
            <a:custGeom>
              <a:rect b="b" l="l" r="r" t="t"/>
              <a:pathLst>
                <a:path extrusionOk="0" h="494" w="204">
                  <a:moveTo>
                    <a:pt x="38" y="0"/>
                  </a:moveTo>
                  <a:cubicBezTo>
                    <a:pt x="19" y="0"/>
                    <a:pt x="1" y="12"/>
                    <a:pt x="1" y="36"/>
                  </a:cubicBezTo>
                  <a:cubicBezTo>
                    <a:pt x="1" y="131"/>
                    <a:pt x="13" y="215"/>
                    <a:pt x="13" y="310"/>
                  </a:cubicBezTo>
                  <a:cubicBezTo>
                    <a:pt x="13" y="381"/>
                    <a:pt x="25" y="453"/>
                    <a:pt x="84" y="488"/>
                  </a:cubicBezTo>
                  <a:cubicBezTo>
                    <a:pt x="94" y="492"/>
                    <a:pt x="102" y="493"/>
                    <a:pt x="110" y="493"/>
                  </a:cubicBezTo>
                  <a:cubicBezTo>
                    <a:pt x="132" y="493"/>
                    <a:pt x="147" y="482"/>
                    <a:pt x="156" y="465"/>
                  </a:cubicBezTo>
                  <a:cubicBezTo>
                    <a:pt x="203" y="405"/>
                    <a:pt x="179" y="334"/>
                    <a:pt x="156" y="274"/>
                  </a:cubicBezTo>
                  <a:cubicBezTo>
                    <a:pt x="132" y="203"/>
                    <a:pt x="96" y="107"/>
                    <a:pt x="84" y="36"/>
                  </a:cubicBezTo>
                  <a:cubicBezTo>
                    <a:pt x="78" y="12"/>
                    <a:pt x="57" y="0"/>
                    <a:pt x="3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0" name="Google Shape;2930;p45"/>
            <p:cNvSpPr/>
            <p:nvPr/>
          </p:nvSpPr>
          <p:spPr>
            <a:xfrm>
              <a:off x="4252100" y="2081825"/>
              <a:ext cx="8750" cy="16550"/>
            </a:xfrm>
            <a:custGeom>
              <a:rect b="b" l="l" r="r" t="t"/>
              <a:pathLst>
                <a:path extrusionOk="0" h="662" w="350">
                  <a:moveTo>
                    <a:pt x="121" y="1"/>
                  </a:moveTo>
                  <a:cubicBezTo>
                    <a:pt x="64" y="1"/>
                    <a:pt x="1" y="48"/>
                    <a:pt x="33" y="112"/>
                  </a:cubicBezTo>
                  <a:cubicBezTo>
                    <a:pt x="92" y="255"/>
                    <a:pt x="68" y="433"/>
                    <a:pt x="128" y="588"/>
                  </a:cubicBezTo>
                  <a:cubicBezTo>
                    <a:pt x="146" y="640"/>
                    <a:pt x="185" y="662"/>
                    <a:pt x="225" y="662"/>
                  </a:cubicBezTo>
                  <a:cubicBezTo>
                    <a:pt x="286" y="662"/>
                    <a:pt x="349" y="608"/>
                    <a:pt x="342" y="529"/>
                  </a:cubicBezTo>
                  <a:cubicBezTo>
                    <a:pt x="306" y="362"/>
                    <a:pt x="271" y="183"/>
                    <a:pt x="187" y="41"/>
                  </a:cubicBezTo>
                  <a:cubicBezTo>
                    <a:pt x="175" y="13"/>
                    <a:pt x="149" y="1"/>
                    <a:pt x="12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1" name="Google Shape;2931;p45"/>
            <p:cNvSpPr/>
            <p:nvPr/>
          </p:nvSpPr>
          <p:spPr>
            <a:xfrm>
              <a:off x="4261050" y="2080425"/>
              <a:ext cx="8675" cy="11625"/>
            </a:xfrm>
            <a:custGeom>
              <a:rect b="b" l="l" r="r" t="t"/>
              <a:pathLst>
                <a:path extrusionOk="0" h="465" w="347">
                  <a:moveTo>
                    <a:pt x="106" y="0"/>
                  </a:moveTo>
                  <a:cubicBezTo>
                    <a:pt x="55" y="0"/>
                    <a:pt x="1" y="44"/>
                    <a:pt x="8" y="108"/>
                  </a:cubicBezTo>
                  <a:cubicBezTo>
                    <a:pt x="20" y="216"/>
                    <a:pt x="67" y="347"/>
                    <a:pt x="151" y="430"/>
                  </a:cubicBezTo>
                  <a:cubicBezTo>
                    <a:pt x="168" y="454"/>
                    <a:pt x="192" y="464"/>
                    <a:pt x="217" y="464"/>
                  </a:cubicBezTo>
                  <a:cubicBezTo>
                    <a:pt x="279" y="464"/>
                    <a:pt x="346" y="402"/>
                    <a:pt x="329" y="335"/>
                  </a:cubicBezTo>
                  <a:cubicBezTo>
                    <a:pt x="282" y="239"/>
                    <a:pt x="222" y="156"/>
                    <a:pt x="186" y="61"/>
                  </a:cubicBezTo>
                  <a:cubicBezTo>
                    <a:pt x="172" y="19"/>
                    <a:pt x="140" y="0"/>
                    <a:pt x="10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2" name="Google Shape;2932;p45"/>
            <p:cNvSpPr/>
            <p:nvPr/>
          </p:nvSpPr>
          <p:spPr>
            <a:xfrm>
              <a:off x="4270000" y="2080225"/>
              <a:ext cx="9825" cy="8150"/>
            </a:xfrm>
            <a:custGeom>
              <a:rect b="b" l="l" r="r" t="t"/>
              <a:pathLst>
                <a:path extrusionOk="0" h="326" w="393">
                  <a:moveTo>
                    <a:pt x="136" y="0"/>
                  </a:moveTo>
                  <a:cubicBezTo>
                    <a:pt x="65" y="0"/>
                    <a:pt x="1" y="73"/>
                    <a:pt x="43" y="140"/>
                  </a:cubicBezTo>
                  <a:cubicBezTo>
                    <a:pt x="90" y="224"/>
                    <a:pt x="162" y="295"/>
                    <a:pt x="245" y="319"/>
                  </a:cubicBezTo>
                  <a:cubicBezTo>
                    <a:pt x="257" y="323"/>
                    <a:pt x="269" y="325"/>
                    <a:pt x="279" y="325"/>
                  </a:cubicBezTo>
                  <a:cubicBezTo>
                    <a:pt x="354" y="325"/>
                    <a:pt x="392" y="228"/>
                    <a:pt x="340" y="176"/>
                  </a:cubicBezTo>
                  <a:cubicBezTo>
                    <a:pt x="293" y="128"/>
                    <a:pt x="245" y="105"/>
                    <a:pt x="221" y="45"/>
                  </a:cubicBezTo>
                  <a:cubicBezTo>
                    <a:pt x="197" y="13"/>
                    <a:pt x="166" y="0"/>
                    <a:pt x="13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3" name="Google Shape;2933;p45"/>
            <p:cNvSpPr/>
            <p:nvPr/>
          </p:nvSpPr>
          <p:spPr>
            <a:xfrm>
              <a:off x="4281975" y="2083025"/>
              <a:ext cx="6375" cy="4625"/>
            </a:xfrm>
            <a:custGeom>
              <a:rect b="b" l="l" r="r" t="t"/>
              <a:pathLst>
                <a:path extrusionOk="0" h="185" w="255">
                  <a:moveTo>
                    <a:pt x="127" y="1"/>
                  </a:moveTo>
                  <a:cubicBezTo>
                    <a:pt x="0" y="1"/>
                    <a:pt x="3" y="185"/>
                    <a:pt x="136" y="185"/>
                  </a:cubicBezTo>
                  <a:cubicBezTo>
                    <a:pt x="144" y="185"/>
                    <a:pt x="151" y="184"/>
                    <a:pt x="159" y="183"/>
                  </a:cubicBezTo>
                  <a:lnTo>
                    <a:pt x="171" y="183"/>
                  </a:lnTo>
                  <a:cubicBezTo>
                    <a:pt x="254" y="171"/>
                    <a:pt x="254" y="16"/>
                    <a:pt x="171" y="4"/>
                  </a:cubicBezTo>
                  <a:lnTo>
                    <a:pt x="159" y="4"/>
                  </a:lnTo>
                  <a:cubicBezTo>
                    <a:pt x="147" y="2"/>
                    <a:pt x="137" y="1"/>
                    <a:pt x="12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4" name="Google Shape;2934;p45"/>
            <p:cNvSpPr/>
            <p:nvPr/>
          </p:nvSpPr>
          <p:spPr>
            <a:xfrm>
              <a:off x="4224625" y="2142275"/>
              <a:ext cx="7475" cy="19425"/>
            </a:xfrm>
            <a:custGeom>
              <a:rect b="b" l="l" r="r" t="t"/>
              <a:pathLst>
                <a:path extrusionOk="0" h="777" w="299">
                  <a:moveTo>
                    <a:pt x="29" y="1"/>
                  </a:moveTo>
                  <a:cubicBezTo>
                    <a:pt x="13" y="1"/>
                    <a:pt x="0" y="18"/>
                    <a:pt x="0" y="40"/>
                  </a:cubicBezTo>
                  <a:cubicBezTo>
                    <a:pt x="36" y="159"/>
                    <a:pt x="72" y="301"/>
                    <a:pt x="96" y="421"/>
                  </a:cubicBezTo>
                  <a:cubicBezTo>
                    <a:pt x="131" y="516"/>
                    <a:pt x="119" y="671"/>
                    <a:pt x="179" y="754"/>
                  </a:cubicBezTo>
                  <a:cubicBezTo>
                    <a:pt x="186" y="767"/>
                    <a:pt x="203" y="776"/>
                    <a:pt x="219" y="776"/>
                  </a:cubicBezTo>
                  <a:cubicBezTo>
                    <a:pt x="232" y="776"/>
                    <a:pt x="245" y="770"/>
                    <a:pt x="250" y="754"/>
                  </a:cubicBezTo>
                  <a:cubicBezTo>
                    <a:pt x="298" y="659"/>
                    <a:pt x="250" y="516"/>
                    <a:pt x="215" y="421"/>
                  </a:cubicBezTo>
                  <a:cubicBezTo>
                    <a:pt x="191" y="266"/>
                    <a:pt x="131" y="147"/>
                    <a:pt x="60" y="28"/>
                  </a:cubicBezTo>
                  <a:cubicBezTo>
                    <a:pt x="50" y="9"/>
                    <a:pt x="39" y="1"/>
                    <a:pt x="2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5" name="Google Shape;2935;p45"/>
            <p:cNvSpPr/>
            <p:nvPr/>
          </p:nvSpPr>
          <p:spPr>
            <a:xfrm>
              <a:off x="4228125" y="2138575"/>
              <a:ext cx="10500" cy="28800"/>
            </a:xfrm>
            <a:custGeom>
              <a:rect b="b" l="l" r="r" t="t"/>
              <a:pathLst>
                <a:path extrusionOk="0" h="1152" w="420">
                  <a:moveTo>
                    <a:pt x="122" y="0"/>
                  </a:moveTo>
                  <a:cubicBezTo>
                    <a:pt x="65" y="0"/>
                    <a:pt x="0" y="49"/>
                    <a:pt x="15" y="116"/>
                  </a:cubicBezTo>
                  <a:cubicBezTo>
                    <a:pt x="63" y="330"/>
                    <a:pt x="75" y="533"/>
                    <a:pt x="110" y="723"/>
                  </a:cubicBezTo>
                  <a:cubicBezTo>
                    <a:pt x="122" y="878"/>
                    <a:pt x="122" y="1021"/>
                    <a:pt x="241" y="1128"/>
                  </a:cubicBezTo>
                  <a:cubicBezTo>
                    <a:pt x="258" y="1145"/>
                    <a:pt x="276" y="1151"/>
                    <a:pt x="293" y="1151"/>
                  </a:cubicBezTo>
                  <a:cubicBezTo>
                    <a:pt x="324" y="1151"/>
                    <a:pt x="353" y="1128"/>
                    <a:pt x="360" y="1104"/>
                  </a:cubicBezTo>
                  <a:cubicBezTo>
                    <a:pt x="420" y="950"/>
                    <a:pt x="349" y="771"/>
                    <a:pt x="313" y="628"/>
                  </a:cubicBezTo>
                  <a:cubicBezTo>
                    <a:pt x="277" y="426"/>
                    <a:pt x="241" y="247"/>
                    <a:pt x="194" y="57"/>
                  </a:cubicBezTo>
                  <a:cubicBezTo>
                    <a:pt x="185" y="17"/>
                    <a:pt x="155" y="0"/>
                    <a:pt x="12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6" name="Google Shape;2936;p45"/>
            <p:cNvSpPr/>
            <p:nvPr/>
          </p:nvSpPr>
          <p:spPr>
            <a:xfrm>
              <a:off x="4233550" y="2145925"/>
              <a:ext cx="11050" cy="24975"/>
            </a:xfrm>
            <a:custGeom>
              <a:rect b="b" l="l" r="r" t="t"/>
              <a:pathLst>
                <a:path extrusionOk="0" h="999" w="442">
                  <a:moveTo>
                    <a:pt x="132" y="1"/>
                  </a:moveTo>
                  <a:cubicBezTo>
                    <a:pt x="96" y="1"/>
                    <a:pt x="72" y="13"/>
                    <a:pt x="72" y="36"/>
                  </a:cubicBezTo>
                  <a:cubicBezTo>
                    <a:pt x="13" y="286"/>
                    <a:pt x="1" y="644"/>
                    <a:pt x="84" y="882"/>
                  </a:cubicBezTo>
                  <a:cubicBezTo>
                    <a:pt x="110" y="961"/>
                    <a:pt x="177" y="998"/>
                    <a:pt x="244" y="998"/>
                  </a:cubicBezTo>
                  <a:cubicBezTo>
                    <a:pt x="329" y="998"/>
                    <a:pt x="416" y="940"/>
                    <a:pt x="429" y="834"/>
                  </a:cubicBezTo>
                  <a:cubicBezTo>
                    <a:pt x="441" y="548"/>
                    <a:pt x="346" y="179"/>
                    <a:pt x="13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7" name="Google Shape;2937;p45"/>
            <p:cNvSpPr/>
            <p:nvPr/>
          </p:nvSpPr>
          <p:spPr>
            <a:xfrm>
              <a:off x="4241300" y="2157750"/>
              <a:ext cx="7450" cy="15200"/>
            </a:xfrm>
            <a:custGeom>
              <a:rect b="b" l="l" r="r" t="t"/>
              <a:pathLst>
                <a:path extrusionOk="0" h="608" w="298">
                  <a:moveTo>
                    <a:pt x="50" y="1"/>
                  </a:moveTo>
                  <a:cubicBezTo>
                    <a:pt x="25" y="1"/>
                    <a:pt x="0" y="19"/>
                    <a:pt x="0" y="52"/>
                  </a:cubicBezTo>
                  <a:cubicBezTo>
                    <a:pt x="0" y="159"/>
                    <a:pt x="0" y="254"/>
                    <a:pt x="12" y="361"/>
                  </a:cubicBezTo>
                  <a:cubicBezTo>
                    <a:pt x="24" y="433"/>
                    <a:pt x="48" y="575"/>
                    <a:pt x="131" y="599"/>
                  </a:cubicBezTo>
                  <a:cubicBezTo>
                    <a:pt x="146" y="604"/>
                    <a:pt x="161" y="607"/>
                    <a:pt x="174" y="607"/>
                  </a:cubicBezTo>
                  <a:cubicBezTo>
                    <a:pt x="192" y="607"/>
                    <a:pt x="208" y="601"/>
                    <a:pt x="214" y="587"/>
                  </a:cubicBezTo>
                  <a:cubicBezTo>
                    <a:pt x="298" y="528"/>
                    <a:pt x="262" y="409"/>
                    <a:pt x="238" y="337"/>
                  </a:cubicBezTo>
                  <a:cubicBezTo>
                    <a:pt x="203" y="230"/>
                    <a:pt x="143" y="135"/>
                    <a:pt x="95" y="40"/>
                  </a:cubicBezTo>
                  <a:cubicBezTo>
                    <a:pt x="90" y="13"/>
                    <a:pt x="70" y="1"/>
                    <a:pt x="5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8" name="Google Shape;2938;p45"/>
            <p:cNvSpPr/>
            <p:nvPr/>
          </p:nvSpPr>
          <p:spPr>
            <a:xfrm>
              <a:off x="4248125" y="2172025"/>
              <a:ext cx="7175" cy="14500"/>
            </a:xfrm>
            <a:custGeom>
              <a:rect b="b" l="l" r="r" t="t"/>
              <a:pathLst>
                <a:path extrusionOk="0" h="580" w="287">
                  <a:moveTo>
                    <a:pt x="64" y="1"/>
                  </a:moveTo>
                  <a:cubicBezTo>
                    <a:pt x="31" y="1"/>
                    <a:pt x="1" y="36"/>
                    <a:pt x="25" y="76"/>
                  </a:cubicBezTo>
                  <a:cubicBezTo>
                    <a:pt x="96" y="243"/>
                    <a:pt x="108" y="421"/>
                    <a:pt x="227" y="564"/>
                  </a:cubicBezTo>
                  <a:cubicBezTo>
                    <a:pt x="234" y="575"/>
                    <a:pt x="243" y="579"/>
                    <a:pt x="251" y="579"/>
                  </a:cubicBezTo>
                  <a:cubicBezTo>
                    <a:pt x="269" y="579"/>
                    <a:pt x="287" y="557"/>
                    <a:pt x="287" y="540"/>
                  </a:cubicBezTo>
                  <a:cubicBezTo>
                    <a:pt x="287" y="362"/>
                    <a:pt x="203" y="183"/>
                    <a:pt x="108" y="28"/>
                  </a:cubicBezTo>
                  <a:cubicBezTo>
                    <a:pt x="97" y="9"/>
                    <a:pt x="80" y="1"/>
                    <a:pt x="6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9" name="Google Shape;2939;p45"/>
            <p:cNvSpPr/>
            <p:nvPr/>
          </p:nvSpPr>
          <p:spPr>
            <a:xfrm>
              <a:off x="4253875" y="2185675"/>
              <a:ext cx="8575" cy="11025"/>
            </a:xfrm>
            <a:custGeom>
              <a:rect b="b" l="l" r="r" t="t"/>
              <a:pathLst>
                <a:path extrusionOk="0" h="441" w="343">
                  <a:moveTo>
                    <a:pt x="111" y="1"/>
                  </a:moveTo>
                  <a:cubicBezTo>
                    <a:pt x="55" y="1"/>
                    <a:pt x="0" y="45"/>
                    <a:pt x="45" y="89"/>
                  </a:cubicBezTo>
                  <a:cubicBezTo>
                    <a:pt x="92" y="149"/>
                    <a:pt x="116" y="197"/>
                    <a:pt x="152" y="256"/>
                  </a:cubicBezTo>
                  <a:cubicBezTo>
                    <a:pt x="164" y="316"/>
                    <a:pt x="176" y="375"/>
                    <a:pt x="212" y="423"/>
                  </a:cubicBezTo>
                  <a:cubicBezTo>
                    <a:pt x="217" y="435"/>
                    <a:pt x="232" y="441"/>
                    <a:pt x="247" y="441"/>
                  </a:cubicBezTo>
                  <a:cubicBezTo>
                    <a:pt x="262" y="441"/>
                    <a:pt x="277" y="435"/>
                    <a:pt x="283" y="423"/>
                  </a:cubicBezTo>
                  <a:cubicBezTo>
                    <a:pt x="343" y="292"/>
                    <a:pt x="235" y="125"/>
                    <a:pt x="164" y="18"/>
                  </a:cubicBezTo>
                  <a:cubicBezTo>
                    <a:pt x="149" y="6"/>
                    <a:pt x="130" y="1"/>
                    <a:pt x="11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0" name="Google Shape;2940;p45"/>
            <p:cNvSpPr/>
            <p:nvPr/>
          </p:nvSpPr>
          <p:spPr>
            <a:xfrm>
              <a:off x="4300000" y="2152825"/>
              <a:ext cx="5600" cy="13600"/>
            </a:xfrm>
            <a:custGeom>
              <a:rect b="b" l="l" r="r" t="t"/>
              <a:pathLst>
                <a:path extrusionOk="0" h="544" w="224">
                  <a:moveTo>
                    <a:pt x="116" y="1"/>
                  </a:moveTo>
                  <a:cubicBezTo>
                    <a:pt x="59" y="1"/>
                    <a:pt x="0" y="47"/>
                    <a:pt x="22" y="118"/>
                  </a:cubicBezTo>
                  <a:cubicBezTo>
                    <a:pt x="33" y="189"/>
                    <a:pt x="33" y="272"/>
                    <a:pt x="33" y="356"/>
                  </a:cubicBezTo>
                  <a:cubicBezTo>
                    <a:pt x="33" y="427"/>
                    <a:pt x="45" y="475"/>
                    <a:pt x="93" y="534"/>
                  </a:cubicBezTo>
                  <a:cubicBezTo>
                    <a:pt x="99" y="540"/>
                    <a:pt x="114" y="543"/>
                    <a:pt x="129" y="543"/>
                  </a:cubicBezTo>
                  <a:cubicBezTo>
                    <a:pt x="144" y="543"/>
                    <a:pt x="158" y="540"/>
                    <a:pt x="164" y="534"/>
                  </a:cubicBezTo>
                  <a:cubicBezTo>
                    <a:pt x="224" y="475"/>
                    <a:pt x="224" y="415"/>
                    <a:pt x="224" y="320"/>
                  </a:cubicBezTo>
                  <a:cubicBezTo>
                    <a:pt x="224" y="237"/>
                    <a:pt x="212" y="141"/>
                    <a:pt x="200" y="70"/>
                  </a:cubicBezTo>
                  <a:cubicBezTo>
                    <a:pt x="190" y="22"/>
                    <a:pt x="154" y="1"/>
                    <a:pt x="11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1" name="Google Shape;2941;p45"/>
            <p:cNvSpPr/>
            <p:nvPr/>
          </p:nvSpPr>
          <p:spPr>
            <a:xfrm>
              <a:off x="4298150" y="2103125"/>
              <a:ext cx="5075" cy="16675"/>
            </a:xfrm>
            <a:custGeom>
              <a:rect b="b" l="l" r="r" t="t"/>
              <a:pathLst>
                <a:path extrusionOk="0" h="667" w="203">
                  <a:moveTo>
                    <a:pt x="84" y="1"/>
                  </a:moveTo>
                  <a:cubicBezTo>
                    <a:pt x="46" y="1"/>
                    <a:pt x="0" y="30"/>
                    <a:pt x="0" y="82"/>
                  </a:cubicBezTo>
                  <a:cubicBezTo>
                    <a:pt x="12" y="177"/>
                    <a:pt x="36" y="284"/>
                    <a:pt x="48" y="379"/>
                  </a:cubicBezTo>
                  <a:cubicBezTo>
                    <a:pt x="60" y="463"/>
                    <a:pt x="60" y="558"/>
                    <a:pt x="107" y="641"/>
                  </a:cubicBezTo>
                  <a:cubicBezTo>
                    <a:pt x="113" y="658"/>
                    <a:pt x="129" y="667"/>
                    <a:pt x="145" y="667"/>
                  </a:cubicBezTo>
                  <a:cubicBezTo>
                    <a:pt x="164" y="667"/>
                    <a:pt x="184" y="655"/>
                    <a:pt x="191" y="629"/>
                  </a:cubicBezTo>
                  <a:cubicBezTo>
                    <a:pt x="203" y="534"/>
                    <a:pt x="191" y="451"/>
                    <a:pt x="179" y="355"/>
                  </a:cubicBezTo>
                  <a:cubicBezTo>
                    <a:pt x="167" y="260"/>
                    <a:pt x="155" y="141"/>
                    <a:pt x="131" y="34"/>
                  </a:cubicBezTo>
                  <a:cubicBezTo>
                    <a:pt x="127" y="11"/>
                    <a:pt x="107" y="1"/>
                    <a:pt x="8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2" name="Google Shape;2942;p45"/>
            <p:cNvSpPr/>
            <p:nvPr/>
          </p:nvSpPr>
          <p:spPr>
            <a:xfrm>
              <a:off x="4301425" y="2122400"/>
              <a:ext cx="9550" cy="10025"/>
            </a:xfrm>
            <a:custGeom>
              <a:rect b="b" l="l" r="r" t="t"/>
              <a:pathLst>
                <a:path extrusionOk="0" h="401" w="382">
                  <a:moveTo>
                    <a:pt x="181" y="1"/>
                  </a:moveTo>
                  <a:cubicBezTo>
                    <a:pt x="150" y="1"/>
                    <a:pt x="120" y="9"/>
                    <a:pt x="95" y="25"/>
                  </a:cubicBezTo>
                  <a:cubicBezTo>
                    <a:pt x="24" y="61"/>
                    <a:pt x="0" y="156"/>
                    <a:pt x="48" y="227"/>
                  </a:cubicBezTo>
                  <a:cubicBezTo>
                    <a:pt x="79" y="290"/>
                    <a:pt x="139" y="400"/>
                    <a:pt x="226" y="400"/>
                  </a:cubicBezTo>
                  <a:cubicBezTo>
                    <a:pt x="238" y="400"/>
                    <a:pt x="250" y="398"/>
                    <a:pt x="262" y="394"/>
                  </a:cubicBezTo>
                  <a:cubicBezTo>
                    <a:pt x="298" y="382"/>
                    <a:pt x="322" y="334"/>
                    <a:pt x="334" y="299"/>
                  </a:cubicBezTo>
                  <a:cubicBezTo>
                    <a:pt x="381" y="227"/>
                    <a:pt x="346" y="156"/>
                    <a:pt x="322" y="84"/>
                  </a:cubicBezTo>
                  <a:cubicBezTo>
                    <a:pt x="298" y="30"/>
                    <a:pt x="239" y="1"/>
                    <a:pt x="18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3" name="Google Shape;2943;p45"/>
            <p:cNvSpPr/>
            <p:nvPr/>
          </p:nvSpPr>
          <p:spPr>
            <a:xfrm>
              <a:off x="4323775" y="2149275"/>
              <a:ext cx="3850" cy="6150"/>
            </a:xfrm>
            <a:custGeom>
              <a:rect b="b" l="l" r="r" t="t"/>
              <a:pathLst>
                <a:path extrusionOk="0" h="246" w="154">
                  <a:moveTo>
                    <a:pt x="65" y="0"/>
                  </a:moveTo>
                  <a:cubicBezTo>
                    <a:pt x="34" y="0"/>
                    <a:pt x="1" y="29"/>
                    <a:pt x="23" y="81"/>
                  </a:cubicBezTo>
                  <a:cubicBezTo>
                    <a:pt x="47" y="141"/>
                    <a:pt x="47" y="200"/>
                    <a:pt x="94" y="236"/>
                  </a:cubicBezTo>
                  <a:cubicBezTo>
                    <a:pt x="98" y="243"/>
                    <a:pt x="104" y="246"/>
                    <a:pt x="112" y="246"/>
                  </a:cubicBezTo>
                  <a:cubicBezTo>
                    <a:pt x="130" y="246"/>
                    <a:pt x="154" y="229"/>
                    <a:pt x="154" y="212"/>
                  </a:cubicBezTo>
                  <a:cubicBezTo>
                    <a:pt x="154" y="152"/>
                    <a:pt x="142" y="93"/>
                    <a:pt x="106" y="33"/>
                  </a:cubicBezTo>
                  <a:cubicBezTo>
                    <a:pt x="102" y="11"/>
                    <a:pt x="84" y="0"/>
                    <a:pt x="6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4" name="Google Shape;2944;p45"/>
            <p:cNvSpPr/>
            <p:nvPr/>
          </p:nvSpPr>
          <p:spPr>
            <a:xfrm>
              <a:off x="4329600" y="2146725"/>
              <a:ext cx="6675" cy="9350"/>
            </a:xfrm>
            <a:custGeom>
              <a:rect b="b" l="l" r="r" t="t"/>
              <a:pathLst>
                <a:path extrusionOk="0" h="374" w="267">
                  <a:moveTo>
                    <a:pt x="82" y="1"/>
                  </a:moveTo>
                  <a:cubicBezTo>
                    <a:pt x="37" y="1"/>
                    <a:pt x="1" y="54"/>
                    <a:pt x="28" y="100"/>
                  </a:cubicBezTo>
                  <a:cubicBezTo>
                    <a:pt x="52" y="183"/>
                    <a:pt x="64" y="243"/>
                    <a:pt x="88" y="314"/>
                  </a:cubicBezTo>
                  <a:cubicBezTo>
                    <a:pt x="88" y="338"/>
                    <a:pt x="111" y="373"/>
                    <a:pt x="147" y="373"/>
                  </a:cubicBezTo>
                  <a:lnTo>
                    <a:pt x="171" y="373"/>
                  </a:lnTo>
                  <a:cubicBezTo>
                    <a:pt x="183" y="373"/>
                    <a:pt x="207" y="373"/>
                    <a:pt x="219" y="350"/>
                  </a:cubicBezTo>
                  <a:lnTo>
                    <a:pt x="231" y="338"/>
                  </a:lnTo>
                  <a:cubicBezTo>
                    <a:pt x="242" y="326"/>
                    <a:pt x="266" y="278"/>
                    <a:pt x="266" y="254"/>
                  </a:cubicBezTo>
                  <a:cubicBezTo>
                    <a:pt x="231" y="159"/>
                    <a:pt x="183" y="88"/>
                    <a:pt x="123" y="16"/>
                  </a:cubicBezTo>
                  <a:cubicBezTo>
                    <a:pt x="110" y="5"/>
                    <a:pt x="96" y="1"/>
                    <a:pt x="8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5" name="Google Shape;2945;p45"/>
            <p:cNvSpPr/>
            <p:nvPr/>
          </p:nvSpPr>
          <p:spPr>
            <a:xfrm>
              <a:off x="4340125" y="2149725"/>
              <a:ext cx="7750" cy="12000"/>
            </a:xfrm>
            <a:custGeom>
              <a:rect b="b" l="l" r="r" t="t"/>
              <a:pathLst>
                <a:path extrusionOk="0" h="480" w="310">
                  <a:moveTo>
                    <a:pt x="109" y="0"/>
                  </a:moveTo>
                  <a:cubicBezTo>
                    <a:pt x="54" y="0"/>
                    <a:pt x="0" y="33"/>
                    <a:pt x="0" y="99"/>
                  </a:cubicBezTo>
                  <a:cubicBezTo>
                    <a:pt x="0" y="182"/>
                    <a:pt x="12" y="265"/>
                    <a:pt x="12" y="337"/>
                  </a:cubicBezTo>
                  <a:cubicBezTo>
                    <a:pt x="12" y="396"/>
                    <a:pt x="60" y="480"/>
                    <a:pt x="131" y="480"/>
                  </a:cubicBezTo>
                  <a:cubicBezTo>
                    <a:pt x="310" y="480"/>
                    <a:pt x="226" y="194"/>
                    <a:pt x="226" y="99"/>
                  </a:cubicBezTo>
                  <a:cubicBezTo>
                    <a:pt x="220" y="33"/>
                    <a:pt x="164" y="0"/>
                    <a:pt x="10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6" name="Google Shape;2946;p45"/>
            <p:cNvSpPr/>
            <p:nvPr/>
          </p:nvSpPr>
          <p:spPr>
            <a:xfrm>
              <a:off x="4348225" y="2153925"/>
              <a:ext cx="5900" cy="9075"/>
            </a:xfrm>
            <a:custGeom>
              <a:rect b="b" l="l" r="r" t="t"/>
              <a:pathLst>
                <a:path extrusionOk="0" h="363" w="236">
                  <a:moveTo>
                    <a:pt x="104" y="1"/>
                  </a:moveTo>
                  <a:cubicBezTo>
                    <a:pt x="57" y="1"/>
                    <a:pt x="1" y="52"/>
                    <a:pt x="33" y="109"/>
                  </a:cubicBezTo>
                  <a:cubicBezTo>
                    <a:pt x="69" y="157"/>
                    <a:pt x="69" y="193"/>
                    <a:pt x="81" y="252"/>
                  </a:cubicBezTo>
                  <a:cubicBezTo>
                    <a:pt x="81" y="276"/>
                    <a:pt x="117" y="312"/>
                    <a:pt x="128" y="336"/>
                  </a:cubicBezTo>
                  <a:cubicBezTo>
                    <a:pt x="134" y="353"/>
                    <a:pt x="146" y="362"/>
                    <a:pt x="158" y="362"/>
                  </a:cubicBezTo>
                  <a:cubicBezTo>
                    <a:pt x="170" y="362"/>
                    <a:pt x="182" y="353"/>
                    <a:pt x="188" y="336"/>
                  </a:cubicBezTo>
                  <a:cubicBezTo>
                    <a:pt x="212" y="288"/>
                    <a:pt x="236" y="264"/>
                    <a:pt x="212" y="205"/>
                  </a:cubicBezTo>
                  <a:cubicBezTo>
                    <a:pt x="200" y="145"/>
                    <a:pt x="188" y="85"/>
                    <a:pt x="152" y="38"/>
                  </a:cubicBezTo>
                  <a:cubicBezTo>
                    <a:pt x="145" y="12"/>
                    <a:pt x="125" y="1"/>
                    <a:pt x="10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7" name="Google Shape;2947;p45"/>
            <p:cNvSpPr/>
            <p:nvPr/>
          </p:nvSpPr>
          <p:spPr>
            <a:xfrm>
              <a:off x="4357675" y="2156725"/>
              <a:ext cx="4775" cy="10700"/>
            </a:xfrm>
            <a:custGeom>
              <a:rect b="b" l="l" r="r" t="t"/>
              <a:pathLst>
                <a:path extrusionOk="0" h="428" w="191">
                  <a:moveTo>
                    <a:pt x="39" y="0"/>
                  </a:moveTo>
                  <a:cubicBezTo>
                    <a:pt x="18" y="0"/>
                    <a:pt x="1" y="15"/>
                    <a:pt x="1" y="45"/>
                  </a:cubicBezTo>
                  <a:cubicBezTo>
                    <a:pt x="12" y="164"/>
                    <a:pt x="12" y="295"/>
                    <a:pt x="72" y="402"/>
                  </a:cubicBezTo>
                  <a:cubicBezTo>
                    <a:pt x="91" y="415"/>
                    <a:pt x="117" y="428"/>
                    <a:pt x="139" y="428"/>
                  </a:cubicBezTo>
                  <a:cubicBezTo>
                    <a:pt x="158" y="428"/>
                    <a:pt x="174" y="418"/>
                    <a:pt x="179" y="390"/>
                  </a:cubicBezTo>
                  <a:cubicBezTo>
                    <a:pt x="191" y="331"/>
                    <a:pt x="179" y="283"/>
                    <a:pt x="167" y="224"/>
                  </a:cubicBezTo>
                  <a:cubicBezTo>
                    <a:pt x="131" y="164"/>
                    <a:pt x="120" y="104"/>
                    <a:pt x="96" y="45"/>
                  </a:cubicBezTo>
                  <a:cubicBezTo>
                    <a:pt x="84" y="15"/>
                    <a:pt x="60" y="0"/>
                    <a:pt x="3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8" name="Google Shape;2948;p45"/>
            <p:cNvSpPr/>
            <p:nvPr/>
          </p:nvSpPr>
          <p:spPr>
            <a:xfrm>
              <a:off x="4365650" y="2159225"/>
              <a:ext cx="6625" cy="12250"/>
            </a:xfrm>
            <a:custGeom>
              <a:rect b="b" l="l" r="r" t="t"/>
              <a:pathLst>
                <a:path extrusionOk="0" h="490" w="265">
                  <a:moveTo>
                    <a:pt x="94" y="0"/>
                  </a:moveTo>
                  <a:cubicBezTo>
                    <a:pt x="49" y="0"/>
                    <a:pt x="0" y="41"/>
                    <a:pt x="15" y="100"/>
                  </a:cubicBezTo>
                  <a:cubicBezTo>
                    <a:pt x="27" y="195"/>
                    <a:pt x="27" y="338"/>
                    <a:pt x="74" y="421"/>
                  </a:cubicBezTo>
                  <a:cubicBezTo>
                    <a:pt x="86" y="466"/>
                    <a:pt x="129" y="490"/>
                    <a:pt x="171" y="490"/>
                  </a:cubicBezTo>
                  <a:cubicBezTo>
                    <a:pt x="218" y="490"/>
                    <a:pt x="265" y="460"/>
                    <a:pt x="265" y="397"/>
                  </a:cubicBezTo>
                  <a:cubicBezTo>
                    <a:pt x="253" y="278"/>
                    <a:pt x="205" y="147"/>
                    <a:pt x="158" y="52"/>
                  </a:cubicBezTo>
                  <a:cubicBezTo>
                    <a:pt x="149" y="16"/>
                    <a:pt x="122" y="0"/>
                    <a:pt x="9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9" name="Google Shape;2949;p45"/>
            <p:cNvSpPr/>
            <p:nvPr/>
          </p:nvSpPr>
          <p:spPr>
            <a:xfrm>
              <a:off x="4373550" y="2164425"/>
              <a:ext cx="6475" cy="10100"/>
            </a:xfrm>
            <a:custGeom>
              <a:rect b="b" l="l" r="r" t="t"/>
              <a:pathLst>
                <a:path extrusionOk="0" h="404" w="259">
                  <a:moveTo>
                    <a:pt x="38" y="1"/>
                  </a:moveTo>
                  <a:cubicBezTo>
                    <a:pt x="15" y="1"/>
                    <a:pt x="0" y="18"/>
                    <a:pt x="8" y="35"/>
                  </a:cubicBezTo>
                  <a:lnTo>
                    <a:pt x="8" y="142"/>
                  </a:lnTo>
                  <a:cubicBezTo>
                    <a:pt x="8" y="189"/>
                    <a:pt x="20" y="225"/>
                    <a:pt x="32" y="273"/>
                  </a:cubicBezTo>
                  <a:cubicBezTo>
                    <a:pt x="52" y="322"/>
                    <a:pt x="96" y="404"/>
                    <a:pt x="151" y="404"/>
                  </a:cubicBezTo>
                  <a:cubicBezTo>
                    <a:pt x="163" y="404"/>
                    <a:pt x="175" y="400"/>
                    <a:pt x="187" y="392"/>
                  </a:cubicBezTo>
                  <a:cubicBezTo>
                    <a:pt x="258" y="344"/>
                    <a:pt x="235" y="237"/>
                    <a:pt x="211" y="189"/>
                  </a:cubicBezTo>
                  <a:cubicBezTo>
                    <a:pt x="187" y="94"/>
                    <a:pt x="139" y="46"/>
                    <a:pt x="68" y="11"/>
                  </a:cubicBezTo>
                  <a:cubicBezTo>
                    <a:pt x="58" y="4"/>
                    <a:pt x="47" y="1"/>
                    <a:pt x="3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0" name="Google Shape;2950;p45"/>
            <p:cNvSpPr/>
            <p:nvPr/>
          </p:nvSpPr>
          <p:spPr>
            <a:xfrm>
              <a:off x="4381200" y="2169250"/>
              <a:ext cx="4475" cy="9475"/>
            </a:xfrm>
            <a:custGeom>
              <a:rect b="b" l="l" r="r" t="t"/>
              <a:pathLst>
                <a:path extrusionOk="0" h="379" w="179">
                  <a:moveTo>
                    <a:pt x="32" y="0"/>
                  </a:moveTo>
                  <a:cubicBezTo>
                    <a:pt x="16" y="0"/>
                    <a:pt x="0" y="6"/>
                    <a:pt x="0" y="20"/>
                  </a:cubicBezTo>
                  <a:cubicBezTo>
                    <a:pt x="0" y="115"/>
                    <a:pt x="12" y="187"/>
                    <a:pt x="12" y="270"/>
                  </a:cubicBezTo>
                  <a:cubicBezTo>
                    <a:pt x="12" y="314"/>
                    <a:pt x="53" y="379"/>
                    <a:pt x="106" y="379"/>
                  </a:cubicBezTo>
                  <a:cubicBezTo>
                    <a:pt x="110" y="379"/>
                    <a:pt x="115" y="378"/>
                    <a:pt x="119" y="377"/>
                  </a:cubicBezTo>
                  <a:cubicBezTo>
                    <a:pt x="179" y="365"/>
                    <a:pt x="179" y="294"/>
                    <a:pt x="155" y="246"/>
                  </a:cubicBezTo>
                  <a:cubicBezTo>
                    <a:pt x="131" y="175"/>
                    <a:pt x="83" y="80"/>
                    <a:pt x="60" y="8"/>
                  </a:cubicBezTo>
                  <a:cubicBezTo>
                    <a:pt x="55" y="3"/>
                    <a:pt x="44" y="0"/>
                    <a:pt x="3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1" name="Google Shape;2951;p45"/>
            <p:cNvSpPr/>
            <p:nvPr/>
          </p:nvSpPr>
          <p:spPr>
            <a:xfrm>
              <a:off x="4341400" y="2122625"/>
              <a:ext cx="7075" cy="9675"/>
            </a:xfrm>
            <a:custGeom>
              <a:rect b="b" l="l" r="r" t="t"/>
              <a:pathLst>
                <a:path extrusionOk="0" h="387" w="283">
                  <a:moveTo>
                    <a:pt x="128" y="0"/>
                  </a:moveTo>
                  <a:cubicBezTo>
                    <a:pt x="64" y="0"/>
                    <a:pt x="1" y="48"/>
                    <a:pt x="32" y="111"/>
                  </a:cubicBezTo>
                  <a:cubicBezTo>
                    <a:pt x="56" y="171"/>
                    <a:pt x="56" y="230"/>
                    <a:pt x="68" y="314"/>
                  </a:cubicBezTo>
                  <a:cubicBezTo>
                    <a:pt x="83" y="364"/>
                    <a:pt x="125" y="387"/>
                    <a:pt x="167" y="387"/>
                  </a:cubicBezTo>
                  <a:cubicBezTo>
                    <a:pt x="224" y="387"/>
                    <a:pt x="282" y="346"/>
                    <a:pt x="282" y="278"/>
                  </a:cubicBezTo>
                  <a:cubicBezTo>
                    <a:pt x="282" y="194"/>
                    <a:pt x="247" y="111"/>
                    <a:pt x="211" y="40"/>
                  </a:cubicBezTo>
                  <a:cubicBezTo>
                    <a:pt x="191" y="12"/>
                    <a:pt x="159" y="0"/>
                    <a:pt x="12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2" name="Google Shape;2952;p45"/>
            <p:cNvSpPr/>
            <p:nvPr/>
          </p:nvSpPr>
          <p:spPr>
            <a:xfrm>
              <a:off x="4349650" y="2119200"/>
              <a:ext cx="7450" cy="8150"/>
            </a:xfrm>
            <a:custGeom>
              <a:rect b="b" l="l" r="r" t="t"/>
              <a:pathLst>
                <a:path extrusionOk="0" h="326" w="298">
                  <a:moveTo>
                    <a:pt x="124" y="1"/>
                  </a:moveTo>
                  <a:cubicBezTo>
                    <a:pt x="110" y="1"/>
                    <a:pt x="96" y="4"/>
                    <a:pt x="83" y="10"/>
                  </a:cubicBezTo>
                  <a:cubicBezTo>
                    <a:pt x="24" y="46"/>
                    <a:pt x="0" y="129"/>
                    <a:pt x="36" y="177"/>
                  </a:cubicBezTo>
                  <a:cubicBezTo>
                    <a:pt x="48" y="189"/>
                    <a:pt x="48" y="224"/>
                    <a:pt x="71" y="248"/>
                  </a:cubicBezTo>
                  <a:cubicBezTo>
                    <a:pt x="83" y="284"/>
                    <a:pt x="95" y="296"/>
                    <a:pt x="131" y="308"/>
                  </a:cubicBezTo>
                  <a:cubicBezTo>
                    <a:pt x="137" y="320"/>
                    <a:pt x="149" y="326"/>
                    <a:pt x="161" y="326"/>
                  </a:cubicBezTo>
                  <a:cubicBezTo>
                    <a:pt x="173" y="326"/>
                    <a:pt x="185" y="320"/>
                    <a:pt x="191" y="308"/>
                  </a:cubicBezTo>
                  <a:cubicBezTo>
                    <a:pt x="274" y="248"/>
                    <a:pt x="298" y="141"/>
                    <a:pt x="238" y="58"/>
                  </a:cubicBezTo>
                  <a:cubicBezTo>
                    <a:pt x="203" y="23"/>
                    <a:pt x="162" y="1"/>
                    <a:pt x="12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3" name="Google Shape;2953;p45"/>
            <p:cNvSpPr/>
            <p:nvPr/>
          </p:nvSpPr>
          <p:spPr>
            <a:xfrm>
              <a:off x="4309750" y="2132425"/>
              <a:ext cx="9250" cy="13900"/>
            </a:xfrm>
            <a:custGeom>
              <a:rect b="b" l="l" r="r" t="t"/>
              <a:pathLst>
                <a:path extrusionOk="0" h="556" w="370">
                  <a:moveTo>
                    <a:pt x="222" y="0"/>
                  </a:moveTo>
                  <a:cubicBezTo>
                    <a:pt x="162" y="0"/>
                    <a:pt x="108" y="42"/>
                    <a:pt x="108" y="124"/>
                  </a:cubicBezTo>
                  <a:cubicBezTo>
                    <a:pt x="108" y="255"/>
                    <a:pt x="1" y="362"/>
                    <a:pt x="24" y="493"/>
                  </a:cubicBezTo>
                  <a:cubicBezTo>
                    <a:pt x="24" y="529"/>
                    <a:pt x="60" y="541"/>
                    <a:pt x="84" y="553"/>
                  </a:cubicBezTo>
                  <a:cubicBezTo>
                    <a:pt x="97" y="555"/>
                    <a:pt x="110" y="556"/>
                    <a:pt x="122" y="556"/>
                  </a:cubicBezTo>
                  <a:cubicBezTo>
                    <a:pt x="317" y="556"/>
                    <a:pt x="370" y="293"/>
                    <a:pt x="370" y="136"/>
                  </a:cubicBezTo>
                  <a:cubicBezTo>
                    <a:pt x="352" y="45"/>
                    <a:pt x="284" y="0"/>
                    <a:pt x="22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4" name="Google Shape;2954;p45"/>
            <p:cNvSpPr/>
            <p:nvPr/>
          </p:nvSpPr>
          <p:spPr>
            <a:xfrm>
              <a:off x="4305675" y="2132100"/>
              <a:ext cx="7075" cy="7625"/>
            </a:xfrm>
            <a:custGeom>
              <a:rect b="b" l="l" r="r" t="t"/>
              <a:pathLst>
                <a:path extrusionOk="0" h="305" w="283">
                  <a:moveTo>
                    <a:pt x="173" y="0"/>
                  </a:moveTo>
                  <a:cubicBezTo>
                    <a:pt x="155" y="0"/>
                    <a:pt x="140" y="6"/>
                    <a:pt x="128" y="18"/>
                  </a:cubicBezTo>
                  <a:cubicBezTo>
                    <a:pt x="104" y="54"/>
                    <a:pt x="104" y="66"/>
                    <a:pt x="92" y="113"/>
                  </a:cubicBezTo>
                  <a:cubicBezTo>
                    <a:pt x="92" y="137"/>
                    <a:pt x="92" y="137"/>
                    <a:pt x="56" y="149"/>
                  </a:cubicBezTo>
                  <a:cubicBezTo>
                    <a:pt x="0" y="205"/>
                    <a:pt x="51" y="305"/>
                    <a:pt x="127" y="305"/>
                  </a:cubicBezTo>
                  <a:cubicBezTo>
                    <a:pt x="131" y="305"/>
                    <a:pt x="135" y="304"/>
                    <a:pt x="140" y="304"/>
                  </a:cubicBezTo>
                  <a:cubicBezTo>
                    <a:pt x="199" y="292"/>
                    <a:pt x="247" y="244"/>
                    <a:pt x="259" y="185"/>
                  </a:cubicBezTo>
                  <a:cubicBezTo>
                    <a:pt x="283" y="125"/>
                    <a:pt x="283" y="77"/>
                    <a:pt x="235" y="18"/>
                  </a:cubicBezTo>
                  <a:cubicBezTo>
                    <a:pt x="211" y="6"/>
                    <a:pt x="190" y="0"/>
                    <a:pt x="17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5" name="Google Shape;2955;p45"/>
            <p:cNvSpPr/>
            <p:nvPr/>
          </p:nvSpPr>
          <p:spPr>
            <a:xfrm>
              <a:off x="4287875" y="2166175"/>
              <a:ext cx="7625" cy="14675"/>
            </a:xfrm>
            <a:custGeom>
              <a:rect b="b" l="l" r="r" t="t"/>
              <a:pathLst>
                <a:path extrusionOk="0" h="587" w="305">
                  <a:moveTo>
                    <a:pt x="97" y="0"/>
                  </a:moveTo>
                  <a:cubicBezTo>
                    <a:pt x="46" y="0"/>
                    <a:pt x="0" y="33"/>
                    <a:pt x="6" y="96"/>
                  </a:cubicBezTo>
                  <a:cubicBezTo>
                    <a:pt x="18" y="191"/>
                    <a:pt x="18" y="262"/>
                    <a:pt x="18" y="357"/>
                  </a:cubicBezTo>
                  <a:cubicBezTo>
                    <a:pt x="18" y="429"/>
                    <a:pt x="42" y="500"/>
                    <a:pt x="90" y="560"/>
                  </a:cubicBezTo>
                  <a:cubicBezTo>
                    <a:pt x="102" y="578"/>
                    <a:pt x="120" y="587"/>
                    <a:pt x="137" y="587"/>
                  </a:cubicBezTo>
                  <a:cubicBezTo>
                    <a:pt x="155" y="587"/>
                    <a:pt x="173" y="578"/>
                    <a:pt x="185" y="560"/>
                  </a:cubicBezTo>
                  <a:cubicBezTo>
                    <a:pt x="304" y="441"/>
                    <a:pt x="245" y="238"/>
                    <a:pt x="209" y="84"/>
                  </a:cubicBezTo>
                  <a:cubicBezTo>
                    <a:pt x="192" y="27"/>
                    <a:pt x="143" y="0"/>
                    <a:pt x="9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6" name="Google Shape;2956;p45"/>
            <p:cNvSpPr/>
            <p:nvPr/>
          </p:nvSpPr>
          <p:spPr>
            <a:xfrm>
              <a:off x="4296350" y="2158000"/>
              <a:ext cx="6875" cy="17300"/>
            </a:xfrm>
            <a:custGeom>
              <a:rect b="b" l="l" r="r" t="t"/>
              <a:pathLst>
                <a:path extrusionOk="0" h="692" w="275">
                  <a:moveTo>
                    <a:pt x="145" y="0"/>
                  </a:moveTo>
                  <a:cubicBezTo>
                    <a:pt x="79" y="0"/>
                    <a:pt x="6" y="46"/>
                    <a:pt x="13" y="125"/>
                  </a:cubicBezTo>
                  <a:cubicBezTo>
                    <a:pt x="25" y="232"/>
                    <a:pt x="25" y="327"/>
                    <a:pt x="13" y="423"/>
                  </a:cubicBezTo>
                  <a:cubicBezTo>
                    <a:pt x="1" y="518"/>
                    <a:pt x="1" y="589"/>
                    <a:pt x="60" y="661"/>
                  </a:cubicBezTo>
                  <a:cubicBezTo>
                    <a:pt x="68" y="683"/>
                    <a:pt x="95" y="692"/>
                    <a:pt x="116" y="692"/>
                  </a:cubicBezTo>
                  <a:cubicBezTo>
                    <a:pt x="129" y="692"/>
                    <a:pt x="139" y="689"/>
                    <a:pt x="144" y="684"/>
                  </a:cubicBezTo>
                  <a:cubicBezTo>
                    <a:pt x="239" y="625"/>
                    <a:pt x="251" y="530"/>
                    <a:pt x="263" y="423"/>
                  </a:cubicBezTo>
                  <a:cubicBezTo>
                    <a:pt x="275" y="303"/>
                    <a:pt x="275" y="208"/>
                    <a:pt x="251" y="101"/>
                  </a:cubicBezTo>
                  <a:cubicBezTo>
                    <a:pt x="251" y="31"/>
                    <a:pt x="200" y="0"/>
                    <a:pt x="14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7" name="Google Shape;2957;p45"/>
            <p:cNvSpPr/>
            <p:nvPr/>
          </p:nvSpPr>
          <p:spPr>
            <a:xfrm>
              <a:off x="4250225" y="2280050"/>
              <a:ext cx="15800" cy="5650"/>
            </a:xfrm>
            <a:custGeom>
              <a:rect b="b" l="l" r="r" t="t"/>
              <a:pathLst>
                <a:path extrusionOk="0" h="226" w="632">
                  <a:moveTo>
                    <a:pt x="436" y="0"/>
                  </a:moveTo>
                  <a:cubicBezTo>
                    <a:pt x="372" y="0"/>
                    <a:pt x="314" y="5"/>
                    <a:pt x="250" y="5"/>
                  </a:cubicBezTo>
                  <a:cubicBezTo>
                    <a:pt x="167" y="5"/>
                    <a:pt x="108" y="5"/>
                    <a:pt x="24" y="89"/>
                  </a:cubicBezTo>
                  <a:cubicBezTo>
                    <a:pt x="0" y="113"/>
                    <a:pt x="0" y="160"/>
                    <a:pt x="24" y="172"/>
                  </a:cubicBezTo>
                  <a:cubicBezTo>
                    <a:pt x="82" y="213"/>
                    <a:pt x="134" y="226"/>
                    <a:pt x="188" y="226"/>
                  </a:cubicBezTo>
                  <a:cubicBezTo>
                    <a:pt x="212" y="226"/>
                    <a:pt x="237" y="223"/>
                    <a:pt x="262" y="220"/>
                  </a:cubicBezTo>
                  <a:cubicBezTo>
                    <a:pt x="369" y="208"/>
                    <a:pt x="453" y="172"/>
                    <a:pt x="560" y="124"/>
                  </a:cubicBezTo>
                  <a:cubicBezTo>
                    <a:pt x="631" y="113"/>
                    <a:pt x="596" y="5"/>
                    <a:pt x="536" y="5"/>
                  </a:cubicBezTo>
                  <a:cubicBezTo>
                    <a:pt x="500" y="1"/>
                    <a:pt x="467" y="0"/>
                    <a:pt x="43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8" name="Google Shape;2958;p45"/>
            <p:cNvSpPr/>
            <p:nvPr/>
          </p:nvSpPr>
          <p:spPr>
            <a:xfrm>
              <a:off x="4251050" y="2263325"/>
              <a:ext cx="14350" cy="9275"/>
            </a:xfrm>
            <a:custGeom>
              <a:rect b="b" l="l" r="r" t="t"/>
              <a:pathLst>
                <a:path extrusionOk="0" h="371" w="574">
                  <a:moveTo>
                    <a:pt x="479" y="1"/>
                  </a:moveTo>
                  <a:cubicBezTo>
                    <a:pt x="464" y="1"/>
                    <a:pt x="447" y="6"/>
                    <a:pt x="432" y="20"/>
                  </a:cubicBezTo>
                  <a:cubicBezTo>
                    <a:pt x="325" y="103"/>
                    <a:pt x="194" y="151"/>
                    <a:pt x="86" y="198"/>
                  </a:cubicBezTo>
                  <a:cubicBezTo>
                    <a:pt x="1" y="241"/>
                    <a:pt x="40" y="370"/>
                    <a:pt x="127" y="370"/>
                  </a:cubicBezTo>
                  <a:cubicBezTo>
                    <a:pt x="137" y="370"/>
                    <a:pt x="147" y="368"/>
                    <a:pt x="158" y="365"/>
                  </a:cubicBezTo>
                  <a:cubicBezTo>
                    <a:pt x="229" y="341"/>
                    <a:pt x="313" y="317"/>
                    <a:pt x="372" y="281"/>
                  </a:cubicBezTo>
                  <a:cubicBezTo>
                    <a:pt x="432" y="234"/>
                    <a:pt x="491" y="186"/>
                    <a:pt x="527" y="127"/>
                  </a:cubicBezTo>
                  <a:cubicBezTo>
                    <a:pt x="573" y="71"/>
                    <a:pt x="533" y="1"/>
                    <a:pt x="47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9" name="Google Shape;2959;p45"/>
            <p:cNvSpPr/>
            <p:nvPr/>
          </p:nvSpPr>
          <p:spPr>
            <a:xfrm>
              <a:off x="4252300" y="2252675"/>
              <a:ext cx="14700" cy="9925"/>
            </a:xfrm>
            <a:custGeom>
              <a:rect b="b" l="l" r="r" t="t"/>
              <a:pathLst>
                <a:path extrusionOk="0" h="397" w="588">
                  <a:moveTo>
                    <a:pt x="447" y="0"/>
                  </a:moveTo>
                  <a:cubicBezTo>
                    <a:pt x="427" y="0"/>
                    <a:pt x="408" y="9"/>
                    <a:pt x="394" y="29"/>
                  </a:cubicBezTo>
                  <a:cubicBezTo>
                    <a:pt x="334" y="88"/>
                    <a:pt x="275" y="148"/>
                    <a:pt x="203" y="184"/>
                  </a:cubicBezTo>
                  <a:cubicBezTo>
                    <a:pt x="144" y="196"/>
                    <a:pt x="1" y="255"/>
                    <a:pt x="84" y="350"/>
                  </a:cubicBezTo>
                  <a:cubicBezTo>
                    <a:pt x="113" y="384"/>
                    <a:pt x="151" y="397"/>
                    <a:pt x="189" y="397"/>
                  </a:cubicBezTo>
                  <a:cubicBezTo>
                    <a:pt x="245" y="397"/>
                    <a:pt x="304" y="371"/>
                    <a:pt x="346" y="350"/>
                  </a:cubicBezTo>
                  <a:cubicBezTo>
                    <a:pt x="441" y="303"/>
                    <a:pt x="501" y="231"/>
                    <a:pt x="560" y="148"/>
                  </a:cubicBezTo>
                  <a:cubicBezTo>
                    <a:pt x="587" y="85"/>
                    <a:pt x="511" y="0"/>
                    <a:pt x="44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0" name="Google Shape;2960;p45"/>
            <p:cNvSpPr/>
            <p:nvPr/>
          </p:nvSpPr>
          <p:spPr>
            <a:xfrm>
              <a:off x="4253800" y="2243200"/>
              <a:ext cx="12450" cy="7700"/>
            </a:xfrm>
            <a:custGeom>
              <a:rect b="b" l="l" r="r" t="t"/>
              <a:pathLst>
                <a:path extrusionOk="0" h="308" w="498">
                  <a:moveTo>
                    <a:pt x="307" y="1"/>
                  </a:moveTo>
                  <a:cubicBezTo>
                    <a:pt x="279" y="1"/>
                    <a:pt x="250" y="12"/>
                    <a:pt x="226" y="39"/>
                  </a:cubicBezTo>
                  <a:cubicBezTo>
                    <a:pt x="191" y="74"/>
                    <a:pt x="167" y="86"/>
                    <a:pt x="143" y="86"/>
                  </a:cubicBezTo>
                  <a:cubicBezTo>
                    <a:pt x="84" y="98"/>
                    <a:pt x="60" y="134"/>
                    <a:pt x="24" y="170"/>
                  </a:cubicBezTo>
                  <a:cubicBezTo>
                    <a:pt x="0" y="194"/>
                    <a:pt x="0" y="217"/>
                    <a:pt x="24" y="229"/>
                  </a:cubicBezTo>
                  <a:cubicBezTo>
                    <a:pt x="57" y="286"/>
                    <a:pt x="106" y="307"/>
                    <a:pt x="160" y="307"/>
                  </a:cubicBezTo>
                  <a:cubicBezTo>
                    <a:pt x="241" y="307"/>
                    <a:pt x="334" y="260"/>
                    <a:pt x="405" y="217"/>
                  </a:cubicBezTo>
                  <a:cubicBezTo>
                    <a:pt x="497" y="134"/>
                    <a:pt x="403" y="1"/>
                    <a:pt x="30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1" name="Google Shape;2961;p45"/>
            <p:cNvSpPr/>
            <p:nvPr/>
          </p:nvSpPr>
          <p:spPr>
            <a:xfrm>
              <a:off x="4253500" y="2233075"/>
              <a:ext cx="10575" cy="4975"/>
            </a:xfrm>
            <a:custGeom>
              <a:rect b="b" l="l" r="r" t="t"/>
              <a:pathLst>
                <a:path extrusionOk="0" h="199" w="423">
                  <a:moveTo>
                    <a:pt x="321" y="1"/>
                  </a:moveTo>
                  <a:cubicBezTo>
                    <a:pt x="314" y="1"/>
                    <a:pt x="306" y="1"/>
                    <a:pt x="298" y="3"/>
                  </a:cubicBezTo>
                  <a:cubicBezTo>
                    <a:pt x="250" y="15"/>
                    <a:pt x="191" y="27"/>
                    <a:pt x="155" y="27"/>
                  </a:cubicBezTo>
                  <a:cubicBezTo>
                    <a:pt x="96" y="39"/>
                    <a:pt x="72" y="39"/>
                    <a:pt x="36" y="87"/>
                  </a:cubicBezTo>
                  <a:cubicBezTo>
                    <a:pt x="0" y="98"/>
                    <a:pt x="0" y="146"/>
                    <a:pt x="36" y="158"/>
                  </a:cubicBezTo>
                  <a:cubicBezTo>
                    <a:pt x="63" y="185"/>
                    <a:pt x="96" y="198"/>
                    <a:pt x="136" y="198"/>
                  </a:cubicBezTo>
                  <a:cubicBezTo>
                    <a:pt x="150" y="198"/>
                    <a:pt x="164" y="197"/>
                    <a:pt x="179" y="194"/>
                  </a:cubicBezTo>
                  <a:cubicBezTo>
                    <a:pt x="238" y="170"/>
                    <a:pt x="298" y="158"/>
                    <a:pt x="346" y="146"/>
                  </a:cubicBezTo>
                  <a:cubicBezTo>
                    <a:pt x="423" y="124"/>
                    <a:pt x="408" y="1"/>
                    <a:pt x="32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2" name="Google Shape;2962;p45"/>
            <p:cNvSpPr/>
            <p:nvPr/>
          </p:nvSpPr>
          <p:spPr>
            <a:xfrm>
              <a:off x="4252900" y="2222825"/>
              <a:ext cx="11000" cy="5275"/>
            </a:xfrm>
            <a:custGeom>
              <a:rect b="b" l="l" r="r" t="t"/>
              <a:pathLst>
                <a:path extrusionOk="0" h="211" w="440">
                  <a:moveTo>
                    <a:pt x="336" y="0"/>
                  </a:moveTo>
                  <a:cubicBezTo>
                    <a:pt x="325" y="0"/>
                    <a:pt x="312" y="3"/>
                    <a:pt x="298" y="8"/>
                  </a:cubicBezTo>
                  <a:cubicBezTo>
                    <a:pt x="227" y="20"/>
                    <a:pt x="179" y="20"/>
                    <a:pt x="131" y="32"/>
                  </a:cubicBezTo>
                  <a:cubicBezTo>
                    <a:pt x="72" y="56"/>
                    <a:pt x="36" y="80"/>
                    <a:pt x="12" y="127"/>
                  </a:cubicBezTo>
                  <a:cubicBezTo>
                    <a:pt x="1" y="139"/>
                    <a:pt x="12" y="175"/>
                    <a:pt x="24" y="187"/>
                  </a:cubicBezTo>
                  <a:cubicBezTo>
                    <a:pt x="84" y="211"/>
                    <a:pt x="120" y="211"/>
                    <a:pt x="179" y="211"/>
                  </a:cubicBezTo>
                  <a:cubicBezTo>
                    <a:pt x="239" y="199"/>
                    <a:pt x="298" y="199"/>
                    <a:pt x="334" y="187"/>
                  </a:cubicBezTo>
                  <a:cubicBezTo>
                    <a:pt x="439" y="145"/>
                    <a:pt x="423" y="0"/>
                    <a:pt x="33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3" name="Google Shape;2963;p45"/>
            <p:cNvSpPr/>
            <p:nvPr/>
          </p:nvSpPr>
          <p:spPr>
            <a:xfrm>
              <a:off x="4250825" y="2214325"/>
              <a:ext cx="10225" cy="5225"/>
            </a:xfrm>
            <a:custGeom>
              <a:rect b="b" l="l" r="r" t="t"/>
              <a:pathLst>
                <a:path extrusionOk="0" h="209" w="409">
                  <a:moveTo>
                    <a:pt x="297" y="0"/>
                  </a:moveTo>
                  <a:cubicBezTo>
                    <a:pt x="290" y="0"/>
                    <a:pt x="282" y="1"/>
                    <a:pt x="274" y="3"/>
                  </a:cubicBezTo>
                  <a:cubicBezTo>
                    <a:pt x="226" y="15"/>
                    <a:pt x="167" y="15"/>
                    <a:pt x="119" y="39"/>
                  </a:cubicBezTo>
                  <a:cubicBezTo>
                    <a:pt x="84" y="39"/>
                    <a:pt x="48" y="39"/>
                    <a:pt x="12" y="75"/>
                  </a:cubicBezTo>
                  <a:cubicBezTo>
                    <a:pt x="0" y="110"/>
                    <a:pt x="0" y="134"/>
                    <a:pt x="12" y="170"/>
                  </a:cubicBezTo>
                  <a:cubicBezTo>
                    <a:pt x="41" y="199"/>
                    <a:pt x="84" y="208"/>
                    <a:pt x="130" y="208"/>
                  </a:cubicBezTo>
                  <a:cubicBezTo>
                    <a:pt x="196" y="208"/>
                    <a:pt x="267" y="189"/>
                    <a:pt x="310" y="182"/>
                  </a:cubicBezTo>
                  <a:cubicBezTo>
                    <a:pt x="409" y="127"/>
                    <a:pt x="386" y="0"/>
                    <a:pt x="29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4" name="Google Shape;2964;p45"/>
            <p:cNvSpPr/>
            <p:nvPr/>
          </p:nvSpPr>
          <p:spPr>
            <a:xfrm>
              <a:off x="4250825" y="2198675"/>
              <a:ext cx="12700" cy="7400"/>
            </a:xfrm>
            <a:custGeom>
              <a:rect b="b" l="l" r="r" t="t"/>
              <a:pathLst>
                <a:path extrusionOk="0" h="296" w="508">
                  <a:moveTo>
                    <a:pt x="357" y="0"/>
                  </a:moveTo>
                  <a:cubicBezTo>
                    <a:pt x="343" y="0"/>
                    <a:pt x="327" y="3"/>
                    <a:pt x="310" y="10"/>
                  </a:cubicBezTo>
                  <a:cubicBezTo>
                    <a:pt x="238" y="34"/>
                    <a:pt x="155" y="46"/>
                    <a:pt x="84" y="81"/>
                  </a:cubicBezTo>
                  <a:cubicBezTo>
                    <a:pt x="36" y="93"/>
                    <a:pt x="0" y="141"/>
                    <a:pt x="0" y="189"/>
                  </a:cubicBezTo>
                  <a:cubicBezTo>
                    <a:pt x="0" y="200"/>
                    <a:pt x="0" y="224"/>
                    <a:pt x="12" y="236"/>
                  </a:cubicBezTo>
                  <a:cubicBezTo>
                    <a:pt x="36" y="272"/>
                    <a:pt x="84" y="296"/>
                    <a:pt x="107" y="296"/>
                  </a:cubicBezTo>
                  <a:cubicBezTo>
                    <a:pt x="191" y="284"/>
                    <a:pt x="286" y="272"/>
                    <a:pt x="369" y="236"/>
                  </a:cubicBezTo>
                  <a:cubicBezTo>
                    <a:pt x="507" y="194"/>
                    <a:pt x="475" y="0"/>
                    <a:pt x="35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5" name="Google Shape;2965;p45"/>
            <p:cNvSpPr/>
            <p:nvPr/>
          </p:nvSpPr>
          <p:spPr>
            <a:xfrm>
              <a:off x="4250225" y="2193000"/>
              <a:ext cx="8050" cy="3375"/>
            </a:xfrm>
            <a:custGeom>
              <a:rect b="b" l="l" r="r" t="t"/>
              <a:pathLst>
                <a:path extrusionOk="0" h="135" w="322">
                  <a:moveTo>
                    <a:pt x="109" y="0"/>
                  </a:moveTo>
                  <a:cubicBezTo>
                    <a:pt x="70" y="0"/>
                    <a:pt x="34" y="8"/>
                    <a:pt x="12" y="35"/>
                  </a:cubicBezTo>
                  <a:cubicBezTo>
                    <a:pt x="0" y="58"/>
                    <a:pt x="0" y="82"/>
                    <a:pt x="12" y="94"/>
                  </a:cubicBezTo>
                  <a:cubicBezTo>
                    <a:pt x="39" y="127"/>
                    <a:pt x="84" y="135"/>
                    <a:pt x="130" y="135"/>
                  </a:cubicBezTo>
                  <a:cubicBezTo>
                    <a:pt x="168" y="135"/>
                    <a:pt x="207" y="130"/>
                    <a:pt x="238" y="130"/>
                  </a:cubicBezTo>
                  <a:cubicBezTo>
                    <a:pt x="242" y="130"/>
                    <a:pt x="246" y="131"/>
                    <a:pt x="249" y="131"/>
                  </a:cubicBezTo>
                  <a:cubicBezTo>
                    <a:pt x="322" y="131"/>
                    <a:pt x="318" y="11"/>
                    <a:pt x="238" y="11"/>
                  </a:cubicBezTo>
                  <a:cubicBezTo>
                    <a:pt x="206" y="11"/>
                    <a:pt x="156" y="0"/>
                    <a:pt x="10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6" name="Google Shape;2966;p45"/>
            <p:cNvSpPr/>
            <p:nvPr/>
          </p:nvSpPr>
          <p:spPr>
            <a:xfrm>
              <a:off x="4244275" y="2177250"/>
              <a:ext cx="12225" cy="8600"/>
            </a:xfrm>
            <a:custGeom>
              <a:rect b="b" l="l" r="r" t="t"/>
              <a:pathLst>
                <a:path extrusionOk="0" h="344" w="489">
                  <a:moveTo>
                    <a:pt x="238" y="1"/>
                  </a:moveTo>
                  <a:cubicBezTo>
                    <a:pt x="191" y="1"/>
                    <a:pt x="143" y="16"/>
                    <a:pt x="107" y="45"/>
                  </a:cubicBezTo>
                  <a:cubicBezTo>
                    <a:pt x="48" y="93"/>
                    <a:pt x="0" y="188"/>
                    <a:pt x="72" y="248"/>
                  </a:cubicBezTo>
                  <a:cubicBezTo>
                    <a:pt x="84" y="272"/>
                    <a:pt x="107" y="284"/>
                    <a:pt x="131" y="295"/>
                  </a:cubicBezTo>
                  <a:cubicBezTo>
                    <a:pt x="139" y="303"/>
                    <a:pt x="175" y="325"/>
                    <a:pt x="185" y="325"/>
                  </a:cubicBezTo>
                  <a:cubicBezTo>
                    <a:pt x="191" y="325"/>
                    <a:pt x="189" y="317"/>
                    <a:pt x="167" y="295"/>
                  </a:cubicBezTo>
                  <a:lnTo>
                    <a:pt x="167" y="295"/>
                  </a:lnTo>
                  <a:cubicBezTo>
                    <a:pt x="203" y="325"/>
                    <a:pt x="250" y="343"/>
                    <a:pt x="296" y="343"/>
                  </a:cubicBezTo>
                  <a:cubicBezTo>
                    <a:pt x="343" y="343"/>
                    <a:pt x="387" y="325"/>
                    <a:pt x="417" y="284"/>
                  </a:cubicBezTo>
                  <a:cubicBezTo>
                    <a:pt x="488" y="212"/>
                    <a:pt x="465" y="105"/>
                    <a:pt x="369" y="45"/>
                  </a:cubicBezTo>
                  <a:cubicBezTo>
                    <a:pt x="334" y="16"/>
                    <a:pt x="286" y="1"/>
                    <a:pt x="23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7" name="Google Shape;2967;p45"/>
            <p:cNvSpPr/>
            <p:nvPr/>
          </p:nvSpPr>
          <p:spPr>
            <a:xfrm>
              <a:off x="4241825" y="2167500"/>
              <a:ext cx="8175" cy="6375"/>
            </a:xfrm>
            <a:custGeom>
              <a:rect b="b" l="l" r="r" t="t"/>
              <a:pathLst>
                <a:path extrusionOk="0" h="255" w="327">
                  <a:moveTo>
                    <a:pt x="182" y="1"/>
                  </a:moveTo>
                  <a:cubicBezTo>
                    <a:pt x="170" y="1"/>
                    <a:pt x="158" y="3"/>
                    <a:pt x="146" y="7"/>
                  </a:cubicBezTo>
                  <a:cubicBezTo>
                    <a:pt x="48" y="18"/>
                    <a:pt x="0" y="157"/>
                    <a:pt x="82" y="191"/>
                  </a:cubicBezTo>
                  <a:lnTo>
                    <a:pt x="82" y="191"/>
                  </a:lnTo>
                  <a:cubicBezTo>
                    <a:pt x="100" y="234"/>
                    <a:pt x="145" y="255"/>
                    <a:pt x="191" y="255"/>
                  </a:cubicBezTo>
                  <a:cubicBezTo>
                    <a:pt x="259" y="255"/>
                    <a:pt x="326" y="209"/>
                    <a:pt x="301" y="126"/>
                  </a:cubicBezTo>
                  <a:cubicBezTo>
                    <a:pt x="291" y="47"/>
                    <a:pt x="240" y="1"/>
                    <a:pt x="18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8" name="Google Shape;2968;p45"/>
            <p:cNvSpPr/>
            <p:nvPr/>
          </p:nvSpPr>
          <p:spPr>
            <a:xfrm>
              <a:off x="4281175" y="2273300"/>
              <a:ext cx="13575" cy="13050"/>
            </a:xfrm>
            <a:custGeom>
              <a:rect b="b" l="l" r="r" t="t"/>
              <a:pathLst>
                <a:path extrusionOk="0" h="522" w="543">
                  <a:moveTo>
                    <a:pt x="427" y="1"/>
                  </a:moveTo>
                  <a:cubicBezTo>
                    <a:pt x="402" y="1"/>
                    <a:pt x="376" y="12"/>
                    <a:pt x="358" y="37"/>
                  </a:cubicBezTo>
                  <a:cubicBezTo>
                    <a:pt x="286" y="121"/>
                    <a:pt x="251" y="192"/>
                    <a:pt x="179" y="263"/>
                  </a:cubicBezTo>
                  <a:lnTo>
                    <a:pt x="84" y="359"/>
                  </a:lnTo>
                  <a:cubicBezTo>
                    <a:pt x="60" y="383"/>
                    <a:pt x="36" y="418"/>
                    <a:pt x="13" y="442"/>
                  </a:cubicBezTo>
                  <a:cubicBezTo>
                    <a:pt x="1" y="454"/>
                    <a:pt x="1" y="478"/>
                    <a:pt x="13" y="490"/>
                  </a:cubicBezTo>
                  <a:cubicBezTo>
                    <a:pt x="52" y="512"/>
                    <a:pt x="89" y="521"/>
                    <a:pt x="124" y="521"/>
                  </a:cubicBezTo>
                  <a:cubicBezTo>
                    <a:pt x="297" y="521"/>
                    <a:pt x="411" y="281"/>
                    <a:pt x="501" y="133"/>
                  </a:cubicBezTo>
                  <a:cubicBezTo>
                    <a:pt x="542" y="58"/>
                    <a:pt x="486" y="1"/>
                    <a:pt x="42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9" name="Google Shape;2969;p45"/>
            <p:cNvSpPr/>
            <p:nvPr/>
          </p:nvSpPr>
          <p:spPr>
            <a:xfrm>
              <a:off x="4281175" y="2260750"/>
              <a:ext cx="13025" cy="10225"/>
            </a:xfrm>
            <a:custGeom>
              <a:rect b="b" l="l" r="r" t="t"/>
              <a:pathLst>
                <a:path extrusionOk="0" h="409" w="521">
                  <a:moveTo>
                    <a:pt x="395" y="0"/>
                  </a:moveTo>
                  <a:cubicBezTo>
                    <a:pt x="363" y="0"/>
                    <a:pt x="330" y="15"/>
                    <a:pt x="310" y="51"/>
                  </a:cubicBezTo>
                  <a:cubicBezTo>
                    <a:pt x="274" y="111"/>
                    <a:pt x="251" y="158"/>
                    <a:pt x="191" y="170"/>
                  </a:cubicBezTo>
                  <a:cubicBezTo>
                    <a:pt x="155" y="182"/>
                    <a:pt x="132" y="182"/>
                    <a:pt x="96" y="206"/>
                  </a:cubicBezTo>
                  <a:cubicBezTo>
                    <a:pt x="72" y="218"/>
                    <a:pt x="60" y="242"/>
                    <a:pt x="24" y="254"/>
                  </a:cubicBezTo>
                  <a:cubicBezTo>
                    <a:pt x="1" y="277"/>
                    <a:pt x="1" y="337"/>
                    <a:pt x="24" y="349"/>
                  </a:cubicBezTo>
                  <a:cubicBezTo>
                    <a:pt x="60" y="384"/>
                    <a:pt x="96" y="408"/>
                    <a:pt x="143" y="408"/>
                  </a:cubicBezTo>
                  <a:cubicBezTo>
                    <a:pt x="191" y="408"/>
                    <a:pt x="251" y="384"/>
                    <a:pt x="298" y="349"/>
                  </a:cubicBezTo>
                  <a:cubicBezTo>
                    <a:pt x="382" y="289"/>
                    <a:pt x="441" y="218"/>
                    <a:pt x="489" y="111"/>
                  </a:cubicBezTo>
                  <a:cubicBezTo>
                    <a:pt x="520" y="56"/>
                    <a:pt x="458" y="0"/>
                    <a:pt x="39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0" name="Google Shape;2970;p45"/>
            <p:cNvSpPr/>
            <p:nvPr/>
          </p:nvSpPr>
          <p:spPr>
            <a:xfrm>
              <a:off x="4278500" y="2255875"/>
              <a:ext cx="10500" cy="7550"/>
            </a:xfrm>
            <a:custGeom>
              <a:rect b="b" l="l" r="r" t="t"/>
              <a:pathLst>
                <a:path extrusionOk="0" h="302" w="420">
                  <a:moveTo>
                    <a:pt x="199" y="0"/>
                  </a:moveTo>
                  <a:cubicBezTo>
                    <a:pt x="130" y="0"/>
                    <a:pt x="72" y="16"/>
                    <a:pt x="24" y="79"/>
                  </a:cubicBezTo>
                  <a:cubicBezTo>
                    <a:pt x="0" y="115"/>
                    <a:pt x="0" y="187"/>
                    <a:pt x="24" y="222"/>
                  </a:cubicBezTo>
                  <a:cubicBezTo>
                    <a:pt x="72" y="286"/>
                    <a:pt x="135" y="302"/>
                    <a:pt x="204" y="302"/>
                  </a:cubicBezTo>
                  <a:cubicBezTo>
                    <a:pt x="239" y="302"/>
                    <a:pt x="274" y="298"/>
                    <a:pt x="310" y="294"/>
                  </a:cubicBezTo>
                  <a:cubicBezTo>
                    <a:pt x="335" y="290"/>
                    <a:pt x="357" y="275"/>
                    <a:pt x="374" y="256"/>
                  </a:cubicBezTo>
                  <a:lnTo>
                    <a:pt x="374" y="256"/>
                  </a:lnTo>
                  <a:cubicBezTo>
                    <a:pt x="392" y="239"/>
                    <a:pt x="406" y="216"/>
                    <a:pt x="417" y="187"/>
                  </a:cubicBezTo>
                  <a:cubicBezTo>
                    <a:pt x="419" y="175"/>
                    <a:pt x="419" y="163"/>
                    <a:pt x="418" y="151"/>
                  </a:cubicBezTo>
                  <a:lnTo>
                    <a:pt x="418" y="151"/>
                  </a:lnTo>
                  <a:cubicBezTo>
                    <a:pt x="419" y="139"/>
                    <a:pt x="419" y="127"/>
                    <a:pt x="417" y="115"/>
                  </a:cubicBezTo>
                  <a:cubicBezTo>
                    <a:pt x="405" y="84"/>
                    <a:pt x="390" y="60"/>
                    <a:pt x="372" y="43"/>
                  </a:cubicBezTo>
                  <a:lnTo>
                    <a:pt x="372" y="43"/>
                  </a:lnTo>
                  <a:cubicBezTo>
                    <a:pt x="354" y="25"/>
                    <a:pt x="334" y="12"/>
                    <a:pt x="310" y="8"/>
                  </a:cubicBezTo>
                  <a:cubicBezTo>
                    <a:pt x="270" y="4"/>
                    <a:pt x="233" y="0"/>
                    <a:pt x="19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1" name="Google Shape;2971;p45"/>
            <p:cNvSpPr/>
            <p:nvPr/>
          </p:nvSpPr>
          <p:spPr>
            <a:xfrm>
              <a:off x="4277000" y="2245775"/>
              <a:ext cx="11125" cy="5800"/>
            </a:xfrm>
            <a:custGeom>
              <a:rect b="b" l="l" r="r" t="t"/>
              <a:pathLst>
                <a:path extrusionOk="0" h="232" w="445">
                  <a:moveTo>
                    <a:pt x="345" y="1"/>
                  </a:moveTo>
                  <a:cubicBezTo>
                    <a:pt x="334" y="1"/>
                    <a:pt x="323" y="3"/>
                    <a:pt x="310" y="7"/>
                  </a:cubicBezTo>
                  <a:cubicBezTo>
                    <a:pt x="263" y="43"/>
                    <a:pt x="203" y="55"/>
                    <a:pt x="144" y="67"/>
                  </a:cubicBezTo>
                  <a:cubicBezTo>
                    <a:pt x="84" y="67"/>
                    <a:pt x="60" y="91"/>
                    <a:pt x="13" y="126"/>
                  </a:cubicBezTo>
                  <a:cubicBezTo>
                    <a:pt x="1" y="150"/>
                    <a:pt x="1" y="174"/>
                    <a:pt x="13" y="186"/>
                  </a:cubicBezTo>
                  <a:cubicBezTo>
                    <a:pt x="48" y="221"/>
                    <a:pt x="79" y="231"/>
                    <a:pt x="113" y="231"/>
                  </a:cubicBezTo>
                  <a:cubicBezTo>
                    <a:pt x="137" y="231"/>
                    <a:pt x="162" y="226"/>
                    <a:pt x="191" y="221"/>
                  </a:cubicBezTo>
                  <a:cubicBezTo>
                    <a:pt x="251" y="198"/>
                    <a:pt x="322" y="174"/>
                    <a:pt x="382" y="126"/>
                  </a:cubicBezTo>
                  <a:cubicBezTo>
                    <a:pt x="444" y="95"/>
                    <a:pt x="416" y="1"/>
                    <a:pt x="34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2" name="Google Shape;2972;p45"/>
            <p:cNvSpPr/>
            <p:nvPr/>
          </p:nvSpPr>
          <p:spPr>
            <a:xfrm>
              <a:off x="4275525" y="2232275"/>
              <a:ext cx="15650" cy="8900"/>
            </a:xfrm>
            <a:custGeom>
              <a:rect b="b" l="l" r="r" t="t"/>
              <a:pathLst>
                <a:path extrusionOk="0" h="356" w="626">
                  <a:moveTo>
                    <a:pt x="284" y="1"/>
                  </a:moveTo>
                  <a:cubicBezTo>
                    <a:pt x="211" y="1"/>
                    <a:pt x="139" y="21"/>
                    <a:pt x="84" y="71"/>
                  </a:cubicBezTo>
                  <a:cubicBezTo>
                    <a:pt x="0" y="166"/>
                    <a:pt x="48" y="297"/>
                    <a:pt x="167" y="333"/>
                  </a:cubicBezTo>
                  <a:cubicBezTo>
                    <a:pt x="189" y="342"/>
                    <a:pt x="211" y="344"/>
                    <a:pt x="233" y="344"/>
                  </a:cubicBezTo>
                  <a:cubicBezTo>
                    <a:pt x="257" y="344"/>
                    <a:pt x="281" y="341"/>
                    <a:pt x="305" y="341"/>
                  </a:cubicBezTo>
                  <a:cubicBezTo>
                    <a:pt x="319" y="341"/>
                    <a:pt x="332" y="342"/>
                    <a:pt x="346" y="345"/>
                  </a:cubicBezTo>
                  <a:cubicBezTo>
                    <a:pt x="363" y="352"/>
                    <a:pt x="381" y="356"/>
                    <a:pt x="397" y="356"/>
                  </a:cubicBezTo>
                  <a:cubicBezTo>
                    <a:pt x="537" y="356"/>
                    <a:pt x="626" y="111"/>
                    <a:pt x="477" y="47"/>
                  </a:cubicBezTo>
                  <a:cubicBezTo>
                    <a:pt x="419" y="18"/>
                    <a:pt x="351" y="1"/>
                    <a:pt x="28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3" name="Google Shape;2973;p45"/>
            <p:cNvSpPr/>
            <p:nvPr/>
          </p:nvSpPr>
          <p:spPr>
            <a:xfrm>
              <a:off x="4279250" y="2222300"/>
              <a:ext cx="9575" cy="7575"/>
            </a:xfrm>
            <a:custGeom>
              <a:rect b="b" l="l" r="r" t="t"/>
              <a:pathLst>
                <a:path extrusionOk="0" h="303" w="383">
                  <a:moveTo>
                    <a:pt x="110" y="0"/>
                  </a:moveTo>
                  <a:cubicBezTo>
                    <a:pt x="56" y="0"/>
                    <a:pt x="0" y="47"/>
                    <a:pt x="18" y="101"/>
                  </a:cubicBezTo>
                  <a:cubicBezTo>
                    <a:pt x="30" y="196"/>
                    <a:pt x="78" y="256"/>
                    <a:pt x="149" y="291"/>
                  </a:cubicBezTo>
                  <a:cubicBezTo>
                    <a:pt x="166" y="299"/>
                    <a:pt x="182" y="302"/>
                    <a:pt x="197" y="302"/>
                  </a:cubicBezTo>
                  <a:cubicBezTo>
                    <a:pt x="306" y="302"/>
                    <a:pt x="383" y="141"/>
                    <a:pt x="268" y="89"/>
                  </a:cubicBezTo>
                  <a:cubicBezTo>
                    <a:pt x="220" y="77"/>
                    <a:pt x="209" y="29"/>
                    <a:pt x="161" y="17"/>
                  </a:cubicBezTo>
                  <a:cubicBezTo>
                    <a:pt x="146" y="6"/>
                    <a:pt x="128" y="0"/>
                    <a:pt x="11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4" name="Google Shape;2974;p45"/>
            <p:cNvSpPr/>
            <p:nvPr/>
          </p:nvSpPr>
          <p:spPr>
            <a:xfrm>
              <a:off x="4278200" y="2211125"/>
              <a:ext cx="8350" cy="6275"/>
            </a:xfrm>
            <a:custGeom>
              <a:rect b="b" l="l" r="r" t="t"/>
              <a:pathLst>
                <a:path extrusionOk="0" h="251" w="334">
                  <a:moveTo>
                    <a:pt x="179" y="0"/>
                  </a:moveTo>
                  <a:cubicBezTo>
                    <a:pt x="1" y="0"/>
                    <a:pt x="1" y="250"/>
                    <a:pt x="179" y="250"/>
                  </a:cubicBezTo>
                  <a:cubicBezTo>
                    <a:pt x="334" y="250"/>
                    <a:pt x="334" y="0"/>
                    <a:pt x="17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5" name="Google Shape;2975;p45"/>
            <p:cNvSpPr/>
            <p:nvPr/>
          </p:nvSpPr>
          <p:spPr>
            <a:xfrm>
              <a:off x="4287300" y="2192075"/>
              <a:ext cx="9375" cy="7850"/>
            </a:xfrm>
            <a:custGeom>
              <a:rect b="b" l="l" r="r" t="t"/>
              <a:pathLst>
                <a:path extrusionOk="0" h="314" w="375">
                  <a:moveTo>
                    <a:pt x="172" y="0"/>
                  </a:moveTo>
                  <a:cubicBezTo>
                    <a:pt x="30" y="10"/>
                    <a:pt x="0" y="151"/>
                    <a:pt x="84" y="236"/>
                  </a:cubicBezTo>
                  <a:lnTo>
                    <a:pt x="84" y="236"/>
                  </a:lnTo>
                  <a:cubicBezTo>
                    <a:pt x="109" y="281"/>
                    <a:pt x="156" y="314"/>
                    <a:pt x="211" y="314"/>
                  </a:cubicBezTo>
                  <a:cubicBezTo>
                    <a:pt x="221" y="314"/>
                    <a:pt x="233" y="313"/>
                    <a:pt x="244" y="310"/>
                  </a:cubicBezTo>
                  <a:cubicBezTo>
                    <a:pt x="327" y="286"/>
                    <a:pt x="375" y="167"/>
                    <a:pt x="327" y="95"/>
                  </a:cubicBezTo>
                  <a:cubicBezTo>
                    <a:pt x="303" y="36"/>
                    <a:pt x="244" y="0"/>
                    <a:pt x="17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6" name="Google Shape;2976;p45"/>
            <p:cNvSpPr/>
            <p:nvPr/>
          </p:nvSpPr>
          <p:spPr>
            <a:xfrm>
              <a:off x="4631325" y="2978125"/>
              <a:ext cx="4975" cy="8275"/>
            </a:xfrm>
            <a:custGeom>
              <a:rect b="b" l="l" r="r" t="t"/>
              <a:pathLst>
                <a:path extrusionOk="0" h="331" w="199">
                  <a:moveTo>
                    <a:pt x="48" y="0"/>
                  </a:moveTo>
                  <a:cubicBezTo>
                    <a:pt x="25" y="0"/>
                    <a:pt x="1" y="21"/>
                    <a:pt x="8" y="50"/>
                  </a:cubicBezTo>
                  <a:cubicBezTo>
                    <a:pt x="44" y="145"/>
                    <a:pt x="56" y="264"/>
                    <a:pt x="127" y="324"/>
                  </a:cubicBezTo>
                  <a:cubicBezTo>
                    <a:pt x="139" y="328"/>
                    <a:pt x="151" y="331"/>
                    <a:pt x="162" y="331"/>
                  </a:cubicBezTo>
                  <a:cubicBezTo>
                    <a:pt x="183" y="331"/>
                    <a:pt x="199" y="320"/>
                    <a:pt x="199" y="288"/>
                  </a:cubicBezTo>
                  <a:cubicBezTo>
                    <a:pt x="199" y="193"/>
                    <a:pt x="127" y="98"/>
                    <a:pt x="80" y="26"/>
                  </a:cubicBezTo>
                  <a:cubicBezTo>
                    <a:pt x="75" y="8"/>
                    <a:pt x="62" y="0"/>
                    <a:pt x="4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7" name="Google Shape;2977;p45"/>
            <p:cNvSpPr/>
            <p:nvPr/>
          </p:nvSpPr>
          <p:spPr>
            <a:xfrm>
              <a:off x="4631600" y="2978450"/>
              <a:ext cx="8875" cy="4825"/>
            </a:xfrm>
            <a:custGeom>
              <a:rect b="b" l="l" r="r" t="t"/>
              <a:pathLst>
                <a:path extrusionOk="0" h="193" w="355">
                  <a:moveTo>
                    <a:pt x="37" y="0"/>
                  </a:moveTo>
                  <a:cubicBezTo>
                    <a:pt x="17" y="0"/>
                    <a:pt x="0" y="28"/>
                    <a:pt x="9" y="37"/>
                  </a:cubicBezTo>
                  <a:cubicBezTo>
                    <a:pt x="88" y="104"/>
                    <a:pt x="198" y="193"/>
                    <a:pt x="310" y="193"/>
                  </a:cubicBezTo>
                  <a:cubicBezTo>
                    <a:pt x="317" y="193"/>
                    <a:pt x="324" y="193"/>
                    <a:pt x="331" y="192"/>
                  </a:cubicBezTo>
                  <a:cubicBezTo>
                    <a:pt x="354" y="192"/>
                    <a:pt x="354" y="144"/>
                    <a:pt x="331" y="144"/>
                  </a:cubicBezTo>
                  <a:cubicBezTo>
                    <a:pt x="223" y="109"/>
                    <a:pt x="128" y="85"/>
                    <a:pt x="57" y="13"/>
                  </a:cubicBezTo>
                  <a:cubicBezTo>
                    <a:pt x="50" y="4"/>
                    <a:pt x="43" y="0"/>
                    <a:pt x="3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8" name="Google Shape;2978;p45"/>
            <p:cNvSpPr/>
            <p:nvPr/>
          </p:nvSpPr>
          <p:spPr>
            <a:xfrm>
              <a:off x="3586275" y="2361425"/>
              <a:ext cx="15675" cy="4225"/>
            </a:xfrm>
            <a:custGeom>
              <a:rect b="b" l="l" r="r" t="t"/>
              <a:pathLst>
                <a:path extrusionOk="0" h="169" w="627">
                  <a:moveTo>
                    <a:pt x="591" y="1"/>
                  </a:moveTo>
                  <a:cubicBezTo>
                    <a:pt x="400" y="25"/>
                    <a:pt x="210" y="48"/>
                    <a:pt x="55" y="84"/>
                  </a:cubicBezTo>
                  <a:cubicBezTo>
                    <a:pt x="0" y="106"/>
                    <a:pt x="16" y="169"/>
                    <a:pt x="57" y="169"/>
                  </a:cubicBezTo>
                  <a:cubicBezTo>
                    <a:pt x="60" y="169"/>
                    <a:pt x="63" y="168"/>
                    <a:pt x="67" y="167"/>
                  </a:cubicBezTo>
                  <a:cubicBezTo>
                    <a:pt x="246" y="108"/>
                    <a:pt x="436" y="120"/>
                    <a:pt x="603" y="48"/>
                  </a:cubicBezTo>
                  <a:cubicBezTo>
                    <a:pt x="627" y="25"/>
                    <a:pt x="603" y="1"/>
                    <a:pt x="59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9" name="Google Shape;2979;p45"/>
            <p:cNvSpPr/>
            <p:nvPr/>
          </p:nvSpPr>
          <p:spPr>
            <a:xfrm>
              <a:off x="3619775" y="2355125"/>
              <a:ext cx="45875" cy="6825"/>
            </a:xfrm>
            <a:custGeom>
              <a:rect b="b" l="l" r="r" t="t"/>
              <a:pathLst>
                <a:path extrusionOk="0" h="273" w="1835">
                  <a:moveTo>
                    <a:pt x="1469" y="0"/>
                  </a:moveTo>
                  <a:cubicBezTo>
                    <a:pt x="990" y="0"/>
                    <a:pt x="524" y="104"/>
                    <a:pt x="49" y="134"/>
                  </a:cubicBezTo>
                  <a:cubicBezTo>
                    <a:pt x="1" y="134"/>
                    <a:pt x="1" y="193"/>
                    <a:pt x="49" y="205"/>
                  </a:cubicBezTo>
                  <a:cubicBezTo>
                    <a:pt x="362" y="224"/>
                    <a:pt x="676" y="272"/>
                    <a:pt x="982" y="272"/>
                  </a:cubicBezTo>
                  <a:cubicBezTo>
                    <a:pt x="1258" y="272"/>
                    <a:pt x="1528" y="233"/>
                    <a:pt x="1787" y="98"/>
                  </a:cubicBezTo>
                  <a:cubicBezTo>
                    <a:pt x="1834" y="74"/>
                    <a:pt x="1811" y="15"/>
                    <a:pt x="1763" y="15"/>
                  </a:cubicBezTo>
                  <a:cubicBezTo>
                    <a:pt x="1665" y="5"/>
                    <a:pt x="1567" y="0"/>
                    <a:pt x="146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0" name="Google Shape;2980;p45"/>
            <p:cNvSpPr/>
            <p:nvPr/>
          </p:nvSpPr>
          <p:spPr>
            <a:xfrm>
              <a:off x="3586150" y="2348250"/>
              <a:ext cx="3300" cy="400"/>
            </a:xfrm>
            <a:custGeom>
              <a:rect b="b" l="l" r="r" t="t"/>
              <a:pathLst>
                <a:path extrusionOk="0" h="16" w="132">
                  <a:moveTo>
                    <a:pt x="7" y="1"/>
                  </a:moveTo>
                  <a:cubicBezTo>
                    <a:pt x="1" y="1"/>
                    <a:pt x="3" y="16"/>
                    <a:pt x="12" y="16"/>
                  </a:cubicBezTo>
                  <a:lnTo>
                    <a:pt x="120" y="16"/>
                  </a:lnTo>
                  <a:cubicBezTo>
                    <a:pt x="131" y="16"/>
                    <a:pt x="131" y="4"/>
                    <a:pt x="120" y="4"/>
                  </a:cubicBezTo>
                  <a:lnTo>
                    <a:pt x="12" y="4"/>
                  </a:lnTo>
                  <a:cubicBezTo>
                    <a:pt x="10" y="2"/>
                    <a:pt x="8" y="1"/>
                    <a:pt x="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1" name="Google Shape;2981;p45"/>
            <p:cNvSpPr/>
            <p:nvPr/>
          </p:nvSpPr>
          <p:spPr>
            <a:xfrm>
              <a:off x="3592100" y="2334175"/>
              <a:ext cx="18025" cy="6750"/>
            </a:xfrm>
            <a:custGeom>
              <a:rect b="b" l="l" r="r" t="t"/>
              <a:pathLst>
                <a:path extrusionOk="0" h="270" w="721">
                  <a:moveTo>
                    <a:pt x="681" y="1"/>
                  </a:moveTo>
                  <a:cubicBezTo>
                    <a:pt x="677" y="1"/>
                    <a:pt x="672" y="3"/>
                    <a:pt x="667" y="7"/>
                  </a:cubicBezTo>
                  <a:cubicBezTo>
                    <a:pt x="477" y="43"/>
                    <a:pt x="298" y="126"/>
                    <a:pt x="84" y="126"/>
                  </a:cubicBezTo>
                  <a:cubicBezTo>
                    <a:pt x="1" y="126"/>
                    <a:pt x="1" y="269"/>
                    <a:pt x="84" y="269"/>
                  </a:cubicBezTo>
                  <a:cubicBezTo>
                    <a:pt x="310" y="269"/>
                    <a:pt x="536" y="210"/>
                    <a:pt x="691" y="67"/>
                  </a:cubicBezTo>
                  <a:cubicBezTo>
                    <a:pt x="720" y="38"/>
                    <a:pt x="702" y="1"/>
                    <a:pt x="68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2" name="Google Shape;2982;p45"/>
            <p:cNvSpPr/>
            <p:nvPr/>
          </p:nvSpPr>
          <p:spPr>
            <a:xfrm>
              <a:off x="3581100" y="2307475"/>
              <a:ext cx="7775" cy="3075"/>
            </a:xfrm>
            <a:custGeom>
              <a:rect b="b" l="l" r="r" t="t"/>
              <a:pathLst>
                <a:path extrusionOk="0" h="123" w="311">
                  <a:moveTo>
                    <a:pt x="279" y="1"/>
                  </a:moveTo>
                  <a:cubicBezTo>
                    <a:pt x="273" y="1"/>
                    <a:pt x="266" y="5"/>
                    <a:pt x="262" y="16"/>
                  </a:cubicBezTo>
                  <a:cubicBezTo>
                    <a:pt x="203" y="63"/>
                    <a:pt x="119" y="63"/>
                    <a:pt x="60" y="63"/>
                  </a:cubicBezTo>
                  <a:cubicBezTo>
                    <a:pt x="52" y="60"/>
                    <a:pt x="46" y="59"/>
                    <a:pt x="40" y="59"/>
                  </a:cubicBezTo>
                  <a:cubicBezTo>
                    <a:pt x="1" y="59"/>
                    <a:pt x="6" y="123"/>
                    <a:pt x="48" y="123"/>
                  </a:cubicBezTo>
                  <a:cubicBezTo>
                    <a:pt x="143" y="123"/>
                    <a:pt x="214" y="99"/>
                    <a:pt x="286" y="39"/>
                  </a:cubicBezTo>
                  <a:cubicBezTo>
                    <a:pt x="311" y="23"/>
                    <a:pt x="295" y="1"/>
                    <a:pt x="27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3" name="Google Shape;2983;p45"/>
            <p:cNvSpPr/>
            <p:nvPr/>
          </p:nvSpPr>
          <p:spPr>
            <a:xfrm>
              <a:off x="3573225" y="2284125"/>
              <a:ext cx="11450" cy="4200"/>
            </a:xfrm>
            <a:custGeom>
              <a:rect b="b" l="l" r="r" t="t"/>
              <a:pathLst>
                <a:path extrusionOk="0" h="168" w="458">
                  <a:moveTo>
                    <a:pt x="288" y="1"/>
                  </a:moveTo>
                  <a:cubicBezTo>
                    <a:pt x="214" y="1"/>
                    <a:pt x="139" y="19"/>
                    <a:pt x="65" y="57"/>
                  </a:cubicBezTo>
                  <a:cubicBezTo>
                    <a:pt x="1" y="78"/>
                    <a:pt x="43" y="167"/>
                    <a:pt x="104" y="167"/>
                  </a:cubicBezTo>
                  <a:cubicBezTo>
                    <a:pt x="111" y="167"/>
                    <a:pt x="118" y="166"/>
                    <a:pt x="125" y="164"/>
                  </a:cubicBezTo>
                  <a:cubicBezTo>
                    <a:pt x="220" y="116"/>
                    <a:pt x="339" y="116"/>
                    <a:pt x="422" y="81"/>
                  </a:cubicBezTo>
                  <a:cubicBezTo>
                    <a:pt x="458" y="69"/>
                    <a:pt x="458" y="21"/>
                    <a:pt x="422" y="21"/>
                  </a:cubicBezTo>
                  <a:cubicBezTo>
                    <a:pt x="378" y="8"/>
                    <a:pt x="333" y="1"/>
                    <a:pt x="28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4" name="Google Shape;2984;p45"/>
            <p:cNvSpPr/>
            <p:nvPr/>
          </p:nvSpPr>
          <p:spPr>
            <a:xfrm>
              <a:off x="3570450" y="2208500"/>
              <a:ext cx="10375" cy="5550"/>
            </a:xfrm>
            <a:custGeom>
              <a:rect b="b" l="l" r="r" t="t"/>
              <a:pathLst>
                <a:path extrusionOk="0" h="222" w="415">
                  <a:moveTo>
                    <a:pt x="213" y="0"/>
                  </a:moveTo>
                  <a:cubicBezTo>
                    <a:pt x="190" y="0"/>
                    <a:pt x="169" y="3"/>
                    <a:pt x="152" y="10"/>
                  </a:cubicBezTo>
                  <a:lnTo>
                    <a:pt x="57" y="58"/>
                  </a:lnTo>
                  <a:cubicBezTo>
                    <a:pt x="45" y="69"/>
                    <a:pt x="33" y="69"/>
                    <a:pt x="33" y="93"/>
                  </a:cubicBezTo>
                  <a:cubicBezTo>
                    <a:pt x="9" y="117"/>
                    <a:pt x="9" y="129"/>
                    <a:pt x="9" y="165"/>
                  </a:cubicBezTo>
                  <a:cubicBezTo>
                    <a:pt x="1" y="200"/>
                    <a:pt x="24" y="222"/>
                    <a:pt x="46" y="222"/>
                  </a:cubicBezTo>
                  <a:cubicBezTo>
                    <a:pt x="54" y="222"/>
                    <a:pt x="63" y="219"/>
                    <a:pt x="69" y="212"/>
                  </a:cubicBezTo>
                  <a:cubicBezTo>
                    <a:pt x="93" y="188"/>
                    <a:pt x="117" y="177"/>
                    <a:pt x="128" y="177"/>
                  </a:cubicBezTo>
                  <a:cubicBezTo>
                    <a:pt x="164" y="165"/>
                    <a:pt x="176" y="165"/>
                    <a:pt x="212" y="165"/>
                  </a:cubicBezTo>
                  <a:cubicBezTo>
                    <a:pt x="271" y="141"/>
                    <a:pt x="331" y="129"/>
                    <a:pt x="390" y="105"/>
                  </a:cubicBezTo>
                  <a:cubicBezTo>
                    <a:pt x="414" y="93"/>
                    <a:pt x="414" y="58"/>
                    <a:pt x="390" y="46"/>
                  </a:cubicBezTo>
                  <a:cubicBezTo>
                    <a:pt x="347" y="20"/>
                    <a:pt x="274" y="0"/>
                    <a:pt x="21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5" name="Google Shape;2985;p45"/>
            <p:cNvSpPr/>
            <p:nvPr/>
          </p:nvSpPr>
          <p:spPr>
            <a:xfrm>
              <a:off x="3588275" y="2199075"/>
              <a:ext cx="11600" cy="6625"/>
            </a:xfrm>
            <a:custGeom>
              <a:rect b="b" l="l" r="r" t="t"/>
              <a:pathLst>
                <a:path extrusionOk="0" h="265" w="464">
                  <a:moveTo>
                    <a:pt x="374" y="1"/>
                  </a:moveTo>
                  <a:cubicBezTo>
                    <a:pt x="366" y="1"/>
                    <a:pt x="360" y="2"/>
                    <a:pt x="356" y="6"/>
                  </a:cubicBezTo>
                  <a:cubicBezTo>
                    <a:pt x="273" y="30"/>
                    <a:pt x="177" y="65"/>
                    <a:pt x="94" y="113"/>
                  </a:cubicBezTo>
                  <a:cubicBezTo>
                    <a:pt x="0" y="134"/>
                    <a:pt x="53" y="264"/>
                    <a:pt x="139" y="264"/>
                  </a:cubicBezTo>
                  <a:cubicBezTo>
                    <a:pt x="151" y="264"/>
                    <a:pt x="164" y="262"/>
                    <a:pt x="177" y="256"/>
                  </a:cubicBezTo>
                  <a:cubicBezTo>
                    <a:pt x="249" y="208"/>
                    <a:pt x="344" y="196"/>
                    <a:pt x="416" y="149"/>
                  </a:cubicBezTo>
                  <a:cubicBezTo>
                    <a:pt x="451" y="137"/>
                    <a:pt x="463" y="113"/>
                    <a:pt x="463" y="77"/>
                  </a:cubicBezTo>
                  <a:cubicBezTo>
                    <a:pt x="463" y="54"/>
                    <a:pt x="463" y="30"/>
                    <a:pt x="427" y="18"/>
                  </a:cubicBezTo>
                  <a:cubicBezTo>
                    <a:pt x="419" y="9"/>
                    <a:pt x="393" y="1"/>
                    <a:pt x="37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6" name="Google Shape;2986;p45"/>
            <p:cNvSpPr/>
            <p:nvPr/>
          </p:nvSpPr>
          <p:spPr>
            <a:xfrm>
              <a:off x="3578875" y="2170500"/>
              <a:ext cx="12550" cy="5025"/>
            </a:xfrm>
            <a:custGeom>
              <a:rect b="b" l="l" r="r" t="t"/>
              <a:pathLst>
                <a:path extrusionOk="0" h="201" w="502">
                  <a:moveTo>
                    <a:pt x="463" y="0"/>
                  </a:moveTo>
                  <a:cubicBezTo>
                    <a:pt x="458" y="0"/>
                    <a:pt x="452" y="2"/>
                    <a:pt x="446" y="6"/>
                  </a:cubicBezTo>
                  <a:cubicBezTo>
                    <a:pt x="315" y="18"/>
                    <a:pt x="172" y="42"/>
                    <a:pt x="53" y="89"/>
                  </a:cubicBezTo>
                  <a:cubicBezTo>
                    <a:pt x="0" y="121"/>
                    <a:pt x="42" y="200"/>
                    <a:pt x="94" y="200"/>
                  </a:cubicBezTo>
                  <a:cubicBezTo>
                    <a:pt x="100" y="200"/>
                    <a:pt x="106" y="199"/>
                    <a:pt x="113" y="196"/>
                  </a:cubicBezTo>
                  <a:cubicBezTo>
                    <a:pt x="232" y="137"/>
                    <a:pt x="375" y="149"/>
                    <a:pt x="482" y="65"/>
                  </a:cubicBezTo>
                  <a:cubicBezTo>
                    <a:pt x="502" y="45"/>
                    <a:pt x="488" y="0"/>
                    <a:pt x="46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7" name="Google Shape;2987;p45"/>
            <p:cNvSpPr/>
            <p:nvPr/>
          </p:nvSpPr>
          <p:spPr>
            <a:xfrm>
              <a:off x="3591225" y="2136200"/>
              <a:ext cx="4775" cy="525"/>
            </a:xfrm>
            <a:custGeom>
              <a:rect b="b" l="l" r="r" t="t"/>
              <a:pathLst>
                <a:path extrusionOk="0" h="21" w="191">
                  <a:moveTo>
                    <a:pt x="5" y="0"/>
                  </a:moveTo>
                  <a:lnTo>
                    <a:pt x="5" y="0"/>
                  </a:lnTo>
                  <a:cubicBezTo>
                    <a:pt x="1" y="0"/>
                    <a:pt x="3" y="21"/>
                    <a:pt x="12" y="21"/>
                  </a:cubicBezTo>
                  <a:lnTo>
                    <a:pt x="179" y="21"/>
                  </a:lnTo>
                  <a:cubicBezTo>
                    <a:pt x="190" y="21"/>
                    <a:pt x="190" y="9"/>
                    <a:pt x="179" y="9"/>
                  </a:cubicBezTo>
                  <a:lnTo>
                    <a:pt x="12" y="9"/>
                  </a:lnTo>
                  <a:cubicBezTo>
                    <a:pt x="9" y="3"/>
                    <a:pt x="7" y="0"/>
                    <a:pt x="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8" name="Google Shape;2988;p45"/>
            <p:cNvSpPr/>
            <p:nvPr/>
          </p:nvSpPr>
          <p:spPr>
            <a:xfrm>
              <a:off x="3610750" y="2091150"/>
              <a:ext cx="18575" cy="5175"/>
            </a:xfrm>
            <a:custGeom>
              <a:rect b="b" l="l" r="r" t="t"/>
              <a:pathLst>
                <a:path extrusionOk="0" h="207" w="743">
                  <a:moveTo>
                    <a:pt x="695" y="1"/>
                  </a:moveTo>
                  <a:cubicBezTo>
                    <a:pt x="481" y="25"/>
                    <a:pt x="290" y="37"/>
                    <a:pt x="88" y="84"/>
                  </a:cubicBezTo>
                  <a:cubicBezTo>
                    <a:pt x="1" y="95"/>
                    <a:pt x="34" y="206"/>
                    <a:pt x="95" y="206"/>
                  </a:cubicBezTo>
                  <a:cubicBezTo>
                    <a:pt x="100" y="206"/>
                    <a:pt x="106" y="205"/>
                    <a:pt x="112" y="203"/>
                  </a:cubicBezTo>
                  <a:cubicBezTo>
                    <a:pt x="302" y="156"/>
                    <a:pt x="529" y="156"/>
                    <a:pt x="707" y="60"/>
                  </a:cubicBezTo>
                  <a:cubicBezTo>
                    <a:pt x="743" y="49"/>
                    <a:pt x="719" y="1"/>
                    <a:pt x="69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9" name="Google Shape;2989;p45"/>
            <p:cNvSpPr/>
            <p:nvPr/>
          </p:nvSpPr>
          <p:spPr>
            <a:xfrm>
              <a:off x="3652525" y="2080425"/>
              <a:ext cx="22350" cy="6300"/>
            </a:xfrm>
            <a:custGeom>
              <a:rect b="b" l="l" r="r" t="t"/>
              <a:pathLst>
                <a:path extrusionOk="0" h="252" w="894">
                  <a:moveTo>
                    <a:pt x="817" y="0"/>
                  </a:moveTo>
                  <a:cubicBezTo>
                    <a:pt x="569" y="0"/>
                    <a:pt x="322" y="100"/>
                    <a:pt x="96" y="156"/>
                  </a:cubicBezTo>
                  <a:cubicBezTo>
                    <a:pt x="1" y="156"/>
                    <a:pt x="36" y="251"/>
                    <a:pt x="108" y="251"/>
                  </a:cubicBezTo>
                  <a:cubicBezTo>
                    <a:pt x="346" y="216"/>
                    <a:pt x="644" y="180"/>
                    <a:pt x="870" y="73"/>
                  </a:cubicBezTo>
                  <a:cubicBezTo>
                    <a:pt x="894" y="61"/>
                    <a:pt x="882" y="1"/>
                    <a:pt x="858" y="1"/>
                  </a:cubicBezTo>
                  <a:cubicBezTo>
                    <a:pt x="844" y="1"/>
                    <a:pt x="831" y="0"/>
                    <a:pt x="81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0" name="Google Shape;2990;p45"/>
            <p:cNvSpPr/>
            <p:nvPr/>
          </p:nvSpPr>
          <p:spPr>
            <a:xfrm>
              <a:off x="3679200" y="2055150"/>
              <a:ext cx="34375" cy="7825"/>
            </a:xfrm>
            <a:custGeom>
              <a:rect b="b" l="l" r="r" t="t"/>
              <a:pathLst>
                <a:path extrusionOk="0" h="313" w="1375">
                  <a:moveTo>
                    <a:pt x="1339" y="0"/>
                  </a:moveTo>
                  <a:cubicBezTo>
                    <a:pt x="922" y="36"/>
                    <a:pt x="481" y="96"/>
                    <a:pt x="89" y="179"/>
                  </a:cubicBezTo>
                  <a:cubicBezTo>
                    <a:pt x="1" y="190"/>
                    <a:pt x="24" y="313"/>
                    <a:pt x="94" y="313"/>
                  </a:cubicBezTo>
                  <a:cubicBezTo>
                    <a:pt x="100" y="313"/>
                    <a:pt x="106" y="312"/>
                    <a:pt x="112" y="310"/>
                  </a:cubicBezTo>
                  <a:cubicBezTo>
                    <a:pt x="517" y="226"/>
                    <a:pt x="981" y="238"/>
                    <a:pt x="1351" y="60"/>
                  </a:cubicBezTo>
                  <a:cubicBezTo>
                    <a:pt x="1374" y="48"/>
                    <a:pt x="1362" y="0"/>
                    <a:pt x="133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1" name="Google Shape;2991;p45"/>
            <p:cNvSpPr/>
            <p:nvPr/>
          </p:nvSpPr>
          <p:spPr>
            <a:xfrm>
              <a:off x="3702925" y="2036500"/>
              <a:ext cx="19425" cy="4500"/>
            </a:xfrm>
            <a:custGeom>
              <a:rect b="b" l="l" r="r" t="t"/>
              <a:pathLst>
                <a:path extrusionOk="0" h="180" w="777">
                  <a:moveTo>
                    <a:pt x="757" y="0"/>
                  </a:moveTo>
                  <a:cubicBezTo>
                    <a:pt x="753" y="0"/>
                    <a:pt x="750" y="2"/>
                    <a:pt x="747" y="8"/>
                  </a:cubicBezTo>
                  <a:cubicBezTo>
                    <a:pt x="593" y="68"/>
                    <a:pt x="427" y="116"/>
                    <a:pt x="261" y="116"/>
                  </a:cubicBezTo>
                  <a:cubicBezTo>
                    <a:pt x="197" y="116"/>
                    <a:pt x="132" y="108"/>
                    <a:pt x="68" y="91"/>
                  </a:cubicBezTo>
                  <a:cubicBezTo>
                    <a:pt x="64" y="91"/>
                    <a:pt x="59" y="90"/>
                    <a:pt x="55" y="90"/>
                  </a:cubicBezTo>
                  <a:cubicBezTo>
                    <a:pt x="7" y="90"/>
                    <a:pt x="0" y="152"/>
                    <a:pt x="44" y="163"/>
                  </a:cubicBezTo>
                  <a:cubicBezTo>
                    <a:pt x="103" y="174"/>
                    <a:pt x="161" y="179"/>
                    <a:pt x="218" y="179"/>
                  </a:cubicBezTo>
                  <a:cubicBezTo>
                    <a:pt x="405" y="179"/>
                    <a:pt x="586" y="123"/>
                    <a:pt x="759" y="32"/>
                  </a:cubicBezTo>
                  <a:cubicBezTo>
                    <a:pt x="777" y="23"/>
                    <a:pt x="767" y="0"/>
                    <a:pt x="75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2" name="Google Shape;2992;p45"/>
            <p:cNvSpPr/>
            <p:nvPr/>
          </p:nvSpPr>
          <p:spPr>
            <a:xfrm>
              <a:off x="3692700" y="2003950"/>
              <a:ext cx="25325" cy="4050"/>
            </a:xfrm>
            <a:custGeom>
              <a:rect b="b" l="l" r="r" t="t"/>
              <a:pathLst>
                <a:path extrusionOk="0" h="162" w="1013">
                  <a:moveTo>
                    <a:pt x="653" y="1"/>
                  </a:moveTo>
                  <a:cubicBezTo>
                    <a:pt x="467" y="1"/>
                    <a:pt x="275" y="24"/>
                    <a:pt x="96" y="24"/>
                  </a:cubicBezTo>
                  <a:cubicBezTo>
                    <a:pt x="1" y="24"/>
                    <a:pt x="1" y="143"/>
                    <a:pt x="96" y="143"/>
                  </a:cubicBezTo>
                  <a:cubicBezTo>
                    <a:pt x="272" y="143"/>
                    <a:pt x="457" y="161"/>
                    <a:pt x="640" y="161"/>
                  </a:cubicBezTo>
                  <a:cubicBezTo>
                    <a:pt x="754" y="161"/>
                    <a:pt x="867" y="154"/>
                    <a:pt x="977" y="131"/>
                  </a:cubicBezTo>
                  <a:cubicBezTo>
                    <a:pt x="1013" y="108"/>
                    <a:pt x="1013" y="48"/>
                    <a:pt x="977" y="36"/>
                  </a:cubicBezTo>
                  <a:cubicBezTo>
                    <a:pt x="875" y="9"/>
                    <a:pt x="765" y="1"/>
                    <a:pt x="65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3" name="Google Shape;2993;p45"/>
            <p:cNvSpPr/>
            <p:nvPr/>
          </p:nvSpPr>
          <p:spPr>
            <a:xfrm>
              <a:off x="3720550" y="2373050"/>
              <a:ext cx="18625" cy="5450"/>
            </a:xfrm>
            <a:custGeom>
              <a:rect b="b" l="l" r="r" t="t"/>
              <a:pathLst>
                <a:path extrusionOk="0" h="218" w="745">
                  <a:moveTo>
                    <a:pt x="685" y="0"/>
                  </a:moveTo>
                  <a:cubicBezTo>
                    <a:pt x="482" y="24"/>
                    <a:pt x="292" y="24"/>
                    <a:pt x="78" y="72"/>
                  </a:cubicBezTo>
                  <a:cubicBezTo>
                    <a:pt x="1" y="94"/>
                    <a:pt x="35" y="217"/>
                    <a:pt x="107" y="217"/>
                  </a:cubicBezTo>
                  <a:cubicBezTo>
                    <a:pt x="113" y="217"/>
                    <a:pt x="119" y="216"/>
                    <a:pt x="125" y="214"/>
                  </a:cubicBezTo>
                  <a:cubicBezTo>
                    <a:pt x="316" y="179"/>
                    <a:pt x="518" y="143"/>
                    <a:pt x="709" y="83"/>
                  </a:cubicBezTo>
                  <a:cubicBezTo>
                    <a:pt x="744" y="72"/>
                    <a:pt x="744" y="0"/>
                    <a:pt x="68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4" name="Google Shape;2994;p45"/>
            <p:cNvSpPr/>
            <p:nvPr/>
          </p:nvSpPr>
          <p:spPr>
            <a:xfrm>
              <a:off x="3639125" y="2327200"/>
              <a:ext cx="19975" cy="4200"/>
            </a:xfrm>
            <a:custGeom>
              <a:rect b="b" l="l" r="r" t="t"/>
              <a:pathLst>
                <a:path extrusionOk="0" h="168" w="799">
                  <a:moveTo>
                    <a:pt x="739" y="1"/>
                  </a:moveTo>
                  <a:cubicBezTo>
                    <a:pt x="525" y="12"/>
                    <a:pt x="298" y="48"/>
                    <a:pt x="96" y="48"/>
                  </a:cubicBezTo>
                  <a:cubicBezTo>
                    <a:pt x="1" y="48"/>
                    <a:pt x="1" y="167"/>
                    <a:pt x="96" y="167"/>
                  </a:cubicBezTo>
                  <a:cubicBezTo>
                    <a:pt x="141" y="167"/>
                    <a:pt x="186" y="168"/>
                    <a:pt x="230" y="168"/>
                  </a:cubicBezTo>
                  <a:cubicBezTo>
                    <a:pt x="408" y="168"/>
                    <a:pt x="579" y="160"/>
                    <a:pt x="751" y="84"/>
                  </a:cubicBezTo>
                  <a:cubicBezTo>
                    <a:pt x="799" y="72"/>
                    <a:pt x="799" y="1"/>
                    <a:pt x="73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5" name="Google Shape;2995;p45"/>
            <p:cNvSpPr/>
            <p:nvPr/>
          </p:nvSpPr>
          <p:spPr>
            <a:xfrm>
              <a:off x="3657600" y="2298625"/>
              <a:ext cx="1500" cy="325"/>
            </a:xfrm>
            <a:custGeom>
              <a:rect b="b" l="l" r="r" t="t"/>
              <a:pathLst>
                <a:path extrusionOk="0" h="13" w="60">
                  <a:moveTo>
                    <a:pt x="60" y="1"/>
                  </a:moveTo>
                  <a:cubicBezTo>
                    <a:pt x="24" y="1"/>
                    <a:pt x="12" y="1"/>
                    <a:pt x="0" y="12"/>
                  </a:cubicBezTo>
                  <a:lnTo>
                    <a:pt x="60" y="12"/>
                  </a:lnTo>
                  <a:lnTo>
                    <a:pt x="60" y="1"/>
                  </a:ln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6" name="Google Shape;2996;p45"/>
            <p:cNvSpPr/>
            <p:nvPr/>
          </p:nvSpPr>
          <p:spPr>
            <a:xfrm>
              <a:off x="3790350" y="2380475"/>
              <a:ext cx="19950" cy="1825"/>
            </a:xfrm>
            <a:custGeom>
              <a:rect b="b" l="l" r="r" t="t"/>
              <a:pathLst>
                <a:path extrusionOk="0" h="73" w="798">
                  <a:moveTo>
                    <a:pt x="798" y="1"/>
                  </a:moveTo>
                  <a:cubicBezTo>
                    <a:pt x="536" y="13"/>
                    <a:pt x="262" y="13"/>
                    <a:pt x="0" y="72"/>
                  </a:cubicBezTo>
                  <a:cubicBezTo>
                    <a:pt x="262" y="25"/>
                    <a:pt x="536" y="13"/>
                    <a:pt x="798" y="13"/>
                  </a:cubicBezTo>
                  <a:lnTo>
                    <a:pt x="798" y="1"/>
                  </a:ln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7" name="Google Shape;2997;p45"/>
            <p:cNvSpPr/>
            <p:nvPr/>
          </p:nvSpPr>
          <p:spPr>
            <a:xfrm>
              <a:off x="3806425" y="2378675"/>
              <a:ext cx="25625" cy="4475"/>
            </a:xfrm>
            <a:custGeom>
              <a:rect b="b" l="l" r="r" t="t"/>
              <a:pathLst>
                <a:path extrusionOk="0" h="179" w="1025">
                  <a:moveTo>
                    <a:pt x="400" y="1"/>
                  </a:moveTo>
                  <a:cubicBezTo>
                    <a:pt x="308" y="1"/>
                    <a:pt x="215" y="6"/>
                    <a:pt x="119" y="13"/>
                  </a:cubicBezTo>
                  <a:cubicBezTo>
                    <a:pt x="111" y="12"/>
                    <a:pt x="104" y="11"/>
                    <a:pt x="97" y="11"/>
                  </a:cubicBezTo>
                  <a:cubicBezTo>
                    <a:pt x="1" y="11"/>
                    <a:pt x="8" y="157"/>
                    <a:pt x="119" y="168"/>
                  </a:cubicBezTo>
                  <a:cubicBezTo>
                    <a:pt x="302" y="168"/>
                    <a:pt x="490" y="179"/>
                    <a:pt x="683" y="179"/>
                  </a:cubicBezTo>
                  <a:cubicBezTo>
                    <a:pt x="779" y="179"/>
                    <a:pt x="877" y="176"/>
                    <a:pt x="976" y="168"/>
                  </a:cubicBezTo>
                  <a:cubicBezTo>
                    <a:pt x="1012" y="168"/>
                    <a:pt x="1024" y="132"/>
                    <a:pt x="988" y="108"/>
                  </a:cubicBezTo>
                  <a:cubicBezTo>
                    <a:pt x="799" y="26"/>
                    <a:pt x="604" y="1"/>
                    <a:pt x="40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8" name="Google Shape;2998;p45"/>
            <p:cNvSpPr/>
            <p:nvPr/>
          </p:nvSpPr>
          <p:spPr>
            <a:xfrm>
              <a:off x="3816825" y="2386350"/>
              <a:ext cx="21175" cy="7550"/>
            </a:xfrm>
            <a:custGeom>
              <a:rect b="b" l="l" r="r" t="t"/>
              <a:pathLst>
                <a:path extrusionOk="0" h="302" w="847">
                  <a:moveTo>
                    <a:pt x="690" y="0"/>
                  </a:moveTo>
                  <a:cubicBezTo>
                    <a:pt x="624" y="0"/>
                    <a:pt x="562" y="20"/>
                    <a:pt x="489" y="28"/>
                  </a:cubicBezTo>
                  <a:cubicBezTo>
                    <a:pt x="370" y="63"/>
                    <a:pt x="251" y="75"/>
                    <a:pt x="120" y="87"/>
                  </a:cubicBezTo>
                  <a:cubicBezTo>
                    <a:pt x="1" y="123"/>
                    <a:pt x="1" y="302"/>
                    <a:pt x="132" y="302"/>
                  </a:cubicBezTo>
                  <a:cubicBezTo>
                    <a:pt x="334" y="302"/>
                    <a:pt x="668" y="302"/>
                    <a:pt x="810" y="135"/>
                  </a:cubicBezTo>
                  <a:cubicBezTo>
                    <a:pt x="846" y="99"/>
                    <a:pt x="834" y="28"/>
                    <a:pt x="787" y="16"/>
                  </a:cubicBezTo>
                  <a:cubicBezTo>
                    <a:pt x="753" y="4"/>
                    <a:pt x="721" y="0"/>
                    <a:pt x="69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9" name="Google Shape;2999;p45"/>
            <p:cNvSpPr/>
            <p:nvPr/>
          </p:nvSpPr>
          <p:spPr>
            <a:xfrm>
              <a:off x="3839450" y="2397100"/>
              <a:ext cx="22950" cy="7625"/>
            </a:xfrm>
            <a:custGeom>
              <a:rect b="b" l="l" r="r" t="t"/>
              <a:pathLst>
                <a:path extrusionOk="0" h="305" w="918">
                  <a:moveTo>
                    <a:pt x="691" y="1"/>
                  </a:moveTo>
                  <a:cubicBezTo>
                    <a:pt x="505" y="1"/>
                    <a:pt x="308" y="91"/>
                    <a:pt x="132" y="110"/>
                  </a:cubicBezTo>
                  <a:cubicBezTo>
                    <a:pt x="13" y="122"/>
                    <a:pt x="1" y="300"/>
                    <a:pt x="132" y="300"/>
                  </a:cubicBezTo>
                  <a:cubicBezTo>
                    <a:pt x="182" y="303"/>
                    <a:pt x="236" y="305"/>
                    <a:pt x="291" y="305"/>
                  </a:cubicBezTo>
                  <a:cubicBezTo>
                    <a:pt x="500" y="305"/>
                    <a:pt x="731" y="277"/>
                    <a:pt x="882" y="145"/>
                  </a:cubicBezTo>
                  <a:cubicBezTo>
                    <a:pt x="918" y="110"/>
                    <a:pt x="894" y="50"/>
                    <a:pt x="846" y="26"/>
                  </a:cubicBezTo>
                  <a:cubicBezTo>
                    <a:pt x="796" y="8"/>
                    <a:pt x="744" y="1"/>
                    <a:pt x="69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0" name="Google Shape;3000;p45"/>
            <p:cNvSpPr/>
            <p:nvPr/>
          </p:nvSpPr>
          <p:spPr>
            <a:xfrm>
              <a:off x="3850475" y="2408550"/>
              <a:ext cx="24725" cy="7875"/>
            </a:xfrm>
            <a:custGeom>
              <a:rect b="b" l="l" r="r" t="t"/>
              <a:pathLst>
                <a:path extrusionOk="0" h="315" w="989">
                  <a:moveTo>
                    <a:pt x="634" y="1"/>
                  </a:moveTo>
                  <a:cubicBezTo>
                    <a:pt x="474" y="1"/>
                    <a:pt x="306" y="25"/>
                    <a:pt x="155" y="33"/>
                  </a:cubicBezTo>
                  <a:cubicBezTo>
                    <a:pt x="0" y="45"/>
                    <a:pt x="0" y="307"/>
                    <a:pt x="167" y="307"/>
                  </a:cubicBezTo>
                  <a:cubicBezTo>
                    <a:pt x="256" y="307"/>
                    <a:pt x="358" y="314"/>
                    <a:pt x="460" y="314"/>
                  </a:cubicBezTo>
                  <a:cubicBezTo>
                    <a:pt x="644" y="314"/>
                    <a:pt x="830" y="290"/>
                    <a:pt x="953" y="152"/>
                  </a:cubicBezTo>
                  <a:cubicBezTo>
                    <a:pt x="988" y="128"/>
                    <a:pt x="977" y="68"/>
                    <a:pt x="929" y="45"/>
                  </a:cubicBezTo>
                  <a:cubicBezTo>
                    <a:pt x="839" y="12"/>
                    <a:pt x="738" y="1"/>
                    <a:pt x="63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1" name="Google Shape;3001;p45"/>
            <p:cNvSpPr/>
            <p:nvPr/>
          </p:nvSpPr>
          <p:spPr>
            <a:xfrm>
              <a:off x="3862375" y="2434600"/>
              <a:ext cx="16375" cy="6325"/>
            </a:xfrm>
            <a:custGeom>
              <a:rect b="b" l="l" r="r" t="t"/>
              <a:pathLst>
                <a:path extrusionOk="0" h="253" w="655">
                  <a:moveTo>
                    <a:pt x="627" y="1"/>
                  </a:moveTo>
                  <a:cubicBezTo>
                    <a:pt x="625" y="1"/>
                    <a:pt x="622" y="1"/>
                    <a:pt x="620" y="3"/>
                  </a:cubicBezTo>
                  <a:cubicBezTo>
                    <a:pt x="429" y="62"/>
                    <a:pt x="274" y="134"/>
                    <a:pt x="96" y="157"/>
                  </a:cubicBezTo>
                  <a:cubicBezTo>
                    <a:pt x="1" y="157"/>
                    <a:pt x="1" y="253"/>
                    <a:pt x="84" y="253"/>
                  </a:cubicBezTo>
                  <a:cubicBezTo>
                    <a:pt x="274" y="253"/>
                    <a:pt x="512" y="217"/>
                    <a:pt x="643" y="62"/>
                  </a:cubicBezTo>
                  <a:cubicBezTo>
                    <a:pt x="654" y="41"/>
                    <a:pt x="646" y="1"/>
                    <a:pt x="62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2" name="Google Shape;3002;p45"/>
            <p:cNvSpPr/>
            <p:nvPr/>
          </p:nvSpPr>
          <p:spPr>
            <a:xfrm>
              <a:off x="3857925" y="2465900"/>
              <a:ext cx="15775" cy="6350"/>
            </a:xfrm>
            <a:custGeom>
              <a:rect b="b" l="l" r="r" t="t"/>
              <a:pathLst>
                <a:path extrusionOk="0" h="254" w="631">
                  <a:moveTo>
                    <a:pt x="571" y="1"/>
                  </a:moveTo>
                  <a:cubicBezTo>
                    <a:pt x="433" y="65"/>
                    <a:pt x="284" y="110"/>
                    <a:pt x="143" y="110"/>
                  </a:cubicBezTo>
                  <a:cubicBezTo>
                    <a:pt x="127" y="110"/>
                    <a:pt x="111" y="109"/>
                    <a:pt x="95" y="108"/>
                  </a:cubicBezTo>
                  <a:cubicBezTo>
                    <a:pt x="7" y="119"/>
                    <a:pt x="0" y="253"/>
                    <a:pt x="76" y="253"/>
                  </a:cubicBezTo>
                  <a:cubicBezTo>
                    <a:pt x="82" y="253"/>
                    <a:pt x="88" y="253"/>
                    <a:pt x="95" y="251"/>
                  </a:cubicBezTo>
                  <a:cubicBezTo>
                    <a:pt x="286" y="239"/>
                    <a:pt x="452" y="168"/>
                    <a:pt x="595" y="48"/>
                  </a:cubicBezTo>
                  <a:cubicBezTo>
                    <a:pt x="631" y="37"/>
                    <a:pt x="595" y="1"/>
                    <a:pt x="57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3" name="Google Shape;3003;p45"/>
            <p:cNvSpPr/>
            <p:nvPr/>
          </p:nvSpPr>
          <p:spPr>
            <a:xfrm>
              <a:off x="3856125" y="2498050"/>
              <a:ext cx="22650" cy="6575"/>
            </a:xfrm>
            <a:custGeom>
              <a:rect b="b" l="l" r="r" t="t"/>
              <a:pathLst>
                <a:path extrusionOk="0" h="263" w="906">
                  <a:moveTo>
                    <a:pt x="870" y="1"/>
                  </a:moveTo>
                  <a:cubicBezTo>
                    <a:pt x="620" y="13"/>
                    <a:pt x="405" y="25"/>
                    <a:pt x="167" y="25"/>
                  </a:cubicBezTo>
                  <a:cubicBezTo>
                    <a:pt x="163" y="24"/>
                    <a:pt x="160" y="24"/>
                    <a:pt x="156" y="24"/>
                  </a:cubicBezTo>
                  <a:cubicBezTo>
                    <a:pt x="1" y="24"/>
                    <a:pt x="4" y="263"/>
                    <a:pt x="167" y="263"/>
                  </a:cubicBezTo>
                  <a:cubicBezTo>
                    <a:pt x="429" y="263"/>
                    <a:pt x="691" y="263"/>
                    <a:pt x="893" y="60"/>
                  </a:cubicBezTo>
                  <a:cubicBezTo>
                    <a:pt x="905" y="36"/>
                    <a:pt x="893" y="1"/>
                    <a:pt x="87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4" name="Google Shape;3004;p45"/>
            <p:cNvSpPr/>
            <p:nvPr/>
          </p:nvSpPr>
          <p:spPr>
            <a:xfrm>
              <a:off x="3893825" y="2489625"/>
              <a:ext cx="16800" cy="7050"/>
            </a:xfrm>
            <a:custGeom>
              <a:rect b="b" l="l" r="r" t="t"/>
              <a:pathLst>
                <a:path extrusionOk="0" h="282" w="672">
                  <a:moveTo>
                    <a:pt x="493" y="1"/>
                  </a:moveTo>
                  <a:cubicBezTo>
                    <a:pt x="354" y="1"/>
                    <a:pt x="182" y="89"/>
                    <a:pt x="88" y="123"/>
                  </a:cubicBezTo>
                  <a:cubicBezTo>
                    <a:pt x="0" y="167"/>
                    <a:pt x="23" y="281"/>
                    <a:pt x="111" y="281"/>
                  </a:cubicBezTo>
                  <a:cubicBezTo>
                    <a:pt x="118" y="281"/>
                    <a:pt x="127" y="280"/>
                    <a:pt x="136" y="278"/>
                  </a:cubicBezTo>
                  <a:cubicBezTo>
                    <a:pt x="219" y="242"/>
                    <a:pt x="326" y="231"/>
                    <a:pt x="409" y="219"/>
                  </a:cubicBezTo>
                  <a:cubicBezTo>
                    <a:pt x="493" y="195"/>
                    <a:pt x="576" y="195"/>
                    <a:pt x="636" y="135"/>
                  </a:cubicBezTo>
                  <a:cubicBezTo>
                    <a:pt x="671" y="112"/>
                    <a:pt x="671" y="76"/>
                    <a:pt x="636" y="52"/>
                  </a:cubicBezTo>
                  <a:cubicBezTo>
                    <a:pt x="598" y="15"/>
                    <a:pt x="548" y="1"/>
                    <a:pt x="49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5" name="Google Shape;3005;p45"/>
            <p:cNvSpPr/>
            <p:nvPr/>
          </p:nvSpPr>
          <p:spPr>
            <a:xfrm>
              <a:off x="3892300" y="2453675"/>
              <a:ext cx="21900" cy="8975"/>
            </a:xfrm>
            <a:custGeom>
              <a:rect b="b" l="l" r="r" t="t"/>
              <a:pathLst>
                <a:path extrusionOk="0" h="359" w="876">
                  <a:moveTo>
                    <a:pt x="648" y="1"/>
                  </a:moveTo>
                  <a:cubicBezTo>
                    <a:pt x="466" y="1"/>
                    <a:pt x="293" y="73"/>
                    <a:pt x="113" y="145"/>
                  </a:cubicBezTo>
                  <a:cubicBezTo>
                    <a:pt x="0" y="216"/>
                    <a:pt x="73" y="359"/>
                    <a:pt x="172" y="359"/>
                  </a:cubicBezTo>
                  <a:cubicBezTo>
                    <a:pt x="187" y="359"/>
                    <a:pt x="204" y="355"/>
                    <a:pt x="220" y="347"/>
                  </a:cubicBezTo>
                  <a:cubicBezTo>
                    <a:pt x="411" y="252"/>
                    <a:pt x="625" y="204"/>
                    <a:pt x="828" y="133"/>
                  </a:cubicBezTo>
                  <a:cubicBezTo>
                    <a:pt x="875" y="121"/>
                    <a:pt x="875" y="49"/>
                    <a:pt x="828" y="26"/>
                  </a:cubicBezTo>
                  <a:cubicBezTo>
                    <a:pt x="767" y="8"/>
                    <a:pt x="707" y="1"/>
                    <a:pt x="64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6" name="Google Shape;3006;p45"/>
            <p:cNvSpPr/>
            <p:nvPr/>
          </p:nvSpPr>
          <p:spPr>
            <a:xfrm>
              <a:off x="3899575" y="2385500"/>
              <a:ext cx="11275" cy="6025"/>
            </a:xfrm>
            <a:custGeom>
              <a:rect b="b" l="l" r="r" t="t"/>
              <a:pathLst>
                <a:path extrusionOk="0" h="241" w="451">
                  <a:moveTo>
                    <a:pt x="359" y="1"/>
                  </a:moveTo>
                  <a:cubicBezTo>
                    <a:pt x="355" y="1"/>
                    <a:pt x="351" y="1"/>
                    <a:pt x="346" y="2"/>
                  </a:cubicBezTo>
                  <a:cubicBezTo>
                    <a:pt x="287" y="14"/>
                    <a:pt x="215" y="14"/>
                    <a:pt x="156" y="14"/>
                  </a:cubicBezTo>
                  <a:cubicBezTo>
                    <a:pt x="1" y="14"/>
                    <a:pt x="1" y="240"/>
                    <a:pt x="144" y="240"/>
                  </a:cubicBezTo>
                  <a:cubicBezTo>
                    <a:pt x="239" y="240"/>
                    <a:pt x="358" y="228"/>
                    <a:pt x="418" y="109"/>
                  </a:cubicBezTo>
                  <a:cubicBezTo>
                    <a:pt x="451" y="65"/>
                    <a:pt x="412" y="1"/>
                    <a:pt x="35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7" name="Google Shape;3007;p45"/>
            <p:cNvSpPr/>
            <p:nvPr/>
          </p:nvSpPr>
          <p:spPr>
            <a:xfrm>
              <a:off x="3843925" y="2581625"/>
              <a:ext cx="21450" cy="8200"/>
            </a:xfrm>
            <a:custGeom>
              <a:rect b="b" l="l" r="r" t="t"/>
              <a:pathLst>
                <a:path extrusionOk="0" h="328" w="858">
                  <a:moveTo>
                    <a:pt x="580" y="1"/>
                  </a:moveTo>
                  <a:cubicBezTo>
                    <a:pt x="411" y="1"/>
                    <a:pt x="241" y="76"/>
                    <a:pt x="84" y="134"/>
                  </a:cubicBezTo>
                  <a:cubicBezTo>
                    <a:pt x="6" y="179"/>
                    <a:pt x="1" y="327"/>
                    <a:pt x="97" y="327"/>
                  </a:cubicBezTo>
                  <a:cubicBezTo>
                    <a:pt x="104" y="327"/>
                    <a:pt x="112" y="326"/>
                    <a:pt x="119" y="325"/>
                  </a:cubicBezTo>
                  <a:cubicBezTo>
                    <a:pt x="346" y="301"/>
                    <a:pt x="608" y="313"/>
                    <a:pt x="798" y="194"/>
                  </a:cubicBezTo>
                  <a:cubicBezTo>
                    <a:pt x="858" y="170"/>
                    <a:pt x="858" y="75"/>
                    <a:pt x="798" y="51"/>
                  </a:cubicBezTo>
                  <a:cubicBezTo>
                    <a:pt x="726" y="15"/>
                    <a:pt x="653" y="1"/>
                    <a:pt x="58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8" name="Google Shape;3008;p45"/>
            <p:cNvSpPr/>
            <p:nvPr/>
          </p:nvSpPr>
          <p:spPr>
            <a:xfrm>
              <a:off x="3865025" y="2572775"/>
              <a:ext cx="21775" cy="8950"/>
            </a:xfrm>
            <a:custGeom>
              <a:rect b="b" l="l" r="r" t="t"/>
              <a:pathLst>
                <a:path extrusionOk="0" h="358" w="871">
                  <a:moveTo>
                    <a:pt x="478" y="0"/>
                  </a:moveTo>
                  <a:cubicBezTo>
                    <a:pt x="359" y="0"/>
                    <a:pt x="228" y="48"/>
                    <a:pt x="121" y="107"/>
                  </a:cubicBezTo>
                  <a:cubicBezTo>
                    <a:pt x="1" y="162"/>
                    <a:pt x="80" y="326"/>
                    <a:pt x="186" y="326"/>
                  </a:cubicBezTo>
                  <a:cubicBezTo>
                    <a:pt x="196" y="326"/>
                    <a:pt x="206" y="325"/>
                    <a:pt x="216" y="322"/>
                  </a:cubicBezTo>
                  <a:cubicBezTo>
                    <a:pt x="335" y="310"/>
                    <a:pt x="871" y="357"/>
                    <a:pt x="787" y="119"/>
                  </a:cubicBezTo>
                  <a:cubicBezTo>
                    <a:pt x="752" y="0"/>
                    <a:pt x="573" y="0"/>
                    <a:pt x="47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9" name="Google Shape;3009;p45"/>
            <p:cNvSpPr/>
            <p:nvPr/>
          </p:nvSpPr>
          <p:spPr>
            <a:xfrm>
              <a:off x="3848375" y="2634400"/>
              <a:ext cx="18200" cy="3575"/>
            </a:xfrm>
            <a:custGeom>
              <a:rect b="b" l="l" r="r" t="t"/>
              <a:pathLst>
                <a:path extrusionOk="0" h="143" w="728">
                  <a:moveTo>
                    <a:pt x="525" y="1"/>
                  </a:moveTo>
                  <a:cubicBezTo>
                    <a:pt x="362" y="1"/>
                    <a:pt x="187" y="45"/>
                    <a:pt x="49" y="71"/>
                  </a:cubicBezTo>
                  <a:cubicBezTo>
                    <a:pt x="1" y="95"/>
                    <a:pt x="13" y="143"/>
                    <a:pt x="49" y="143"/>
                  </a:cubicBezTo>
                  <a:cubicBezTo>
                    <a:pt x="168" y="119"/>
                    <a:pt x="287" y="107"/>
                    <a:pt x="418" y="107"/>
                  </a:cubicBezTo>
                  <a:cubicBezTo>
                    <a:pt x="459" y="107"/>
                    <a:pt x="507" y="110"/>
                    <a:pt x="556" y="110"/>
                  </a:cubicBezTo>
                  <a:cubicBezTo>
                    <a:pt x="605" y="110"/>
                    <a:pt x="656" y="107"/>
                    <a:pt x="703" y="95"/>
                  </a:cubicBezTo>
                  <a:cubicBezTo>
                    <a:pt x="727" y="71"/>
                    <a:pt x="727" y="36"/>
                    <a:pt x="703" y="24"/>
                  </a:cubicBezTo>
                  <a:cubicBezTo>
                    <a:pt x="648" y="7"/>
                    <a:pt x="587" y="1"/>
                    <a:pt x="52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0" name="Google Shape;3010;p45"/>
            <p:cNvSpPr/>
            <p:nvPr/>
          </p:nvSpPr>
          <p:spPr>
            <a:xfrm>
              <a:off x="3906725" y="2605975"/>
              <a:ext cx="21150" cy="5550"/>
            </a:xfrm>
            <a:custGeom>
              <a:rect b="b" l="l" r="r" t="t"/>
              <a:pathLst>
                <a:path extrusionOk="0" h="222" w="846">
                  <a:moveTo>
                    <a:pt x="676" y="0"/>
                  </a:moveTo>
                  <a:cubicBezTo>
                    <a:pt x="467" y="0"/>
                    <a:pt x="240" y="54"/>
                    <a:pt x="48" y="125"/>
                  </a:cubicBezTo>
                  <a:cubicBezTo>
                    <a:pt x="1" y="160"/>
                    <a:pt x="36" y="220"/>
                    <a:pt x="72" y="220"/>
                  </a:cubicBezTo>
                  <a:cubicBezTo>
                    <a:pt x="132" y="220"/>
                    <a:pt x="199" y="222"/>
                    <a:pt x="267" y="222"/>
                  </a:cubicBezTo>
                  <a:cubicBezTo>
                    <a:pt x="456" y="222"/>
                    <a:pt x="662" y="209"/>
                    <a:pt x="810" y="113"/>
                  </a:cubicBezTo>
                  <a:cubicBezTo>
                    <a:pt x="834" y="89"/>
                    <a:pt x="846" y="6"/>
                    <a:pt x="786" y="6"/>
                  </a:cubicBezTo>
                  <a:cubicBezTo>
                    <a:pt x="750" y="2"/>
                    <a:pt x="714" y="0"/>
                    <a:pt x="67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1" name="Google Shape;3011;p45"/>
            <p:cNvSpPr/>
            <p:nvPr/>
          </p:nvSpPr>
          <p:spPr>
            <a:xfrm>
              <a:off x="3848675" y="2687325"/>
              <a:ext cx="22350" cy="3900"/>
            </a:xfrm>
            <a:custGeom>
              <a:rect b="b" l="l" r="r" t="t"/>
              <a:pathLst>
                <a:path extrusionOk="0" h="156" w="894">
                  <a:moveTo>
                    <a:pt x="396" y="0"/>
                  </a:moveTo>
                  <a:cubicBezTo>
                    <a:pt x="296" y="0"/>
                    <a:pt x="196" y="2"/>
                    <a:pt x="96" y="2"/>
                  </a:cubicBezTo>
                  <a:cubicBezTo>
                    <a:pt x="1" y="14"/>
                    <a:pt x="1" y="145"/>
                    <a:pt x="96" y="145"/>
                  </a:cubicBezTo>
                  <a:cubicBezTo>
                    <a:pt x="232" y="145"/>
                    <a:pt x="369" y="156"/>
                    <a:pt x="505" y="156"/>
                  </a:cubicBezTo>
                  <a:cubicBezTo>
                    <a:pt x="619" y="156"/>
                    <a:pt x="733" y="148"/>
                    <a:pt x="846" y="121"/>
                  </a:cubicBezTo>
                  <a:cubicBezTo>
                    <a:pt x="894" y="109"/>
                    <a:pt x="894" y="50"/>
                    <a:pt x="846" y="26"/>
                  </a:cubicBezTo>
                  <a:cubicBezTo>
                    <a:pt x="696" y="4"/>
                    <a:pt x="546" y="0"/>
                    <a:pt x="39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2" name="Google Shape;3012;p45"/>
            <p:cNvSpPr/>
            <p:nvPr/>
          </p:nvSpPr>
          <p:spPr>
            <a:xfrm>
              <a:off x="3906425" y="2683200"/>
              <a:ext cx="21150" cy="7025"/>
            </a:xfrm>
            <a:custGeom>
              <a:rect b="b" l="l" r="r" t="t"/>
              <a:pathLst>
                <a:path extrusionOk="0" h="281" w="846">
                  <a:moveTo>
                    <a:pt x="417" y="0"/>
                  </a:moveTo>
                  <a:cubicBezTo>
                    <a:pt x="286" y="12"/>
                    <a:pt x="167" y="60"/>
                    <a:pt x="24" y="108"/>
                  </a:cubicBezTo>
                  <a:cubicBezTo>
                    <a:pt x="1" y="119"/>
                    <a:pt x="1" y="167"/>
                    <a:pt x="24" y="167"/>
                  </a:cubicBezTo>
                  <a:cubicBezTo>
                    <a:pt x="167" y="215"/>
                    <a:pt x="263" y="250"/>
                    <a:pt x="417" y="274"/>
                  </a:cubicBezTo>
                  <a:cubicBezTo>
                    <a:pt x="452" y="278"/>
                    <a:pt x="488" y="280"/>
                    <a:pt x="525" y="280"/>
                  </a:cubicBezTo>
                  <a:cubicBezTo>
                    <a:pt x="616" y="280"/>
                    <a:pt x="710" y="265"/>
                    <a:pt x="786" y="215"/>
                  </a:cubicBezTo>
                  <a:cubicBezTo>
                    <a:pt x="846" y="179"/>
                    <a:pt x="846" y="108"/>
                    <a:pt x="786" y="60"/>
                  </a:cubicBezTo>
                  <a:cubicBezTo>
                    <a:pt x="679" y="0"/>
                    <a:pt x="536" y="0"/>
                    <a:pt x="41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3" name="Google Shape;3013;p45"/>
            <p:cNvSpPr/>
            <p:nvPr/>
          </p:nvSpPr>
          <p:spPr>
            <a:xfrm>
              <a:off x="3915650" y="2722125"/>
              <a:ext cx="22050" cy="7300"/>
            </a:xfrm>
            <a:custGeom>
              <a:rect b="b" l="l" r="r" t="t"/>
              <a:pathLst>
                <a:path extrusionOk="0" h="292" w="882">
                  <a:moveTo>
                    <a:pt x="513" y="0"/>
                  </a:moveTo>
                  <a:cubicBezTo>
                    <a:pt x="361" y="0"/>
                    <a:pt x="199" y="40"/>
                    <a:pt x="72" y="86"/>
                  </a:cubicBezTo>
                  <a:cubicBezTo>
                    <a:pt x="1" y="98"/>
                    <a:pt x="1" y="206"/>
                    <a:pt x="72" y="217"/>
                  </a:cubicBezTo>
                  <a:cubicBezTo>
                    <a:pt x="205" y="252"/>
                    <a:pt x="374" y="291"/>
                    <a:pt x="532" y="291"/>
                  </a:cubicBezTo>
                  <a:cubicBezTo>
                    <a:pt x="644" y="291"/>
                    <a:pt x="750" y="272"/>
                    <a:pt x="834" y="217"/>
                  </a:cubicBezTo>
                  <a:cubicBezTo>
                    <a:pt x="882" y="182"/>
                    <a:pt x="882" y="110"/>
                    <a:pt x="834" y="86"/>
                  </a:cubicBezTo>
                  <a:cubicBezTo>
                    <a:pt x="746" y="24"/>
                    <a:pt x="632" y="0"/>
                    <a:pt x="51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4" name="Google Shape;3014;p45"/>
            <p:cNvSpPr/>
            <p:nvPr/>
          </p:nvSpPr>
          <p:spPr>
            <a:xfrm>
              <a:off x="3931450" y="2750175"/>
              <a:ext cx="8925" cy="1900"/>
            </a:xfrm>
            <a:custGeom>
              <a:rect b="b" l="l" r="r" t="t"/>
              <a:pathLst>
                <a:path extrusionOk="0" h="76" w="357">
                  <a:moveTo>
                    <a:pt x="59" y="0"/>
                  </a:moveTo>
                  <a:cubicBezTo>
                    <a:pt x="6" y="0"/>
                    <a:pt x="0" y="76"/>
                    <a:pt x="42" y="76"/>
                  </a:cubicBezTo>
                  <a:cubicBezTo>
                    <a:pt x="47" y="76"/>
                    <a:pt x="53" y="74"/>
                    <a:pt x="59" y="72"/>
                  </a:cubicBezTo>
                  <a:cubicBezTo>
                    <a:pt x="143" y="72"/>
                    <a:pt x="238" y="60"/>
                    <a:pt x="321" y="60"/>
                  </a:cubicBezTo>
                  <a:cubicBezTo>
                    <a:pt x="357" y="60"/>
                    <a:pt x="357" y="12"/>
                    <a:pt x="321" y="12"/>
                  </a:cubicBezTo>
                  <a:cubicBezTo>
                    <a:pt x="238" y="12"/>
                    <a:pt x="143" y="0"/>
                    <a:pt x="5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5" name="Google Shape;3015;p45"/>
            <p:cNvSpPr/>
            <p:nvPr/>
          </p:nvSpPr>
          <p:spPr>
            <a:xfrm>
              <a:off x="3949450" y="2750650"/>
              <a:ext cx="21600" cy="5350"/>
            </a:xfrm>
            <a:custGeom>
              <a:rect b="b" l="l" r="r" t="t"/>
              <a:pathLst>
                <a:path extrusionOk="0" h="214" w="864">
                  <a:moveTo>
                    <a:pt x="669" y="0"/>
                  </a:moveTo>
                  <a:cubicBezTo>
                    <a:pt x="617" y="0"/>
                    <a:pt x="565" y="9"/>
                    <a:pt x="506" y="29"/>
                  </a:cubicBezTo>
                  <a:cubicBezTo>
                    <a:pt x="456" y="38"/>
                    <a:pt x="406" y="42"/>
                    <a:pt x="355" y="42"/>
                  </a:cubicBezTo>
                  <a:cubicBezTo>
                    <a:pt x="273" y="42"/>
                    <a:pt x="190" y="32"/>
                    <a:pt x="101" y="17"/>
                  </a:cubicBezTo>
                  <a:cubicBezTo>
                    <a:pt x="94" y="15"/>
                    <a:pt x="87" y="14"/>
                    <a:pt x="80" y="14"/>
                  </a:cubicBezTo>
                  <a:cubicBezTo>
                    <a:pt x="14" y="14"/>
                    <a:pt x="1" y="115"/>
                    <a:pt x="66" y="148"/>
                  </a:cubicBezTo>
                  <a:cubicBezTo>
                    <a:pt x="197" y="172"/>
                    <a:pt x="328" y="196"/>
                    <a:pt x="482" y="208"/>
                  </a:cubicBezTo>
                  <a:cubicBezTo>
                    <a:pt x="517" y="211"/>
                    <a:pt x="550" y="213"/>
                    <a:pt x="583" y="213"/>
                  </a:cubicBezTo>
                  <a:cubicBezTo>
                    <a:pt x="663" y="213"/>
                    <a:pt x="740" y="199"/>
                    <a:pt x="816" y="148"/>
                  </a:cubicBezTo>
                  <a:cubicBezTo>
                    <a:pt x="863" y="112"/>
                    <a:pt x="863" y="29"/>
                    <a:pt x="804" y="17"/>
                  </a:cubicBezTo>
                  <a:cubicBezTo>
                    <a:pt x="756" y="6"/>
                    <a:pt x="712" y="0"/>
                    <a:pt x="66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6" name="Google Shape;3016;p45"/>
            <p:cNvSpPr/>
            <p:nvPr/>
          </p:nvSpPr>
          <p:spPr>
            <a:xfrm>
              <a:off x="3977575" y="2709650"/>
              <a:ext cx="15200" cy="3075"/>
            </a:xfrm>
            <a:custGeom>
              <a:rect b="b" l="l" r="r" t="t"/>
              <a:pathLst>
                <a:path extrusionOk="0" h="123" w="608">
                  <a:moveTo>
                    <a:pt x="286" y="0"/>
                  </a:moveTo>
                  <a:cubicBezTo>
                    <a:pt x="219" y="0"/>
                    <a:pt x="150" y="2"/>
                    <a:pt x="84" y="2"/>
                  </a:cubicBezTo>
                  <a:cubicBezTo>
                    <a:pt x="80" y="2"/>
                    <a:pt x="76" y="1"/>
                    <a:pt x="73" y="1"/>
                  </a:cubicBezTo>
                  <a:cubicBezTo>
                    <a:pt x="0" y="1"/>
                    <a:pt x="4" y="121"/>
                    <a:pt x="84" y="121"/>
                  </a:cubicBezTo>
                  <a:cubicBezTo>
                    <a:pt x="139" y="121"/>
                    <a:pt x="196" y="122"/>
                    <a:pt x="252" y="122"/>
                  </a:cubicBezTo>
                  <a:cubicBezTo>
                    <a:pt x="365" y="122"/>
                    <a:pt x="476" y="117"/>
                    <a:pt x="572" y="85"/>
                  </a:cubicBezTo>
                  <a:cubicBezTo>
                    <a:pt x="607" y="74"/>
                    <a:pt x="607" y="26"/>
                    <a:pt x="572" y="26"/>
                  </a:cubicBezTo>
                  <a:cubicBezTo>
                    <a:pt x="486" y="4"/>
                    <a:pt x="387" y="0"/>
                    <a:pt x="28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7" name="Google Shape;3017;p45"/>
            <p:cNvSpPr/>
            <p:nvPr/>
          </p:nvSpPr>
          <p:spPr>
            <a:xfrm>
              <a:off x="3972500" y="2791850"/>
              <a:ext cx="11950" cy="4775"/>
            </a:xfrm>
            <a:custGeom>
              <a:rect b="b" l="l" r="r" t="t"/>
              <a:pathLst>
                <a:path extrusionOk="0" h="191" w="478">
                  <a:moveTo>
                    <a:pt x="239" y="0"/>
                  </a:moveTo>
                  <a:cubicBezTo>
                    <a:pt x="179" y="0"/>
                    <a:pt x="120" y="12"/>
                    <a:pt x="60" y="48"/>
                  </a:cubicBezTo>
                  <a:cubicBezTo>
                    <a:pt x="1" y="60"/>
                    <a:pt x="1" y="119"/>
                    <a:pt x="60" y="143"/>
                  </a:cubicBezTo>
                  <a:cubicBezTo>
                    <a:pt x="120" y="167"/>
                    <a:pt x="168" y="191"/>
                    <a:pt x="239" y="191"/>
                  </a:cubicBezTo>
                  <a:cubicBezTo>
                    <a:pt x="298" y="191"/>
                    <a:pt x="358" y="191"/>
                    <a:pt x="418" y="167"/>
                  </a:cubicBezTo>
                  <a:cubicBezTo>
                    <a:pt x="477" y="131"/>
                    <a:pt x="477" y="60"/>
                    <a:pt x="418" y="24"/>
                  </a:cubicBezTo>
                  <a:cubicBezTo>
                    <a:pt x="358" y="0"/>
                    <a:pt x="298" y="0"/>
                    <a:pt x="23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8" name="Google Shape;3018;p45"/>
            <p:cNvSpPr/>
            <p:nvPr/>
          </p:nvSpPr>
          <p:spPr>
            <a:xfrm>
              <a:off x="4025800" y="2793625"/>
              <a:ext cx="5975" cy="2700"/>
            </a:xfrm>
            <a:custGeom>
              <a:rect b="b" l="l" r="r" t="t"/>
              <a:pathLst>
                <a:path extrusionOk="0" h="108" w="239">
                  <a:moveTo>
                    <a:pt x="214" y="1"/>
                  </a:moveTo>
                  <a:cubicBezTo>
                    <a:pt x="155" y="1"/>
                    <a:pt x="107" y="48"/>
                    <a:pt x="48" y="48"/>
                  </a:cubicBezTo>
                  <a:cubicBezTo>
                    <a:pt x="0" y="48"/>
                    <a:pt x="0" y="108"/>
                    <a:pt x="48" y="108"/>
                  </a:cubicBezTo>
                  <a:cubicBezTo>
                    <a:pt x="107" y="96"/>
                    <a:pt x="155" y="60"/>
                    <a:pt x="214" y="48"/>
                  </a:cubicBezTo>
                  <a:cubicBezTo>
                    <a:pt x="238" y="48"/>
                    <a:pt x="226" y="1"/>
                    <a:pt x="21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9" name="Google Shape;3019;p45"/>
            <p:cNvSpPr/>
            <p:nvPr/>
          </p:nvSpPr>
          <p:spPr>
            <a:xfrm>
              <a:off x="4055375" y="2790050"/>
              <a:ext cx="6450" cy="1900"/>
            </a:xfrm>
            <a:custGeom>
              <a:rect b="b" l="l" r="r" t="t"/>
              <a:pathLst>
                <a:path extrusionOk="0" h="76" w="258">
                  <a:moveTo>
                    <a:pt x="246" y="1"/>
                  </a:moveTo>
                  <a:cubicBezTo>
                    <a:pt x="174" y="1"/>
                    <a:pt x="79" y="1"/>
                    <a:pt x="20" y="60"/>
                  </a:cubicBezTo>
                  <a:cubicBezTo>
                    <a:pt x="1" y="60"/>
                    <a:pt x="12" y="76"/>
                    <a:pt x="36" y="76"/>
                  </a:cubicBezTo>
                  <a:cubicBezTo>
                    <a:pt x="41" y="76"/>
                    <a:pt x="48" y="75"/>
                    <a:pt x="55" y="72"/>
                  </a:cubicBezTo>
                  <a:cubicBezTo>
                    <a:pt x="115" y="25"/>
                    <a:pt x="186" y="25"/>
                    <a:pt x="246" y="25"/>
                  </a:cubicBezTo>
                  <a:cubicBezTo>
                    <a:pt x="258" y="25"/>
                    <a:pt x="258" y="1"/>
                    <a:pt x="24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0" name="Google Shape;3020;p45"/>
            <p:cNvSpPr/>
            <p:nvPr/>
          </p:nvSpPr>
          <p:spPr>
            <a:xfrm>
              <a:off x="4012550" y="2811925"/>
              <a:ext cx="26350" cy="9225"/>
            </a:xfrm>
            <a:custGeom>
              <a:rect b="b" l="l" r="r" t="t"/>
              <a:pathLst>
                <a:path extrusionOk="0" h="369" w="1054">
                  <a:moveTo>
                    <a:pt x="870" y="1"/>
                  </a:moveTo>
                  <a:cubicBezTo>
                    <a:pt x="573" y="1"/>
                    <a:pt x="274" y="121"/>
                    <a:pt x="42" y="269"/>
                  </a:cubicBezTo>
                  <a:cubicBezTo>
                    <a:pt x="0" y="300"/>
                    <a:pt x="41" y="368"/>
                    <a:pt x="84" y="368"/>
                  </a:cubicBezTo>
                  <a:cubicBezTo>
                    <a:pt x="90" y="368"/>
                    <a:pt x="96" y="367"/>
                    <a:pt x="101" y="364"/>
                  </a:cubicBezTo>
                  <a:cubicBezTo>
                    <a:pt x="399" y="209"/>
                    <a:pt x="709" y="209"/>
                    <a:pt x="1006" y="90"/>
                  </a:cubicBezTo>
                  <a:cubicBezTo>
                    <a:pt x="1054" y="78"/>
                    <a:pt x="1018" y="7"/>
                    <a:pt x="982" y="7"/>
                  </a:cubicBezTo>
                  <a:cubicBezTo>
                    <a:pt x="945" y="3"/>
                    <a:pt x="908" y="1"/>
                    <a:pt x="87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1" name="Google Shape;3021;p45"/>
            <p:cNvSpPr/>
            <p:nvPr/>
          </p:nvSpPr>
          <p:spPr>
            <a:xfrm>
              <a:off x="4030275" y="2818600"/>
              <a:ext cx="37400" cy="12350"/>
            </a:xfrm>
            <a:custGeom>
              <a:rect b="b" l="l" r="r" t="t"/>
              <a:pathLst>
                <a:path extrusionOk="0" h="494" w="1496">
                  <a:moveTo>
                    <a:pt x="4" y="425"/>
                  </a:moveTo>
                  <a:cubicBezTo>
                    <a:pt x="1" y="425"/>
                    <a:pt x="4" y="430"/>
                    <a:pt x="12" y="430"/>
                  </a:cubicBezTo>
                  <a:cubicBezTo>
                    <a:pt x="8" y="426"/>
                    <a:pt x="5" y="425"/>
                    <a:pt x="4" y="425"/>
                  </a:cubicBezTo>
                  <a:close/>
                  <a:moveTo>
                    <a:pt x="1420" y="0"/>
                  </a:moveTo>
                  <a:cubicBezTo>
                    <a:pt x="1415" y="0"/>
                    <a:pt x="1410" y="1"/>
                    <a:pt x="1405" y="2"/>
                  </a:cubicBezTo>
                  <a:cubicBezTo>
                    <a:pt x="940" y="97"/>
                    <a:pt x="512" y="395"/>
                    <a:pt x="12" y="430"/>
                  </a:cubicBezTo>
                  <a:cubicBezTo>
                    <a:pt x="170" y="466"/>
                    <a:pt x="290" y="494"/>
                    <a:pt x="420" y="494"/>
                  </a:cubicBezTo>
                  <a:cubicBezTo>
                    <a:pt x="505" y="494"/>
                    <a:pt x="594" y="482"/>
                    <a:pt x="702" y="454"/>
                  </a:cubicBezTo>
                  <a:cubicBezTo>
                    <a:pt x="952" y="371"/>
                    <a:pt x="1238" y="252"/>
                    <a:pt x="1440" y="109"/>
                  </a:cubicBezTo>
                  <a:cubicBezTo>
                    <a:pt x="1495" y="65"/>
                    <a:pt x="1479" y="0"/>
                    <a:pt x="142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2" name="Google Shape;3022;p45"/>
            <p:cNvSpPr/>
            <p:nvPr/>
          </p:nvSpPr>
          <p:spPr>
            <a:xfrm>
              <a:off x="4080775" y="2839125"/>
              <a:ext cx="24800" cy="7675"/>
            </a:xfrm>
            <a:custGeom>
              <a:rect b="b" l="l" r="r" t="t"/>
              <a:pathLst>
                <a:path extrusionOk="0" h="307" w="992">
                  <a:moveTo>
                    <a:pt x="958" y="0"/>
                  </a:moveTo>
                  <a:cubicBezTo>
                    <a:pt x="954" y="0"/>
                    <a:pt x="949" y="1"/>
                    <a:pt x="944" y="2"/>
                  </a:cubicBezTo>
                  <a:cubicBezTo>
                    <a:pt x="647" y="26"/>
                    <a:pt x="349" y="86"/>
                    <a:pt x="63" y="193"/>
                  </a:cubicBezTo>
                  <a:cubicBezTo>
                    <a:pt x="0" y="203"/>
                    <a:pt x="30" y="306"/>
                    <a:pt x="86" y="306"/>
                  </a:cubicBezTo>
                  <a:cubicBezTo>
                    <a:pt x="94" y="306"/>
                    <a:pt x="102" y="304"/>
                    <a:pt x="111" y="300"/>
                  </a:cubicBezTo>
                  <a:cubicBezTo>
                    <a:pt x="397" y="181"/>
                    <a:pt x="670" y="133"/>
                    <a:pt x="956" y="62"/>
                  </a:cubicBezTo>
                  <a:cubicBezTo>
                    <a:pt x="988" y="41"/>
                    <a:pt x="991" y="0"/>
                    <a:pt x="95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3" name="Google Shape;3023;p45"/>
            <p:cNvSpPr/>
            <p:nvPr/>
          </p:nvSpPr>
          <p:spPr>
            <a:xfrm>
              <a:off x="4121125" y="2865050"/>
              <a:ext cx="8875" cy="3625"/>
            </a:xfrm>
            <a:custGeom>
              <a:rect b="b" l="l" r="r" t="t"/>
              <a:pathLst>
                <a:path extrusionOk="0" h="145" w="355">
                  <a:moveTo>
                    <a:pt x="83" y="1"/>
                  </a:moveTo>
                  <a:cubicBezTo>
                    <a:pt x="0" y="1"/>
                    <a:pt x="0" y="145"/>
                    <a:pt x="83" y="145"/>
                  </a:cubicBezTo>
                  <a:cubicBezTo>
                    <a:pt x="86" y="145"/>
                    <a:pt x="89" y="144"/>
                    <a:pt x="92" y="144"/>
                  </a:cubicBezTo>
                  <a:cubicBezTo>
                    <a:pt x="164" y="120"/>
                    <a:pt x="247" y="144"/>
                    <a:pt x="307" y="108"/>
                  </a:cubicBezTo>
                  <a:cubicBezTo>
                    <a:pt x="354" y="96"/>
                    <a:pt x="354" y="49"/>
                    <a:pt x="307" y="37"/>
                  </a:cubicBezTo>
                  <a:cubicBezTo>
                    <a:pt x="235" y="1"/>
                    <a:pt x="164" y="1"/>
                    <a:pt x="92" y="1"/>
                  </a:cubicBezTo>
                  <a:cubicBezTo>
                    <a:pt x="89" y="1"/>
                    <a:pt x="86" y="1"/>
                    <a:pt x="8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4" name="Google Shape;3024;p45"/>
            <p:cNvSpPr/>
            <p:nvPr/>
          </p:nvSpPr>
          <p:spPr>
            <a:xfrm>
              <a:off x="4155575" y="2864475"/>
              <a:ext cx="5975" cy="1800"/>
            </a:xfrm>
            <a:custGeom>
              <a:rect b="b" l="l" r="r" t="t"/>
              <a:pathLst>
                <a:path extrusionOk="0" h="72" w="239">
                  <a:moveTo>
                    <a:pt x="48" y="0"/>
                  </a:moveTo>
                  <a:cubicBezTo>
                    <a:pt x="0" y="0"/>
                    <a:pt x="0" y="72"/>
                    <a:pt x="48" y="72"/>
                  </a:cubicBezTo>
                  <a:cubicBezTo>
                    <a:pt x="107" y="72"/>
                    <a:pt x="155" y="72"/>
                    <a:pt x="214" y="60"/>
                  </a:cubicBezTo>
                  <a:cubicBezTo>
                    <a:pt x="238" y="60"/>
                    <a:pt x="238" y="12"/>
                    <a:pt x="214" y="12"/>
                  </a:cubicBezTo>
                  <a:cubicBezTo>
                    <a:pt x="155" y="12"/>
                    <a:pt x="107" y="12"/>
                    <a:pt x="4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5" name="Google Shape;3025;p45"/>
            <p:cNvSpPr/>
            <p:nvPr/>
          </p:nvSpPr>
          <p:spPr>
            <a:xfrm>
              <a:off x="4154075" y="2898625"/>
              <a:ext cx="10100" cy="4575"/>
            </a:xfrm>
            <a:custGeom>
              <a:rect b="b" l="l" r="r" t="t"/>
              <a:pathLst>
                <a:path extrusionOk="0" h="183" w="404">
                  <a:moveTo>
                    <a:pt x="388" y="0"/>
                  </a:moveTo>
                  <a:cubicBezTo>
                    <a:pt x="386" y="0"/>
                    <a:pt x="384" y="1"/>
                    <a:pt x="382" y="4"/>
                  </a:cubicBezTo>
                  <a:cubicBezTo>
                    <a:pt x="263" y="63"/>
                    <a:pt x="120" y="111"/>
                    <a:pt x="1" y="182"/>
                  </a:cubicBezTo>
                  <a:cubicBezTo>
                    <a:pt x="120" y="123"/>
                    <a:pt x="263" y="87"/>
                    <a:pt x="394" y="27"/>
                  </a:cubicBezTo>
                  <a:cubicBezTo>
                    <a:pt x="403" y="18"/>
                    <a:pt x="397" y="0"/>
                    <a:pt x="38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6" name="Google Shape;3026;p45"/>
            <p:cNvSpPr/>
            <p:nvPr/>
          </p:nvSpPr>
          <p:spPr>
            <a:xfrm>
              <a:off x="4163000" y="2910600"/>
              <a:ext cx="14925" cy="3300"/>
            </a:xfrm>
            <a:custGeom>
              <a:rect b="b" l="l" r="r" t="t"/>
              <a:pathLst>
                <a:path extrusionOk="0" h="132" w="597">
                  <a:moveTo>
                    <a:pt x="560" y="1"/>
                  </a:moveTo>
                  <a:cubicBezTo>
                    <a:pt x="443" y="9"/>
                    <a:pt x="331" y="18"/>
                    <a:pt x="220" y="18"/>
                  </a:cubicBezTo>
                  <a:cubicBezTo>
                    <a:pt x="175" y="18"/>
                    <a:pt x="129" y="16"/>
                    <a:pt x="84" y="13"/>
                  </a:cubicBezTo>
                  <a:cubicBezTo>
                    <a:pt x="1" y="13"/>
                    <a:pt x="1" y="132"/>
                    <a:pt x="84" y="132"/>
                  </a:cubicBezTo>
                  <a:cubicBezTo>
                    <a:pt x="239" y="120"/>
                    <a:pt x="418" y="120"/>
                    <a:pt x="572" y="48"/>
                  </a:cubicBezTo>
                  <a:cubicBezTo>
                    <a:pt x="596" y="25"/>
                    <a:pt x="572" y="1"/>
                    <a:pt x="56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7" name="Google Shape;3027;p45"/>
            <p:cNvSpPr/>
            <p:nvPr/>
          </p:nvSpPr>
          <p:spPr>
            <a:xfrm>
              <a:off x="4163100" y="2943300"/>
              <a:ext cx="19800" cy="11700"/>
            </a:xfrm>
            <a:custGeom>
              <a:rect b="b" l="l" r="r" t="t"/>
              <a:pathLst>
                <a:path extrusionOk="0" h="468" w="792">
                  <a:moveTo>
                    <a:pt x="712" y="1"/>
                  </a:moveTo>
                  <a:cubicBezTo>
                    <a:pt x="708" y="1"/>
                    <a:pt x="704" y="1"/>
                    <a:pt x="699" y="2"/>
                  </a:cubicBezTo>
                  <a:cubicBezTo>
                    <a:pt x="580" y="26"/>
                    <a:pt x="485" y="74"/>
                    <a:pt x="390" y="133"/>
                  </a:cubicBezTo>
                  <a:cubicBezTo>
                    <a:pt x="294" y="193"/>
                    <a:pt x="211" y="252"/>
                    <a:pt x="104" y="300"/>
                  </a:cubicBezTo>
                  <a:cubicBezTo>
                    <a:pt x="1" y="323"/>
                    <a:pt x="41" y="467"/>
                    <a:pt x="140" y="467"/>
                  </a:cubicBezTo>
                  <a:cubicBezTo>
                    <a:pt x="144" y="467"/>
                    <a:pt x="148" y="467"/>
                    <a:pt x="152" y="467"/>
                  </a:cubicBezTo>
                  <a:cubicBezTo>
                    <a:pt x="271" y="443"/>
                    <a:pt x="390" y="407"/>
                    <a:pt x="497" y="360"/>
                  </a:cubicBezTo>
                  <a:cubicBezTo>
                    <a:pt x="616" y="300"/>
                    <a:pt x="699" y="205"/>
                    <a:pt x="759" y="86"/>
                  </a:cubicBezTo>
                  <a:cubicBezTo>
                    <a:pt x="791" y="53"/>
                    <a:pt x="755" y="1"/>
                    <a:pt x="71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8" name="Google Shape;3028;p45"/>
            <p:cNvSpPr/>
            <p:nvPr/>
          </p:nvSpPr>
          <p:spPr>
            <a:xfrm>
              <a:off x="4179375" y="2978775"/>
              <a:ext cx="14900" cy="3975"/>
            </a:xfrm>
            <a:custGeom>
              <a:rect b="b" l="l" r="r" t="t"/>
              <a:pathLst>
                <a:path extrusionOk="0" h="159" w="596">
                  <a:moveTo>
                    <a:pt x="310" y="0"/>
                  </a:moveTo>
                  <a:cubicBezTo>
                    <a:pt x="227" y="0"/>
                    <a:pt x="132" y="12"/>
                    <a:pt x="48" y="24"/>
                  </a:cubicBezTo>
                  <a:cubicBezTo>
                    <a:pt x="1" y="36"/>
                    <a:pt x="1" y="131"/>
                    <a:pt x="48" y="131"/>
                  </a:cubicBezTo>
                  <a:cubicBezTo>
                    <a:pt x="116" y="141"/>
                    <a:pt x="191" y="158"/>
                    <a:pt x="261" y="158"/>
                  </a:cubicBezTo>
                  <a:cubicBezTo>
                    <a:pt x="278" y="158"/>
                    <a:pt x="294" y="157"/>
                    <a:pt x="310" y="155"/>
                  </a:cubicBezTo>
                  <a:cubicBezTo>
                    <a:pt x="394" y="155"/>
                    <a:pt x="489" y="155"/>
                    <a:pt x="572" y="119"/>
                  </a:cubicBezTo>
                  <a:cubicBezTo>
                    <a:pt x="596" y="96"/>
                    <a:pt x="596" y="60"/>
                    <a:pt x="572" y="36"/>
                  </a:cubicBezTo>
                  <a:cubicBezTo>
                    <a:pt x="513" y="0"/>
                    <a:pt x="405" y="0"/>
                    <a:pt x="31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9" name="Google Shape;3029;p45"/>
            <p:cNvSpPr/>
            <p:nvPr/>
          </p:nvSpPr>
          <p:spPr>
            <a:xfrm>
              <a:off x="4209150" y="2988275"/>
              <a:ext cx="8050" cy="4200"/>
            </a:xfrm>
            <a:custGeom>
              <a:rect b="b" l="l" r="r" t="t"/>
              <a:pathLst>
                <a:path extrusionOk="0" h="168" w="322">
                  <a:moveTo>
                    <a:pt x="97" y="1"/>
                  </a:moveTo>
                  <a:cubicBezTo>
                    <a:pt x="0" y="1"/>
                    <a:pt x="4" y="168"/>
                    <a:pt x="107" y="168"/>
                  </a:cubicBezTo>
                  <a:cubicBezTo>
                    <a:pt x="179" y="168"/>
                    <a:pt x="227" y="156"/>
                    <a:pt x="286" y="120"/>
                  </a:cubicBezTo>
                  <a:cubicBezTo>
                    <a:pt x="322" y="108"/>
                    <a:pt x="322" y="61"/>
                    <a:pt x="286" y="49"/>
                  </a:cubicBezTo>
                  <a:cubicBezTo>
                    <a:pt x="227" y="13"/>
                    <a:pt x="179" y="1"/>
                    <a:pt x="107" y="1"/>
                  </a:cubicBezTo>
                  <a:cubicBezTo>
                    <a:pt x="104" y="1"/>
                    <a:pt x="101" y="1"/>
                    <a:pt x="9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0" name="Google Shape;3030;p45"/>
            <p:cNvSpPr/>
            <p:nvPr/>
          </p:nvSpPr>
          <p:spPr>
            <a:xfrm>
              <a:off x="4159425" y="3015975"/>
              <a:ext cx="32175" cy="8950"/>
            </a:xfrm>
            <a:custGeom>
              <a:rect b="b" l="l" r="r" t="t"/>
              <a:pathLst>
                <a:path extrusionOk="0" h="358" w="1287">
                  <a:moveTo>
                    <a:pt x="1227" y="1"/>
                  </a:moveTo>
                  <a:cubicBezTo>
                    <a:pt x="1049" y="36"/>
                    <a:pt x="870" y="108"/>
                    <a:pt x="692" y="179"/>
                  </a:cubicBezTo>
                  <a:cubicBezTo>
                    <a:pt x="489" y="239"/>
                    <a:pt x="287" y="251"/>
                    <a:pt x="60" y="263"/>
                  </a:cubicBezTo>
                  <a:cubicBezTo>
                    <a:pt x="1" y="263"/>
                    <a:pt x="1" y="358"/>
                    <a:pt x="60" y="358"/>
                  </a:cubicBezTo>
                  <a:cubicBezTo>
                    <a:pt x="465" y="358"/>
                    <a:pt x="918" y="298"/>
                    <a:pt x="1263" y="72"/>
                  </a:cubicBezTo>
                  <a:cubicBezTo>
                    <a:pt x="1287" y="36"/>
                    <a:pt x="1275" y="1"/>
                    <a:pt x="122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1" name="Google Shape;3031;p45"/>
            <p:cNvSpPr/>
            <p:nvPr/>
          </p:nvSpPr>
          <p:spPr>
            <a:xfrm>
              <a:off x="4203775" y="3013725"/>
              <a:ext cx="17000" cy="6325"/>
            </a:xfrm>
            <a:custGeom>
              <a:rect b="b" l="l" r="r" t="t"/>
              <a:pathLst>
                <a:path extrusionOk="0" h="253" w="680">
                  <a:moveTo>
                    <a:pt x="384" y="1"/>
                  </a:moveTo>
                  <a:cubicBezTo>
                    <a:pt x="287" y="1"/>
                    <a:pt x="187" y="24"/>
                    <a:pt x="84" y="43"/>
                  </a:cubicBezTo>
                  <a:cubicBezTo>
                    <a:pt x="1" y="55"/>
                    <a:pt x="1" y="198"/>
                    <a:pt x="84" y="222"/>
                  </a:cubicBezTo>
                  <a:cubicBezTo>
                    <a:pt x="184" y="234"/>
                    <a:pt x="280" y="253"/>
                    <a:pt x="375" y="253"/>
                  </a:cubicBezTo>
                  <a:cubicBezTo>
                    <a:pt x="461" y="253"/>
                    <a:pt x="547" y="237"/>
                    <a:pt x="632" y="186"/>
                  </a:cubicBezTo>
                  <a:cubicBezTo>
                    <a:pt x="680" y="162"/>
                    <a:pt x="680" y="79"/>
                    <a:pt x="632" y="67"/>
                  </a:cubicBezTo>
                  <a:cubicBezTo>
                    <a:pt x="550" y="17"/>
                    <a:pt x="468" y="1"/>
                    <a:pt x="38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2" name="Google Shape;3032;p45"/>
            <p:cNvSpPr/>
            <p:nvPr/>
          </p:nvSpPr>
          <p:spPr>
            <a:xfrm>
              <a:off x="4143675" y="3074875"/>
              <a:ext cx="11625" cy="4250"/>
            </a:xfrm>
            <a:custGeom>
              <a:rect b="b" l="l" r="r" t="t"/>
              <a:pathLst>
                <a:path extrusionOk="0" h="170" w="465">
                  <a:moveTo>
                    <a:pt x="378" y="0"/>
                  </a:moveTo>
                  <a:cubicBezTo>
                    <a:pt x="276" y="0"/>
                    <a:pt x="190" y="38"/>
                    <a:pt x="95" y="38"/>
                  </a:cubicBezTo>
                  <a:cubicBezTo>
                    <a:pt x="4" y="38"/>
                    <a:pt x="0" y="169"/>
                    <a:pt x="84" y="169"/>
                  </a:cubicBezTo>
                  <a:cubicBezTo>
                    <a:pt x="88" y="169"/>
                    <a:pt x="91" y="169"/>
                    <a:pt x="95" y="169"/>
                  </a:cubicBezTo>
                  <a:cubicBezTo>
                    <a:pt x="214" y="157"/>
                    <a:pt x="321" y="109"/>
                    <a:pt x="417" y="97"/>
                  </a:cubicBezTo>
                  <a:cubicBezTo>
                    <a:pt x="464" y="85"/>
                    <a:pt x="464" y="26"/>
                    <a:pt x="417" y="2"/>
                  </a:cubicBezTo>
                  <a:cubicBezTo>
                    <a:pt x="403" y="1"/>
                    <a:pt x="390" y="0"/>
                    <a:pt x="37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3" name="Google Shape;3033;p45"/>
            <p:cNvSpPr/>
            <p:nvPr/>
          </p:nvSpPr>
          <p:spPr>
            <a:xfrm>
              <a:off x="4126400" y="3106750"/>
              <a:ext cx="16700" cy="6275"/>
            </a:xfrm>
            <a:custGeom>
              <a:rect b="b" l="l" r="r" t="t"/>
              <a:pathLst>
                <a:path extrusionOk="0" h="251" w="668">
                  <a:moveTo>
                    <a:pt x="429" y="1"/>
                  </a:moveTo>
                  <a:cubicBezTo>
                    <a:pt x="334" y="1"/>
                    <a:pt x="238" y="13"/>
                    <a:pt x="143" y="13"/>
                  </a:cubicBezTo>
                  <a:cubicBezTo>
                    <a:pt x="0" y="13"/>
                    <a:pt x="0" y="239"/>
                    <a:pt x="143" y="239"/>
                  </a:cubicBezTo>
                  <a:cubicBezTo>
                    <a:pt x="227" y="239"/>
                    <a:pt x="334" y="251"/>
                    <a:pt x="429" y="251"/>
                  </a:cubicBezTo>
                  <a:cubicBezTo>
                    <a:pt x="489" y="251"/>
                    <a:pt x="596" y="215"/>
                    <a:pt x="631" y="180"/>
                  </a:cubicBezTo>
                  <a:cubicBezTo>
                    <a:pt x="667" y="144"/>
                    <a:pt x="667" y="96"/>
                    <a:pt x="631" y="72"/>
                  </a:cubicBezTo>
                  <a:cubicBezTo>
                    <a:pt x="596" y="25"/>
                    <a:pt x="489" y="1"/>
                    <a:pt x="42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4" name="Google Shape;3034;p45"/>
            <p:cNvSpPr/>
            <p:nvPr/>
          </p:nvSpPr>
          <p:spPr>
            <a:xfrm>
              <a:off x="4169850" y="3099975"/>
              <a:ext cx="14900" cy="7275"/>
            </a:xfrm>
            <a:custGeom>
              <a:rect b="b" l="l" r="r" t="t"/>
              <a:pathLst>
                <a:path extrusionOk="0" h="291" w="596">
                  <a:moveTo>
                    <a:pt x="363" y="1"/>
                  </a:moveTo>
                  <a:cubicBezTo>
                    <a:pt x="259" y="1"/>
                    <a:pt x="148" y="35"/>
                    <a:pt x="72" y="70"/>
                  </a:cubicBezTo>
                  <a:cubicBezTo>
                    <a:pt x="13" y="105"/>
                    <a:pt x="1" y="177"/>
                    <a:pt x="24" y="236"/>
                  </a:cubicBezTo>
                  <a:cubicBezTo>
                    <a:pt x="49" y="277"/>
                    <a:pt x="91" y="290"/>
                    <a:pt x="134" y="290"/>
                  </a:cubicBezTo>
                  <a:cubicBezTo>
                    <a:pt x="153" y="290"/>
                    <a:pt x="173" y="288"/>
                    <a:pt x="191" y="284"/>
                  </a:cubicBezTo>
                  <a:cubicBezTo>
                    <a:pt x="310" y="224"/>
                    <a:pt x="477" y="284"/>
                    <a:pt x="560" y="177"/>
                  </a:cubicBezTo>
                  <a:cubicBezTo>
                    <a:pt x="596" y="141"/>
                    <a:pt x="596" y="105"/>
                    <a:pt x="560" y="70"/>
                  </a:cubicBezTo>
                  <a:cubicBezTo>
                    <a:pt x="510" y="19"/>
                    <a:pt x="438" y="1"/>
                    <a:pt x="36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5" name="Google Shape;3035;p45"/>
            <p:cNvSpPr/>
            <p:nvPr/>
          </p:nvSpPr>
          <p:spPr>
            <a:xfrm>
              <a:off x="4125900" y="3145475"/>
              <a:ext cx="34750" cy="6600"/>
            </a:xfrm>
            <a:custGeom>
              <a:rect b="b" l="l" r="r" t="t"/>
              <a:pathLst>
                <a:path extrusionOk="0" h="264" w="1390">
                  <a:moveTo>
                    <a:pt x="1051" y="1"/>
                  </a:moveTo>
                  <a:cubicBezTo>
                    <a:pt x="710" y="1"/>
                    <a:pt x="406" y="88"/>
                    <a:pt x="44" y="190"/>
                  </a:cubicBezTo>
                  <a:cubicBezTo>
                    <a:pt x="1" y="212"/>
                    <a:pt x="27" y="263"/>
                    <a:pt x="49" y="263"/>
                  </a:cubicBezTo>
                  <a:cubicBezTo>
                    <a:pt x="52" y="263"/>
                    <a:pt x="54" y="263"/>
                    <a:pt x="56" y="262"/>
                  </a:cubicBezTo>
                  <a:cubicBezTo>
                    <a:pt x="473" y="178"/>
                    <a:pt x="925" y="190"/>
                    <a:pt x="1354" y="95"/>
                  </a:cubicBezTo>
                  <a:cubicBezTo>
                    <a:pt x="1390" y="95"/>
                    <a:pt x="1390" y="35"/>
                    <a:pt x="1354" y="24"/>
                  </a:cubicBezTo>
                  <a:cubicBezTo>
                    <a:pt x="1249" y="8"/>
                    <a:pt x="1148" y="1"/>
                    <a:pt x="105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6" name="Google Shape;3036;p45"/>
            <p:cNvSpPr/>
            <p:nvPr/>
          </p:nvSpPr>
          <p:spPr>
            <a:xfrm>
              <a:off x="4154175" y="3159700"/>
              <a:ext cx="21875" cy="8425"/>
            </a:xfrm>
            <a:custGeom>
              <a:rect b="b" l="l" r="r" t="t"/>
              <a:pathLst>
                <a:path extrusionOk="0" h="337" w="875">
                  <a:moveTo>
                    <a:pt x="807" y="1"/>
                  </a:moveTo>
                  <a:cubicBezTo>
                    <a:pt x="803" y="1"/>
                    <a:pt x="799" y="1"/>
                    <a:pt x="794" y="2"/>
                  </a:cubicBezTo>
                  <a:cubicBezTo>
                    <a:pt x="556" y="62"/>
                    <a:pt x="318" y="133"/>
                    <a:pt x="92" y="193"/>
                  </a:cubicBezTo>
                  <a:cubicBezTo>
                    <a:pt x="1" y="216"/>
                    <a:pt x="30" y="336"/>
                    <a:pt x="126" y="336"/>
                  </a:cubicBezTo>
                  <a:cubicBezTo>
                    <a:pt x="130" y="336"/>
                    <a:pt x="135" y="336"/>
                    <a:pt x="140" y="336"/>
                  </a:cubicBezTo>
                  <a:cubicBezTo>
                    <a:pt x="390" y="276"/>
                    <a:pt x="628" y="240"/>
                    <a:pt x="830" y="98"/>
                  </a:cubicBezTo>
                  <a:cubicBezTo>
                    <a:pt x="874" y="65"/>
                    <a:pt x="857" y="1"/>
                    <a:pt x="80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7" name="Google Shape;3037;p45"/>
            <p:cNvSpPr/>
            <p:nvPr/>
          </p:nvSpPr>
          <p:spPr>
            <a:xfrm>
              <a:off x="4157650" y="3214225"/>
              <a:ext cx="31275" cy="4475"/>
            </a:xfrm>
            <a:custGeom>
              <a:rect b="b" l="l" r="r" t="t"/>
              <a:pathLst>
                <a:path extrusionOk="0" h="179" w="1251">
                  <a:moveTo>
                    <a:pt x="72" y="0"/>
                  </a:moveTo>
                  <a:cubicBezTo>
                    <a:pt x="1" y="0"/>
                    <a:pt x="1" y="119"/>
                    <a:pt x="72" y="131"/>
                  </a:cubicBezTo>
                  <a:cubicBezTo>
                    <a:pt x="358" y="140"/>
                    <a:pt x="644" y="178"/>
                    <a:pt x="940" y="178"/>
                  </a:cubicBezTo>
                  <a:cubicBezTo>
                    <a:pt x="1027" y="178"/>
                    <a:pt x="1114" y="175"/>
                    <a:pt x="1203" y="167"/>
                  </a:cubicBezTo>
                  <a:cubicBezTo>
                    <a:pt x="1251" y="167"/>
                    <a:pt x="1251" y="107"/>
                    <a:pt x="1203" y="83"/>
                  </a:cubicBezTo>
                  <a:cubicBezTo>
                    <a:pt x="834" y="48"/>
                    <a:pt x="453" y="0"/>
                    <a:pt x="7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8" name="Google Shape;3038;p45"/>
            <p:cNvSpPr/>
            <p:nvPr/>
          </p:nvSpPr>
          <p:spPr>
            <a:xfrm>
              <a:off x="4198450" y="3239825"/>
              <a:ext cx="16075" cy="4825"/>
            </a:xfrm>
            <a:custGeom>
              <a:rect b="b" l="l" r="r" t="t"/>
              <a:pathLst>
                <a:path extrusionOk="0" h="193" w="643">
                  <a:moveTo>
                    <a:pt x="393" y="0"/>
                  </a:moveTo>
                  <a:cubicBezTo>
                    <a:pt x="297" y="0"/>
                    <a:pt x="214" y="36"/>
                    <a:pt x="119" y="36"/>
                  </a:cubicBezTo>
                  <a:cubicBezTo>
                    <a:pt x="7" y="36"/>
                    <a:pt x="0" y="193"/>
                    <a:pt x="88" y="193"/>
                  </a:cubicBezTo>
                  <a:cubicBezTo>
                    <a:pt x="94" y="193"/>
                    <a:pt x="100" y="192"/>
                    <a:pt x="107" y="191"/>
                  </a:cubicBezTo>
                  <a:cubicBezTo>
                    <a:pt x="190" y="191"/>
                    <a:pt x="262" y="179"/>
                    <a:pt x="357" y="167"/>
                  </a:cubicBezTo>
                  <a:cubicBezTo>
                    <a:pt x="440" y="143"/>
                    <a:pt x="524" y="107"/>
                    <a:pt x="607" y="83"/>
                  </a:cubicBezTo>
                  <a:cubicBezTo>
                    <a:pt x="643" y="71"/>
                    <a:pt x="643" y="36"/>
                    <a:pt x="607" y="36"/>
                  </a:cubicBezTo>
                  <a:cubicBezTo>
                    <a:pt x="535" y="12"/>
                    <a:pt x="464" y="0"/>
                    <a:pt x="39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9" name="Google Shape;3039;p45"/>
            <p:cNvSpPr/>
            <p:nvPr/>
          </p:nvSpPr>
          <p:spPr>
            <a:xfrm>
              <a:off x="4219575" y="3236825"/>
              <a:ext cx="69675" cy="13425"/>
            </a:xfrm>
            <a:custGeom>
              <a:rect b="b" l="l" r="r" t="t"/>
              <a:pathLst>
                <a:path extrusionOk="0" h="537" w="2787">
                  <a:moveTo>
                    <a:pt x="2738" y="1"/>
                  </a:moveTo>
                  <a:cubicBezTo>
                    <a:pt x="1881" y="156"/>
                    <a:pt x="1000" y="299"/>
                    <a:pt x="119" y="358"/>
                  </a:cubicBezTo>
                  <a:cubicBezTo>
                    <a:pt x="24" y="370"/>
                    <a:pt x="0" y="537"/>
                    <a:pt x="119" y="537"/>
                  </a:cubicBezTo>
                  <a:cubicBezTo>
                    <a:pt x="1012" y="465"/>
                    <a:pt x="1881" y="227"/>
                    <a:pt x="2762" y="49"/>
                  </a:cubicBezTo>
                  <a:cubicBezTo>
                    <a:pt x="2786" y="49"/>
                    <a:pt x="2774" y="1"/>
                    <a:pt x="273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0" name="Google Shape;3040;p45"/>
            <p:cNvSpPr/>
            <p:nvPr/>
          </p:nvSpPr>
          <p:spPr>
            <a:xfrm>
              <a:off x="4254950" y="3267575"/>
              <a:ext cx="16125" cy="5550"/>
            </a:xfrm>
            <a:custGeom>
              <a:rect b="b" l="l" r="r" t="t"/>
              <a:pathLst>
                <a:path extrusionOk="0" h="222" w="645">
                  <a:moveTo>
                    <a:pt x="85" y="1"/>
                  </a:moveTo>
                  <a:cubicBezTo>
                    <a:pt x="10" y="1"/>
                    <a:pt x="0" y="131"/>
                    <a:pt x="73" y="152"/>
                  </a:cubicBezTo>
                  <a:cubicBezTo>
                    <a:pt x="169" y="188"/>
                    <a:pt x="252" y="200"/>
                    <a:pt x="347" y="212"/>
                  </a:cubicBezTo>
                  <a:cubicBezTo>
                    <a:pt x="375" y="219"/>
                    <a:pt x="400" y="222"/>
                    <a:pt x="423" y="222"/>
                  </a:cubicBezTo>
                  <a:cubicBezTo>
                    <a:pt x="480" y="222"/>
                    <a:pt x="530" y="205"/>
                    <a:pt x="597" y="188"/>
                  </a:cubicBezTo>
                  <a:cubicBezTo>
                    <a:pt x="645" y="164"/>
                    <a:pt x="645" y="93"/>
                    <a:pt x="597" y="81"/>
                  </a:cubicBezTo>
                  <a:cubicBezTo>
                    <a:pt x="526" y="45"/>
                    <a:pt x="466" y="33"/>
                    <a:pt x="371" y="33"/>
                  </a:cubicBezTo>
                  <a:cubicBezTo>
                    <a:pt x="288" y="33"/>
                    <a:pt x="216" y="21"/>
                    <a:pt x="121" y="9"/>
                  </a:cubicBezTo>
                  <a:cubicBezTo>
                    <a:pt x="108" y="3"/>
                    <a:pt x="96" y="1"/>
                    <a:pt x="8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1" name="Google Shape;3041;p45"/>
            <p:cNvSpPr/>
            <p:nvPr/>
          </p:nvSpPr>
          <p:spPr>
            <a:xfrm>
              <a:off x="4301425" y="3278500"/>
              <a:ext cx="900" cy="625"/>
            </a:xfrm>
            <a:custGeom>
              <a:rect b="b" l="l" r="r" t="t"/>
              <a:pathLst>
                <a:path extrusionOk="0" h="25" w="36">
                  <a:moveTo>
                    <a:pt x="24" y="1"/>
                  </a:moveTo>
                  <a:cubicBezTo>
                    <a:pt x="0" y="1"/>
                    <a:pt x="0" y="25"/>
                    <a:pt x="24" y="25"/>
                  </a:cubicBezTo>
                  <a:cubicBezTo>
                    <a:pt x="36" y="25"/>
                    <a:pt x="36" y="1"/>
                    <a:pt x="2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2" name="Google Shape;3042;p45"/>
            <p:cNvSpPr/>
            <p:nvPr/>
          </p:nvSpPr>
          <p:spPr>
            <a:xfrm>
              <a:off x="4299875" y="3277700"/>
              <a:ext cx="11400" cy="5150"/>
            </a:xfrm>
            <a:custGeom>
              <a:rect b="b" l="l" r="r" t="t"/>
              <a:pathLst>
                <a:path extrusionOk="0" h="206" w="456">
                  <a:moveTo>
                    <a:pt x="73" y="0"/>
                  </a:moveTo>
                  <a:cubicBezTo>
                    <a:pt x="33" y="0"/>
                    <a:pt x="1" y="63"/>
                    <a:pt x="50" y="92"/>
                  </a:cubicBezTo>
                  <a:cubicBezTo>
                    <a:pt x="116" y="130"/>
                    <a:pt x="250" y="205"/>
                    <a:pt x="349" y="205"/>
                  </a:cubicBezTo>
                  <a:cubicBezTo>
                    <a:pt x="376" y="205"/>
                    <a:pt x="400" y="200"/>
                    <a:pt x="419" y="188"/>
                  </a:cubicBezTo>
                  <a:cubicBezTo>
                    <a:pt x="455" y="164"/>
                    <a:pt x="455" y="140"/>
                    <a:pt x="419" y="128"/>
                  </a:cubicBezTo>
                  <a:cubicBezTo>
                    <a:pt x="384" y="92"/>
                    <a:pt x="336" y="92"/>
                    <a:pt x="277" y="80"/>
                  </a:cubicBezTo>
                  <a:cubicBezTo>
                    <a:pt x="217" y="69"/>
                    <a:pt x="157" y="33"/>
                    <a:pt x="98" y="9"/>
                  </a:cubicBezTo>
                  <a:cubicBezTo>
                    <a:pt x="90" y="3"/>
                    <a:pt x="81" y="0"/>
                    <a:pt x="7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3" name="Google Shape;3043;p45"/>
            <p:cNvSpPr/>
            <p:nvPr/>
          </p:nvSpPr>
          <p:spPr>
            <a:xfrm>
              <a:off x="4317800" y="3309775"/>
              <a:ext cx="10425" cy="2700"/>
            </a:xfrm>
            <a:custGeom>
              <a:rect b="b" l="l" r="r" t="t"/>
              <a:pathLst>
                <a:path extrusionOk="0" h="108" w="417">
                  <a:moveTo>
                    <a:pt x="60" y="0"/>
                  </a:moveTo>
                  <a:cubicBezTo>
                    <a:pt x="0" y="0"/>
                    <a:pt x="0" y="107"/>
                    <a:pt x="60" y="107"/>
                  </a:cubicBezTo>
                  <a:cubicBezTo>
                    <a:pt x="167" y="107"/>
                    <a:pt x="286" y="95"/>
                    <a:pt x="393" y="71"/>
                  </a:cubicBezTo>
                  <a:cubicBezTo>
                    <a:pt x="417" y="71"/>
                    <a:pt x="417" y="36"/>
                    <a:pt x="393" y="36"/>
                  </a:cubicBezTo>
                  <a:cubicBezTo>
                    <a:pt x="286" y="12"/>
                    <a:pt x="167" y="12"/>
                    <a:pt x="6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4" name="Google Shape;3044;p45"/>
            <p:cNvSpPr/>
            <p:nvPr/>
          </p:nvSpPr>
          <p:spPr>
            <a:xfrm>
              <a:off x="4373750" y="3337950"/>
              <a:ext cx="31275" cy="2550"/>
            </a:xfrm>
            <a:custGeom>
              <a:rect b="b" l="l" r="r" t="t"/>
              <a:pathLst>
                <a:path extrusionOk="0" h="102" w="1251">
                  <a:moveTo>
                    <a:pt x="813" y="0"/>
                  </a:moveTo>
                  <a:cubicBezTo>
                    <a:pt x="548" y="0"/>
                    <a:pt x="278" y="16"/>
                    <a:pt x="24" y="16"/>
                  </a:cubicBezTo>
                  <a:cubicBezTo>
                    <a:pt x="0" y="40"/>
                    <a:pt x="0" y="76"/>
                    <a:pt x="24" y="76"/>
                  </a:cubicBezTo>
                  <a:cubicBezTo>
                    <a:pt x="286" y="76"/>
                    <a:pt x="559" y="102"/>
                    <a:pt x="821" y="102"/>
                  </a:cubicBezTo>
                  <a:cubicBezTo>
                    <a:pt x="952" y="102"/>
                    <a:pt x="1080" y="95"/>
                    <a:pt x="1203" y="76"/>
                  </a:cubicBezTo>
                  <a:cubicBezTo>
                    <a:pt x="1251" y="76"/>
                    <a:pt x="1251" y="16"/>
                    <a:pt x="1203" y="16"/>
                  </a:cubicBezTo>
                  <a:cubicBezTo>
                    <a:pt x="1076" y="4"/>
                    <a:pt x="945" y="0"/>
                    <a:pt x="81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5" name="Google Shape;3045;p45"/>
            <p:cNvSpPr/>
            <p:nvPr/>
          </p:nvSpPr>
          <p:spPr>
            <a:xfrm>
              <a:off x="4438350" y="3339225"/>
              <a:ext cx="900" cy="325"/>
            </a:xfrm>
            <a:custGeom>
              <a:rect b="b" l="l" r="r" t="t"/>
              <a:pathLst>
                <a:path extrusionOk="0" h="13" w="36">
                  <a:moveTo>
                    <a:pt x="24" y="1"/>
                  </a:moveTo>
                  <a:cubicBezTo>
                    <a:pt x="0" y="1"/>
                    <a:pt x="0" y="13"/>
                    <a:pt x="24" y="13"/>
                  </a:cubicBezTo>
                  <a:cubicBezTo>
                    <a:pt x="36" y="13"/>
                    <a:pt x="36" y="1"/>
                    <a:pt x="2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6" name="Google Shape;3046;p45"/>
            <p:cNvSpPr/>
            <p:nvPr/>
          </p:nvSpPr>
          <p:spPr>
            <a:xfrm>
              <a:off x="4455600" y="3335350"/>
              <a:ext cx="12825" cy="5700"/>
            </a:xfrm>
            <a:custGeom>
              <a:rect b="b" l="l" r="r" t="t"/>
              <a:pathLst>
                <a:path extrusionOk="0" h="228" w="513">
                  <a:moveTo>
                    <a:pt x="453" y="1"/>
                  </a:moveTo>
                  <a:cubicBezTo>
                    <a:pt x="394" y="1"/>
                    <a:pt x="346" y="37"/>
                    <a:pt x="275" y="49"/>
                  </a:cubicBezTo>
                  <a:cubicBezTo>
                    <a:pt x="215" y="60"/>
                    <a:pt x="144" y="96"/>
                    <a:pt x="84" y="96"/>
                  </a:cubicBezTo>
                  <a:cubicBezTo>
                    <a:pt x="1" y="96"/>
                    <a:pt x="1" y="227"/>
                    <a:pt x="84" y="227"/>
                  </a:cubicBezTo>
                  <a:cubicBezTo>
                    <a:pt x="155" y="227"/>
                    <a:pt x="239" y="215"/>
                    <a:pt x="310" y="180"/>
                  </a:cubicBezTo>
                  <a:cubicBezTo>
                    <a:pt x="382" y="156"/>
                    <a:pt x="453" y="144"/>
                    <a:pt x="501" y="84"/>
                  </a:cubicBezTo>
                  <a:cubicBezTo>
                    <a:pt x="513" y="49"/>
                    <a:pt x="489" y="1"/>
                    <a:pt x="45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7" name="Google Shape;3047;p45"/>
            <p:cNvSpPr/>
            <p:nvPr/>
          </p:nvSpPr>
          <p:spPr>
            <a:xfrm>
              <a:off x="4457775" y="3328975"/>
              <a:ext cx="6300" cy="4075"/>
            </a:xfrm>
            <a:custGeom>
              <a:rect b="b" l="l" r="r" t="t"/>
              <a:pathLst>
                <a:path extrusionOk="0" h="163" w="252">
                  <a:moveTo>
                    <a:pt x="183" y="0"/>
                  </a:moveTo>
                  <a:cubicBezTo>
                    <a:pt x="176" y="0"/>
                    <a:pt x="170" y="2"/>
                    <a:pt x="164" y="6"/>
                  </a:cubicBezTo>
                  <a:cubicBezTo>
                    <a:pt x="116" y="54"/>
                    <a:pt x="92" y="77"/>
                    <a:pt x="33" y="113"/>
                  </a:cubicBezTo>
                  <a:cubicBezTo>
                    <a:pt x="1" y="124"/>
                    <a:pt x="26" y="163"/>
                    <a:pt x="48" y="163"/>
                  </a:cubicBezTo>
                  <a:cubicBezTo>
                    <a:pt x="51" y="163"/>
                    <a:pt x="54" y="162"/>
                    <a:pt x="57" y="161"/>
                  </a:cubicBezTo>
                  <a:cubicBezTo>
                    <a:pt x="116" y="125"/>
                    <a:pt x="164" y="101"/>
                    <a:pt x="211" y="54"/>
                  </a:cubicBezTo>
                  <a:cubicBezTo>
                    <a:pt x="251" y="44"/>
                    <a:pt x="216" y="0"/>
                    <a:pt x="18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8" name="Google Shape;3048;p45"/>
            <p:cNvSpPr/>
            <p:nvPr/>
          </p:nvSpPr>
          <p:spPr>
            <a:xfrm>
              <a:off x="4439525" y="3330900"/>
              <a:ext cx="11500" cy="3150"/>
            </a:xfrm>
            <a:custGeom>
              <a:rect b="b" l="l" r="r" t="t"/>
              <a:pathLst>
                <a:path extrusionOk="0" h="126" w="460">
                  <a:moveTo>
                    <a:pt x="25" y="0"/>
                  </a:moveTo>
                  <a:cubicBezTo>
                    <a:pt x="1" y="0"/>
                    <a:pt x="1" y="48"/>
                    <a:pt x="25" y="48"/>
                  </a:cubicBezTo>
                  <a:cubicBezTo>
                    <a:pt x="144" y="96"/>
                    <a:pt x="298" y="96"/>
                    <a:pt x="417" y="119"/>
                  </a:cubicBezTo>
                  <a:cubicBezTo>
                    <a:pt x="423" y="123"/>
                    <a:pt x="429" y="125"/>
                    <a:pt x="433" y="125"/>
                  </a:cubicBezTo>
                  <a:cubicBezTo>
                    <a:pt x="456" y="125"/>
                    <a:pt x="459" y="84"/>
                    <a:pt x="429" y="84"/>
                  </a:cubicBezTo>
                  <a:cubicBezTo>
                    <a:pt x="298" y="48"/>
                    <a:pt x="167" y="24"/>
                    <a:pt x="2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9" name="Google Shape;3049;p45"/>
            <p:cNvSpPr/>
            <p:nvPr/>
          </p:nvSpPr>
          <p:spPr>
            <a:xfrm>
              <a:off x="4536275" y="3281475"/>
              <a:ext cx="32750" cy="1925"/>
            </a:xfrm>
            <a:custGeom>
              <a:rect b="b" l="l" r="r" t="t"/>
              <a:pathLst>
                <a:path extrusionOk="0" h="77" w="1310">
                  <a:moveTo>
                    <a:pt x="1310" y="1"/>
                  </a:moveTo>
                  <a:lnTo>
                    <a:pt x="1310" y="1"/>
                  </a:lnTo>
                  <a:cubicBezTo>
                    <a:pt x="1147" y="24"/>
                    <a:pt x="984" y="29"/>
                    <a:pt x="821" y="29"/>
                  </a:cubicBezTo>
                  <a:cubicBezTo>
                    <a:pt x="670" y="29"/>
                    <a:pt x="518" y="24"/>
                    <a:pt x="365" y="24"/>
                  </a:cubicBezTo>
                  <a:cubicBezTo>
                    <a:pt x="248" y="24"/>
                    <a:pt x="131" y="27"/>
                    <a:pt x="12" y="37"/>
                  </a:cubicBezTo>
                  <a:cubicBezTo>
                    <a:pt x="0" y="37"/>
                    <a:pt x="0" y="60"/>
                    <a:pt x="12" y="60"/>
                  </a:cubicBezTo>
                  <a:cubicBezTo>
                    <a:pt x="149" y="72"/>
                    <a:pt x="285" y="77"/>
                    <a:pt x="421" y="77"/>
                  </a:cubicBezTo>
                  <a:cubicBezTo>
                    <a:pt x="723" y="77"/>
                    <a:pt x="1022" y="50"/>
                    <a:pt x="131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0" name="Google Shape;3050;p45"/>
            <p:cNvSpPr/>
            <p:nvPr/>
          </p:nvSpPr>
          <p:spPr>
            <a:xfrm>
              <a:off x="4501450" y="3285950"/>
              <a:ext cx="4475" cy="1800"/>
            </a:xfrm>
            <a:custGeom>
              <a:rect b="b" l="l" r="r" t="t"/>
              <a:pathLst>
                <a:path extrusionOk="0" h="72" w="179">
                  <a:moveTo>
                    <a:pt x="131" y="1"/>
                  </a:moveTo>
                  <a:cubicBezTo>
                    <a:pt x="95" y="1"/>
                    <a:pt x="60" y="1"/>
                    <a:pt x="24" y="12"/>
                  </a:cubicBezTo>
                  <a:cubicBezTo>
                    <a:pt x="0" y="12"/>
                    <a:pt x="0" y="60"/>
                    <a:pt x="24" y="60"/>
                  </a:cubicBezTo>
                  <a:cubicBezTo>
                    <a:pt x="60" y="60"/>
                    <a:pt x="95" y="60"/>
                    <a:pt x="131" y="72"/>
                  </a:cubicBezTo>
                  <a:cubicBezTo>
                    <a:pt x="179" y="72"/>
                    <a:pt x="179" y="1"/>
                    <a:pt x="13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1" name="Google Shape;3051;p45"/>
            <p:cNvSpPr/>
            <p:nvPr/>
          </p:nvSpPr>
          <p:spPr>
            <a:xfrm>
              <a:off x="4563050" y="3265375"/>
              <a:ext cx="20175" cy="6100"/>
            </a:xfrm>
            <a:custGeom>
              <a:rect b="b" l="l" r="r" t="t"/>
              <a:pathLst>
                <a:path extrusionOk="0" h="244" w="807">
                  <a:moveTo>
                    <a:pt x="728" y="0"/>
                  </a:moveTo>
                  <a:cubicBezTo>
                    <a:pt x="724" y="0"/>
                    <a:pt x="719" y="1"/>
                    <a:pt x="715" y="2"/>
                  </a:cubicBezTo>
                  <a:cubicBezTo>
                    <a:pt x="596" y="50"/>
                    <a:pt x="477" y="97"/>
                    <a:pt x="358" y="109"/>
                  </a:cubicBezTo>
                  <a:cubicBezTo>
                    <a:pt x="251" y="121"/>
                    <a:pt x="144" y="145"/>
                    <a:pt x="48" y="169"/>
                  </a:cubicBezTo>
                  <a:cubicBezTo>
                    <a:pt x="1" y="181"/>
                    <a:pt x="13" y="240"/>
                    <a:pt x="60" y="240"/>
                  </a:cubicBezTo>
                  <a:cubicBezTo>
                    <a:pt x="82" y="242"/>
                    <a:pt x="104" y="243"/>
                    <a:pt x="126" y="243"/>
                  </a:cubicBezTo>
                  <a:cubicBezTo>
                    <a:pt x="336" y="243"/>
                    <a:pt x="569" y="148"/>
                    <a:pt x="763" y="62"/>
                  </a:cubicBezTo>
                  <a:cubicBezTo>
                    <a:pt x="806" y="51"/>
                    <a:pt x="771" y="0"/>
                    <a:pt x="72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2" name="Google Shape;3052;p45"/>
            <p:cNvSpPr/>
            <p:nvPr/>
          </p:nvSpPr>
          <p:spPr>
            <a:xfrm>
              <a:off x="4587175" y="3247525"/>
              <a:ext cx="17275" cy="3925"/>
            </a:xfrm>
            <a:custGeom>
              <a:rect b="b" l="l" r="r" t="t"/>
              <a:pathLst>
                <a:path extrusionOk="0" h="157" w="691">
                  <a:moveTo>
                    <a:pt x="455" y="1"/>
                  </a:moveTo>
                  <a:cubicBezTo>
                    <a:pt x="316" y="1"/>
                    <a:pt x="182" y="8"/>
                    <a:pt x="48" y="61"/>
                  </a:cubicBezTo>
                  <a:cubicBezTo>
                    <a:pt x="0" y="73"/>
                    <a:pt x="0" y="133"/>
                    <a:pt x="60" y="156"/>
                  </a:cubicBezTo>
                  <a:cubicBezTo>
                    <a:pt x="238" y="156"/>
                    <a:pt x="417" y="133"/>
                    <a:pt x="596" y="133"/>
                  </a:cubicBezTo>
                  <a:cubicBezTo>
                    <a:pt x="599" y="133"/>
                    <a:pt x="603" y="133"/>
                    <a:pt x="607" y="133"/>
                  </a:cubicBezTo>
                  <a:cubicBezTo>
                    <a:pt x="691" y="133"/>
                    <a:pt x="687" y="2"/>
                    <a:pt x="596" y="2"/>
                  </a:cubicBezTo>
                  <a:cubicBezTo>
                    <a:pt x="548" y="2"/>
                    <a:pt x="501" y="1"/>
                    <a:pt x="45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3" name="Google Shape;3053;p45"/>
            <p:cNvSpPr/>
            <p:nvPr/>
          </p:nvSpPr>
          <p:spPr>
            <a:xfrm>
              <a:off x="4613075" y="3224600"/>
              <a:ext cx="19950" cy="2150"/>
            </a:xfrm>
            <a:custGeom>
              <a:rect b="b" l="l" r="r" t="t"/>
              <a:pathLst>
                <a:path extrusionOk="0" h="86" w="798">
                  <a:moveTo>
                    <a:pt x="379" y="0"/>
                  </a:moveTo>
                  <a:cubicBezTo>
                    <a:pt x="257" y="0"/>
                    <a:pt x="135" y="11"/>
                    <a:pt x="24" y="49"/>
                  </a:cubicBezTo>
                  <a:cubicBezTo>
                    <a:pt x="0" y="49"/>
                    <a:pt x="12" y="85"/>
                    <a:pt x="24" y="85"/>
                  </a:cubicBezTo>
                  <a:cubicBezTo>
                    <a:pt x="274" y="85"/>
                    <a:pt x="536" y="49"/>
                    <a:pt x="786" y="49"/>
                  </a:cubicBezTo>
                  <a:cubicBezTo>
                    <a:pt x="798" y="26"/>
                    <a:pt x="798" y="14"/>
                    <a:pt x="786" y="14"/>
                  </a:cubicBezTo>
                  <a:cubicBezTo>
                    <a:pt x="659" y="14"/>
                    <a:pt x="518" y="0"/>
                    <a:pt x="37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4" name="Google Shape;3054;p45"/>
            <p:cNvSpPr/>
            <p:nvPr/>
          </p:nvSpPr>
          <p:spPr>
            <a:xfrm>
              <a:off x="4590300" y="3226350"/>
              <a:ext cx="8425" cy="4350"/>
            </a:xfrm>
            <a:custGeom>
              <a:rect b="b" l="l" r="r" t="t"/>
              <a:pathLst>
                <a:path extrusionOk="0" h="174" w="337">
                  <a:moveTo>
                    <a:pt x="305" y="1"/>
                  </a:moveTo>
                  <a:cubicBezTo>
                    <a:pt x="301" y="1"/>
                    <a:pt x="297" y="2"/>
                    <a:pt x="292" y="3"/>
                  </a:cubicBezTo>
                  <a:cubicBezTo>
                    <a:pt x="209" y="39"/>
                    <a:pt x="101" y="51"/>
                    <a:pt x="30" y="122"/>
                  </a:cubicBezTo>
                  <a:cubicBezTo>
                    <a:pt x="1" y="152"/>
                    <a:pt x="20" y="173"/>
                    <a:pt x="41" y="173"/>
                  </a:cubicBezTo>
                  <a:cubicBezTo>
                    <a:pt x="45" y="173"/>
                    <a:pt x="50" y="172"/>
                    <a:pt x="54" y="170"/>
                  </a:cubicBezTo>
                  <a:cubicBezTo>
                    <a:pt x="149" y="146"/>
                    <a:pt x="232" y="110"/>
                    <a:pt x="316" y="63"/>
                  </a:cubicBezTo>
                  <a:cubicBezTo>
                    <a:pt x="336" y="32"/>
                    <a:pt x="330" y="1"/>
                    <a:pt x="30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5" name="Google Shape;3055;p45"/>
            <p:cNvSpPr/>
            <p:nvPr/>
          </p:nvSpPr>
          <p:spPr>
            <a:xfrm>
              <a:off x="4572575" y="3233525"/>
              <a:ext cx="9175" cy="2150"/>
            </a:xfrm>
            <a:custGeom>
              <a:rect b="b" l="l" r="r" t="t"/>
              <a:pathLst>
                <a:path extrusionOk="0" h="86" w="367">
                  <a:moveTo>
                    <a:pt x="330" y="0"/>
                  </a:moveTo>
                  <a:cubicBezTo>
                    <a:pt x="327" y="0"/>
                    <a:pt x="325" y="1"/>
                    <a:pt x="322" y="2"/>
                  </a:cubicBezTo>
                  <a:cubicBezTo>
                    <a:pt x="227" y="26"/>
                    <a:pt x="144" y="38"/>
                    <a:pt x="37" y="38"/>
                  </a:cubicBezTo>
                  <a:cubicBezTo>
                    <a:pt x="1" y="38"/>
                    <a:pt x="1" y="85"/>
                    <a:pt x="37" y="85"/>
                  </a:cubicBezTo>
                  <a:cubicBezTo>
                    <a:pt x="144" y="85"/>
                    <a:pt x="227" y="85"/>
                    <a:pt x="334" y="62"/>
                  </a:cubicBezTo>
                  <a:cubicBezTo>
                    <a:pt x="366" y="40"/>
                    <a:pt x="351" y="0"/>
                    <a:pt x="33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6" name="Google Shape;3056;p45"/>
            <p:cNvSpPr/>
            <p:nvPr/>
          </p:nvSpPr>
          <p:spPr>
            <a:xfrm>
              <a:off x="4655925" y="3188525"/>
              <a:ext cx="24575" cy="4150"/>
            </a:xfrm>
            <a:custGeom>
              <a:rect b="b" l="l" r="r" t="t"/>
              <a:pathLst>
                <a:path extrusionOk="0" h="166" w="983">
                  <a:moveTo>
                    <a:pt x="944" y="0"/>
                  </a:moveTo>
                  <a:cubicBezTo>
                    <a:pt x="939" y="0"/>
                    <a:pt x="935" y="2"/>
                    <a:pt x="929" y="4"/>
                  </a:cubicBezTo>
                  <a:cubicBezTo>
                    <a:pt x="834" y="12"/>
                    <a:pt x="736" y="12"/>
                    <a:pt x="637" y="12"/>
                  </a:cubicBezTo>
                  <a:lnTo>
                    <a:pt x="637" y="12"/>
                  </a:lnTo>
                  <a:cubicBezTo>
                    <a:pt x="440" y="12"/>
                    <a:pt x="239" y="12"/>
                    <a:pt x="48" y="76"/>
                  </a:cubicBezTo>
                  <a:cubicBezTo>
                    <a:pt x="1" y="88"/>
                    <a:pt x="1" y="159"/>
                    <a:pt x="60" y="159"/>
                  </a:cubicBezTo>
                  <a:cubicBezTo>
                    <a:pt x="113" y="163"/>
                    <a:pt x="166" y="165"/>
                    <a:pt x="219" y="165"/>
                  </a:cubicBezTo>
                  <a:cubicBezTo>
                    <a:pt x="458" y="165"/>
                    <a:pt x="706" y="126"/>
                    <a:pt x="929" y="88"/>
                  </a:cubicBezTo>
                  <a:cubicBezTo>
                    <a:pt x="982" y="77"/>
                    <a:pt x="979" y="0"/>
                    <a:pt x="94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7" name="Google Shape;3057;p45"/>
            <p:cNvSpPr/>
            <p:nvPr/>
          </p:nvSpPr>
          <p:spPr>
            <a:xfrm>
              <a:off x="4656525" y="3186475"/>
              <a:ext cx="625" cy="675"/>
            </a:xfrm>
            <a:custGeom>
              <a:rect b="b" l="l" r="r" t="t"/>
              <a:pathLst>
                <a:path extrusionOk="0" h="27" w="25">
                  <a:moveTo>
                    <a:pt x="8" y="0"/>
                  </a:moveTo>
                  <a:cubicBezTo>
                    <a:pt x="1" y="0"/>
                    <a:pt x="2" y="27"/>
                    <a:pt x="12" y="27"/>
                  </a:cubicBezTo>
                  <a:cubicBezTo>
                    <a:pt x="24" y="27"/>
                    <a:pt x="24" y="3"/>
                    <a:pt x="12" y="3"/>
                  </a:cubicBezTo>
                  <a:cubicBezTo>
                    <a:pt x="11" y="1"/>
                    <a:pt x="9" y="0"/>
                    <a:pt x="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8" name="Google Shape;3058;p45"/>
            <p:cNvSpPr/>
            <p:nvPr/>
          </p:nvSpPr>
          <p:spPr>
            <a:xfrm>
              <a:off x="4721125" y="3128125"/>
              <a:ext cx="32750" cy="7400"/>
            </a:xfrm>
            <a:custGeom>
              <a:rect b="b" l="l" r="r" t="t"/>
              <a:pathLst>
                <a:path extrusionOk="0" h="296" w="1310">
                  <a:moveTo>
                    <a:pt x="1157" y="0"/>
                  </a:moveTo>
                  <a:cubicBezTo>
                    <a:pt x="1016" y="0"/>
                    <a:pt x="885" y="21"/>
                    <a:pt x="738" y="51"/>
                  </a:cubicBezTo>
                  <a:cubicBezTo>
                    <a:pt x="512" y="75"/>
                    <a:pt x="274" y="87"/>
                    <a:pt x="60" y="170"/>
                  </a:cubicBezTo>
                  <a:cubicBezTo>
                    <a:pt x="24" y="182"/>
                    <a:pt x="0" y="277"/>
                    <a:pt x="60" y="289"/>
                  </a:cubicBezTo>
                  <a:cubicBezTo>
                    <a:pt x="100" y="293"/>
                    <a:pt x="140" y="295"/>
                    <a:pt x="181" y="295"/>
                  </a:cubicBezTo>
                  <a:cubicBezTo>
                    <a:pt x="358" y="295"/>
                    <a:pt x="540" y="258"/>
                    <a:pt x="714" y="229"/>
                  </a:cubicBezTo>
                  <a:cubicBezTo>
                    <a:pt x="917" y="194"/>
                    <a:pt x="1107" y="170"/>
                    <a:pt x="1286" y="87"/>
                  </a:cubicBezTo>
                  <a:cubicBezTo>
                    <a:pt x="1310" y="63"/>
                    <a:pt x="1298" y="15"/>
                    <a:pt x="1250" y="3"/>
                  </a:cubicBezTo>
                  <a:cubicBezTo>
                    <a:pt x="1219" y="1"/>
                    <a:pt x="1188" y="0"/>
                    <a:pt x="115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9" name="Google Shape;3059;p45"/>
            <p:cNvSpPr/>
            <p:nvPr/>
          </p:nvSpPr>
          <p:spPr>
            <a:xfrm>
              <a:off x="4765750" y="3105575"/>
              <a:ext cx="18500" cy="2875"/>
            </a:xfrm>
            <a:custGeom>
              <a:rect b="b" l="l" r="r" t="t"/>
              <a:pathLst>
                <a:path extrusionOk="0" h="115" w="740">
                  <a:moveTo>
                    <a:pt x="49" y="0"/>
                  </a:moveTo>
                  <a:cubicBezTo>
                    <a:pt x="1" y="0"/>
                    <a:pt x="1" y="60"/>
                    <a:pt x="37" y="60"/>
                  </a:cubicBezTo>
                  <a:cubicBezTo>
                    <a:pt x="151" y="100"/>
                    <a:pt x="273" y="114"/>
                    <a:pt x="399" y="114"/>
                  </a:cubicBezTo>
                  <a:cubicBezTo>
                    <a:pt x="495" y="114"/>
                    <a:pt x="593" y="106"/>
                    <a:pt x="692" y="96"/>
                  </a:cubicBezTo>
                  <a:cubicBezTo>
                    <a:pt x="739" y="84"/>
                    <a:pt x="739" y="24"/>
                    <a:pt x="692" y="24"/>
                  </a:cubicBezTo>
                  <a:cubicBezTo>
                    <a:pt x="465" y="12"/>
                    <a:pt x="251" y="0"/>
                    <a:pt x="4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0" name="Google Shape;3060;p45"/>
            <p:cNvSpPr/>
            <p:nvPr/>
          </p:nvSpPr>
          <p:spPr>
            <a:xfrm>
              <a:off x="4716650" y="3106900"/>
              <a:ext cx="35750" cy="3900"/>
            </a:xfrm>
            <a:custGeom>
              <a:rect b="b" l="l" r="r" t="t"/>
              <a:pathLst>
                <a:path extrusionOk="0" h="156" w="1430">
                  <a:moveTo>
                    <a:pt x="567" y="1"/>
                  </a:moveTo>
                  <a:cubicBezTo>
                    <a:pt x="399" y="1"/>
                    <a:pt x="229" y="8"/>
                    <a:pt x="60" y="31"/>
                  </a:cubicBezTo>
                  <a:cubicBezTo>
                    <a:pt x="0" y="31"/>
                    <a:pt x="0" y="114"/>
                    <a:pt x="60" y="126"/>
                  </a:cubicBezTo>
                  <a:cubicBezTo>
                    <a:pt x="220" y="149"/>
                    <a:pt x="386" y="156"/>
                    <a:pt x="553" y="156"/>
                  </a:cubicBezTo>
                  <a:cubicBezTo>
                    <a:pt x="821" y="156"/>
                    <a:pt x="1094" y="138"/>
                    <a:pt x="1358" y="138"/>
                  </a:cubicBezTo>
                  <a:cubicBezTo>
                    <a:pt x="1429" y="138"/>
                    <a:pt x="1429" y="19"/>
                    <a:pt x="1358" y="19"/>
                  </a:cubicBezTo>
                  <a:cubicBezTo>
                    <a:pt x="1101" y="19"/>
                    <a:pt x="836" y="1"/>
                    <a:pt x="56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1" name="Google Shape;3061;p45"/>
            <p:cNvSpPr/>
            <p:nvPr/>
          </p:nvSpPr>
          <p:spPr>
            <a:xfrm>
              <a:off x="4768450" y="3080825"/>
              <a:ext cx="13300" cy="3550"/>
            </a:xfrm>
            <a:custGeom>
              <a:rect b="b" l="l" r="r" t="t"/>
              <a:pathLst>
                <a:path extrusionOk="0" h="142" w="532">
                  <a:moveTo>
                    <a:pt x="477" y="1"/>
                  </a:moveTo>
                  <a:cubicBezTo>
                    <a:pt x="473" y="1"/>
                    <a:pt x="469" y="1"/>
                    <a:pt x="464" y="2"/>
                  </a:cubicBezTo>
                  <a:cubicBezTo>
                    <a:pt x="310" y="38"/>
                    <a:pt x="179" y="2"/>
                    <a:pt x="36" y="50"/>
                  </a:cubicBezTo>
                  <a:cubicBezTo>
                    <a:pt x="0" y="62"/>
                    <a:pt x="0" y="109"/>
                    <a:pt x="36" y="121"/>
                  </a:cubicBezTo>
                  <a:cubicBezTo>
                    <a:pt x="92" y="135"/>
                    <a:pt x="152" y="142"/>
                    <a:pt x="212" y="142"/>
                  </a:cubicBezTo>
                  <a:cubicBezTo>
                    <a:pt x="305" y="142"/>
                    <a:pt x="397" y="126"/>
                    <a:pt x="476" y="97"/>
                  </a:cubicBezTo>
                  <a:cubicBezTo>
                    <a:pt x="531" y="64"/>
                    <a:pt x="525" y="1"/>
                    <a:pt x="47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2" name="Google Shape;3062;p45"/>
            <p:cNvSpPr/>
            <p:nvPr/>
          </p:nvSpPr>
          <p:spPr>
            <a:xfrm>
              <a:off x="4750875" y="3053175"/>
              <a:ext cx="8925" cy="5100"/>
            </a:xfrm>
            <a:custGeom>
              <a:rect b="b" l="l" r="r" t="t"/>
              <a:pathLst>
                <a:path extrusionOk="0" h="204" w="357">
                  <a:moveTo>
                    <a:pt x="346" y="1"/>
                  </a:moveTo>
                  <a:cubicBezTo>
                    <a:pt x="350" y="5"/>
                    <a:pt x="353" y="6"/>
                    <a:pt x="354" y="6"/>
                  </a:cubicBezTo>
                  <a:cubicBezTo>
                    <a:pt x="357" y="6"/>
                    <a:pt x="354" y="1"/>
                    <a:pt x="346" y="1"/>
                  </a:cubicBezTo>
                  <a:close/>
                  <a:moveTo>
                    <a:pt x="346" y="1"/>
                  </a:moveTo>
                  <a:lnTo>
                    <a:pt x="346" y="1"/>
                  </a:lnTo>
                  <a:cubicBezTo>
                    <a:pt x="239" y="60"/>
                    <a:pt x="144" y="132"/>
                    <a:pt x="24" y="179"/>
                  </a:cubicBezTo>
                  <a:cubicBezTo>
                    <a:pt x="1" y="179"/>
                    <a:pt x="1" y="203"/>
                    <a:pt x="24" y="203"/>
                  </a:cubicBezTo>
                  <a:cubicBezTo>
                    <a:pt x="155" y="156"/>
                    <a:pt x="251" y="84"/>
                    <a:pt x="34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3" name="Google Shape;3063;p45"/>
            <p:cNvSpPr/>
            <p:nvPr/>
          </p:nvSpPr>
          <p:spPr>
            <a:xfrm>
              <a:off x="4751775" y="3015000"/>
              <a:ext cx="17725" cy="6725"/>
            </a:xfrm>
            <a:custGeom>
              <a:rect b="b" l="l" r="r" t="t"/>
              <a:pathLst>
                <a:path extrusionOk="0" h="269" w="709">
                  <a:moveTo>
                    <a:pt x="612" y="1"/>
                  </a:moveTo>
                  <a:cubicBezTo>
                    <a:pt x="606" y="1"/>
                    <a:pt x="601" y="2"/>
                    <a:pt x="596" y="4"/>
                  </a:cubicBezTo>
                  <a:cubicBezTo>
                    <a:pt x="489" y="40"/>
                    <a:pt x="381" y="63"/>
                    <a:pt x="286" y="75"/>
                  </a:cubicBezTo>
                  <a:cubicBezTo>
                    <a:pt x="191" y="99"/>
                    <a:pt x="119" y="75"/>
                    <a:pt x="48" y="123"/>
                  </a:cubicBezTo>
                  <a:cubicBezTo>
                    <a:pt x="0" y="147"/>
                    <a:pt x="0" y="206"/>
                    <a:pt x="48" y="230"/>
                  </a:cubicBezTo>
                  <a:cubicBezTo>
                    <a:pt x="94" y="258"/>
                    <a:pt x="145" y="269"/>
                    <a:pt x="199" y="269"/>
                  </a:cubicBezTo>
                  <a:cubicBezTo>
                    <a:pt x="354" y="269"/>
                    <a:pt x="528" y="176"/>
                    <a:pt x="643" y="123"/>
                  </a:cubicBezTo>
                  <a:cubicBezTo>
                    <a:pt x="708" y="101"/>
                    <a:pt x="665" y="1"/>
                    <a:pt x="61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4" name="Google Shape;3064;p45"/>
            <p:cNvSpPr/>
            <p:nvPr/>
          </p:nvSpPr>
          <p:spPr>
            <a:xfrm>
              <a:off x="4738975" y="2961500"/>
              <a:ext cx="21450" cy="6000"/>
            </a:xfrm>
            <a:custGeom>
              <a:rect b="b" l="l" r="r" t="t"/>
              <a:pathLst>
                <a:path extrusionOk="0" h="240" w="858">
                  <a:moveTo>
                    <a:pt x="798" y="1"/>
                  </a:moveTo>
                  <a:cubicBezTo>
                    <a:pt x="536" y="1"/>
                    <a:pt x="274" y="96"/>
                    <a:pt x="36" y="167"/>
                  </a:cubicBezTo>
                  <a:cubicBezTo>
                    <a:pt x="0" y="179"/>
                    <a:pt x="0" y="227"/>
                    <a:pt x="36" y="227"/>
                  </a:cubicBezTo>
                  <a:cubicBezTo>
                    <a:pt x="72" y="235"/>
                    <a:pt x="108" y="239"/>
                    <a:pt x="143" y="239"/>
                  </a:cubicBezTo>
                  <a:cubicBezTo>
                    <a:pt x="358" y="239"/>
                    <a:pt x="574" y="108"/>
                    <a:pt x="798" y="108"/>
                  </a:cubicBezTo>
                  <a:cubicBezTo>
                    <a:pt x="858" y="108"/>
                    <a:pt x="858" y="1"/>
                    <a:pt x="79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5" name="Google Shape;3065;p45"/>
            <p:cNvSpPr/>
            <p:nvPr/>
          </p:nvSpPr>
          <p:spPr>
            <a:xfrm>
              <a:off x="4718725" y="2961675"/>
              <a:ext cx="6275" cy="4625"/>
            </a:xfrm>
            <a:custGeom>
              <a:rect b="b" l="l" r="r" t="t"/>
              <a:pathLst>
                <a:path extrusionOk="0" h="185" w="251">
                  <a:moveTo>
                    <a:pt x="144" y="1"/>
                  </a:moveTo>
                  <a:cubicBezTo>
                    <a:pt x="103" y="1"/>
                    <a:pt x="65" y="25"/>
                    <a:pt x="48" y="65"/>
                  </a:cubicBezTo>
                  <a:cubicBezTo>
                    <a:pt x="37" y="101"/>
                    <a:pt x="25" y="113"/>
                    <a:pt x="13" y="149"/>
                  </a:cubicBezTo>
                  <a:cubicBezTo>
                    <a:pt x="1" y="172"/>
                    <a:pt x="13" y="184"/>
                    <a:pt x="37" y="184"/>
                  </a:cubicBezTo>
                  <a:cubicBezTo>
                    <a:pt x="60" y="178"/>
                    <a:pt x="84" y="178"/>
                    <a:pt x="105" y="178"/>
                  </a:cubicBezTo>
                  <a:cubicBezTo>
                    <a:pt x="126" y="178"/>
                    <a:pt x="144" y="178"/>
                    <a:pt x="156" y="172"/>
                  </a:cubicBezTo>
                  <a:cubicBezTo>
                    <a:pt x="215" y="160"/>
                    <a:pt x="251" y="65"/>
                    <a:pt x="203" y="18"/>
                  </a:cubicBezTo>
                  <a:cubicBezTo>
                    <a:pt x="184" y="6"/>
                    <a:pt x="164" y="1"/>
                    <a:pt x="14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6" name="Google Shape;3066;p45"/>
            <p:cNvSpPr/>
            <p:nvPr/>
          </p:nvSpPr>
          <p:spPr>
            <a:xfrm>
              <a:off x="4730050" y="2944250"/>
              <a:ext cx="23225" cy="2150"/>
            </a:xfrm>
            <a:custGeom>
              <a:rect b="b" l="l" r="r" t="t"/>
              <a:pathLst>
                <a:path extrusionOk="0" h="86" w="929">
                  <a:moveTo>
                    <a:pt x="893" y="0"/>
                  </a:moveTo>
                  <a:cubicBezTo>
                    <a:pt x="607" y="0"/>
                    <a:pt x="310" y="24"/>
                    <a:pt x="36" y="36"/>
                  </a:cubicBezTo>
                  <a:cubicBezTo>
                    <a:pt x="0" y="36"/>
                    <a:pt x="0" y="84"/>
                    <a:pt x="36" y="84"/>
                  </a:cubicBezTo>
                  <a:cubicBezTo>
                    <a:pt x="68" y="85"/>
                    <a:pt x="100" y="85"/>
                    <a:pt x="132" y="85"/>
                  </a:cubicBezTo>
                  <a:cubicBezTo>
                    <a:pt x="388" y="85"/>
                    <a:pt x="650" y="48"/>
                    <a:pt x="893" y="48"/>
                  </a:cubicBezTo>
                  <a:cubicBezTo>
                    <a:pt x="929" y="48"/>
                    <a:pt x="929" y="0"/>
                    <a:pt x="89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7" name="Google Shape;3067;p45"/>
            <p:cNvSpPr/>
            <p:nvPr/>
          </p:nvSpPr>
          <p:spPr>
            <a:xfrm>
              <a:off x="4714275" y="2884000"/>
              <a:ext cx="21150" cy="4225"/>
            </a:xfrm>
            <a:custGeom>
              <a:rect b="b" l="l" r="r" t="t"/>
              <a:pathLst>
                <a:path extrusionOk="0" h="169" w="846">
                  <a:moveTo>
                    <a:pt x="427" y="0"/>
                  </a:moveTo>
                  <a:cubicBezTo>
                    <a:pt x="295" y="0"/>
                    <a:pt x="162" y="8"/>
                    <a:pt x="36" y="41"/>
                  </a:cubicBezTo>
                  <a:cubicBezTo>
                    <a:pt x="0" y="53"/>
                    <a:pt x="0" y="112"/>
                    <a:pt x="36" y="124"/>
                  </a:cubicBezTo>
                  <a:cubicBezTo>
                    <a:pt x="143" y="160"/>
                    <a:pt x="262" y="169"/>
                    <a:pt x="383" y="169"/>
                  </a:cubicBezTo>
                  <a:cubicBezTo>
                    <a:pt x="503" y="169"/>
                    <a:pt x="625" y="160"/>
                    <a:pt x="738" y="160"/>
                  </a:cubicBezTo>
                  <a:cubicBezTo>
                    <a:pt x="842" y="160"/>
                    <a:pt x="845" y="5"/>
                    <a:pt x="749" y="5"/>
                  </a:cubicBezTo>
                  <a:cubicBezTo>
                    <a:pt x="746" y="5"/>
                    <a:pt x="742" y="5"/>
                    <a:pt x="738" y="5"/>
                  </a:cubicBezTo>
                  <a:cubicBezTo>
                    <a:pt x="638" y="5"/>
                    <a:pt x="533" y="0"/>
                    <a:pt x="42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8" name="Google Shape;3068;p45"/>
            <p:cNvSpPr/>
            <p:nvPr/>
          </p:nvSpPr>
          <p:spPr>
            <a:xfrm>
              <a:off x="4683300" y="2882025"/>
              <a:ext cx="17000" cy="3600"/>
            </a:xfrm>
            <a:custGeom>
              <a:rect b="b" l="l" r="r" t="t"/>
              <a:pathLst>
                <a:path extrusionOk="0" h="144" w="680">
                  <a:moveTo>
                    <a:pt x="656" y="1"/>
                  </a:moveTo>
                  <a:cubicBezTo>
                    <a:pt x="441" y="60"/>
                    <a:pt x="215" y="25"/>
                    <a:pt x="13" y="96"/>
                  </a:cubicBezTo>
                  <a:cubicBezTo>
                    <a:pt x="1" y="96"/>
                    <a:pt x="1" y="144"/>
                    <a:pt x="13" y="144"/>
                  </a:cubicBezTo>
                  <a:cubicBezTo>
                    <a:pt x="239" y="144"/>
                    <a:pt x="465" y="108"/>
                    <a:pt x="668" y="25"/>
                  </a:cubicBezTo>
                  <a:cubicBezTo>
                    <a:pt x="680" y="25"/>
                    <a:pt x="668" y="1"/>
                    <a:pt x="65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9" name="Google Shape;3069;p45"/>
            <p:cNvSpPr/>
            <p:nvPr/>
          </p:nvSpPr>
          <p:spPr>
            <a:xfrm>
              <a:off x="4659800" y="2849375"/>
              <a:ext cx="11950" cy="8575"/>
            </a:xfrm>
            <a:custGeom>
              <a:rect b="b" l="l" r="r" t="t"/>
              <a:pathLst>
                <a:path extrusionOk="0" h="343" w="478">
                  <a:moveTo>
                    <a:pt x="338" y="0"/>
                  </a:moveTo>
                  <a:cubicBezTo>
                    <a:pt x="298" y="0"/>
                    <a:pt x="256" y="24"/>
                    <a:pt x="238" y="80"/>
                  </a:cubicBezTo>
                  <a:cubicBezTo>
                    <a:pt x="215" y="176"/>
                    <a:pt x="119" y="247"/>
                    <a:pt x="24" y="283"/>
                  </a:cubicBezTo>
                  <a:cubicBezTo>
                    <a:pt x="0" y="307"/>
                    <a:pt x="12" y="342"/>
                    <a:pt x="48" y="342"/>
                  </a:cubicBezTo>
                  <a:cubicBezTo>
                    <a:pt x="203" y="342"/>
                    <a:pt x="346" y="307"/>
                    <a:pt x="417" y="152"/>
                  </a:cubicBezTo>
                  <a:cubicBezTo>
                    <a:pt x="477" y="69"/>
                    <a:pt x="409" y="0"/>
                    <a:pt x="33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0" name="Google Shape;3070;p45"/>
            <p:cNvSpPr/>
            <p:nvPr/>
          </p:nvSpPr>
          <p:spPr>
            <a:xfrm>
              <a:off x="4625275" y="2846900"/>
              <a:ext cx="8575" cy="4850"/>
            </a:xfrm>
            <a:custGeom>
              <a:rect b="b" l="l" r="r" t="t"/>
              <a:pathLst>
                <a:path extrusionOk="0" h="194" w="343">
                  <a:moveTo>
                    <a:pt x="224" y="0"/>
                  </a:moveTo>
                  <a:cubicBezTo>
                    <a:pt x="221" y="0"/>
                    <a:pt x="218" y="1"/>
                    <a:pt x="215" y="1"/>
                  </a:cubicBezTo>
                  <a:cubicBezTo>
                    <a:pt x="179" y="1"/>
                    <a:pt x="131" y="1"/>
                    <a:pt x="107" y="13"/>
                  </a:cubicBezTo>
                  <a:cubicBezTo>
                    <a:pt x="72" y="37"/>
                    <a:pt x="60" y="48"/>
                    <a:pt x="24" y="60"/>
                  </a:cubicBezTo>
                  <a:cubicBezTo>
                    <a:pt x="0" y="72"/>
                    <a:pt x="0" y="120"/>
                    <a:pt x="24" y="132"/>
                  </a:cubicBezTo>
                  <a:cubicBezTo>
                    <a:pt x="60" y="156"/>
                    <a:pt x="72" y="168"/>
                    <a:pt x="107" y="179"/>
                  </a:cubicBezTo>
                  <a:cubicBezTo>
                    <a:pt x="143" y="191"/>
                    <a:pt x="191" y="191"/>
                    <a:pt x="215" y="191"/>
                  </a:cubicBezTo>
                  <a:cubicBezTo>
                    <a:pt x="221" y="193"/>
                    <a:pt x="227" y="193"/>
                    <a:pt x="233" y="193"/>
                  </a:cubicBezTo>
                  <a:cubicBezTo>
                    <a:pt x="342" y="193"/>
                    <a:pt x="339" y="0"/>
                    <a:pt x="22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1" name="Google Shape;3071;p45"/>
            <p:cNvSpPr/>
            <p:nvPr/>
          </p:nvSpPr>
          <p:spPr>
            <a:xfrm>
              <a:off x="4604725" y="2823500"/>
              <a:ext cx="19075" cy="3200"/>
            </a:xfrm>
            <a:custGeom>
              <a:rect b="b" l="l" r="r" t="t"/>
              <a:pathLst>
                <a:path extrusionOk="0" h="128" w="763">
                  <a:moveTo>
                    <a:pt x="343" y="1"/>
                  </a:moveTo>
                  <a:cubicBezTo>
                    <a:pt x="238" y="1"/>
                    <a:pt x="136" y="10"/>
                    <a:pt x="36" y="32"/>
                  </a:cubicBezTo>
                  <a:cubicBezTo>
                    <a:pt x="1" y="32"/>
                    <a:pt x="1" y="91"/>
                    <a:pt x="36" y="103"/>
                  </a:cubicBezTo>
                  <a:cubicBezTo>
                    <a:pt x="126" y="121"/>
                    <a:pt x="213" y="127"/>
                    <a:pt x="298" y="127"/>
                  </a:cubicBezTo>
                  <a:cubicBezTo>
                    <a:pt x="438" y="127"/>
                    <a:pt x="574" y="111"/>
                    <a:pt x="715" y="103"/>
                  </a:cubicBezTo>
                  <a:cubicBezTo>
                    <a:pt x="763" y="91"/>
                    <a:pt x="763" y="32"/>
                    <a:pt x="715" y="32"/>
                  </a:cubicBezTo>
                  <a:cubicBezTo>
                    <a:pt x="588" y="13"/>
                    <a:pt x="464" y="1"/>
                    <a:pt x="34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2" name="Google Shape;3072;p45"/>
            <p:cNvSpPr/>
            <p:nvPr/>
          </p:nvSpPr>
          <p:spPr>
            <a:xfrm>
              <a:off x="4588650" y="2821550"/>
              <a:ext cx="15575" cy="6025"/>
            </a:xfrm>
            <a:custGeom>
              <a:rect b="b" l="l" r="r" t="t"/>
              <a:pathLst>
                <a:path extrusionOk="0" h="241" w="623">
                  <a:moveTo>
                    <a:pt x="464" y="1"/>
                  </a:moveTo>
                  <a:cubicBezTo>
                    <a:pt x="449" y="1"/>
                    <a:pt x="434" y="5"/>
                    <a:pt x="417" y="15"/>
                  </a:cubicBezTo>
                  <a:cubicBezTo>
                    <a:pt x="298" y="98"/>
                    <a:pt x="167" y="110"/>
                    <a:pt x="36" y="146"/>
                  </a:cubicBezTo>
                  <a:cubicBezTo>
                    <a:pt x="1" y="146"/>
                    <a:pt x="1" y="193"/>
                    <a:pt x="36" y="205"/>
                  </a:cubicBezTo>
                  <a:cubicBezTo>
                    <a:pt x="108" y="229"/>
                    <a:pt x="185" y="241"/>
                    <a:pt x="263" y="241"/>
                  </a:cubicBezTo>
                  <a:cubicBezTo>
                    <a:pt x="340" y="241"/>
                    <a:pt x="417" y="229"/>
                    <a:pt x="489" y="205"/>
                  </a:cubicBezTo>
                  <a:cubicBezTo>
                    <a:pt x="623" y="174"/>
                    <a:pt x="561" y="1"/>
                    <a:pt x="46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3" name="Google Shape;3073;p45"/>
            <p:cNvSpPr/>
            <p:nvPr/>
          </p:nvSpPr>
          <p:spPr>
            <a:xfrm>
              <a:off x="4597575" y="2806400"/>
              <a:ext cx="13050" cy="3925"/>
            </a:xfrm>
            <a:custGeom>
              <a:rect b="b" l="l" r="r" t="t"/>
              <a:pathLst>
                <a:path extrusionOk="0" h="157" w="522">
                  <a:moveTo>
                    <a:pt x="476" y="0"/>
                  </a:moveTo>
                  <a:cubicBezTo>
                    <a:pt x="472" y="0"/>
                    <a:pt x="469" y="1"/>
                    <a:pt x="465" y="2"/>
                  </a:cubicBezTo>
                  <a:cubicBezTo>
                    <a:pt x="322" y="25"/>
                    <a:pt x="168" y="61"/>
                    <a:pt x="37" y="121"/>
                  </a:cubicBezTo>
                  <a:cubicBezTo>
                    <a:pt x="1" y="133"/>
                    <a:pt x="25" y="156"/>
                    <a:pt x="49" y="156"/>
                  </a:cubicBezTo>
                  <a:cubicBezTo>
                    <a:pt x="191" y="156"/>
                    <a:pt x="346" y="109"/>
                    <a:pt x="477" y="61"/>
                  </a:cubicBezTo>
                  <a:cubicBezTo>
                    <a:pt x="521" y="61"/>
                    <a:pt x="514" y="0"/>
                    <a:pt x="47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4" name="Google Shape;3074;p45"/>
            <p:cNvSpPr/>
            <p:nvPr/>
          </p:nvSpPr>
          <p:spPr>
            <a:xfrm>
              <a:off x="4591625" y="2790275"/>
              <a:ext cx="9850" cy="7075"/>
            </a:xfrm>
            <a:custGeom>
              <a:rect b="b" l="l" r="r" t="t"/>
              <a:pathLst>
                <a:path extrusionOk="0" h="283" w="394">
                  <a:moveTo>
                    <a:pt x="197" y="1"/>
                  </a:moveTo>
                  <a:cubicBezTo>
                    <a:pt x="153" y="1"/>
                    <a:pt x="108" y="16"/>
                    <a:pt x="60" y="39"/>
                  </a:cubicBezTo>
                  <a:cubicBezTo>
                    <a:pt x="1" y="63"/>
                    <a:pt x="1" y="158"/>
                    <a:pt x="60" y="182"/>
                  </a:cubicBezTo>
                  <a:cubicBezTo>
                    <a:pt x="96" y="194"/>
                    <a:pt x="120" y="230"/>
                    <a:pt x="144" y="242"/>
                  </a:cubicBezTo>
                  <a:cubicBezTo>
                    <a:pt x="175" y="267"/>
                    <a:pt x="210" y="282"/>
                    <a:pt x="244" y="282"/>
                  </a:cubicBezTo>
                  <a:cubicBezTo>
                    <a:pt x="275" y="282"/>
                    <a:pt x="306" y="270"/>
                    <a:pt x="334" y="242"/>
                  </a:cubicBezTo>
                  <a:cubicBezTo>
                    <a:pt x="394" y="182"/>
                    <a:pt x="394" y="99"/>
                    <a:pt x="334" y="51"/>
                  </a:cubicBezTo>
                  <a:cubicBezTo>
                    <a:pt x="287" y="16"/>
                    <a:pt x="242" y="1"/>
                    <a:pt x="19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5" name="Google Shape;3075;p45"/>
            <p:cNvSpPr/>
            <p:nvPr/>
          </p:nvSpPr>
          <p:spPr>
            <a:xfrm>
              <a:off x="4603550" y="2748650"/>
              <a:ext cx="16325" cy="5000"/>
            </a:xfrm>
            <a:custGeom>
              <a:rect b="b" l="l" r="r" t="t"/>
              <a:pathLst>
                <a:path extrusionOk="0" h="200" w="653">
                  <a:moveTo>
                    <a:pt x="593" y="1"/>
                  </a:moveTo>
                  <a:cubicBezTo>
                    <a:pt x="590" y="1"/>
                    <a:pt x="587" y="1"/>
                    <a:pt x="583" y="2"/>
                  </a:cubicBezTo>
                  <a:cubicBezTo>
                    <a:pt x="476" y="37"/>
                    <a:pt x="393" y="61"/>
                    <a:pt x="286" y="73"/>
                  </a:cubicBezTo>
                  <a:cubicBezTo>
                    <a:pt x="202" y="97"/>
                    <a:pt x="119" y="73"/>
                    <a:pt x="36" y="109"/>
                  </a:cubicBezTo>
                  <a:cubicBezTo>
                    <a:pt x="0" y="121"/>
                    <a:pt x="0" y="168"/>
                    <a:pt x="36" y="180"/>
                  </a:cubicBezTo>
                  <a:cubicBezTo>
                    <a:pt x="64" y="194"/>
                    <a:pt x="94" y="199"/>
                    <a:pt x="125" y="199"/>
                  </a:cubicBezTo>
                  <a:cubicBezTo>
                    <a:pt x="174" y="199"/>
                    <a:pt x="228" y="188"/>
                    <a:pt x="286" y="180"/>
                  </a:cubicBezTo>
                  <a:cubicBezTo>
                    <a:pt x="393" y="168"/>
                    <a:pt x="512" y="121"/>
                    <a:pt x="619" y="73"/>
                  </a:cubicBezTo>
                  <a:cubicBezTo>
                    <a:pt x="653" y="73"/>
                    <a:pt x="634" y="1"/>
                    <a:pt x="59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6" name="Google Shape;3076;p45"/>
            <p:cNvSpPr/>
            <p:nvPr/>
          </p:nvSpPr>
          <p:spPr>
            <a:xfrm>
              <a:off x="4600850" y="2732925"/>
              <a:ext cx="16750" cy="6850"/>
            </a:xfrm>
            <a:custGeom>
              <a:rect b="b" l="l" r="r" t="t"/>
              <a:pathLst>
                <a:path extrusionOk="0" h="274" w="670">
                  <a:moveTo>
                    <a:pt x="625" y="1"/>
                  </a:moveTo>
                  <a:cubicBezTo>
                    <a:pt x="616" y="1"/>
                    <a:pt x="607" y="4"/>
                    <a:pt x="596" y="12"/>
                  </a:cubicBezTo>
                  <a:cubicBezTo>
                    <a:pt x="418" y="131"/>
                    <a:pt x="227" y="155"/>
                    <a:pt x="37" y="226"/>
                  </a:cubicBezTo>
                  <a:cubicBezTo>
                    <a:pt x="1" y="250"/>
                    <a:pt x="1" y="274"/>
                    <a:pt x="37" y="274"/>
                  </a:cubicBezTo>
                  <a:cubicBezTo>
                    <a:pt x="251" y="274"/>
                    <a:pt x="465" y="190"/>
                    <a:pt x="632" y="71"/>
                  </a:cubicBezTo>
                  <a:cubicBezTo>
                    <a:pt x="669" y="43"/>
                    <a:pt x="655" y="1"/>
                    <a:pt x="62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7" name="Google Shape;3077;p45"/>
            <p:cNvSpPr/>
            <p:nvPr/>
          </p:nvSpPr>
          <p:spPr>
            <a:xfrm>
              <a:off x="4633000" y="2683450"/>
              <a:ext cx="12525" cy="3950"/>
            </a:xfrm>
            <a:custGeom>
              <a:rect b="b" l="l" r="r" t="t"/>
              <a:pathLst>
                <a:path extrusionOk="0" h="158" w="501">
                  <a:moveTo>
                    <a:pt x="146" y="1"/>
                  </a:moveTo>
                  <a:cubicBezTo>
                    <a:pt x="109" y="1"/>
                    <a:pt x="72" y="6"/>
                    <a:pt x="25" y="38"/>
                  </a:cubicBezTo>
                  <a:cubicBezTo>
                    <a:pt x="1" y="50"/>
                    <a:pt x="1" y="98"/>
                    <a:pt x="25" y="121"/>
                  </a:cubicBezTo>
                  <a:cubicBezTo>
                    <a:pt x="96" y="157"/>
                    <a:pt x="144" y="157"/>
                    <a:pt x="203" y="157"/>
                  </a:cubicBezTo>
                  <a:lnTo>
                    <a:pt x="418" y="157"/>
                  </a:lnTo>
                  <a:cubicBezTo>
                    <a:pt x="501" y="145"/>
                    <a:pt x="501" y="26"/>
                    <a:pt x="418" y="2"/>
                  </a:cubicBezTo>
                  <a:lnTo>
                    <a:pt x="203" y="2"/>
                  </a:lnTo>
                  <a:cubicBezTo>
                    <a:pt x="183" y="2"/>
                    <a:pt x="165" y="1"/>
                    <a:pt x="14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8" name="Google Shape;3078;p45"/>
            <p:cNvSpPr/>
            <p:nvPr/>
          </p:nvSpPr>
          <p:spPr>
            <a:xfrm>
              <a:off x="4576750" y="2690350"/>
              <a:ext cx="32475" cy="7325"/>
            </a:xfrm>
            <a:custGeom>
              <a:rect b="b" l="l" r="r" t="t"/>
              <a:pathLst>
                <a:path extrusionOk="0" h="293" w="1299">
                  <a:moveTo>
                    <a:pt x="1263" y="0"/>
                  </a:moveTo>
                  <a:cubicBezTo>
                    <a:pt x="1048" y="0"/>
                    <a:pt x="786" y="12"/>
                    <a:pt x="572" y="48"/>
                  </a:cubicBezTo>
                  <a:cubicBezTo>
                    <a:pt x="370" y="72"/>
                    <a:pt x="179" y="107"/>
                    <a:pt x="36" y="203"/>
                  </a:cubicBezTo>
                  <a:cubicBezTo>
                    <a:pt x="1" y="226"/>
                    <a:pt x="1" y="286"/>
                    <a:pt x="48" y="286"/>
                  </a:cubicBezTo>
                  <a:cubicBezTo>
                    <a:pt x="80" y="290"/>
                    <a:pt x="112" y="292"/>
                    <a:pt x="144" y="292"/>
                  </a:cubicBezTo>
                  <a:cubicBezTo>
                    <a:pt x="287" y="292"/>
                    <a:pt x="423" y="251"/>
                    <a:pt x="560" y="203"/>
                  </a:cubicBezTo>
                  <a:cubicBezTo>
                    <a:pt x="810" y="131"/>
                    <a:pt x="1001" y="60"/>
                    <a:pt x="1263" y="48"/>
                  </a:cubicBezTo>
                  <a:cubicBezTo>
                    <a:pt x="1298" y="48"/>
                    <a:pt x="1298" y="0"/>
                    <a:pt x="126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9" name="Google Shape;3079;p45"/>
            <p:cNvSpPr/>
            <p:nvPr/>
          </p:nvSpPr>
          <p:spPr>
            <a:xfrm>
              <a:off x="4650575" y="2671600"/>
              <a:ext cx="10725" cy="3675"/>
            </a:xfrm>
            <a:custGeom>
              <a:rect b="b" l="l" r="r" t="t"/>
              <a:pathLst>
                <a:path extrusionOk="0" h="147" w="429">
                  <a:moveTo>
                    <a:pt x="191" y="0"/>
                  </a:moveTo>
                  <a:cubicBezTo>
                    <a:pt x="131" y="0"/>
                    <a:pt x="72" y="24"/>
                    <a:pt x="24" y="60"/>
                  </a:cubicBezTo>
                  <a:cubicBezTo>
                    <a:pt x="0" y="95"/>
                    <a:pt x="24" y="131"/>
                    <a:pt x="60" y="131"/>
                  </a:cubicBezTo>
                  <a:cubicBezTo>
                    <a:pt x="115" y="131"/>
                    <a:pt x="176" y="147"/>
                    <a:pt x="235" y="147"/>
                  </a:cubicBezTo>
                  <a:cubicBezTo>
                    <a:pt x="265" y="147"/>
                    <a:pt x="294" y="143"/>
                    <a:pt x="322" y="131"/>
                  </a:cubicBezTo>
                  <a:cubicBezTo>
                    <a:pt x="357" y="119"/>
                    <a:pt x="429" y="60"/>
                    <a:pt x="369" y="36"/>
                  </a:cubicBezTo>
                  <a:lnTo>
                    <a:pt x="369" y="36"/>
                  </a:lnTo>
                  <a:cubicBezTo>
                    <a:pt x="369" y="32"/>
                    <a:pt x="366" y="29"/>
                    <a:pt x="360" y="25"/>
                  </a:cubicBezTo>
                  <a:lnTo>
                    <a:pt x="360" y="25"/>
                  </a:lnTo>
                  <a:cubicBezTo>
                    <a:pt x="356" y="22"/>
                    <a:pt x="352" y="21"/>
                    <a:pt x="348" y="21"/>
                  </a:cubicBezTo>
                  <a:cubicBezTo>
                    <a:pt x="347" y="21"/>
                    <a:pt x="345" y="21"/>
                    <a:pt x="343" y="22"/>
                  </a:cubicBezTo>
                  <a:lnTo>
                    <a:pt x="343" y="22"/>
                  </a:lnTo>
                  <a:cubicBezTo>
                    <a:pt x="321" y="0"/>
                    <a:pt x="309" y="0"/>
                    <a:pt x="29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0" name="Google Shape;3080;p45"/>
            <p:cNvSpPr/>
            <p:nvPr/>
          </p:nvSpPr>
          <p:spPr>
            <a:xfrm>
              <a:off x="4686700" y="2665050"/>
              <a:ext cx="10325" cy="1850"/>
            </a:xfrm>
            <a:custGeom>
              <a:rect b="b" l="l" r="r" t="t"/>
              <a:pathLst>
                <a:path extrusionOk="0" h="74" w="413">
                  <a:moveTo>
                    <a:pt x="389" y="0"/>
                  </a:moveTo>
                  <a:cubicBezTo>
                    <a:pt x="270" y="0"/>
                    <a:pt x="127" y="0"/>
                    <a:pt x="32" y="24"/>
                  </a:cubicBezTo>
                  <a:cubicBezTo>
                    <a:pt x="1" y="45"/>
                    <a:pt x="5" y="74"/>
                    <a:pt x="30" y="74"/>
                  </a:cubicBezTo>
                  <a:cubicBezTo>
                    <a:pt x="34" y="74"/>
                    <a:pt x="39" y="73"/>
                    <a:pt x="44" y="72"/>
                  </a:cubicBezTo>
                  <a:cubicBezTo>
                    <a:pt x="163" y="48"/>
                    <a:pt x="282" y="48"/>
                    <a:pt x="401" y="48"/>
                  </a:cubicBezTo>
                  <a:cubicBezTo>
                    <a:pt x="402" y="49"/>
                    <a:pt x="403" y="49"/>
                    <a:pt x="404" y="49"/>
                  </a:cubicBezTo>
                  <a:cubicBezTo>
                    <a:pt x="412" y="49"/>
                    <a:pt x="410" y="0"/>
                    <a:pt x="38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1" name="Google Shape;3081;p45"/>
            <p:cNvSpPr/>
            <p:nvPr/>
          </p:nvSpPr>
          <p:spPr>
            <a:xfrm>
              <a:off x="4708325" y="2660550"/>
              <a:ext cx="8950" cy="3875"/>
            </a:xfrm>
            <a:custGeom>
              <a:rect b="b" l="l" r="r" t="t"/>
              <a:pathLst>
                <a:path extrusionOk="0" h="155" w="358">
                  <a:moveTo>
                    <a:pt x="272" y="1"/>
                  </a:moveTo>
                  <a:cubicBezTo>
                    <a:pt x="269" y="1"/>
                    <a:pt x="266" y="1"/>
                    <a:pt x="262" y="2"/>
                  </a:cubicBezTo>
                  <a:cubicBezTo>
                    <a:pt x="179" y="2"/>
                    <a:pt x="60" y="2"/>
                    <a:pt x="12" y="85"/>
                  </a:cubicBezTo>
                  <a:cubicBezTo>
                    <a:pt x="0" y="109"/>
                    <a:pt x="12" y="144"/>
                    <a:pt x="36" y="144"/>
                  </a:cubicBezTo>
                  <a:cubicBezTo>
                    <a:pt x="52" y="152"/>
                    <a:pt x="64" y="155"/>
                    <a:pt x="74" y="155"/>
                  </a:cubicBezTo>
                  <a:cubicBezTo>
                    <a:pt x="95" y="155"/>
                    <a:pt x="111" y="144"/>
                    <a:pt x="143" y="144"/>
                  </a:cubicBezTo>
                  <a:lnTo>
                    <a:pt x="262" y="144"/>
                  </a:lnTo>
                  <a:cubicBezTo>
                    <a:pt x="354" y="144"/>
                    <a:pt x="357" y="1"/>
                    <a:pt x="27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2" name="Google Shape;3082;p45"/>
            <p:cNvSpPr/>
            <p:nvPr/>
          </p:nvSpPr>
          <p:spPr>
            <a:xfrm>
              <a:off x="4730050" y="2660475"/>
              <a:ext cx="16325" cy="2950"/>
            </a:xfrm>
            <a:custGeom>
              <a:rect b="b" l="l" r="r" t="t"/>
              <a:pathLst>
                <a:path extrusionOk="0" h="118" w="653">
                  <a:moveTo>
                    <a:pt x="242" y="1"/>
                  </a:moveTo>
                  <a:cubicBezTo>
                    <a:pt x="173" y="1"/>
                    <a:pt x="105" y="7"/>
                    <a:pt x="36" y="28"/>
                  </a:cubicBezTo>
                  <a:cubicBezTo>
                    <a:pt x="0" y="52"/>
                    <a:pt x="0" y="76"/>
                    <a:pt x="36" y="88"/>
                  </a:cubicBezTo>
                  <a:cubicBezTo>
                    <a:pt x="99" y="109"/>
                    <a:pt x="169" y="118"/>
                    <a:pt x="240" y="118"/>
                  </a:cubicBezTo>
                  <a:cubicBezTo>
                    <a:pt x="373" y="118"/>
                    <a:pt x="511" y="87"/>
                    <a:pt x="619" y="40"/>
                  </a:cubicBezTo>
                  <a:cubicBezTo>
                    <a:pt x="623" y="42"/>
                    <a:pt x="627" y="42"/>
                    <a:pt x="630" y="42"/>
                  </a:cubicBezTo>
                  <a:cubicBezTo>
                    <a:pt x="652" y="42"/>
                    <a:pt x="641" y="5"/>
                    <a:pt x="619" y="5"/>
                  </a:cubicBezTo>
                  <a:cubicBezTo>
                    <a:pt x="582" y="9"/>
                    <a:pt x="545" y="10"/>
                    <a:pt x="509" y="10"/>
                  </a:cubicBezTo>
                  <a:cubicBezTo>
                    <a:pt x="418" y="10"/>
                    <a:pt x="330" y="1"/>
                    <a:pt x="24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3" name="Google Shape;3083;p45"/>
            <p:cNvSpPr/>
            <p:nvPr/>
          </p:nvSpPr>
          <p:spPr>
            <a:xfrm>
              <a:off x="4752075" y="2668250"/>
              <a:ext cx="17275" cy="2475"/>
            </a:xfrm>
            <a:custGeom>
              <a:rect b="b" l="l" r="r" t="t"/>
              <a:pathLst>
                <a:path extrusionOk="0" h="99" w="691">
                  <a:moveTo>
                    <a:pt x="173" y="0"/>
                  </a:moveTo>
                  <a:cubicBezTo>
                    <a:pt x="125" y="0"/>
                    <a:pt x="78" y="3"/>
                    <a:pt x="36" y="15"/>
                  </a:cubicBezTo>
                  <a:cubicBezTo>
                    <a:pt x="0" y="39"/>
                    <a:pt x="0" y="75"/>
                    <a:pt x="36" y="75"/>
                  </a:cubicBezTo>
                  <a:cubicBezTo>
                    <a:pt x="119" y="98"/>
                    <a:pt x="215" y="98"/>
                    <a:pt x="310" y="98"/>
                  </a:cubicBezTo>
                  <a:lnTo>
                    <a:pt x="631" y="98"/>
                  </a:lnTo>
                  <a:cubicBezTo>
                    <a:pt x="691" y="98"/>
                    <a:pt x="691" y="3"/>
                    <a:pt x="631" y="3"/>
                  </a:cubicBezTo>
                  <a:lnTo>
                    <a:pt x="310" y="3"/>
                  </a:lnTo>
                  <a:cubicBezTo>
                    <a:pt x="268" y="3"/>
                    <a:pt x="221" y="0"/>
                    <a:pt x="17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4" name="Google Shape;3084;p45"/>
            <p:cNvSpPr/>
            <p:nvPr/>
          </p:nvSpPr>
          <p:spPr>
            <a:xfrm>
              <a:off x="4804150" y="2684900"/>
              <a:ext cx="11050" cy="3675"/>
            </a:xfrm>
            <a:custGeom>
              <a:rect b="b" l="l" r="r" t="t"/>
              <a:pathLst>
                <a:path extrusionOk="0" h="147" w="442">
                  <a:moveTo>
                    <a:pt x="327" y="20"/>
                  </a:moveTo>
                  <a:cubicBezTo>
                    <a:pt x="331" y="20"/>
                    <a:pt x="331" y="26"/>
                    <a:pt x="316" y="27"/>
                  </a:cubicBezTo>
                  <a:lnTo>
                    <a:pt x="316" y="27"/>
                  </a:lnTo>
                  <a:cubicBezTo>
                    <a:pt x="320" y="22"/>
                    <a:pt x="324" y="20"/>
                    <a:pt x="327" y="20"/>
                  </a:cubicBezTo>
                  <a:close/>
                  <a:moveTo>
                    <a:pt x="330" y="1"/>
                  </a:moveTo>
                  <a:cubicBezTo>
                    <a:pt x="313" y="1"/>
                    <a:pt x="298" y="12"/>
                    <a:pt x="287" y="28"/>
                  </a:cubicBezTo>
                  <a:lnTo>
                    <a:pt x="287" y="28"/>
                  </a:lnTo>
                  <a:cubicBezTo>
                    <a:pt x="251" y="28"/>
                    <a:pt x="227" y="28"/>
                    <a:pt x="179" y="40"/>
                  </a:cubicBezTo>
                  <a:cubicBezTo>
                    <a:pt x="160" y="40"/>
                    <a:pt x="136" y="38"/>
                    <a:pt x="111" y="38"/>
                  </a:cubicBezTo>
                  <a:cubicBezTo>
                    <a:pt x="73" y="38"/>
                    <a:pt x="34" y="42"/>
                    <a:pt x="13" y="63"/>
                  </a:cubicBezTo>
                  <a:cubicBezTo>
                    <a:pt x="1" y="87"/>
                    <a:pt x="1" y="99"/>
                    <a:pt x="13" y="111"/>
                  </a:cubicBezTo>
                  <a:cubicBezTo>
                    <a:pt x="49" y="147"/>
                    <a:pt x="120" y="123"/>
                    <a:pt x="168" y="147"/>
                  </a:cubicBezTo>
                  <a:lnTo>
                    <a:pt x="322" y="147"/>
                  </a:lnTo>
                  <a:cubicBezTo>
                    <a:pt x="430" y="123"/>
                    <a:pt x="441" y="40"/>
                    <a:pt x="346" y="4"/>
                  </a:cubicBezTo>
                  <a:cubicBezTo>
                    <a:pt x="341" y="2"/>
                    <a:pt x="335" y="1"/>
                    <a:pt x="33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5" name="Google Shape;3085;p45"/>
            <p:cNvSpPr/>
            <p:nvPr/>
          </p:nvSpPr>
          <p:spPr>
            <a:xfrm>
              <a:off x="4831250" y="2673175"/>
              <a:ext cx="8650" cy="2600"/>
            </a:xfrm>
            <a:custGeom>
              <a:rect b="b" l="l" r="r" t="t"/>
              <a:pathLst>
                <a:path extrusionOk="0" h="104" w="346">
                  <a:moveTo>
                    <a:pt x="187" y="1"/>
                  </a:moveTo>
                  <a:cubicBezTo>
                    <a:pt x="132" y="1"/>
                    <a:pt x="81" y="12"/>
                    <a:pt x="36" y="44"/>
                  </a:cubicBezTo>
                  <a:cubicBezTo>
                    <a:pt x="0" y="56"/>
                    <a:pt x="24" y="104"/>
                    <a:pt x="60" y="104"/>
                  </a:cubicBezTo>
                  <a:cubicBezTo>
                    <a:pt x="155" y="80"/>
                    <a:pt x="262" y="56"/>
                    <a:pt x="346" y="44"/>
                  </a:cubicBezTo>
                  <a:cubicBezTo>
                    <a:pt x="346" y="32"/>
                    <a:pt x="346" y="20"/>
                    <a:pt x="334" y="20"/>
                  </a:cubicBezTo>
                  <a:cubicBezTo>
                    <a:pt x="284" y="9"/>
                    <a:pt x="234" y="1"/>
                    <a:pt x="18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6" name="Google Shape;3086;p45"/>
            <p:cNvSpPr/>
            <p:nvPr/>
          </p:nvSpPr>
          <p:spPr>
            <a:xfrm>
              <a:off x="4838150" y="2662075"/>
              <a:ext cx="6525" cy="3075"/>
            </a:xfrm>
            <a:custGeom>
              <a:rect b="b" l="l" r="r" t="t"/>
              <a:pathLst>
                <a:path extrusionOk="0" h="123" w="261">
                  <a:moveTo>
                    <a:pt x="260" y="0"/>
                  </a:moveTo>
                  <a:lnTo>
                    <a:pt x="260" y="0"/>
                  </a:lnTo>
                  <a:cubicBezTo>
                    <a:pt x="177" y="48"/>
                    <a:pt x="105" y="60"/>
                    <a:pt x="10" y="107"/>
                  </a:cubicBezTo>
                  <a:cubicBezTo>
                    <a:pt x="1" y="107"/>
                    <a:pt x="6" y="122"/>
                    <a:pt x="15" y="122"/>
                  </a:cubicBezTo>
                  <a:cubicBezTo>
                    <a:pt x="17" y="122"/>
                    <a:pt x="20" y="122"/>
                    <a:pt x="22" y="119"/>
                  </a:cubicBezTo>
                  <a:cubicBezTo>
                    <a:pt x="105" y="83"/>
                    <a:pt x="189" y="60"/>
                    <a:pt x="26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7" name="Google Shape;3087;p45"/>
            <p:cNvSpPr/>
            <p:nvPr/>
          </p:nvSpPr>
          <p:spPr>
            <a:xfrm>
              <a:off x="4836300" y="2623950"/>
              <a:ext cx="13425" cy="4500"/>
            </a:xfrm>
            <a:custGeom>
              <a:rect b="b" l="l" r="r" t="t"/>
              <a:pathLst>
                <a:path extrusionOk="0" h="180" w="537">
                  <a:moveTo>
                    <a:pt x="453" y="0"/>
                  </a:moveTo>
                  <a:cubicBezTo>
                    <a:pt x="449" y="0"/>
                    <a:pt x="445" y="1"/>
                    <a:pt x="441" y="1"/>
                  </a:cubicBezTo>
                  <a:cubicBezTo>
                    <a:pt x="310" y="1"/>
                    <a:pt x="144" y="37"/>
                    <a:pt x="25" y="108"/>
                  </a:cubicBezTo>
                  <a:cubicBezTo>
                    <a:pt x="1" y="120"/>
                    <a:pt x="13" y="180"/>
                    <a:pt x="36" y="180"/>
                  </a:cubicBezTo>
                  <a:cubicBezTo>
                    <a:pt x="179" y="180"/>
                    <a:pt x="298" y="144"/>
                    <a:pt x="429" y="144"/>
                  </a:cubicBezTo>
                  <a:cubicBezTo>
                    <a:pt x="532" y="121"/>
                    <a:pt x="536" y="0"/>
                    <a:pt x="45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8" name="Google Shape;3088;p45"/>
            <p:cNvSpPr/>
            <p:nvPr/>
          </p:nvSpPr>
          <p:spPr>
            <a:xfrm>
              <a:off x="4827075" y="2607600"/>
              <a:ext cx="18475" cy="5625"/>
            </a:xfrm>
            <a:custGeom>
              <a:rect b="b" l="l" r="r" t="t"/>
              <a:pathLst>
                <a:path extrusionOk="0" h="225" w="739">
                  <a:moveTo>
                    <a:pt x="620" y="0"/>
                  </a:moveTo>
                  <a:cubicBezTo>
                    <a:pt x="513" y="24"/>
                    <a:pt x="394" y="36"/>
                    <a:pt x="286" y="48"/>
                  </a:cubicBezTo>
                  <a:cubicBezTo>
                    <a:pt x="203" y="60"/>
                    <a:pt x="96" y="60"/>
                    <a:pt x="36" y="143"/>
                  </a:cubicBezTo>
                  <a:cubicBezTo>
                    <a:pt x="1" y="167"/>
                    <a:pt x="24" y="203"/>
                    <a:pt x="48" y="215"/>
                  </a:cubicBezTo>
                  <a:cubicBezTo>
                    <a:pt x="78" y="222"/>
                    <a:pt x="107" y="225"/>
                    <a:pt x="137" y="225"/>
                  </a:cubicBezTo>
                  <a:cubicBezTo>
                    <a:pt x="203" y="225"/>
                    <a:pt x="268" y="211"/>
                    <a:pt x="334" y="203"/>
                  </a:cubicBezTo>
                  <a:cubicBezTo>
                    <a:pt x="441" y="167"/>
                    <a:pt x="548" y="155"/>
                    <a:pt x="667" y="119"/>
                  </a:cubicBezTo>
                  <a:cubicBezTo>
                    <a:pt x="739" y="107"/>
                    <a:pt x="691" y="0"/>
                    <a:pt x="62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9" name="Google Shape;3089;p45"/>
            <p:cNvSpPr/>
            <p:nvPr/>
          </p:nvSpPr>
          <p:spPr>
            <a:xfrm>
              <a:off x="4817250" y="2613250"/>
              <a:ext cx="4775" cy="975"/>
            </a:xfrm>
            <a:custGeom>
              <a:rect b="b" l="l" r="r" t="t"/>
              <a:pathLst>
                <a:path extrusionOk="0" h="39" w="191">
                  <a:moveTo>
                    <a:pt x="13" y="0"/>
                  </a:moveTo>
                  <a:cubicBezTo>
                    <a:pt x="1" y="0"/>
                    <a:pt x="1" y="36"/>
                    <a:pt x="13" y="36"/>
                  </a:cubicBezTo>
                  <a:lnTo>
                    <a:pt x="167" y="36"/>
                  </a:lnTo>
                  <a:cubicBezTo>
                    <a:pt x="170" y="37"/>
                    <a:pt x="172" y="38"/>
                    <a:pt x="175" y="38"/>
                  </a:cubicBezTo>
                  <a:cubicBezTo>
                    <a:pt x="191" y="38"/>
                    <a:pt x="189" y="0"/>
                    <a:pt x="16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0" name="Google Shape;3090;p45"/>
            <p:cNvSpPr/>
            <p:nvPr/>
          </p:nvSpPr>
          <p:spPr>
            <a:xfrm>
              <a:off x="4821725" y="2598375"/>
              <a:ext cx="7750" cy="1575"/>
            </a:xfrm>
            <a:custGeom>
              <a:rect b="b" l="l" r="r" t="t"/>
              <a:pathLst>
                <a:path extrusionOk="0" h="63" w="310">
                  <a:moveTo>
                    <a:pt x="310" y="0"/>
                  </a:moveTo>
                  <a:cubicBezTo>
                    <a:pt x="203" y="0"/>
                    <a:pt x="119" y="0"/>
                    <a:pt x="12" y="36"/>
                  </a:cubicBezTo>
                  <a:cubicBezTo>
                    <a:pt x="2" y="36"/>
                    <a:pt x="1" y="62"/>
                    <a:pt x="15" y="62"/>
                  </a:cubicBezTo>
                  <a:cubicBezTo>
                    <a:pt x="18" y="62"/>
                    <a:pt x="21" y="61"/>
                    <a:pt x="24" y="60"/>
                  </a:cubicBezTo>
                  <a:cubicBezTo>
                    <a:pt x="119" y="36"/>
                    <a:pt x="227" y="12"/>
                    <a:pt x="31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1" name="Google Shape;3091;p45"/>
            <p:cNvSpPr/>
            <p:nvPr/>
          </p:nvSpPr>
          <p:spPr>
            <a:xfrm>
              <a:off x="4811000" y="2589150"/>
              <a:ext cx="14025" cy="3575"/>
            </a:xfrm>
            <a:custGeom>
              <a:rect b="b" l="l" r="r" t="t"/>
              <a:pathLst>
                <a:path extrusionOk="0" h="143" w="561">
                  <a:moveTo>
                    <a:pt x="513" y="0"/>
                  </a:moveTo>
                  <a:cubicBezTo>
                    <a:pt x="370" y="71"/>
                    <a:pt x="191" y="107"/>
                    <a:pt x="25" y="107"/>
                  </a:cubicBezTo>
                  <a:cubicBezTo>
                    <a:pt x="1" y="107"/>
                    <a:pt x="1" y="143"/>
                    <a:pt x="25" y="143"/>
                  </a:cubicBezTo>
                  <a:cubicBezTo>
                    <a:pt x="203" y="143"/>
                    <a:pt x="382" y="119"/>
                    <a:pt x="537" y="48"/>
                  </a:cubicBezTo>
                  <a:cubicBezTo>
                    <a:pt x="560" y="24"/>
                    <a:pt x="548" y="0"/>
                    <a:pt x="51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2" name="Google Shape;3092;p45"/>
            <p:cNvSpPr/>
            <p:nvPr/>
          </p:nvSpPr>
          <p:spPr>
            <a:xfrm>
              <a:off x="4798500" y="2584675"/>
              <a:ext cx="12825" cy="3300"/>
            </a:xfrm>
            <a:custGeom>
              <a:rect b="b" l="l" r="r" t="t"/>
              <a:pathLst>
                <a:path extrusionOk="0" h="132" w="513">
                  <a:moveTo>
                    <a:pt x="477" y="0"/>
                  </a:moveTo>
                  <a:cubicBezTo>
                    <a:pt x="334" y="48"/>
                    <a:pt x="167" y="72"/>
                    <a:pt x="24" y="120"/>
                  </a:cubicBezTo>
                  <a:cubicBezTo>
                    <a:pt x="1" y="120"/>
                    <a:pt x="24" y="131"/>
                    <a:pt x="24" y="131"/>
                  </a:cubicBezTo>
                  <a:cubicBezTo>
                    <a:pt x="167" y="108"/>
                    <a:pt x="334" y="72"/>
                    <a:pt x="477" y="24"/>
                  </a:cubicBezTo>
                  <a:cubicBezTo>
                    <a:pt x="513" y="24"/>
                    <a:pt x="513" y="0"/>
                    <a:pt x="47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3" name="Google Shape;3093;p45"/>
            <p:cNvSpPr/>
            <p:nvPr/>
          </p:nvSpPr>
          <p:spPr>
            <a:xfrm>
              <a:off x="4794050" y="2574150"/>
              <a:ext cx="11025" cy="7325"/>
            </a:xfrm>
            <a:custGeom>
              <a:rect b="b" l="l" r="r" t="t"/>
              <a:pathLst>
                <a:path extrusionOk="0" h="293" w="441">
                  <a:moveTo>
                    <a:pt x="416" y="0"/>
                  </a:moveTo>
                  <a:cubicBezTo>
                    <a:pt x="412" y="0"/>
                    <a:pt x="408" y="2"/>
                    <a:pt x="405" y="5"/>
                  </a:cubicBezTo>
                  <a:cubicBezTo>
                    <a:pt x="298" y="136"/>
                    <a:pt x="167" y="207"/>
                    <a:pt x="24" y="255"/>
                  </a:cubicBezTo>
                  <a:cubicBezTo>
                    <a:pt x="3" y="255"/>
                    <a:pt x="0" y="292"/>
                    <a:pt x="25" y="292"/>
                  </a:cubicBezTo>
                  <a:cubicBezTo>
                    <a:pt x="28" y="292"/>
                    <a:pt x="32" y="292"/>
                    <a:pt x="36" y="290"/>
                  </a:cubicBezTo>
                  <a:cubicBezTo>
                    <a:pt x="202" y="243"/>
                    <a:pt x="333" y="171"/>
                    <a:pt x="441" y="29"/>
                  </a:cubicBezTo>
                  <a:cubicBezTo>
                    <a:pt x="441" y="11"/>
                    <a:pt x="428" y="0"/>
                    <a:pt x="41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4" name="Google Shape;3094;p45"/>
            <p:cNvSpPr/>
            <p:nvPr/>
          </p:nvSpPr>
          <p:spPr>
            <a:xfrm>
              <a:off x="4791650" y="2550150"/>
              <a:ext cx="18775" cy="4775"/>
            </a:xfrm>
            <a:custGeom>
              <a:rect b="b" l="l" r="r" t="t"/>
              <a:pathLst>
                <a:path extrusionOk="0" h="191" w="751">
                  <a:moveTo>
                    <a:pt x="691" y="0"/>
                  </a:moveTo>
                  <a:cubicBezTo>
                    <a:pt x="572" y="0"/>
                    <a:pt x="453" y="12"/>
                    <a:pt x="334" y="24"/>
                  </a:cubicBezTo>
                  <a:cubicBezTo>
                    <a:pt x="227" y="36"/>
                    <a:pt x="108" y="60"/>
                    <a:pt x="25" y="131"/>
                  </a:cubicBezTo>
                  <a:cubicBezTo>
                    <a:pt x="1" y="143"/>
                    <a:pt x="25" y="191"/>
                    <a:pt x="60" y="191"/>
                  </a:cubicBezTo>
                  <a:cubicBezTo>
                    <a:pt x="156" y="191"/>
                    <a:pt x="251" y="143"/>
                    <a:pt x="334" y="131"/>
                  </a:cubicBezTo>
                  <a:cubicBezTo>
                    <a:pt x="453" y="96"/>
                    <a:pt x="572" y="96"/>
                    <a:pt x="691" y="84"/>
                  </a:cubicBezTo>
                  <a:cubicBezTo>
                    <a:pt x="751" y="84"/>
                    <a:pt x="751" y="0"/>
                    <a:pt x="69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5" name="Google Shape;3095;p45"/>
            <p:cNvSpPr/>
            <p:nvPr/>
          </p:nvSpPr>
          <p:spPr>
            <a:xfrm>
              <a:off x="4797025" y="2533850"/>
              <a:ext cx="11675" cy="4300"/>
            </a:xfrm>
            <a:custGeom>
              <a:rect b="b" l="l" r="r" t="t"/>
              <a:pathLst>
                <a:path extrusionOk="0" h="172" w="467">
                  <a:moveTo>
                    <a:pt x="409" y="1"/>
                  </a:moveTo>
                  <a:cubicBezTo>
                    <a:pt x="401" y="1"/>
                    <a:pt x="391" y="3"/>
                    <a:pt x="381" y="9"/>
                  </a:cubicBezTo>
                  <a:cubicBezTo>
                    <a:pt x="274" y="69"/>
                    <a:pt x="155" y="69"/>
                    <a:pt x="36" y="93"/>
                  </a:cubicBezTo>
                  <a:cubicBezTo>
                    <a:pt x="0" y="93"/>
                    <a:pt x="0" y="140"/>
                    <a:pt x="36" y="152"/>
                  </a:cubicBezTo>
                  <a:cubicBezTo>
                    <a:pt x="81" y="165"/>
                    <a:pt x="126" y="171"/>
                    <a:pt x="171" y="171"/>
                  </a:cubicBezTo>
                  <a:cubicBezTo>
                    <a:pt x="256" y="171"/>
                    <a:pt x="339" y="147"/>
                    <a:pt x="417" y="93"/>
                  </a:cubicBezTo>
                  <a:cubicBezTo>
                    <a:pt x="466" y="63"/>
                    <a:pt x="450" y="1"/>
                    <a:pt x="40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6" name="Google Shape;3096;p45"/>
            <p:cNvSpPr/>
            <p:nvPr/>
          </p:nvSpPr>
          <p:spPr>
            <a:xfrm>
              <a:off x="4795000" y="2523950"/>
              <a:ext cx="11875" cy="5500"/>
            </a:xfrm>
            <a:custGeom>
              <a:rect b="b" l="l" r="r" t="t"/>
              <a:pathLst>
                <a:path extrusionOk="0" h="220" w="475">
                  <a:moveTo>
                    <a:pt x="438" y="1"/>
                  </a:moveTo>
                  <a:cubicBezTo>
                    <a:pt x="295" y="48"/>
                    <a:pt x="129" y="72"/>
                    <a:pt x="10" y="191"/>
                  </a:cubicBezTo>
                  <a:cubicBezTo>
                    <a:pt x="1" y="209"/>
                    <a:pt x="5" y="220"/>
                    <a:pt x="12" y="220"/>
                  </a:cubicBezTo>
                  <a:cubicBezTo>
                    <a:pt x="15" y="220"/>
                    <a:pt x="18" y="218"/>
                    <a:pt x="22" y="215"/>
                  </a:cubicBezTo>
                  <a:cubicBezTo>
                    <a:pt x="141" y="108"/>
                    <a:pt x="307" y="72"/>
                    <a:pt x="462" y="36"/>
                  </a:cubicBezTo>
                  <a:cubicBezTo>
                    <a:pt x="474" y="36"/>
                    <a:pt x="474" y="1"/>
                    <a:pt x="43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7" name="Google Shape;3097;p45"/>
            <p:cNvSpPr/>
            <p:nvPr/>
          </p:nvSpPr>
          <p:spPr>
            <a:xfrm>
              <a:off x="4759800" y="2529875"/>
              <a:ext cx="27025" cy="5575"/>
            </a:xfrm>
            <a:custGeom>
              <a:rect b="b" l="l" r="r" t="t"/>
              <a:pathLst>
                <a:path extrusionOk="0" h="223" w="1081">
                  <a:moveTo>
                    <a:pt x="1043" y="0"/>
                  </a:moveTo>
                  <a:cubicBezTo>
                    <a:pt x="1041" y="0"/>
                    <a:pt x="1039" y="1"/>
                    <a:pt x="1037" y="2"/>
                  </a:cubicBezTo>
                  <a:cubicBezTo>
                    <a:pt x="858" y="49"/>
                    <a:pt x="680" y="73"/>
                    <a:pt x="477" y="97"/>
                  </a:cubicBezTo>
                  <a:cubicBezTo>
                    <a:pt x="346" y="109"/>
                    <a:pt x="179" y="97"/>
                    <a:pt x="48" y="133"/>
                  </a:cubicBezTo>
                  <a:cubicBezTo>
                    <a:pt x="13" y="156"/>
                    <a:pt x="1" y="216"/>
                    <a:pt x="48" y="216"/>
                  </a:cubicBezTo>
                  <a:cubicBezTo>
                    <a:pt x="76" y="221"/>
                    <a:pt x="105" y="223"/>
                    <a:pt x="133" y="223"/>
                  </a:cubicBezTo>
                  <a:cubicBezTo>
                    <a:pt x="251" y="223"/>
                    <a:pt x="372" y="190"/>
                    <a:pt x="477" y="180"/>
                  </a:cubicBezTo>
                  <a:cubicBezTo>
                    <a:pt x="680" y="156"/>
                    <a:pt x="858" y="121"/>
                    <a:pt x="1037" y="61"/>
                  </a:cubicBezTo>
                  <a:cubicBezTo>
                    <a:pt x="1080" y="50"/>
                    <a:pt x="1064" y="0"/>
                    <a:pt x="104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8" name="Google Shape;3098;p45"/>
            <p:cNvSpPr/>
            <p:nvPr/>
          </p:nvSpPr>
          <p:spPr>
            <a:xfrm>
              <a:off x="4729750" y="2538525"/>
              <a:ext cx="19375" cy="5100"/>
            </a:xfrm>
            <a:custGeom>
              <a:rect b="b" l="l" r="r" t="t"/>
              <a:pathLst>
                <a:path extrusionOk="0" h="204" w="775">
                  <a:moveTo>
                    <a:pt x="774" y="1"/>
                  </a:moveTo>
                  <a:lnTo>
                    <a:pt x="774" y="1"/>
                  </a:lnTo>
                  <a:cubicBezTo>
                    <a:pt x="524" y="84"/>
                    <a:pt x="286" y="144"/>
                    <a:pt x="36" y="168"/>
                  </a:cubicBezTo>
                  <a:cubicBezTo>
                    <a:pt x="0" y="168"/>
                    <a:pt x="0" y="203"/>
                    <a:pt x="36" y="203"/>
                  </a:cubicBezTo>
                  <a:cubicBezTo>
                    <a:pt x="286" y="203"/>
                    <a:pt x="536" y="120"/>
                    <a:pt x="77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9" name="Google Shape;3099;p45"/>
            <p:cNvSpPr/>
            <p:nvPr/>
          </p:nvSpPr>
          <p:spPr>
            <a:xfrm>
              <a:off x="4728250" y="2530200"/>
              <a:ext cx="14925" cy="4200"/>
            </a:xfrm>
            <a:custGeom>
              <a:rect b="b" l="l" r="r" t="t"/>
              <a:pathLst>
                <a:path extrusionOk="0" h="168" w="597">
                  <a:moveTo>
                    <a:pt x="584" y="1"/>
                  </a:moveTo>
                  <a:cubicBezTo>
                    <a:pt x="406" y="84"/>
                    <a:pt x="215" y="143"/>
                    <a:pt x="13" y="143"/>
                  </a:cubicBezTo>
                  <a:cubicBezTo>
                    <a:pt x="1" y="143"/>
                    <a:pt x="1" y="167"/>
                    <a:pt x="13" y="167"/>
                  </a:cubicBezTo>
                  <a:cubicBezTo>
                    <a:pt x="215" y="167"/>
                    <a:pt x="406" y="96"/>
                    <a:pt x="596" y="24"/>
                  </a:cubicBezTo>
                  <a:lnTo>
                    <a:pt x="584" y="1"/>
                  </a:ln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0" name="Google Shape;3100;p45"/>
            <p:cNvSpPr/>
            <p:nvPr/>
          </p:nvSpPr>
          <p:spPr>
            <a:xfrm>
              <a:off x="4721775" y="2526925"/>
              <a:ext cx="15150" cy="5425"/>
            </a:xfrm>
            <a:custGeom>
              <a:rect b="b" l="l" r="r" t="t"/>
              <a:pathLst>
                <a:path extrusionOk="0" h="217" w="606">
                  <a:moveTo>
                    <a:pt x="510" y="1"/>
                  </a:moveTo>
                  <a:cubicBezTo>
                    <a:pt x="355" y="13"/>
                    <a:pt x="153" y="48"/>
                    <a:pt x="22" y="167"/>
                  </a:cubicBezTo>
                  <a:cubicBezTo>
                    <a:pt x="0" y="178"/>
                    <a:pt x="17" y="217"/>
                    <a:pt x="46" y="217"/>
                  </a:cubicBezTo>
                  <a:cubicBezTo>
                    <a:pt x="50" y="217"/>
                    <a:pt x="53" y="216"/>
                    <a:pt x="57" y="215"/>
                  </a:cubicBezTo>
                  <a:cubicBezTo>
                    <a:pt x="183" y="186"/>
                    <a:pt x="301" y="149"/>
                    <a:pt x="424" y="149"/>
                  </a:cubicBezTo>
                  <a:cubicBezTo>
                    <a:pt x="452" y="149"/>
                    <a:pt x="481" y="151"/>
                    <a:pt x="510" y="155"/>
                  </a:cubicBezTo>
                  <a:cubicBezTo>
                    <a:pt x="605" y="155"/>
                    <a:pt x="605" y="1"/>
                    <a:pt x="51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1" name="Google Shape;3101;p45"/>
            <p:cNvSpPr/>
            <p:nvPr/>
          </p:nvSpPr>
          <p:spPr>
            <a:xfrm>
              <a:off x="4660100" y="2520975"/>
              <a:ext cx="60975" cy="6000"/>
            </a:xfrm>
            <a:custGeom>
              <a:rect b="b" l="l" r="r" t="t"/>
              <a:pathLst>
                <a:path extrusionOk="0" h="240" w="2439">
                  <a:moveTo>
                    <a:pt x="2417" y="1"/>
                  </a:moveTo>
                  <a:cubicBezTo>
                    <a:pt x="1608" y="108"/>
                    <a:pt x="822" y="215"/>
                    <a:pt x="24" y="227"/>
                  </a:cubicBezTo>
                  <a:cubicBezTo>
                    <a:pt x="0" y="227"/>
                    <a:pt x="0" y="239"/>
                    <a:pt x="24" y="239"/>
                  </a:cubicBezTo>
                  <a:cubicBezTo>
                    <a:pt x="69" y="239"/>
                    <a:pt x="115" y="240"/>
                    <a:pt x="160" y="240"/>
                  </a:cubicBezTo>
                  <a:cubicBezTo>
                    <a:pt x="914" y="240"/>
                    <a:pt x="1677" y="149"/>
                    <a:pt x="2429" y="36"/>
                  </a:cubicBezTo>
                  <a:cubicBezTo>
                    <a:pt x="2430" y="38"/>
                    <a:pt x="2431" y="38"/>
                    <a:pt x="2432" y="38"/>
                  </a:cubicBezTo>
                  <a:cubicBezTo>
                    <a:pt x="2438" y="38"/>
                    <a:pt x="2428" y="1"/>
                    <a:pt x="241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2" name="Google Shape;3102;p45"/>
            <p:cNvSpPr/>
            <p:nvPr/>
          </p:nvSpPr>
          <p:spPr>
            <a:xfrm>
              <a:off x="4679150" y="2498875"/>
              <a:ext cx="10025" cy="5150"/>
            </a:xfrm>
            <a:custGeom>
              <a:rect b="b" l="l" r="r" t="t"/>
              <a:pathLst>
                <a:path extrusionOk="0" h="206" w="401">
                  <a:moveTo>
                    <a:pt x="327" y="0"/>
                  </a:moveTo>
                  <a:cubicBezTo>
                    <a:pt x="321" y="0"/>
                    <a:pt x="316" y="1"/>
                    <a:pt x="310" y="3"/>
                  </a:cubicBezTo>
                  <a:cubicBezTo>
                    <a:pt x="215" y="39"/>
                    <a:pt x="119" y="87"/>
                    <a:pt x="36" y="146"/>
                  </a:cubicBezTo>
                  <a:cubicBezTo>
                    <a:pt x="0" y="158"/>
                    <a:pt x="12" y="206"/>
                    <a:pt x="60" y="206"/>
                  </a:cubicBezTo>
                  <a:cubicBezTo>
                    <a:pt x="167" y="170"/>
                    <a:pt x="250" y="146"/>
                    <a:pt x="357" y="111"/>
                  </a:cubicBezTo>
                  <a:cubicBezTo>
                    <a:pt x="400" y="89"/>
                    <a:pt x="376" y="0"/>
                    <a:pt x="32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3" name="Google Shape;3103;p45"/>
            <p:cNvSpPr/>
            <p:nvPr/>
          </p:nvSpPr>
          <p:spPr>
            <a:xfrm>
              <a:off x="4670500" y="2501625"/>
              <a:ext cx="2425" cy="2400"/>
            </a:xfrm>
            <a:custGeom>
              <a:rect b="b" l="l" r="r" t="t"/>
              <a:pathLst>
                <a:path extrusionOk="0" h="96" w="97">
                  <a:moveTo>
                    <a:pt x="96" y="1"/>
                  </a:moveTo>
                  <a:lnTo>
                    <a:pt x="25" y="72"/>
                  </a:lnTo>
                  <a:cubicBezTo>
                    <a:pt x="1" y="96"/>
                    <a:pt x="25" y="96"/>
                    <a:pt x="37" y="96"/>
                  </a:cubicBezTo>
                  <a:cubicBezTo>
                    <a:pt x="49" y="60"/>
                    <a:pt x="84" y="48"/>
                    <a:pt x="9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4" name="Google Shape;3104;p45"/>
            <p:cNvSpPr/>
            <p:nvPr/>
          </p:nvSpPr>
          <p:spPr>
            <a:xfrm>
              <a:off x="4655625" y="2490475"/>
              <a:ext cx="22850" cy="5250"/>
            </a:xfrm>
            <a:custGeom>
              <a:rect b="b" l="l" r="r" t="t"/>
              <a:pathLst>
                <a:path extrusionOk="0" h="210" w="914">
                  <a:moveTo>
                    <a:pt x="173" y="1"/>
                  </a:moveTo>
                  <a:cubicBezTo>
                    <a:pt x="132" y="1"/>
                    <a:pt x="90" y="2"/>
                    <a:pt x="48" y="6"/>
                  </a:cubicBezTo>
                  <a:cubicBezTo>
                    <a:pt x="1" y="6"/>
                    <a:pt x="1" y="66"/>
                    <a:pt x="36" y="78"/>
                  </a:cubicBezTo>
                  <a:cubicBezTo>
                    <a:pt x="275" y="161"/>
                    <a:pt x="525" y="185"/>
                    <a:pt x="775" y="208"/>
                  </a:cubicBezTo>
                  <a:cubicBezTo>
                    <a:pt x="778" y="209"/>
                    <a:pt x="782" y="209"/>
                    <a:pt x="786" y="209"/>
                  </a:cubicBezTo>
                  <a:cubicBezTo>
                    <a:pt x="873" y="209"/>
                    <a:pt x="914" y="78"/>
                    <a:pt x="822" y="78"/>
                  </a:cubicBezTo>
                  <a:cubicBezTo>
                    <a:pt x="612" y="47"/>
                    <a:pt x="393" y="1"/>
                    <a:pt x="17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5" name="Google Shape;3105;p45"/>
            <p:cNvSpPr/>
            <p:nvPr/>
          </p:nvSpPr>
          <p:spPr>
            <a:xfrm>
              <a:off x="4630350" y="2476625"/>
              <a:ext cx="11025" cy="2500"/>
            </a:xfrm>
            <a:custGeom>
              <a:rect b="b" l="l" r="r" t="t"/>
              <a:pathLst>
                <a:path extrusionOk="0" h="100" w="441">
                  <a:moveTo>
                    <a:pt x="404" y="0"/>
                  </a:moveTo>
                  <a:cubicBezTo>
                    <a:pt x="273" y="36"/>
                    <a:pt x="143" y="48"/>
                    <a:pt x="23" y="84"/>
                  </a:cubicBezTo>
                  <a:cubicBezTo>
                    <a:pt x="4" y="84"/>
                    <a:pt x="1" y="99"/>
                    <a:pt x="12" y="99"/>
                  </a:cubicBezTo>
                  <a:cubicBezTo>
                    <a:pt x="15" y="99"/>
                    <a:pt x="19" y="98"/>
                    <a:pt x="23" y="96"/>
                  </a:cubicBezTo>
                  <a:cubicBezTo>
                    <a:pt x="154" y="60"/>
                    <a:pt x="285" y="48"/>
                    <a:pt x="404" y="24"/>
                  </a:cubicBezTo>
                  <a:cubicBezTo>
                    <a:pt x="440" y="24"/>
                    <a:pt x="416" y="0"/>
                    <a:pt x="40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6" name="Google Shape;3106;p45"/>
            <p:cNvSpPr/>
            <p:nvPr/>
          </p:nvSpPr>
          <p:spPr>
            <a:xfrm>
              <a:off x="4612475" y="2457275"/>
              <a:ext cx="20250" cy="5025"/>
            </a:xfrm>
            <a:custGeom>
              <a:rect b="b" l="l" r="r" t="t"/>
              <a:pathLst>
                <a:path extrusionOk="0" h="201" w="810">
                  <a:moveTo>
                    <a:pt x="727" y="1"/>
                  </a:moveTo>
                  <a:cubicBezTo>
                    <a:pt x="619" y="1"/>
                    <a:pt x="512" y="24"/>
                    <a:pt x="393" y="36"/>
                  </a:cubicBezTo>
                  <a:cubicBezTo>
                    <a:pt x="274" y="48"/>
                    <a:pt x="155" y="48"/>
                    <a:pt x="36" y="108"/>
                  </a:cubicBezTo>
                  <a:cubicBezTo>
                    <a:pt x="0" y="120"/>
                    <a:pt x="24" y="155"/>
                    <a:pt x="48" y="167"/>
                  </a:cubicBezTo>
                  <a:cubicBezTo>
                    <a:pt x="98" y="191"/>
                    <a:pt x="154" y="200"/>
                    <a:pt x="211" y="200"/>
                  </a:cubicBezTo>
                  <a:cubicBezTo>
                    <a:pt x="383" y="200"/>
                    <a:pt x="575" y="120"/>
                    <a:pt x="727" y="120"/>
                  </a:cubicBezTo>
                  <a:cubicBezTo>
                    <a:pt x="810" y="120"/>
                    <a:pt x="810" y="1"/>
                    <a:pt x="72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7" name="Google Shape;3107;p45"/>
            <p:cNvSpPr/>
            <p:nvPr/>
          </p:nvSpPr>
          <p:spPr>
            <a:xfrm>
              <a:off x="4600850" y="2458000"/>
              <a:ext cx="14000" cy="6275"/>
            </a:xfrm>
            <a:custGeom>
              <a:rect b="b" l="l" r="r" t="t"/>
              <a:pathLst>
                <a:path extrusionOk="0" h="251" w="560">
                  <a:moveTo>
                    <a:pt x="419" y="0"/>
                  </a:moveTo>
                  <a:cubicBezTo>
                    <a:pt x="407" y="0"/>
                    <a:pt x="395" y="3"/>
                    <a:pt x="382" y="7"/>
                  </a:cubicBezTo>
                  <a:cubicBezTo>
                    <a:pt x="275" y="31"/>
                    <a:pt x="108" y="7"/>
                    <a:pt x="37" y="91"/>
                  </a:cubicBezTo>
                  <a:cubicBezTo>
                    <a:pt x="1" y="126"/>
                    <a:pt x="1" y="150"/>
                    <a:pt x="37" y="186"/>
                  </a:cubicBezTo>
                  <a:cubicBezTo>
                    <a:pt x="74" y="234"/>
                    <a:pt x="134" y="251"/>
                    <a:pt x="201" y="251"/>
                  </a:cubicBezTo>
                  <a:cubicBezTo>
                    <a:pt x="284" y="251"/>
                    <a:pt x="375" y="224"/>
                    <a:pt x="441" y="198"/>
                  </a:cubicBezTo>
                  <a:cubicBezTo>
                    <a:pt x="559" y="176"/>
                    <a:pt x="523" y="0"/>
                    <a:pt x="41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8" name="Google Shape;3108;p45"/>
            <p:cNvSpPr/>
            <p:nvPr/>
          </p:nvSpPr>
          <p:spPr>
            <a:xfrm>
              <a:off x="4599975" y="2446275"/>
              <a:ext cx="22350" cy="4775"/>
            </a:xfrm>
            <a:custGeom>
              <a:rect b="b" l="l" r="r" t="t"/>
              <a:pathLst>
                <a:path extrusionOk="0" h="191" w="894">
                  <a:moveTo>
                    <a:pt x="881" y="0"/>
                  </a:moveTo>
                  <a:cubicBezTo>
                    <a:pt x="804" y="6"/>
                    <a:pt x="729" y="6"/>
                    <a:pt x="655" y="6"/>
                  </a:cubicBezTo>
                  <a:cubicBezTo>
                    <a:pt x="581" y="6"/>
                    <a:pt x="506" y="6"/>
                    <a:pt x="429" y="12"/>
                  </a:cubicBezTo>
                  <a:cubicBezTo>
                    <a:pt x="298" y="24"/>
                    <a:pt x="167" y="60"/>
                    <a:pt x="24" y="119"/>
                  </a:cubicBezTo>
                  <a:cubicBezTo>
                    <a:pt x="0" y="131"/>
                    <a:pt x="12" y="191"/>
                    <a:pt x="36" y="191"/>
                  </a:cubicBezTo>
                  <a:cubicBezTo>
                    <a:pt x="155" y="191"/>
                    <a:pt x="274" y="167"/>
                    <a:pt x="405" y="131"/>
                  </a:cubicBezTo>
                  <a:cubicBezTo>
                    <a:pt x="560" y="107"/>
                    <a:pt x="715" y="48"/>
                    <a:pt x="881" y="12"/>
                  </a:cubicBezTo>
                  <a:cubicBezTo>
                    <a:pt x="893" y="12"/>
                    <a:pt x="893" y="0"/>
                    <a:pt x="88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9" name="Google Shape;3109;p45"/>
            <p:cNvSpPr/>
            <p:nvPr/>
          </p:nvSpPr>
          <p:spPr>
            <a:xfrm>
              <a:off x="4589250" y="2433475"/>
              <a:ext cx="2400" cy="675"/>
            </a:xfrm>
            <a:custGeom>
              <a:rect b="b" l="l" r="r" t="t"/>
              <a:pathLst>
                <a:path extrusionOk="0" h="27" w="96">
                  <a:moveTo>
                    <a:pt x="12" y="0"/>
                  </a:moveTo>
                  <a:cubicBezTo>
                    <a:pt x="1" y="0"/>
                    <a:pt x="1" y="24"/>
                    <a:pt x="12" y="24"/>
                  </a:cubicBezTo>
                  <a:lnTo>
                    <a:pt x="84" y="24"/>
                  </a:lnTo>
                  <a:cubicBezTo>
                    <a:pt x="86" y="26"/>
                    <a:pt x="87" y="26"/>
                    <a:pt x="88" y="26"/>
                  </a:cubicBezTo>
                  <a:cubicBezTo>
                    <a:pt x="96" y="26"/>
                    <a:pt x="94" y="0"/>
                    <a:pt x="8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0" name="Google Shape;3110;p45"/>
            <p:cNvSpPr/>
            <p:nvPr/>
          </p:nvSpPr>
          <p:spPr>
            <a:xfrm>
              <a:off x="4535075" y="2391050"/>
              <a:ext cx="30150" cy="7650"/>
            </a:xfrm>
            <a:custGeom>
              <a:rect b="b" l="l" r="r" t="t"/>
              <a:pathLst>
                <a:path extrusionOk="0" h="306" w="1206">
                  <a:moveTo>
                    <a:pt x="1122" y="1"/>
                  </a:moveTo>
                  <a:cubicBezTo>
                    <a:pt x="1114" y="1"/>
                    <a:pt x="1105" y="2"/>
                    <a:pt x="1096" y="6"/>
                  </a:cubicBezTo>
                  <a:cubicBezTo>
                    <a:pt x="763" y="114"/>
                    <a:pt x="358" y="54"/>
                    <a:pt x="48" y="209"/>
                  </a:cubicBezTo>
                  <a:cubicBezTo>
                    <a:pt x="1" y="233"/>
                    <a:pt x="36" y="304"/>
                    <a:pt x="84" y="304"/>
                  </a:cubicBezTo>
                  <a:cubicBezTo>
                    <a:pt x="107" y="305"/>
                    <a:pt x="131" y="305"/>
                    <a:pt x="156" y="305"/>
                  </a:cubicBezTo>
                  <a:cubicBezTo>
                    <a:pt x="466" y="305"/>
                    <a:pt x="845" y="237"/>
                    <a:pt x="1132" y="137"/>
                  </a:cubicBezTo>
                  <a:cubicBezTo>
                    <a:pt x="1206" y="116"/>
                    <a:pt x="1186" y="1"/>
                    <a:pt x="112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1" name="Google Shape;3111;p45"/>
            <p:cNvSpPr/>
            <p:nvPr/>
          </p:nvSpPr>
          <p:spPr>
            <a:xfrm>
              <a:off x="4504725" y="2395625"/>
              <a:ext cx="8575" cy="4225"/>
            </a:xfrm>
            <a:custGeom>
              <a:rect b="b" l="l" r="r" t="t"/>
              <a:pathLst>
                <a:path extrusionOk="0" h="169" w="343">
                  <a:moveTo>
                    <a:pt x="275" y="0"/>
                  </a:moveTo>
                  <a:cubicBezTo>
                    <a:pt x="271" y="0"/>
                    <a:pt x="266" y="1"/>
                    <a:pt x="262" y="2"/>
                  </a:cubicBezTo>
                  <a:cubicBezTo>
                    <a:pt x="179" y="50"/>
                    <a:pt x="84" y="62"/>
                    <a:pt x="12" y="121"/>
                  </a:cubicBezTo>
                  <a:cubicBezTo>
                    <a:pt x="0" y="133"/>
                    <a:pt x="12" y="169"/>
                    <a:pt x="48" y="169"/>
                  </a:cubicBezTo>
                  <a:cubicBezTo>
                    <a:pt x="131" y="145"/>
                    <a:pt x="226" y="109"/>
                    <a:pt x="310" y="62"/>
                  </a:cubicBezTo>
                  <a:cubicBezTo>
                    <a:pt x="342" y="51"/>
                    <a:pt x="316" y="0"/>
                    <a:pt x="27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2" name="Google Shape;3112;p45"/>
            <p:cNvSpPr/>
            <p:nvPr/>
          </p:nvSpPr>
          <p:spPr>
            <a:xfrm>
              <a:off x="4518100" y="2370925"/>
              <a:ext cx="12450" cy="4525"/>
            </a:xfrm>
            <a:custGeom>
              <a:rect b="b" l="l" r="r" t="t"/>
              <a:pathLst>
                <a:path extrusionOk="0" h="181" w="498">
                  <a:moveTo>
                    <a:pt x="428" y="1"/>
                  </a:moveTo>
                  <a:cubicBezTo>
                    <a:pt x="425" y="1"/>
                    <a:pt x="421" y="1"/>
                    <a:pt x="418" y="2"/>
                  </a:cubicBezTo>
                  <a:cubicBezTo>
                    <a:pt x="275" y="49"/>
                    <a:pt x="144" y="85"/>
                    <a:pt x="25" y="145"/>
                  </a:cubicBezTo>
                  <a:cubicBezTo>
                    <a:pt x="1" y="157"/>
                    <a:pt x="13" y="180"/>
                    <a:pt x="37" y="180"/>
                  </a:cubicBezTo>
                  <a:cubicBezTo>
                    <a:pt x="180" y="168"/>
                    <a:pt x="311" y="121"/>
                    <a:pt x="442" y="97"/>
                  </a:cubicBezTo>
                  <a:cubicBezTo>
                    <a:pt x="498" y="86"/>
                    <a:pt x="480" y="1"/>
                    <a:pt x="42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3" name="Google Shape;3113;p45"/>
            <p:cNvSpPr/>
            <p:nvPr/>
          </p:nvSpPr>
          <p:spPr>
            <a:xfrm>
              <a:off x="4507400" y="2341550"/>
              <a:ext cx="14925" cy="6625"/>
            </a:xfrm>
            <a:custGeom>
              <a:rect b="b" l="l" r="r" t="t"/>
              <a:pathLst>
                <a:path extrusionOk="0" h="265" w="597">
                  <a:moveTo>
                    <a:pt x="539" y="0"/>
                  </a:moveTo>
                  <a:cubicBezTo>
                    <a:pt x="530" y="0"/>
                    <a:pt x="521" y="3"/>
                    <a:pt x="512" y="10"/>
                  </a:cubicBezTo>
                  <a:cubicBezTo>
                    <a:pt x="441" y="70"/>
                    <a:pt x="358" y="93"/>
                    <a:pt x="250" y="129"/>
                  </a:cubicBezTo>
                  <a:cubicBezTo>
                    <a:pt x="155" y="141"/>
                    <a:pt x="84" y="153"/>
                    <a:pt x="12" y="200"/>
                  </a:cubicBezTo>
                  <a:cubicBezTo>
                    <a:pt x="0" y="212"/>
                    <a:pt x="0" y="248"/>
                    <a:pt x="12" y="260"/>
                  </a:cubicBezTo>
                  <a:cubicBezTo>
                    <a:pt x="33" y="263"/>
                    <a:pt x="54" y="264"/>
                    <a:pt x="75" y="264"/>
                  </a:cubicBezTo>
                  <a:cubicBezTo>
                    <a:pt x="237" y="264"/>
                    <a:pt x="411" y="188"/>
                    <a:pt x="548" y="93"/>
                  </a:cubicBezTo>
                  <a:cubicBezTo>
                    <a:pt x="596" y="55"/>
                    <a:pt x="574" y="0"/>
                    <a:pt x="53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4" name="Google Shape;3114;p45"/>
            <p:cNvSpPr/>
            <p:nvPr/>
          </p:nvSpPr>
          <p:spPr>
            <a:xfrm>
              <a:off x="4492875" y="2313425"/>
              <a:ext cx="13650" cy="9675"/>
            </a:xfrm>
            <a:custGeom>
              <a:rect b="b" l="l" r="r" t="t"/>
              <a:pathLst>
                <a:path extrusionOk="0" h="387" w="546">
                  <a:moveTo>
                    <a:pt x="274" y="0"/>
                  </a:moveTo>
                  <a:cubicBezTo>
                    <a:pt x="139" y="0"/>
                    <a:pt x="0" y="73"/>
                    <a:pt x="10" y="242"/>
                  </a:cubicBezTo>
                  <a:cubicBezTo>
                    <a:pt x="10" y="266"/>
                    <a:pt x="22" y="302"/>
                    <a:pt x="57" y="302"/>
                  </a:cubicBezTo>
                  <a:cubicBezTo>
                    <a:pt x="93" y="325"/>
                    <a:pt x="141" y="337"/>
                    <a:pt x="188" y="337"/>
                  </a:cubicBezTo>
                  <a:lnTo>
                    <a:pt x="200" y="337"/>
                  </a:lnTo>
                  <a:cubicBezTo>
                    <a:pt x="212" y="337"/>
                    <a:pt x="212" y="361"/>
                    <a:pt x="236" y="361"/>
                  </a:cubicBezTo>
                  <a:cubicBezTo>
                    <a:pt x="268" y="379"/>
                    <a:pt x="302" y="387"/>
                    <a:pt x="335" y="387"/>
                  </a:cubicBezTo>
                  <a:cubicBezTo>
                    <a:pt x="412" y="387"/>
                    <a:pt x="481" y="341"/>
                    <a:pt x="498" y="266"/>
                  </a:cubicBezTo>
                  <a:cubicBezTo>
                    <a:pt x="546" y="182"/>
                    <a:pt x="486" y="40"/>
                    <a:pt x="379" y="16"/>
                  </a:cubicBezTo>
                  <a:cubicBezTo>
                    <a:pt x="346" y="6"/>
                    <a:pt x="310" y="0"/>
                    <a:pt x="27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5" name="Google Shape;3115;p45"/>
            <p:cNvSpPr/>
            <p:nvPr/>
          </p:nvSpPr>
          <p:spPr>
            <a:xfrm>
              <a:off x="4466925" y="2292775"/>
              <a:ext cx="20825" cy="7300"/>
            </a:xfrm>
            <a:custGeom>
              <a:rect b="b" l="l" r="r" t="t"/>
              <a:pathLst>
                <a:path extrusionOk="0" h="292" w="833">
                  <a:moveTo>
                    <a:pt x="704" y="1"/>
                  </a:moveTo>
                  <a:cubicBezTo>
                    <a:pt x="692" y="1"/>
                    <a:pt x="680" y="3"/>
                    <a:pt x="667" y="8"/>
                  </a:cubicBezTo>
                  <a:cubicBezTo>
                    <a:pt x="560" y="32"/>
                    <a:pt x="453" y="80"/>
                    <a:pt x="345" y="92"/>
                  </a:cubicBezTo>
                  <a:cubicBezTo>
                    <a:pt x="262" y="116"/>
                    <a:pt x="155" y="92"/>
                    <a:pt x="72" y="127"/>
                  </a:cubicBezTo>
                  <a:cubicBezTo>
                    <a:pt x="24" y="139"/>
                    <a:pt x="0" y="199"/>
                    <a:pt x="48" y="235"/>
                  </a:cubicBezTo>
                  <a:cubicBezTo>
                    <a:pt x="110" y="276"/>
                    <a:pt x="187" y="292"/>
                    <a:pt x="269" y="292"/>
                  </a:cubicBezTo>
                  <a:cubicBezTo>
                    <a:pt x="422" y="292"/>
                    <a:pt x="595" y="238"/>
                    <a:pt x="726" y="199"/>
                  </a:cubicBezTo>
                  <a:cubicBezTo>
                    <a:pt x="832" y="156"/>
                    <a:pt x="797" y="1"/>
                    <a:pt x="70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6" name="Google Shape;3116;p45"/>
            <p:cNvSpPr/>
            <p:nvPr/>
          </p:nvSpPr>
          <p:spPr>
            <a:xfrm>
              <a:off x="4450850" y="2238850"/>
              <a:ext cx="11025" cy="6550"/>
            </a:xfrm>
            <a:custGeom>
              <a:rect b="b" l="l" r="r" t="t"/>
              <a:pathLst>
                <a:path extrusionOk="0" h="262" w="441">
                  <a:moveTo>
                    <a:pt x="308" y="0"/>
                  </a:moveTo>
                  <a:cubicBezTo>
                    <a:pt x="256" y="0"/>
                    <a:pt x="201" y="40"/>
                    <a:pt x="184" y="95"/>
                  </a:cubicBezTo>
                  <a:lnTo>
                    <a:pt x="184" y="95"/>
                  </a:lnTo>
                  <a:cubicBezTo>
                    <a:pt x="171" y="98"/>
                    <a:pt x="153" y="109"/>
                    <a:pt x="143" y="129"/>
                  </a:cubicBezTo>
                  <a:cubicBezTo>
                    <a:pt x="95" y="141"/>
                    <a:pt x="72" y="165"/>
                    <a:pt x="24" y="189"/>
                  </a:cubicBezTo>
                  <a:cubicBezTo>
                    <a:pt x="12" y="189"/>
                    <a:pt x="0" y="225"/>
                    <a:pt x="24" y="225"/>
                  </a:cubicBezTo>
                  <a:cubicBezTo>
                    <a:pt x="40" y="233"/>
                    <a:pt x="57" y="235"/>
                    <a:pt x="75" y="235"/>
                  </a:cubicBezTo>
                  <a:cubicBezTo>
                    <a:pt x="110" y="235"/>
                    <a:pt x="147" y="225"/>
                    <a:pt x="179" y="225"/>
                  </a:cubicBezTo>
                  <a:lnTo>
                    <a:pt x="214" y="225"/>
                  </a:lnTo>
                  <a:cubicBezTo>
                    <a:pt x="221" y="225"/>
                    <a:pt x="226" y="224"/>
                    <a:pt x="229" y="224"/>
                  </a:cubicBezTo>
                  <a:lnTo>
                    <a:pt x="229" y="224"/>
                  </a:lnTo>
                  <a:cubicBezTo>
                    <a:pt x="249" y="242"/>
                    <a:pt x="273" y="254"/>
                    <a:pt x="297" y="259"/>
                  </a:cubicBezTo>
                  <a:lnTo>
                    <a:pt x="297" y="259"/>
                  </a:lnTo>
                  <a:cubicBezTo>
                    <a:pt x="295" y="257"/>
                    <a:pt x="294" y="255"/>
                    <a:pt x="292" y="253"/>
                  </a:cubicBezTo>
                  <a:lnTo>
                    <a:pt x="292" y="253"/>
                  </a:lnTo>
                  <a:cubicBezTo>
                    <a:pt x="297" y="252"/>
                    <a:pt x="303" y="251"/>
                    <a:pt x="310" y="248"/>
                  </a:cubicBezTo>
                  <a:cubicBezTo>
                    <a:pt x="369" y="225"/>
                    <a:pt x="441" y="201"/>
                    <a:pt x="429" y="129"/>
                  </a:cubicBezTo>
                  <a:cubicBezTo>
                    <a:pt x="429" y="82"/>
                    <a:pt x="393" y="46"/>
                    <a:pt x="369" y="22"/>
                  </a:cubicBezTo>
                  <a:cubicBezTo>
                    <a:pt x="351" y="7"/>
                    <a:pt x="330" y="0"/>
                    <a:pt x="308" y="0"/>
                  </a:cubicBezTo>
                  <a:close/>
                  <a:moveTo>
                    <a:pt x="297" y="259"/>
                  </a:moveTo>
                  <a:cubicBezTo>
                    <a:pt x="297" y="259"/>
                    <a:pt x="297" y="260"/>
                    <a:pt x="298" y="260"/>
                  </a:cubicBezTo>
                  <a:cubicBezTo>
                    <a:pt x="300" y="260"/>
                    <a:pt x="302" y="260"/>
                    <a:pt x="304" y="260"/>
                  </a:cubicBezTo>
                  <a:lnTo>
                    <a:pt x="304" y="260"/>
                  </a:lnTo>
                  <a:cubicBezTo>
                    <a:pt x="301" y="260"/>
                    <a:pt x="299" y="259"/>
                    <a:pt x="297" y="259"/>
                  </a:cubicBezTo>
                  <a:close/>
                  <a:moveTo>
                    <a:pt x="381" y="248"/>
                  </a:moveTo>
                  <a:cubicBezTo>
                    <a:pt x="348" y="248"/>
                    <a:pt x="326" y="258"/>
                    <a:pt x="304" y="260"/>
                  </a:cubicBezTo>
                  <a:lnTo>
                    <a:pt x="304" y="260"/>
                  </a:lnTo>
                  <a:cubicBezTo>
                    <a:pt x="310" y="261"/>
                    <a:pt x="317" y="262"/>
                    <a:pt x="324" y="262"/>
                  </a:cubicBezTo>
                  <a:cubicBezTo>
                    <a:pt x="344" y="262"/>
                    <a:pt x="364" y="257"/>
                    <a:pt x="381" y="248"/>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7" name="Google Shape;3117;p45"/>
            <p:cNvSpPr/>
            <p:nvPr/>
          </p:nvSpPr>
          <p:spPr>
            <a:xfrm>
              <a:off x="4448750" y="2236325"/>
              <a:ext cx="9425" cy="6675"/>
            </a:xfrm>
            <a:custGeom>
              <a:rect b="b" l="l" r="r" t="t"/>
              <a:pathLst>
                <a:path extrusionOk="0" h="267" w="377">
                  <a:moveTo>
                    <a:pt x="226" y="1"/>
                  </a:moveTo>
                  <a:cubicBezTo>
                    <a:pt x="211" y="1"/>
                    <a:pt x="195" y="6"/>
                    <a:pt x="179" y="16"/>
                  </a:cubicBezTo>
                  <a:cubicBezTo>
                    <a:pt x="120" y="64"/>
                    <a:pt x="25" y="123"/>
                    <a:pt x="1" y="195"/>
                  </a:cubicBezTo>
                  <a:cubicBezTo>
                    <a:pt x="1" y="230"/>
                    <a:pt x="25" y="266"/>
                    <a:pt x="60" y="266"/>
                  </a:cubicBezTo>
                  <a:cubicBezTo>
                    <a:pt x="144" y="266"/>
                    <a:pt x="203" y="230"/>
                    <a:pt x="275" y="195"/>
                  </a:cubicBezTo>
                  <a:cubicBezTo>
                    <a:pt x="376" y="154"/>
                    <a:pt x="313" y="1"/>
                    <a:pt x="22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8" name="Google Shape;3118;p45"/>
            <p:cNvSpPr/>
            <p:nvPr/>
          </p:nvSpPr>
          <p:spPr>
            <a:xfrm>
              <a:off x="4426125" y="2173650"/>
              <a:ext cx="17600" cy="7425"/>
            </a:xfrm>
            <a:custGeom>
              <a:rect b="b" l="l" r="r" t="t"/>
              <a:pathLst>
                <a:path extrusionOk="0" h="297" w="704">
                  <a:moveTo>
                    <a:pt x="532" y="1"/>
                  </a:moveTo>
                  <a:cubicBezTo>
                    <a:pt x="345" y="1"/>
                    <a:pt x="143" y="66"/>
                    <a:pt x="37" y="201"/>
                  </a:cubicBezTo>
                  <a:cubicBezTo>
                    <a:pt x="1" y="237"/>
                    <a:pt x="13" y="297"/>
                    <a:pt x="72" y="297"/>
                  </a:cubicBezTo>
                  <a:cubicBezTo>
                    <a:pt x="120" y="297"/>
                    <a:pt x="168" y="297"/>
                    <a:pt x="227" y="273"/>
                  </a:cubicBezTo>
                  <a:cubicBezTo>
                    <a:pt x="287" y="261"/>
                    <a:pt x="346" y="237"/>
                    <a:pt x="382" y="213"/>
                  </a:cubicBezTo>
                  <a:cubicBezTo>
                    <a:pt x="477" y="189"/>
                    <a:pt x="561" y="142"/>
                    <a:pt x="668" y="118"/>
                  </a:cubicBezTo>
                  <a:cubicBezTo>
                    <a:pt x="703" y="118"/>
                    <a:pt x="703" y="23"/>
                    <a:pt x="656" y="11"/>
                  </a:cubicBezTo>
                  <a:cubicBezTo>
                    <a:pt x="616" y="4"/>
                    <a:pt x="574" y="1"/>
                    <a:pt x="53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9" name="Google Shape;3119;p45"/>
            <p:cNvSpPr/>
            <p:nvPr/>
          </p:nvSpPr>
          <p:spPr>
            <a:xfrm>
              <a:off x="4432375" y="2136400"/>
              <a:ext cx="21775" cy="5050"/>
            </a:xfrm>
            <a:custGeom>
              <a:rect b="b" l="l" r="r" t="t"/>
              <a:pathLst>
                <a:path extrusionOk="0" h="202" w="871">
                  <a:moveTo>
                    <a:pt x="751" y="1"/>
                  </a:moveTo>
                  <a:cubicBezTo>
                    <a:pt x="608" y="1"/>
                    <a:pt x="477" y="1"/>
                    <a:pt x="346" y="13"/>
                  </a:cubicBezTo>
                  <a:cubicBezTo>
                    <a:pt x="239" y="24"/>
                    <a:pt x="132" y="13"/>
                    <a:pt x="49" y="84"/>
                  </a:cubicBezTo>
                  <a:cubicBezTo>
                    <a:pt x="1" y="120"/>
                    <a:pt x="37" y="179"/>
                    <a:pt x="84" y="191"/>
                  </a:cubicBezTo>
                  <a:cubicBezTo>
                    <a:pt x="112" y="199"/>
                    <a:pt x="144" y="202"/>
                    <a:pt x="178" y="202"/>
                  </a:cubicBezTo>
                  <a:cubicBezTo>
                    <a:pt x="246" y="202"/>
                    <a:pt x="322" y="191"/>
                    <a:pt x="394" y="191"/>
                  </a:cubicBezTo>
                  <a:lnTo>
                    <a:pt x="727" y="191"/>
                  </a:lnTo>
                  <a:cubicBezTo>
                    <a:pt x="858" y="179"/>
                    <a:pt x="870" y="1"/>
                    <a:pt x="75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0" name="Google Shape;3120;p45"/>
            <p:cNvSpPr/>
            <p:nvPr/>
          </p:nvSpPr>
          <p:spPr>
            <a:xfrm>
              <a:off x="4438950" y="2120000"/>
              <a:ext cx="18200" cy="10500"/>
            </a:xfrm>
            <a:custGeom>
              <a:rect b="b" l="l" r="r" t="t"/>
              <a:pathLst>
                <a:path extrusionOk="0" h="420" w="728">
                  <a:moveTo>
                    <a:pt x="577" y="0"/>
                  </a:moveTo>
                  <a:cubicBezTo>
                    <a:pt x="555" y="0"/>
                    <a:pt x="532" y="8"/>
                    <a:pt x="512" y="26"/>
                  </a:cubicBezTo>
                  <a:cubicBezTo>
                    <a:pt x="381" y="180"/>
                    <a:pt x="190" y="216"/>
                    <a:pt x="24" y="335"/>
                  </a:cubicBezTo>
                  <a:cubicBezTo>
                    <a:pt x="2" y="357"/>
                    <a:pt x="0" y="420"/>
                    <a:pt x="28" y="420"/>
                  </a:cubicBezTo>
                  <a:cubicBezTo>
                    <a:pt x="30" y="420"/>
                    <a:pt x="33" y="419"/>
                    <a:pt x="36" y="419"/>
                  </a:cubicBezTo>
                  <a:cubicBezTo>
                    <a:pt x="262" y="395"/>
                    <a:pt x="488" y="299"/>
                    <a:pt x="643" y="157"/>
                  </a:cubicBezTo>
                  <a:cubicBezTo>
                    <a:pt x="727" y="100"/>
                    <a:pt x="657" y="0"/>
                    <a:pt x="57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1" name="Google Shape;3121;p45"/>
            <p:cNvSpPr/>
            <p:nvPr/>
          </p:nvSpPr>
          <p:spPr>
            <a:xfrm>
              <a:off x="4460375" y="2102175"/>
              <a:ext cx="4475" cy="4325"/>
            </a:xfrm>
            <a:custGeom>
              <a:rect b="b" l="l" r="r" t="t"/>
              <a:pathLst>
                <a:path extrusionOk="0" h="173" w="179">
                  <a:moveTo>
                    <a:pt x="82" y="0"/>
                  </a:moveTo>
                  <a:cubicBezTo>
                    <a:pt x="42" y="0"/>
                    <a:pt x="0" y="38"/>
                    <a:pt x="0" y="84"/>
                  </a:cubicBezTo>
                  <a:cubicBezTo>
                    <a:pt x="0" y="128"/>
                    <a:pt x="40" y="173"/>
                    <a:pt x="80" y="173"/>
                  </a:cubicBezTo>
                  <a:cubicBezTo>
                    <a:pt x="93" y="173"/>
                    <a:pt x="107" y="167"/>
                    <a:pt x="119" y="155"/>
                  </a:cubicBezTo>
                  <a:lnTo>
                    <a:pt x="167" y="120"/>
                  </a:lnTo>
                  <a:cubicBezTo>
                    <a:pt x="179" y="96"/>
                    <a:pt x="179" y="72"/>
                    <a:pt x="167" y="60"/>
                  </a:cubicBezTo>
                  <a:lnTo>
                    <a:pt x="119" y="12"/>
                  </a:lnTo>
                  <a:cubicBezTo>
                    <a:pt x="108" y="4"/>
                    <a:pt x="95" y="0"/>
                    <a:pt x="8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2" name="Google Shape;3122;p45"/>
            <p:cNvSpPr/>
            <p:nvPr/>
          </p:nvSpPr>
          <p:spPr>
            <a:xfrm>
              <a:off x="4496375" y="2094625"/>
              <a:ext cx="28750" cy="6125"/>
            </a:xfrm>
            <a:custGeom>
              <a:rect b="b" l="l" r="r" t="t"/>
              <a:pathLst>
                <a:path extrusionOk="0" h="245" w="1150">
                  <a:moveTo>
                    <a:pt x="1088" y="1"/>
                  </a:moveTo>
                  <a:cubicBezTo>
                    <a:pt x="1083" y="1"/>
                    <a:pt x="1078" y="2"/>
                    <a:pt x="1072" y="5"/>
                  </a:cubicBezTo>
                  <a:cubicBezTo>
                    <a:pt x="918" y="29"/>
                    <a:pt x="739" y="76"/>
                    <a:pt x="560" y="100"/>
                  </a:cubicBezTo>
                  <a:cubicBezTo>
                    <a:pt x="491" y="114"/>
                    <a:pt x="424" y="117"/>
                    <a:pt x="357" y="117"/>
                  </a:cubicBezTo>
                  <a:cubicBezTo>
                    <a:pt x="303" y="117"/>
                    <a:pt x="250" y="115"/>
                    <a:pt x="197" y="115"/>
                  </a:cubicBezTo>
                  <a:cubicBezTo>
                    <a:pt x="147" y="115"/>
                    <a:pt x="98" y="117"/>
                    <a:pt x="48" y="124"/>
                  </a:cubicBezTo>
                  <a:cubicBezTo>
                    <a:pt x="1" y="124"/>
                    <a:pt x="1" y="183"/>
                    <a:pt x="37" y="195"/>
                  </a:cubicBezTo>
                  <a:cubicBezTo>
                    <a:pt x="122" y="230"/>
                    <a:pt x="215" y="244"/>
                    <a:pt x="311" y="244"/>
                  </a:cubicBezTo>
                  <a:cubicBezTo>
                    <a:pt x="574" y="244"/>
                    <a:pt x="861" y="141"/>
                    <a:pt x="1096" y="88"/>
                  </a:cubicBezTo>
                  <a:cubicBezTo>
                    <a:pt x="1149" y="78"/>
                    <a:pt x="1127" y="1"/>
                    <a:pt x="108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3" name="Google Shape;3123;p45"/>
            <p:cNvSpPr/>
            <p:nvPr/>
          </p:nvSpPr>
          <p:spPr>
            <a:xfrm>
              <a:off x="4498775" y="2103650"/>
              <a:ext cx="24125" cy="3475"/>
            </a:xfrm>
            <a:custGeom>
              <a:rect b="b" l="l" r="r" t="t"/>
              <a:pathLst>
                <a:path extrusionOk="0" h="139" w="965">
                  <a:moveTo>
                    <a:pt x="223" y="0"/>
                  </a:moveTo>
                  <a:cubicBezTo>
                    <a:pt x="164" y="0"/>
                    <a:pt x="105" y="6"/>
                    <a:pt x="48" y="25"/>
                  </a:cubicBezTo>
                  <a:cubicBezTo>
                    <a:pt x="0" y="37"/>
                    <a:pt x="0" y="96"/>
                    <a:pt x="48" y="120"/>
                  </a:cubicBezTo>
                  <a:cubicBezTo>
                    <a:pt x="104" y="134"/>
                    <a:pt x="165" y="139"/>
                    <a:pt x="229" y="139"/>
                  </a:cubicBezTo>
                  <a:cubicBezTo>
                    <a:pt x="327" y="139"/>
                    <a:pt x="430" y="127"/>
                    <a:pt x="524" y="120"/>
                  </a:cubicBezTo>
                  <a:cubicBezTo>
                    <a:pt x="667" y="96"/>
                    <a:pt x="822" y="72"/>
                    <a:pt x="953" y="37"/>
                  </a:cubicBezTo>
                  <a:cubicBezTo>
                    <a:pt x="964" y="37"/>
                    <a:pt x="964" y="25"/>
                    <a:pt x="953" y="25"/>
                  </a:cubicBezTo>
                  <a:cubicBezTo>
                    <a:pt x="798" y="25"/>
                    <a:pt x="643" y="13"/>
                    <a:pt x="488" y="13"/>
                  </a:cubicBezTo>
                  <a:cubicBezTo>
                    <a:pt x="403" y="13"/>
                    <a:pt x="312" y="0"/>
                    <a:pt x="22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4" name="Google Shape;3124;p45"/>
            <p:cNvSpPr/>
            <p:nvPr/>
          </p:nvSpPr>
          <p:spPr>
            <a:xfrm>
              <a:off x="4510675" y="2110550"/>
              <a:ext cx="12225" cy="2175"/>
            </a:xfrm>
            <a:custGeom>
              <a:rect b="b" l="l" r="r" t="t"/>
              <a:pathLst>
                <a:path extrusionOk="0" h="87" w="489">
                  <a:moveTo>
                    <a:pt x="90" y="0"/>
                  </a:moveTo>
                  <a:cubicBezTo>
                    <a:pt x="66" y="0"/>
                    <a:pt x="44" y="3"/>
                    <a:pt x="24" y="11"/>
                  </a:cubicBezTo>
                  <a:cubicBezTo>
                    <a:pt x="0" y="35"/>
                    <a:pt x="0" y="58"/>
                    <a:pt x="24" y="70"/>
                  </a:cubicBezTo>
                  <a:cubicBezTo>
                    <a:pt x="44" y="82"/>
                    <a:pt x="66" y="86"/>
                    <a:pt x="90" y="86"/>
                  </a:cubicBezTo>
                  <a:cubicBezTo>
                    <a:pt x="138" y="86"/>
                    <a:pt x="191" y="70"/>
                    <a:pt x="238" y="70"/>
                  </a:cubicBezTo>
                  <a:cubicBezTo>
                    <a:pt x="310" y="70"/>
                    <a:pt x="381" y="58"/>
                    <a:pt x="477" y="58"/>
                  </a:cubicBezTo>
                  <a:cubicBezTo>
                    <a:pt x="488" y="58"/>
                    <a:pt x="488" y="35"/>
                    <a:pt x="477" y="35"/>
                  </a:cubicBezTo>
                  <a:cubicBezTo>
                    <a:pt x="405" y="35"/>
                    <a:pt x="322" y="11"/>
                    <a:pt x="238" y="11"/>
                  </a:cubicBezTo>
                  <a:cubicBezTo>
                    <a:pt x="191" y="11"/>
                    <a:pt x="138" y="0"/>
                    <a:pt x="9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5" name="Google Shape;3125;p45"/>
            <p:cNvSpPr/>
            <p:nvPr/>
          </p:nvSpPr>
          <p:spPr>
            <a:xfrm>
              <a:off x="4516325" y="2118375"/>
              <a:ext cx="7225" cy="1975"/>
            </a:xfrm>
            <a:custGeom>
              <a:rect b="b" l="l" r="r" t="t"/>
              <a:pathLst>
                <a:path extrusionOk="0" h="79" w="289">
                  <a:moveTo>
                    <a:pt x="253" y="1"/>
                  </a:moveTo>
                  <a:cubicBezTo>
                    <a:pt x="248" y="1"/>
                    <a:pt x="243" y="3"/>
                    <a:pt x="239" y="7"/>
                  </a:cubicBezTo>
                  <a:cubicBezTo>
                    <a:pt x="179" y="31"/>
                    <a:pt x="96" y="31"/>
                    <a:pt x="24" y="31"/>
                  </a:cubicBezTo>
                  <a:cubicBezTo>
                    <a:pt x="1" y="31"/>
                    <a:pt x="1" y="79"/>
                    <a:pt x="24" y="79"/>
                  </a:cubicBezTo>
                  <a:cubicBezTo>
                    <a:pt x="96" y="79"/>
                    <a:pt x="179" y="79"/>
                    <a:pt x="251" y="43"/>
                  </a:cubicBezTo>
                  <a:cubicBezTo>
                    <a:pt x="289" y="33"/>
                    <a:pt x="273" y="1"/>
                    <a:pt x="25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6" name="Google Shape;3126;p45"/>
            <p:cNvSpPr/>
            <p:nvPr/>
          </p:nvSpPr>
          <p:spPr>
            <a:xfrm>
              <a:off x="4529125" y="2138200"/>
              <a:ext cx="10450" cy="2700"/>
            </a:xfrm>
            <a:custGeom>
              <a:rect b="b" l="l" r="r" t="t"/>
              <a:pathLst>
                <a:path extrusionOk="0" h="108" w="418">
                  <a:moveTo>
                    <a:pt x="191" y="0"/>
                  </a:moveTo>
                  <a:cubicBezTo>
                    <a:pt x="131" y="0"/>
                    <a:pt x="96" y="0"/>
                    <a:pt x="36" y="12"/>
                  </a:cubicBezTo>
                  <a:cubicBezTo>
                    <a:pt x="1" y="24"/>
                    <a:pt x="1" y="72"/>
                    <a:pt x="36" y="83"/>
                  </a:cubicBezTo>
                  <a:cubicBezTo>
                    <a:pt x="96" y="107"/>
                    <a:pt x="143" y="107"/>
                    <a:pt x="191" y="107"/>
                  </a:cubicBezTo>
                  <a:cubicBezTo>
                    <a:pt x="262" y="107"/>
                    <a:pt x="310" y="83"/>
                    <a:pt x="382" y="83"/>
                  </a:cubicBezTo>
                  <a:cubicBezTo>
                    <a:pt x="417" y="72"/>
                    <a:pt x="417" y="24"/>
                    <a:pt x="382" y="12"/>
                  </a:cubicBezTo>
                  <a:cubicBezTo>
                    <a:pt x="310" y="12"/>
                    <a:pt x="262" y="0"/>
                    <a:pt x="19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7" name="Google Shape;3127;p45"/>
            <p:cNvSpPr/>
            <p:nvPr/>
          </p:nvSpPr>
          <p:spPr>
            <a:xfrm>
              <a:off x="4534775" y="2146825"/>
              <a:ext cx="2125" cy="1800"/>
            </a:xfrm>
            <a:custGeom>
              <a:rect b="b" l="l" r="r" t="t"/>
              <a:pathLst>
                <a:path extrusionOk="0" h="72" w="85">
                  <a:moveTo>
                    <a:pt x="48" y="0"/>
                  </a:moveTo>
                  <a:cubicBezTo>
                    <a:pt x="1" y="0"/>
                    <a:pt x="1" y="72"/>
                    <a:pt x="48" y="72"/>
                  </a:cubicBezTo>
                  <a:cubicBezTo>
                    <a:pt x="84" y="72"/>
                    <a:pt x="84" y="0"/>
                    <a:pt x="4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8" name="Google Shape;3128;p45"/>
            <p:cNvSpPr/>
            <p:nvPr/>
          </p:nvSpPr>
          <p:spPr>
            <a:xfrm>
              <a:off x="4539250" y="2159250"/>
              <a:ext cx="4350" cy="3375"/>
            </a:xfrm>
            <a:custGeom>
              <a:rect b="b" l="l" r="r" t="t"/>
              <a:pathLst>
                <a:path extrusionOk="0" h="135" w="174">
                  <a:moveTo>
                    <a:pt x="116" y="0"/>
                  </a:moveTo>
                  <a:cubicBezTo>
                    <a:pt x="94" y="0"/>
                    <a:pt x="72" y="12"/>
                    <a:pt x="72" y="39"/>
                  </a:cubicBezTo>
                  <a:lnTo>
                    <a:pt x="36" y="75"/>
                  </a:lnTo>
                  <a:cubicBezTo>
                    <a:pt x="0" y="99"/>
                    <a:pt x="0" y="134"/>
                    <a:pt x="48" y="134"/>
                  </a:cubicBezTo>
                  <a:cubicBezTo>
                    <a:pt x="107" y="134"/>
                    <a:pt x="155" y="111"/>
                    <a:pt x="167" y="51"/>
                  </a:cubicBezTo>
                  <a:cubicBezTo>
                    <a:pt x="174" y="18"/>
                    <a:pt x="144" y="0"/>
                    <a:pt x="11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9" name="Google Shape;3129;p45"/>
            <p:cNvSpPr/>
            <p:nvPr/>
          </p:nvSpPr>
          <p:spPr>
            <a:xfrm>
              <a:off x="4577350" y="2177250"/>
              <a:ext cx="9475" cy="5650"/>
            </a:xfrm>
            <a:custGeom>
              <a:rect b="b" l="l" r="r" t="t"/>
              <a:pathLst>
                <a:path extrusionOk="0" h="226" w="379">
                  <a:moveTo>
                    <a:pt x="123" y="0"/>
                  </a:moveTo>
                  <a:cubicBezTo>
                    <a:pt x="103" y="0"/>
                    <a:pt x="82" y="3"/>
                    <a:pt x="60" y="10"/>
                  </a:cubicBezTo>
                  <a:cubicBezTo>
                    <a:pt x="12" y="34"/>
                    <a:pt x="0" y="93"/>
                    <a:pt x="36" y="105"/>
                  </a:cubicBezTo>
                  <a:cubicBezTo>
                    <a:pt x="72" y="117"/>
                    <a:pt x="84" y="153"/>
                    <a:pt x="119" y="165"/>
                  </a:cubicBezTo>
                  <a:lnTo>
                    <a:pt x="203" y="212"/>
                  </a:lnTo>
                  <a:cubicBezTo>
                    <a:pt x="218" y="221"/>
                    <a:pt x="233" y="226"/>
                    <a:pt x="247" y="226"/>
                  </a:cubicBezTo>
                  <a:cubicBezTo>
                    <a:pt x="323" y="226"/>
                    <a:pt x="378" y="108"/>
                    <a:pt x="298" y="57"/>
                  </a:cubicBezTo>
                  <a:cubicBezTo>
                    <a:pt x="228" y="22"/>
                    <a:pt x="178" y="0"/>
                    <a:pt x="12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0" name="Google Shape;3130;p45"/>
            <p:cNvSpPr/>
            <p:nvPr/>
          </p:nvSpPr>
          <p:spPr>
            <a:xfrm>
              <a:off x="4577950" y="2153000"/>
              <a:ext cx="7800" cy="5250"/>
            </a:xfrm>
            <a:custGeom>
              <a:rect b="b" l="l" r="r" t="t"/>
              <a:pathLst>
                <a:path extrusionOk="0" h="210" w="312">
                  <a:moveTo>
                    <a:pt x="184" y="0"/>
                  </a:moveTo>
                  <a:cubicBezTo>
                    <a:pt x="175" y="0"/>
                    <a:pt x="165" y="1"/>
                    <a:pt x="155" y="3"/>
                  </a:cubicBezTo>
                  <a:cubicBezTo>
                    <a:pt x="95" y="15"/>
                    <a:pt x="48" y="27"/>
                    <a:pt x="12" y="75"/>
                  </a:cubicBezTo>
                  <a:cubicBezTo>
                    <a:pt x="0" y="87"/>
                    <a:pt x="0" y="122"/>
                    <a:pt x="12" y="134"/>
                  </a:cubicBezTo>
                  <a:cubicBezTo>
                    <a:pt x="48" y="182"/>
                    <a:pt x="95" y="194"/>
                    <a:pt x="155" y="206"/>
                  </a:cubicBezTo>
                  <a:cubicBezTo>
                    <a:pt x="165" y="208"/>
                    <a:pt x="175" y="209"/>
                    <a:pt x="184" y="209"/>
                  </a:cubicBezTo>
                  <a:cubicBezTo>
                    <a:pt x="312" y="209"/>
                    <a:pt x="312" y="0"/>
                    <a:pt x="18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1" name="Google Shape;3131;p45"/>
            <p:cNvSpPr/>
            <p:nvPr/>
          </p:nvSpPr>
          <p:spPr>
            <a:xfrm>
              <a:off x="4578525" y="2114225"/>
              <a:ext cx="9675" cy="4650"/>
            </a:xfrm>
            <a:custGeom>
              <a:rect b="b" l="l" r="r" t="t"/>
              <a:pathLst>
                <a:path extrusionOk="0" h="186" w="387">
                  <a:moveTo>
                    <a:pt x="257" y="1"/>
                  </a:moveTo>
                  <a:cubicBezTo>
                    <a:pt x="248" y="1"/>
                    <a:pt x="238" y="3"/>
                    <a:pt x="227" y="7"/>
                  </a:cubicBezTo>
                  <a:cubicBezTo>
                    <a:pt x="203" y="19"/>
                    <a:pt x="156" y="19"/>
                    <a:pt x="120" y="30"/>
                  </a:cubicBezTo>
                  <a:lnTo>
                    <a:pt x="37" y="78"/>
                  </a:lnTo>
                  <a:cubicBezTo>
                    <a:pt x="1" y="90"/>
                    <a:pt x="1" y="138"/>
                    <a:pt x="37" y="149"/>
                  </a:cubicBezTo>
                  <a:cubicBezTo>
                    <a:pt x="90" y="173"/>
                    <a:pt x="135" y="185"/>
                    <a:pt x="180" y="185"/>
                  </a:cubicBezTo>
                  <a:cubicBezTo>
                    <a:pt x="224" y="185"/>
                    <a:pt x="269" y="173"/>
                    <a:pt x="322" y="149"/>
                  </a:cubicBezTo>
                  <a:cubicBezTo>
                    <a:pt x="386" y="118"/>
                    <a:pt x="336" y="1"/>
                    <a:pt x="25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2" name="Google Shape;3132;p45"/>
            <p:cNvSpPr/>
            <p:nvPr/>
          </p:nvSpPr>
          <p:spPr>
            <a:xfrm>
              <a:off x="4577950" y="2084475"/>
              <a:ext cx="3125" cy="2375"/>
            </a:xfrm>
            <a:custGeom>
              <a:rect b="b" l="l" r="r" t="t"/>
              <a:pathLst>
                <a:path extrusionOk="0" h="95" w="125">
                  <a:moveTo>
                    <a:pt x="80" y="1"/>
                  </a:moveTo>
                  <a:cubicBezTo>
                    <a:pt x="74" y="1"/>
                    <a:pt x="67" y="2"/>
                    <a:pt x="60" y="6"/>
                  </a:cubicBezTo>
                  <a:cubicBezTo>
                    <a:pt x="48" y="6"/>
                    <a:pt x="48" y="18"/>
                    <a:pt x="24" y="18"/>
                  </a:cubicBezTo>
                  <a:cubicBezTo>
                    <a:pt x="0" y="30"/>
                    <a:pt x="0" y="77"/>
                    <a:pt x="24" y="77"/>
                  </a:cubicBezTo>
                  <a:cubicBezTo>
                    <a:pt x="48" y="77"/>
                    <a:pt x="48" y="89"/>
                    <a:pt x="60" y="89"/>
                  </a:cubicBezTo>
                  <a:cubicBezTo>
                    <a:pt x="67" y="93"/>
                    <a:pt x="74" y="95"/>
                    <a:pt x="80" y="95"/>
                  </a:cubicBezTo>
                  <a:cubicBezTo>
                    <a:pt x="124" y="95"/>
                    <a:pt x="124" y="1"/>
                    <a:pt x="8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3" name="Google Shape;3133;p45"/>
            <p:cNvSpPr/>
            <p:nvPr/>
          </p:nvSpPr>
          <p:spPr>
            <a:xfrm>
              <a:off x="4521375" y="2057825"/>
              <a:ext cx="24150" cy="4450"/>
            </a:xfrm>
            <a:custGeom>
              <a:rect b="b" l="l" r="r" t="t"/>
              <a:pathLst>
                <a:path extrusionOk="0" h="178" w="966">
                  <a:moveTo>
                    <a:pt x="870" y="0"/>
                  </a:moveTo>
                  <a:cubicBezTo>
                    <a:pt x="584" y="12"/>
                    <a:pt x="299" y="24"/>
                    <a:pt x="37" y="84"/>
                  </a:cubicBezTo>
                  <a:cubicBezTo>
                    <a:pt x="1" y="84"/>
                    <a:pt x="1" y="143"/>
                    <a:pt x="37" y="143"/>
                  </a:cubicBezTo>
                  <a:cubicBezTo>
                    <a:pt x="156" y="170"/>
                    <a:pt x="280" y="178"/>
                    <a:pt x="406" y="178"/>
                  </a:cubicBezTo>
                  <a:cubicBezTo>
                    <a:pt x="558" y="178"/>
                    <a:pt x="714" y="167"/>
                    <a:pt x="870" y="167"/>
                  </a:cubicBezTo>
                  <a:cubicBezTo>
                    <a:pt x="965" y="167"/>
                    <a:pt x="965" y="0"/>
                    <a:pt x="87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4" name="Google Shape;3134;p45"/>
            <p:cNvSpPr/>
            <p:nvPr/>
          </p:nvSpPr>
          <p:spPr>
            <a:xfrm>
              <a:off x="4510425" y="2055400"/>
              <a:ext cx="5275" cy="4025"/>
            </a:xfrm>
            <a:custGeom>
              <a:rect b="b" l="l" r="r" t="t"/>
              <a:pathLst>
                <a:path extrusionOk="0" h="161" w="211">
                  <a:moveTo>
                    <a:pt x="153" y="0"/>
                  </a:moveTo>
                  <a:cubicBezTo>
                    <a:pt x="149" y="0"/>
                    <a:pt x="145" y="1"/>
                    <a:pt x="141" y="2"/>
                  </a:cubicBezTo>
                  <a:cubicBezTo>
                    <a:pt x="94" y="50"/>
                    <a:pt x="58" y="74"/>
                    <a:pt x="10" y="121"/>
                  </a:cubicBezTo>
                  <a:cubicBezTo>
                    <a:pt x="1" y="141"/>
                    <a:pt x="15" y="160"/>
                    <a:pt x="27" y="160"/>
                  </a:cubicBezTo>
                  <a:cubicBezTo>
                    <a:pt x="29" y="160"/>
                    <a:pt x="32" y="159"/>
                    <a:pt x="34" y="157"/>
                  </a:cubicBezTo>
                  <a:cubicBezTo>
                    <a:pt x="82" y="109"/>
                    <a:pt x="141" y="97"/>
                    <a:pt x="189" y="50"/>
                  </a:cubicBezTo>
                  <a:cubicBezTo>
                    <a:pt x="210" y="39"/>
                    <a:pt x="184" y="0"/>
                    <a:pt x="15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5" name="Google Shape;3135;p45"/>
            <p:cNvSpPr/>
            <p:nvPr/>
          </p:nvSpPr>
          <p:spPr>
            <a:xfrm>
              <a:off x="4458400" y="2051575"/>
              <a:ext cx="49325" cy="15950"/>
            </a:xfrm>
            <a:custGeom>
              <a:rect b="b" l="l" r="r" t="t"/>
              <a:pathLst>
                <a:path extrusionOk="0" h="638" w="1973">
                  <a:moveTo>
                    <a:pt x="1960" y="0"/>
                  </a:moveTo>
                  <a:cubicBezTo>
                    <a:pt x="1341" y="298"/>
                    <a:pt x="663" y="369"/>
                    <a:pt x="20" y="596"/>
                  </a:cubicBezTo>
                  <a:cubicBezTo>
                    <a:pt x="0" y="605"/>
                    <a:pt x="4" y="638"/>
                    <a:pt x="19" y="638"/>
                  </a:cubicBezTo>
                  <a:cubicBezTo>
                    <a:pt x="23" y="638"/>
                    <a:pt x="27" y="636"/>
                    <a:pt x="32" y="631"/>
                  </a:cubicBezTo>
                  <a:cubicBezTo>
                    <a:pt x="686" y="453"/>
                    <a:pt x="1365" y="322"/>
                    <a:pt x="1972" y="12"/>
                  </a:cubicBezTo>
                  <a:cubicBezTo>
                    <a:pt x="1972" y="12"/>
                    <a:pt x="1972" y="0"/>
                    <a:pt x="196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6" name="Google Shape;3136;p45"/>
            <p:cNvSpPr/>
            <p:nvPr/>
          </p:nvSpPr>
          <p:spPr>
            <a:xfrm>
              <a:off x="4458575" y="2044825"/>
              <a:ext cx="23075" cy="7875"/>
            </a:xfrm>
            <a:custGeom>
              <a:rect b="b" l="l" r="r" t="t"/>
              <a:pathLst>
                <a:path extrusionOk="0" h="315" w="923">
                  <a:moveTo>
                    <a:pt x="834" y="1"/>
                  </a:moveTo>
                  <a:cubicBezTo>
                    <a:pt x="823" y="1"/>
                    <a:pt x="811" y="3"/>
                    <a:pt x="798" y="8"/>
                  </a:cubicBezTo>
                  <a:cubicBezTo>
                    <a:pt x="667" y="92"/>
                    <a:pt x="525" y="116"/>
                    <a:pt x="370" y="128"/>
                  </a:cubicBezTo>
                  <a:cubicBezTo>
                    <a:pt x="251" y="151"/>
                    <a:pt x="132" y="151"/>
                    <a:pt x="25" y="211"/>
                  </a:cubicBezTo>
                  <a:cubicBezTo>
                    <a:pt x="1" y="223"/>
                    <a:pt x="1" y="282"/>
                    <a:pt x="36" y="294"/>
                  </a:cubicBezTo>
                  <a:cubicBezTo>
                    <a:pt x="82" y="309"/>
                    <a:pt x="128" y="315"/>
                    <a:pt x="174" y="315"/>
                  </a:cubicBezTo>
                  <a:cubicBezTo>
                    <a:pt x="272" y="315"/>
                    <a:pt x="372" y="290"/>
                    <a:pt x="477" y="282"/>
                  </a:cubicBezTo>
                  <a:cubicBezTo>
                    <a:pt x="620" y="247"/>
                    <a:pt x="763" y="211"/>
                    <a:pt x="882" y="128"/>
                  </a:cubicBezTo>
                  <a:cubicBezTo>
                    <a:pt x="922" y="77"/>
                    <a:pt x="894" y="1"/>
                    <a:pt x="83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7" name="Google Shape;3137;p45"/>
            <p:cNvSpPr/>
            <p:nvPr/>
          </p:nvSpPr>
          <p:spPr>
            <a:xfrm>
              <a:off x="4425550" y="2050975"/>
              <a:ext cx="18175" cy="6125"/>
            </a:xfrm>
            <a:custGeom>
              <a:rect b="b" l="l" r="r" t="t"/>
              <a:pathLst>
                <a:path extrusionOk="0" h="245" w="727">
                  <a:moveTo>
                    <a:pt x="679" y="1"/>
                  </a:moveTo>
                  <a:cubicBezTo>
                    <a:pt x="560" y="36"/>
                    <a:pt x="441" y="60"/>
                    <a:pt x="334" y="96"/>
                  </a:cubicBezTo>
                  <a:cubicBezTo>
                    <a:pt x="238" y="120"/>
                    <a:pt x="131" y="120"/>
                    <a:pt x="24" y="167"/>
                  </a:cubicBezTo>
                  <a:cubicBezTo>
                    <a:pt x="0" y="179"/>
                    <a:pt x="12" y="239"/>
                    <a:pt x="36" y="239"/>
                  </a:cubicBezTo>
                  <a:cubicBezTo>
                    <a:pt x="53" y="243"/>
                    <a:pt x="70" y="244"/>
                    <a:pt x="87" y="244"/>
                  </a:cubicBezTo>
                  <a:cubicBezTo>
                    <a:pt x="177" y="244"/>
                    <a:pt x="267" y="197"/>
                    <a:pt x="357" y="167"/>
                  </a:cubicBezTo>
                  <a:cubicBezTo>
                    <a:pt x="464" y="120"/>
                    <a:pt x="572" y="84"/>
                    <a:pt x="691" y="48"/>
                  </a:cubicBezTo>
                  <a:cubicBezTo>
                    <a:pt x="726" y="36"/>
                    <a:pt x="715" y="1"/>
                    <a:pt x="67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8" name="Google Shape;3138;p45"/>
            <p:cNvSpPr/>
            <p:nvPr/>
          </p:nvSpPr>
          <p:spPr>
            <a:xfrm>
              <a:off x="4423150" y="2038775"/>
              <a:ext cx="18625" cy="3600"/>
            </a:xfrm>
            <a:custGeom>
              <a:rect b="b" l="l" r="r" t="t"/>
              <a:pathLst>
                <a:path extrusionOk="0" h="144" w="745">
                  <a:moveTo>
                    <a:pt x="715" y="0"/>
                  </a:moveTo>
                  <a:cubicBezTo>
                    <a:pt x="489" y="24"/>
                    <a:pt x="239" y="24"/>
                    <a:pt x="37" y="108"/>
                  </a:cubicBezTo>
                  <a:cubicBezTo>
                    <a:pt x="1" y="119"/>
                    <a:pt x="1" y="143"/>
                    <a:pt x="37" y="143"/>
                  </a:cubicBezTo>
                  <a:cubicBezTo>
                    <a:pt x="251" y="143"/>
                    <a:pt x="489" y="72"/>
                    <a:pt x="715" y="24"/>
                  </a:cubicBezTo>
                  <a:cubicBezTo>
                    <a:pt x="720" y="26"/>
                    <a:pt x="724" y="27"/>
                    <a:pt x="727" y="27"/>
                  </a:cubicBezTo>
                  <a:cubicBezTo>
                    <a:pt x="744" y="27"/>
                    <a:pt x="725" y="0"/>
                    <a:pt x="71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9" name="Google Shape;3139;p45"/>
            <p:cNvSpPr/>
            <p:nvPr/>
          </p:nvSpPr>
          <p:spPr>
            <a:xfrm>
              <a:off x="4405000" y="2034875"/>
              <a:ext cx="15425" cy="4275"/>
            </a:xfrm>
            <a:custGeom>
              <a:rect b="b" l="l" r="r" t="t"/>
              <a:pathLst>
                <a:path extrusionOk="0" h="171" w="617">
                  <a:moveTo>
                    <a:pt x="590" y="0"/>
                  </a:moveTo>
                  <a:cubicBezTo>
                    <a:pt x="588" y="0"/>
                    <a:pt x="586" y="1"/>
                    <a:pt x="584" y="2"/>
                  </a:cubicBezTo>
                  <a:cubicBezTo>
                    <a:pt x="477" y="25"/>
                    <a:pt x="382" y="37"/>
                    <a:pt x="286" y="61"/>
                  </a:cubicBezTo>
                  <a:cubicBezTo>
                    <a:pt x="191" y="85"/>
                    <a:pt x="96" y="85"/>
                    <a:pt x="24" y="121"/>
                  </a:cubicBezTo>
                  <a:cubicBezTo>
                    <a:pt x="1" y="145"/>
                    <a:pt x="13" y="168"/>
                    <a:pt x="36" y="168"/>
                  </a:cubicBezTo>
                  <a:cubicBezTo>
                    <a:pt x="49" y="170"/>
                    <a:pt x="62" y="171"/>
                    <a:pt x="75" y="171"/>
                  </a:cubicBezTo>
                  <a:cubicBezTo>
                    <a:pt x="154" y="171"/>
                    <a:pt x="226" y="141"/>
                    <a:pt x="298" y="121"/>
                  </a:cubicBezTo>
                  <a:cubicBezTo>
                    <a:pt x="382" y="109"/>
                    <a:pt x="489" y="85"/>
                    <a:pt x="584" y="61"/>
                  </a:cubicBezTo>
                  <a:cubicBezTo>
                    <a:pt x="617" y="50"/>
                    <a:pt x="610" y="0"/>
                    <a:pt x="59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0" name="Google Shape;3140;p45"/>
            <p:cNvSpPr/>
            <p:nvPr/>
          </p:nvSpPr>
          <p:spPr>
            <a:xfrm>
              <a:off x="4380600" y="2030150"/>
              <a:ext cx="21150" cy="5400"/>
            </a:xfrm>
            <a:custGeom>
              <a:rect b="b" l="l" r="r" t="t"/>
              <a:pathLst>
                <a:path extrusionOk="0" h="216" w="846">
                  <a:moveTo>
                    <a:pt x="738" y="0"/>
                  </a:moveTo>
                  <a:cubicBezTo>
                    <a:pt x="500" y="24"/>
                    <a:pt x="262" y="60"/>
                    <a:pt x="36" y="155"/>
                  </a:cubicBezTo>
                  <a:cubicBezTo>
                    <a:pt x="0" y="167"/>
                    <a:pt x="24" y="214"/>
                    <a:pt x="48" y="214"/>
                  </a:cubicBezTo>
                  <a:cubicBezTo>
                    <a:pt x="65" y="215"/>
                    <a:pt x="83" y="216"/>
                    <a:pt x="100" y="216"/>
                  </a:cubicBezTo>
                  <a:cubicBezTo>
                    <a:pt x="309" y="216"/>
                    <a:pt x="519" y="155"/>
                    <a:pt x="738" y="155"/>
                  </a:cubicBezTo>
                  <a:cubicBezTo>
                    <a:pt x="846" y="155"/>
                    <a:pt x="846" y="0"/>
                    <a:pt x="73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1" name="Google Shape;3141;p45"/>
            <p:cNvSpPr/>
            <p:nvPr/>
          </p:nvSpPr>
          <p:spPr>
            <a:xfrm>
              <a:off x="4372250" y="2011675"/>
              <a:ext cx="12075" cy="6700"/>
            </a:xfrm>
            <a:custGeom>
              <a:rect b="b" l="l" r="r" t="t"/>
              <a:pathLst>
                <a:path extrusionOk="0" h="268" w="483">
                  <a:moveTo>
                    <a:pt x="391" y="0"/>
                  </a:moveTo>
                  <a:cubicBezTo>
                    <a:pt x="373" y="0"/>
                    <a:pt x="357" y="7"/>
                    <a:pt x="346" y="25"/>
                  </a:cubicBezTo>
                  <a:cubicBezTo>
                    <a:pt x="299" y="84"/>
                    <a:pt x="251" y="120"/>
                    <a:pt x="191" y="132"/>
                  </a:cubicBezTo>
                  <a:cubicBezTo>
                    <a:pt x="132" y="168"/>
                    <a:pt x="84" y="180"/>
                    <a:pt x="25" y="203"/>
                  </a:cubicBezTo>
                  <a:cubicBezTo>
                    <a:pt x="1" y="227"/>
                    <a:pt x="13" y="263"/>
                    <a:pt x="49" y="263"/>
                  </a:cubicBezTo>
                  <a:cubicBezTo>
                    <a:pt x="68" y="266"/>
                    <a:pt x="88" y="267"/>
                    <a:pt x="108" y="267"/>
                  </a:cubicBezTo>
                  <a:cubicBezTo>
                    <a:pt x="242" y="267"/>
                    <a:pt x="372" y="199"/>
                    <a:pt x="465" y="84"/>
                  </a:cubicBezTo>
                  <a:cubicBezTo>
                    <a:pt x="482" y="42"/>
                    <a:pt x="433" y="0"/>
                    <a:pt x="39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2" name="Google Shape;3142;p45"/>
            <p:cNvSpPr/>
            <p:nvPr/>
          </p:nvSpPr>
          <p:spPr>
            <a:xfrm>
              <a:off x="4371975" y="2008700"/>
              <a:ext cx="9250" cy="1225"/>
            </a:xfrm>
            <a:custGeom>
              <a:rect b="b" l="l" r="r" t="t"/>
              <a:pathLst>
                <a:path extrusionOk="0" h="49" w="370">
                  <a:moveTo>
                    <a:pt x="369" y="1"/>
                  </a:moveTo>
                  <a:cubicBezTo>
                    <a:pt x="250" y="1"/>
                    <a:pt x="131" y="1"/>
                    <a:pt x="12" y="25"/>
                  </a:cubicBezTo>
                  <a:cubicBezTo>
                    <a:pt x="0" y="25"/>
                    <a:pt x="12" y="49"/>
                    <a:pt x="12" y="49"/>
                  </a:cubicBezTo>
                  <a:cubicBezTo>
                    <a:pt x="131" y="13"/>
                    <a:pt x="250" y="13"/>
                    <a:pt x="36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3" name="Google Shape;3143;p45"/>
            <p:cNvSpPr/>
            <p:nvPr/>
          </p:nvSpPr>
          <p:spPr>
            <a:xfrm>
              <a:off x="4374050" y="1998300"/>
              <a:ext cx="12825" cy="6275"/>
            </a:xfrm>
            <a:custGeom>
              <a:rect b="b" l="l" r="r" t="t"/>
              <a:pathLst>
                <a:path extrusionOk="0" h="251" w="513">
                  <a:moveTo>
                    <a:pt x="417" y="0"/>
                  </a:moveTo>
                  <a:cubicBezTo>
                    <a:pt x="286" y="0"/>
                    <a:pt x="96" y="60"/>
                    <a:pt x="12" y="179"/>
                  </a:cubicBezTo>
                  <a:cubicBezTo>
                    <a:pt x="0" y="203"/>
                    <a:pt x="12" y="250"/>
                    <a:pt x="60" y="250"/>
                  </a:cubicBezTo>
                  <a:cubicBezTo>
                    <a:pt x="119" y="238"/>
                    <a:pt x="167" y="226"/>
                    <a:pt x="227" y="179"/>
                  </a:cubicBezTo>
                  <a:cubicBezTo>
                    <a:pt x="286" y="143"/>
                    <a:pt x="346" y="119"/>
                    <a:pt x="417" y="119"/>
                  </a:cubicBezTo>
                  <a:cubicBezTo>
                    <a:pt x="421" y="120"/>
                    <a:pt x="425" y="120"/>
                    <a:pt x="429" y="120"/>
                  </a:cubicBezTo>
                  <a:cubicBezTo>
                    <a:pt x="512" y="120"/>
                    <a:pt x="508" y="0"/>
                    <a:pt x="41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4" name="Google Shape;3144;p45"/>
            <p:cNvSpPr/>
            <p:nvPr/>
          </p:nvSpPr>
          <p:spPr>
            <a:xfrm>
              <a:off x="4366900" y="1981625"/>
              <a:ext cx="16975" cy="4100"/>
            </a:xfrm>
            <a:custGeom>
              <a:rect b="b" l="l" r="r" t="t"/>
              <a:pathLst>
                <a:path extrusionOk="0" h="164" w="679">
                  <a:moveTo>
                    <a:pt x="596" y="0"/>
                  </a:moveTo>
                  <a:cubicBezTo>
                    <a:pt x="501" y="0"/>
                    <a:pt x="405" y="0"/>
                    <a:pt x="298" y="12"/>
                  </a:cubicBezTo>
                  <a:cubicBezTo>
                    <a:pt x="215" y="24"/>
                    <a:pt x="108" y="24"/>
                    <a:pt x="36" y="72"/>
                  </a:cubicBezTo>
                  <a:cubicBezTo>
                    <a:pt x="1" y="84"/>
                    <a:pt x="1" y="143"/>
                    <a:pt x="48" y="155"/>
                  </a:cubicBezTo>
                  <a:cubicBezTo>
                    <a:pt x="65" y="161"/>
                    <a:pt x="83" y="163"/>
                    <a:pt x="102" y="163"/>
                  </a:cubicBezTo>
                  <a:cubicBezTo>
                    <a:pt x="160" y="163"/>
                    <a:pt x="223" y="140"/>
                    <a:pt x="286" y="131"/>
                  </a:cubicBezTo>
                  <a:lnTo>
                    <a:pt x="596" y="84"/>
                  </a:lnTo>
                  <a:cubicBezTo>
                    <a:pt x="601" y="84"/>
                    <a:pt x="605" y="85"/>
                    <a:pt x="610" y="85"/>
                  </a:cubicBezTo>
                  <a:cubicBezTo>
                    <a:pt x="679" y="85"/>
                    <a:pt x="674" y="0"/>
                    <a:pt x="59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5" name="Google Shape;3145;p45"/>
            <p:cNvSpPr/>
            <p:nvPr/>
          </p:nvSpPr>
          <p:spPr>
            <a:xfrm>
              <a:off x="4373750" y="1965675"/>
              <a:ext cx="25425" cy="5600"/>
            </a:xfrm>
            <a:custGeom>
              <a:rect b="b" l="l" r="r" t="t"/>
              <a:pathLst>
                <a:path extrusionOk="0" h="224" w="1017">
                  <a:moveTo>
                    <a:pt x="619" y="1"/>
                  </a:moveTo>
                  <a:cubicBezTo>
                    <a:pt x="568" y="1"/>
                    <a:pt x="516" y="3"/>
                    <a:pt x="465" y="7"/>
                  </a:cubicBezTo>
                  <a:cubicBezTo>
                    <a:pt x="322" y="19"/>
                    <a:pt x="167" y="19"/>
                    <a:pt x="48" y="115"/>
                  </a:cubicBezTo>
                  <a:cubicBezTo>
                    <a:pt x="0" y="138"/>
                    <a:pt x="12" y="222"/>
                    <a:pt x="72" y="222"/>
                  </a:cubicBezTo>
                  <a:cubicBezTo>
                    <a:pt x="83" y="223"/>
                    <a:pt x="94" y="223"/>
                    <a:pt x="105" y="223"/>
                  </a:cubicBezTo>
                  <a:cubicBezTo>
                    <a:pt x="215" y="223"/>
                    <a:pt x="335" y="174"/>
                    <a:pt x="465" y="174"/>
                  </a:cubicBezTo>
                  <a:cubicBezTo>
                    <a:pt x="503" y="167"/>
                    <a:pt x="543" y="164"/>
                    <a:pt x="583" y="164"/>
                  </a:cubicBezTo>
                  <a:cubicBezTo>
                    <a:pt x="679" y="164"/>
                    <a:pt x="780" y="181"/>
                    <a:pt x="882" y="198"/>
                  </a:cubicBezTo>
                  <a:cubicBezTo>
                    <a:pt x="888" y="200"/>
                    <a:pt x="895" y="200"/>
                    <a:pt x="901" y="200"/>
                  </a:cubicBezTo>
                  <a:cubicBezTo>
                    <a:pt x="983" y="200"/>
                    <a:pt x="1017" y="65"/>
                    <a:pt x="917" y="43"/>
                  </a:cubicBezTo>
                  <a:cubicBezTo>
                    <a:pt x="822" y="11"/>
                    <a:pt x="721" y="1"/>
                    <a:pt x="61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6" name="Google Shape;3146;p45"/>
            <p:cNvSpPr/>
            <p:nvPr/>
          </p:nvSpPr>
          <p:spPr>
            <a:xfrm>
              <a:off x="4392800" y="1960275"/>
              <a:ext cx="7625" cy="3025"/>
            </a:xfrm>
            <a:custGeom>
              <a:rect b="b" l="l" r="r" t="t"/>
              <a:pathLst>
                <a:path extrusionOk="0" h="121" w="305">
                  <a:moveTo>
                    <a:pt x="87" y="1"/>
                  </a:moveTo>
                  <a:cubicBezTo>
                    <a:pt x="60" y="1"/>
                    <a:pt x="35" y="6"/>
                    <a:pt x="12" y="21"/>
                  </a:cubicBezTo>
                  <a:cubicBezTo>
                    <a:pt x="0" y="33"/>
                    <a:pt x="0" y="57"/>
                    <a:pt x="12" y="81"/>
                  </a:cubicBezTo>
                  <a:cubicBezTo>
                    <a:pt x="84" y="104"/>
                    <a:pt x="155" y="92"/>
                    <a:pt x="239" y="116"/>
                  </a:cubicBezTo>
                  <a:cubicBezTo>
                    <a:pt x="243" y="119"/>
                    <a:pt x="247" y="121"/>
                    <a:pt x="252" y="121"/>
                  </a:cubicBezTo>
                  <a:cubicBezTo>
                    <a:pt x="282" y="121"/>
                    <a:pt x="304" y="55"/>
                    <a:pt x="262" y="45"/>
                  </a:cubicBezTo>
                  <a:cubicBezTo>
                    <a:pt x="213" y="28"/>
                    <a:pt x="147" y="1"/>
                    <a:pt x="8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7" name="Google Shape;3147;p45"/>
            <p:cNvSpPr/>
            <p:nvPr/>
          </p:nvSpPr>
          <p:spPr>
            <a:xfrm>
              <a:off x="4384475" y="1953775"/>
              <a:ext cx="23825" cy="5925"/>
            </a:xfrm>
            <a:custGeom>
              <a:rect b="b" l="l" r="r" t="t"/>
              <a:pathLst>
                <a:path extrusionOk="0" h="237" w="953">
                  <a:moveTo>
                    <a:pt x="454" y="0"/>
                  </a:moveTo>
                  <a:cubicBezTo>
                    <a:pt x="304" y="0"/>
                    <a:pt x="157" y="31"/>
                    <a:pt x="48" y="102"/>
                  </a:cubicBezTo>
                  <a:cubicBezTo>
                    <a:pt x="0" y="126"/>
                    <a:pt x="0" y="198"/>
                    <a:pt x="60" y="221"/>
                  </a:cubicBezTo>
                  <a:cubicBezTo>
                    <a:pt x="99" y="232"/>
                    <a:pt x="139" y="237"/>
                    <a:pt x="179" y="237"/>
                  </a:cubicBezTo>
                  <a:cubicBezTo>
                    <a:pt x="271" y="237"/>
                    <a:pt x="365" y="214"/>
                    <a:pt x="464" y="198"/>
                  </a:cubicBezTo>
                  <a:cubicBezTo>
                    <a:pt x="607" y="174"/>
                    <a:pt x="786" y="138"/>
                    <a:pt x="941" y="126"/>
                  </a:cubicBezTo>
                  <a:cubicBezTo>
                    <a:pt x="953" y="126"/>
                    <a:pt x="953" y="126"/>
                    <a:pt x="941" y="114"/>
                  </a:cubicBezTo>
                  <a:cubicBezTo>
                    <a:pt x="812" y="43"/>
                    <a:pt x="631" y="0"/>
                    <a:pt x="45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8" name="Google Shape;3148;p45"/>
            <p:cNvSpPr/>
            <p:nvPr/>
          </p:nvSpPr>
          <p:spPr>
            <a:xfrm>
              <a:off x="4315400" y="1948000"/>
              <a:ext cx="102725" cy="9475"/>
            </a:xfrm>
            <a:custGeom>
              <a:rect b="b" l="l" r="r" t="t"/>
              <a:pathLst>
                <a:path extrusionOk="0" h="379" w="4109">
                  <a:moveTo>
                    <a:pt x="4061" y="0"/>
                  </a:moveTo>
                  <a:cubicBezTo>
                    <a:pt x="3710" y="54"/>
                    <a:pt x="3358" y="57"/>
                    <a:pt x="3009" y="57"/>
                  </a:cubicBezTo>
                  <a:cubicBezTo>
                    <a:pt x="2965" y="57"/>
                    <a:pt x="2921" y="57"/>
                    <a:pt x="2878" y="57"/>
                  </a:cubicBezTo>
                  <a:cubicBezTo>
                    <a:pt x="2572" y="57"/>
                    <a:pt x="2267" y="59"/>
                    <a:pt x="1965" y="95"/>
                  </a:cubicBezTo>
                  <a:cubicBezTo>
                    <a:pt x="1322" y="155"/>
                    <a:pt x="679" y="214"/>
                    <a:pt x="60" y="274"/>
                  </a:cubicBezTo>
                  <a:cubicBezTo>
                    <a:pt x="1" y="274"/>
                    <a:pt x="1" y="369"/>
                    <a:pt x="60" y="369"/>
                  </a:cubicBezTo>
                  <a:cubicBezTo>
                    <a:pt x="154" y="376"/>
                    <a:pt x="247" y="379"/>
                    <a:pt x="341" y="379"/>
                  </a:cubicBezTo>
                  <a:cubicBezTo>
                    <a:pt x="929" y="379"/>
                    <a:pt x="1523" y="262"/>
                    <a:pt x="2108" y="191"/>
                  </a:cubicBezTo>
                  <a:cubicBezTo>
                    <a:pt x="2763" y="119"/>
                    <a:pt x="3430" y="179"/>
                    <a:pt x="4073" y="60"/>
                  </a:cubicBezTo>
                  <a:cubicBezTo>
                    <a:pt x="4108" y="60"/>
                    <a:pt x="4085" y="0"/>
                    <a:pt x="406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9" name="Google Shape;3149;p45"/>
            <p:cNvSpPr/>
            <p:nvPr/>
          </p:nvSpPr>
          <p:spPr>
            <a:xfrm>
              <a:off x="4398150" y="1943675"/>
              <a:ext cx="25925" cy="3175"/>
            </a:xfrm>
            <a:custGeom>
              <a:rect b="b" l="l" r="r" t="t"/>
              <a:pathLst>
                <a:path extrusionOk="0" h="127" w="1037">
                  <a:moveTo>
                    <a:pt x="496" y="0"/>
                  </a:moveTo>
                  <a:cubicBezTo>
                    <a:pt x="340" y="0"/>
                    <a:pt x="185" y="6"/>
                    <a:pt x="36" y="30"/>
                  </a:cubicBezTo>
                  <a:cubicBezTo>
                    <a:pt x="1" y="30"/>
                    <a:pt x="1" y="102"/>
                    <a:pt x="36" y="102"/>
                  </a:cubicBezTo>
                  <a:cubicBezTo>
                    <a:pt x="160" y="121"/>
                    <a:pt x="284" y="126"/>
                    <a:pt x="408" y="126"/>
                  </a:cubicBezTo>
                  <a:cubicBezTo>
                    <a:pt x="594" y="126"/>
                    <a:pt x="779" y="114"/>
                    <a:pt x="965" y="114"/>
                  </a:cubicBezTo>
                  <a:cubicBezTo>
                    <a:pt x="1037" y="114"/>
                    <a:pt x="1037" y="6"/>
                    <a:pt x="965" y="6"/>
                  </a:cubicBezTo>
                  <a:cubicBezTo>
                    <a:pt x="810" y="6"/>
                    <a:pt x="653" y="0"/>
                    <a:pt x="49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0" name="Google Shape;3150;p45"/>
            <p:cNvSpPr/>
            <p:nvPr/>
          </p:nvSpPr>
          <p:spPr>
            <a:xfrm>
              <a:off x="4389825" y="1937600"/>
              <a:ext cx="30675" cy="3650"/>
            </a:xfrm>
            <a:custGeom>
              <a:rect b="b" l="l" r="r" t="t"/>
              <a:pathLst>
                <a:path extrusionOk="0" h="146" w="1227">
                  <a:moveTo>
                    <a:pt x="541" y="1"/>
                  </a:moveTo>
                  <a:cubicBezTo>
                    <a:pt x="372" y="1"/>
                    <a:pt x="203" y="7"/>
                    <a:pt x="36" y="23"/>
                  </a:cubicBezTo>
                  <a:cubicBezTo>
                    <a:pt x="0" y="23"/>
                    <a:pt x="0" y="83"/>
                    <a:pt x="36" y="83"/>
                  </a:cubicBezTo>
                  <a:cubicBezTo>
                    <a:pt x="405" y="130"/>
                    <a:pt x="786" y="118"/>
                    <a:pt x="1155" y="142"/>
                  </a:cubicBezTo>
                  <a:cubicBezTo>
                    <a:pt x="1162" y="144"/>
                    <a:pt x="1168" y="145"/>
                    <a:pt x="1173" y="145"/>
                  </a:cubicBezTo>
                  <a:cubicBezTo>
                    <a:pt x="1226" y="145"/>
                    <a:pt x="1220" y="45"/>
                    <a:pt x="1155" y="23"/>
                  </a:cubicBezTo>
                  <a:cubicBezTo>
                    <a:pt x="953" y="10"/>
                    <a:pt x="747" y="1"/>
                    <a:pt x="54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1" name="Google Shape;3151;p45"/>
            <p:cNvSpPr/>
            <p:nvPr/>
          </p:nvSpPr>
          <p:spPr>
            <a:xfrm>
              <a:off x="4270750" y="1935775"/>
              <a:ext cx="137850" cy="12525"/>
            </a:xfrm>
            <a:custGeom>
              <a:rect b="b" l="l" r="r" t="t"/>
              <a:pathLst>
                <a:path extrusionOk="0" h="501" w="5514">
                  <a:moveTo>
                    <a:pt x="5490" y="1"/>
                  </a:moveTo>
                  <a:cubicBezTo>
                    <a:pt x="3692" y="96"/>
                    <a:pt x="1811" y="25"/>
                    <a:pt x="37" y="418"/>
                  </a:cubicBezTo>
                  <a:cubicBezTo>
                    <a:pt x="1" y="430"/>
                    <a:pt x="13" y="501"/>
                    <a:pt x="60" y="501"/>
                  </a:cubicBezTo>
                  <a:cubicBezTo>
                    <a:pt x="1870" y="406"/>
                    <a:pt x="3704" y="287"/>
                    <a:pt x="5502" y="60"/>
                  </a:cubicBezTo>
                  <a:cubicBezTo>
                    <a:pt x="5513" y="49"/>
                    <a:pt x="5513" y="1"/>
                    <a:pt x="549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2" name="Google Shape;3152;p45"/>
            <p:cNvSpPr/>
            <p:nvPr/>
          </p:nvSpPr>
          <p:spPr>
            <a:xfrm>
              <a:off x="4777425" y="2607000"/>
              <a:ext cx="3250" cy="1600"/>
            </a:xfrm>
            <a:custGeom>
              <a:rect b="b" l="l" r="r" t="t"/>
              <a:pathLst>
                <a:path extrusionOk="0" h="64" w="130">
                  <a:moveTo>
                    <a:pt x="105" y="0"/>
                  </a:moveTo>
                  <a:cubicBezTo>
                    <a:pt x="58" y="0"/>
                    <a:pt x="46" y="12"/>
                    <a:pt x="10" y="24"/>
                  </a:cubicBezTo>
                  <a:cubicBezTo>
                    <a:pt x="1" y="44"/>
                    <a:pt x="7" y="63"/>
                    <a:pt x="29" y="63"/>
                  </a:cubicBezTo>
                  <a:cubicBezTo>
                    <a:pt x="34" y="63"/>
                    <a:pt x="39" y="62"/>
                    <a:pt x="46" y="60"/>
                  </a:cubicBezTo>
                  <a:cubicBezTo>
                    <a:pt x="54" y="52"/>
                    <a:pt x="74" y="38"/>
                    <a:pt x="93" y="38"/>
                  </a:cubicBezTo>
                  <a:cubicBezTo>
                    <a:pt x="101" y="38"/>
                    <a:pt x="110" y="41"/>
                    <a:pt x="117" y="48"/>
                  </a:cubicBezTo>
                  <a:cubicBezTo>
                    <a:pt x="129" y="48"/>
                    <a:pt x="129" y="0"/>
                    <a:pt x="10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3" name="Google Shape;3153;p45"/>
            <p:cNvSpPr/>
            <p:nvPr/>
          </p:nvSpPr>
          <p:spPr>
            <a:xfrm>
              <a:off x="4767550" y="2578725"/>
              <a:ext cx="4175" cy="1250"/>
            </a:xfrm>
            <a:custGeom>
              <a:rect b="b" l="l" r="r" t="t"/>
              <a:pathLst>
                <a:path extrusionOk="0" h="50" w="167">
                  <a:moveTo>
                    <a:pt x="36" y="0"/>
                  </a:moveTo>
                  <a:cubicBezTo>
                    <a:pt x="0" y="0"/>
                    <a:pt x="0" y="48"/>
                    <a:pt x="36" y="48"/>
                  </a:cubicBezTo>
                  <a:lnTo>
                    <a:pt x="143" y="48"/>
                  </a:lnTo>
                  <a:cubicBezTo>
                    <a:pt x="145" y="49"/>
                    <a:pt x="147" y="50"/>
                    <a:pt x="149" y="50"/>
                  </a:cubicBezTo>
                  <a:cubicBezTo>
                    <a:pt x="167" y="50"/>
                    <a:pt x="165" y="0"/>
                    <a:pt x="14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4" name="Google Shape;3154;p45"/>
            <p:cNvSpPr/>
            <p:nvPr/>
          </p:nvSpPr>
          <p:spPr>
            <a:xfrm>
              <a:off x="4644325" y="2658800"/>
              <a:ext cx="13400" cy="5625"/>
            </a:xfrm>
            <a:custGeom>
              <a:rect b="b" l="l" r="r" t="t"/>
              <a:pathLst>
                <a:path extrusionOk="0" h="225" w="536">
                  <a:moveTo>
                    <a:pt x="393" y="0"/>
                  </a:moveTo>
                  <a:cubicBezTo>
                    <a:pt x="322" y="0"/>
                    <a:pt x="262" y="12"/>
                    <a:pt x="191" y="24"/>
                  </a:cubicBezTo>
                  <a:cubicBezTo>
                    <a:pt x="119" y="36"/>
                    <a:pt x="84" y="72"/>
                    <a:pt x="24" y="119"/>
                  </a:cubicBezTo>
                  <a:cubicBezTo>
                    <a:pt x="0" y="143"/>
                    <a:pt x="12" y="191"/>
                    <a:pt x="36" y="203"/>
                  </a:cubicBezTo>
                  <a:cubicBezTo>
                    <a:pt x="77" y="211"/>
                    <a:pt x="112" y="225"/>
                    <a:pt x="150" y="225"/>
                  </a:cubicBezTo>
                  <a:cubicBezTo>
                    <a:pt x="167" y="225"/>
                    <a:pt x="184" y="222"/>
                    <a:pt x="203" y="214"/>
                  </a:cubicBezTo>
                  <a:cubicBezTo>
                    <a:pt x="262" y="203"/>
                    <a:pt x="322" y="203"/>
                    <a:pt x="381" y="203"/>
                  </a:cubicBezTo>
                  <a:cubicBezTo>
                    <a:pt x="536" y="203"/>
                    <a:pt x="536" y="0"/>
                    <a:pt x="39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5" name="Google Shape;3155;p45"/>
            <p:cNvSpPr/>
            <p:nvPr/>
          </p:nvSpPr>
          <p:spPr>
            <a:xfrm>
              <a:off x="4566325" y="2744950"/>
              <a:ext cx="10150" cy="3500"/>
            </a:xfrm>
            <a:custGeom>
              <a:rect b="b" l="l" r="r" t="t"/>
              <a:pathLst>
                <a:path extrusionOk="0" h="140" w="406">
                  <a:moveTo>
                    <a:pt x="170" y="1"/>
                  </a:moveTo>
                  <a:cubicBezTo>
                    <a:pt x="120" y="1"/>
                    <a:pt x="72" y="7"/>
                    <a:pt x="37" y="31"/>
                  </a:cubicBezTo>
                  <a:cubicBezTo>
                    <a:pt x="1" y="43"/>
                    <a:pt x="1" y="90"/>
                    <a:pt x="37" y="102"/>
                  </a:cubicBezTo>
                  <a:cubicBezTo>
                    <a:pt x="92" y="134"/>
                    <a:pt x="158" y="139"/>
                    <a:pt x="224" y="139"/>
                  </a:cubicBezTo>
                  <a:cubicBezTo>
                    <a:pt x="257" y="139"/>
                    <a:pt x="291" y="138"/>
                    <a:pt x="322" y="138"/>
                  </a:cubicBezTo>
                  <a:cubicBezTo>
                    <a:pt x="406" y="138"/>
                    <a:pt x="406" y="7"/>
                    <a:pt x="322" y="7"/>
                  </a:cubicBezTo>
                  <a:cubicBezTo>
                    <a:pt x="275" y="7"/>
                    <a:pt x="221" y="1"/>
                    <a:pt x="17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6" name="Google Shape;3156;p45"/>
            <p:cNvSpPr/>
            <p:nvPr/>
          </p:nvSpPr>
          <p:spPr>
            <a:xfrm>
              <a:off x="4662175" y="2894500"/>
              <a:ext cx="12425" cy="2800"/>
            </a:xfrm>
            <a:custGeom>
              <a:rect b="b" l="l" r="r" t="t"/>
              <a:pathLst>
                <a:path extrusionOk="0" h="112" w="497">
                  <a:moveTo>
                    <a:pt x="440" y="1"/>
                  </a:moveTo>
                  <a:cubicBezTo>
                    <a:pt x="437" y="1"/>
                    <a:pt x="433" y="1"/>
                    <a:pt x="429" y="2"/>
                  </a:cubicBezTo>
                  <a:cubicBezTo>
                    <a:pt x="358" y="14"/>
                    <a:pt x="274" y="14"/>
                    <a:pt x="203" y="14"/>
                  </a:cubicBezTo>
                  <a:cubicBezTo>
                    <a:pt x="143" y="14"/>
                    <a:pt x="84" y="14"/>
                    <a:pt x="24" y="38"/>
                  </a:cubicBezTo>
                  <a:cubicBezTo>
                    <a:pt x="1" y="49"/>
                    <a:pt x="1" y="97"/>
                    <a:pt x="24" y="97"/>
                  </a:cubicBezTo>
                  <a:cubicBezTo>
                    <a:pt x="54" y="109"/>
                    <a:pt x="93" y="112"/>
                    <a:pt x="132" y="112"/>
                  </a:cubicBezTo>
                  <a:cubicBezTo>
                    <a:pt x="170" y="112"/>
                    <a:pt x="209" y="109"/>
                    <a:pt x="239" y="109"/>
                  </a:cubicBezTo>
                  <a:cubicBezTo>
                    <a:pt x="310" y="109"/>
                    <a:pt x="382" y="97"/>
                    <a:pt x="441" y="73"/>
                  </a:cubicBezTo>
                  <a:cubicBezTo>
                    <a:pt x="497" y="73"/>
                    <a:pt x="490" y="1"/>
                    <a:pt x="44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7" name="Google Shape;3157;p45"/>
            <p:cNvSpPr/>
            <p:nvPr/>
          </p:nvSpPr>
          <p:spPr>
            <a:xfrm>
              <a:off x="4683025" y="2955225"/>
              <a:ext cx="9725" cy="3675"/>
            </a:xfrm>
            <a:custGeom>
              <a:rect b="b" l="l" r="r" t="t"/>
              <a:pathLst>
                <a:path extrusionOk="0" h="147" w="389">
                  <a:moveTo>
                    <a:pt x="300" y="1"/>
                  </a:moveTo>
                  <a:cubicBezTo>
                    <a:pt x="295" y="1"/>
                    <a:pt x="291" y="1"/>
                    <a:pt x="286" y="2"/>
                  </a:cubicBezTo>
                  <a:cubicBezTo>
                    <a:pt x="226" y="14"/>
                    <a:pt x="191" y="14"/>
                    <a:pt x="131" y="14"/>
                  </a:cubicBezTo>
                  <a:cubicBezTo>
                    <a:pt x="83" y="14"/>
                    <a:pt x="36" y="14"/>
                    <a:pt x="12" y="49"/>
                  </a:cubicBezTo>
                  <a:cubicBezTo>
                    <a:pt x="0" y="61"/>
                    <a:pt x="0" y="85"/>
                    <a:pt x="12" y="109"/>
                  </a:cubicBezTo>
                  <a:cubicBezTo>
                    <a:pt x="40" y="137"/>
                    <a:pt x="83" y="147"/>
                    <a:pt x="129" y="147"/>
                  </a:cubicBezTo>
                  <a:cubicBezTo>
                    <a:pt x="200" y="147"/>
                    <a:pt x="278" y="123"/>
                    <a:pt x="322" y="109"/>
                  </a:cubicBezTo>
                  <a:cubicBezTo>
                    <a:pt x="389" y="86"/>
                    <a:pt x="372" y="1"/>
                    <a:pt x="30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8" name="Google Shape;3158;p45"/>
            <p:cNvSpPr/>
            <p:nvPr/>
          </p:nvSpPr>
          <p:spPr>
            <a:xfrm>
              <a:off x="4663975" y="3007650"/>
              <a:ext cx="13900" cy="8600"/>
            </a:xfrm>
            <a:custGeom>
              <a:rect b="b" l="l" r="r" t="t"/>
              <a:pathLst>
                <a:path extrusionOk="0" h="344" w="556">
                  <a:moveTo>
                    <a:pt x="418" y="11"/>
                  </a:moveTo>
                  <a:cubicBezTo>
                    <a:pt x="413" y="11"/>
                    <a:pt x="409" y="11"/>
                    <a:pt x="405" y="12"/>
                  </a:cubicBezTo>
                  <a:cubicBezTo>
                    <a:pt x="286" y="36"/>
                    <a:pt x="143" y="0"/>
                    <a:pt x="60" y="107"/>
                  </a:cubicBezTo>
                  <a:cubicBezTo>
                    <a:pt x="12" y="143"/>
                    <a:pt x="0" y="238"/>
                    <a:pt x="60" y="286"/>
                  </a:cubicBezTo>
                  <a:cubicBezTo>
                    <a:pt x="104" y="327"/>
                    <a:pt x="150" y="343"/>
                    <a:pt x="197" y="343"/>
                  </a:cubicBezTo>
                  <a:cubicBezTo>
                    <a:pt x="301" y="343"/>
                    <a:pt x="406" y="261"/>
                    <a:pt x="488" y="179"/>
                  </a:cubicBezTo>
                  <a:cubicBezTo>
                    <a:pt x="556" y="111"/>
                    <a:pt x="495" y="11"/>
                    <a:pt x="418" y="1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9" name="Google Shape;3159;p45"/>
            <p:cNvSpPr/>
            <p:nvPr/>
          </p:nvSpPr>
          <p:spPr>
            <a:xfrm>
              <a:off x="4659800" y="3096100"/>
              <a:ext cx="6650" cy="4775"/>
            </a:xfrm>
            <a:custGeom>
              <a:rect b="b" l="l" r="r" t="t"/>
              <a:pathLst>
                <a:path extrusionOk="0" h="191" w="266">
                  <a:moveTo>
                    <a:pt x="134" y="1"/>
                  </a:moveTo>
                  <a:cubicBezTo>
                    <a:pt x="110" y="1"/>
                    <a:pt x="83" y="14"/>
                    <a:pt x="60" y="46"/>
                  </a:cubicBezTo>
                  <a:cubicBezTo>
                    <a:pt x="48" y="70"/>
                    <a:pt x="24" y="70"/>
                    <a:pt x="12" y="82"/>
                  </a:cubicBezTo>
                  <a:cubicBezTo>
                    <a:pt x="0" y="105"/>
                    <a:pt x="0" y="141"/>
                    <a:pt x="12" y="153"/>
                  </a:cubicBezTo>
                  <a:cubicBezTo>
                    <a:pt x="31" y="179"/>
                    <a:pt x="57" y="190"/>
                    <a:pt x="87" y="190"/>
                  </a:cubicBezTo>
                  <a:cubicBezTo>
                    <a:pt x="112" y="190"/>
                    <a:pt x="139" y="182"/>
                    <a:pt x="167" y="165"/>
                  </a:cubicBezTo>
                  <a:cubicBezTo>
                    <a:pt x="266" y="120"/>
                    <a:pt x="209" y="1"/>
                    <a:pt x="13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0" name="Google Shape;3160;p45"/>
            <p:cNvSpPr/>
            <p:nvPr/>
          </p:nvSpPr>
          <p:spPr>
            <a:xfrm>
              <a:off x="4446975" y="3278800"/>
              <a:ext cx="19575" cy="8075"/>
            </a:xfrm>
            <a:custGeom>
              <a:rect b="b" l="l" r="r" t="t"/>
              <a:pathLst>
                <a:path extrusionOk="0" h="323" w="783">
                  <a:moveTo>
                    <a:pt x="619" y="0"/>
                  </a:moveTo>
                  <a:cubicBezTo>
                    <a:pt x="615" y="0"/>
                    <a:pt x="611" y="0"/>
                    <a:pt x="608" y="1"/>
                  </a:cubicBezTo>
                  <a:cubicBezTo>
                    <a:pt x="554" y="13"/>
                    <a:pt x="503" y="19"/>
                    <a:pt x="453" y="19"/>
                  </a:cubicBezTo>
                  <a:cubicBezTo>
                    <a:pt x="402" y="19"/>
                    <a:pt x="352" y="13"/>
                    <a:pt x="298" y="1"/>
                  </a:cubicBezTo>
                  <a:cubicBezTo>
                    <a:pt x="191" y="1"/>
                    <a:pt x="108" y="1"/>
                    <a:pt x="36" y="96"/>
                  </a:cubicBezTo>
                  <a:cubicBezTo>
                    <a:pt x="0" y="144"/>
                    <a:pt x="0" y="179"/>
                    <a:pt x="36" y="227"/>
                  </a:cubicBezTo>
                  <a:cubicBezTo>
                    <a:pt x="108" y="322"/>
                    <a:pt x="215" y="322"/>
                    <a:pt x="310" y="322"/>
                  </a:cubicBezTo>
                  <a:cubicBezTo>
                    <a:pt x="417" y="298"/>
                    <a:pt x="536" y="287"/>
                    <a:pt x="643" y="275"/>
                  </a:cubicBezTo>
                  <a:cubicBezTo>
                    <a:pt x="783" y="228"/>
                    <a:pt x="763" y="0"/>
                    <a:pt x="61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1" name="Google Shape;3161;p45"/>
            <p:cNvSpPr/>
            <p:nvPr/>
          </p:nvSpPr>
          <p:spPr>
            <a:xfrm>
              <a:off x="4351725" y="3275125"/>
              <a:ext cx="13125" cy="12025"/>
            </a:xfrm>
            <a:custGeom>
              <a:rect b="b" l="l" r="r" t="t"/>
              <a:pathLst>
                <a:path extrusionOk="0" h="481" w="525">
                  <a:moveTo>
                    <a:pt x="285" y="0"/>
                  </a:moveTo>
                  <a:cubicBezTo>
                    <a:pt x="246" y="0"/>
                    <a:pt x="206" y="9"/>
                    <a:pt x="167" y="29"/>
                  </a:cubicBezTo>
                  <a:cubicBezTo>
                    <a:pt x="119" y="53"/>
                    <a:pt x="96" y="76"/>
                    <a:pt x="60" y="124"/>
                  </a:cubicBezTo>
                  <a:cubicBezTo>
                    <a:pt x="0" y="195"/>
                    <a:pt x="0" y="303"/>
                    <a:pt x="60" y="362"/>
                  </a:cubicBezTo>
                  <a:cubicBezTo>
                    <a:pt x="96" y="386"/>
                    <a:pt x="119" y="422"/>
                    <a:pt x="167" y="445"/>
                  </a:cubicBezTo>
                  <a:cubicBezTo>
                    <a:pt x="209" y="470"/>
                    <a:pt x="253" y="481"/>
                    <a:pt x="295" y="481"/>
                  </a:cubicBezTo>
                  <a:cubicBezTo>
                    <a:pt x="418" y="481"/>
                    <a:pt x="524" y="385"/>
                    <a:pt x="524" y="243"/>
                  </a:cubicBezTo>
                  <a:cubicBezTo>
                    <a:pt x="524" y="97"/>
                    <a:pt x="413" y="0"/>
                    <a:pt x="28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2" name="Google Shape;3162;p45"/>
            <p:cNvSpPr/>
            <p:nvPr/>
          </p:nvSpPr>
          <p:spPr>
            <a:xfrm>
              <a:off x="4201100" y="3199000"/>
              <a:ext cx="10650" cy="5475"/>
            </a:xfrm>
            <a:custGeom>
              <a:rect b="b" l="l" r="r" t="t"/>
              <a:pathLst>
                <a:path extrusionOk="0" h="219" w="426">
                  <a:moveTo>
                    <a:pt x="284" y="0"/>
                  </a:moveTo>
                  <a:cubicBezTo>
                    <a:pt x="278" y="0"/>
                    <a:pt x="270" y="1"/>
                    <a:pt x="263" y="2"/>
                  </a:cubicBezTo>
                  <a:cubicBezTo>
                    <a:pt x="168" y="2"/>
                    <a:pt x="84" y="2"/>
                    <a:pt x="13" y="73"/>
                  </a:cubicBezTo>
                  <a:cubicBezTo>
                    <a:pt x="1" y="97"/>
                    <a:pt x="1" y="133"/>
                    <a:pt x="13" y="145"/>
                  </a:cubicBezTo>
                  <a:cubicBezTo>
                    <a:pt x="60" y="208"/>
                    <a:pt x="113" y="219"/>
                    <a:pt x="171" y="219"/>
                  </a:cubicBezTo>
                  <a:cubicBezTo>
                    <a:pt x="201" y="219"/>
                    <a:pt x="231" y="216"/>
                    <a:pt x="263" y="216"/>
                  </a:cubicBezTo>
                  <a:cubicBezTo>
                    <a:pt x="267" y="216"/>
                    <a:pt x="270" y="217"/>
                    <a:pt x="274" y="217"/>
                  </a:cubicBezTo>
                  <a:cubicBezTo>
                    <a:pt x="422" y="217"/>
                    <a:pt x="426" y="0"/>
                    <a:pt x="28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3" name="Google Shape;3163;p45"/>
            <p:cNvSpPr/>
            <p:nvPr/>
          </p:nvSpPr>
          <p:spPr>
            <a:xfrm>
              <a:off x="4215550" y="2921025"/>
              <a:ext cx="4775" cy="4350"/>
            </a:xfrm>
            <a:custGeom>
              <a:rect b="b" l="l" r="r" t="t"/>
              <a:pathLst>
                <a:path extrusionOk="0" h="174" w="191">
                  <a:moveTo>
                    <a:pt x="96" y="0"/>
                  </a:moveTo>
                  <a:cubicBezTo>
                    <a:pt x="48" y="0"/>
                    <a:pt x="0" y="36"/>
                    <a:pt x="18" y="108"/>
                  </a:cubicBezTo>
                  <a:lnTo>
                    <a:pt x="18" y="120"/>
                  </a:lnTo>
                  <a:cubicBezTo>
                    <a:pt x="24" y="155"/>
                    <a:pt x="60" y="173"/>
                    <a:pt x="96" y="173"/>
                  </a:cubicBezTo>
                  <a:cubicBezTo>
                    <a:pt x="131" y="173"/>
                    <a:pt x="167" y="155"/>
                    <a:pt x="173" y="120"/>
                  </a:cubicBezTo>
                  <a:lnTo>
                    <a:pt x="173" y="108"/>
                  </a:lnTo>
                  <a:cubicBezTo>
                    <a:pt x="191" y="36"/>
                    <a:pt x="143" y="0"/>
                    <a:pt x="9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4" name="Google Shape;3164;p45"/>
            <p:cNvSpPr/>
            <p:nvPr/>
          </p:nvSpPr>
          <p:spPr>
            <a:xfrm>
              <a:off x="4128775" y="2815950"/>
              <a:ext cx="2400" cy="925"/>
            </a:xfrm>
            <a:custGeom>
              <a:rect b="b" l="l" r="r" t="t"/>
              <a:pathLst>
                <a:path extrusionOk="0" h="37" w="96">
                  <a:moveTo>
                    <a:pt x="24" y="1"/>
                  </a:moveTo>
                  <a:cubicBezTo>
                    <a:pt x="1" y="1"/>
                    <a:pt x="1" y="36"/>
                    <a:pt x="24" y="36"/>
                  </a:cubicBezTo>
                  <a:lnTo>
                    <a:pt x="84" y="36"/>
                  </a:lnTo>
                  <a:cubicBezTo>
                    <a:pt x="96" y="36"/>
                    <a:pt x="96" y="1"/>
                    <a:pt x="8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5" name="Google Shape;3165;p45"/>
            <p:cNvSpPr/>
            <p:nvPr/>
          </p:nvSpPr>
          <p:spPr>
            <a:xfrm>
              <a:off x="4110625" y="2785550"/>
              <a:ext cx="9125" cy="4225"/>
            </a:xfrm>
            <a:custGeom>
              <a:rect b="b" l="l" r="r" t="t"/>
              <a:pathLst>
                <a:path extrusionOk="0" h="169" w="365">
                  <a:moveTo>
                    <a:pt x="297" y="1"/>
                  </a:moveTo>
                  <a:cubicBezTo>
                    <a:pt x="294" y="1"/>
                    <a:pt x="290" y="1"/>
                    <a:pt x="286" y="2"/>
                  </a:cubicBezTo>
                  <a:cubicBezTo>
                    <a:pt x="215" y="26"/>
                    <a:pt x="60" y="14"/>
                    <a:pt x="12" y="109"/>
                  </a:cubicBezTo>
                  <a:cubicBezTo>
                    <a:pt x="0" y="133"/>
                    <a:pt x="12" y="169"/>
                    <a:pt x="48" y="169"/>
                  </a:cubicBezTo>
                  <a:cubicBezTo>
                    <a:pt x="96" y="169"/>
                    <a:pt x="119" y="145"/>
                    <a:pt x="167" y="133"/>
                  </a:cubicBezTo>
                  <a:cubicBezTo>
                    <a:pt x="215" y="121"/>
                    <a:pt x="250" y="121"/>
                    <a:pt x="298" y="97"/>
                  </a:cubicBezTo>
                  <a:cubicBezTo>
                    <a:pt x="365" y="75"/>
                    <a:pt x="348" y="1"/>
                    <a:pt x="29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6" name="Google Shape;3166;p45"/>
            <p:cNvSpPr/>
            <p:nvPr/>
          </p:nvSpPr>
          <p:spPr>
            <a:xfrm>
              <a:off x="4038875" y="2754150"/>
              <a:ext cx="11050" cy="6400"/>
            </a:xfrm>
            <a:custGeom>
              <a:rect b="b" l="l" r="r" t="t"/>
              <a:pathLst>
                <a:path extrusionOk="0" h="256" w="442">
                  <a:moveTo>
                    <a:pt x="166" y="1"/>
                  </a:moveTo>
                  <a:cubicBezTo>
                    <a:pt x="128" y="1"/>
                    <a:pt x="92" y="10"/>
                    <a:pt x="60" y="32"/>
                  </a:cubicBezTo>
                  <a:cubicBezTo>
                    <a:pt x="1" y="79"/>
                    <a:pt x="1" y="151"/>
                    <a:pt x="60" y="210"/>
                  </a:cubicBezTo>
                  <a:cubicBezTo>
                    <a:pt x="94" y="243"/>
                    <a:pt x="136" y="256"/>
                    <a:pt x="180" y="256"/>
                  </a:cubicBezTo>
                  <a:cubicBezTo>
                    <a:pt x="248" y="256"/>
                    <a:pt x="320" y="227"/>
                    <a:pt x="370" y="198"/>
                  </a:cubicBezTo>
                  <a:cubicBezTo>
                    <a:pt x="441" y="163"/>
                    <a:pt x="441" y="79"/>
                    <a:pt x="370" y="56"/>
                  </a:cubicBezTo>
                  <a:cubicBezTo>
                    <a:pt x="303" y="26"/>
                    <a:pt x="231" y="1"/>
                    <a:pt x="16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7" name="Google Shape;3167;p45"/>
            <p:cNvSpPr/>
            <p:nvPr/>
          </p:nvSpPr>
          <p:spPr>
            <a:xfrm>
              <a:off x="3988275" y="2667725"/>
              <a:ext cx="7175" cy="3600"/>
            </a:xfrm>
            <a:custGeom>
              <a:rect b="b" l="l" r="r" t="t"/>
              <a:pathLst>
                <a:path extrusionOk="0" h="144" w="287">
                  <a:moveTo>
                    <a:pt x="191" y="0"/>
                  </a:moveTo>
                  <a:cubicBezTo>
                    <a:pt x="132" y="12"/>
                    <a:pt x="72" y="12"/>
                    <a:pt x="13" y="36"/>
                  </a:cubicBezTo>
                  <a:cubicBezTo>
                    <a:pt x="1" y="60"/>
                    <a:pt x="1" y="84"/>
                    <a:pt x="13" y="96"/>
                  </a:cubicBezTo>
                  <a:cubicBezTo>
                    <a:pt x="72" y="131"/>
                    <a:pt x="132" y="131"/>
                    <a:pt x="191" y="143"/>
                  </a:cubicBezTo>
                  <a:cubicBezTo>
                    <a:pt x="287" y="143"/>
                    <a:pt x="287" y="0"/>
                    <a:pt x="19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8" name="Google Shape;3168;p45"/>
            <p:cNvSpPr/>
            <p:nvPr/>
          </p:nvSpPr>
          <p:spPr>
            <a:xfrm>
              <a:off x="3967750" y="2594475"/>
              <a:ext cx="6575" cy="4025"/>
            </a:xfrm>
            <a:custGeom>
              <a:rect b="b" l="l" r="r" t="t"/>
              <a:pathLst>
                <a:path extrusionOk="0" h="161" w="263">
                  <a:moveTo>
                    <a:pt x="153" y="0"/>
                  </a:moveTo>
                  <a:cubicBezTo>
                    <a:pt x="134" y="0"/>
                    <a:pt x="113" y="11"/>
                    <a:pt x="96" y="37"/>
                  </a:cubicBezTo>
                  <a:cubicBezTo>
                    <a:pt x="72" y="73"/>
                    <a:pt x="48" y="85"/>
                    <a:pt x="36" y="97"/>
                  </a:cubicBezTo>
                  <a:cubicBezTo>
                    <a:pt x="0" y="109"/>
                    <a:pt x="12" y="156"/>
                    <a:pt x="48" y="156"/>
                  </a:cubicBezTo>
                  <a:cubicBezTo>
                    <a:pt x="61" y="159"/>
                    <a:pt x="74" y="161"/>
                    <a:pt x="88" y="161"/>
                  </a:cubicBezTo>
                  <a:cubicBezTo>
                    <a:pt x="126" y="161"/>
                    <a:pt x="165" y="150"/>
                    <a:pt x="191" y="132"/>
                  </a:cubicBezTo>
                  <a:cubicBezTo>
                    <a:pt x="262" y="97"/>
                    <a:pt x="213" y="0"/>
                    <a:pt x="15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9" name="Google Shape;3169;p45"/>
            <p:cNvSpPr/>
            <p:nvPr/>
          </p:nvSpPr>
          <p:spPr>
            <a:xfrm>
              <a:off x="3952375" y="2444000"/>
              <a:ext cx="6175" cy="5675"/>
            </a:xfrm>
            <a:custGeom>
              <a:rect b="b" l="l" r="r" t="t"/>
              <a:pathLst>
                <a:path extrusionOk="0" h="227" w="247">
                  <a:moveTo>
                    <a:pt x="119" y="1"/>
                  </a:moveTo>
                  <a:cubicBezTo>
                    <a:pt x="66" y="1"/>
                    <a:pt x="11" y="42"/>
                    <a:pt x="20" y="103"/>
                  </a:cubicBezTo>
                  <a:cubicBezTo>
                    <a:pt x="21" y="102"/>
                    <a:pt x="21" y="102"/>
                    <a:pt x="22" y="101"/>
                  </a:cubicBezTo>
                  <a:lnTo>
                    <a:pt x="22" y="101"/>
                  </a:lnTo>
                  <a:cubicBezTo>
                    <a:pt x="1" y="151"/>
                    <a:pt x="14" y="213"/>
                    <a:pt x="68" y="222"/>
                  </a:cubicBezTo>
                  <a:cubicBezTo>
                    <a:pt x="80" y="225"/>
                    <a:pt x="94" y="227"/>
                    <a:pt x="108" y="227"/>
                  </a:cubicBezTo>
                  <a:cubicBezTo>
                    <a:pt x="145" y="227"/>
                    <a:pt x="181" y="216"/>
                    <a:pt x="199" y="198"/>
                  </a:cubicBezTo>
                  <a:cubicBezTo>
                    <a:pt x="246" y="139"/>
                    <a:pt x="246" y="43"/>
                    <a:pt x="175" y="20"/>
                  </a:cubicBezTo>
                  <a:cubicBezTo>
                    <a:pt x="159" y="7"/>
                    <a:pt x="139" y="1"/>
                    <a:pt x="11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0" name="Google Shape;3170;p45"/>
            <p:cNvSpPr/>
            <p:nvPr/>
          </p:nvSpPr>
          <p:spPr>
            <a:xfrm>
              <a:off x="3796300" y="2355775"/>
              <a:ext cx="5075" cy="2700"/>
            </a:xfrm>
            <a:custGeom>
              <a:rect b="b" l="l" r="r" t="t"/>
              <a:pathLst>
                <a:path extrusionOk="0" h="108" w="203">
                  <a:moveTo>
                    <a:pt x="131" y="1"/>
                  </a:moveTo>
                  <a:cubicBezTo>
                    <a:pt x="84" y="1"/>
                    <a:pt x="60" y="1"/>
                    <a:pt x="12" y="36"/>
                  </a:cubicBezTo>
                  <a:cubicBezTo>
                    <a:pt x="0" y="48"/>
                    <a:pt x="0" y="72"/>
                    <a:pt x="12" y="72"/>
                  </a:cubicBezTo>
                  <a:cubicBezTo>
                    <a:pt x="60" y="96"/>
                    <a:pt x="84" y="108"/>
                    <a:pt x="131" y="108"/>
                  </a:cubicBezTo>
                  <a:cubicBezTo>
                    <a:pt x="203" y="108"/>
                    <a:pt x="203" y="1"/>
                    <a:pt x="13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1" name="Google Shape;3171;p45"/>
            <p:cNvSpPr/>
            <p:nvPr/>
          </p:nvSpPr>
          <p:spPr>
            <a:xfrm>
              <a:off x="3759675" y="2339275"/>
              <a:ext cx="6275" cy="4700"/>
            </a:xfrm>
            <a:custGeom>
              <a:rect b="b" l="l" r="r" t="t"/>
              <a:pathLst>
                <a:path extrusionOk="0" h="188" w="251">
                  <a:moveTo>
                    <a:pt x="148" y="0"/>
                  </a:moveTo>
                  <a:cubicBezTo>
                    <a:pt x="134" y="0"/>
                    <a:pt x="120" y="5"/>
                    <a:pt x="108" y="18"/>
                  </a:cubicBezTo>
                  <a:cubicBezTo>
                    <a:pt x="60" y="65"/>
                    <a:pt x="1" y="101"/>
                    <a:pt x="48" y="172"/>
                  </a:cubicBezTo>
                  <a:cubicBezTo>
                    <a:pt x="54" y="184"/>
                    <a:pt x="69" y="187"/>
                    <a:pt x="84" y="187"/>
                  </a:cubicBezTo>
                  <a:cubicBezTo>
                    <a:pt x="99" y="187"/>
                    <a:pt x="114" y="184"/>
                    <a:pt x="120" y="184"/>
                  </a:cubicBezTo>
                  <a:cubicBezTo>
                    <a:pt x="156" y="172"/>
                    <a:pt x="168" y="161"/>
                    <a:pt x="203" y="125"/>
                  </a:cubicBezTo>
                  <a:cubicBezTo>
                    <a:pt x="251" y="78"/>
                    <a:pt x="200" y="0"/>
                    <a:pt x="14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2" name="Google Shape;3172;p45"/>
            <p:cNvSpPr/>
            <p:nvPr/>
          </p:nvSpPr>
          <p:spPr>
            <a:xfrm>
              <a:off x="3643300" y="2285075"/>
              <a:ext cx="10200" cy="4350"/>
            </a:xfrm>
            <a:custGeom>
              <a:rect b="b" l="l" r="r" t="t"/>
              <a:pathLst>
                <a:path extrusionOk="0" h="174" w="408">
                  <a:moveTo>
                    <a:pt x="329" y="1"/>
                  </a:moveTo>
                  <a:cubicBezTo>
                    <a:pt x="320" y="1"/>
                    <a:pt x="309" y="3"/>
                    <a:pt x="298" y="7"/>
                  </a:cubicBezTo>
                  <a:cubicBezTo>
                    <a:pt x="215" y="31"/>
                    <a:pt x="120" y="43"/>
                    <a:pt x="36" y="90"/>
                  </a:cubicBezTo>
                  <a:cubicBezTo>
                    <a:pt x="12" y="102"/>
                    <a:pt x="1" y="138"/>
                    <a:pt x="36" y="150"/>
                  </a:cubicBezTo>
                  <a:cubicBezTo>
                    <a:pt x="70" y="167"/>
                    <a:pt x="106" y="173"/>
                    <a:pt x="142" y="173"/>
                  </a:cubicBezTo>
                  <a:cubicBezTo>
                    <a:pt x="207" y="173"/>
                    <a:pt x="273" y="153"/>
                    <a:pt x="334" y="138"/>
                  </a:cubicBezTo>
                  <a:cubicBezTo>
                    <a:pt x="407" y="106"/>
                    <a:pt x="398" y="1"/>
                    <a:pt x="32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3" name="Google Shape;3173;p45"/>
            <p:cNvSpPr/>
            <p:nvPr/>
          </p:nvSpPr>
          <p:spPr>
            <a:xfrm>
              <a:off x="3658475" y="2255625"/>
              <a:ext cx="2500" cy="1950"/>
            </a:xfrm>
            <a:custGeom>
              <a:rect b="b" l="l" r="r" t="t"/>
              <a:pathLst>
                <a:path extrusionOk="0" h="78" w="100">
                  <a:moveTo>
                    <a:pt x="95" y="1"/>
                  </a:moveTo>
                  <a:cubicBezTo>
                    <a:pt x="92" y="1"/>
                    <a:pt x="88" y="2"/>
                    <a:pt x="84" y="6"/>
                  </a:cubicBezTo>
                  <a:cubicBezTo>
                    <a:pt x="100" y="6"/>
                    <a:pt x="100" y="1"/>
                    <a:pt x="95" y="1"/>
                  </a:cubicBezTo>
                  <a:close/>
                  <a:moveTo>
                    <a:pt x="84" y="6"/>
                  </a:moveTo>
                  <a:cubicBezTo>
                    <a:pt x="60" y="30"/>
                    <a:pt x="36" y="54"/>
                    <a:pt x="1" y="66"/>
                  </a:cubicBezTo>
                  <a:lnTo>
                    <a:pt x="1" y="78"/>
                  </a:lnTo>
                  <a:cubicBezTo>
                    <a:pt x="48" y="66"/>
                    <a:pt x="60" y="30"/>
                    <a:pt x="84" y="6"/>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4" name="Google Shape;3174;p45"/>
            <p:cNvSpPr/>
            <p:nvPr/>
          </p:nvSpPr>
          <p:spPr>
            <a:xfrm>
              <a:off x="3618000" y="2147675"/>
              <a:ext cx="14450" cy="6425"/>
            </a:xfrm>
            <a:custGeom>
              <a:rect b="b" l="l" r="r" t="t"/>
              <a:pathLst>
                <a:path extrusionOk="0" h="257" w="578">
                  <a:moveTo>
                    <a:pt x="414" y="0"/>
                  </a:moveTo>
                  <a:cubicBezTo>
                    <a:pt x="408" y="0"/>
                    <a:pt x="401" y="1"/>
                    <a:pt x="393" y="2"/>
                  </a:cubicBezTo>
                  <a:cubicBezTo>
                    <a:pt x="334" y="26"/>
                    <a:pt x="251" y="26"/>
                    <a:pt x="191" y="38"/>
                  </a:cubicBezTo>
                  <a:cubicBezTo>
                    <a:pt x="120" y="50"/>
                    <a:pt x="72" y="62"/>
                    <a:pt x="36" y="121"/>
                  </a:cubicBezTo>
                  <a:cubicBezTo>
                    <a:pt x="0" y="157"/>
                    <a:pt x="12" y="216"/>
                    <a:pt x="60" y="228"/>
                  </a:cubicBezTo>
                  <a:cubicBezTo>
                    <a:pt x="99" y="248"/>
                    <a:pt x="131" y="257"/>
                    <a:pt x="164" y="257"/>
                  </a:cubicBezTo>
                  <a:cubicBezTo>
                    <a:pt x="191" y="257"/>
                    <a:pt x="218" y="251"/>
                    <a:pt x="251" y="240"/>
                  </a:cubicBezTo>
                  <a:cubicBezTo>
                    <a:pt x="334" y="228"/>
                    <a:pt x="393" y="228"/>
                    <a:pt x="465" y="216"/>
                  </a:cubicBezTo>
                  <a:cubicBezTo>
                    <a:pt x="577" y="183"/>
                    <a:pt x="530" y="0"/>
                    <a:pt x="41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5" name="Google Shape;3175;p45"/>
            <p:cNvSpPr/>
            <p:nvPr/>
          </p:nvSpPr>
          <p:spPr>
            <a:xfrm>
              <a:off x="3706775" y="2109925"/>
              <a:ext cx="3525" cy="1325"/>
            </a:xfrm>
            <a:custGeom>
              <a:rect b="b" l="l" r="r" t="t"/>
              <a:pathLst>
                <a:path extrusionOk="0" h="53" w="141">
                  <a:moveTo>
                    <a:pt x="129" y="0"/>
                  </a:moveTo>
                  <a:cubicBezTo>
                    <a:pt x="81" y="0"/>
                    <a:pt x="57" y="0"/>
                    <a:pt x="9" y="24"/>
                  </a:cubicBezTo>
                  <a:cubicBezTo>
                    <a:pt x="1" y="41"/>
                    <a:pt x="5" y="52"/>
                    <a:pt x="12" y="52"/>
                  </a:cubicBezTo>
                  <a:cubicBezTo>
                    <a:pt x="15" y="52"/>
                    <a:pt x="18" y="51"/>
                    <a:pt x="21" y="48"/>
                  </a:cubicBezTo>
                  <a:cubicBezTo>
                    <a:pt x="57" y="12"/>
                    <a:pt x="81" y="12"/>
                    <a:pt x="129" y="12"/>
                  </a:cubicBezTo>
                  <a:cubicBezTo>
                    <a:pt x="140" y="12"/>
                    <a:pt x="140" y="0"/>
                    <a:pt x="12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6" name="Google Shape;3176;p45"/>
            <p:cNvSpPr/>
            <p:nvPr/>
          </p:nvSpPr>
          <p:spPr>
            <a:xfrm>
              <a:off x="3742725" y="2062350"/>
              <a:ext cx="6275" cy="5900"/>
            </a:xfrm>
            <a:custGeom>
              <a:rect b="b" l="l" r="r" t="t"/>
              <a:pathLst>
                <a:path extrusionOk="0" h="236" w="251">
                  <a:moveTo>
                    <a:pt x="72" y="93"/>
                  </a:moveTo>
                  <a:cubicBezTo>
                    <a:pt x="67" y="103"/>
                    <a:pt x="64" y="113"/>
                    <a:pt x="62" y="122"/>
                  </a:cubicBezTo>
                  <a:lnTo>
                    <a:pt x="62" y="122"/>
                  </a:lnTo>
                  <a:cubicBezTo>
                    <a:pt x="61" y="120"/>
                    <a:pt x="61" y="119"/>
                    <a:pt x="60" y="117"/>
                  </a:cubicBezTo>
                  <a:cubicBezTo>
                    <a:pt x="60" y="117"/>
                    <a:pt x="60" y="93"/>
                    <a:pt x="72" y="93"/>
                  </a:cubicBezTo>
                  <a:close/>
                  <a:moveTo>
                    <a:pt x="60" y="141"/>
                  </a:moveTo>
                  <a:cubicBezTo>
                    <a:pt x="60" y="142"/>
                    <a:pt x="60" y="144"/>
                    <a:pt x="60" y="145"/>
                  </a:cubicBezTo>
                  <a:lnTo>
                    <a:pt x="60" y="145"/>
                  </a:lnTo>
                  <a:cubicBezTo>
                    <a:pt x="60" y="148"/>
                    <a:pt x="60" y="151"/>
                    <a:pt x="60" y="153"/>
                  </a:cubicBezTo>
                  <a:lnTo>
                    <a:pt x="60" y="141"/>
                  </a:lnTo>
                  <a:close/>
                  <a:moveTo>
                    <a:pt x="72" y="187"/>
                  </a:moveTo>
                  <a:lnTo>
                    <a:pt x="72" y="187"/>
                  </a:lnTo>
                  <a:cubicBezTo>
                    <a:pt x="72" y="188"/>
                    <a:pt x="73" y="190"/>
                    <a:pt x="74" y="191"/>
                  </a:cubicBezTo>
                  <a:lnTo>
                    <a:pt x="74" y="191"/>
                  </a:lnTo>
                  <a:cubicBezTo>
                    <a:pt x="73" y="190"/>
                    <a:pt x="72" y="189"/>
                    <a:pt x="72" y="189"/>
                  </a:cubicBezTo>
                  <a:cubicBezTo>
                    <a:pt x="72" y="188"/>
                    <a:pt x="72" y="187"/>
                    <a:pt x="72" y="187"/>
                  </a:cubicBezTo>
                  <a:close/>
                  <a:moveTo>
                    <a:pt x="121" y="0"/>
                  </a:moveTo>
                  <a:cubicBezTo>
                    <a:pt x="99" y="0"/>
                    <a:pt x="78" y="7"/>
                    <a:pt x="60" y="22"/>
                  </a:cubicBezTo>
                  <a:cubicBezTo>
                    <a:pt x="12" y="69"/>
                    <a:pt x="0" y="177"/>
                    <a:pt x="72" y="200"/>
                  </a:cubicBezTo>
                  <a:cubicBezTo>
                    <a:pt x="88" y="211"/>
                    <a:pt x="97" y="217"/>
                    <a:pt x="98" y="217"/>
                  </a:cubicBezTo>
                  <a:cubicBezTo>
                    <a:pt x="99" y="217"/>
                    <a:pt x="99" y="217"/>
                    <a:pt x="98" y="216"/>
                  </a:cubicBezTo>
                  <a:lnTo>
                    <a:pt x="98" y="216"/>
                  </a:lnTo>
                  <a:cubicBezTo>
                    <a:pt x="115" y="228"/>
                    <a:pt x="137" y="235"/>
                    <a:pt x="158" y="235"/>
                  </a:cubicBezTo>
                  <a:cubicBezTo>
                    <a:pt x="189" y="235"/>
                    <a:pt x="220" y="221"/>
                    <a:pt x="238" y="189"/>
                  </a:cubicBezTo>
                  <a:cubicBezTo>
                    <a:pt x="250" y="141"/>
                    <a:pt x="250" y="117"/>
                    <a:pt x="238" y="81"/>
                  </a:cubicBezTo>
                  <a:cubicBezTo>
                    <a:pt x="214" y="32"/>
                    <a:pt x="167" y="0"/>
                    <a:pt x="12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7" name="Google Shape;3177;p45"/>
            <p:cNvSpPr/>
            <p:nvPr/>
          </p:nvSpPr>
          <p:spPr>
            <a:xfrm>
              <a:off x="3806725" y="1994950"/>
              <a:ext cx="11600" cy="3675"/>
            </a:xfrm>
            <a:custGeom>
              <a:rect b="b" l="l" r="r" t="t"/>
              <a:pathLst>
                <a:path extrusionOk="0" h="147" w="464">
                  <a:moveTo>
                    <a:pt x="387" y="1"/>
                  </a:moveTo>
                  <a:cubicBezTo>
                    <a:pt x="381" y="1"/>
                    <a:pt x="375" y="2"/>
                    <a:pt x="369" y="3"/>
                  </a:cubicBezTo>
                  <a:cubicBezTo>
                    <a:pt x="250" y="3"/>
                    <a:pt x="143" y="27"/>
                    <a:pt x="48" y="63"/>
                  </a:cubicBezTo>
                  <a:cubicBezTo>
                    <a:pt x="0" y="75"/>
                    <a:pt x="0" y="134"/>
                    <a:pt x="48" y="134"/>
                  </a:cubicBezTo>
                  <a:cubicBezTo>
                    <a:pt x="92" y="143"/>
                    <a:pt x="132" y="145"/>
                    <a:pt x="172" y="145"/>
                  </a:cubicBezTo>
                  <a:cubicBezTo>
                    <a:pt x="215" y="145"/>
                    <a:pt x="256" y="143"/>
                    <a:pt x="298" y="143"/>
                  </a:cubicBezTo>
                  <a:cubicBezTo>
                    <a:pt x="321" y="143"/>
                    <a:pt x="345" y="143"/>
                    <a:pt x="369" y="146"/>
                  </a:cubicBezTo>
                  <a:cubicBezTo>
                    <a:pt x="458" y="146"/>
                    <a:pt x="464" y="1"/>
                    <a:pt x="38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8" name="Google Shape;3178;p45"/>
            <p:cNvSpPr/>
            <p:nvPr/>
          </p:nvSpPr>
          <p:spPr>
            <a:xfrm>
              <a:off x="3872500" y="1977100"/>
              <a:ext cx="23050" cy="6900"/>
            </a:xfrm>
            <a:custGeom>
              <a:rect b="b" l="l" r="r" t="t"/>
              <a:pathLst>
                <a:path extrusionOk="0" h="276" w="922">
                  <a:moveTo>
                    <a:pt x="795" y="1"/>
                  </a:moveTo>
                  <a:cubicBezTo>
                    <a:pt x="789" y="1"/>
                    <a:pt x="782" y="1"/>
                    <a:pt x="774" y="3"/>
                  </a:cubicBezTo>
                  <a:cubicBezTo>
                    <a:pt x="536" y="27"/>
                    <a:pt x="274" y="74"/>
                    <a:pt x="48" y="181"/>
                  </a:cubicBezTo>
                  <a:cubicBezTo>
                    <a:pt x="0" y="193"/>
                    <a:pt x="12" y="265"/>
                    <a:pt x="60" y="265"/>
                  </a:cubicBezTo>
                  <a:cubicBezTo>
                    <a:pt x="99" y="273"/>
                    <a:pt x="140" y="276"/>
                    <a:pt x="181" y="276"/>
                  </a:cubicBezTo>
                  <a:cubicBezTo>
                    <a:pt x="388" y="276"/>
                    <a:pt x="611" y="191"/>
                    <a:pt x="810" y="181"/>
                  </a:cubicBezTo>
                  <a:cubicBezTo>
                    <a:pt x="922" y="159"/>
                    <a:pt x="897" y="1"/>
                    <a:pt x="79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9" name="Google Shape;3179;p45"/>
            <p:cNvSpPr/>
            <p:nvPr/>
          </p:nvSpPr>
          <p:spPr>
            <a:xfrm>
              <a:off x="3895125" y="1998600"/>
              <a:ext cx="11425" cy="4850"/>
            </a:xfrm>
            <a:custGeom>
              <a:rect b="b" l="l" r="r" t="t"/>
              <a:pathLst>
                <a:path extrusionOk="0" h="194" w="457">
                  <a:moveTo>
                    <a:pt x="203" y="0"/>
                  </a:moveTo>
                  <a:cubicBezTo>
                    <a:pt x="143" y="0"/>
                    <a:pt x="84" y="12"/>
                    <a:pt x="36" y="24"/>
                  </a:cubicBezTo>
                  <a:cubicBezTo>
                    <a:pt x="0" y="48"/>
                    <a:pt x="0" y="83"/>
                    <a:pt x="36" y="107"/>
                  </a:cubicBezTo>
                  <a:cubicBezTo>
                    <a:pt x="72" y="119"/>
                    <a:pt x="143" y="143"/>
                    <a:pt x="179" y="167"/>
                  </a:cubicBezTo>
                  <a:cubicBezTo>
                    <a:pt x="226" y="179"/>
                    <a:pt x="274" y="179"/>
                    <a:pt x="310" y="191"/>
                  </a:cubicBezTo>
                  <a:cubicBezTo>
                    <a:pt x="318" y="192"/>
                    <a:pt x="326" y="193"/>
                    <a:pt x="333" y="193"/>
                  </a:cubicBezTo>
                  <a:cubicBezTo>
                    <a:pt x="423" y="193"/>
                    <a:pt x="456" y="70"/>
                    <a:pt x="357" y="48"/>
                  </a:cubicBezTo>
                  <a:cubicBezTo>
                    <a:pt x="322" y="24"/>
                    <a:pt x="250" y="12"/>
                    <a:pt x="20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0" name="Google Shape;3180;p45"/>
            <p:cNvSpPr/>
            <p:nvPr/>
          </p:nvSpPr>
          <p:spPr>
            <a:xfrm>
              <a:off x="4179375" y="2613250"/>
              <a:ext cx="26525" cy="5675"/>
            </a:xfrm>
            <a:custGeom>
              <a:rect b="b" l="l" r="r" t="t"/>
              <a:pathLst>
                <a:path extrusionOk="0" h="227" w="1061">
                  <a:moveTo>
                    <a:pt x="344" y="0"/>
                  </a:moveTo>
                  <a:cubicBezTo>
                    <a:pt x="240" y="0"/>
                    <a:pt x="139" y="14"/>
                    <a:pt x="48" y="48"/>
                  </a:cubicBezTo>
                  <a:cubicBezTo>
                    <a:pt x="1" y="60"/>
                    <a:pt x="1" y="120"/>
                    <a:pt x="48" y="155"/>
                  </a:cubicBezTo>
                  <a:cubicBezTo>
                    <a:pt x="191" y="203"/>
                    <a:pt x="349" y="209"/>
                    <a:pt x="508" y="209"/>
                  </a:cubicBezTo>
                  <a:cubicBezTo>
                    <a:pt x="561" y="209"/>
                    <a:pt x="614" y="208"/>
                    <a:pt x="667" y="208"/>
                  </a:cubicBezTo>
                  <a:cubicBezTo>
                    <a:pt x="773" y="208"/>
                    <a:pt x="878" y="211"/>
                    <a:pt x="977" y="227"/>
                  </a:cubicBezTo>
                  <a:cubicBezTo>
                    <a:pt x="1037" y="227"/>
                    <a:pt x="1060" y="131"/>
                    <a:pt x="1001" y="120"/>
                  </a:cubicBezTo>
                  <a:cubicBezTo>
                    <a:pt x="806" y="63"/>
                    <a:pt x="567" y="0"/>
                    <a:pt x="34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1" name="Google Shape;3181;p45"/>
            <p:cNvSpPr/>
            <p:nvPr/>
          </p:nvSpPr>
          <p:spPr>
            <a:xfrm>
              <a:off x="4165975" y="2578550"/>
              <a:ext cx="12025" cy="8125"/>
            </a:xfrm>
            <a:custGeom>
              <a:rect b="b" l="l" r="r" t="t"/>
              <a:pathLst>
                <a:path extrusionOk="0" h="325" w="481">
                  <a:moveTo>
                    <a:pt x="298" y="0"/>
                  </a:moveTo>
                  <a:cubicBezTo>
                    <a:pt x="260" y="0"/>
                    <a:pt x="218" y="19"/>
                    <a:pt x="179" y="67"/>
                  </a:cubicBezTo>
                  <a:cubicBezTo>
                    <a:pt x="156" y="91"/>
                    <a:pt x="120" y="126"/>
                    <a:pt x="108" y="150"/>
                  </a:cubicBezTo>
                  <a:cubicBezTo>
                    <a:pt x="96" y="186"/>
                    <a:pt x="84" y="198"/>
                    <a:pt x="49" y="210"/>
                  </a:cubicBezTo>
                  <a:cubicBezTo>
                    <a:pt x="1" y="234"/>
                    <a:pt x="25" y="305"/>
                    <a:pt x="60" y="317"/>
                  </a:cubicBezTo>
                  <a:cubicBezTo>
                    <a:pt x="82" y="322"/>
                    <a:pt x="104" y="324"/>
                    <a:pt x="126" y="324"/>
                  </a:cubicBezTo>
                  <a:cubicBezTo>
                    <a:pt x="210" y="324"/>
                    <a:pt x="292" y="288"/>
                    <a:pt x="358" y="222"/>
                  </a:cubicBezTo>
                  <a:cubicBezTo>
                    <a:pt x="480" y="143"/>
                    <a:pt x="404" y="0"/>
                    <a:pt x="29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2" name="Google Shape;3182;p45"/>
            <p:cNvSpPr/>
            <p:nvPr/>
          </p:nvSpPr>
          <p:spPr>
            <a:xfrm>
              <a:off x="4470475" y="2623700"/>
              <a:ext cx="16550" cy="7125"/>
            </a:xfrm>
            <a:custGeom>
              <a:rect b="b" l="l" r="r" t="t"/>
              <a:pathLst>
                <a:path extrusionOk="0" h="285" w="662">
                  <a:moveTo>
                    <a:pt x="493" y="0"/>
                  </a:moveTo>
                  <a:cubicBezTo>
                    <a:pt x="477" y="0"/>
                    <a:pt x="460" y="4"/>
                    <a:pt x="442" y="11"/>
                  </a:cubicBezTo>
                  <a:cubicBezTo>
                    <a:pt x="382" y="47"/>
                    <a:pt x="311" y="59"/>
                    <a:pt x="239" y="71"/>
                  </a:cubicBezTo>
                  <a:cubicBezTo>
                    <a:pt x="180" y="94"/>
                    <a:pt x="120" y="106"/>
                    <a:pt x="49" y="130"/>
                  </a:cubicBezTo>
                  <a:cubicBezTo>
                    <a:pt x="1" y="154"/>
                    <a:pt x="1" y="225"/>
                    <a:pt x="49" y="237"/>
                  </a:cubicBezTo>
                  <a:cubicBezTo>
                    <a:pt x="120" y="249"/>
                    <a:pt x="203" y="285"/>
                    <a:pt x="275" y="285"/>
                  </a:cubicBezTo>
                  <a:cubicBezTo>
                    <a:pt x="370" y="285"/>
                    <a:pt x="453" y="249"/>
                    <a:pt x="537" y="202"/>
                  </a:cubicBezTo>
                  <a:cubicBezTo>
                    <a:pt x="662" y="160"/>
                    <a:pt x="605" y="0"/>
                    <a:pt x="49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3" name="Google Shape;3183;p45"/>
            <p:cNvSpPr/>
            <p:nvPr/>
          </p:nvSpPr>
          <p:spPr>
            <a:xfrm>
              <a:off x="4424650" y="2496575"/>
              <a:ext cx="2400" cy="1800"/>
            </a:xfrm>
            <a:custGeom>
              <a:rect b="b" l="l" r="r" t="t"/>
              <a:pathLst>
                <a:path extrusionOk="0" h="72" w="96">
                  <a:moveTo>
                    <a:pt x="48" y="0"/>
                  </a:moveTo>
                  <a:cubicBezTo>
                    <a:pt x="0" y="12"/>
                    <a:pt x="0" y="72"/>
                    <a:pt x="48" y="72"/>
                  </a:cubicBezTo>
                  <a:cubicBezTo>
                    <a:pt x="96" y="72"/>
                    <a:pt x="96" y="0"/>
                    <a:pt x="4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4" name="Google Shape;3184;p45"/>
            <p:cNvSpPr/>
            <p:nvPr/>
          </p:nvSpPr>
          <p:spPr>
            <a:xfrm>
              <a:off x="4320775" y="2316975"/>
              <a:ext cx="15800" cy="7550"/>
            </a:xfrm>
            <a:custGeom>
              <a:rect b="b" l="l" r="r" t="t"/>
              <a:pathLst>
                <a:path extrusionOk="0" h="302" w="632">
                  <a:moveTo>
                    <a:pt x="548" y="1"/>
                  </a:moveTo>
                  <a:cubicBezTo>
                    <a:pt x="527" y="1"/>
                    <a:pt x="504" y="13"/>
                    <a:pt x="488" y="40"/>
                  </a:cubicBezTo>
                  <a:cubicBezTo>
                    <a:pt x="420" y="158"/>
                    <a:pt x="263" y="187"/>
                    <a:pt x="130" y="187"/>
                  </a:cubicBezTo>
                  <a:cubicBezTo>
                    <a:pt x="101" y="187"/>
                    <a:pt x="73" y="185"/>
                    <a:pt x="48" y="183"/>
                  </a:cubicBezTo>
                  <a:cubicBezTo>
                    <a:pt x="12" y="183"/>
                    <a:pt x="0" y="231"/>
                    <a:pt x="36" y="243"/>
                  </a:cubicBezTo>
                  <a:cubicBezTo>
                    <a:pt x="109" y="284"/>
                    <a:pt x="177" y="302"/>
                    <a:pt x="258" y="302"/>
                  </a:cubicBezTo>
                  <a:cubicBezTo>
                    <a:pt x="295" y="302"/>
                    <a:pt x="336" y="298"/>
                    <a:pt x="381" y="291"/>
                  </a:cubicBezTo>
                  <a:cubicBezTo>
                    <a:pt x="476" y="255"/>
                    <a:pt x="560" y="195"/>
                    <a:pt x="607" y="112"/>
                  </a:cubicBezTo>
                  <a:cubicBezTo>
                    <a:pt x="631" y="48"/>
                    <a:pt x="591" y="1"/>
                    <a:pt x="54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5" name="Google Shape;3185;p45"/>
            <p:cNvSpPr/>
            <p:nvPr/>
          </p:nvSpPr>
          <p:spPr>
            <a:xfrm>
              <a:off x="4063900" y="2105150"/>
              <a:ext cx="4750" cy="675"/>
            </a:xfrm>
            <a:custGeom>
              <a:rect b="b" l="l" r="r" t="t"/>
              <a:pathLst>
                <a:path extrusionOk="0" h="27" w="190">
                  <a:moveTo>
                    <a:pt x="12" y="1"/>
                  </a:moveTo>
                  <a:cubicBezTo>
                    <a:pt x="0" y="1"/>
                    <a:pt x="0" y="24"/>
                    <a:pt x="12" y="24"/>
                  </a:cubicBezTo>
                  <a:lnTo>
                    <a:pt x="155" y="24"/>
                  </a:lnTo>
                  <a:cubicBezTo>
                    <a:pt x="160" y="26"/>
                    <a:pt x="164" y="27"/>
                    <a:pt x="168" y="27"/>
                  </a:cubicBezTo>
                  <a:cubicBezTo>
                    <a:pt x="190" y="27"/>
                    <a:pt x="185" y="1"/>
                    <a:pt x="15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6" name="Google Shape;3186;p45"/>
            <p:cNvSpPr/>
            <p:nvPr/>
          </p:nvSpPr>
          <p:spPr>
            <a:xfrm>
              <a:off x="4109850" y="2027425"/>
              <a:ext cx="14725" cy="6975"/>
            </a:xfrm>
            <a:custGeom>
              <a:rect b="b" l="l" r="r" t="t"/>
              <a:pathLst>
                <a:path extrusionOk="0" h="279" w="589">
                  <a:moveTo>
                    <a:pt x="532" y="0"/>
                  </a:moveTo>
                  <a:cubicBezTo>
                    <a:pt x="528" y="0"/>
                    <a:pt x="524" y="1"/>
                    <a:pt x="519" y="2"/>
                  </a:cubicBezTo>
                  <a:cubicBezTo>
                    <a:pt x="365" y="85"/>
                    <a:pt x="186" y="145"/>
                    <a:pt x="31" y="228"/>
                  </a:cubicBezTo>
                  <a:cubicBezTo>
                    <a:pt x="0" y="249"/>
                    <a:pt x="14" y="278"/>
                    <a:pt x="34" y="278"/>
                  </a:cubicBezTo>
                  <a:cubicBezTo>
                    <a:pt x="37" y="278"/>
                    <a:pt x="40" y="277"/>
                    <a:pt x="43" y="276"/>
                  </a:cubicBezTo>
                  <a:cubicBezTo>
                    <a:pt x="222" y="216"/>
                    <a:pt x="389" y="145"/>
                    <a:pt x="567" y="73"/>
                  </a:cubicBezTo>
                  <a:cubicBezTo>
                    <a:pt x="589" y="52"/>
                    <a:pt x="571" y="0"/>
                    <a:pt x="53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7" name="Google Shape;3187;p45"/>
            <p:cNvSpPr/>
            <p:nvPr/>
          </p:nvSpPr>
          <p:spPr>
            <a:xfrm>
              <a:off x="3919575" y="2238550"/>
              <a:ext cx="8500" cy="8425"/>
            </a:xfrm>
            <a:custGeom>
              <a:rect b="b" l="l" r="r" t="t"/>
              <a:pathLst>
                <a:path extrusionOk="0" h="337" w="340">
                  <a:moveTo>
                    <a:pt x="195" y="0"/>
                  </a:moveTo>
                  <a:cubicBezTo>
                    <a:pt x="140" y="0"/>
                    <a:pt x="88" y="33"/>
                    <a:pt x="82" y="105"/>
                  </a:cubicBezTo>
                  <a:lnTo>
                    <a:pt x="82" y="105"/>
                  </a:lnTo>
                  <a:cubicBezTo>
                    <a:pt x="82" y="105"/>
                    <a:pt x="82" y="106"/>
                    <a:pt x="82" y="106"/>
                  </a:cubicBezTo>
                  <a:cubicBezTo>
                    <a:pt x="70" y="118"/>
                    <a:pt x="70" y="129"/>
                    <a:pt x="58" y="153"/>
                  </a:cubicBezTo>
                  <a:lnTo>
                    <a:pt x="10" y="237"/>
                  </a:lnTo>
                  <a:cubicBezTo>
                    <a:pt x="0" y="278"/>
                    <a:pt x="16" y="337"/>
                    <a:pt x="59" y="337"/>
                  </a:cubicBezTo>
                  <a:cubicBezTo>
                    <a:pt x="66" y="337"/>
                    <a:pt x="74" y="335"/>
                    <a:pt x="82" y="332"/>
                  </a:cubicBezTo>
                  <a:cubicBezTo>
                    <a:pt x="129" y="320"/>
                    <a:pt x="189" y="320"/>
                    <a:pt x="237" y="284"/>
                  </a:cubicBezTo>
                  <a:cubicBezTo>
                    <a:pt x="272" y="260"/>
                    <a:pt x="320" y="213"/>
                    <a:pt x="320" y="153"/>
                  </a:cubicBezTo>
                  <a:cubicBezTo>
                    <a:pt x="340" y="55"/>
                    <a:pt x="266" y="0"/>
                    <a:pt x="19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8" name="Google Shape;3188;p45"/>
            <p:cNvSpPr/>
            <p:nvPr/>
          </p:nvSpPr>
          <p:spPr>
            <a:xfrm>
              <a:off x="3997500" y="2290600"/>
              <a:ext cx="7175" cy="2100"/>
            </a:xfrm>
            <a:custGeom>
              <a:rect b="b" l="l" r="r" t="t"/>
              <a:pathLst>
                <a:path extrusionOk="0" h="84" w="287">
                  <a:moveTo>
                    <a:pt x="239" y="0"/>
                  </a:moveTo>
                  <a:cubicBezTo>
                    <a:pt x="168" y="0"/>
                    <a:pt x="96" y="24"/>
                    <a:pt x="37" y="24"/>
                  </a:cubicBezTo>
                  <a:cubicBezTo>
                    <a:pt x="1" y="24"/>
                    <a:pt x="1" y="60"/>
                    <a:pt x="37" y="60"/>
                  </a:cubicBezTo>
                  <a:cubicBezTo>
                    <a:pt x="108" y="60"/>
                    <a:pt x="180" y="83"/>
                    <a:pt x="239" y="83"/>
                  </a:cubicBezTo>
                  <a:cubicBezTo>
                    <a:pt x="287" y="83"/>
                    <a:pt x="287" y="0"/>
                    <a:pt x="23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9" name="Google Shape;3189;p45"/>
            <p:cNvSpPr/>
            <p:nvPr/>
          </p:nvSpPr>
          <p:spPr>
            <a:xfrm>
              <a:off x="4402925" y="2865725"/>
              <a:ext cx="4475" cy="3525"/>
            </a:xfrm>
            <a:custGeom>
              <a:rect b="b" l="l" r="r" t="t"/>
              <a:pathLst>
                <a:path extrusionOk="0" h="141" w="179">
                  <a:moveTo>
                    <a:pt x="125" y="1"/>
                  </a:moveTo>
                  <a:cubicBezTo>
                    <a:pt x="113" y="1"/>
                    <a:pt x="101" y="4"/>
                    <a:pt x="96" y="10"/>
                  </a:cubicBezTo>
                  <a:cubicBezTo>
                    <a:pt x="84" y="34"/>
                    <a:pt x="84" y="34"/>
                    <a:pt x="36" y="57"/>
                  </a:cubicBezTo>
                  <a:cubicBezTo>
                    <a:pt x="0" y="69"/>
                    <a:pt x="0" y="117"/>
                    <a:pt x="36" y="129"/>
                  </a:cubicBezTo>
                  <a:cubicBezTo>
                    <a:pt x="54" y="135"/>
                    <a:pt x="75" y="141"/>
                    <a:pt x="96" y="141"/>
                  </a:cubicBezTo>
                  <a:cubicBezTo>
                    <a:pt x="116" y="141"/>
                    <a:pt x="137" y="135"/>
                    <a:pt x="155" y="117"/>
                  </a:cubicBezTo>
                  <a:cubicBezTo>
                    <a:pt x="179" y="81"/>
                    <a:pt x="167" y="34"/>
                    <a:pt x="155" y="10"/>
                  </a:cubicBezTo>
                  <a:cubicBezTo>
                    <a:pt x="149" y="4"/>
                    <a:pt x="137" y="1"/>
                    <a:pt x="12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0" name="Google Shape;3190;p45"/>
            <p:cNvSpPr/>
            <p:nvPr/>
          </p:nvSpPr>
          <p:spPr>
            <a:xfrm>
              <a:off x="4486850" y="2865950"/>
              <a:ext cx="14925" cy="4200"/>
            </a:xfrm>
            <a:custGeom>
              <a:rect b="b" l="l" r="r" t="t"/>
              <a:pathLst>
                <a:path extrusionOk="0" h="168" w="597">
                  <a:moveTo>
                    <a:pt x="489" y="1"/>
                  </a:moveTo>
                  <a:cubicBezTo>
                    <a:pt x="346" y="1"/>
                    <a:pt x="191" y="1"/>
                    <a:pt x="48" y="25"/>
                  </a:cubicBezTo>
                  <a:cubicBezTo>
                    <a:pt x="1" y="48"/>
                    <a:pt x="1" y="120"/>
                    <a:pt x="48" y="132"/>
                  </a:cubicBezTo>
                  <a:cubicBezTo>
                    <a:pt x="191" y="168"/>
                    <a:pt x="346" y="168"/>
                    <a:pt x="489" y="168"/>
                  </a:cubicBezTo>
                  <a:cubicBezTo>
                    <a:pt x="596" y="156"/>
                    <a:pt x="596" y="1"/>
                    <a:pt x="48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1" name="Google Shape;3191;p45"/>
            <p:cNvSpPr/>
            <p:nvPr/>
          </p:nvSpPr>
          <p:spPr>
            <a:xfrm>
              <a:off x="4271350" y="3001975"/>
              <a:ext cx="10650" cy="7500"/>
            </a:xfrm>
            <a:custGeom>
              <a:rect b="b" l="l" r="r" t="t"/>
              <a:pathLst>
                <a:path extrusionOk="0" h="300" w="426">
                  <a:moveTo>
                    <a:pt x="249" y="1"/>
                  </a:moveTo>
                  <a:cubicBezTo>
                    <a:pt x="245" y="1"/>
                    <a:pt x="242" y="1"/>
                    <a:pt x="239" y="1"/>
                  </a:cubicBezTo>
                  <a:cubicBezTo>
                    <a:pt x="176" y="1"/>
                    <a:pt x="113" y="21"/>
                    <a:pt x="75" y="68"/>
                  </a:cubicBezTo>
                  <a:lnTo>
                    <a:pt x="75" y="68"/>
                  </a:lnTo>
                  <a:cubicBezTo>
                    <a:pt x="66" y="74"/>
                    <a:pt x="57" y="78"/>
                    <a:pt x="48" y="96"/>
                  </a:cubicBezTo>
                  <a:cubicBezTo>
                    <a:pt x="1" y="120"/>
                    <a:pt x="1" y="180"/>
                    <a:pt x="48" y="215"/>
                  </a:cubicBezTo>
                  <a:cubicBezTo>
                    <a:pt x="55" y="222"/>
                    <a:pt x="62" y="225"/>
                    <a:pt x="70" y="229"/>
                  </a:cubicBezTo>
                  <a:lnTo>
                    <a:pt x="70" y="229"/>
                  </a:lnTo>
                  <a:cubicBezTo>
                    <a:pt x="106" y="283"/>
                    <a:pt x="172" y="299"/>
                    <a:pt x="239" y="299"/>
                  </a:cubicBezTo>
                  <a:cubicBezTo>
                    <a:pt x="245" y="299"/>
                    <a:pt x="252" y="300"/>
                    <a:pt x="258" y="300"/>
                  </a:cubicBezTo>
                  <a:cubicBezTo>
                    <a:pt x="426" y="300"/>
                    <a:pt x="423" y="1"/>
                    <a:pt x="24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2" name="Google Shape;3192;p45"/>
            <p:cNvSpPr/>
            <p:nvPr/>
          </p:nvSpPr>
          <p:spPr>
            <a:xfrm>
              <a:off x="4280275" y="2823100"/>
              <a:ext cx="625" cy="325"/>
            </a:xfrm>
            <a:custGeom>
              <a:rect b="b" l="l" r="r" t="t"/>
              <a:pathLst>
                <a:path extrusionOk="0" h="13" w="25">
                  <a:moveTo>
                    <a:pt x="13" y="0"/>
                  </a:moveTo>
                  <a:cubicBezTo>
                    <a:pt x="1" y="0"/>
                    <a:pt x="1" y="12"/>
                    <a:pt x="13" y="12"/>
                  </a:cubicBezTo>
                  <a:cubicBezTo>
                    <a:pt x="25" y="12"/>
                    <a:pt x="25" y="0"/>
                    <a:pt x="1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3" name="Google Shape;3193;p45"/>
            <p:cNvSpPr/>
            <p:nvPr/>
          </p:nvSpPr>
          <p:spPr>
            <a:xfrm>
              <a:off x="4078175" y="2634975"/>
              <a:ext cx="11325" cy="7500"/>
            </a:xfrm>
            <a:custGeom>
              <a:rect b="b" l="l" r="r" t="t"/>
              <a:pathLst>
                <a:path extrusionOk="0" h="300" w="453">
                  <a:moveTo>
                    <a:pt x="298" y="1"/>
                  </a:moveTo>
                  <a:cubicBezTo>
                    <a:pt x="239" y="13"/>
                    <a:pt x="191" y="13"/>
                    <a:pt x="143" y="36"/>
                  </a:cubicBezTo>
                  <a:lnTo>
                    <a:pt x="48" y="84"/>
                  </a:lnTo>
                  <a:cubicBezTo>
                    <a:pt x="1" y="120"/>
                    <a:pt x="1" y="179"/>
                    <a:pt x="48" y="203"/>
                  </a:cubicBezTo>
                  <a:lnTo>
                    <a:pt x="143" y="251"/>
                  </a:lnTo>
                  <a:cubicBezTo>
                    <a:pt x="203" y="274"/>
                    <a:pt x="227" y="298"/>
                    <a:pt x="298" y="298"/>
                  </a:cubicBezTo>
                  <a:cubicBezTo>
                    <a:pt x="304" y="299"/>
                    <a:pt x="309" y="299"/>
                    <a:pt x="314" y="299"/>
                  </a:cubicBezTo>
                  <a:cubicBezTo>
                    <a:pt x="400" y="299"/>
                    <a:pt x="453" y="211"/>
                    <a:pt x="453" y="143"/>
                  </a:cubicBezTo>
                  <a:cubicBezTo>
                    <a:pt x="453" y="84"/>
                    <a:pt x="393" y="1"/>
                    <a:pt x="29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4" name="Google Shape;3194;p45"/>
            <p:cNvSpPr/>
            <p:nvPr/>
          </p:nvSpPr>
          <p:spPr>
            <a:xfrm>
              <a:off x="4098125" y="2375425"/>
              <a:ext cx="625" cy="625"/>
            </a:xfrm>
            <a:custGeom>
              <a:rect b="b" l="l" r="r" t="t"/>
              <a:pathLst>
                <a:path extrusionOk="0" h="25" w="25">
                  <a:moveTo>
                    <a:pt x="12" y="0"/>
                  </a:moveTo>
                  <a:cubicBezTo>
                    <a:pt x="0" y="0"/>
                    <a:pt x="0" y="24"/>
                    <a:pt x="12" y="24"/>
                  </a:cubicBezTo>
                  <a:cubicBezTo>
                    <a:pt x="24" y="24"/>
                    <a:pt x="24" y="0"/>
                    <a:pt x="1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5" name="Google Shape;3195;p45"/>
            <p:cNvSpPr/>
            <p:nvPr/>
          </p:nvSpPr>
          <p:spPr>
            <a:xfrm>
              <a:off x="4110925" y="2323950"/>
              <a:ext cx="13075" cy="6750"/>
            </a:xfrm>
            <a:custGeom>
              <a:rect b="b" l="l" r="r" t="t"/>
              <a:pathLst>
                <a:path extrusionOk="0" h="270" w="523">
                  <a:moveTo>
                    <a:pt x="427" y="0"/>
                  </a:moveTo>
                  <a:cubicBezTo>
                    <a:pt x="416" y="0"/>
                    <a:pt x="405" y="4"/>
                    <a:pt x="393" y="12"/>
                  </a:cubicBezTo>
                  <a:cubicBezTo>
                    <a:pt x="274" y="71"/>
                    <a:pt x="179" y="131"/>
                    <a:pt x="48" y="178"/>
                  </a:cubicBezTo>
                  <a:cubicBezTo>
                    <a:pt x="0" y="190"/>
                    <a:pt x="0" y="250"/>
                    <a:pt x="48" y="262"/>
                  </a:cubicBezTo>
                  <a:cubicBezTo>
                    <a:pt x="71" y="267"/>
                    <a:pt x="93" y="269"/>
                    <a:pt x="115" y="269"/>
                  </a:cubicBezTo>
                  <a:cubicBezTo>
                    <a:pt x="239" y="269"/>
                    <a:pt x="341" y="191"/>
                    <a:pt x="453" y="131"/>
                  </a:cubicBezTo>
                  <a:cubicBezTo>
                    <a:pt x="523" y="91"/>
                    <a:pt x="484" y="0"/>
                    <a:pt x="42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6" name="Google Shape;3196;p45"/>
            <p:cNvSpPr/>
            <p:nvPr/>
          </p:nvSpPr>
          <p:spPr>
            <a:xfrm>
              <a:off x="4152300" y="2266725"/>
              <a:ext cx="5500" cy="3175"/>
            </a:xfrm>
            <a:custGeom>
              <a:rect b="b" l="l" r="r" t="t"/>
              <a:pathLst>
                <a:path extrusionOk="0" h="127" w="220">
                  <a:moveTo>
                    <a:pt x="128" y="0"/>
                  </a:moveTo>
                  <a:cubicBezTo>
                    <a:pt x="122" y="0"/>
                    <a:pt x="115" y="1"/>
                    <a:pt x="107" y="3"/>
                  </a:cubicBezTo>
                  <a:cubicBezTo>
                    <a:pt x="72" y="26"/>
                    <a:pt x="48" y="26"/>
                    <a:pt x="12" y="38"/>
                  </a:cubicBezTo>
                  <a:cubicBezTo>
                    <a:pt x="0" y="50"/>
                    <a:pt x="0" y="86"/>
                    <a:pt x="12" y="98"/>
                  </a:cubicBezTo>
                  <a:cubicBezTo>
                    <a:pt x="36" y="110"/>
                    <a:pt x="72" y="122"/>
                    <a:pt x="107" y="122"/>
                  </a:cubicBezTo>
                  <a:cubicBezTo>
                    <a:pt x="118" y="125"/>
                    <a:pt x="128" y="126"/>
                    <a:pt x="137" y="126"/>
                  </a:cubicBezTo>
                  <a:cubicBezTo>
                    <a:pt x="219" y="126"/>
                    <a:pt x="216" y="0"/>
                    <a:pt x="12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7" name="Google Shape;3197;p45"/>
            <p:cNvSpPr/>
            <p:nvPr/>
          </p:nvSpPr>
          <p:spPr>
            <a:xfrm>
              <a:off x="4304100" y="2038475"/>
              <a:ext cx="22650" cy="4525"/>
            </a:xfrm>
            <a:custGeom>
              <a:rect b="b" l="l" r="r" t="t"/>
              <a:pathLst>
                <a:path extrusionOk="0" h="181" w="906">
                  <a:moveTo>
                    <a:pt x="786" y="1"/>
                  </a:moveTo>
                  <a:cubicBezTo>
                    <a:pt x="548" y="1"/>
                    <a:pt x="298" y="1"/>
                    <a:pt x="60" y="24"/>
                  </a:cubicBezTo>
                  <a:cubicBezTo>
                    <a:pt x="0" y="48"/>
                    <a:pt x="0" y="131"/>
                    <a:pt x="60" y="143"/>
                  </a:cubicBezTo>
                  <a:cubicBezTo>
                    <a:pt x="219" y="175"/>
                    <a:pt x="383" y="180"/>
                    <a:pt x="545" y="180"/>
                  </a:cubicBezTo>
                  <a:cubicBezTo>
                    <a:pt x="626" y="180"/>
                    <a:pt x="707" y="179"/>
                    <a:pt x="786" y="179"/>
                  </a:cubicBezTo>
                  <a:cubicBezTo>
                    <a:pt x="790" y="179"/>
                    <a:pt x="793" y="180"/>
                    <a:pt x="797" y="180"/>
                  </a:cubicBezTo>
                  <a:cubicBezTo>
                    <a:pt x="905" y="180"/>
                    <a:pt x="902" y="1"/>
                    <a:pt x="78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8" name="Google Shape;3198;p45"/>
            <p:cNvSpPr/>
            <p:nvPr/>
          </p:nvSpPr>
          <p:spPr>
            <a:xfrm>
              <a:off x="4102875" y="2108425"/>
              <a:ext cx="16100" cy="7475"/>
            </a:xfrm>
            <a:custGeom>
              <a:rect b="b" l="l" r="r" t="t"/>
              <a:pathLst>
                <a:path extrusionOk="0" h="299" w="644">
                  <a:moveTo>
                    <a:pt x="96" y="0"/>
                  </a:moveTo>
                  <a:cubicBezTo>
                    <a:pt x="36" y="0"/>
                    <a:pt x="1" y="60"/>
                    <a:pt x="13" y="120"/>
                  </a:cubicBezTo>
                  <a:cubicBezTo>
                    <a:pt x="55" y="289"/>
                    <a:pt x="257" y="298"/>
                    <a:pt x="410" y="298"/>
                  </a:cubicBezTo>
                  <a:cubicBezTo>
                    <a:pt x="430" y="298"/>
                    <a:pt x="448" y="298"/>
                    <a:pt x="465" y="298"/>
                  </a:cubicBezTo>
                  <a:cubicBezTo>
                    <a:pt x="469" y="298"/>
                    <a:pt x="472" y="299"/>
                    <a:pt x="476" y="299"/>
                  </a:cubicBezTo>
                  <a:cubicBezTo>
                    <a:pt x="644" y="299"/>
                    <a:pt x="640" y="24"/>
                    <a:pt x="465" y="24"/>
                  </a:cubicBezTo>
                  <a:cubicBezTo>
                    <a:pt x="346" y="24"/>
                    <a:pt x="227" y="12"/>
                    <a:pt x="9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9" name="Google Shape;3199;p45"/>
            <p:cNvSpPr/>
            <p:nvPr/>
          </p:nvSpPr>
          <p:spPr>
            <a:xfrm>
              <a:off x="4396675" y="2494475"/>
              <a:ext cx="8350" cy="5975"/>
            </a:xfrm>
            <a:custGeom>
              <a:rect b="b" l="l" r="r" t="t"/>
              <a:pathLst>
                <a:path extrusionOk="0" h="239" w="334">
                  <a:moveTo>
                    <a:pt x="167" y="1"/>
                  </a:moveTo>
                  <a:cubicBezTo>
                    <a:pt x="0" y="1"/>
                    <a:pt x="0" y="239"/>
                    <a:pt x="167" y="239"/>
                  </a:cubicBezTo>
                  <a:cubicBezTo>
                    <a:pt x="334" y="239"/>
                    <a:pt x="334" y="1"/>
                    <a:pt x="16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0" name="Google Shape;3200;p45"/>
            <p:cNvSpPr/>
            <p:nvPr/>
          </p:nvSpPr>
          <p:spPr>
            <a:xfrm>
              <a:off x="3745100" y="2567475"/>
              <a:ext cx="14025" cy="6825"/>
            </a:xfrm>
            <a:custGeom>
              <a:rect b="b" l="l" r="r" t="t"/>
              <a:pathLst>
                <a:path extrusionOk="0" h="273" w="561">
                  <a:moveTo>
                    <a:pt x="389" y="0"/>
                  </a:moveTo>
                  <a:cubicBezTo>
                    <a:pt x="345" y="0"/>
                    <a:pt x="304" y="13"/>
                    <a:pt x="262" y="34"/>
                  </a:cubicBezTo>
                  <a:cubicBezTo>
                    <a:pt x="191" y="57"/>
                    <a:pt x="0" y="93"/>
                    <a:pt x="24" y="200"/>
                  </a:cubicBezTo>
                  <a:cubicBezTo>
                    <a:pt x="30" y="255"/>
                    <a:pt x="71" y="272"/>
                    <a:pt x="120" y="272"/>
                  </a:cubicBezTo>
                  <a:cubicBezTo>
                    <a:pt x="178" y="272"/>
                    <a:pt x="248" y="249"/>
                    <a:pt x="286" y="236"/>
                  </a:cubicBezTo>
                  <a:cubicBezTo>
                    <a:pt x="334" y="224"/>
                    <a:pt x="393" y="212"/>
                    <a:pt x="441" y="200"/>
                  </a:cubicBezTo>
                  <a:cubicBezTo>
                    <a:pt x="465" y="176"/>
                    <a:pt x="477" y="153"/>
                    <a:pt x="512" y="141"/>
                  </a:cubicBezTo>
                  <a:cubicBezTo>
                    <a:pt x="560" y="105"/>
                    <a:pt x="548" y="34"/>
                    <a:pt x="489" y="22"/>
                  </a:cubicBezTo>
                  <a:cubicBezTo>
                    <a:pt x="454" y="7"/>
                    <a:pt x="421" y="0"/>
                    <a:pt x="38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1" name="Google Shape;3201;p45"/>
            <p:cNvSpPr/>
            <p:nvPr/>
          </p:nvSpPr>
          <p:spPr>
            <a:xfrm>
              <a:off x="3738850" y="2559650"/>
              <a:ext cx="21650" cy="8675"/>
            </a:xfrm>
            <a:custGeom>
              <a:rect b="b" l="l" r="r" t="t"/>
              <a:pathLst>
                <a:path extrusionOk="0" h="347" w="866">
                  <a:moveTo>
                    <a:pt x="806" y="0"/>
                  </a:moveTo>
                  <a:cubicBezTo>
                    <a:pt x="804" y="0"/>
                    <a:pt x="801" y="0"/>
                    <a:pt x="798" y="1"/>
                  </a:cubicBezTo>
                  <a:cubicBezTo>
                    <a:pt x="500" y="49"/>
                    <a:pt x="274" y="132"/>
                    <a:pt x="24" y="299"/>
                  </a:cubicBezTo>
                  <a:cubicBezTo>
                    <a:pt x="0" y="311"/>
                    <a:pt x="24" y="347"/>
                    <a:pt x="36" y="347"/>
                  </a:cubicBezTo>
                  <a:cubicBezTo>
                    <a:pt x="298" y="275"/>
                    <a:pt x="560" y="168"/>
                    <a:pt x="822" y="97"/>
                  </a:cubicBezTo>
                  <a:cubicBezTo>
                    <a:pt x="866" y="64"/>
                    <a:pt x="839" y="0"/>
                    <a:pt x="80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2" name="Google Shape;3202;p45"/>
            <p:cNvSpPr/>
            <p:nvPr/>
          </p:nvSpPr>
          <p:spPr>
            <a:xfrm>
              <a:off x="3743325" y="2540625"/>
              <a:ext cx="13400" cy="3675"/>
            </a:xfrm>
            <a:custGeom>
              <a:rect b="b" l="l" r="r" t="t"/>
              <a:pathLst>
                <a:path extrusionOk="0" h="147" w="536">
                  <a:moveTo>
                    <a:pt x="452" y="0"/>
                  </a:moveTo>
                  <a:cubicBezTo>
                    <a:pt x="298" y="0"/>
                    <a:pt x="167" y="24"/>
                    <a:pt x="36" y="60"/>
                  </a:cubicBezTo>
                  <a:cubicBezTo>
                    <a:pt x="0" y="84"/>
                    <a:pt x="0" y="119"/>
                    <a:pt x="36" y="119"/>
                  </a:cubicBezTo>
                  <a:cubicBezTo>
                    <a:pt x="91" y="140"/>
                    <a:pt x="146" y="147"/>
                    <a:pt x="204" y="147"/>
                  </a:cubicBezTo>
                  <a:cubicBezTo>
                    <a:pt x="282" y="147"/>
                    <a:pt x="363" y="133"/>
                    <a:pt x="452" y="119"/>
                  </a:cubicBezTo>
                  <a:cubicBezTo>
                    <a:pt x="459" y="121"/>
                    <a:pt x="465" y="122"/>
                    <a:pt x="470" y="122"/>
                  </a:cubicBezTo>
                  <a:cubicBezTo>
                    <a:pt x="535" y="122"/>
                    <a:pt x="529" y="0"/>
                    <a:pt x="45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3" name="Google Shape;3203;p45"/>
            <p:cNvSpPr/>
            <p:nvPr/>
          </p:nvSpPr>
          <p:spPr>
            <a:xfrm>
              <a:off x="3721000" y="2542975"/>
              <a:ext cx="11525" cy="2725"/>
            </a:xfrm>
            <a:custGeom>
              <a:rect b="b" l="l" r="r" t="t"/>
              <a:pathLst>
                <a:path extrusionOk="0" h="109" w="461">
                  <a:moveTo>
                    <a:pt x="415" y="0"/>
                  </a:moveTo>
                  <a:cubicBezTo>
                    <a:pt x="412" y="0"/>
                    <a:pt x="409" y="1"/>
                    <a:pt x="405" y="2"/>
                  </a:cubicBezTo>
                  <a:cubicBezTo>
                    <a:pt x="286" y="25"/>
                    <a:pt x="155" y="25"/>
                    <a:pt x="36" y="61"/>
                  </a:cubicBezTo>
                  <a:cubicBezTo>
                    <a:pt x="0" y="73"/>
                    <a:pt x="0" y="109"/>
                    <a:pt x="36" y="109"/>
                  </a:cubicBezTo>
                  <a:cubicBezTo>
                    <a:pt x="167" y="109"/>
                    <a:pt x="286" y="85"/>
                    <a:pt x="417" y="61"/>
                  </a:cubicBezTo>
                  <a:cubicBezTo>
                    <a:pt x="461" y="61"/>
                    <a:pt x="454" y="0"/>
                    <a:pt x="41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4" name="Google Shape;3204;p45"/>
            <p:cNvSpPr/>
            <p:nvPr/>
          </p:nvSpPr>
          <p:spPr>
            <a:xfrm>
              <a:off x="3733200" y="2520100"/>
              <a:ext cx="10825" cy="4050"/>
            </a:xfrm>
            <a:custGeom>
              <a:rect b="b" l="l" r="r" t="t"/>
              <a:pathLst>
                <a:path extrusionOk="0" h="162" w="433">
                  <a:moveTo>
                    <a:pt x="387" y="1"/>
                  </a:moveTo>
                  <a:cubicBezTo>
                    <a:pt x="381" y="1"/>
                    <a:pt x="374" y="4"/>
                    <a:pt x="369" y="12"/>
                  </a:cubicBezTo>
                  <a:cubicBezTo>
                    <a:pt x="262" y="83"/>
                    <a:pt x="155" y="95"/>
                    <a:pt x="36" y="95"/>
                  </a:cubicBezTo>
                  <a:cubicBezTo>
                    <a:pt x="0" y="95"/>
                    <a:pt x="0" y="143"/>
                    <a:pt x="36" y="143"/>
                  </a:cubicBezTo>
                  <a:cubicBezTo>
                    <a:pt x="72" y="156"/>
                    <a:pt x="109" y="162"/>
                    <a:pt x="145" y="162"/>
                  </a:cubicBezTo>
                  <a:cubicBezTo>
                    <a:pt x="238" y="162"/>
                    <a:pt x="328" y="123"/>
                    <a:pt x="405" y="71"/>
                  </a:cubicBezTo>
                  <a:cubicBezTo>
                    <a:pt x="433" y="43"/>
                    <a:pt x="410" y="1"/>
                    <a:pt x="38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5" name="Google Shape;3205;p45"/>
            <p:cNvSpPr/>
            <p:nvPr/>
          </p:nvSpPr>
          <p:spPr>
            <a:xfrm>
              <a:off x="3731400" y="2499800"/>
              <a:ext cx="10950" cy="3650"/>
            </a:xfrm>
            <a:custGeom>
              <a:rect b="b" l="l" r="r" t="t"/>
              <a:pathLst>
                <a:path extrusionOk="0" h="146" w="438">
                  <a:moveTo>
                    <a:pt x="357" y="1"/>
                  </a:moveTo>
                  <a:cubicBezTo>
                    <a:pt x="353" y="1"/>
                    <a:pt x="350" y="1"/>
                    <a:pt x="346" y="2"/>
                  </a:cubicBezTo>
                  <a:cubicBezTo>
                    <a:pt x="239" y="50"/>
                    <a:pt x="144" y="62"/>
                    <a:pt x="36" y="86"/>
                  </a:cubicBezTo>
                  <a:cubicBezTo>
                    <a:pt x="1" y="109"/>
                    <a:pt x="1" y="133"/>
                    <a:pt x="36" y="133"/>
                  </a:cubicBezTo>
                  <a:cubicBezTo>
                    <a:pt x="65" y="142"/>
                    <a:pt x="93" y="145"/>
                    <a:pt x="122" y="145"/>
                  </a:cubicBezTo>
                  <a:cubicBezTo>
                    <a:pt x="212" y="145"/>
                    <a:pt x="303" y="107"/>
                    <a:pt x="394" y="62"/>
                  </a:cubicBezTo>
                  <a:cubicBezTo>
                    <a:pt x="438" y="62"/>
                    <a:pt x="400" y="1"/>
                    <a:pt x="35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6" name="Google Shape;3206;p45"/>
            <p:cNvSpPr/>
            <p:nvPr/>
          </p:nvSpPr>
          <p:spPr>
            <a:xfrm>
              <a:off x="3710275" y="2490025"/>
              <a:ext cx="22600" cy="5900"/>
            </a:xfrm>
            <a:custGeom>
              <a:rect b="b" l="l" r="r" t="t"/>
              <a:pathLst>
                <a:path extrusionOk="0" h="236" w="904">
                  <a:moveTo>
                    <a:pt x="834" y="0"/>
                  </a:moveTo>
                  <a:cubicBezTo>
                    <a:pt x="691" y="24"/>
                    <a:pt x="548" y="36"/>
                    <a:pt x="417" y="60"/>
                  </a:cubicBezTo>
                  <a:cubicBezTo>
                    <a:pt x="286" y="84"/>
                    <a:pt x="119" y="84"/>
                    <a:pt x="12" y="155"/>
                  </a:cubicBezTo>
                  <a:cubicBezTo>
                    <a:pt x="0" y="167"/>
                    <a:pt x="0" y="203"/>
                    <a:pt x="12" y="203"/>
                  </a:cubicBezTo>
                  <a:cubicBezTo>
                    <a:pt x="56" y="227"/>
                    <a:pt x="103" y="235"/>
                    <a:pt x="152" y="235"/>
                  </a:cubicBezTo>
                  <a:cubicBezTo>
                    <a:pt x="223" y="235"/>
                    <a:pt x="299" y="217"/>
                    <a:pt x="370" y="203"/>
                  </a:cubicBezTo>
                  <a:cubicBezTo>
                    <a:pt x="536" y="167"/>
                    <a:pt x="691" y="107"/>
                    <a:pt x="846" y="84"/>
                  </a:cubicBezTo>
                  <a:cubicBezTo>
                    <a:pt x="849" y="84"/>
                    <a:pt x="853" y="85"/>
                    <a:pt x="856" y="85"/>
                  </a:cubicBezTo>
                  <a:cubicBezTo>
                    <a:pt x="904" y="85"/>
                    <a:pt x="890" y="0"/>
                    <a:pt x="83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7" name="Google Shape;3207;p45"/>
            <p:cNvSpPr/>
            <p:nvPr/>
          </p:nvSpPr>
          <p:spPr>
            <a:xfrm>
              <a:off x="3699350" y="2477450"/>
              <a:ext cx="9025" cy="3800"/>
            </a:xfrm>
            <a:custGeom>
              <a:rect b="b" l="l" r="r" t="t"/>
              <a:pathLst>
                <a:path extrusionOk="0" h="152" w="361">
                  <a:moveTo>
                    <a:pt x="332" y="1"/>
                  </a:moveTo>
                  <a:cubicBezTo>
                    <a:pt x="328" y="1"/>
                    <a:pt x="323" y="2"/>
                    <a:pt x="318" y="3"/>
                  </a:cubicBezTo>
                  <a:cubicBezTo>
                    <a:pt x="235" y="63"/>
                    <a:pt x="128" y="75"/>
                    <a:pt x="21" y="110"/>
                  </a:cubicBezTo>
                  <a:cubicBezTo>
                    <a:pt x="1" y="110"/>
                    <a:pt x="6" y="152"/>
                    <a:pt x="22" y="152"/>
                  </a:cubicBezTo>
                  <a:cubicBezTo>
                    <a:pt x="25" y="152"/>
                    <a:pt x="29" y="150"/>
                    <a:pt x="33" y="146"/>
                  </a:cubicBezTo>
                  <a:cubicBezTo>
                    <a:pt x="140" y="122"/>
                    <a:pt x="247" y="87"/>
                    <a:pt x="330" y="27"/>
                  </a:cubicBezTo>
                  <a:cubicBezTo>
                    <a:pt x="361" y="27"/>
                    <a:pt x="357" y="1"/>
                    <a:pt x="33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8" name="Google Shape;3208;p45"/>
            <p:cNvSpPr/>
            <p:nvPr/>
          </p:nvSpPr>
          <p:spPr>
            <a:xfrm>
              <a:off x="3682900" y="2475125"/>
              <a:ext cx="5975" cy="625"/>
            </a:xfrm>
            <a:custGeom>
              <a:rect b="b" l="l" r="r" t="t"/>
              <a:pathLst>
                <a:path extrusionOk="0" h="25" w="239">
                  <a:moveTo>
                    <a:pt x="12" y="1"/>
                  </a:moveTo>
                  <a:cubicBezTo>
                    <a:pt x="0" y="1"/>
                    <a:pt x="0" y="25"/>
                    <a:pt x="12" y="25"/>
                  </a:cubicBezTo>
                  <a:lnTo>
                    <a:pt x="214" y="25"/>
                  </a:lnTo>
                  <a:cubicBezTo>
                    <a:pt x="238" y="25"/>
                    <a:pt x="238" y="1"/>
                    <a:pt x="21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9" name="Google Shape;3209;p45"/>
            <p:cNvSpPr/>
            <p:nvPr/>
          </p:nvSpPr>
          <p:spPr>
            <a:xfrm>
              <a:off x="3642100" y="2492075"/>
              <a:ext cx="7850" cy="4825"/>
            </a:xfrm>
            <a:custGeom>
              <a:rect b="b" l="l" r="r" t="t"/>
              <a:pathLst>
                <a:path extrusionOk="0" h="193" w="314">
                  <a:moveTo>
                    <a:pt x="267" y="1"/>
                  </a:moveTo>
                  <a:cubicBezTo>
                    <a:pt x="258" y="1"/>
                    <a:pt x="248" y="5"/>
                    <a:pt x="239" y="14"/>
                  </a:cubicBezTo>
                  <a:cubicBezTo>
                    <a:pt x="179" y="73"/>
                    <a:pt x="96" y="97"/>
                    <a:pt x="37" y="144"/>
                  </a:cubicBezTo>
                  <a:cubicBezTo>
                    <a:pt x="1" y="156"/>
                    <a:pt x="37" y="192"/>
                    <a:pt x="60" y="192"/>
                  </a:cubicBezTo>
                  <a:cubicBezTo>
                    <a:pt x="144" y="156"/>
                    <a:pt x="227" y="121"/>
                    <a:pt x="287" y="61"/>
                  </a:cubicBezTo>
                  <a:cubicBezTo>
                    <a:pt x="313" y="34"/>
                    <a:pt x="293" y="1"/>
                    <a:pt x="26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0" name="Google Shape;3210;p45"/>
            <p:cNvSpPr/>
            <p:nvPr/>
          </p:nvSpPr>
          <p:spPr>
            <a:xfrm>
              <a:off x="3640025" y="2509375"/>
              <a:ext cx="13125" cy="6350"/>
            </a:xfrm>
            <a:custGeom>
              <a:rect b="b" l="l" r="r" t="t"/>
              <a:pathLst>
                <a:path extrusionOk="0" h="254" w="525">
                  <a:moveTo>
                    <a:pt x="405" y="0"/>
                  </a:moveTo>
                  <a:cubicBezTo>
                    <a:pt x="262" y="0"/>
                    <a:pt x="60" y="0"/>
                    <a:pt x="12" y="155"/>
                  </a:cubicBezTo>
                  <a:cubicBezTo>
                    <a:pt x="1" y="179"/>
                    <a:pt x="24" y="226"/>
                    <a:pt x="60" y="238"/>
                  </a:cubicBezTo>
                  <a:cubicBezTo>
                    <a:pt x="79" y="250"/>
                    <a:pt x="97" y="254"/>
                    <a:pt x="114" y="254"/>
                  </a:cubicBezTo>
                  <a:cubicBezTo>
                    <a:pt x="151" y="254"/>
                    <a:pt x="186" y="235"/>
                    <a:pt x="227" y="226"/>
                  </a:cubicBezTo>
                  <a:cubicBezTo>
                    <a:pt x="286" y="214"/>
                    <a:pt x="334" y="203"/>
                    <a:pt x="405" y="203"/>
                  </a:cubicBezTo>
                  <a:cubicBezTo>
                    <a:pt x="524" y="167"/>
                    <a:pt x="524" y="0"/>
                    <a:pt x="40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1" name="Google Shape;3211;p45"/>
            <p:cNvSpPr/>
            <p:nvPr/>
          </p:nvSpPr>
          <p:spPr>
            <a:xfrm>
              <a:off x="3623950" y="2560575"/>
              <a:ext cx="22650" cy="7725"/>
            </a:xfrm>
            <a:custGeom>
              <a:rect b="b" l="l" r="r" t="t"/>
              <a:pathLst>
                <a:path extrusionOk="0" h="309" w="906">
                  <a:moveTo>
                    <a:pt x="834" y="0"/>
                  </a:moveTo>
                  <a:cubicBezTo>
                    <a:pt x="691" y="0"/>
                    <a:pt x="536" y="24"/>
                    <a:pt x="405" y="36"/>
                  </a:cubicBezTo>
                  <a:cubicBezTo>
                    <a:pt x="274" y="60"/>
                    <a:pt x="132" y="71"/>
                    <a:pt x="48" y="179"/>
                  </a:cubicBezTo>
                  <a:cubicBezTo>
                    <a:pt x="1" y="214"/>
                    <a:pt x="36" y="262"/>
                    <a:pt x="72" y="298"/>
                  </a:cubicBezTo>
                  <a:cubicBezTo>
                    <a:pt x="98" y="306"/>
                    <a:pt x="125" y="309"/>
                    <a:pt x="151" y="309"/>
                  </a:cubicBezTo>
                  <a:cubicBezTo>
                    <a:pt x="244" y="309"/>
                    <a:pt x="336" y="269"/>
                    <a:pt x="429" y="250"/>
                  </a:cubicBezTo>
                  <a:cubicBezTo>
                    <a:pt x="584" y="202"/>
                    <a:pt x="715" y="155"/>
                    <a:pt x="870" y="131"/>
                  </a:cubicBezTo>
                  <a:cubicBezTo>
                    <a:pt x="905" y="95"/>
                    <a:pt x="894" y="0"/>
                    <a:pt x="83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2" name="Google Shape;3212;p45"/>
            <p:cNvSpPr/>
            <p:nvPr/>
          </p:nvSpPr>
          <p:spPr>
            <a:xfrm>
              <a:off x="3625450" y="2552975"/>
              <a:ext cx="12900" cy="4475"/>
            </a:xfrm>
            <a:custGeom>
              <a:rect b="b" l="l" r="r" t="t"/>
              <a:pathLst>
                <a:path extrusionOk="0" h="179" w="516">
                  <a:moveTo>
                    <a:pt x="432" y="0"/>
                  </a:moveTo>
                  <a:cubicBezTo>
                    <a:pt x="424" y="0"/>
                    <a:pt x="415" y="2"/>
                    <a:pt x="405" y="6"/>
                  </a:cubicBezTo>
                  <a:cubicBezTo>
                    <a:pt x="286" y="30"/>
                    <a:pt x="131" y="30"/>
                    <a:pt x="36" y="90"/>
                  </a:cubicBezTo>
                  <a:cubicBezTo>
                    <a:pt x="0" y="102"/>
                    <a:pt x="0" y="149"/>
                    <a:pt x="36" y="149"/>
                  </a:cubicBezTo>
                  <a:cubicBezTo>
                    <a:pt x="82" y="170"/>
                    <a:pt x="130" y="178"/>
                    <a:pt x="179" y="178"/>
                  </a:cubicBezTo>
                  <a:cubicBezTo>
                    <a:pt x="268" y="178"/>
                    <a:pt x="360" y="153"/>
                    <a:pt x="453" y="137"/>
                  </a:cubicBezTo>
                  <a:cubicBezTo>
                    <a:pt x="516" y="106"/>
                    <a:pt x="495" y="0"/>
                    <a:pt x="43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3" name="Google Shape;3213;p45"/>
            <p:cNvSpPr/>
            <p:nvPr/>
          </p:nvSpPr>
          <p:spPr>
            <a:xfrm>
              <a:off x="3647475" y="2591825"/>
              <a:ext cx="16675" cy="4275"/>
            </a:xfrm>
            <a:custGeom>
              <a:rect b="b" l="l" r="r" t="t"/>
              <a:pathLst>
                <a:path extrusionOk="0" h="171" w="667">
                  <a:moveTo>
                    <a:pt x="607" y="0"/>
                  </a:moveTo>
                  <a:cubicBezTo>
                    <a:pt x="500" y="0"/>
                    <a:pt x="381" y="0"/>
                    <a:pt x="286" y="12"/>
                  </a:cubicBezTo>
                  <a:cubicBezTo>
                    <a:pt x="191" y="12"/>
                    <a:pt x="95" y="12"/>
                    <a:pt x="24" y="72"/>
                  </a:cubicBezTo>
                  <a:cubicBezTo>
                    <a:pt x="0" y="95"/>
                    <a:pt x="12" y="143"/>
                    <a:pt x="36" y="155"/>
                  </a:cubicBezTo>
                  <a:cubicBezTo>
                    <a:pt x="62" y="166"/>
                    <a:pt x="89" y="170"/>
                    <a:pt x="115" y="170"/>
                  </a:cubicBezTo>
                  <a:cubicBezTo>
                    <a:pt x="172" y="170"/>
                    <a:pt x="229" y="151"/>
                    <a:pt x="286" y="143"/>
                  </a:cubicBezTo>
                  <a:lnTo>
                    <a:pt x="596" y="95"/>
                  </a:lnTo>
                  <a:cubicBezTo>
                    <a:pt x="667" y="84"/>
                    <a:pt x="667" y="0"/>
                    <a:pt x="60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4" name="Google Shape;3214;p45"/>
            <p:cNvSpPr/>
            <p:nvPr/>
          </p:nvSpPr>
          <p:spPr>
            <a:xfrm>
              <a:off x="3656400" y="2597500"/>
              <a:ext cx="8950" cy="4475"/>
            </a:xfrm>
            <a:custGeom>
              <a:rect b="b" l="l" r="r" t="t"/>
              <a:pathLst>
                <a:path extrusionOk="0" h="179" w="358">
                  <a:moveTo>
                    <a:pt x="164" y="1"/>
                  </a:moveTo>
                  <a:cubicBezTo>
                    <a:pt x="150" y="1"/>
                    <a:pt x="135" y="3"/>
                    <a:pt x="119" y="11"/>
                  </a:cubicBezTo>
                  <a:cubicBezTo>
                    <a:pt x="72" y="11"/>
                    <a:pt x="48" y="35"/>
                    <a:pt x="12" y="71"/>
                  </a:cubicBezTo>
                  <a:cubicBezTo>
                    <a:pt x="0" y="83"/>
                    <a:pt x="0" y="107"/>
                    <a:pt x="12" y="130"/>
                  </a:cubicBezTo>
                  <a:cubicBezTo>
                    <a:pt x="48" y="154"/>
                    <a:pt x="72" y="166"/>
                    <a:pt x="119" y="178"/>
                  </a:cubicBezTo>
                  <a:lnTo>
                    <a:pt x="250" y="178"/>
                  </a:lnTo>
                  <a:cubicBezTo>
                    <a:pt x="358" y="154"/>
                    <a:pt x="358" y="11"/>
                    <a:pt x="250" y="11"/>
                  </a:cubicBezTo>
                  <a:cubicBezTo>
                    <a:pt x="219" y="11"/>
                    <a:pt x="192" y="1"/>
                    <a:pt x="16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5" name="Google Shape;3215;p45"/>
            <p:cNvSpPr/>
            <p:nvPr/>
          </p:nvSpPr>
          <p:spPr>
            <a:xfrm>
              <a:off x="3669800" y="2606825"/>
              <a:ext cx="9025" cy="3625"/>
            </a:xfrm>
            <a:custGeom>
              <a:rect b="b" l="l" r="r" t="t"/>
              <a:pathLst>
                <a:path extrusionOk="0" h="145" w="361">
                  <a:moveTo>
                    <a:pt x="291" y="1"/>
                  </a:moveTo>
                  <a:cubicBezTo>
                    <a:pt x="282" y="1"/>
                    <a:pt x="273" y="3"/>
                    <a:pt x="262" y="7"/>
                  </a:cubicBezTo>
                  <a:cubicBezTo>
                    <a:pt x="191" y="31"/>
                    <a:pt x="119" y="31"/>
                    <a:pt x="24" y="67"/>
                  </a:cubicBezTo>
                  <a:cubicBezTo>
                    <a:pt x="0" y="67"/>
                    <a:pt x="0" y="115"/>
                    <a:pt x="24" y="126"/>
                  </a:cubicBezTo>
                  <a:cubicBezTo>
                    <a:pt x="72" y="138"/>
                    <a:pt x="116" y="144"/>
                    <a:pt x="161" y="144"/>
                  </a:cubicBezTo>
                  <a:cubicBezTo>
                    <a:pt x="206" y="144"/>
                    <a:pt x="250" y="138"/>
                    <a:pt x="298" y="126"/>
                  </a:cubicBezTo>
                  <a:cubicBezTo>
                    <a:pt x="360" y="95"/>
                    <a:pt x="350" y="1"/>
                    <a:pt x="29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6" name="Google Shape;3216;p45"/>
            <p:cNvSpPr/>
            <p:nvPr/>
          </p:nvSpPr>
          <p:spPr>
            <a:xfrm>
              <a:off x="3668300" y="2612125"/>
              <a:ext cx="9100" cy="6700"/>
            </a:xfrm>
            <a:custGeom>
              <a:rect b="b" l="l" r="r" t="t"/>
              <a:pathLst>
                <a:path extrusionOk="0" h="268" w="364">
                  <a:moveTo>
                    <a:pt x="204" y="0"/>
                  </a:moveTo>
                  <a:cubicBezTo>
                    <a:pt x="170" y="0"/>
                    <a:pt x="138" y="17"/>
                    <a:pt x="120" y="57"/>
                  </a:cubicBezTo>
                  <a:cubicBezTo>
                    <a:pt x="108" y="81"/>
                    <a:pt x="84" y="81"/>
                    <a:pt x="72" y="81"/>
                  </a:cubicBezTo>
                  <a:cubicBezTo>
                    <a:pt x="48" y="93"/>
                    <a:pt x="24" y="117"/>
                    <a:pt x="13" y="141"/>
                  </a:cubicBezTo>
                  <a:cubicBezTo>
                    <a:pt x="1" y="153"/>
                    <a:pt x="1" y="176"/>
                    <a:pt x="13" y="188"/>
                  </a:cubicBezTo>
                  <a:cubicBezTo>
                    <a:pt x="43" y="244"/>
                    <a:pt x="91" y="268"/>
                    <a:pt x="142" y="268"/>
                  </a:cubicBezTo>
                  <a:cubicBezTo>
                    <a:pt x="209" y="268"/>
                    <a:pt x="281" y="226"/>
                    <a:pt x="322" y="165"/>
                  </a:cubicBezTo>
                  <a:cubicBezTo>
                    <a:pt x="363" y="82"/>
                    <a:pt x="280" y="0"/>
                    <a:pt x="20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7" name="Google Shape;3217;p45"/>
            <p:cNvSpPr/>
            <p:nvPr/>
          </p:nvSpPr>
          <p:spPr>
            <a:xfrm>
              <a:off x="3660225" y="1994275"/>
              <a:ext cx="17325" cy="31500"/>
            </a:xfrm>
            <a:custGeom>
              <a:rect b="b" l="l" r="r" t="t"/>
              <a:pathLst>
                <a:path extrusionOk="0" h="1260" w="693">
                  <a:moveTo>
                    <a:pt x="120" y="0"/>
                  </a:moveTo>
                  <a:cubicBezTo>
                    <a:pt x="56" y="0"/>
                    <a:pt x="0" y="109"/>
                    <a:pt x="74" y="161"/>
                  </a:cubicBezTo>
                  <a:cubicBezTo>
                    <a:pt x="252" y="292"/>
                    <a:pt x="347" y="471"/>
                    <a:pt x="395" y="697"/>
                  </a:cubicBezTo>
                  <a:cubicBezTo>
                    <a:pt x="431" y="876"/>
                    <a:pt x="383" y="1042"/>
                    <a:pt x="395" y="1221"/>
                  </a:cubicBezTo>
                  <a:cubicBezTo>
                    <a:pt x="395" y="1242"/>
                    <a:pt x="417" y="1259"/>
                    <a:pt x="436" y="1259"/>
                  </a:cubicBezTo>
                  <a:cubicBezTo>
                    <a:pt x="449" y="1259"/>
                    <a:pt x="462" y="1252"/>
                    <a:pt x="467" y="1233"/>
                  </a:cubicBezTo>
                  <a:cubicBezTo>
                    <a:pt x="693" y="816"/>
                    <a:pt x="502" y="292"/>
                    <a:pt x="145" y="6"/>
                  </a:cubicBezTo>
                  <a:cubicBezTo>
                    <a:pt x="137" y="2"/>
                    <a:pt x="128" y="0"/>
                    <a:pt x="12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8" name="Google Shape;3218;p45"/>
            <p:cNvSpPr/>
            <p:nvPr/>
          </p:nvSpPr>
          <p:spPr>
            <a:xfrm>
              <a:off x="3596125" y="2029650"/>
              <a:ext cx="70200" cy="46850"/>
            </a:xfrm>
            <a:custGeom>
              <a:rect b="b" l="l" r="r" t="t"/>
              <a:pathLst>
                <a:path extrusionOk="0" h="1874" w="2808">
                  <a:moveTo>
                    <a:pt x="2774" y="0"/>
                  </a:moveTo>
                  <a:cubicBezTo>
                    <a:pt x="2768" y="0"/>
                    <a:pt x="2762" y="3"/>
                    <a:pt x="2757" y="8"/>
                  </a:cubicBezTo>
                  <a:cubicBezTo>
                    <a:pt x="1983" y="794"/>
                    <a:pt x="673" y="961"/>
                    <a:pt x="18" y="1842"/>
                  </a:cubicBezTo>
                  <a:cubicBezTo>
                    <a:pt x="0" y="1851"/>
                    <a:pt x="16" y="1874"/>
                    <a:pt x="30" y="1874"/>
                  </a:cubicBezTo>
                  <a:cubicBezTo>
                    <a:pt x="35" y="1874"/>
                    <a:pt x="39" y="1871"/>
                    <a:pt x="42" y="1866"/>
                  </a:cubicBezTo>
                  <a:cubicBezTo>
                    <a:pt x="530" y="1592"/>
                    <a:pt x="1030" y="1270"/>
                    <a:pt x="1518" y="996"/>
                  </a:cubicBezTo>
                  <a:cubicBezTo>
                    <a:pt x="1995" y="723"/>
                    <a:pt x="2423" y="437"/>
                    <a:pt x="2780" y="44"/>
                  </a:cubicBezTo>
                  <a:cubicBezTo>
                    <a:pt x="2808" y="26"/>
                    <a:pt x="2793" y="0"/>
                    <a:pt x="277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9" name="Google Shape;3219;p45"/>
            <p:cNvSpPr/>
            <p:nvPr/>
          </p:nvSpPr>
          <p:spPr>
            <a:xfrm>
              <a:off x="3552950" y="2090475"/>
              <a:ext cx="25750" cy="22625"/>
            </a:xfrm>
            <a:custGeom>
              <a:rect b="b" l="l" r="r" t="t"/>
              <a:pathLst>
                <a:path extrusionOk="0" h="905" w="1030">
                  <a:moveTo>
                    <a:pt x="1018" y="1"/>
                  </a:moveTo>
                  <a:cubicBezTo>
                    <a:pt x="1016" y="1"/>
                    <a:pt x="1012" y="2"/>
                    <a:pt x="1007" y="4"/>
                  </a:cubicBezTo>
                  <a:cubicBezTo>
                    <a:pt x="650" y="183"/>
                    <a:pt x="174" y="480"/>
                    <a:pt x="19" y="849"/>
                  </a:cubicBezTo>
                  <a:cubicBezTo>
                    <a:pt x="0" y="877"/>
                    <a:pt x="18" y="905"/>
                    <a:pt x="37" y="905"/>
                  </a:cubicBezTo>
                  <a:cubicBezTo>
                    <a:pt x="43" y="905"/>
                    <a:pt x="49" y="902"/>
                    <a:pt x="55" y="897"/>
                  </a:cubicBezTo>
                  <a:cubicBezTo>
                    <a:pt x="221" y="790"/>
                    <a:pt x="340" y="623"/>
                    <a:pt x="471" y="480"/>
                  </a:cubicBezTo>
                  <a:cubicBezTo>
                    <a:pt x="638" y="302"/>
                    <a:pt x="817" y="147"/>
                    <a:pt x="1007" y="16"/>
                  </a:cubicBezTo>
                  <a:cubicBezTo>
                    <a:pt x="1026" y="16"/>
                    <a:pt x="1030" y="1"/>
                    <a:pt x="101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0" name="Google Shape;3220;p45"/>
            <p:cNvSpPr/>
            <p:nvPr/>
          </p:nvSpPr>
          <p:spPr>
            <a:xfrm>
              <a:off x="3538525" y="2131575"/>
              <a:ext cx="10750" cy="139325"/>
            </a:xfrm>
            <a:custGeom>
              <a:rect b="b" l="l" r="r" t="t"/>
              <a:pathLst>
                <a:path extrusionOk="0" h="5573" w="430">
                  <a:moveTo>
                    <a:pt x="245" y="0"/>
                  </a:moveTo>
                  <a:cubicBezTo>
                    <a:pt x="230" y="0"/>
                    <a:pt x="215" y="9"/>
                    <a:pt x="215" y="27"/>
                  </a:cubicBezTo>
                  <a:cubicBezTo>
                    <a:pt x="1" y="932"/>
                    <a:pt x="1" y="1872"/>
                    <a:pt x="60" y="2789"/>
                  </a:cubicBezTo>
                  <a:cubicBezTo>
                    <a:pt x="120" y="3706"/>
                    <a:pt x="36" y="4670"/>
                    <a:pt x="179" y="5563"/>
                  </a:cubicBezTo>
                  <a:cubicBezTo>
                    <a:pt x="179" y="5569"/>
                    <a:pt x="185" y="5572"/>
                    <a:pt x="192" y="5572"/>
                  </a:cubicBezTo>
                  <a:cubicBezTo>
                    <a:pt x="200" y="5572"/>
                    <a:pt x="209" y="5569"/>
                    <a:pt x="215" y="5563"/>
                  </a:cubicBezTo>
                  <a:cubicBezTo>
                    <a:pt x="429" y="4730"/>
                    <a:pt x="227" y="3777"/>
                    <a:pt x="191" y="2932"/>
                  </a:cubicBezTo>
                  <a:cubicBezTo>
                    <a:pt x="143" y="1956"/>
                    <a:pt x="155" y="991"/>
                    <a:pt x="274" y="27"/>
                  </a:cubicBezTo>
                  <a:cubicBezTo>
                    <a:pt x="274" y="9"/>
                    <a:pt x="259" y="0"/>
                    <a:pt x="24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1" name="Google Shape;3221;p45"/>
            <p:cNvSpPr/>
            <p:nvPr/>
          </p:nvSpPr>
          <p:spPr>
            <a:xfrm>
              <a:off x="3543300" y="2286725"/>
              <a:ext cx="300" cy="5300"/>
            </a:xfrm>
            <a:custGeom>
              <a:rect b="b" l="l" r="r" t="t"/>
              <a:pathLst>
                <a:path extrusionOk="0" h="212" w="12">
                  <a:moveTo>
                    <a:pt x="0" y="0"/>
                  </a:moveTo>
                  <a:lnTo>
                    <a:pt x="0" y="203"/>
                  </a:lnTo>
                  <a:cubicBezTo>
                    <a:pt x="0" y="209"/>
                    <a:pt x="3" y="212"/>
                    <a:pt x="6" y="212"/>
                  </a:cubicBezTo>
                  <a:cubicBezTo>
                    <a:pt x="9" y="212"/>
                    <a:pt x="12" y="209"/>
                    <a:pt x="12" y="203"/>
                  </a:cubicBezTo>
                  <a:lnTo>
                    <a:pt x="12" y="0"/>
                  </a:ln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2" name="Google Shape;3222;p45"/>
            <p:cNvSpPr/>
            <p:nvPr/>
          </p:nvSpPr>
          <p:spPr>
            <a:xfrm>
              <a:off x="3541950" y="2304125"/>
              <a:ext cx="2700" cy="4800"/>
            </a:xfrm>
            <a:custGeom>
              <a:rect b="b" l="l" r="r" t="t"/>
              <a:pathLst>
                <a:path extrusionOk="0" h="192" w="108">
                  <a:moveTo>
                    <a:pt x="54" y="1"/>
                  </a:moveTo>
                  <a:cubicBezTo>
                    <a:pt x="27" y="1"/>
                    <a:pt x="0" y="19"/>
                    <a:pt x="6" y="54"/>
                  </a:cubicBezTo>
                  <a:cubicBezTo>
                    <a:pt x="6" y="102"/>
                    <a:pt x="6" y="150"/>
                    <a:pt x="18" y="173"/>
                  </a:cubicBezTo>
                  <a:cubicBezTo>
                    <a:pt x="30" y="185"/>
                    <a:pt x="42" y="191"/>
                    <a:pt x="53" y="191"/>
                  </a:cubicBezTo>
                  <a:cubicBezTo>
                    <a:pt x="63" y="191"/>
                    <a:pt x="72" y="185"/>
                    <a:pt x="78" y="173"/>
                  </a:cubicBezTo>
                  <a:cubicBezTo>
                    <a:pt x="102" y="138"/>
                    <a:pt x="102" y="102"/>
                    <a:pt x="102" y="54"/>
                  </a:cubicBezTo>
                  <a:cubicBezTo>
                    <a:pt x="108" y="19"/>
                    <a:pt x="81" y="1"/>
                    <a:pt x="5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3" name="Google Shape;3223;p45"/>
            <p:cNvSpPr/>
            <p:nvPr/>
          </p:nvSpPr>
          <p:spPr>
            <a:xfrm>
              <a:off x="3542100" y="2325875"/>
              <a:ext cx="40200" cy="61300"/>
            </a:xfrm>
            <a:custGeom>
              <a:rect b="b" l="l" r="r" t="t"/>
              <a:pathLst>
                <a:path extrusionOk="0" h="2452" w="1608">
                  <a:moveTo>
                    <a:pt x="60" y="1"/>
                  </a:moveTo>
                  <a:cubicBezTo>
                    <a:pt x="32" y="1"/>
                    <a:pt x="0" y="22"/>
                    <a:pt x="0" y="54"/>
                  </a:cubicBezTo>
                  <a:cubicBezTo>
                    <a:pt x="185" y="884"/>
                    <a:pt x="247" y="2452"/>
                    <a:pt x="1430" y="2452"/>
                  </a:cubicBezTo>
                  <a:cubicBezTo>
                    <a:pt x="1468" y="2452"/>
                    <a:pt x="1508" y="2450"/>
                    <a:pt x="1548" y="2447"/>
                  </a:cubicBezTo>
                  <a:cubicBezTo>
                    <a:pt x="1596" y="2447"/>
                    <a:pt x="1608" y="2375"/>
                    <a:pt x="1560" y="2363"/>
                  </a:cubicBezTo>
                  <a:cubicBezTo>
                    <a:pt x="965" y="2161"/>
                    <a:pt x="643" y="1959"/>
                    <a:pt x="429" y="1351"/>
                  </a:cubicBezTo>
                  <a:cubicBezTo>
                    <a:pt x="286" y="911"/>
                    <a:pt x="227" y="470"/>
                    <a:pt x="96" y="18"/>
                  </a:cubicBezTo>
                  <a:cubicBezTo>
                    <a:pt x="88" y="6"/>
                    <a:pt x="74" y="1"/>
                    <a:pt x="6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4" name="Google Shape;3224;p45"/>
            <p:cNvSpPr/>
            <p:nvPr/>
          </p:nvSpPr>
          <p:spPr>
            <a:xfrm>
              <a:off x="3644450" y="1995025"/>
              <a:ext cx="14950" cy="17800"/>
            </a:xfrm>
            <a:custGeom>
              <a:rect b="b" l="l" r="r" t="t"/>
              <a:pathLst>
                <a:path extrusionOk="0" h="712" w="598">
                  <a:moveTo>
                    <a:pt x="89" y="0"/>
                  </a:moveTo>
                  <a:cubicBezTo>
                    <a:pt x="41" y="0"/>
                    <a:pt x="1" y="78"/>
                    <a:pt x="50" y="107"/>
                  </a:cubicBezTo>
                  <a:cubicBezTo>
                    <a:pt x="145" y="203"/>
                    <a:pt x="240" y="310"/>
                    <a:pt x="312" y="405"/>
                  </a:cubicBezTo>
                  <a:cubicBezTo>
                    <a:pt x="347" y="453"/>
                    <a:pt x="359" y="512"/>
                    <a:pt x="383" y="560"/>
                  </a:cubicBezTo>
                  <a:lnTo>
                    <a:pt x="478" y="691"/>
                  </a:lnTo>
                  <a:cubicBezTo>
                    <a:pt x="486" y="706"/>
                    <a:pt x="495" y="711"/>
                    <a:pt x="506" y="711"/>
                  </a:cubicBezTo>
                  <a:cubicBezTo>
                    <a:pt x="528" y="711"/>
                    <a:pt x="554" y="683"/>
                    <a:pt x="562" y="667"/>
                  </a:cubicBezTo>
                  <a:cubicBezTo>
                    <a:pt x="597" y="393"/>
                    <a:pt x="324" y="155"/>
                    <a:pt x="121" y="12"/>
                  </a:cubicBezTo>
                  <a:cubicBezTo>
                    <a:pt x="111" y="4"/>
                    <a:pt x="100" y="0"/>
                    <a:pt x="8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5" name="Google Shape;3225;p45"/>
            <p:cNvSpPr/>
            <p:nvPr/>
          </p:nvSpPr>
          <p:spPr>
            <a:xfrm>
              <a:off x="3628175" y="2035500"/>
              <a:ext cx="15450" cy="11675"/>
            </a:xfrm>
            <a:custGeom>
              <a:rect b="b" l="l" r="r" t="t"/>
              <a:pathLst>
                <a:path extrusionOk="0" h="467" w="618">
                  <a:moveTo>
                    <a:pt x="617" y="0"/>
                  </a:moveTo>
                  <a:lnTo>
                    <a:pt x="617" y="0"/>
                  </a:lnTo>
                  <a:cubicBezTo>
                    <a:pt x="463" y="179"/>
                    <a:pt x="248" y="322"/>
                    <a:pt x="22" y="417"/>
                  </a:cubicBezTo>
                  <a:cubicBezTo>
                    <a:pt x="1" y="428"/>
                    <a:pt x="8" y="467"/>
                    <a:pt x="35" y="467"/>
                  </a:cubicBezTo>
                  <a:cubicBezTo>
                    <a:pt x="38" y="467"/>
                    <a:pt x="42" y="466"/>
                    <a:pt x="46" y="465"/>
                  </a:cubicBezTo>
                  <a:cubicBezTo>
                    <a:pt x="308" y="417"/>
                    <a:pt x="522" y="239"/>
                    <a:pt x="61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6" name="Google Shape;3226;p45"/>
            <p:cNvSpPr/>
            <p:nvPr/>
          </p:nvSpPr>
          <p:spPr>
            <a:xfrm>
              <a:off x="3563900" y="2080700"/>
              <a:ext cx="9750" cy="6675"/>
            </a:xfrm>
            <a:custGeom>
              <a:rect b="b" l="l" r="r" t="t"/>
              <a:pathLst>
                <a:path extrusionOk="0" h="267" w="390">
                  <a:moveTo>
                    <a:pt x="359" y="0"/>
                  </a:moveTo>
                  <a:cubicBezTo>
                    <a:pt x="358" y="0"/>
                    <a:pt x="356" y="1"/>
                    <a:pt x="355" y="2"/>
                  </a:cubicBezTo>
                  <a:cubicBezTo>
                    <a:pt x="236" y="62"/>
                    <a:pt x="140" y="157"/>
                    <a:pt x="21" y="217"/>
                  </a:cubicBezTo>
                  <a:cubicBezTo>
                    <a:pt x="0" y="227"/>
                    <a:pt x="17" y="266"/>
                    <a:pt x="46" y="266"/>
                  </a:cubicBezTo>
                  <a:cubicBezTo>
                    <a:pt x="49" y="266"/>
                    <a:pt x="53" y="265"/>
                    <a:pt x="57" y="264"/>
                  </a:cubicBezTo>
                  <a:cubicBezTo>
                    <a:pt x="176" y="205"/>
                    <a:pt x="259" y="97"/>
                    <a:pt x="379" y="38"/>
                  </a:cubicBezTo>
                  <a:cubicBezTo>
                    <a:pt x="389" y="38"/>
                    <a:pt x="371" y="0"/>
                    <a:pt x="35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7" name="Google Shape;3227;p45"/>
            <p:cNvSpPr/>
            <p:nvPr/>
          </p:nvSpPr>
          <p:spPr>
            <a:xfrm>
              <a:off x="3604100" y="2029125"/>
              <a:ext cx="12275" cy="10025"/>
            </a:xfrm>
            <a:custGeom>
              <a:rect b="b" l="l" r="r" t="t"/>
              <a:pathLst>
                <a:path extrusionOk="0" h="401" w="491">
                  <a:moveTo>
                    <a:pt x="417" y="0"/>
                  </a:moveTo>
                  <a:cubicBezTo>
                    <a:pt x="404" y="0"/>
                    <a:pt x="390" y="5"/>
                    <a:pt x="378" y="17"/>
                  </a:cubicBezTo>
                  <a:cubicBezTo>
                    <a:pt x="259" y="136"/>
                    <a:pt x="140" y="232"/>
                    <a:pt x="21" y="339"/>
                  </a:cubicBezTo>
                  <a:cubicBezTo>
                    <a:pt x="0" y="370"/>
                    <a:pt x="24" y="401"/>
                    <a:pt x="54" y="401"/>
                  </a:cubicBezTo>
                  <a:cubicBezTo>
                    <a:pt x="59" y="401"/>
                    <a:pt x="64" y="400"/>
                    <a:pt x="68" y="398"/>
                  </a:cubicBezTo>
                  <a:cubicBezTo>
                    <a:pt x="211" y="327"/>
                    <a:pt x="330" y="208"/>
                    <a:pt x="473" y="89"/>
                  </a:cubicBezTo>
                  <a:cubicBezTo>
                    <a:pt x="491" y="44"/>
                    <a:pt x="456" y="0"/>
                    <a:pt x="41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8" name="Google Shape;3228;p45"/>
            <p:cNvSpPr/>
            <p:nvPr/>
          </p:nvSpPr>
          <p:spPr>
            <a:xfrm>
              <a:off x="3510850" y="2126700"/>
              <a:ext cx="8650" cy="56750"/>
            </a:xfrm>
            <a:custGeom>
              <a:rect b="b" l="l" r="r" t="t"/>
              <a:pathLst>
                <a:path extrusionOk="0" h="2270" w="346">
                  <a:moveTo>
                    <a:pt x="331" y="1"/>
                  </a:moveTo>
                  <a:cubicBezTo>
                    <a:pt x="326" y="1"/>
                    <a:pt x="319" y="3"/>
                    <a:pt x="310" y="8"/>
                  </a:cubicBezTo>
                  <a:cubicBezTo>
                    <a:pt x="0" y="746"/>
                    <a:pt x="95" y="1496"/>
                    <a:pt x="107" y="2270"/>
                  </a:cubicBezTo>
                  <a:lnTo>
                    <a:pt x="119" y="2270"/>
                  </a:lnTo>
                  <a:cubicBezTo>
                    <a:pt x="119" y="1520"/>
                    <a:pt x="48" y="746"/>
                    <a:pt x="346" y="31"/>
                  </a:cubicBezTo>
                  <a:cubicBezTo>
                    <a:pt x="346" y="9"/>
                    <a:pt x="341" y="1"/>
                    <a:pt x="33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9" name="Google Shape;3229;p45"/>
            <p:cNvSpPr/>
            <p:nvPr/>
          </p:nvSpPr>
          <p:spPr>
            <a:xfrm>
              <a:off x="3509650" y="2260525"/>
              <a:ext cx="5375" cy="17000"/>
            </a:xfrm>
            <a:custGeom>
              <a:rect b="b" l="l" r="r" t="t"/>
              <a:pathLst>
                <a:path extrusionOk="0" h="680" w="215">
                  <a:moveTo>
                    <a:pt x="114" y="1"/>
                  </a:moveTo>
                  <a:cubicBezTo>
                    <a:pt x="99" y="1"/>
                    <a:pt x="84" y="12"/>
                    <a:pt x="84" y="36"/>
                  </a:cubicBezTo>
                  <a:cubicBezTo>
                    <a:pt x="60" y="227"/>
                    <a:pt x="1" y="453"/>
                    <a:pt x="60" y="644"/>
                  </a:cubicBezTo>
                  <a:cubicBezTo>
                    <a:pt x="72" y="667"/>
                    <a:pt x="93" y="679"/>
                    <a:pt x="112" y="679"/>
                  </a:cubicBezTo>
                  <a:cubicBezTo>
                    <a:pt x="132" y="679"/>
                    <a:pt x="149" y="667"/>
                    <a:pt x="155" y="644"/>
                  </a:cubicBezTo>
                  <a:cubicBezTo>
                    <a:pt x="215" y="453"/>
                    <a:pt x="155" y="227"/>
                    <a:pt x="143" y="36"/>
                  </a:cubicBezTo>
                  <a:cubicBezTo>
                    <a:pt x="143" y="12"/>
                    <a:pt x="129" y="1"/>
                    <a:pt x="11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0" name="Google Shape;3230;p45"/>
            <p:cNvSpPr/>
            <p:nvPr/>
          </p:nvSpPr>
          <p:spPr>
            <a:xfrm>
              <a:off x="3513525" y="2306675"/>
              <a:ext cx="625" cy="300"/>
            </a:xfrm>
            <a:custGeom>
              <a:rect b="b" l="l" r="r" t="t"/>
              <a:pathLst>
                <a:path extrusionOk="0" h="12" w="25">
                  <a:moveTo>
                    <a:pt x="12" y="0"/>
                  </a:moveTo>
                  <a:cubicBezTo>
                    <a:pt x="0" y="0"/>
                    <a:pt x="0" y="12"/>
                    <a:pt x="12" y="12"/>
                  </a:cubicBezTo>
                  <a:cubicBezTo>
                    <a:pt x="24" y="12"/>
                    <a:pt x="24" y="0"/>
                    <a:pt x="1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1" name="Google Shape;3231;p45"/>
            <p:cNvSpPr/>
            <p:nvPr/>
          </p:nvSpPr>
          <p:spPr>
            <a:xfrm>
              <a:off x="3523950" y="2346600"/>
              <a:ext cx="15400" cy="22950"/>
            </a:xfrm>
            <a:custGeom>
              <a:rect b="b" l="l" r="r" t="t"/>
              <a:pathLst>
                <a:path extrusionOk="0" h="918" w="616">
                  <a:moveTo>
                    <a:pt x="18" y="0"/>
                  </a:moveTo>
                  <a:cubicBezTo>
                    <a:pt x="11" y="0"/>
                    <a:pt x="0" y="14"/>
                    <a:pt x="0" y="22"/>
                  </a:cubicBezTo>
                  <a:cubicBezTo>
                    <a:pt x="72" y="177"/>
                    <a:pt x="143" y="320"/>
                    <a:pt x="238" y="475"/>
                  </a:cubicBezTo>
                  <a:cubicBezTo>
                    <a:pt x="310" y="618"/>
                    <a:pt x="405" y="784"/>
                    <a:pt x="524" y="903"/>
                  </a:cubicBezTo>
                  <a:cubicBezTo>
                    <a:pt x="531" y="913"/>
                    <a:pt x="541" y="918"/>
                    <a:pt x="553" y="918"/>
                  </a:cubicBezTo>
                  <a:cubicBezTo>
                    <a:pt x="582" y="918"/>
                    <a:pt x="616" y="890"/>
                    <a:pt x="607" y="856"/>
                  </a:cubicBezTo>
                  <a:cubicBezTo>
                    <a:pt x="548" y="689"/>
                    <a:pt x="429" y="558"/>
                    <a:pt x="322" y="427"/>
                  </a:cubicBezTo>
                  <a:cubicBezTo>
                    <a:pt x="226" y="296"/>
                    <a:pt x="131" y="141"/>
                    <a:pt x="24" y="10"/>
                  </a:cubicBezTo>
                  <a:cubicBezTo>
                    <a:pt x="24" y="3"/>
                    <a:pt x="22" y="0"/>
                    <a:pt x="1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2" name="Google Shape;3232;p45"/>
            <p:cNvSpPr/>
            <p:nvPr/>
          </p:nvSpPr>
          <p:spPr>
            <a:xfrm>
              <a:off x="3592100" y="2389400"/>
              <a:ext cx="31875" cy="15075"/>
            </a:xfrm>
            <a:custGeom>
              <a:rect b="b" l="l" r="r" t="t"/>
              <a:pathLst>
                <a:path extrusionOk="0" h="603" w="1275">
                  <a:moveTo>
                    <a:pt x="84" y="1"/>
                  </a:moveTo>
                  <a:cubicBezTo>
                    <a:pt x="36" y="1"/>
                    <a:pt x="1" y="72"/>
                    <a:pt x="36" y="120"/>
                  </a:cubicBezTo>
                  <a:cubicBezTo>
                    <a:pt x="239" y="263"/>
                    <a:pt x="441" y="382"/>
                    <a:pt x="667" y="489"/>
                  </a:cubicBezTo>
                  <a:cubicBezTo>
                    <a:pt x="789" y="546"/>
                    <a:pt x="917" y="603"/>
                    <a:pt x="1046" y="603"/>
                  </a:cubicBezTo>
                  <a:cubicBezTo>
                    <a:pt x="1106" y="603"/>
                    <a:pt x="1167" y="591"/>
                    <a:pt x="1227" y="561"/>
                  </a:cubicBezTo>
                  <a:cubicBezTo>
                    <a:pt x="1275" y="549"/>
                    <a:pt x="1275" y="489"/>
                    <a:pt x="1251" y="441"/>
                  </a:cubicBezTo>
                  <a:cubicBezTo>
                    <a:pt x="1108" y="275"/>
                    <a:pt x="906" y="251"/>
                    <a:pt x="715" y="168"/>
                  </a:cubicBezTo>
                  <a:cubicBezTo>
                    <a:pt x="489" y="84"/>
                    <a:pt x="322" y="13"/>
                    <a:pt x="8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3" name="Google Shape;3233;p45"/>
            <p:cNvSpPr/>
            <p:nvPr/>
          </p:nvSpPr>
          <p:spPr>
            <a:xfrm>
              <a:off x="3635550" y="2402850"/>
              <a:ext cx="89925" cy="6350"/>
            </a:xfrm>
            <a:custGeom>
              <a:rect b="b" l="l" r="r" t="t"/>
              <a:pathLst>
                <a:path extrusionOk="0" h="254" w="3597">
                  <a:moveTo>
                    <a:pt x="2423" y="1"/>
                  </a:moveTo>
                  <a:cubicBezTo>
                    <a:pt x="1818" y="1"/>
                    <a:pt x="1215" y="50"/>
                    <a:pt x="609" y="50"/>
                  </a:cubicBezTo>
                  <a:cubicBezTo>
                    <a:pt x="430" y="50"/>
                    <a:pt x="251" y="45"/>
                    <a:pt x="72" y="34"/>
                  </a:cubicBezTo>
                  <a:cubicBezTo>
                    <a:pt x="13" y="34"/>
                    <a:pt x="1" y="142"/>
                    <a:pt x="60" y="142"/>
                  </a:cubicBezTo>
                  <a:cubicBezTo>
                    <a:pt x="624" y="223"/>
                    <a:pt x="1191" y="253"/>
                    <a:pt x="1758" y="253"/>
                  </a:cubicBezTo>
                  <a:cubicBezTo>
                    <a:pt x="2352" y="253"/>
                    <a:pt x="2946" y="220"/>
                    <a:pt x="3537" y="177"/>
                  </a:cubicBezTo>
                  <a:cubicBezTo>
                    <a:pt x="3585" y="177"/>
                    <a:pt x="3597" y="94"/>
                    <a:pt x="3561" y="82"/>
                  </a:cubicBezTo>
                  <a:cubicBezTo>
                    <a:pt x="3181" y="20"/>
                    <a:pt x="2802" y="1"/>
                    <a:pt x="242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4" name="Google Shape;3234;p45"/>
            <p:cNvSpPr/>
            <p:nvPr/>
          </p:nvSpPr>
          <p:spPr>
            <a:xfrm>
              <a:off x="3712950" y="2397750"/>
              <a:ext cx="41700" cy="4925"/>
            </a:xfrm>
            <a:custGeom>
              <a:rect b="b" l="l" r="r" t="t"/>
              <a:pathLst>
                <a:path extrusionOk="0" h="197" w="1668">
                  <a:moveTo>
                    <a:pt x="12" y="0"/>
                  </a:moveTo>
                  <a:cubicBezTo>
                    <a:pt x="1" y="0"/>
                    <a:pt x="1" y="36"/>
                    <a:pt x="12" y="36"/>
                  </a:cubicBezTo>
                  <a:cubicBezTo>
                    <a:pt x="298" y="60"/>
                    <a:pt x="596" y="107"/>
                    <a:pt x="882" y="143"/>
                  </a:cubicBezTo>
                  <a:cubicBezTo>
                    <a:pt x="1055" y="161"/>
                    <a:pt x="1235" y="197"/>
                    <a:pt x="1412" y="197"/>
                  </a:cubicBezTo>
                  <a:cubicBezTo>
                    <a:pt x="1478" y="197"/>
                    <a:pt x="1543" y="192"/>
                    <a:pt x="1608" y="179"/>
                  </a:cubicBezTo>
                  <a:cubicBezTo>
                    <a:pt x="1667" y="167"/>
                    <a:pt x="1644" y="96"/>
                    <a:pt x="1608" y="84"/>
                  </a:cubicBezTo>
                  <a:cubicBezTo>
                    <a:pt x="1469" y="33"/>
                    <a:pt x="1317" y="26"/>
                    <a:pt x="1165" y="26"/>
                  </a:cubicBezTo>
                  <a:cubicBezTo>
                    <a:pt x="1115" y="26"/>
                    <a:pt x="1065" y="27"/>
                    <a:pt x="1016" y="27"/>
                  </a:cubicBezTo>
                  <a:cubicBezTo>
                    <a:pt x="970" y="27"/>
                    <a:pt x="926" y="26"/>
                    <a:pt x="882" y="24"/>
                  </a:cubicBezTo>
                  <a:cubicBezTo>
                    <a:pt x="596" y="0"/>
                    <a:pt x="298" y="0"/>
                    <a:pt x="1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5" name="Google Shape;3235;p45"/>
            <p:cNvSpPr/>
            <p:nvPr/>
          </p:nvSpPr>
          <p:spPr>
            <a:xfrm>
              <a:off x="3778750" y="2406625"/>
              <a:ext cx="61325" cy="53425"/>
            </a:xfrm>
            <a:custGeom>
              <a:rect b="b" l="l" r="r" t="t"/>
              <a:pathLst>
                <a:path extrusionOk="0" h="2137" w="2453">
                  <a:moveTo>
                    <a:pt x="27" y="1"/>
                  </a:moveTo>
                  <a:cubicBezTo>
                    <a:pt x="0" y="1"/>
                    <a:pt x="3" y="50"/>
                    <a:pt x="36" y="50"/>
                  </a:cubicBezTo>
                  <a:cubicBezTo>
                    <a:pt x="548" y="86"/>
                    <a:pt x="1250" y="348"/>
                    <a:pt x="1595" y="765"/>
                  </a:cubicBezTo>
                  <a:cubicBezTo>
                    <a:pt x="1762" y="979"/>
                    <a:pt x="1893" y="1217"/>
                    <a:pt x="1976" y="1467"/>
                  </a:cubicBezTo>
                  <a:cubicBezTo>
                    <a:pt x="2036" y="1669"/>
                    <a:pt x="2036" y="1896"/>
                    <a:pt x="2131" y="2110"/>
                  </a:cubicBezTo>
                  <a:cubicBezTo>
                    <a:pt x="2137" y="2128"/>
                    <a:pt x="2158" y="2137"/>
                    <a:pt x="2180" y="2137"/>
                  </a:cubicBezTo>
                  <a:cubicBezTo>
                    <a:pt x="2203" y="2137"/>
                    <a:pt x="2226" y="2128"/>
                    <a:pt x="2238" y="2110"/>
                  </a:cubicBezTo>
                  <a:cubicBezTo>
                    <a:pt x="2453" y="1598"/>
                    <a:pt x="2024" y="979"/>
                    <a:pt x="1655" y="645"/>
                  </a:cubicBezTo>
                  <a:cubicBezTo>
                    <a:pt x="1143" y="205"/>
                    <a:pt x="702" y="3"/>
                    <a:pt x="36" y="3"/>
                  </a:cubicBezTo>
                  <a:cubicBezTo>
                    <a:pt x="32" y="1"/>
                    <a:pt x="29" y="1"/>
                    <a:pt x="2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6" name="Google Shape;3236;p45"/>
            <p:cNvSpPr/>
            <p:nvPr/>
          </p:nvSpPr>
          <p:spPr>
            <a:xfrm>
              <a:off x="3832950" y="2419150"/>
              <a:ext cx="10700" cy="42175"/>
            </a:xfrm>
            <a:custGeom>
              <a:rect b="b" l="l" r="r" t="t"/>
              <a:pathLst>
                <a:path extrusionOk="0" h="1687" w="428">
                  <a:moveTo>
                    <a:pt x="90" y="1"/>
                  </a:moveTo>
                  <a:cubicBezTo>
                    <a:pt x="45" y="1"/>
                    <a:pt x="1" y="43"/>
                    <a:pt x="35" y="85"/>
                  </a:cubicBezTo>
                  <a:cubicBezTo>
                    <a:pt x="380" y="561"/>
                    <a:pt x="249" y="1133"/>
                    <a:pt x="213" y="1668"/>
                  </a:cubicBezTo>
                  <a:cubicBezTo>
                    <a:pt x="213" y="1680"/>
                    <a:pt x="225" y="1686"/>
                    <a:pt x="237" y="1686"/>
                  </a:cubicBezTo>
                  <a:cubicBezTo>
                    <a:pt x="249" y="1686"/>
                    <a:pt x="261" y="1680"/>
                    <a:pt x="261" y="1668"/>
                  </a:cubicBezTo>
                  <a:cubicBezTo>
                    <a:pt x="285" y="1347"/>
                    <a:pt x="427" y="1073"/>
                    <a:pt x="404" y="752"/>
                  </a:cubicBezTo>
                  <a:cubicBezTo>
                    <a:pt x="404" y="478"/>
                    <a:pt x="308" y="252"/>
                    <a:pt x="142" y="25"/>
                  </a:cubicBezTo>
                  <a:cubicBezTo>
                    <a:pt x="128" y="8"/>
                    <a:pt x="109" y="1"/>
                    <a:pt x="9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7" name="Google Shape;3237;p45"/>
            <p:cNvSpPr/>
            <p:nvPr/>
          </p:nvSpPr>
          <p:spPr>
            <a:xfrm>
              <a:off x="3820700" y="2463050"/>
              <a:ext cx="17875" cy="134750"/>
            </a:xfrm>
            <a:custGeom>
              <a:rect b="b" l="l" r="r" t="t"/>
              <a:pathLst>
                <a:path extrusionOk="0" h="5390" w="715">
                  <a:moveTo>
                    <a:pt x="687" y="1"/>
                  </a:moveTo>
                  <a:cubicBezTo>
                    <a:pt x="682" y="1"/>
                    <a:pt x="679" y="3"/>
                    <a:pt x="679" y="8"/>
                  </a:cubicBezTo>
                  <a:cubicBezTo>
                    <a:pt x="108" y="1734"/>
                    <a:pt x="1" y="3556"/>
                    <a:pt x="24" y="5354"/>
                  </a:cubicBezTo>
                  <a:cubicBezTo>
                    <a:pt x="24" y="5377"/>
                    <a:pt x="39" y="5389"/>
                    <a:pt x="56" y="5389"/>
                  </a:cubicBezTo>
                  <a:cubicBezTo>
                    <a:pt x="72" y="5389"/>
                    <a:pt x="90" y="5377"/>
                    <a:pt x="96" y="5354"/>
                  </a:cubicBezTo>
                  <a:cubicBezTo>
                    <a:pt x="108" y="3568"/>
                    <a:pt x="203" y="1734"/>
                    <a:pt x="715" y="32"/>
                  </a:cubicBezTo>
                  <a:cubicBezTo>
                    <a:pt x="707" y="9"/>
                    <a:pt x="695" y="1"/>
                    <a:pt x="68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8" name="Google Shape;3238;p45"/>
            <p:cNvSpPr/>
            <p:nvPr/>
          </p:nvSpPr>
          <p:spPr>
            <a:xfrm>
              <a:off x="3820400" y="2549900"/>
              <a:ext cx="12225" cy="81375"/>
            </a:xfrm>
            <a:custGeom>
              <a:rect b="b" l="l" r="r" t="t"/>
              <a:pathLst>
                <a:path extrusionOk="0" h="3255" w="489">
                  <a:moveTo>
                    <a:pt x="471" y="0"/>
                  </a:moveTo>
                  <a:cubicBezTo>
                    <a:pt x="467" y="0"/>
                    <a:pt x="465" y="3"/>
                    <a:pt x="465" y="10"/>
                  </a:cubicBezTo>
                  <a:cubicBezTo>
                    <a:pt x="191" y="1106"/>
                    <a:pt x="1" y="2106"/>
                    <a:pt x="36" y="3237"/>
                  </a:cubicBezTo>
                  <a:cubicBezTo>
                    <a:pt x="36" y="3249"/>
                    <a:pt x="45" y="3255"/>
                    <a:pt x="54" y="3255"/>
                  </a:cubicBezTo>
                  <a:cubicBezTo>
                    <a:pt x="63" y="3255"/>
                    <a:pt x="72" y="3249"/>
                    <a:pt x="72" y="3237"/>
                  </a:cubicBezTo>
                  <a:cubicBezTo>
                    <a:pt x="120" y="2165"/>
                    <a:pt x="334" y="1082"/>
                    <a:pt x="489" y="22"/>
                  </a:cubicBezTo>
                  <a:cubicBezTo>
                    <a:pt x="489" y="14"/>
                    <a:pt x="478" y="0"/>
                    <a:pt x="47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9" name="Google Shape;3239;p45"/>
            <p:cNvSpPr/>
            <p:nvPr/>
          </p:nvSpPr>
          <p:spPr>
            <a:xfrm>
              <a:off x="3820400" y="2647600"/>
              <a:ext cx="10450" cy="46875"/>
            </a:xfrm>
            <a:custGeom>
              <a:rect b="b" l="l" r="r" t="t"/>
              <a:pathLst>
                <a:path extrusionOk="0" h="1875" w="418">
                  <a:moveTo>
                    <a:pt x="10" y="0"/>
                  </a:moveTo>
                  <a:cubicBezTo>
                    <a:pt x="6" y="0"/>
                    <a:pt x="1" y="3"/>
                    <a:pt x="1" y="8"/>
                  </a:cubicBezTo>
                  <a:cubicBezTo>
                    <a:pt x="1" y="591"/>
                    <a:pt x="72" y="1341"/>
                    <a:pt x="346" y="1853"/>
                  </a:cubicBezTo>
                  <a:cubicBezTo>
                    <a:pt x="351" y="1868"/>
                    <a:pt x="362" y="1875"/>
                    <a:pt x="374" y="1875"/>
                  </a:cubicBezTo>
                  <a:cubicBezTo>
                    <a:pt x="389" y="1875"/>
                    <a:pt x="406" y="1862"/>
                    <a:pt x="406" y="1841"/>
                  </a:cubicBezTo>
                  <a:cubicBezTo>
                    <a:pt x="417" y="1579"/>
                    <a:pt x="298" y="1293"/>
                    <a:pt x="215" y="1043"/>
                  </a:cubicBezTo>
                  <a:cubicBezTo>
                    <a:pt x="108" y="698"/>
                    <a:pt x="25" y="389"/>
                    <a:pt x="13" y="31"/>
                  </a:cubicBezTo>
                  <a:cubicBezTo>
                    <a:pt x="28" y="9"/>
                    <a:pt x="19" y="0"/>
                    <a:pt x="1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0" name="Google Shape;3240;p45"/>
            <p:cNvSpPr/>
            <p:nvPr/>
          </p:nvSpPr>
          <p:spPr>
            <a:xfrm>
              <a:off x="3819650" y="2699475"/>
              <a:ext cx="25400" cy="35675"/>
            </a:xfrm>
            <a:custGeom>
              <a:rect b="b" l="l" r="r" t="t"/>
              <a:pathLst>
                <a:path extrusionOk="0" h="1427" w="1016">
                  <a:moveTo>
                    <a:pt x="127" y="0"/>
                  </a:moveTo>
                  <a:cubicBezTo>
                    <a:pt x="65" y="0"/>
                    <a:pt x="1" y="65"/>
                    <a:pt x="43" y="123"/>
                  </a:cubicBezTo>
                  <a:cubicBezTo>
                    <a:pt x="281" y="552"/>
                    <a:pt x="519" y="1123"/>
                    <a:pt x="912" y="1421"/>
                  </a:cubicBezTo>
                  <a:cubicBezTo>
                    <a:pt x="917" y="1425"/>
                    <a:pt x="924" y="1427"/>
                    <a:pt x="931" y="1427"/>
                  </a:cubicBezTo>
                  <a:cubicBezTo>
                    <a:pt x="968" y="1427"/>
                    <a:pt x="1015" y="1380"/>
                    <a:pt x="995" y="1350"/>
                  </a:cubicBezTo>
                  <a:cubicBezTo>
                    <a:pt x="936" y="1112"/>
                    <a:pt x="781" y="897"/>
                    <a:pt x="638" y="707"/>
                  </a:cubicBezTo>
                  <a:lnTo>
                    <a:pt x="197" y="40"/>
                  </a:lnTo>
                  <a:cubicBezTo>
                    <a:pt x="180" y="12"/>
                    <a:pt x="154" y="0"/>
                    <a:pt x="12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1" name="Google Shape;3241;p45"/>
            <p:cNvSpPr/>
            <p:nvPr/>
          </p:nvSpPr>
          <p:spPr>
            <a:xfrm>
              <a:off x="3854300" y="2742900"/>
              <a:ext cx="36325" cy="27875"/>
            </a:xfrm>
            <a:custGeom>
              <a:rect b="b" l="l" r="r" t="t"/>
              <a:pathLst>
                <a:path extrusionOk="0" h="1115" w="1453">
                  <a:moveTo>
                    <a:pt x="133" y="1"/>
                  </a:moveTo>
                  <a:cubicBezTo>
                    <a:pt x="21" y="1"/>
                    <a:pt x="1" y="152"/>
                    <a:pt x="109" y="184"/>
                  </a:cubicBezTo>
                  <a:cubicBezTo>
                    <a:pt x="371" y="291"/>
                    <a:pt x="597" y="470"/>
                    <a:pt x="824" y="672"/>
                  </a:cubicBezTo>
                  <a:cubicBezTo>
                    <a:pt x="978" y="827"/>
                    <a:pt x="1121" y="1018"/>
                    <a:pt x="1336" y="1113"/>
                  </a:cubicBezTo>
                  <a:cubicBezTo>
                    <a:pt x="1341" y="1114"/>
                    <a:pt x="1346" y="1114"/>
                    <a:pt x="1351" y="1114"/>
                  </a:cubicBezTo>
                  <a:cubicBezTo>
                    <a:pt x="1405" y="1114"/>
                    <a:pt x="1453" y="1061"/>
                    <a:pt x="1431" y="1018"/>
                  </a:cubicBezTo>
                  <a:cubicBezTo>
                    <a:pt x="1336" y="768"/>
                    <a:pt x="1062" y="577"/>
                    <a:pt x="847" y="410"/>
                  </a:cubicBezTo>
                  <a:cubicBezTo>
                    <a:pt x="645" y="244"/>
                    <a:pt x="419" y="101"/>
                    <a:pt x="169" y="6"/>
                  </a:cubicBezTo>
                  <a:cubicBezTo>
                    <a:pt x="156" y="2"/>
                    <a:pt x="144" y="1"/>
                    <a:pt x="13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2" name="Google Shape;3242;p45"/>
            <p:cNvSpPr/>
            <p:nvPr/>
          </p:nvSpPr>
          <p:spPr>
            <a:xfrm>
              <a:off x="3900650" y="2769275"/>
              <a:ext cx="48800" cy="47175"/>
            </a:xfrm>
            <a:custGeom>
              <a:rect b="b" l="l" r="r" t="t"/>
              <a:pathLst>
                <a:path extrusionOk="0" h="1887" w="1952">
                  <a:moveTo>
                    <a:pt x="21" y="1"/>
                  </a:moveTo>
                  <a:cubicBezTo>
                    <a:pt x="2" y="1"/>
                    <a:pt x="0" y="20"/>
                    <a:pt x="17" y="46"/>
                  </a:cubicBezTo>
                  <a:cubicBezTo>
                    <a:pt x="410" y="284"/>
                    <a:pt x="720" y="582"/>
                    <a:pt x="1029" y="915"/>
                  </a:cubicBezTo>
                  <a:cubicBezTo>
                    <a:pt x="1184" y="1082"/>
                    <a:pt x="1327" y="1237"/>
                    <a:pt x="1470" y="1403"/>
                  </a:cubicBezTo>
                  <a:cubicBezTo>
                    <a:pt x="1577" y="1558"/>
                    <a:pt x="1672" y="1737"/>
                    <a:pt x="1815" y="1868"/>
                  </a:cubicBezTo>
                  <a:cubicBezTo>
                    <a:pt x="1832" y="1881"/>
                    <a:pt x="1850" y="1887"/>
                    <a:pt x="1868" y="1887"/>
                  </a:cubicBezTo>
                  <a:cubicBezTo>
                    <a:pt x="1913" y="1887"/>
                    <a:pt x="1951" y="1848"/>
                    <a:pt x="1934" y="1796"/>
                  </a:cubicBezTo>
                  <a:cubicBezTo>
                    <a:pt x="1851" y="1427"/>
                    <a:pt x="1458" y="1022"/>
                    <a:pt x="1196" y="772"/>
                  </a:cubicBezTo>
                  <a:cubicBezTo>
                    <a:pt x="863" y="451"/>
                    <a:pt x="470" y="189"/>
                    <a:pt x="53" y="10"/>
                  </a:cubicBezTo>
                  <a:cubicBezTo>
                    <a:pt x="40" y="4"/>
                    <a:pt x="29" y="1"/>
                    <a:pt x="2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3" name="Google Shape;3243;p45"/>
            <p:cNvSpPr/>
            <p:nvPr/>
          </p:nvSpPr>
          <p:spPr>
            <a:xfrm>
              <a:off x="3953300" y="2826325"/>
              <a:ext cx="137125" cy="65425"/>
            </a:xfrm>
            <a:custGeom>
              <a:rect b="b" l="l" r="r" t="t"/>
              <a:pathLst>
                <a:path extrusionOk="0" h="2617" w="5485">
                  <a:moveTo>
                    <a:pt x="201" y="1"/>
                  </a:moveTo>
                  <a:cubicBezTo>
                    <a:pt x="75" y="1"/>
                    <a:pt x="1" y="193"/>
                    <a:pt x="150" y="252"/>
                  </a:cubicBezTo>
                  <a:cubicBezTo>
                    <a:pt x="936" y="598"/>
                    <a:pt x="1590" y="1193"/>
                    <a:pt x="2400" y="1550"/>
                  </a:cubicBezTo>
                  <a:cubicBezTo>
                    <a:pt x="3352" y="1967"/>
                    <a:pt x="4365" y="2312"/>
                    <a:pt x="5353" y="2610"/>
                  </a:cubicBezTo>
                  <a:cubicBezTo>
                    <a:pt x="5365" y="2614"/>
                    <a:pt x="5376" y="2616"/>
                    <a:pt x="5387" y="2616"/>
                  </a:cubicBezTo>
                  <a:cubicBezTo>
                    <a:pt x="5458" y="2616"/>
                    <a:pt x="5485" y="2520"/>
                    <a:pt x="5412" y="2479"/>
                  </a:cubicBezTo>
                  <a:cubicBezTo>
                    <a:pt x="4603" y="1943"/>
                    <a:pt x="3603" y="1812"/>
                    <a:pt x="2710" y="1431"/>
                  </a:cubicBezTo>
                  <a:cubicBezTo>
                    <a:pt x="1817" y="1062"/>
                    <a:pt x="1114" y="479"/>
                    <a:pt x="281" y="26"/>
                  </a:cubicBezTo>
                  <a:cubicBezTo>
                    <a:pt x="253" y="8"/>
                    <a:pt x="226" y="1"/>
                    <a:pt x="20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4" name="Google Shape;3244;p45"/>
            <p:cNvSpPr/>
            <p:nvPr/>
          </p:nvSpPr>
          <p:spPr>
            <a:xfrm>
              <a:off x="4071750" y="2869100"/>
              <a:ext cx="61425" cy="45775"/>
            </a:xfrm>
            <a:custGeom>
              <a:rect b="b" l="l" r="r" t="t"/>
              <a:pathLst>
                <a:path extrusionOk="0" h="1831" w="2457">
                  <a:moveTo>
                    <a:pt x="41" y="1"/>
                  </a:moveTo>
                  <a:cubicBezTo>
                    <a:pt x="14" y="1"/>
                    <a:pt x="1" y="55"/>
                    <a:pt x="31" y="65"/>
                  </a:cubicBezTo>
                  <a:cubicBezTo>
                    <a:pt x="960" y="482"/>
                    <a:pt x="1674" y="1125"/>
                    <a:pt x="2389" y="1816"/>
                  </a:cubicBezTo>
                  <a:cubicBezTo>
                    <a:pt x="2396" y="1826"/>
                    <a:pt x="2405" y="1831"/>
                    <a:pt x="2415" y="1831"/>
                  </a:cubicBezTo>
                  <a:cubicBezTo>
                    <a:pt x="2436" y="1831"/>
                    <a:pt x="2457" y="1808"/>
                    <a:pt x="2448" y="1792"/>
                  </a:cubicBezTo>
                  <a:cubicBezTo>
                    <a:pt x="2258" y="804"/>
                    <a:pt x="912" y="244"/>
                    <a:pt x="55" y="6"/>
                  </a:cubicBezTo>
                  <a:cubicBezTo>
                    <a:pt x="50" y="2"/>
                    <a:pt x="45" y="1"/>
                    <a:pt x="4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5" name="Google Shape;3245;p45"/>
            <p:cNvSpPr/>
            <p:nvPr/>
          </p:nvSpPr>
          <p:spPr>
            <a:xfrm>
              <a:off x="4137400" y="2926975"/>
              <a:ext cx="625" cy="325"/>
            </a:xfrm>
            <a:custGeom>
              <a:rect b="b" l="l" r="r" t="t"/>
              <a:pathLst>
                <a:path extrusionOk="0" h="13" w="25">
                  <a:moveTo>
                    <a:pt x="13" y="1"/>
                  </a:moveTo>
                  <a:cubicBezTo>
                    <a:pt x="1" y="1"/>
                    <a:pt x="1" y="13"/>
                    <a:pt x="13" y="13"/>
                  </a:cubicBezTo>
                  <a:cubicBezTo>
                    <a:pt x="25" y="13"/>
                    <a:pt x="25" y="1"/>
                    <a:pt x="1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6" name="Google Shape;3246;p45"/>
            <p:cNvSpPr/>
            <p:nvPr/>
          </p:nvSpPr>
          <p:spPr>
            <a:xfrm>
              <a:off x="4140100" y="2935600"/>
              <a:ext cx="11625" cy="43225"/>
            </a:xfrm>
            <a:custGeom>
              <a:rect b="b" l="l" r="r" t="t"/>
              <a:pathLst>
                <a:path extrusionOk="0" h="1729" w="465">
                  <a:moveTo>
                    <a:pt x="12" y="1"/>
                  </a:moveTo>
                  <a:cubicBezTo>
                    <a:pt x="12" y="1"/>
                    <a:pt x="0" y="13"/>
                    <a:pt x="0" y="25"/>
                  </a:cubicBezTo>
                  <a:cubicBezTo>
                    <a:pt x="262" y="572"/>
                    <a:pt x="191" y="1156"/>
                    <a:pt x="369" y="1703"/>
                  </a:cubicBezTo>
                  <a:cubicBezTo>
                    <a:pt x="375" y="1720"/>
                    <a:pt x="388" y="1729"/>
                    <a:pt x="400" y="1729"/>
                  </a:cubicBezTo>
                  <a:cubicBezTo>
                    <a:pt x="415" y="1729"/>
                    <a:pt x="429" y="1717"/>
                    <a:pt x="429" y="1692"/>
                  </a:cubicBezTo>
                  <a:cubicBezTo>
                    <a:pt x="464" y="1132"/>
                    <a:pt x="298" y="489"/>
                    <a:pt x="1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7" name="Google Shape;3247;p45"/>
            <p:cNvSpPr/>
            <p:nvPr/>
          </p:nvSpPr>
          <p:spPr>
            <a:xfrm>
              <a:off x="4124050" y="2921850"/>
              <a:ext cx="17850" cy="68625"/>
            </a:xfrm>
            <a:custGeom>
              <a:rect b="b" l="l" r="r" t="t"/>
              <a:pathLst>
                <a:path extrusionOk="0" h="2745" w="714">
                  <a:moveTo>
                    <a:pt x="52" y="1"/>
                  </a:moveTo>
                  <a:cubicBezTo>
                    <a:pt x="35" y="1"/>
                    <a:pt x="1" y="29"/>
                    <a:pt x="11" y="39"/>
                  </a:cubicBezTo>
                  <a:cubicBezTo>
                    <a:pt x="511" y="872"/>
                    <a:pt x="297" y="1813"/>
                    <a:pt x="475" y="2718"/>
                  </a:cubicBezTo>
                  <a:cubicBezTo>
                    <a:pt x="475" y="2736"/>
                    <a:pt x="490" y="2745"/>
                    <a:pt x="505" y="2745"/>
                  </a:cubicBezTo>
                  <a:cubicBezTo>
                    <a:pt x="520" y="2745"/>
                    <a:pt x="535" y="2736"/>
                    <a:pt x="535" y="2718"/>
                  </a:cubicBezTo>
                  <a:cubicBezTo>
                    <a:pt x="713" y="1825"/>
                    <a:pt x="702" y="729"/>
                    <a:pt x="59" y="3"/>
                  </a:cubicBezTo>
                  <a:cubicBezTo>
                    <a:pt x="57" y="2"/>
                    <a:pt x="55" y="1"/>
                    <a:pt x="5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8" name="Google Shape;3248;p45"/>
            <p:cNvSpPr/>
            <p:nvPr/>
          </p:nvSpPr>
          <p:spPr>
            <a:xfrm>
              <a:off x="4114575" y="3025250"/>
              <a:ext cx="11950" cy="30725"/>
            </a:xfrm>
            <a:custGeom>
              <a:rect b="b" l="l" r="r" t="t"/>
              <a:pathLst>
                <a:path extrusionOk="0" h="1229" w="478">
                  <a:moveTo>
                    <a:pt x="453" y="0"/>
                  </a:moveTo>
                  <a:cubicBezTo>
                    <a:pt x="447" y="0"/>
                    <a:pt x="441" y="3"/>
                    <a:pt x="438" y="11"/>
                  </a:cubicBezTo>
                  <a:cubicBezTo>
                    <a:pt x="176" y="368"/>
                    <a:pt x="223" y="832"/>
                    <a:pt x="9" y="1189"/>
                  </a:cubicBezTo>
                  <a:cubicBezTo>
                    <a:pt x="1" y="1206"/>
                    <a:pt x="16" y="1228"/>
                    <a:pt x="29" y="1228"/>
                  </a:cubicBezTo>
                  <a:cubicBezTo>
                    <a:pt x="35" y="1228"/>
                    <a:pt x="41" y="1224"/>
                    <a:pt x="45" y="1213"/>
                  </a:cubicBezTo>
                  <a:cubicBezTo>
                    <a:pt x="271" y="844"/>
                    <a:pt x="211" y="380"/>
                    <a:pt x="461" y="22"/>
                  </a:cubicBezTo>
                  <a:cubicBezTo>
                    <a:pt x="478" y="14"/>
                    <a:pt x="466" y="0"/>
                    <a:pt x="45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9" name="Google Shape;3249;p45"/>
            <p:cNvSpPr/>
            <p:nvPr/>
          </p:nvSpPr>
          <p:spPr>
            <a:xfrm>
              <a:off x="4112575" y="3022700"/>
              <a:ext cx="29625" cy="44875"/>
            </a:xfrm>
            <a:custGeom>
              <a:rect b="b" l="l" r="r" t="t"/>
              <a:pathLst>
                <a:path extrusionOk="0" h="1795" w="1185">
                  <a:moveTo>
                    <a:pt x="1176" y="0"/>
                  </a:moveTo>
                  <a:cubicBezTo>
                    <a:pt x="1174" y="0"/>
                    <a:pt x="1172" y="1"/>
                    <a:pt x="1172" y="5"/>
                  </a:cubicBezTo>
                  <a:cubicBezTo>
                    <a:pt x="863" y="636"/>
                    <a:pt x="280" y="1113"/>
                    <a:pt x="18" y="1756"/>
                  </a:cubicBezTo>
                  <a:cubicBezTo>
                    <a:pt x="1" y="1772"/>
                    <a:pt x="13" y="1795"/>
                    <a:pt x="30" y="1795"/>
                  </a:cubicBezTo>
                  <a:cubicBezTo>
                    <a:pt x="38" y="1795"/>
                    <a:pt x="46" y="1790"/>
                    <a:pt x="53" y="1779"/>
                  </a:cubicBezTo>
                  <a:cubicBezTo>
                    <a:pt x="506" y="1244"/>
                    <a:pt x="994" y="684"/>
                    <a:pt x="1184" y="5"/>
                  </a:cubicBezTo>
                  <a:cubicBezTo>
                    <a:pt x="1184" y="5"/>
                    <a:pt x="1179" y="0"/>
                    <a:pt x="117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0" name="Google Shape;3250;p45"/>
            <p:cNvSpPr/>
            <p:nvPr/>
          </p:nvSpPr>
          <p:spPr>
            <a:xfrm>
              <a:off x="4097225" y="3089675"/>
              <a:ext cx="4200" cy="8475"/>
            </a:xfrm>
            <a:custGeom>
              <a:rect b="b" l="l" r="r" t="t"/>
              <a:pathLst>
                <a:path extrusionOk="0" h="339" w="168">
                  <a:moveTo>
                    <a:pt x="148" y="1"/>
                  </a:moveTo>
                  <a:cubicBezTo>
                    <a:pt x="136" y="1"/>
                    <a:pt x="125" y="9"/>
                    <a:pt x="132" y="29"/>
                  </a:cubicBezTo>
                  <a:cubicBezTo>
                    <a:pt x="147" y="44"/>
                    <a:pt x="145" y="73"/>
                    <a:pt x="136" y="104"/>
                  </a:cubicBezTo>
                  <a:lnTo>
                    <a:pt x="136" y="104"/>
                  </a:lnTo>
                  <a:cubicBezTo>
                    <a:pt x="152" y="71"/>
                    <a:pt x="134" y="39"/>
                    <a:pt x="167" y="17"/>
                  </a:cubicBezTo>
                  <a:cubicBezTo>
                    <a:pt x="167" y="7"/>
                    <a:pt x="158" y="1"/>
                    <a:pt x="148" y="1"/>
                  </a:cubicBezTo>
                  <a:close/>
                  <a:moveTo>
                    <a:pt x="136" y="104"/>
                  </a:moveTo>
                  <a:cubicBezTo>
                    <a:pt x="135" y="107"/>
                    <a:pt x="133" y="110"/>
                    <a:pt x="132" y="112"/>
                  </a:cubicBezTo>
                  <a:cubicBezTo>
                    <a:pt x="122" y="130"/>
                    <a:pt x="120" y="149"/>
                    <a:pt x="115" y="167"/>
                  </a:cubicBezTo>
                  <a:lnTo>
                    <a:pt x="115" y="167"/>
                  </a:lnTo>
                  <a:cubicBezTo>
                    <a:pt x="122" y="147"/>
                    <a:pt x="131" y="125"/>
                    <a:pt x="136" y="104"/>
                  </a:cubicBezTo>
                  <a:close/>
                  <a:moveTo>
                    <a:pt x="115" y="167"/>
                  </a:moveTo>
                  <a:cubicBezTo>
                    <a:pt x="113" y="172"/>
                    <a:pt x="111" y="177"/>
                    <a:pt x="109" y="182"/>
                  </a:cubicBezTo>
                  <a:lnTo>
                    <a:pt x="109" y="182"/>
                  </a:lnTo>
                  <a:cubicBezTo>
                    <a:pt x="111" y="177"/>
                    <a:pt x="113" y="172"/>
                    <a:pt x="115" y="167"/>
                  </a:cubicBezTo>
                  <a:close/>
                  <a:moveTo>
                    <a:pt x="109" y="182"/>
                  </a:moveTo>
                  <a:cubicBezTo>
                    <a:pt x="108" y="183"/>
                    <a:pt x="108" y="183"/>
                    <a:pt x="108" y="184"/>
                  </a:cubicBezTo>
                  <a:cubicBezTo>
                    <a:pt x="94" y="206"/>
                    <a:pt x="82" y="227"/>
                    <a:pt x="70" y="247"/>
                  </a:cubicBezTo>
                  <a:lnTo>
                    <a:pt x="70" y="247"/>
                  </a:lnTo>
                  <a:cubicBezTo>
                    <a:pt x="79" y="237"/>
                    <a:pt x="87" y="228"/>
                    <a:pt x="96" y="220"/>
                  </a:cubicBezTo>
                  <a:cubicBezTo>
                    <a:pt x="98" y="209"/>
                    <a:pt x="103" y="196"/>
                    <a:pt x="109" y="182"/>
                  </a:cubicBezTo>
                  <a:close/>
                  <a:moveTo>
                    <a:pt x="70" y="247"/>
                  </a:moveTo>
                  <a:lnTo>
                    <a:pt x="70" y="247"/>
                  </a:lnTo>
                  <a:cubicBezTo>
                    <a:pt x="44" y="277"/>
                    <a:pt x="19" y="311"/>
                    <a:pt x="1" y="339"/>
                  </a:cubicBezTo>
                  <a:cubicBezTo>
                    <a:pt x="30" y="309"/>
                    <a:pt x="51" y="279"/>
                    <a:pt x="70" y="247"/>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1" name="Google Shape;3251;p45"/>
            <p:cNvSpPr/>
            <p:nvPr/>
          </p:nvSpPr>
          <p:spPr>
            <a:xfrm>
              <a:off x="4096025" y="3111300"/>
              <a:ext cx="775" cy="1300"/>
            </a:xfrm>
            <a:custGeom>
              <a:rect b="b" l="l" r="r" t="t"/>
              <a:pathLst>
                <a:path extrusionOk="0" h="52" w="31">
                  <a:moveTo>
                    <a:pt x="17" y="1"/>
                  </a:moveTo>
                  <a:cubicBezTo>
                    <a:pt x="10" y="1"/>
                    <a:pt x="1" y="4"/>
                    <a:pt x="1" y="9"/>
                  </a:cubicBezTo>
                  <a:lnTo>
                    <a:pt x="1" y="33"/>
                  </a:lnTo>
                  <a:cubicBezTo>
                    <a:pt x="1" y="45"/>
                    <a:pt x="7" y="51"/>
                    <a:pt x="13" y="51"/>
                  </a:cubicBezTo>
                  <a:cubicBezTo>
                    <a:pt x="19" y="51"/>
                    <a:pt x="25" y="45"/>
                    <a:pt x="25" y="33"/>
                  </a:cubicBezTo>
                  <a:lnTo>
                    <a:pt x="25" y="9"/>
                  </a:lnTo>
                  <a:cubicBezTo>
                    <a:pt x="31" y="4"/>
                    <a:pt x="25" y="1"/>
                    <a:pt x="1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2" name="Google Shape;3252;p45"/>
            <p:cNvSpPr/>
            <p:nvPr/>
          </p:nvSpPr>
          <p:spPr>
            <a:xfrm>
              <a:off x="4093950" y="3143475"/>
              <a:ext cx="8950" cy="45100"/>
            </a:xfrm>
            <a:custGeom>
              <a:rect b="b" l="l" r="r" t="t"/>
              <a:pathLst>
                <a:path extrusionOk="0" h="1804" w="358">
                  <a:moveTo>
                    <a:pt x="144" y="1"/>
                  </a:moveTo>
                  <a:cubicBezTo>
                    <a:pt x="136" y="1"/>
                    <a:pt x="132" y="6"/>
                    <a:pt x="132" y="20"/>
                  </a:cubicBezTo>
                  <a:cubicBezTo>
                    <a:pt x="132" y="592"/>
                    <a:pt x="1" y="1247"/>
                    <a:pt x="298" y="1782"/>
                  </a:cubicBezTo>
                  <a:cubicBezTo>
                    <a:pt x="303" y="1796"/>
                    <a:pt x="313" y="1803"/>
                    <a:pt x="324" y="1803"/>
                  </a:cubicBezTo>
                  <a:cubicBezTo>
                    <a:pt x="340" y="1803"/>
                    <a:pt x="358" y="1787"/>
                    <a:pt x="358" y="1759"/>
                  </a:cubicBezTo>
                  <a:cubicBezTo>
                    <a:pt x="263" y="1175"/>
                    <a:pt x="143" y="604"/>
                    <a:pt x="167" y="8"/>
                  </a:cubicBezTo>
                  <a:cubicBezTo>
                    <a:pt x="157" y="3"/>
                    <a:pt x="150" y="1"/>
                    <a:pt x="14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3" name="Google Shape;3253;p45"/>
            <p:cNvSpPr/>
            <p:nvPr/>
          </p:nvSpPr>
          <p:spPr>
            <a:xfrm>
              <a:off x="4104075" y="3123100"/>
              <a:ext cx="11725" cy="67725"/>
            </a:xfrm>
            <a:custGeom>
              <a:rect b="b" l="l" r="r" t="t"/>
              <a:pathLst>
                <a:path extrusionOk="0" h="2709" w="469">
                  <a:moveTo>
                    <a:pt x="164" y="0"/>
                  </a:moveTo>
                  <a:cubicBezTo>
                    <a:pt x="148" y="0"/>
                    <a:pt x="131" y="12"/>
                    <a:pt x="131" y="38"/>
                  </a:cubicBezTo>
                  <a:cubicBezTo>
                    <a:pt x="96" y="919"/>
                    <a:pt x="0" y="1859"/>
                    <a:pt x="369" y="2681"/>
                  </a:cubicBezTo>
                  <a:cubicBezTo>
                    <a:pt x="377" y="2700"/>
                    <a:pt x="391" y="2708"/>
                    <a:pt x="406" y="2708"/>
                  </a:cubicBezTo>
                  <a:cubicBezTo>
                    <a:pt x="436" y="2708"/>
                    <a:pt x="469" y="2673"/>
                    <a:pt x="453" y="2633"/>
                  </a:cubicBezTo>
                  <a:cubicBezTo>
                    <a:pt x="250" y="1752"/>
                    <a:pt x="203" y="919"/>
                    <a:pt x="191" y="26"/>
                  </a:cubicBezTo>
                  <a:cubicBezTo>
                    <a:pt x="191" y="9"/>
                    <a:pt x="178" y="0"/>
                    <a:pt x="16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4" name="Google Shape;3254;p45"/>
            <p:cNvSpPr/>
            <p:nvPr/>
          </p:nvSpPr>
          <p:spPr>
            <a:xfrm>
              <a:off x="4078775" y="3141475"/>
              <a:ext cx="15075" cy="50600"/>
            </a:xfrm>
            <a:custGeom>
              <a:rect b="b" l="l" r="r" t="t"/>
              <a:pathLst>
                <a:path extrusionOk="0" h="2024" w="603">
                  <a:moveTo>
                    <a:pt x="27" y="0"/>
                  </a:moveTo>
                  <a:cubicBezTo>
                    <a:pt x="19" y="0"/>
                    <a:pt x="12" y="6"/>
                    <a:pt x="12" y="17"/>
                  </a:cubicBezTo>
                  <a:cubicBezTo>
                    <a:pt x="0" y="648"/>
                    <a:pt x="72" y="1541"/>
                    <a:pt x="548" y="2017"/>
                  </a:cubicBezTo>
                  <a:cubicBezTo>
                    <a:pt x="553" y="2022"/>
                    <a:pt x="558" y="2024"/>
                    <a:pt x="563" y="2024"/>
                  </a:cubicBezTo>
                  <a:cubicBezTo>
                    <a:pt x="584" y="2024"/>
                    <a:pt x="603" y="1991"/>
                    <a:pt x="584" y="1981"/>
                  </a:cubicBezTo>
                  <a:cubicBezTo>
                    <a:pt x="155" y="1386"/>
                    <a:pt x="12" y="767"/>
                    <a:pt x="48" y="29"/>
                  </a:cubicBezTo>
                  <a:cubicBezTo>
                    <a:pt x="48" y="9"/>
                    <a:pt x="37" y="0"/>
                    <a:pt x="2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5" name="Google Shape;3255;p45"/>
            <p:cNvSpPr/>
            <p:nvPr/>
          </p:nvSpPr>
          <p:spPr>
            <a:xfrm>
              <a:off x="4125550" y="3212625"/>
              <a:ext cx="30525" cy="27300"/>
            </a:xfrm>
            <a:custGeom>
              <a:rect b="b" l="l" r="r" t="t"/>
              <a:pathLst>
                <a:path extrusionOk="0" h="1092" w="1221">
                  <a:moveTo>
                    <a:pt x="90" y="0"/>
                  </a:moveTo>
                  <a:cubicBezTo>
                    <a:pt x="36" y="0"/>
                    <a:pt x="0" y="87"/>
                    <a:pt x="58" y="136"/>
                  </a:cubicBezTo>
                  <a:cubicBezTo>
                    <a:pt x="272" y="302"/>
                    <a:pt x="463" y="481"/>
                    <a:pt x="653" y="659"/>
                  </a:cubicBezTo>
                  <a:cubicBezTo>
                    <a:pt x="820" y="802"/>
                    <a:pt x="951" y="969"/>
                    <a:pt x="1142" y="1088"/>
                  </a:cubicBezTo>
                  <a:cubicBezTo>
                    <a:pt x="1148" y="1090"/>
                    <a:pt x="1154" y="1091"/>
                    <a:pt x="1161" y="1091"/>
                  </a:cubicBezTo>
                  <a:cubicBezTo>
                    <a:pt x="1192" y="1091"/>
                    <a:pt x="1221" y="1068"/>
                    <a:pt x="1201" y="1029"/>
                  </a:cubicBezTo>
                  <a:cubicBezTo>
                    <a:pt x="1082" y="826"/>
                    <a:pt x="892" y="659"/>
                    <a:pt x="713" y="493"/>
                  </a:cubicBezTo>
                  <a:cubicBezTo>
                    <a:pt x="523" y="326"/>
                    <a:pt x="332" y="159"/>
                    <a:pt x="130" y="16"/>
                  </a:cubicBezTo>
                  <a:cubicBezTo>
                    <a:pt x="116" y="5"/>
                    <a:pt x="102" y="0"/>
                    <a:pt x="9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6" name="Google Shape;3256;p45"/>
            <p:cNvSpPr/>
            <p:nvPr/>
          </p:nvSpPr>
          <p:spPr>
            <a:xfrm>
              <a:off x="4170525" y="3252000"/>
              <a:ext cx="130075" cy="78850"/>
            </a:xfrm>
            <a:custGeom>
              <a:rect b="b" l="l" r="r" t="t"/>
              <a:pathLst>
                <a:path extrusionOk="0" h="3154" w="5203">
                  <a:moveTo>
                    <a:pt x="84" y="0"/>
                  </a:moveTo>
                  <a:cubicBezTo>
                    <a:pt x="30" y="0"/>
                    <a:pt x="0" y="109"/>
                    <a:pt x="57" y="120"/>
                  </a:cubicBezTo>
                  <a:cubicBezTo>
                    <a:pt x="1926" y="787"/>
                    <a:pt x="3343" y="2299"/>
                    <a:pt x="5105" y="3144"/>
                  </a:cubicBezTo>
                  <a:cubicBezTo>
                    <a:pt x="5116" y="3151"/>
                    <a:pt x="5125" y="3153"/>
                    <a:pt x="5134" y="3153"/>
                  </a:cubicBezTo>
                  <a:cubicBezTo>
                    <a:pt x="5178" y="3153"/>
                    <a:pt x="5202" y="3093"/>
                    <a:pt x="5153" y="3073"/>
                  </a:cubicBezTo>
                  <a:cubicBezTo>
                    <a:pt x="4260" y="2513"/>
                    <a:pt x="3426" y="1894"/>
                    <a:pt x="2522" y="1347"/>
                  </a:cubicBezTo>
                  <a:cubicBezTo>
                    <a:pt x="1724" y="870"/>
                    <a:pt x="962" y="299"/>
                    <a:pt x="93" y="1"/>
                  </a:cubicBezTo>
                  <a:cubicBezTo>
                    <a:pt x="90" y="1"/>
                    <a:pt x="87" y="0"/>
                    <a:pt x="8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7" name="Google Shape;3257;p45"/>
            <p:cNvSpPr/>
            <p:nvPr/>
          </p:nvSpPr>
          <p:spPr>
            <a:xfrm>
              <a:off x="4118750" y="3217175"/>
              <a:ext cx="40900" cy="40375"/>
            </a:xfrm>
            <a:custGeom>
              <a:rect b="b" l="l" r="r" t="t"/>
              <a:pathLst>
                <a:path extrusionOk="0" h="1615" w="1636">
                  <a:moveTo>
                    <a:pt x="121" y="0"/>
                  </a:moveTo>
                  <a:cubicBezTo>
                    <a:pt x="58" y="0"/>
                    <a:pt x="1" y="72"/>
                    <a:pt x="68" y="120"/>
                  </a:cubicBezTo>
                  <a:cubicBezTo>
                    <a:pt x="628" y="549"/>
                    <a:pt x="961" y="1239"/>
                    <a:pt x="1568" y="1609"/>
                  </a:cubicBezTo>
                  <a:cubicBezTo>
                    <a:pt x="1572" y="1612"/>
                    <a:pt x="1577" y="1614"/>
                    <a:pt x="1581" y="1614"/>
                  </a:cubicBezTo>
                  <a:cubicBezTo>
                    <a:pt x="1606" y="1614"/>
                    <a:pt x="1636" y="1569"/>
                    <a:pt x="1616" y="1549"/>
                  </a:cubicBezTo>
                  <a:cubicBezTo>
                    <a:pt x="1104" y="1061"/>
                    <a:pt x="723" y="442"/>
                    <a:pt x="163" y="13"/>
                  </a:cubicBezTo>
                  <a:cubicBezTo>
                    <a:pt x="150" y="4"/>
                    <a:pt x="135" y="0"/>
                    <a:pt x="12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8" name="Google Shape;3258;p45"/>
            <p:cNvSpPr/>
            <p:nvPr/>
          </p:nvSpPr>
          <p:spPr>
            <a:xfrm>
              <a:off x="4172625" y="3271000"/>
              <a:ext cx="8725" cy="6550"/>
            </a:xfrm>
            <a:custGeom>
              <a:rect b="b" l="l" r="r" t="t"/>
              <a:pathLst>
                <a:path extrusionOk="0" h="262" w="349">
                  <a:moveTo>
                    <a:pt x="42" y="1"/>
                  </a:moveTo>
                  <a:cubicBezTo>
                    <a:pt x="15" y="1"/>
                    <a:pt x="0" y="30"/>
                    <a:pt x="21" y="51"/>
                  </a:cubicBezTo>
                  <a:cubicBezTo>
                    <a:pt x="128" y="110"/>
                    <a:pt x="211" y="170"/>
                    <a:pt x="306" y="253"/>
                  </a:cubicBezTo>
                  <a:cubicBezTo>
                    <a:pt x="309" y="259"/>
                    <a:pt x="313" y="261"/>
                    <a:pt x="318" y="261"/>
                  </a:cubicBezTo>
                  <a:cubicBezTo>
                    <a:pt x="332" y="261"/>
                    <a:pt x="348" y="238"/>
                    <a:pt x="330" y="229"/>
                  </a:cubicBezTo>
                  <a:cubicBezTo>
                    <a:pt x="247" y="134"/>
                    <a:pt x="140" y="75"/>
                    <a:pt x="56" y="3"/>
                  </a:cubicBezTo>
                  <a:cubicBezTo>
                    <a:pt x="51" y="2"/>
                    <a:pt x="47" y="1"/>
                    <a:pt x="4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9" name="Google Shape;3259;p45"/>
            <p:cNvSpPr/>
            <p:nvPr/>
          </p:nvSpPr>
          <p:spPr>
            <a:xfrm>
              <a:off x="4207650" y="3293675"/>
              <a:ext cx="6150" cy="3200"/>
            </a:xfrm>
            <a:custGeom>
              <a:rect b="b" l="l" r="r" t="t"/>
              <a:pathLst>
                <a:path extrusionOk="0" h="128" w="246">
                  <a:moveTo>
                    <a:pt x="42" y="0"/>
                  </a:moveTo>
                  <a:cubicBezTo>
                    <a:pt x="1" y="0"/>
                    <a:pt x="4" y="108"/>
                    <a:pt x="60" y="108"/>
                  </a:cubicBezTo>
                  <a:cubicBezTo>
                    <a:pt x="108" y="108"/>
                    <a:pt x="156" y="108"/>
                    <a:pt x="179" y="120"/>
                  </a:cubicBezTo>
                  <a:cubicBezTo>
                    <a:pt x="188" y="126"/>
                    <a:pt x="196" y="128"/>
                    <a:pt x="204" y="128"/>
                  </a:cubicBezTo>
                  <a:cubicBezTo>
                    <a:pt x="228" y="128"/>
                    <a:pt x="245" y="103"/>
                    <a:pt x="227" y="84"/>
                  </a:cubicBezTo>
                  <a:cubicBezTo>
                    <a:pt x="179" y="25"/>
                    <a:pt x="120" y="25"/>
                    <a:pt x="48" y="1"/>
                  </a:cubicBezTo>
                  <a:cubicBezTo>
                    <a:pt x="46" y="1"/>
                    <a:pt x="44" y="0"/>
                    <a:pt x="4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0" name="Google Shape;3260;p45"/>
            <p:cNvSpPr/>
            <p:nvPr/>
          </p:nvSpPr>
          <p:spPr>
            <a:xfrm>
              <a:off x="4233850" y="3304425"/>
              <a:ext cx="9550" cy="5075"/>
            </a:xfrm>
            <a:custGeom>
              <a:rect b="b" l="l" r="r" t="t"/>
              <a:pathLst>
                <a:path extrusionOk="0" h="203" w="382">
                  <a:moveTo>
                    <a:pt x="86" y="0"/>
                  </a:moveTo>
                  <a:cubicBezTo>
                    <a:pt x="32" y="0"/>
                    <a:pt x="0" y="87"/>
                    <a:pt x="60" y="107"/>
                  </a:cubicBezTo>
                  <a:cubicBezTo>
                    <a:pt x="143" y="154"/>
                    <a:pt x="251" y="202"/>
                    <a:pt x="346" y="202"/>
                  </a:cubicBezTo>
                  <a:cubicBezTo>
                    <a:pt x="370" y="202"/>
                    <a:pt x="382" y="154"/>
                    <a:pt x="370" y="143"/>
                  </a:cubicBezTo>
                  <a:cubicBezTo>
                    <a:pt x="310" y="71"/>
                    <a:pt x="203" y="47"/>
                    <a:pt x="120" y="12"/>
                  </a:cubicBezTo>
                  <a:cubicBezTo>
                    <a:pt x="108" y="4"/>
                    <a:pt x="96" y="0"/>
                    <a:pt x="8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1" name="Google Shape;3261;p45"/>
            <p:cNvSpPr/>
            <p:nvPr/>
          </p:nvSpPr>
          <p:spPr>
            <a:xfrm>
              <a:off x="4258000" y="3318575"/>
              <a:ext cx="8025" cy="5500"/>
            </a:xfrm>
            <a:custGeom>
              <a:rect b="b" l="l" r="r" t="t"/>
              <a:pathLst>
                <a:path extrusionOk="0" h="220" w="321">
                  <a:moveTo>
                    <a:pt x="79" y="1"/>
                  </a:moveTo>
                  <a:cubicBezTo>
                    <a:pt x="28" y="1"/>
                    <a:pt x="1" y="84"/>
                    <a:pt x="58" y="112"/>
                  </a:cubicBezTo>
                  <a:cubicBezTo>
                    <a:pt x="106" y="124"/>
                    <a:pt x="130" y="136"/>
                    <a:pt x="178" y="172"/>
                  </a:cubicBezTo>
                  <a:cubicBezTo>
                    <a:pt x="213" y="184"/>
                    <a:pt x="225" y="196"/>
                    <a:pt x="261" y="220"/>
                  </a:cubicBezTo>
                  <a:cubicBezTo>
                    <a:pt x="297" y="220"/>
                    <a:pt x="320" y="196"/>
                    <a:pt x="308" y="172"/>
                  </a:cubicBezTo>
                  <a:cubicBezTo>
                    <a:pt x="285" y="100"/>
                    <a:pt x="189" y="53"/>
                    <a:pt x="118" y="17"/>
                  </a:cubicBezTo>
                  <a:cubicBezTo>
                    <a:pt x="104" y="6"/>
                    <a:pt x="91" y="1"/>
                    <a:pt x="7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2" name="Google Shape;3262;p45"/>
            <p:cNvSpPr/>
            <p:nvPr/>
          </p:nvSpPr>
          <p:spPr>
            <a:xfrm>
              <a:off x="4283650" y="3334500"/>
              <a:ext cx="9325" cy="5550"/>
            </a:xfrm>
            <a:custGeom>
              <a:rect b="b" l="l" r="r" t="t"/>
              <a:pathLst>
                <a:path extrusionOk="0" h="222" w="373">
                  <a:moveTo>
                    <a:pt x="100" y="1"/>
                  </a:moveTo>
                  <a:cubicBezTo>
                    <a:pt x="30" y="1"/>
                    <a:pt x="1" y="102"/>
                    <a:pt x="92" y="142"/>
                  </a:cubicBezTo>
                  <a:cubicBezTo>
                    <a:pt x="116" y="154"/>
                    <a:pt x="164" y="154"/>
                    <a:pt x="199" y="178"/>
                  </a:cubicBezTo>
                  <a:cubicBezTo>
                    <a:pt x="235" y="190"/>
                    <a:pt x="271" y="202"/>
                    <a:pt x="318" y="214"/>
                  </a:cubicBezTo>
                  <a:cubicBezTo>
                    <a:pt x="324" y="219"/>
                    <a:pt x="330" y="221"/>
                    <a:pt x="336" y="221"/>
                  </a:cubicBezTo>
                  <a:cubicBezTo>
                    <a:pt x="356" y="221"/>
                    <a:pt x="372" y="196"/>
                    <a:pt x="354" y="178"/>
                  </a:cubicBezTo>
                  <a:cubicBezTo>
                    <a:pt x="330" y="71"/>
                    <a:pt x="223" y="59"/>
                    <a:pt x="140" y="11"/>
                  </a:cubicBezTo>
                  <a:cubicBezTo>
                    <a:pt x="125" y="4"/>
                    <a:pt x="112" y="1"/>
                    <a:pt x="10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3" name="Google Shape;3263;p45"/>
            <p:cNvSpPr/>
            <p:nvPr/>
          </p:nvSpPr>
          <p:spPr>
            <a:xfrm>
              <a:off x="4308375" y="3348125"/>
              <a:ext cx="9150" cy="2150"/>
            </a:xfrm>
            <a:custGeom>
              <a:rect b="b" l="l" r="r" t="t"/>
              <a:pathLst>
                <a:path extrusionOk="0" h="86" w="366">
                  <a:moveTo>
                    <a:pt x="46" y="0"/>
                  </a:moveTo>
                  <a:cubicBezTo>
                    <a:pt x="16" y="0"/>
                    <a:pt x="0" y="51"/>
                    <a:pt x="44" y="61"/>
                  </a:cubicBezTo>
                  <a:cubicBezTo>
                    <a:pt x="139" y="85"/>
                    <a:pt x="234" y="85"/>
                    <a:pt x="341" y="85"/>
                  </a:cubicBezTo>
                  <a:cubicBezTo>
                    <a:pt x="365" y="85"/>
                    <a:pt x="365" y="50"/>
                    <a:pt x="341" y="50"/>
                  </a:cubicBezTo>
                  <a:cubicBezTo>
                    <a:pt x="246" y="50"/>
                    <a:pt x="139" y="26"/>
                    <a:pt x="56" y="2"/>
                  </a:cubicBezTo>
                  <a:cubicBezTo>
                    <a:pt x="52" y="1"/>
                    <a:pt x="49" y="0"/>
                    <a:pt x="4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4" name="Google Shape;3264;p45"/>
            <p:cNvSpPr/>
            <p:nvPr/>
          </p:nvSpPr>
          <p:spPr>
            <a:xfrm>
              <a:off x="4333075" y="3345150"/>
              <a:ext cx="85050" cy="21775"/>
            </a:xfrm>
            <a:custGeom>
              <a:rect b="b" l="l" r="r" t="t"/>
              <a:pathLst>
                <a:path extrusionOk="0" h="871" w="3402">
                  <a:moveTo>
                    <a:pt x="67" y="0"/>
                  </a:moveTo>
                  <a:cubicBezTo>
                    <a:pt x="26" y="0"/>
                    <a:pt x="1" y="52"/>
                    <a:pt x="44" y="73"/>
                  </a:cubicBezTo>
                  <a:cubicBezTo>
                    <a:pt x="544" y="442"/>
                    <a:pt x="1080" y="621"/>
                    <a:pt x="1687" y="728"/>
                  </a:cubicBezTo>
                  <a:cubicBezTo>
                    <a:pt x="2044" y="792"/>
                    <a:pt x="2428" y="871"/>
                    <a:pt x="2799" y="871"/>
                  </a:cubicBezTo>
                  <a:cubicBezTo>
                    <a:pt x="2985" y="871"/>
                    <a:pt x="3167" y="851"/>
                    <a:pt x="3342" y="800"/>
                  </a:cubicBezTo>
                  <a:cubicBezTo>
                    <a:pt x="3401" y="788"/>
                    <a:pt x="3378" y="704"/>
                    <a:pt x="3318" y="704"/>
                  </a:cubicBezTo>
                  <a:cubicBezTo>
                    <a:pt x="3265" y="707"/>
                    <a:pt x="3213" y="708"/>
                    <a:pt x="3159" y="708"/>
                  </a:cubicBezTo>
                  <a:cubicBezTo>
                    <a:pt x="2134" y="708"/>
                    <a:pt x="1053" y="285"/>
                    <a:pt x="80" y="2"/>
                  </a:cubicBezTo>
                  <a:cubicBezTo>
                    <a:pt x="75" y="1"/>
                    <a:pt x="71" y="0"/>
                    <a:pt x="6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5" name="Google Shape;3265;p45"/>
            <p:cNvSpPr/>
            <p:nvPr/>
          </p:nvSpPr>
          <p:spPr>
            <a:xfrm>
              <a:off x="4452625" y="3342425"/>
              <a:ext cx="50825" cy="25800"/>
            </a:xfrm>
            <a:custGeom>
              <a:rect b="b" l="l" r="r" t="t"/>
              <a:pathLst>
                <a:path extrusionOk="0" h="1032" w="2033">
                  <a:moveTo>
                    <a:pt x="1968" y="1"/>
                  </a:moveTo>
                  <a:cubicBezTo>
                    <a:pt x="1962" y="1"/>
                    <a:pt x="1957" y="2"/>
                    <a:pt x="1953" y="4"/>
                  </a:cubicBezTo>
                  <a:cubicBezTo>
                    <a:pt x="1656" y="135"/>
                    <a:pt x="1429" y="397"/>
                    <a:pt x="1156" y="551"/>
                  </a:cubicBezTo>
                  <a:cubicBezTo>
                    <a:pt x="856" y="762"/>
                    <a:pt x="525" y="911"/>
                    <a:pt x="154" y="911"/>
                  </a:cubicBezTo>
                  <a:cubicBezTo>
                    <a:pt x="127" y="911"/>
                    <a:pt x="100" y="910"/>
                    <a:pt x="72" y="909"/>
                  </a:cubicBezTo>
                  <a:cubicBezTo>
                    <a:pt x="69" y="908"/>
                    <a:pt x="66" y="908"/>
                    <a:pt x="63" y="908"/>
                  </a:cubicBezTo>
                  <a:cubicBezTo>
                    <a:pt x="1" y="908"/>
                    <a:pt x="4" y="1028"/>
                    <a:pt x="72" y="1028"/>
                  </a:cubicBezTo>
                  <a:cubicBezTo>
                    <a:pt x="106" y="1030"/>
                    <a:pt x="141" y="1031"/>
                    <a:pt x="176" y="1031"/>
                  </a:cubicBezTo>
                  <a:cubicBezTo>
                    <a:pt x="848" y="1031"/>
                    <a:pt x="1651" y="606"/>
                    <a:pt x="2013" y="63"/>
                  </a:cubicBezTo>
                  <a:cubicBezTo>
                    <a:pt x="2032" y="24"/>
                    <a:pt x="1995" y="1"/>
                    <a:pt x="196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6" name="Google Shape;3266;p45"/>
            <p:cNvSpPr/>
            <p:nvPr/>
          </p:nvSpPr>
          <p:spPr>
            <a:xfrm>
              <a:off x="4535725" y="3301100"/>
              <a:ext cx="48725" cy="28850"/>
            </a:xfrm>
            <a:custGeom>
              <a:rect b="b" l="l" r="r" t="t"/>
              <a:pathLst>
                <a:path extrusionOk="0" h="1154" w="1949">
                  <a:moveTo>
                    <a:pt x="1869" y="0"/>
                  </a:moveTo>
                  <a:cubicBezTo>
                    <a:pt x="1865" y="0"/>
                    <a:pt x="1860" y="1"/>
                    <a:pt x="1856" y="2"/>
                  </a:cubicBezTo>
                  <a:cubicBezTo>
                    <a:pt x="1213" y="168"/>
                    <a:pt x="689" y="526"/>
                    <a:pt x="141" y="859"/>
                  </a:cubicBezTo>
                  <a:cubicBezTo>
                    <a:pt x="0" y="960"/>
                    <a:pt x="89" y="1154"/>
                    <a:pt x="228" y="1154"/>
                  </a:cubicBezTo>
                  <a:cubicBezTo>
                    <a:pt x="253" y="1154"/>
                    <a:pt x="280" y="1148"/>
                    <a:pt x="308" y="1133"/>
                  </a:cubicBezTo>
                  <a:cubicBezTo>
                    <a:pt x="891" y="859"/>
                    <a:pt x="1463" y="597"/>
                    <a:pt x="1915" y="109"/>
                  </a:cubicBezTo>
                  <a:cubicBezTo>
                    <a:pt x="1948" y="65"/>
                    <a:pt x="1920" y="0"/>
                    <a:pt x="186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7" name="Google Shape;3267;p45"/>
            <p:cNvSpPr/>
            <p:nvPr/>
          </p:nvSpPr>
          <p:spPr>
            <a:xfrm>
              <a:off x="4589925" y="3294575"/>
              <a:ext cx="3225" cy="2725"/>
            </a:xfrm>
            <a:custGeom>
              <a:rect b="b" l="l" r="r" t="t"/>
              <a:pathLst>
                <a:path extrusionOk="0" h="109" w="129">
                  <a:moveTo>
                    <a:pt x="60" y="0"/>
                  </a:moveTo>
                  <a:cubicBezTo>
                    <a:pt x="0" y="0"/>
                    <a:pt x="0" y="109"/>
                    <a:pt x="60" y="109"/>
                  </a:cubicBezTo>
                  <a:cubicBezTo>
                    <a:pt x="63" y="109"/>
                    <a:pt x="66" y="108"/>
                    <a:pt x="69" y="108"/>
                  </a:cubicBezTo>
                  <a:cubicBezTo>
                    <a:pt x="81" y="108"/>
                    <a:pt x="105" y="108"/>
                    <a:pt x="105" y="84"/>
                  </a:cubicBezTo>
                  <a:cubicBezTo>
                    <a:pt x="128" y="72"/>
                    <a:pt x="128" y="25"/>
                    <a:pt x="105" y="13"/>
                  </a:cubicBezTo>
                  <a:cubicBezTo>
                    <a:pt x="93" y="13"/>
                    <a:pt x="69" y="13"/>
                    <a:pt x="69" y="1"/>
                  </a:cubicBezTo>
                  <a:cubicBezTo>
                    <a:pt x="66" y="0"/>
                    <a:pt x="63" y="0"/>
                    <a:pt x="6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8" name="Google Shape;3268;p45"/>
            <p:cNvSpPr/>
            <p:nvPr/>
          </p:nvSpPr>
          <p:spPr>
            <a:xfrm>
              <a:off x="4591050" y="3295775"/>
              <a:ext cx="600" cy="325"/>
            </a:xfrm>
            <a:custGeom>
              <a:rect b="b" l="l" r="r" t="t"/>
              <a:pathLst>
                <a:path extrusionOk="0" h="13" w="24">
                  <a:moveTo>
                    <a:pt x="12" y="0"/>
                  </a:moveTo>
                  <a:cubicBezTo>
                    <a:pt x="0" y="0"/>
                    <a:pt x="0" y="12"/>
                    <a:pt x="12" y="12"/>
                  </a:cubicBezTo>
                  <a:cubicBezTo>
                    <a:pt x="24" y="12"/>
                    <a:pt x="24" y="0"/>
                    <a:pt x="1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9" name="Google Shape;3269;p45"/>
            <p:cNvSpPr/>
            <p:nvPr/>
          </p:nvSpPr>
          <p:spPr>
            <a:xfrm>
              <a:off x="4614575" y="3279875"/>
              <a:ext cx="300" cy="150"/>
            </a:xfrm>
            <a:custGeom>
              <a:rect b="b" l="l" r="r" t="t"/>
              <a:pathLst>
                <a:path extrusionOk="0" h="6" w="12">
                  <a:moveTo>
                    <a:pt x="4" y="0"/>
                  </a:moveTo>
                  <a:cubicBezTo>
                    <a:pt x="1" y="0"/>
                    <a:pt x="4" y="5"/>
                    <a:pt x="12" y="5"/>
                  </a:cubicBezTo>
                  <a:cubicBezTo>
                    <a:pt x="8" y="1"/>
                    <a:pt x="5" y="0"/>
                    <a:pt x="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0" name="Google Shape;3270;p45"/>
            <p:cNvSpPr/>
            <p:nvPr/>
          </p:nvSpPr>
          <p:spPr>
            <a:xfrm>
              <a:off x="4629825" y="3179625"/>
              <a:ext cx="102550" cy="82000"/>
            </a:xfrm>
            <a:custGeom>
              <a:rect b="b" l="l" r="r" t="t"/>
              <a:pathLst>
                <a:path extrusionOk="0" h="3280" w="4102">
                  <a:moveTo>
                    <a:pt x="4057" y="0"/>
                  </a:moveTo>
                  <a:cubicBezTo>
                    <a:pt x="4048" y="0"/>
                    <a:pt x="4040" y="5"/>
                    <a:pt x="4033" y="15"/>
                  </a:cubicBezTo>
                  <a:cubicBezTo>
                    <a:pt x="3390" y="515"/>
                    <a:pt x="2747" y="1015"/>
                    <a:pt x="2092" y="1503"/>
                  </a:cubicBezTo>
                  <a:cubicBezTo>
                    <a:pt x="1378" y="2051"/>
                    <a:pt x="783" y="2741"/>
                    <a:pt x="21" y="3241"/>
                  </a:cubicBezTo>
                  <a:cubicBezTo>
                    <a:pt x="0" y="3252"/>
                    <a:pt x="15" y="3280"/>
                    <a:pt x="42" y="3280"/>
                  </a:cubicBezTo>
                  <a:cubicBezTo>
                    <a:pt x="47" y="3280"/>
                    <a:pt x="51" y="3279"/>
                    <a:pt x="56" y="3277"/>
                  </a:cubicBezTo>
                  <a:cubicBezTo>
                    <a:pt x="949" y="2765"/>
                    <a:pt x="1652" y="2087"/>
                    <a:pt x="2461" y="1503"/>
                  </a:cubicBezTo>
                  <a:cubicBezTo>
                    <a:pt x="3033" y="1098"/>
                    <a:pt x="3795" y="717"/>
                    <a:pt x="4093" y="63"/>
                  </a:cubicBezTo>
                  <a:cubicBezTo>
                    <a:pt x="4101" y="28"/>
                    <a:pt x="4079" y="0"/>
                    <a:pt x="405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1" name="Google Shape;3271;p45"/>
            <p:cNvSpPr/>
            <p:nvPr/>
          </p:nvSpPr>
          <p:spPr>
            <a:xfrm>
              <a:off x="4749825" y="3137300"/>
              <a:ext cx="33750" cy="21625"/>
            </a:xfrm>
            <a:custGeom>
              <a:rect b="b" l="l" r="r" t="t"/>
              <a:pathLst>
                <a:path extrusionOk="0" h="865" w="1350">
                  <a:moveTo>
                    <a:pt x="1338" y="1"/>
                  </a:moveTo>
                  <a:cubicBezTo>
                    <a:pt x="1335" y="1"/>
                    <a:pt x="1332" y="2"/>
                    <a:pt x="1329" y="5"/>
                  </a:cubicBezTo>
                  <a:cubicBezTo>
                    <a:pt x="1138" y="184"/>
                    <a:pt x="876" y="303"/>
                    <a:pt x="674" y="458"/>
                  </a:cubicBezTo>
                  <a:cubicBezTo>
                    <a:pt x="459" y="589"/>
                    <a:pt x="257" y="708"/>
                    <a:pt x="43" y="827"/>
                  </a:cubicBezTo>
                  <a:cubicBezTo>
                    <a:pt x="0" y="827"/>
                    <a:pt x="14" y="864"/>
                    <a:pt x="35" y="864"/>
                  </a:cubicBezTo>
                  <a:cubicBezTo>
                    <a:pt x="37" y="864"/>
                    <a:pt x="40" y="864"/>
                    <a:pt x="43" y="863"/>
                  </a:cubicBezTo>
                  <a:cubicBezTo>
                    <a:pt x="305" y="755"/>
                    <a:pt x="555" y="636"/>
                    <a:pt x="793" y="517"/>
                  </a:cubicBezTo>
                  <a:cubicBezTo>
                    <a:pt x="1019" y="398"/>
                    <a:pt x="1174" y="220"/>
                    <a:pt x="1340" y="29"/>
                  </a:cubicBezTo>
                  <a:cubicBezTo>
                    <a:pt x="1349" y="12"/>
                    <a:pt x="1345" y="1"/>
                    <a:pt x="133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2" name="Google Shape;3272;p45"/>
            <p:cNvSpPr/>
            <p:nvPr/>
          </p:nvSpPr>
          <p:spPr>
            <a:xfrm>
              <a:off x="4788150" y="3131775"/>
              <a:ext cx="5925" cy="4175"/>
            </a:xfrm>
            <a:custGeom>
              <a:rect b="b" l="l" r="r" t="t"/>
              <a:pathLst>
                <a:path extrusionOk="0" h="167" w="237">
                  <a:moveTo>
                    <a:pt x="6" y="161"/>
                  </a:moveTo>
                  <a:cubicBezTo>
                    <a:pt x="1" y="161"/>
                    <a:pt x="6" y="167"/>
                    <a:pt x="22" y="167"/>
                  </a:cubicBezTo>
                  <a:cubicBezTo>
                    <a:pt x="14" y="163"/>
                    <a:pt x="9" y="161"/>
                    <a:pt x="6" y="161"/>
                  </a:cubicBezTo>
                  <a:close/>
                  <a:moveTo>
                    <a:pt x="212" y="0"/>
                  </a:moveTo>
                  <a:cubicBezTo>
                    <a:pt x="153" y="48"/>
                    <a:pt x="81" y="107"/>
                    <a:pt x="22" y="167"/>
                  </a:cubicBezTo>
                  <a:cubicBezTo>
                    <a:pt x="93" y="131"/>
                    <a:pt x="153" y="60"/>
                    <a:pt x="224" y="24"/>
                  </a:cubicBezTo>
                  <a:cubicBezTo>
                    <a:pt x="236" y="24"/>
                    <a:pt x="224" y="0"/>
                    <a:pt x="21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3" name="Google Shape;3273;p45"/>
            <p:cNvSpPr/>
            <p:nvPr/>
          </p:nvSpPr>
          <p:spPr>
            <a:xfrm>
              <a:off x="4803950" y="3124375"/>
              <a:ext cx="2825" cy="1825"/>
            </a:xfrm>
            <a:custGeom>
              <a:rect b="b" l="l" r="r" t="t"/>
              <a:pathLst>
                <a:path extrusionOk="0" h="73" w="113">
                  <a:moveTo>
                    <a:pt x="99" y="0"/>
                  </a:moveTo>
                  <a:cubicBezTo>
                    <a:pt x="94" y="0"/>
                    <a:pt x="88" y="3"/>
                    <a:pt x="80" y="10"/>
                  </a:cubicBezTo>
                  <a:cubicBezTo>
                    <a:pt x="68" y="22"/>
                    <a:pt x="45" y="34"/>
                    <a:pt x="21" y="34"/>
                  </a:cubicBezTo>
                  <a:cubicBezTo>
                    <a:pt x="0" y="44"/>
                    <a:pt x="6" y="72"/>
                    <a:pt x="16" y="72"/>
                  </a:cubicBezTo>
                  <a:cubicBezTo>
                    <a:pt x="17" y="72"/>
                    <a:pt x="19" y="72"/>
                    <a:pt x="21" y="70"/>
                  </a:cubicBezTo>
                  <a:cubicBezTo>
                    <a:pt x="57" y="70"/>
                    <a:pt x="80" y="46"/>
                    <a:pt x="104" y="22"/>
                  </a:cubicBezTo>
                  <a:cubicBezTo>
                    <a:pt x="112" y="14"/>
                    <a:pt x="109" y="0"/>
                    <a:pt x="9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4" name="Google Shape;3274;p45"/>
            <p:cNvSpPr/>
            <p:nvPr/>
          </p:nvSpPr>
          <p:spPr>
            <a:xfrm>
              <a:off x="4811300" y="3116775"/>
              <a:ext cx="1725" cy="1325"/>
            </a:xfrm>
            <a:custGeom>
              <a:rect b="b" l="l" r="r" t="t"/>
              <a:pathLst>
                <a:path extrusionOk="0" h="53" w="69">
                  <a:moveTo>
                    <a:pt x="57" y="0"/>
                  </a:moveTo>
                  <a:cubicBezTo>
                    <a:pt x="55" y="0"/>
                    <a:pt x="51" y="2"/>
                    <a:pt x="48" y="5"/>
                  </a:cubicBezTo>
                  <a:lnTo>
                    <a:pt x="13" y="40"/>
                  </a:lnTo>
                  <a:cubicBezTo>
                    <a:pt x="1" y="40"/>
                    <a:pt x="13" y="52"/>
                    <a:pt x="24" y="52"/>
                  </a:cubicBezTo>
                  <a:lnTo>
                    <a:pt x="60" y="29"/>
                  </a:lnTo>
                  <a:cubicBezTo>
                    <a:pt x="69" y="11"/>
                    <a:pt x="65" y="0"/>
                    <a:pt x="5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5" name="Google Shape;3275;p45"/>
            <p:cNvSpPr/>
            <p:nvPr/>
          </p:nvSpPr>
          <p:spPr>
            <a:xfrm>
              <a:off x="4813175" y="3080450"/>
              <a:ext cx="8275" cy="19725"/>
            </a:xfrm>
            <a:custGeom>
              <a:rect b="b" l="l" r="r" t="t"/>
              <a:pathLst>
                <a:path extrusionOk="0" h="789" w="331">
                  <a:moveTo>
                    <a:pt x="42" y="1"/>
                  </a:moveTo>
                  <a:cubicBezTo>
                    <a:pt x="25" y="1"/>
                    <a:pt x="0" y="14"/>
                    <a:pt x="9" y="41"/>
                  </a:cubicBezTo>
                  <a:cubicBezTo>
                    <a:pt x="69" y="303"/>
                    <a:pt x="247" y="517"/>
                    <a:pt x="283" y="779"/>
                  </a:cubicBezTo>
                  <a:cubicBezTo>
                    <a:pt x="283" y="785"/>
                    <a:pt x="289" y="788"/>
                    <a:pt x="295" y="788"/>
                  </a:cubicBezTo>
                  <a:cubicBezTo>
                    <a:pt x="301" y="788"/>
                    <a:pt x="307" y="785"/>
                    <a:pt x="307" y="779"/>
                  </a:cubicBezTo>
                  <a:cubicBezTo>
                    <a:pt x="330" y="517"/>
                    <a:pt x="247" y="196"/>
                    <a:pt x="57" y="5"/>
                  </a:cubicBezTo>
                  <a:cubicBezTo>
                    <a:pt x="54" y="2"/>
                    <a:pt x="48" y="1"/>
                    <a:pt x="4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6" name="Google Shape;3276;p45"/>
            <p:cNvSpPr/>
            <p:nvPr/>
          </p:nvSpPr>
          <p:spPr>
            <a:xfrm>
              <a:off x="4728500" y="3153550"/>
              <a:ext cx="62125" cy="50500"/>
            </a:xfrm>
            <a:custGeom>
              <a:rect b="b" l="l" r="r" t="t"/>
              <a:pathLst>
                <a:path extrusionOk="0" h="2020" w="2485">
                  <a:moveTo>
                    <a:pt x="2428" y="1"/>
                  </a:moveTo>
                  <a:cubicBezTo>
                    <a:pt x="2419" y="1"/>
                    <a:pt x="2411" y="4"/>
                    <a:pt x="2408" y="10"/>
                  </a:cubicBezTo>
                  <a:cubicBezTo>
                    <a:pt x="1836" y="903"/>
                    <a:pt x="765" y="1284"/>
                    <a:pt x="27" y="1975"/>
                  </a:cubicBezTo>
                  <a:cubicBezTo>
                    <a:pt x="1" y="2000"/>
                    <a:pt x="18" y="2020"/>
                    <a:pt x="35" y="2020"/>
                  </a:cubicBezTo>
                  <a:cubicBezTo>
                    <a:pt x="41" y="2020"/>
                    <a:pt x="47" y="2017"/>
                    <a:pt x="50" y="2010"/>
                  </a:cubicBezTo>
                  <a:cubicBezTo>
                    <a:pt x="836" y="1367"/>
                    <a:pt x="1896" y="927"/>
                    <a:pt x="2467" y="46"/>
                  </a:cubicBezTo>
                  <a:cubicBezTo>
                    <a:pt x="2484" y="20"/>
                    <a:pt x="2452" y="1"/>
                    <a:pt x="242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7" name="Google Shape;3277;p45"/>
            <p:cNvSpPr/>
            <p:nvPr/>
          </p:nvSpPr>
          <p:spPr>
            <a:xfrm>
              <a:off x="4652100" y="3250225"/>
              <a:ext cx="14850" cy="11400"/>
            </a:xfrm>
            <a:custGeom>
              <a:rect b="b" l="l" r="r" t="t"/>
              <a:pathLst>
                <a:path extrusionOk="0" h="456" w="594">
                  <a:moveTo>
                    <a:pt x="507" y="1"/>
                  </a:moveTo>
                  <a:cubicBezTo>
                    <a:pt x="496" y="1"/>
                    <a:pt x="485" y="4"/>
                    <a:pt x="475" y="13"/>
                  </a:cubicBezTo>
                  <a:cubicBezTo>
                    <a:pt x="308" y="132"/>
                    <a:pt x="142" y="239"/>
                    <a:pt x="11" y="406"/>
                  </a:cubicBezTo>
                  <a:cubicBezTo>
                    <a:pt x="0" y="426"/>
                    <a:pt x="17" y="456"/>
                    <a:pt x="44" y="456"/>
                  </a:cubicBezTo>
                  <a:cubicBezTo>
                    <a:pt x="49" y="456"/>
                    <a:pt x="53" y="455"/>
                    <a:pt x="58" y="453"/>
                  </a:cubicBezTo>
                  <a:cubicBezTo>
                    <a:pt x="225" y="334"/>
                    <a:pt x="380" y="227"/>
                    <a:pt x="535" y="120"/>
                  </a:cubicBezTo>
                  <a:cubicBezTo>
                    <a:pt x="594" y="81"/>
                    <a:pt x="555" y="1"/>
                    <a:pt x="50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8" name="Google Shape;3278;p45"/>
            <p:cNvSpPr/>
            <p:nvPr/>
          </p:nvSpPr>
          <p:spPr>
            <a:xfrm>
              <a:off x="4521525" y="3337700"/>
              <a:ext cx="35825" cy="19450"/>
            </a:xfrm>
            <a:custGeom>
              <a:rect b="b" l="l" r="r" t="t"/>
              <a:pathLst>
                <a:path extrusionOk="0" h="778" w="1433">
                  <a:moveTo>
                    <a:pt x="1375" y="1"/>
                  </a:moveTo>
                  <a:cubicBezTo>
                    <a:pt x="1371" y="1"/>
                    <a:pt x="1368" y="1"/>
                    <a:pt x="1364" y="2"/>
                  </a:cubicBezTo>
                  <a:cubicBezTo>
                    <a:pt x="900" y="145"/>
                    <a:pt x="483" y="467"/>
                    <a:pt x="66" y="681"/>
                  </a:cubicBezTo>
                  <a:cubicBezTo>
                    <a:pt x="0" y="714"/>
                    <a:pt x="36" y="777"/>
                    <a:pt x="89" y="777"/>
                  </a:cubicBezTo>
                  <a:cubicBezTo>
                    <a:pt x="93" y="777"/>
                    <a:pt x="98" y="777"/>
                    <a:pt x="102" y="776"/>
                  </a:cubicBezTo>
                  <a:cubicBezTo>
                    <a:pt x="531" y="562"/>
                    <a:pt x="1007" y="371"/>
                    <a:pt x="1400" y="86"/>
                  </a:cubicBezTo>
                  <a:cubicBezTo>
                    <a:pt x="1433" y="64"/>
                    <a:pt x="1415" y="1"/>
                    <a:pt x="137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9" name="Google Shape;3279;p45"/>
            <p:cNvSpPr/>
            <p:nvPr/>
          </p:nvSpPr>
          <p:spPr>
            <a:xfrm>
              <a:off x="4591750" y="3318325"/>
              <a:ext cx="5825" cy="3400"/>
            </a:xfrm>
            <a:custGeom>
              <a:rect b="b" l="l" r="r" t="t"/>
              <a:pathLst>
                <a:path extrusionOk="0" h="136" w="233">
                  <a:moveTo>
                    <a:pt x="200" y="1"/>
                  </a:moveTo>
                  <a:cubicBezTo>
                    <a:pt x="196" y="1"/>
                    <a:pt x="191" y="2"/>
                    <a:pt x="186" y="3"/>
                  </a:cubicBezTo>
                  <a:cubicBezTo>
                    <a:pt x="163" y="27"/>
                    <a:pt x="103" y="63"/>
                    <a:pt x="55" y="63"/>
                  </a:cubicBezTo>
                  <a:cubicBezTo>
                    <a:pt x="0" y="74"/>
                    <a:pt x="16" y="136"/>
                    <a:pt x="57" y="136"/>
                  </a:cubicBezTo>
                  <a:cubicBezTo>
                    <a:pt x="60" y="136"/>
                    <a:pt x="64" y="135"/>
                    <a:pt x="67" y="134"/>
                  </a:cubicBezTo>
                  <a:cubicBezTo>
                    <a:pt x="139" y="122"/>
                    <a:pt x="174" y="87"/>
                    <a:pt x="222" y="51"/>
                  </a:cubicBezTo>
                  <a:cubicBezTo>
                    <a:pt x="232" y="30"/>
                    <a:pt x="225" y="1"/>
                    <a:pt x="20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0" name="Google Shape;3280;p45"/>
            <p:cNvSpPr/>
            <p:nvPr/>
          </p:nvSpPr>
          <p:spPr>
            <a:xfrm>
              <a:off x="4621150" y="3307050"/>
              <a:ext cx="7700" cy="2800"/>
            </a:xfrm>
            <a:custGeom>
              <a:rect b="b" l="l" r="r" t="t"/>
              <a:pathLst>
                <a:path extrusionOk="0" h="112" w="308">
                  <a:moveTo>
                    <a:pt x="290" y="0"/>
                  </a:moveTo>
                  <a:cubicBezTo>
                    <a:pt x="288" y="0"/>
                    <a:pt x="286" y="1"/>
                    <a:pt x="284" y="2"/>
                  </a:cubicBezTo>
                  <a:cubicBezTo>
                    <a:pt x="189" y="2"/>
                    <a:pt x="106" y="49"/>
                    <a:pt x="10" y="85"/>
                  </a:cubicBezTo>
                  <a:cubicBezTo>
                    <a:pt x="0" y="85"/>
                    <a:pt x="8" y="111"/>
                    <a:pt x="32" y="111"/>
                  </a:cubicBezTo>
                  <a:cubicBezTo>
                    <a:pt x="36" y="111"/>
                    <a:pt x="41" y="111"/>
                    <a:pt x="46" y="109"/>
                  </a:cubicBezTo>
                  <a:cubicBezTo>
                    <a:pt x="118" y="85"/>
                    <a:pt x="201" y="49"/>
                    <a:pt x="284" y="49"/>
                  </a:cubicBezTo>
                  <a:cubicBezTo>
                    <a:pt x="306" y="49"/>
                    <a:pt x="308" y="0"/>
                    <a:pt x="29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1" name="Google Shape;3281;p45"/>
            <p:cNvSpPr/>
            <p:nvPr/>
          </p:nvSpPr>
          <p:spPr>
            <a:xfrm>
              <a:off x="4663825" y="3274775"/>
              <a:ext cx="16050" cy="10825"/>
            </a:xfrm>
            <a:custGeom>
              <a:rect b="b" l="l" r="r" t="t"/>
              <a:pathLst>
                <a:path extrusionOk="0" h="433" w="642">
                  <a:moveTo>
                    <a:pt x="604" y="0"/>
                  </a:moveTo>
                  <a:cubicBezTo>
                    <a:pt x="599" y="0"/>
                    <a:pt x="594" y="2"/>
                    <a:pt x="589" y="7"/>
                  </a:cubicBezTo>
                  <a:cubicBezTo>
                    <a:pt x="387" y="90"/>
                    <a:pt x="208" y="209"/>
                    <a:pt x="30" y="328"/>
                  </a:cubicBezTo>
                  <a:cubicBezTo>
                    <a:pt x="0" y="368"/>
                    <a:pt x="36" y="432"/>
                    <a:pt x="84" y="432"/>
                  </a:cubicBezTo>
                  <a:cubicBezTo>
                    <a:pt x="93" y="432"/>
                    <a:pt x="103" y="430"/>
                    <a:pt x="113" y="424"/>
                  </a:cubicBezTo>
                  <a:cubicBezTo>
                    <a:pt x="268" y="281"/>
                    <a:pt x="447" y="162"/>
                    <a:pt x="613" y="43"/>
                  </a:cubicBezTo>
                  <a:cubicBezTo>
                    <a:pt x="642" y="33"/>
                    <a:pt x="624" y="0"/>
                    <a:pt x="60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2" name="Google Shape;3282;p45"/>
            <p:cNvSpPr/>
            <p:nvPr/>
          </p:nvSpPr>
          <p:spPr>
            <a:xfrm>
              <a:off x="4698600" y="3250825"/>
              <a:ext cx="9125" cy="8500"/>
            </a:xfrm>
            <a:custGeom>
              <a:rect b="b" l="l" r="r" t="t"/>
              <a:pathLst>
                <a:path extrusionOk="0" h="340" w="365">
                  <a:moveTo>
                    <a:pt x="365" y="1"/>
                  </a:moveTo>
                  <a:lnTo>
                    <a:pt x="365" y="1"/>
                  </a:lnTo>
                  <a:cubicBezTo>
                    <a:pt x="246" y="132"/>
                    <a:pt x="115" y="215"/>
                    <a:pt x="8" y="334"/>
                  </a:cubicBezTo>
                  <a:cubicBezTo>
                    <a:pt x="127" y="215"/>
                    <a:pt x="246" y="132"/>
                    <a:pt x="365" y="1"/>
                  </a:cubicBezTo>
                  <a:close/>
                  <a:moveTo>
                    <a:pt x="8" y="334"/>
                  </a:moveTo>
                  <a:cubicBezTo>
                    <a:pt x="0" y="334"/>
                    <a:pt x="3" y="339"/>
                    <a:pt x="5" y="339"/>
                  </a:cubicBezTo>
                  <a:cubicBezTo>
                    <a:pt x="7" y="339"/>
                    <a:pt x="8" y="338"/>
                    <a:pt x="8" y="334"/>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3" name="Google Shape;3283;p45"/>
            <p:cNvSpPr/>
            <p:nvPr/>
          </p:nvSpPr>
          <p:spPr>
            <a:xfrm>
              <a:off x="4730725" y="3230325"/>
              <a:ext cx="1625" cy="1600"/>
            </a:xfrm>
            <a:custGeom>
              <a:rect b="b" l="l" r="r" t="t"/>
              <a:pathLst>
                <a:path extrusionOk="0" h="64" w="65">
                  <a:moveTo>
                    <a:pt x="51" y="1"/>
                  </a:moveTo>
                  <a:cubicBezTo>
                    <a:pt x="46" y="1"/>
                    <a:pt x="40" y="4"/>
                    <a:pt x="33" y="11"/>
                  </a:cubicBezTo>
                  <a:lnTo>
                    <a:pt x="9" y="35"/>
                  </a:lnTo>
                  <a:cubicBezTo>
                    <a:pt x="0" y="52"/>
                    <a:pt x="4" y="63"/>
                    <a:pt x="12" y="63"/>
                  </a:cubicBezTo>
                  <a:cubicBezTo>
                    <a:pt x="14" y="63"/>
                    <a:pt x="18" y="62"/>
                    <a:pt x="21" y="59"/>
                  </a:cubicBezTo>
                  <a:lnTo>
                    <a:pt x="57" y="23"/>
                  </a:lnTo>
                  <a:cubicBezTo>
                    <a:pt x="65" y="15"/>
                    <a:pt x="62" y="1"/>
                    <a:pt x="5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4" name="Google Shape;3284;p45"/>
            <p:cNvSpPr/>
            <p:nvPr/>
          </p:nvSpPr>
          <p:spPr>
            <a:xfrm>
              <a:off x="4731500" y="3196900"/>
              <a:ext cx="25850" cy="16675"/>
            </a:xfrm>
            <a:custGeom>
              <a:rect b="b" l="l" r="r" t="t"/>
              <a:pathLst>
                <a:path extrusionOk="0" h="667" w="1034">
                  <a:moveTo>
                    <a:pt x="998" y="1"/>
                  </a:moveTo>
                  <a:cubicBezTo>
                    <a:pt x="995" y="1"/>
                    <a:pt x="993" y="1"/>
                    <a:pt x="990" y="3"/>
                  </a:cubicBezTo>
                  <a:cubicBezTo>
                    <a:pt x="835" y="50"/>
                    <a:pt x="704" y="122"/>
                    <a:pt x="573" y="217"/>
                  </a:cubicBezTo>
                  <a:cubicBezTo>
                    <a:pt x="407" y="336"/>
                    <a:pt x="240" y="526"/>
                    <a:pt x="49" y="598"/>
                  </a:cubicBezTo>
                  <a:cubicBezTo>
                    <a:pt x="0" y="608"/>
                    <a:pt x="16" y="666"/>
                    <a:pt x="57" y="666"/>
                  </a:cubicBezTo>
                  <a:cubicBezTo>
                    <a:pt x="65" y="666"/>
                    <a:pt x="75" y="664"/>
                    <a:pt x="85" y="657"/>
                  </a:cubicBezTo>
                  <a:cubicBezTo>
                    <a:pt x="240" y="586"/>
                    <a:pt x="395" y="515"/>
                    <a:pt x="526" y="407"/>
                  </a:cubicBezTo>
                  <a:cubicBezTo>
                    <a:pt x="680" y="288"/>
                    <a:pt x="823" y="145"/>
                    <a:pt x="1002" y="50"/>
                  </a:cubicBezTo>
                  <a:cubicBezTo>
                    <a:pt x="1034" y="40"/>
                    <a:pt x="1018" y="1"/>
                    <a:pt x="99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5" name="Google Shape;3285;p45"/>
            <p:cNvSpPr/>
            <p:nvPr/>
          </p:nvSpPr>
          <p:spPr>
            <a:xfrm>
              <a:off x="4806900" y="3054900"/>
              <a:ext cx="5025" cy="6050"/>
            </a:xfrm>
            <a:custGeom>
              <a:rect b="b" l="l" r="r" t="t"/>
              <a:pathLst>
                <a:path extrusionOk="0" h="242" w="201">
                  <a:moveTo>
                    <a:pt x="15" y="0"/>
                  </a:moveTo>
                  <a:cubicBezTo>
                    <a:pt x="6" y="0"/>
                    <a:pt x="0" y="17"/>
                    <a:pt x="10" y="27"/>
                  </a:cubicBezTo>
                  <a:cubicBezTo>
                    <a:pt x="81" y="75"/>
                    <a:pt x="141" y="170"/>
                    <a:pt x="189" y="241"/>
                  </a:cubicBezTo>
                  <a:cubicBezTo>
                    <a:pt x="189" y="241"/>
                    <a:pt x="200" y="241"/>
                    <a:pt x="200" y="230"/>
                  </a:cubicBezTo>
                  <a:cubicBezTo>
                    <a:pt x="165" y="134"/>
                    <a:pt x="93" y="39"/>
                    <a:pt x="22" y="3"/>
                  </a:cubicBezTo>
                  <a:cubicBezTo>
                    <a:pt x="20" y="1"/>
                    <a:pt x="17" y="0"/>
                    <a:pt x="1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6" name="Google Shape;3286;p45"/>
            <p:cNvSpPr/>
            <p:nvPr/>
          </p:nvSpPr>
          <p:spPr>
            <a:xfrm>
              <a:off x="4781825" y="3014600"/>
              <a:ext cx="9850" cy="15950"/>
            </a:xfrm>
            <a:custGeom>
              <a:rect b="b" l="l" r="r" t="t"/>
              <a:pathLst>
                <a:path extrusionOk="0" h="638" w="394">
                  <a:moveTo>
                    <a:pt x="54" y="0"/>
                  </a:moveTo>
                  <a:cubicBezTo>
                    <a:pt x="30" y="0"/>
                    <a:pt x="1" y="30"/>
                    <a:pt x="1" y="67"/>
                  </a:cubicBezTo>
                  <a:cubicBezTo>
                    <a:pt x="25" y="163"/>
                    <a:pt x="132" y="270"/>
                    <a:pt x="180" y="365"/>
                  </a:cubicBezTo>
                  <a:cubicBezTo>
                    <a:pt x="239" y="448"/>
                    <a:pt x="263" y="556"/>
                    <a:pt x="346" y="627"/>
                  </a:cubicBezTo>
                  <a:cubicBezTo>
                    <a:pt x="354" y="634"/>
                    <a:pt x="361" y="637"/>
                    <a:pt x="368" y="637"/>
                  </a:cubicBezTo>
                  <a:cubicBezTo>
                    <a:pt x="382" y="637"/>
                    <a:pt x="394" y="623"/>
                    <a:pt x="394" y="615"/>
                  </a:cubicBezTo>
                  <a:cubicBezTo>
                    <a:pt x="394" y="496"/>
                    <a:pt x="346" y="413"/>
                    <a:pt x="287" y="306"/>
                  </a:cubicBezTo>
                  <a:cubicBezTo>
                    <a:pt x="227" y="198"/>
                    <a:pt x="168" y="67"/>
                    <a:pt x="72" y="8"/>
                  </a:cubicBezTo>
                  <a:cubicBezTo>
                    <a:pt x="67" y="3"/>
                    <a:pt x="61" y="0"/>
                    <a:pt x="5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7" name="Google Shape;3287;p45"/>
            <p:cNvSpPr/>
            <p:nvPr/>
          </p:nvSpPr>
          <p:spPr>
            <a:xfrm>
              <a:off x="4773800" y="2927275"/>
              <a:ext cx="24425" cy="89725"/>
            </a:xfrm>
            <a:custGeom>
              <a:rect b="b" l="l" r="r" t="t"/>
              <a:pathLst>
                <a:path extrusionOk="0" h="3589" w="977">
                  <a:moveTo>
                    <a:pt x="37" y="1"/>
                  </a:moveTo>
                  <a:cubicBezTo>
                    <a:pt x="16" y="1"/>
                    <a:pt x="0" y="16"/>
                    <a:pt x="0" y="48"/>
                  </a:cubicBezTo>
                  <a:cubicBezTo>
                    <a:pt x="143" y="632"/>
                    <a:pt x="96" y="1227"/>
                    <a:pt x="215" y="1822"/>
                  </a:cubicBezTo>
                  <a:cubicBezTo>
                    <a:pt x="334" y="2358"/>
                    <a:pt x="727" y="2977"/>
                    <a:pt x="596" y="3525"/>
                  </a:cubicBezTo>
                  <a:cubicBezTo>
                    <a:pt x="596" y="3557"/>
                    <a:pt x="628" y="3588"/>
                    <a:pt x="656" y="3588"/>
                  </a:cubicBezTo>
                  <a:cubicBezTo>
                    <a:pt x="670" y="3588"/>
                    <a:pt x="683" y="3580"/>
                    <a:pt x="691" y="3560"/>
                  </a:cubicBezTo>
                  <a:cubicBezTo>
                    <a:pt x="977" y="3084"/>
                    <a:pt x="715" y="2513"/>
                    <a:pt x="560" y="2060"/>
                  </a:cubicBezTo>
                  <a:cubicBezTo>
                    <a:pt x="346" y="1405"/>
                    <a:pt x="477" y="596"/>
                    <a:pt x="72" y="12"/>
                  </a:cubicBezTo>
                  <a:cubicBezTo>
                    <a:pt x="60" y="4"/>
                    <a:pt x="48" y="1"/>
                    <a:pt x="3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8" name="Google Shape;3288;p45"/>
            <p:cNvSpPr/>
            <p:nvPr/>
          </p:nvSpPr>
          <p:spPr>
            <a:xfrm>
              <a:off x="4758125" y="2901850"/>
              <a:ext cx="16600" cy="35750"/>
            </a:xfrm>
            <a:custGeom>
              <a:rect b="b" l="l" r="r" t="t"/>
              <a:pathLst>
                <a:path extrusionOk="0" h="1430" w="664">
                  <a:moveTo>
                    <a:pt x="60" y="0"/>
                  </a:moveTo>
                  <a:cubicBezTo>
                    <a:pt x="29" y="0"/>
                    <a:pt x="0" y="21"/>
                    <a:pt x="8" y="53"/>
                  </a:cubicBezTo>
                  <a:cubicBezTo>
                    <a:pt x="127" y="517"/>
                    <a:pt x="354" y="910"/>
                    <a:pt x="461" y="1375"/>
                  </a:cubicBezTo>
                  <a:cubicBezTo>
                    <a:pt x="467" y="1412"/>
                    <a:pt x="499" y="1430"/>
                    <a:pt x="530" y="1430"/>
                  </a:cubicBezTo>
                  <a:cubicBezTo>
                    <a:pt x="559" y="1430"/>
                    <a:pt x="586" y="1415"/>
                    <a:pt x="592" y="1387"/>
                  </a:cubicBezTo>
                  <a:cubicBezTo>
                    <a:pt x="663" y="898"/>
                    <a:pt x="366" y="410"/>
                    <a:pt x="104" y="17"/>
                  </a:cubicBezTo>
                  <a:cubicBezTo>
                    <a:pt x="92" y="5"/>
                    <a:pt x="76" y="0"/>
                    <a:pt x="6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9" name="Google Shape;3289;p45"/>
            <p:cNvSpPr/>
            <p:nvPr/>
          </p:nvSpPr>
          <p:spPr>
            <a:xfrm>
              <a:off x="4713375" y="2838875"/>
              <a:ext cx="38600" cy="37150"/>
            </a:xfrm>
            <a:custGeom>
              <a:rect b="b" l="l" r="r" t="t"/>
              <a:pathLst>
                <a:path extrusionOk="0" h="1486" w="1544">
                  <a:moveTo>
                    <a:pt x="72" y="0"/>
                  </a:moveTo>
                  <a:cubicBezTo>
                    <a:pt x="24" y="0"/>
                    <a:pt x="0" y="36"/>
                    <a:pt x="24" y="84"/>
                  </a:cubicBezTo>
                  <a:cubicBezTo>
                    <a:pt x="191" y="322"/>
                    <a:pt x="536" y="441"/>
                    <a:pt x="774" y="608"/>
                  </a:cubicBezTo>
                  <a:cubicBezTo>
                    <a:pt x="1096" y="834"/>
                    <a:pt x="1322" y="1108"/>
                    <a:pt x="1489" y="1465"/>
                  </a:cubicBezTo>
                  <a:cubicBezTo>
                    <a:pt x="1489" y="1479"/>
                    <a:pt x="1498" y="1486"/>
                    <a:pt x="1509" y="1486"/>
                  </a:cubicBezTo>
                  <a:cubicBezTo>
                    <a:pt x="1525" y="1486"/>
                    <a:pt x="1544" y="1470"/>
                    <a:pt x="1536" y="1441"/>
                  </a:cubicBezTo>
                  <a:cubicBezTo>
                    <a:pt x="1394" y="1096"/>
                    <a:pt x="1203" y="798"/>
                    <a:pt x="953" y="536"/>
                  </a:cubicBezTo>
                  <a:cubicBezTo>
                    <a:pt x="739" y="310"/>
                    <a:pt x="381" y="12"/>
                    <a:pt x="7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0" name="Google Shape;3290;p45"/>
            <p:cNvSpPr/>
            <p:nvPr/>
          </p:nvSpPr>
          <p:spPr>
            <a:xfrm>
              <a:off x="4629725" y="2792375"/>
              <a:ext cx="73400" cy="42975"/>
            </a:xfrm>
            <a:custGeom>
              <a:rect b="b" l="l" r="r" t="t"/>
              <a:pathLst>
                <a:path extrusionOk="0" h="1719" w="2936">
                  <a:moveTo>
                    <a:pt x="77" y="1"/>
                  </a:moveTo>
                  <a:cubicBezTo>
                    <a:pt x="38" y="1"/>
                    <a:pt x="1" y="31"/>
                    <a:pt x="1" y="74"/>
                  </a:cubicBezTo>
                  <a:cubicBezTo>
                    <a:pt x="48" y="527"/>
                    <a:pt x="727" y="860"/>
                    <a:pt x="1084" y="1051"/>
                  </a:cubicBezTo>
                  <a:cubicBezTo>
                    <a:pt x="1668" y="1360"/>
                    <a:pt x="2263" y="1563"/>
                    <a:pt x="2906" y="1706"/>
                  </a:cubicBezTo>
                  <a:cubicBezTo>
                    <a:pt x="2912" y="1715"/>
                    <a:pt x="2918" y="1719"/>
                    <a:pt x="2922" y="1719"/>
                  </a:cubicBezTo>
                  <a:cubicBezTo>
                    <a:pt x="2934" y="1719"/>
                    <a:pt x="2935" y="1691"/>
                    <a:pt x="2918" y="1682"/>
                  </a:cubicBezTo>
                  <a:cubicBezTo>
                    <a:pt x="2442" y="1396"/>
                    <a:pt x="1918" y="1182"/>
                    <a:pt x="1430" y="932"/>
                  </a:cubicBezTo>
                  <a:cubicBezTo>
                    <a:pt x="1156" y="801"/>
                    <a:pt x="894" y="670"/>
                    <a:pt x="656" y="491"/>
                  </a:cubicBezTo>
                  <a:cubicBezTo>
                    <a:pt x="465" y="348"/>
                    <a:pt x="310" y="134"/>
                    <a:pt x="120" y="15"/>
                  </a:cubicBezTo>
                  <a:cubicBezTo>
                    <a:pt x="107" y="5"/>
                    <a:pt x="92" y="1"/>
                    <a:pt x="7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1" name="Google Shape;3291;p45"/>
            <p:cNvSpPr/>
            <p:nvPr/>
          </p:nvSpPr>
          <p:spPr>
            <a:xfrm>
              <a:off x="4634800" y="2762800"/>
              <a:ext cx="2875" cy="8150"/>
            </a:xfrm>
            <a:custGeom>
              <a:rect b="b" l="l" r="r" t="t"/>
              <a:pathLst>
                <a:path extrusionOk="0" h="326" w="115">
                  <a:moveTo>
                    <a:pt x="94" y="1"/>
                  </a:moveTo>
                  <a:cubicBezTo>
                    <a:pt x="88" y="1"/>
                    <a:pt x="84" y="6"/>
                    <a:pt x="84" y="19"/>
                  </a:cubicBezTo>
                  <a:cubicBezTo>
                    <a:pt x="36" y="103"/>
                    <a:pt x="36" y="210"/>
                    <a:pt x="0" y="317"/>
                  </a:cubicBezTo>
                  <a:cubicBezTo>
                    <a:pt x="0" y="323"/>
                    <a:pt x="9" y="326"/>
                    <a:pt x="18" y="326"/>
                  </a:cubicBezTo>
                  <a:cubicBezTo>
                    <a:pt x="27" y="326"/>
                    <a:pt x="36" y="323"/>
                    <a:pt x="36" y="317"/>
                  </a:cubicBezTo>
                  <a:cubicBezTo>
                    <a:pt x="60" y="222"/>
                    <a:pt x="60" y="126"/>
                    <a:pt x="107" y="31"/>
                  </a:cubicBezTo>
                  <a:cubicBezTo>
                    <a:pt x="115" y="16"/>
                    <a:pt x="103" y="1"/>
                    <a:pt x="9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2" name="Google Shape;3292;p45"/>
            <p:cNvSpPr/>
            <p:nvPr/>
          </p:nvSpPr>
          <p:spPr>
            <a:xfrm>
              <a:off x="4640750" y="2704025"/>
              <a:ext cx="20850" cy="30475"/>
            </a:xfrm>
            <a:custGeom>
              <a:rect b="b" l="l" r="r" t="t"/>
              <a:pathLst>
                <a:path extrusionOk="0" h="1219" w="834">
                  <a:moveTo>
                    <a:pt x="822" y="1"/>
                  </a:moveTo>
                  <a:cubicBezTo>
                    <a:pt x="560" y="13"/>
                    <a:pt x="381" y="108"/>
                    <a:pt x="262" y="346"/>
                  </a:cubicBezTo>
                  <a:cubicBezTo>
                    <a:pt x="143" y="596"/>
                    <a:pt x="108" y="882"/>
                    <a:pt x="24" y="1144"/>
                  </a:cubicBezTo>
                  <a:cubicBezTo>
                    <a:pt x="0" y="1184"/>
                    <a:pt x="41" y="1219"/>
                    <a:pt x="78" y="1219"/>
                  </a:cubicBezTo>
                  <a:cubicBezTo>
                    <a:pt x="95" y="1219"/>
                    <a:pt x="112" y="1211"/>
                    <a:pt x="119" y="1191"/>
                  </a:cubicBezTo>
                  <a:cubicBezTo>
                    <a:pt x="298" y="834"/>
                    <a:pt x="393" y="168"/>
                    <a:pt x="822" y="37"/>
                  </a:cubicBezTo>
                  <a:cubicBezTo>
                    <a:pt x="834" y="37"/>
                    <a:pt x="834" y="1"/>
                    <a:pt x="82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3" name="Google Shape;3293;p45"/>
            <p:cNvSpPr/>
            <p:nvPr/>
          </p:nvSpPr>
          <p:spPr>
            <a:xfrm>
              <a:off x="4675575" y="2678875"/>
              <a:ext cx="41100" cy="18075"/>
            </a:xfrm>
            <a:custGeom>
              <a:rect b="b" l="l" r="r" t="t"/>
              <a:pathLst>
                <a:path extrusionOk="0" h="723" w="1644">
                  <a:moveTo>
                    <a:pt x="1326" y="0"/>
                  </a:moveTo>
                  <a:cubicBezTo>
                    <a:pt x="852" y="0"/>
                    <a:pt x="374" y="415"/>
                    <a:pt x="36" y="673"/>
                  </a:cubicBezTo>
                  <a:cubicBezTo>
                    <a:pt x="1" y="691"/>
                    <a:pt x="11" y="722"/>
                    <a:pt x="34" y="722"/>
                  </a:cubicBezTo>
                  <a:cubicBezTo>
                    <a:pt x="42" y="722"/>
                    <a:pt x="51" y="718"/>
                    <a:pt x="60" y="709"/>
                  </a:cubicBezTo>
                  <a:cubicBezTo>
                    <a:pt x="310" y="531"/>
                    <a:pt x="536" y="388"/>
                    <a:pt x="834" y="292"/>
                  </a:cubicBezTo>
                  <a:cubicBezTo>
                    <a:pt x="1084" y="197"/>
                    <a:pt x="1334" y="185"/>
                    <a:pt x="1608" y="126"/>
                  </a:cubicBezTo>
                  <a:cubicBezTo>
                    <a:pt x="1643" y="114"/>
                    <a:pt x="1632" y="54"/>
                    <a:pt x="1608" y="54"/>
                  </a:cubicBezTo>
                  <a:cubicBezTo>
                    <a:pt x="1515" y="17"/>
                    <a:pt x="1420" y="0"/>
                    <a:pt x="132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4" name="Google Shape;3294;p45"/>
            <p:cNvSpPr/>
            <p:nvPr/>
          </p:nvSpPr>
          <p:spPr>
            <a:xfrm>
              <a:off x="4692000" y="2682900"/>
              <a:ext cx="25275" cy="10525"/>
            </a:xfrm>
            <a:custGeom>
              <a:rect b="b" l="l" r="r" t="t"/>
              <a:pathLst>
                <a:path extrusionOk="0" h="421" w="1011">
                  <a:moveTo>
                    <a:pt x="951" y="1"/>
                  </a:moveTo>
                  <a:cubicBezTo>
                    <a:pt x="629" y="60"/>
                    <a:pt x="236" y="108"/>
                    <a:pt x="10" y="370"/>
                  </a:cubicBezTo>
                  <a:cubicBezTo>
                    <a:pt x="0" y="399"/>
                    <a:pt x="7" y="420"/>
                    <a:pt x="22" y="420"/>
                  </a:cubicBezTo>
                  <a:cubicBezTo>
                    <a:pt x="26" y="420"/>
                    <a:pt x="30" y="419"/>
                    <a:pt x="34" y="417"/>
                  </a:cubicBezTo>
                  <a:cubicBezTo>
                    <a:pt x="332" y="251"/>
                    <a:pt x="629" y="143"/>
                    <a:pt x="963" y="60"/>
                  </a:cubicBezTo>
                  <a:cubicBezTo>
                    <a:pt x="1010" y="60"/>
                    <a:pt x="986" y="1"/>
                    <a:pt x="95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5" name="Google Shape;3295;p45"/>
            <p:cNvSpPr/>
            <p:nvPr/>
          </p:nvSpPr>
          <p:spPr>
            <a:xfrm>
              <a:off x="4655925" y="2702850"/>
              <a:ext cx="20275" cy="33225"/>
            </a:xfrm>
            <a:custGeom>
              <a:rect b="b" l="l" r="r" t="t"/>
              <a:pathLst>
                <a:path extrusionOk="0" h="1329" w="811">
                  <a:moveTo>
                    <a:pt x="774" y="0"/>
                  </a:moveTo>
                  <a:cubicBezTo>
                    <a:pt x="346" y="298"/>
                    <a:pt x="96" y="798"/>
                    <a:pt x="1" y="1298"/>
                  </a:cubicBezTo>
                  <a:cubicBezTo>
                    <a:pt x="1" y="1313"/>
                    <a:pt x="20" y="1328"/>
                    <a:pt x="34" y="1328"/>
                  </a:cubicBezTo>
                  <a:cubicBezTo>
                    <a:pt x="42" y="1328"/>
                    <a:pt x="48" y="1323"/>
                    <a:pt x="48" y="1310"/>
                  </a:cubicBezTo>
                  <a:cubicBezTo>
                    <a:pt x="179" y="810"/>
                    <a:pt x="346" y="346"/>
                    <a:pt x="774" y="36"/>
                  </a:cubicBezTo>
                  <a:cubicBezTo>
                    <a:pt x="810" y="24"/>
                    <a:pt x="798" y="0"/>
                    <a:pt x="77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6" name="Google Shape;3296;p45"/>
            <p:cNvSpPr/>
            <p:nvPr/>
          </p:nvSpPr>
          <p:spPr>
            <a:xfrm>
              <a:off x="4666475" y="2788200"/>
              <a:ext cx="29075" cy="16175"/>
            </a:xfrm>
            <a:custGeom>
              <a:rect b="b" l="l" r="r" t="t"/>
              <a:pathLst>
                <a:path extrusionOk="0" h="647" w="1163">
                  <a:moveTo>
                    <a:pt x="111" y="0"/>
                  </a:moveTo>
                  <a:cubicBezTo>
                    <a:pt x="51" y="0"/>
                    <a:pt x="0" y="97"/>
                    <a:pt x="79" y="146"/>
                  </a:cubicBezTo>
                  <a:cubicBezTo>
                    <a:pt x="388" y="349"/>
                    <a:pt x="733" y="634"/>
                    <a:pt x="1114" y="646"/>
                  </a:cubicBezTo>
                  <a:cubicBezTo>
                    <a:pt x="1162" y="646"/>
                    <a:pt x="1162" y="587"/>
                    <a:pt x="1138" y="575"/>
                  </a:cubicBezTo>
                  <a:cubicBezTo>
                    <a:pt x="936" y="503"/>
                    <a:pt x="769" y="444"/>
                    <a:pt x="603" y="325"/>
                  </a:cubicBezTo>
                  <a:lnTo>
                    <a:pt x="150" y="15"/>
                  </a:lnTo>
                  <a:cubicBezTo>
                    <a:pt x="137" y="5"/>
                    <a:pt x="124" y="0"/>
                    <a:pt x="11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7" name="Google Shape;3297;p45"/>
            <p:cNvSpPr/>
            <p:nvPr/>
          </p:nvSpPr>
          <p:spPr>
            <a:xfrm>
              <a:off x="4681200" y="2734900"/>
              <a:ext cx="17275" cy="24050"/>
            </a:xfrm>
            <a:custGeom>
              <a:rect b="b" l="l" r="r" t="t"/>
              <a:pathLst>
                <a:path extrusionOk="0" h="962" w="691">
                  <a:moveTo>
                    <a:pt x="642" y="1"/>
                  </a:moveTo>
                  <a:cubicBezTo>
                    <a:pt x="638" y="1"/>
                    <a:pt x="635" y="2"/>
                    <a:pt x="633" y="4"/>
                  </a:cubicBezTo>
                  <a:cubicBezTo>
                    <a:pt x="323" y="76"/>
                    <a:pt x="180" y="564"/>
                    <a:pt x="49" y="826"/>
                  </a:cubicBezTo>
                  <a:cubicBezTo>
                    <a:pt x="0" y="891"/>
                    <a:pt x="74" y="962"/>
                    <a:pt x="141" y="962"/>
                  </a:cubicBezTo>
                  <a:cubicBezTo>
                    <a:pt x="172" y="962"/>
                    <a:pt x="201" y="947"/>
                    <a:pt x="216" y="909"/>
                  </a:cubicBezTo>
                  <a:cubicBezTo>
                    <a:pt x="287" y="766"/>
                    <a:pt x="347" y="599"/>
                    <a:pt x="442" y="445"/>
                  </a:cubicBezTo>
                  <a:cubicBezTo>
                    <a:pt x="514" y="314"/>
                    <a:pt x="621" y="195"/>
                    <a:pt x="680" y="52"/>
                  </a:cubicBezTo>
                  <a:cubicBezTo>
                    <a:pt x="690" y="22"/>
                    <a:pt x="660" y="1"/>
                    <a:pt x="64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8" name="Google Shape;3298;p45"/>
            <p:cNvSpPr/>
            <p:nvPr/>
          </p:nvSpPr>
          <p:spPr>
            <a:xfrm>
              <a:off x="4734800" y="2693200"/>
              <a:ext cx="5900" cy="1625"/>
            </a:xfrm>
            <a:custGeom>
              <a:rect b="b" l="l" r="r" t="t"/>
              <a:pathLst>
                <a:path extrusionOk="0" h="65" w="236">
                  <a:moveTo>
                    <a:pt x="225" y="0"/>
                  </a:moveTo>
                  <a:cubicBezTo>
                    <a:pt x="222" y="0"/>
                    <a:pt x="219" y="2"/>
                    <a:pt x="215" y="5"/>
                  </a:cubicBezTo>
                  <a:cubicBezTo>
                    <a:pt x="167" y="29"/>
                    <a:pt x="96" y="29"/>
                    <a:pt x="48" y="29"/>
                  </a:cubicBezTo>
                  <a:cubicBezTo>
                    <a:pt x="1" y="29"/>
                    <a:pt x="1" y="65"/>
                    <a:pt x="36" y="65"/>
                  </a:cubicBezTo>
                  <a:cubicBezTo>
                    <a:pt x="96" y="65"/>
                    <a:pt x="167" y="65"/>
                    <a:pt x="227" y="17"/>
                  </a:cubicBezTo>
                  <a:cubicBezTo>
                    <a:pt x="235" y="9"/>
                    <a:pt x="232" y="0"/>
                    <a:pt x="22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9" name="Google Shape;3299;p45"/>
            <p:cNvSpPr/>
            <p:nvPr/>
          </p:nvSpPr>
          <p:spPr>
            <a:xfrm>
              <a:off x="4729525" y="2678275"/>
              <a:ext cx="22175" cy="10075"/>
            </a:xfrm>
            <a:custGeom>
              <a:rect b="b" l="l" r="r" t="t"/>
              <a:pathLst>
                <a:path extrusionOk="0" h="403" w="887">
                  <a:moveTo>
                    <a:pt x="332" y="1"/>
                  </a:moveTo>
                  <a:cubicBezTo>
                    <a:pt x="228" y="1"/>
                    <a:pt x="122" y="26"/>
                    <a:pt x="21" y="78"/>
                  </a:cubicBezTo>
                  <a:cubicBezTo>
                    <a:pt x="0" y="89"/>
                    <a:pt x="16" y="154"/>
                    <a:pt x="52" y="154"/>
                  </a:cubicBezTo>
                  <a:cubicBezTo>
                    <a:pt x="57" y="154"/>
                    <a:pt x="63" y="153"/>
                    <a:pt x="69" y="150"/>
                  </a:cubicBezTo>
                  <a:cubicBezTo>
                    <a:pt x="112" y="137"/>
                    <a:pt x="157" y="132"/>
                    <a:pt x="202" y="132"/>
                  </a:cubicBezTo>
                  <a:cubicBezTo>
                    <a:pt x="419" y="132"/>
                    <a:pt x="649" y="260"/>
                    <a:pt x="807" y="388"/>
                  </a:cubicBezTo>
                  <a:cubicBezTo>
                    <a:pt x="818" y="398"/>
                    <a:pt x="829" y="403"/>
                    <a:pt x="840" y="403"/>
                  </a:cubicBezTo>
                  <a:cubicBezTo>
                    <a:pt x="866" y="403"/>
                    <a:pt x="887" y="377"/>
                    <a:pt x="878" y="352"/>
                  </a:cubicBezTo>
                  <a:cubicBezTo>
                    <a:pt x="772" y="123"/>
                    <a:pt x="559" y="1"/>
                    <a:pt x="33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0" name="Google Shape;3300;p45"/>
            <p:cNvSpPr/>
            <p:nvPr/>
          </p:nvSpPr>
          <p:spPr>
            <a:xfrm>
              <a:off x="4759075" y="2690875"/>
              <a:ext cx="43925" cy="14525"/>
            </a:xfrm>
            <a:custGeom>
              <a:rect b="b" l="l" r="r" t="t"/>
              <a:pathLst>
                <a:path extrusionOk="0" h="581" w="1757">
                  <a:moveTo>
                    <a:pt x="104" y="0"/>
                  </a:moveTo>
                  <a:cubicBezTo>
                    <a:pt x="25" y="0"/>
                    <a:pt x="1" y="124"/>
                    <a:pt x="77" y="146"/>
                  </a:cubicBezTo>
                  <a:cubicBezTo>
                    <a:pt x="577" y="224"/>
                    <a:pt x="1086" y="580"/>
                    <a:pt x="1597" y="580"/>
                  </a:cubicBezTo>
                  <a:cubicBezTo>
                    <a:pt x="1634" y="580"/>
                    <a:pt x="1671" y="579"/>
                    <a:pt x="1709" y="574"/>
                  </a:cubicBezTo>
                  <a:cubicBezTo>
                    <a:pt x="1744" y="574"/>
                    <a:pt x="1756" y="515"/>
                    <a:pt x="1732" y="515"/>
                  </a:cubicBezTo>
                  <a:cubicBezTo>
                    <a:pt x="1411" y="455"/>
                    <a:pt x="1137" y="396"/>
                    <a:pt x="816" y="277"/>
                  </a:cubicBezTo>
                  <a:cubicBezTo>
                    <a:pt x="601" y="182"/>
                    <a:pt x="363" y="86"/>
                    <a:pt x="125" y="3"/>
                  </a:cubicBezTo>
                  <a:cubicBezTo>
                    <a:pt x="118" y="1"/>
                    <a:pt x="111" y="0"/>
                    <a:pt x="10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1" name="Google Shape;3301;p45"/>
            <p:cNvSpPr/>
            <p:nvPr/>
          </p:nvSpPr>
          <p:spPr>
            <a:xfrm>
              <a:off x="4816975" y="2698025"/>
              <a:ext cx="26800" cy="10300"/>
            </a:xfrm>
            <a:custGeom>
              <a:rect b="b" l="l" r="r" t="t"/>
              <a:pathLst>
                <a:path extrusionOk="0" h="412" w="1072">
                  <a:moveTo>
                    <a:pt x="964" y="1"/>
                  </a:moveTo>
                  <a:cubicBezTo>
                    <a:pt x="960" y="1"/>
                    <a:pt x="956" y="1"/>
                    <a:pt x="952" y="3"/>
                  </a:cubicBezTo>
                  <a:cubicBezTo>
                    <a:pt x="809" y="15"/>
                    <a:pt x="714" y="110"/>
                    <a:pt x="583" y="158"/>
                  </a:cubicBezTo>
                  <a:cubicBezTo>
                    <a:pt x="511" y="185"/>
                    <a:pt x="439" y="195"/>
                    <a:pt x="366" y="195"/>
                  </a:cubicBezTo>
                  <a:cubicBezTo>
                    <a:pt x="282" y="195"/>
                    <a:pt x="196" y="182"/>
                    <a:pt x="107" y="169"/>
                  </a:cubicBezTo>
                  <a:cubicBezTo>
                    <a:pt x="98" y="165"/>
                    <a:pt x="89" y="163"/>
                    <a:pt x="81" y="163"/>
                  </a:cubicBezTo>
                  <a:cubicBezTo>
                    <a:pt x="26" y="163"/>
                    <a:pt x="0" y="257"/>
                    <a:pt x="83" y="288"/>
                  </a:cubicBezTo>
                  <a:cubicBezTo>
                    <a:pt x="240" y="341"/>
                    <a:pt x="444" y="412"/>
                    <a:pt x="620" y="412"/>
                  </a:cubicBezTo>
                  <a:cubicBezTo>
                    <a:pt x="644" y="412"/>
                    <a:pt x="668" y="410"/>
                    <a:pt x="690" y="408"/>
                  </a:cubicBezTo>
                  <a:cubicBezTo>
                    <a:pt x="869" y="396"/>
                    <a:pt x="1071" y="253"/>
                    <a:pt x="1036" y="62"/>
                  </a:cubicBezTo>
                  <a:cubicBezTo>
                    <a:pt x="1036" y="41"/>
                    <a:pt x="998" y="1"/>
                    <a:pt x="96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2" name="Google Shape;3302;p45"/>
            <p:cNvSpPr/>
            <p:nvPr/>
          </p:nvSpPr>
          <p:spPr>
            <a:xfrm>
              <a:off x="4850125" y="2628725"/>
              <a:ext cx="17750" cy="61175"/>
            </a:xfrm>
            <a:custGeom>
              <a:rect b="b" l="l" r="r" t="t"/>
              <a:pathLst>
                <a:path extrusionOk="0" h="2447" w="710">
                  <a:moveTo>
                    <a:pt x="555" y="1"/>
                  </a:moveTo>
                  <a:cubicBezTo>
                    <a:pt x="537" y="1"/>
                    <a:pt x="519" y="12"/>
                    <a:pt x="519" y="36"/>
                  </a:cubicBezTo>
                  <a:cubicBezTo>
                    <a:pt x="496" y="465"/>
                    <a:pt x="496" y="965"/>
                    <a:pt x="412" y="1382"/>
                  </a:cubicBezTo>
                  <a:cubicBezTo>
                    <a:pt x="317" y="1751"/>
                    <a:pt x="103" y="2048"/>
                    <a:pt x="7" y="2418"/>
                  </a:cubicBezTo>
                  <a:cubicBezTo>
                    <a:pt x="1" y="2437"/>
                    <a:pt x="1" y="2446"/>
                    <a:pt x="5" y="2446"/>
                  </a:cubicBezTo>
                  <a:cubicBezTo>
                    <a:pt x="9" y="2446"/>
                    <a:pt x="14" y="2440"/>
                    <a:pt x="19" y="2429"/>
                  </a:cubicBezTo>
                  <a:cubicBezTo>
                    <a:pt x="245" y="2072"/>
                    <a:pt x="496" y="1775"/>
                    <a:pt x="603" y="1358"/>
                  </a:cubicBezTo>
                  <a:cubicBezTo>
                    <a:pt x="710" y="905"/>
                    <a:pt x="615" y="501"/>
                    <a:pt x="591" y="36"/>
                  </a:cubicBezTo>
                  <a:cubicBezTo>
                    <a:pt x="591" y="12"/>
                    <a:pt x="573" y="1"/>
                    <a:pt x="55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3" name="Google Shape;3303;p45"/>
            <p:cNvSpPr/>
            <p:nvPr/>
          </p:nvSpPr>
          <p:spPr>
            <a:xfrm>
              <a:off x="4859525" y="2605875"/>
              <a:ext cx="4050" cy="11050"/>
            </a:xfrm>
            <a:custGeom>
              <a:rect b="b" l="l" r="r" t="t"/>
              <a:pathLst>
                <a:path extrusionOk="0" h="442" w="162">
                  <a:moveTo>
                    <a:pt x="18" y="1"/>
                  </a:moveTo>
                  <a:cubicBezTo>
                    <a:pt x="9" y="1"/>
                    <a:pt x="0" y="4"/>
                    <a:pt x="0" y="10"/>
                  </a:cubicBezTo>
                  <a:cubicBezTo>
                    <a:pt x="48" y="153"/>
                    <a:pt x="108" y="272"/>
                    <a:pt x="108" y="415"/>
                  </a:cubicBezTo>
                  <a:cubicBezTo>
                    <a:pt x="114" y="432"/>
                    <a:pt x="128" y="441"/>
                    <a:pt x="140" y="441"/>
                  </a:cubicBezTo>
                  <a:cubicBezTo>
                    <a:pt x="152" y="441"/>
                    <a:pt x="161" y="432"/>
                    <a:pt x="155" y="415"/>
                  </a:cubicBezTo>
                  <a:cubicBezTo>
                    <a:pt x="155" y="272"/>
                    <a:pt x="96" y="153"/>
                    <a:pt x="36" y="10"/>
                  </a:cubicBezTo>
                  <a:cubicBezTo>
                    <a:pt x="36" y="4"/>
                    <a:pt x="27" y="1"/>
                    <a:pt x="1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4" name="Google Shape;3304;p45"/>
            <p:cNvSpPr/>
            <p:nvPr/>
          </p:nvSpPr>
          <p:spPr>
            <a:xfrm>
              <a:off x="4858025" y="2595825"/>
              <a:ext cx="925" cy="2725"/>
            </a:xfrm>
            <a:custGeom>
              <a:rect b="b" l="l" r="r" t="t"/>
              <a:pathLst>
                <a:path extrusionOk="0" h="109" w="37">
                  <a:moveTo>
                    <a:pt x="19" y="1"/>
                  </a:moveTo>
                  <a:cubicBezTo>
                    <a:pt x="10" y="1"/>
                    <a:pt x="1" y="7"/>
                    <a:pt x="1" y="19"/>
                  </a:cubicBezTo>
                  <a:lnTo>
                    <a:pt x="1" y="90"/>
                  </a:lnTo>
                  <a:cubicBezTo>
                    <a:pt x="1" y="102"/>
                    <a:pt x="10" y="108"/>
                    <a:pt x="19" y="108"/>
                  </a:cubicBezTo>
                  <a:cubicBezTo>
                    <a:pt x="28" y="108"/>
                    <a:pt x="37" y="102"/>
                    <a:pt x="37" y="90"/>
                  </a:cubicBezTo>
                  <a:lnTo>
                    <a:pt x="37" y="19"/>
                  </a:lnTo>
                  <a:cubicBezTo>
                    <a:pt x="37" y="7"/>
                    <a:pt x="28" y="1"/>
                    <a:pt x="1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5" name="Google Shape;3305;p45"/>
            <p:cNvSpPr/>
            <p:nvPr/>
          </p:nvSpPr>
          <p:spPr>
            <a:xfrm>
              <a:off x="4861700" y="2631825"/>
              <a:ext cx="13325" cy="58775"/>
            </a:xfrm>
            <a:custGeom>
              <a:rect b="b" l="l" r="r" t="t"/>
              <a:pathLst>
                <a:path extrusionOk="0" h="2351" w="533">
                  <a:moveTo>
                    <a:pt x="359" y="1"/>
                  </a:moveTo>
                  <a:cubicBezTo>
                    <a:pt x="329" y="1"/>
                    <a:pt x="291" y="29"/>
                    <a:pt x="306" y="67"/>
                  </a:cubicBezTo>
                  <a:cubicBezTo>
                    <a:pt x="437" y="841"/>
                    <a:pt x="354" y="1627"/>
                    <a:pt x="9" y="2305"/>
                  </a:cubicBezTo>
                  <a:cubicBezTo>
                    <a:pt x="0" y="2331"/>
                    <a:pt x="16" y="2351"/>
                    <a:pt x="35" y="2351"/>
                  </a:cubicBezTo>
                  <a:cubicBezTo>
                    <a:pt x="42" y="2351"/>
                    <a:pt x="50" y="2348"/>
                    <a:pt x="56" y="2341"/>
                  </a:cubicBezTo>
                  <a:cubicBezTo>
                    <a:pt x="485" y="1674"/>
                    <a:pt x="533" y="793"/>
                    <a:pt x="390" y="31"/>
                  </a:cubicBezTo>
                  <a:cubicBezTo>
                    <a:pt x="390" y="10"/>
                    <a:pt x="376" y="1"/>
                    <a:pt x="35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6" name="Google Shape;3306;p45"/>
            <p:cNvSpPr/>
            <p:nvPr/>
          </p:nvSpPr>
          <p:spPr>
            <a:xfrm>
              <a:off x="4848500" y="2708675"/>
              <a:ext cx="6450" cy="2825"/>
            </a:xfrm>
            <a:custGeom>
              <a:rect b="b" l="l" r="r" t="t"/>
              <a:pathLst>
                <a:path extrusionOk="0" h="113" w="258">
                  <a:moveTo>
                    <a:pt x="210" y="1"/>
                  </a:moveTo>
                  <a:cubicBezTo>
                    <a:pt x="204" y="1"/>
                    <a:pt x="198" y="2"/>
                    <a:pt x="191" y="5"/>
                  </a:cubicBezTo>
                  <a:cubicBezTo>
                    <a:pt x="132" y="41"/>
                    <a:pt x="84" y="65"/>
                    <a:pt x="25" y="65"/>
                  </a:cubicBezTo>
                  <a:cubicBezTo>
                    <a:pt x="1" y="65"/>
                    <a:pt x="1" y="113"/>
                    <a:pt x="25" y="113"/>
                  </a:cubicBezTo>
                  <a:cubicBezTo>
                    <a:pt x="108" y="113"/>
                    <a:pt x="168" y="101"/>
                    <a:pt x="227" y="65"/>
                  </a:cubicBezTo>
                  <a:cubicBezTo>
                    <a:pt x="258" y="55"/>
                    <a:pt x="245" y="1"/>
                    <a:pt x="21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7" name="Google Shape;3307;p45"/>
            <p:cNvSpPr/>
            <p:nvPr/>
          </p:nvSpPr>
          <p:spPr>
            <a:xfrm>
              <a:off x="4802125" y="2706250"/>
              <a:ext cx="35100" cy="13350"/>
            </a:xfrm>
            <a:custGeom>
              <a:rect b="b" l="l" r="r" t="t"/>
              <a:pathLst>
                <a:path extrusionOk="0" h="534" w="1404">
                  <a:moveTo>
                    <a:pt x="66" y="1"/>
                  </a:moveTo>
                  <a:cubicBezTo>
                    <a:pt x="39" y="1"/>
                    <a:pt x="1" y="40"/>
                    <a:pt x="10" y="79"/>
                  </a:cubicBezTo>
                  <a:cubicBezTo>
                    <a:pt x="142" y="400"/>
                    <a:pt x="543" y="533"/>
                    <a:pt x="915" y="533"/>
                  </a:cubicBezTo>
                  <a:cubicBezTo>
                    <a:pt x="1080" y="533"/>
                    <a:pt x="1240" y="507"/>
                    <a:pt x="1368" y="460"/>
                  </a:cubicBezTo>
                  <a:cubicBezTo>
                    <a:pt x="1403" y="448"/>
                    <a:pt x="1403" y="400"/>
                    <a:pt x="1368" y="400"/>
                  </a:cubicBezTo>
                  <a:cubicBezTo>
                    <a:pt x="1328" y="404"/>
                    <a:pt x="1286" y="406"/>
                    <a:pt x="1244" y="406"/>
                  </a:cubicBezTo>
                  <a:cubicBezTo>
                    <a:pt x="1046" y="406"/>
                    <a:pt x="830" y="364"/>
                    <a:pt x="653" y="305"/>
                  </a:cubicBezTo>
                  <a:cubicBezTo>
                    <a:pt x="439" y="221"/>
                    <a:pt x="284" y="79"/>
                    <a:pt x="82" y="7"/>
                  </a:cubicBezTo>
                  <a:cubicBezTo>
                    <a:pt x="78" y="3"/>
                    <a:pt x="72" y="1"/>
                    <a:pt x="6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8" name="Google Shape;3308;p45"/>
            <p:cNvSpPr/>
            <p:nvPr/>
          </p:nvSpPr>
          <p:spPr>
            <a:xfrm>
              <a:off x="4776175" y="2699750"/>
              <a:ext cx="13975" cy="6275"/>
            </a:xfrm>
            <a:custGeom>
              <a:rect b="b" l="l" r="r" t="t"/>
              <a:pathLst>
                <a:path extrusionOk="0" h="251" w="559">
                  <a:moveTo>
                    <a:pt x="105" y="1"/>
                  </a:moveTo>
                  <a:cubicBezTo>
                    <a:pt x="89" y="1"/>
                    <a:pt x="71" y="2"/>
                    <a:pt x="48" y="5"/>
                  </a:cubicBezTo>
                  <a:cubicBezTo>
                    <a:pt x="25" y="29"/>
                    <a:pt x="1" y="53"/>
                    <a:pt x="25" y="89"/>
                  </a:cubicBezTo>
                  <a:cubicBezTo>
                    <a:pt x="60" y="160"/>
                    <a:pt x="108" y="172"/>
                    <a:pt x="203" y="184"/>
                  </a:cubicBezTo>
                  <a:cubicBezTo>
                    <a:pt x="286" y="208"/>
                    <a:pt x="358" y="231"/>
                    <a:pt x="453" y="243"/>
                  </a:cubicBezTo>
                  <a:cubicBezTo>
                    <a:pt x="463" y="248"/>
                    <a:pt x="473" y="251"/>
                    <a:pt x="482" y="251"/>
                  </a:cubicBezTo>
                  <a:cubicBezTo>
                    <a:pt x="535" y="251"/>
                    <a:pt x="559" y="168"/>
                    <a:pt x="477" y="148"/>
                  </a:cubicBezTo>
                  <a:cubicBezTo>
                    <a:pt x="406" y="124"/>
                    <a:pt x="322" y="100"/>
                    <a:pt x="239" y="53"/>
                  </a:cubicBezTo>
                  <a:cubicBezTo>
                    <a:pt x="184" y="16"/>
                    <a:pt x="157" y="1"/>
                    <a:pt x="10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9" name="Google Shape;3309;p45"/>
            <p:cNvSpPr/>
            <p:nvPr/>
          </p:nvSpPr>
          <p:spPr>
            <a:xfrm>
              <a:off x="4755350" y="2704325"/>
              <a:ext cx="14300" cy="5400"/>
            </a:xfrm>
            <a:custGeom>
              <a:rect b="b" l="l" r="r" t="t"/>
              <a:pathLst>
                <a:path extrusionOk="0" h="216" w="572">
                  <a:moveTo>
                    <a:pt x="60" y="1"/>
                  </a:moveTo>
                  <a:cubicBezTo>
                    <a:pt x="0" y="36"/>
                    <a:pt x="0" y="120"/>
                    <a:pt x="60" y="120"/>
                  </a:cubicBezTo>
                  <a:cubicBezTo>
                    <a:pt x="155" y="120"/>
                    <a:pt x="226" y="156"/>
                    <a:pt x="298" y="167"/>
                  </a:cubicBezTo>
                  <a:cubicBezTo>
                    <a:pt x="369" y="203"/>
                    <a:pt x="441" y="203"/>
                    <a:pt x="512" y="215"/>
                  </a:cubicBezTo>
                  <a:cubicBezTo>
                    <a:pt x="560" y="215"/>
                    <a:pt x="572" y="167"/>
                    <a:pt x="536" y="144"/>
                  </a:cubicBezTo>
                  <a:cubicBezTo>
                    <a:pt x="465" y="96"/>
                    <a:pt x="405" y="48"/>
                    <a:pt x="322" y="36"/>
                  </a:cubicBezTo>
                  <a:cubicBezTo>
                    <a:pt x="226" y="25"/>
                    <a:pt x="155" y="1"/>
                    <a:pt x="6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0" name="Google Shape;3310;p45"/>
            <p:cNvSpPr/>
            <p:nvPr/>
          </p:nvSpPr>
          <p:spPr>
            <a:xfrm>
              <a:off x="4834825" y="2578725"/>
              <a:ext cx="11900" cy="9800"/>
            </a:xfrm>
            <a:custGeom>
              <a:rect b="b" l="l" r="r" t="t"/>
              <a:pathLst>
                <a:path extrusionOk="0" h="392" w="476">
                  <a:moveTo>
                    <a:pt x="36" y="0"/>
                  </a:moveTo>
                  <a:cubicBezTo>
                    <a:pt x="0" y="0"/>
                    <a:pt x="0" y="48"/>
                    <a:pt x="12" y="72"/>
                  </a:cubicBezTo>
                  <a:cubicBezTo>
                    <a:pt x="60" y="131"/>
                    <a:pt x="131" y="167"/>
                    <a:pt x="191" y="203"/>
                  </a:cubicBezTo>
                  <a:cubicBezTo>
                    <a:pt x="250" y="250"/>
                    <a:pt x="298" y="310"/>
                    <a:pt x="322" y="369"/>
                  </a:cubicBezTo>
                  <a:cubicBezTo>
                    <a:pt x="334" y="385"/>
                    <a:pt x="352" y="392"/>
                    <a:pt x="370" y="392"/>
                  </a:cubicBezTo>
                  <a:cubicBezTo>
                    <a:pt x="421" y="392"/>
                    <a:pt x="476" y="342"/>
                    <a:pt x="441" y="298"/>
                  </a:cubicBezTo>
                  <a:cubicBezTo>
                    <a:pt x="357" y="167"/>
                    <a:pt x="203" y="12"/>
                    <a:pt x="3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1" name="Google Shape;3311;p45"/>
            <p:cNvSpPr/>
            <p:nvPr/>
          </p:nvSpPr>
          <p:spPr>
            <a:xfrm>
              <a:off x="4810125" y="2570075"/>
              <a:ext cx="19650" cy="10600"/>
            </a:xfrm>
            <a:custGeom>
              <a:rect b="b" l="l" r="r" t="t"/>
              <a:pathLst>
                <a:path extrusionOk="0" h="424" w="786">
                  <a:moveTo>
                    <a:pt x="99" y="1"/>
                  </a:moveTo>
                  <a:cubicBezTo>
                    <a:pt x="78" y="1"/>
                    <a:pt x="55" y="14"/>
                    <a:pt x="48" y="37"/>
                  </a:cubicBezTo>
                  <a:cubicBezTo>
                    <a:pt x="0" y="168"/>
                    <a:pt x="167" y="299"/>
                    <a:pt x="274" y="358"/>
                  </a:cubicBezTo>
                  <a:cubicBezTo>
                    <a:pt x="367" y="409"/>
                    <a:pt x="478" y="424"/>
                    <a:pt x="586" y="424"/>
                  </a:cubicBezTo>
                  <a:cubicBezTo>
                    <a:pt x="630" y="424"/>
                    <a:pt x="673" y="421"/>
                    <a:pt x="714" y="418"/>
                  </a:cubicBezTo>
                  <a:cubicBezTo>
                    <a:pt x="774" y="418"/>
                    <a:pt x="786" y="334"/>
                    <a:pt x="726" y="334"/>
                  </a:cubicBezTo>
                  <a:cubicBezTo>
                    <a:pt x="689" y="338"/>
                    <a:pt x="652" y="341"/>
                    <a:pt x="613" y="341"/>
                  </a:cubicBezTo>
                  <a:cubicBezTo>
                    <a:pt x="527" y="341"/>
                    <a:pt x="439" y="328"/>
                    <a:pt x="357" y="287"/>
                  </a:cubicBezTo>
                  <a:cubicBezTo>
                    <a:pt x="298" y="251"/>
                    <a:pt x="250" y="227"/>
                    <a:pt x="226" y="168"/>
                  </a:cubicBezTo>
                  <a:cubicBezTo>
                    <a:pt x="191" y="108"/>
                    <a:pt x="191" y="49"/>
                    <a:pt x="131" y="13"/>
                  </a:cubicBezTo>
                  <a:cubicBezTo>
                    <a:pt x="123" y="5"/>
                    <a:pt x="111" y="1"/>
                    <a:pt x="9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2" name="Google Shape;3312;p45"/>
            <p:cNvSpPr/>
            <p:nvPr/>
          </p:nvSpPr>
          <p:spPr>
            <a:xfrm>
              <a:off x="4777675" y="2503875"/>
              <a:ext cx="50325" cy="42325"/>
            </a:xfrm>
            <a:custGeom>
              <a:rect b="b" l="l" r="r" t="t"/>
              <a:pathLst>
                <a:path extrusionOk="0" h="1693" w="2013">
                  <a:moveTo>
                    <a:pt x="368" y="1"/>
                  </a:moveTo>
                  <a:cubicBezTo>
                    <a:pt x="239" y="1"/>
                    <a:pt x="118" y="24"/>
                    <a:pt x="36" y="89"/>
                  </a:cubicBezTo>
                  <a:cubicBezTo>
                    <a:pt x="0" y="125"/>
                    <a:pt x="0" y="161"/>
                    <a:pt x="36" y="184"/>
                  </a:cubicBezTo>
                  <a:cubicBezTo>
                    <a:pt x="120" y="268"/>
                    <a:pt x="237" y="279"/>
                    <a:pt x="358" y="279"/>
                  </a:cubicBezTo>
                  <a:cubicBezTo>
                    <a:pt x="400" y="279"/>
                    <a:pt x="442" y="278"/>
                    <a:pt x="484" y="278"/>
                  </a:cubicBezTo>
                  <a:cubicBezTo>
                    <a:pt x="510" y="278"/>
                    <a:pt x="535" y="278"/>
                    <a:pt x="560" y="280"/>
                  </a:cubicBezTo>
                  <a:cubicBezTo>
                    <a:pt x="774" y="304"/>
                    <a:pt x="1036" y="280"/>
                    <a:pt x="1250" y="363"/>
                  </a:cubicBezTo>
                  <a:cubicBezTo>
                    <a:pt x="1774" y="542"/>
                    <a:pt x="1846" y="1149"/>
                    <a:pt x="1786" y="1625"/>
                  </a:cubicBezTo>
                  <a:cubicBezTo>
                    <a:pt x="1779" y="1671"/>
                    <a:pt x="1810" y="1692"/>
                    <a:pt x="1840" y="1692"/>
                  </a:cubicBezTo>
                  <a:cubicBezTo>
                    <a:pt x="1857" y="1692"/>
                    <a:pt x="1873" y="1686"/>
                    <a:pt x="1881" y="1673"/>
                  </a:cubicBezTo>
                  <a:cubicBezTo>
                    <a:pt x="2012" y="1137"/>
                    <a:pt x="1941" y="720"/>
                    <a:pt x="1477" y="387"/>
                  </a:cubicBezTo>
                  <a:cubicBezTo>
                    <a:pt x="1286" y="256"/>
                    <a:pt x="1036" y="125"/>
                    <a:pt x="798" y="65"/>
                  </a:cubicBezTo>
                  <a:cubicBezTo>
                    <a:pt x="682" y="33"/>
                    <a:pt x="520" y="1"/>
                    <a:pt x="36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3" name="Google Shape;3313;p45"/>
            <p:cNvSpPr/>
            <p:nvPr/>
          </p:nvSpPr>
          <p:spPr>
            <a:xfrm>
              <a:off x="4813375" y="2499700"/>
              <a:ext cx="22075" cy="22625"/>
            </a:xfrm>
            <a:custGeom>
              <a:rect b="b" l="l" r="r" t="t"/>
              <a:pathLst>
                <a:path extrusionOk="0" h="905" w="883">
                  <a:moveTo>
                    <a:pt x="104" y="1"/>
                  </a:moveTo>
                  <a:cubicBezTo>
                    <a:pt x="29" y="1"/>
                    <a:pt x="0" y="128"/>
                    <a:pt x="96" y="149"/>
                  </a:cubicBezTo>
                  <a:cubicBezTo>
                    <a:pt x="453" y="232"/>
                    <a:pt x="632" y="601"/>
                    <a:pt x="811" y="887"/>
                  </a:cubicBezTo>
                  <a:cubicBezTo>
                    <a:pt x="819" y="899"/>
                    <a:pt x="829" y="904"/>
                    <a:pt x="840" y="904"/>
                  </a:cubicBezTo>
                  <a:cubicBezTo>
                    <a:pt x="861" y="904"/>
                    <a:pt x="882" y="883"/>
                    <a:pt x="882" y="852"/>
                  </a:cubicBezTo>
                  <a:cubicBezTo>
                    <a:pt x="823" y="494"/>
                    <a:pt x="513" y="78"/>
                    <a:pt x="132" y="6"/>
                  </a:cubicBezTo>
                  <a:cubicBezTo>
                    <a:pt x="122" y="3"/>
                    <a:pt x="113" y="1"/>
                    <a:pt x="10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4" name="Google Shape;3314;p45"/>
            <p:cNvSpPr/>
            <p:nvPr/>
          </p:nvSpPr>
          <p:spPr>
            <a:xfrm>
              <a:off x="4835700" y="2532275"/>
              <a:ext cx="2425" cy="12475"/>
            </a:xfrm>
            <a:custGeom>
              <a:rect b="b" l="l" r="r" t="t"/>
              <a:pathLst>
                <a:path extrusionOk="0" h="499" w="97">
                  <a:moveTo>
                    <a:pt x="37" y="1"/>
                  </a:moveTo>
                  <a:cubicBezTo>
                    <a:pt x="25" y="1"/>
                    <a:pt x="1" y="1"/>
                    <a:pt x="25" y="13"/>
                  </a:cubicBezTo>
                  <a:cubicBezTo>
                    <a:pt x="60" y="180"/>
                    <a:pt x="60" y="322"/>
                    <a:pt x="60" y="489"/>
                  </a:cubicBezTo>
                  <a:cubicBezTo>
                    <a:pt x="60" y="495"/>
                    <a:pt x="69" y="498"/>
                    <a:pt x="78" y="498"/>
                  </a:cubicBezTo>
                  <a:cubicBezTo>
                    <a:pt x="87" y="498"/>
                    <a:pt x="96" y="495"/>
                    <a:pt x="96" y="489"/>
                  </a:cubicBezTo>
                  <a:cubicBezTo>
                    <a:pt x="96" y="322"/>
                    <a:pt x="84" y="156"/>
                    <a:pt x="3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5" name="Google Shape;3315;p45"/>
            <p:cNvSpPr/>
            <p:nvPr/>
          </p:nvSpPr>
          <p:spPr>
            <a:xfrm>
              <a:off x="4757425" y="2514150"/>
              <a:ext cx="14125" cy="4100"/>
            </a:xfrm>
            <a:custGeom>
              <a:rect b="b" l="l" r="r" t="t"/>
              <a:pathLst>
                <a:path extrusionOk="0" h="164" w="565">
                  <a:moveTo>
                    <a:pt x="528" y="1"/>
                  </a:moveTo>
                  <a:cubicBezTo>
                    <a:pt x="520" y="1"/>
                    <a:pt x="511" y="4"/>
                    <a:pt x="501" y="12"/>
                  </a:cubicBezTo>
                  <a:cubicBezTo>
                    <a:pt x="429" y="47"/>
                    <a:pt x="358" y="83"/>
                    <a:pt x="263" y="83"/>
                  </a:cubicBezTo>
                  <a:cubicBezTo>
                    <a:pt x="191" y="83"/>
                    <a:pt x="120" y="47"/>
                    <a:pt x="36" y="35"/>
                  </a:cubicBezTo>
                  <a:cubicBezTo>
                    <a:pt x="24" y="35"/>
                    <a:pt x="1" y="71"/>
                    <a:pt x="13" y="83"/>
                  </a:cubicBezTo>
                  <a:cubicBezTo>
                    <a:pt x="75" y="140"/>
                    <a:pt x="153" y="163"/>
                    <a:pt x="234" y="163"/>
                  </a:cubicBezTo>
                  <a:cubicBezTo>
                    <a:pt x="339" y="163"/>
                    <a:pt x="449" y="125"/>
                    <a:pt x="536" y="71"/>
                  </a:cubicBezTo>
                  <a:cubicBezTo>
                    <a:pt x="564" y="43"/>
                    <a:pt x="556" y="1"/>
                    <a:pt x="52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6" name="Google Shape;3316;p45"/>
            <p:cNvSpPr/>
            <p:nvPr/>
          </p:nvSpPr>
          <p:spPr>
            <a:xfrm>
              <a:off x="4705400" y="2480000"/>
              <a:ext cx="36475" cy="21475"/>
            </a:xfrm>
            <a:custGeom>
              <a:rect b="b" l="l" r="r" t="t"/>
              <a:pathLst>
                <a:path extrusionOk="0" h="859" w="1459">
                  <a:moveTo>
                    <a:pt x="14" y="0"/>
                  </a:moveTo>
                  <a:cubicBezTo>
                    <a:pt x="6" y="0"/>
                    <a:pt x="1" y="23"/>
                    <a:pt x="10" y="32"/>
                  </a:cubicBezTo>
                  <a:cubicBezTo>
                    <a:pt x="415" y="401"/>
                    <a:pt x="951" y="663"/>
                    <a:pt x="1439" y="854"/>
                  </a:cubicBezTo>
                  <a:cubicBezTo>
                    <a:pt x="1443" y="858"/>
                    <a:pt x="1447" y="859"/>
                    <a:pt x="1450" y="859"/>
                  </a:cubicBezTo>
                  <a:cubicBezTo>
                    <a:pt x="1456" y="859"/>
                    <a:pt x="1459" y="854"/>
                    <a:pt x="1451" y="854"/>
                  </a:cubicBezTo>
                  <a:cubicBezTo>
                    <a:pt x="974" y="580"/>
                    <a:pt x="534" y="211"/>
                    <a:pt x="22" y="8"/>
                  </a:cubicBezTo>
                  <a:cubicBezTo>
                    <a:pt x="19" y="3"/>
                    <a:pt x="16" y="0"/>
                    <a:pt x="1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7" name="Google Shape;3317;p45"/>
            <p:cNvSpPr/>
            <p:nvPr/>
          </p:nvSpPr>
          <p:spPr>
            <a:xfrm>
              <a:off x="4676575" y="2461375"/>
              <a:ext cx="26425" cy="17925"/>
            </a:xfrm>
            <a:custGeom>
              <a:rect b="b" l="l" r="r" t="t"/>
              <a:pathLst>
                <a:path extrusionOk="0" h="717" w="1057">
                  <a:moveTo>
                    <a:pt x="42" y="0"/>
                  </a:moveTo>
                  <a:cubicBezTo>
                    <a:pt x="21" y="0"/>
                    <a:pt x="0" y="22"/>
                    <a:pt x="20" y="51"/>
                  </a:cubicBezTo>
                  <a:cubicBezTo>
                    <a:pt x="234" y="349"/>
                    <a:pt x="627" y="515"/>
                    <a:pt x="925" y="706"/>
                  </a:cubicBezTo>
                  <a:cubicBezTo>
                    <a:pt x="936" y="713"/>
                    <a:pt x="948" y="717"/>
                    <a:pt x="959" y="717"/>
                  </a:cubicBezTo>
                  <a:cubicBezTo>
                    <a:pt x="1016" y="717"/>
                    <a:pt x="1056" y="627"/>
                    <a:pt x="996" y="587"/>
                  </a:cubicBezTo>
                  <a:cubicBezTo>
                    <a:pt x="841" y="480"/>
                    <a:pt x="687" y="396"/>
                    <a:pt x="520" y="301"/>
                  </a:cubicBezTo>
                  <a:cubicBezTo>
                    <a:pt x="353" y="218"/>
                    <a:pt x="222" y="99"/>
                    <a:pt x="56" y="3"/>
                  </a:cubicBezTo>
                  <a:cubicBezTo>
                    <a:pt x="51" y="1"/>
                    <a:pt x="47" y="0"/>
                    <a:pt x="4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8" name="Google Shape;3318;p45"/>
            <p:cNvSpPr/>
            <p:nvPr/>
          </p:nvSpPr>
          <p:spPr>
            <a:xfrm>
              <a:off x="4635775" y="2425775"/>
              <a:ext cx="3125" cy="4400"/>
            </a:xfrm>
            <a:custGeom>
              <a:rect b="b" l="l" r="r" t="t"/>
              <a:pathLst>
                <a:path extrusionOk="0" h="176" w="125">
                  <a:moveTo>
                    <a:pt x="25" y="1"/>
                  </a:moveTo>
                  <a:cubicBezTo>
                    <a:pt x="10" y="1"/>
                    <a:pt x="0" y="17"/>
                    <a:pt x="9" y="34"/>
                  </a:cubicBezTo>
                  <a:cubicBezTo>
                    <a:pt x="45" y="70"/>
                    <a:pt x="68" y="118"/>
                    <a:pt x="80" y="165"/>
                  </a:cubicBezTo>
                  <a:cubicBezTo>
                    <a:pt x="84" y="173"/>
                    <a:pt x="90" y="175"/>
                    <a:pt x="96" y="175"/>
                  </a:cubicBezTo>
                  <a:cubicBezTo>
                    <a:pt x="110" y="175"/>
                    <a:pt x="124" y="162"/>
                    <a:pt x="116" y="153"/>
                  </a:cubicBezTo>
                  <a:cubicBezTo>
                    <a:pt x="80" y="106"/>
                    <a:pt x="56" y="58"/>
                    <a:pt x="45" y="10"/>
                  </a:cubicBezTo>
                  <a:cubicBezTo>
                    <a:pt x="38" y="3"/>
                    <a:pt x="31" y="1"/>
                    <a:pt x="2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9" name="Google Shape;3319;p45"/>
            <p:cNvSpPr/>
            <p:nvPr/>
          </p:nvSpPr>
          <p:spPr>
            <a:xfrm>
              <a:off x="4638475" y="2420800"/>
              <a:ext cx="27225" cy="19275"/>
            </a:xfrm>
            <a:custGeom>
              <a:rect b="b" l="l" r="r" t="t"/>
              <a:pathLst>
                <a:path extrusionOk="0" h="771" w="1089">
                  <a:moveTo>
                    <a:pt x="96" y="0"/>
                  </a:moveTo>
                  <a:cubicBezTo>
                    <a:pt x="45" y="0"/>
                    <a:pt x="0" y="68"/>
                    <a:pt x="56" y="114"/>
                  </a:cubicBezTo>
                  <a:cubicBezTo>
                    <a:pt x="353" y="364"/>
                    <a:pt x="663" y="602"/>
                    <a:pt x="1020" y="769"/>
                  </a:cubicBezTo>
                  <a:cubicBezTo>
                    <a:pt x="1023" y="770"/>
                    <a:pt x="1025" y="771"/>
                    <a:pt x="1028" y="771"/>
                  </a:cubicBezTo>
                  <a:cubicBezTo>
                    <a:pt x="1053" y="771"/>
                    <a:pt x="1089" y="731"/>
                    <a:pt x="1068" y="709"/>
                  </a:cubicBezTo>
                  <a:cubicBezTo>
                    <a:pt x="782" y="448"/>
                    <a:pt x="437" y="257"/>
                    <a:pt x="139" y="19"/>
                  </a:cubicBezTo>
                  <a:cubicBezTo>
                    <a:pt x="126" y="6"/>
                    <a:pt x="111" y="0"/>
                    <a:pt x="9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0" name="Google Shape;3320;p45"/>
            <p:cNvSpPr/>
            <p:nvPr/>
          </p:nvSpPr>
          <p:spPr>
            <a:xfrm>
              <a:off x="4741950" y="2484950"/>
              <a:ext cx="3600" cy="1825"/>
            </a:xfrm>
            <a:custGeom>
              <a:rect b="b" l="l" r="r" t="t"/>
              <a:pathLst>
                <a:path extrusionOk="0" h="73" w="144">
                  <a:moveTo>
                    <a:pt x="0" y="1"/>
                  </a:moveTo>
                  <a:cubicBezTo>
                    <a:pt x="48" y="25"/>
                    <a:pt x="96" y="60"/>
                    <a:pt x="143" y="72"/>
                  </a:cubicBezTo>
                  <a:cubicBezTo>
                    <a:pt x="108" y="48"/>
                    <a:pt x="60" y="13"/>
                    <a:pt x="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1" name="Google Shape;3321;p45"/>
            <p:cNvSpPr/>
            <p:nvPr/>
          </p:nvSpPr>
          <p:spPr>
            <a:xfrm>
              <a:off x="4694775" y="2442850"/>
              <a:ext cx="23850" cy="16150"/>
            </a:xfrm>
            <a:custGeom>
              <a:rect b="b" l="l" r="r" t="t"/>
              <a:pathLst>
                <a:path extrusionOk="0" h="646" w="954">
                  <a:moveTo>
                    <a:pt x="38" y="1"/>
                  </a:moveTo>
                  <a:cubicBezTo>
                    <a:pt x="12" y="1"/>
                    <a:pt x="0" y="46"/>
                    <a:pt x="30" y="66"/>
                  </a:cubicBezTo>
                  <a:cubicBezTo>
                    <a:pt x="149" y="197"/>
                    <a:pt x="292" y="268"/>
                    <a:pt x="447" y="363"/>
                  </a:cubicBezTo>
                  <a:cubicBezTo>
                    <a:pt x="614" y="447"/>
                    <a:pt x="768" y="554"/>
                    <a:pt x="923" y="637"/>
                  </a:cubicBezTo>
                  <a:cubicBezTo>
                    <a:pt x="926" y="643"/>
                    <a:pt x="929" y="645"/>
                    <a:pt x="933" y="645"/>
                  </a:cubicBezTo>
                  <a:cubicBezTo>
                    <a:pt x="944" y="645"/>
                    <a:pt x="953" y="622"/>
                    <a:pt x="935" y="613"/>
                  </a:cubicBezTo>
                  <a:cubicBezTo>
                    <a:pt x="780" y="494"/>
                    <a:pt x="614" y="387"/>
                    <a:pt x="459" y="268"/>
                  </a:cubicBezTo>
                  <a:cubicBezTo>
                    <a:pt x="328" y="161"/>
                    <a:pt x="209" y="66"/>
                    <a:pt x="54" y="6"/>
                  </a:cubicBezTo>
                  <a:cubicBezTo>
                    <a:pt x="48" y="2"/>
                    <a:pt x="43" y="1"/>
                    <a:pt x="3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2" name="Google Shape;3322;p45"/>
            <p:cNvSpPr/>
            <p:nvPr/>
          </p:nvSpPr>
          <p:spPr>
            <a:xfrm>
              <a:off x="4609625" y="2389875"/>
              <a:ext cx="12600" cy="13500"/>
            </a:xfrm>
            <a:custGeom>
              <a:rect b="b" l="l" r="r" t="t"/>
              <a:pathLst>
                <a:path extrusionOk="0" h="540" w="504">
                  <a:moveTo>
                    <a:pt x="79" y="0"/>
                  </a:moveTo>
                  <a:cubicBezTo>
                    <a:pt x="38" y="0"/>
                    <a:pt x="1" y="47"/>
                    <a:pt x="31" y="77"/>
                  </a:cubicBezTo>
                  <a:cubicBezTo>
                    <a:pt x="79" y="172"/>
                    <a:pt x="114" y="244"/>
                    <a:pt x="210" y="292"/>
                  </a:cubicBezTo>
                  <a:cubicBezTo>
                    <a:pt x="317" y="363"/>
                    <a:pt x="388" y="422"/>
                    <a:pt x="448" y="530"/>
                  </a:cubicBezTo>
                  <a:cubicBezTo>
                    <a:pt x="448" y="536"/>
                    <a:pt x="452" y="539"/>
                    <a:pt x="459" y="539"/>
                  </a:cubicBezTo>
                  <a:cubicBezTo>
                    <a:pt x="475" y="539"/>
                    <a:pt x="504" y="520"/>
                    <a:pt x="495" y="494"/>
                  </a:cubicBezTo>
                  <a:cubicBezTo>
                    <a:pt x="436" y="399"/>
                    <a:pt x="376" y="303"/>
                    <a:pt x="329" y="220"/>
                  </a:cubicBezTo>
                  <a:cubicBezTo>
                    <a:pt x="269" y="113"/>
                    <a:pt x="210" y="65"/>
                    <a:pt x="102" y="6"/>
                  </a:cubicBezTo>
                  <a:cubicBezTo>
                    <a:pt x="95" y="2"/>
                    <a:pt x="87" y="0"/>
                    <a:pt x="7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3" name="Google Shape;3323;p45"/>
            <p:cNvSpPr/>
            <p:nvPr/>
          </p:nvSpPr>
          <p:spPr>
            <a:xfrm>
              <a:off x="4491425" y="2260775"/>
              <a:ext cx="58450" cy="72425"/>
            </a:xfrm>
            <a:custGeom>
              <a:rect b="b" l="l" r="r" t="t"/>
              <a:pathLst>
                <a:path extrusionOk="0" h="2897" w="2338">
                  <a:moveTo>
                    <a:pt x="54" y="0"/>
                  </a:moveTo>
                  <a:cubicBezTo>
                    <a:pt x="25" y="0"/>
                    <a:pt x="1" y="21"/>
                    <a:pt x="8" y="50"/>
                  </a:cubicBezTo>
                  <a:cubicBezTo>
                    <a:pt x="318" y="1241"/>
                    <a:pt x="1437" y="2086"/>
                    <a:pt x="2306" y="2884"/>
                  </a:cubicBezTo>
                  <a:cubicBezTo>
                    <a:pt x="2310" y="2892"/>
                    <a:pt x="2316" y="2896"/>
                    <a:pt x="2321" y="2896"/>
                  </a:cubicBezTo>
                  <a:cubicBezTo>
                    <a:pt x="2331" y="2896"/>
                    <a:pt x="2338" y="2883"/>
                    <a:pt x="2330" y="2860"/>
                  </a:cubicBezTo>
                  <a:cubicBezTo>
                    <a:pt x="1985" y="2419"/>
                    <a:pt x="1616" y="2027"/>
                    <a:pt x="1223" y="1634"/>
                  </a:cubicBezTo>
                  <a:cubicBezTo>
                    <a:pt x="747" y="1122"/>
                    <a:pt x="425" y="634"/>
                    <a:pt x="104" y="26"/>
                  </a:cubicBezTo>
                  <a:cubicBezTo>
                    <a:pt x="90" y="8"/>
                    <a:pt x="71" y="0"/>
                    <a:pt x="5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4" name="Google Shape;3324;p45"/>
            <p:cNvSpPr/>
            <p:nvPr/>
          </p:nvSpPr>
          <p:spPr>
            <a:xfrm>
              <a:off x="4495175" y="2248000"/>
              <a:ext cx="11950" cy="14725"/>
            </a:xfrm>
            <a:custGeom>
              <a:rect b="b" l="l" r="r" t="t"/>
              <a:pathLst>
                <a:path extrusionOk="0" h="589" w="478">
                  <a:moveTo>
                    <a:pt x="107" y="0"/>
                  </a:moveTo>
                  <a:cubicBezTo>
                    <a:pt x="54" y="0"/>
                    <a:pt x="1" y="68"/>
                    <a:pt x="49" y="97"/>
                  </a:cubicBezTo>
                  <a:cubicBezTo>
                    <a:pt x="204" y="252"/>
                    <a:pt x="311" y="418"/>
                    <a:pt x="442" y="573"/>
                  </a:cubicBezTo>
                  <a:cubicBezTo>
                    <a:pt x="445" y="584"/>
                    <a:pt x="450" y="588"/>
                    <a:pt x="455" y="588"/>
                  </a:cubicBezTo>
                  <a:cubicBezTo>
                    <a:pt x="466" y="588"/>
                    <a:pt x="477" y="566"/>
                    <a:pt x="477" y="549"/>
                  </a:cubicBezTo>
                  <a:cubicBezTo>
                    <a:pt x="394" y="359"/>
                    <a:pt x="287" y="180"/>
                    <a:pt x="144" y="13"/>
                  </a:cubicBezTo>
                  <a:cubicBezTo>
                    <a:pt x="133" y="4"/>
                    <a:pt x="120" y="0"/>
                    <a:pt x="10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5" name="Google Shape;3325;p45"/>
            <p:cNvSpPr/>
            <p:nvPr/>
          </p:nvSpPr>
          <p:spPr>
            <a:xfrm>
              <a:off x="4517675" y="2277050"/>
              <a:ext cx="29775" cy="33050"/>
            </a:xfrm>
            <a:custGeom>
              <a:rect b="b" l="l" r="r" t="t"/>
              <a:pathLst>
                <a:path extrusionOk="0" h="1322" w="1191">
                  <a:moveTo>
                    <a:pt x="113" y="0"/>
                  </a:moveTo>
                  <a:cubicBezTo>
                    <a:pt x="53" y="0"/>
                    <a:pt x="0" y="78"/>
                    <a:pt x="54" y="149"/>
                  </a:cubicBezTo>
                  <a:cubicBezTo>
                    <a:pt x="423" y="518"/>
                    <a:pt x="732" y="935"/>
                    <a:pt x="1090" y="1304"/>
                  </a:cubicBezTo>
                  <a:cubicBezTo>
                    <a:pt x="1102" y="1316"/>
                    <a:pt x="1115" y="1322"/>
                    <a:pt x="1127" y="1322"/>
                  </a:cubicBezTo>
                  <a:cubicBezTo>
                    <a:pt x="1162" y="1322"/>
                    <a:pt x="1191" y="1280"/>
                    <a:pt x="1173" y="1245"/>
                  </a:cubicBezTo>
                  <a:cubicBezTo>
                    <a:pt x="947" y="756"/>
                    <a:pt x="578" y="399"/>
                    <a:pt x="173" y="30"/>
                  </a:cubicBezTo>
                  <a:cubicBezTo>
                    <a:pt x="155" y="9"/>
                    <a:pt x="134" y="0"/>
                    <a:pt x="11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6" name="Google Shape;3326;p45"/>
            <p:cNvSpPr/>
            <p:nvPr/>
          </p:nvSpPr>
          <p:spPr>
            <a:xfrm>
              <a:off x="4556725" y="2324250"/>
              <a:ext cx="23625" cy="22375"/>
            </a:xfrm>
            <a:custGeom>
              <a:rect b="b" l="l" r="r" t="t"/>
              <a:pathLst>
                <a:path extrusionOk="0" h="895" w="945">
                  <a:moveTo>
                    <a:pt x="123" y="1"/>
                  </a:moveTo>
                  <a:cubicBezTo>
                    <a:pt x="46" y="1"/>
                    <a:pt x="1" y="120"/>
                    <a:pt x="87" y="178"/>
                  </a:cubicBezTo>
                  <a:cubicBezTo>
                    <a:pt x="242" y="285"/>
                    <a:pt x="373" y="416"/>
                    <a:pt x="480" y="559"/>
                  </a:cubicBezTo>
                  <a:cubicBezTo>
                    <a:pt x="575" y="678"/>
                    <a:pt x="671" y="845"/>
                    <a:pt x="837" y="892"/>
                  </a:cubicBezTo>
                  <a:cubicBezTo>
                    <a:pt x="841" y="894"/>
                    <a:pt x="845" y="894"/>
                    <a:pt x="850" y="894"/>
                  </a:cubicBezTo>
                  <a:cubicBezTo>
                    <a:pt x="887" y="894"/>
                    <a:pt x="944" y="853"/>
                    <a:pt x="944" y="821"/>
                  </a:cubicBezTo>
                  <a:cubicBezTo>
                    <a:pt x="909" y="642"/>
                    <a:pt x="778" y="500"/>
                    <a:pt x="647" y="381"/>
                  </a:cubicBezTo>
                  <a:cubicBezTo>
                    <a:pt x="504" y="250"/>
                    <a:pt x="361" y="119"/>
                    <a:pt x="182" y="23"/>
                  </a:cubicBezTo>
                  <a:cubicBezTo>
                    <a:pt x="162" y="7"/>
                    <a:pt x="142" y="1"/>
                    <a:pt x="12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7" name="Google Shape;3327;p45"/>
            <p:cNvSpPr/>
            <p:nvPr/>
          </p:nvSpPr>
          <p:spPr>
            <a:xfrm>
              <a:off x="4588800" y="2357825"/>
              <a:ext cx="10825" cy="9325"/>
            </a:xfrm>
            <a:custGeom>
              <a:rect b="b" l="l" r="r" t="t"/>
              <a:pathLst>
                <a:path extrusionOk="0" h="373" w="433">
                  <a:moveTo>
                    <a:pt x="110" y="1"/>
                  </a:moveTo>
                  <a:cubicBezTo>
                    <a:pt x="48" y="1"/>
                    <a:pt x="0" y="70"/>
                    <a:pt x="54" y="133"/>
                  </a:cubicBezTo>
                  <a:cubicBezTo>
                    <a:pt x="150" y="216"/>
                    <a:pt x="221" y="323"/>
                    <a:pt x="352" y="371"/>
                  </a:cubicBezTo>
                  <a:cubicBezTo>
                    <a:pt x="356" y="372"/>
                    <a:pt x="360" y="373"/>
                    <a:pt x="364" y="373"/>
                  </a:cubicBezTo>
                  <a:cubicBezTo>
                    <a:pt x="405" y="373"/>
                    <a:pt x="432" y="320"/>
                    <a:pt x="400" y="288"/>
                  </a:cubicBezTo>
                  <a:lnTo>
                    <a:pt x="173" y="26"/>
                  </a:lnTo>
                  <a:cubicBezTo>
                    <a:pt x="153" y="8"/>
                    <a:pt x="131" y="1"/>
                    <a:pt x="11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8" name="Google Shape;3328;p45"/>
            <p:cNvSpPr/>
            <p:nvPr/>
          </p:nvSpPr>
          <p:spPr>
            <a:xfrm>
              <a:off x="4563400" y="2350925"/>
              <a:ext cx="34075" cy="37500"/>
            </a:xfrm>
            <a:custGeom>
              <a:rect b="b" l="l" r="r" t="t"/>
              <a:pathLst>
                <a:path extrusionOk="0" h="1500" w="1363">
                  <a:moveTo>
                    <a:pt x="62" y="1"/>
                  </a:moveTo>
                  <a:cubicBezTo>
                    <a:pt x="31" y="1"/>
                    <a:pt x="1" y="22"/>
                    <a:pt x="11" y="52"/>
                  </a:cubicBezTo>
                  <a:cubicBezTo>
                    <a:pt x="404" y="552"/>
                    <a:pt x="773" y="1088"/>
                    <a:pt x="1273" y="1492"/>
                  </a:cubicBezTo>
                  <a:cubicBezTo>
                    <a:pt x="1281" y="1498"/>
                    <a:pt x="1290" y="1500"/>
                    <a:pt x="1298" y="1500"/>
                  </a:cubicBezTo>
                  <a:cubicBezTo>
                    <a:pt x="1331" y="1500"/>
                    <a:pt x="1363" y="1470"/>
                    <a:pt x="1344" y="1433"/>
                  </a:cubicBezTo>
                  <a:cubicBezTo>
                    <a:pt x="1058" y="861"/>
                    <a:pt x="535" y="421"/>
                    <a:pt x="82" y="4"/>
                  </a:cubicBezTo>
                  <a:cubicBezTo>
                    <a:pt x="76" y="2"/>
                    <a:pt x="69" y="1"/>
                    <a:pt x="6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9" name="Google Shape;3329;p45"/>
            <p:cNvSpPr/>
            <p:nvPr/>
          </p:nvSpPr>
          <p:spPr>
            <a:xfrm>
              <a:off x="4479725" y="2226650"/>
              <a:ext cx="6925" cy="10825"/>
            </a:xfrm>
            <a:custGeom>
              <a:rect b="b" l="l" r="r" t="t"/>
              <a:pathLst>
                <a:path extrusionOk="0" h="433" w="277">
                  <a:moveTo>
                    <a:pt x="32" y="1"/>
                  </a:moveTo>
                  <a:cubicBezTo>
                    <a:pt x="16" y="1"/>
                    <a:pt x="0" y="13"/>
                    <a:pt x="0" y="34"/>
                  </a:cubicBezTo>
                  <a:cubicBezTo>
                    <a:pt x="12" y="177"/>
                    <a:pt x="83" y="296"/>
                    <a:pt x="167" y="415"/>
                  </a:cubicBezTo>
                  <a:cubicBezTo>
                    <a:pt x="173" y="427"/>
                    <a:pt x="184" y="432"/>
                    <a:pt x="196" y="432"/>
                  </a:cubicBezTo>
                  <a:cubicBezTo>
                    <a:pt x="231" y="432"/>
                    <a:pt x="277" y="391"/>
                    <a:pt x="250" y="355"/>
                  </a:cubicBezTo>
                  <a:cubicBezTo>
                    <a:pt x="179" y="236"/>
                    <a:pt x="131" y="117"/>
                    <a:pt x="60" y="22"/>
                  </a:cubicBezTo>
                  <a:cubicBezTo>
                    <a:pt x="55" y="7"/>
                    <a:pt x="43" y="1"/>
                    <a:pt x="3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0" name="Google Shape;3330;p45"/>
            <p:cNvSpPr/>
            <p:nvPr/>
          </p:nvSpPr>
          <p:spPr>
            <a:xfrm>
              <a:off x="4466025" y="2194850"/>
              <a:ext cx="4675" cy="8975"/>
            </a:xfrm>
            <a:custGeom>
              <a:rect b="b" l="l" r="r" t="t"/>
              <a:pathLst>
                <a:path extrusionOk="0" h="359" w="187">
                  <a:moveTo>
                    <a:pt x="32" y="0"/>
                  </a:moveTo>
                  <a:cubicBezTo>
                    <a:pt x="20" y="0"/>
                    <a:pt x="12" y="6"/>
                    <a:pt x="12" y="20"/>
                  </a:cubicBezTo>
                  <a:cubicBezTo>
                    <a:pt x="0" y="80"/>
                    <a:pt x="24" y="127"/>
                    <a:pt x="60" y="187"/>
                  </a:cubicBezTo>
                  <a:cubicBezTo>
                    <a:pt x="72" y="234"/>
                    <a:pt x="96" y="294"/>
                    <a:pt x="119" y="342"/>
                  </a:cubicBezTo>
                  <a:cubicBezTo>
                    <a:pt x="123" y="353"/>
                    <a:pt x="133" y="359"/>
                    <a:pt x="143" y="359"/>
                  </a:cubicBezTo>
                  <a:cubicBezTo>
                    <a:pt x="163" y="359"/>
                    <a:pt x="187" y="338"/>
                    <a:pt x="179" y="306"/>
                  </a:cubicBezTo>
                  <a:cubicBezTo>
                    <a:pt x="143" y="258"/>
                    <a:pt x="131" y="199"/>
                    <a:pt x="119" y="139"/>
                  </a:cubicBezTo>
                  <a:cubicBezTo>
                    <a:pt x="108" y="92"/>
                    <a:pt x="108" y="56"/>
                    <a:pt x="60" y="8"/>
                  </a:cubicBezTo>
                  <a:cubicBezTo>
                    <a:pt x="50" y="3"/>
                    <a:pt x="40" y="0"/>
                    <a:pt x="3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1" name="Google Shape;3331;p45"/>
            <p:cNvSpPr/>
            <p:nvPr/>
          </p:nvSpPr>
          <p:spPr>
            <a:xfrm>
              <a:off x="4465125" y="2178225"/>
              <a:ext cx="1825" cy="6050"/>
            </a:xfrm>
            <a:custGeom>
              <a:rect b="b" l="l" r="r" t="t"/>
              <a:pathLst>
                <a:path extrusionOk="0" h="242" w="73">
                  <a:moveTo>
                    <a:pt x="42" y="0"/>
                  </a:moveTo>
                  <a:cubicBezTo>
                    <a:pt x="33" y="0"/>
                    <a:pt x="24" y="6"/>
                    <a:pt x="24" y="18"/>
                  </a:cubicBezTo>
                  <a:cubicBezTo>
                    <a:pt x="24" y="78"/>
                    <a:pt x="1" y="137"/>
                    <a:pt x="1" y="197"/>
                  </a:cubicBezTo>
                  <a:cubicBezTo>
                    <a:pt x="1" y="227"/>
                    <a:pt x="19" y="242"/>
                    <a:pt x="36" y="242"/>
                  </a:cubicBezTo>
                  <a:cubicBezTo>
                    <a:pt x="54" y="242"/>
                    <a:pt x="72" y="227"/>
                    <a:pt x="72" y="197"/>
                  </a:cubicBezTo>
                  <a:cubicBezTo>
                    <a:pt x="72" y="137"/>
                    <a:pt x="60" y="78"/>
                    <a:pt x="60" y="18"/>
                  </a:cubicBezTo>
                  <a:cubicBezTo>
                    <a:pt x="60" y="6"/>
                    <a:pt x="51" y="0"/>
                    <a:pt x="4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2" name="Google Shape;3332;p45"/>
            <p:cNvSpPr/>
            <p:nvPr/>
          </p:nvSpPr>
          <p:spPr>
            <a:xfrm>
              <a:off x="4465375" y="2130725"/>
              <a:ext cx="6925" cy="38300"/>
            </a:xfrm>
            <a:custGeom>
              <a:rect b="b" l="l" r="r" t="t"/>
              <a:pathLst>
                <a:path extrusionOk="0" h="1532" w="277">
                  <a:moveTo>
                    <a:pt x="244" y="0"/>
                  </a:moveTo>
                  <a:cubicBezTo>
                    <a:pt x="236" y="0"/>
                    <a:pt x="229" y="4"/>
                    <a:pt x="229" y="13"/>
                  </a:cubicBezTo>
                  <a:cubicBezTo>
                    <a:pt x="86" y="490"/>
                    <a:pt x="134" y="1002"/>
                    <a:pt x="14" y="1478"/>
                  </a:cubicBezTo>
                  <a:cubicBezTo>
                    <a:pt x="1" y="1513"/>
                    <a:pt x="15" y="1531"/>
                    <a:pt x="32" y="1531"/>
                  </a:cubicBezTo>
                  <a:cubicBezTo>
                    <a:pt x="44" y="1531"/>
                    <a:pt x="57" y="1522"/>
                    <a:pt x="62" y="1502"/>
                  </a:cubicBezTo>
                  <a:cubicBezTo>
                    <a:pt x="145" y="1013"/>
                    <a:pt x="169" y="525"/>
                    <a:pt x="276" y="25"/>
                  </a:cubicBezTo>
                  <a:cubicBezTo>
                    <a:pt x="276" y="11"/>
                    <a:pt x="258" y="0"/>
                    <a:pt x="24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3" name="Google Shape;3333;p45"/>
            <p:cNvSpPr/>
            <p:nvPr/>
          </p:nvSpPr>
          <p:spPr>
            <a:xfrm>
              <a:off x="4475250" y="2125100"/>
              <a:ext cx="1225" cy="1200"/>
            </a:xfrm>
            <a:custGeom>
              <a:rect b="b" l="l" r="r" t="t"/>
              <a:pathLst>
                <a:path extrusionOk="0" h="48" w="49">
                  <a:moveTo>
                    <a:pt x="12" y="0"/>
                  </a:moveTo>
                  <a:cubicBezTo>
                    <a:pt x="12" y="0"/>
                    <a:pt x="0" y="12"/>
                    <a:pt x="0" y="48"/>
                  </a:cubicBezTo>
                  <a:lnTo>
                    <a:pt x="36" y="12"/>
                  </a:lnTo>
                  <a:cubicBezTo>
                    <a:pt x="48" y="0"/>
                    <a:pt x="36" y="0"/>
                    <a:pt x="1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4" name="Google Shape;3334;p45"/>
            <p:cNvSpPr/>
            <p:nvPr/>
          </p:nvSpPr>
          <p:spPr>
            <a:xfrm>
              <a:off x="4474450" y="2114675"/>
              <a:ext cx="28500" cy="11750"/>
            </a:xfrm>
            <a:custGeom>
              <a:rect b="b" l="l" r="r" t="t"/>
              <a:pathLst>
                <a:path extrusionOk="0" h="470" w="1140">
                  <a:moveTo>
                    <a:pt x="544" y="1"/>
                  </a:moveTo>
                  <a:cubicBezTo>
                    <a:pt x="318" y="1"/>
                    <a:pt x="92" y="251"/>
                    <a:pt x="9" y="453"/>
                  </a:cubicBezTo>
                  <a:cubicBezTo>
                    <a:pt x="0" y="461"/>
                    <a:pt x="16" y="470"/>
                    <a:pt x="25" y="470"/>
                  </a:cubicBezTo>
                  <a:cubicBezTo>
                    <a:pt x="29" y="470"/>
                    <a:pt x="32" y="468"/>
                    <a:pt x="32" y="465"/>
                  </a:cubicBezTo>
                  <a:cubicBezTo>
                    <a:pt x="92" y="370"/>
                    <a:pt x="187" y="274"/>
                    <a:pt x="294" y="239"/>
                  </a:cubicBezTo>
                  <a:cubicBezTo>
                    <a:pt x="311" y="236"/>
                    <a:pt x="329" y="235"/>
                    <a:pt x="347" y="235"/>
                  </a:cubicBezTo>
                  <a:cubicBezTo>
                    <a:pt x="420" y="235"/>
                    <a:pt x="502" y="251"/>
                    <a:pt x="568" y="251"/>
                  </a:cubicBezTo>
                  <a:cubicBezTo>
                    <a:pt x="747" y="274"/>
                    <a:pt x="854" y="429"/>
                    <a:pt x="1009" y="465"/>
                  </a:cubicBezTo>
                  <a:cubicBezTo>
                    <a:pt x="1045" y="465"/>
                    <a:pt x="1080" y="441"/>
                    <a:pt x="1080" y="429"/>
                  </a:cubicBezTo>
                  <a:cubicBezTo>
                    <a:pt x="1140" y="155"/>
                    <a:pt x="783" y="1"/>
                    <a:pt x="54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5" name="Google Shape;3335;p45"/>
            <p:cNvSpPr/>
            <p:nvPr/>
          </p:nvSpPr>
          <p:spPr>
            <a:xfrm>
              <a:off x="4519600" y="2148375"/>
              <a:ext cx="6575" cy="29500"/>
            </a:xfrm>
            <a:custGeom>
              <a:rect b="b" l="l" r="r" t="t"/>
              <a:pathLst>
                <a:path extrusionOk="0" h="1180" w="263">
                  <a:moveTo>
                    <a:pt x="42" y="1"/>
                  </a:moveTo>
                  <a:cubicBezTo>
                    <a:pt x="33" y="1"/>
                    <a:pt x="24" y="4"/>
                    <a:pt x="24" y="10"/>
                  </a:cubicBezTo>
                  <a:cubicBezTo>
                    <a:pt x="24" y="117"/>
                    <a:pt x="1" y="212"/>
                    <a:pt x="12" y="319"/>
                  </a:cubicBezTo>
                  <a:cubicBezTo>
                    <a:pt x="12" y="427"/>
                    <a:pt x="24" y="534"/>
                    <a:pt x="48" y="653"/>
                  </a:cubicBezTo>
                  <a:cubicBezTo>
                    <a:pt x="60" y="808"/>
                    <a:pt x="24" y="1010"/>
                    <a:pt x="120" y="1153"/>
                  </a:cubicBezTo>
                  <a:cubicBezTo>
                    <a:pt x="129" y="1172"/>
                    <a:pt x="142" y="1179"/>
                    <a:pt x="156" y="1179"/>
                  </a:cubicBezTo>
                  <a:cubicBezTo>
                    <a:pt x="176" y="1179"/>
                    <a:pt x="196" y="1162"/>
                    <a:pt x="203" y="1141"/>
                  </a:cubicBezTo>
                  <a:cubicBezTo>
                    <a:pt x="262" y="974"/>
                    <a:pt x="203" y="748"/>
                    <a:pt x="191" y="569"/>
                  </a:cubicBezTo>
                  <a:cubicBezTo>
                    <a:pt x="179" y="343"/>
                    <a:pt x="131" y="212"/>
                    <a:pt x="60" y="10"/>
                  </a:cubicBezTo>
                  <a:cubicBezTo>
                    <a:pt x="60" y="4"/>
                    <a:pt x="51" y="1"/>
                    <a:pt x="4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6" name="Google Shape;3336;p45"/>
            <p:cNvSpPr/>
            <p:nvPr/>
          </p:nvSpPr>
          <p:spPr>
            <a:xfrm>
              <a:off x="4485125" y="2129550"/>
              <a:ext cx="16850" cy="6075"/>
            </a:xfrm>
            <a:custGeom>
              <a:rect b="b" l="l" r="r" t="t"/>
              <a:pathLst>
                <a:path extrusionOk="0" h="243" w="674">
                  <a:moveTo>
                    <a:pt x="320" y="1"/>
                  </a:moveTo>
                  <a:cubicBezTo>
                    <a:pt x="201" y="13"/>
                    <a:pt x="58" y="96"/>
                    <a:pt x="10" y="191"/>
                  </a:cubicBezTo>
                  <a:cubicBezTo>
                    <a:pt x="0" y="221"/>
                    <a:pt x="15" y="242"/>
                    <a:pt x="40" y="242"/>
                  </a:cubicBezTo>
                  <a:cubicBezTo>
                    <a:pt x="46" y="242"/>
                    <a:pt x="52" y="241"/>
                    <a:pt x="58" y="239"/>
                  </a:cubicBezTo>
                  <a:cubicBezTo>
                    <a:pt x="141" y="191"/>
                    <a:pt x="201" y="108"/>
                    <a:pt x="308" y="72"/>
                  </a:cubicBezTo>
                  <a:cubicBezTo>
                    <a:pt x="328" y="69"/>
                    <a:pt x="347" y="67"/>
                    <a:pt x="366" y="67"/>
                  </a:cubicBezTo>
                  <a:cubicBezTo>
                    <a:pt x="470" y="67"/>
                    <a:pt x="557" y="121"/>
                    <a:pt x="618" y="191"/>
                  </a:cubicBezTo>
                  <a:cubicBezTo>
                    <a:pt x="628" y="202"/>
                    <a:pt x="638" y="206"/>
                    <a:pt x="646" y="206"/>
                  </a:cubicBezTo>
                  <a:cubicBezTo>
                    <a:pt x="664" y="206"/>
                    <a:pt x="673" y="184"/>
                    <a:pt x="665" y="168"/>
                  </a:cubicBezTo>
                  <a:cubicBezTo>
                    <a:pt x="570" y="60"/>
                    <a:pt x="451" y="1"/>
                    <a:pt x="32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7" name="Google Shape;3337;p45"/>
            <p:cNvSpPr/>
            <p:nvPr/>
          </p:nvSpPr>
          <p:spPr>
            <a:xfrm>
              <a:off x="4479575" y="2145925"/>
              <a:ext cx="3725" cy="5825"/>
            </a:xfrm>
            <a:custGeom>
              <a:rect b="b" l="l" r="r" t="t"/>
              <a:pathLst>
                <a:path extrusionOk="0" h="233" w="149">
                  <a:moveTo>
                    <a:pt x="76" y="1"/>
                  </a:moveTo>
                  <a:cubicBezTo>
                    <a:pt x="39" y="1"/>
                    <a:pt x="0" y="24"/>
                    <a:pt x="6" y="72"/>
                  </a:cubicBezTo>
                  <a:cubicBezTo>
                    <a:pt x="18" y="120"/>
                    <a:pt x="18" y="167"/>
                    <a:pt x="42" y="215"/>
                  </a:cubicBezTo>
                  <a:cubicBezTo>
                    <a:pt x="48" y="227"/>
                    <a:pt x="63" y="233"/>
                    <a:pt x="78" y="233"/>
                  </a:cubicBezTo>
                  <a:cubicBezTo>
                    <a:pt x="92" y="233"/>
                    <a:pt x="107" y="227"/>
                    <a:pt x="113" y="215"/>
                  </a:cubicBezTo>
                  <a:cubicBezTo>
                    <a:pt x="125" y="167"/>
                    <a:pt x="125" y="120"/>
                    <a:pt x="137" y="72"/>
                  </a:cubicBezTo>
                  <a:cubicBezTo>
                    <a:pt x="149" y="24"/>
                    <a:pt x="113" y="1"/>
                    <a:pt x="7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8" name="Google Shape;3338;p45"/>
            <p:cNvSpPr/>
            <p:nvPr/>
          </p:nvSpPr>
          <p:spPr>
            <a:xfrm>
              <a:off x="4475550" y="2177600"/>
              <a:ext cx="6200" cy="15625"/>
            </a:xfrm>
            <a:custGeom>
              <a:rect b="b" l="l" r="r" t="t"/>
              <a:pathLst>
                <a:path extrusionOk="0" h="625" w="248">
                  <a:moveTo>
                    <a:pt x="113" y="0"/>
                  </a:moveTo>
                  <a:cubicBezTo>
                    <a:pt x="78" y="0"/>
                    <a:pt x="46" y="17"/>
                    <a:pt x="36" y="55"/>
                  </a:cubicBezTo>
                  <a:cubicBezTo>
                    <a:pt x="24" y="162"/>
                    <a:pt x="0" y="258"/>
                    <a:pt x="24" y="353"/>
                  </a:cubicBezTo>
                  <a:cubicBezTo>
                    <a:pt x="36" y="460"/>
                    <a:pt x="96" y="532"/>
                    <a:pt x="167" y="615"/>
                  </a:cubicBezTo>
                  <a:cubicBezTo>
                    <a:pt x="177" y="621"/>
                    <a:pt x="187" y="624"/>
                    <a:pt x="197" y="624"/>
                  </a:cubicBezTo>
                  <a:cubicBezTo>
                    <a:pt x="224" y="624"/>
                    <a:pt x="247" y="602"/>
                    <a:pt x="239" y="567"/>
                  </a:cubicBezTo>
                  <a:cubicBezTo>
                    <a:pt x="203" y="412"/>
                    <a:pt x="179" y="258"/>
                    <a:pt x="215" y="103"/>
                  </a:cubicBezTo>
                  <a:cubicBezTo>
                    <a:pt x="222" y="39"/>
                    <a:pt x="165" y="0"/>
                    <a:pt x="11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9" name="Google Shape;3339;p45"/>
            <p:cNvSpPr/>
            <p:nvPr/>
          </p:nvSpPr>
          <p:spPr>
            <a:xfrm>
              <a:off x="4504025" y="2155475"/>
              <a:ext cx="5475" cy="8525"/>
            </a:xfrm>
            <a:custGeom>
              <a:rect b="b" l="l" r="r" t="t"/>
              <a:pathLst>
                <a:path extrusionOk="0" h="341" w="219">
                  <a:moveTo>
                    <a:pt x="62" y="1"/>
                  </a:moveTo>
                  <a:cubicBezTo>
                    <a:pt x="31" y="1"/>
                    <a:pt x="0" y="43"/>
                    <a:pt x="28" y="71"/>
                  </a:cubicBezTo>
                  <a:cubicBezTo>
                    <a:pt x="52" y="95"/>
                    <a:pt x="88" y="143"/>
                    <a:pt x="100" y="190"/>
                  </a:cubicBezTo>
                  <a:cubicBezTo>
                    <a:pt x="112" y="226"/>
                    <a:pt x="100" y="274"/>
                    <a:pt x="100" y="321"/>
                  </a:cubicBezTo>
                  <a:cubicBezTo>
                    <a:pt x="100" y="335"/>
                    <a:pt x="112" y="341"/>
                    <a:pt x="124" y="341"/>
                  </a:cubicBezTo>
                  <a:cubicBezTo>
                    <a:pt x="133" y="341"/>
                    <a:pt x="142" y="338"/>
                    <a:pt x="147" y="333"/>
                  </a:cubicBezTo>
                  <a:cubicBezTo>
                    <a:pt x="219" y="226"/>
                    <a:pt x="147" y="83"/>
                    <a:pt x="88" y="12"/>
                  </a:cubicBezTo>
                  <a:cubicBezTo>
                    <a:pt x="80" y="4"/>
                    <a:pt x="71" y="1"/>
                    <a:pt x="6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0" name="Google Shape;3340;p45"/>
            <p:cNvSpPr/>
            <p:nvPr/>
          </p:nvSpPr>
          <p:spPr>
            <a:xfrm>
              <a:off x="4527050" y="2176125"/>
              <a:ext cx="3000" cy="16925"/>
            </a:xfrm>
            <a:custGeom>
              <a:rect b="b" l="l" r="r" t="t"/>
              <a:pathLst>
                <a:path extrusionOk="0" h="677" w="120">
                  <a:moveTo>
                    <a:pt x="35" y="1"/>
                  </a:moveTo>
                  <a:cubicBezTo>
                    <a:pt x="19" y="1"/>
                    <a:pt x="0" y="16"/>
                    <a:pt x="0" y="43"/>
                  </a:cubicBezTo>
                  <a:cubicBezTo>
                    <a:pt x="24" y="257"/>
                    <a:pt x="12" y="448"/>
                    <a:pt x="48" y="650"/>
                  </a:cubicBezTo>
                  <a:cubicBezTo>
                    <a:pt x="48" y="668"/>
                    <a:pt x="57" y="677"/>
                    <a:pt x="66" y="677"/>
                  </a:cubicBezTo>
                  <a:cubicBezTo>
                    <a:pt x="75" y="677"/>
                    <a:pt x="84" y="668"/>
                    <a:pt x="84" y="650"/>
                  </a:cubicBezTo>
                  <a:cubicBezTo>
                    <a:pt x="119" y="448"/>
                    <a:pt x="95" y="233"/>
                    <a:pt x="60" y="31"/>
                  </a:cubicBezTo>
                  <a:cubicBezTo>
                    <a:pt x="60" y="10"/>
                    <a:pt x="48" y="1"/>
                    <a:pt x="3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1" name="Google Shape;3341;p45"/>
            <p:cNvSpPr/>
            <p:nvPr/>
          </p:nvSpPr>
          <p:spPr>
            <a:xfrm>
              <a:off x="4533300" y="2210225"/>
              <a:ext cx="1500" cy="1225"/>
            </a:xfrm>
            <a:custGeom>
              <a:rect b="b" l="l" r="r" t="t"/>
              <a:pathLst>
                <a:path extrusionOk="0" h="49" w="60">
                  <a:moveTo>
                    <a:pt x="24" y="0"/>
                  </a:moveTo>
                  <a:cubicBezTo>
                    <a:pt x="0" y="24"/>
                    <a:pt x="0" y="48"/>
                    <a:pt x="24" y="48"/>
                  </a:cubicBezTo>
                  <a:cubicBezTo>
                    <a:pt x="60" y="48"/>
                    <a:pt x="60" y="0"/>
                    <a:pt x="2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2" name="Google Shape;3342;p45"/>
            <p:cNvSpPr/>
            <p:nvPr/>
          </p:nvSpPr>
          <p:spPr>
            <a:xfrm>
              <a:off x="4535050" y="2209625"/>
              <a:ext cx="43225" cy="15300"/>
            </a:xfrm>
            <a:custGeom>
              <a:rect b="b" l="l" r="r" t="t"/>
              <a:pathLst>
                <a:path extrusionOk="0" h="612" w="1729">
                  <a:moveTo>
                    <a:pt x="89" y="1"/>
                  </a:moveTo>
                  <a:cubicBezTo>
                    <a:pt x="40" y="1"/>
                    <a:pt x="0" y="82"/>
                    <a:pt x="49" y="132"/>
                  </a:cubicBezTo>
                  <a:cubicBezTo>
                    <a:pt x="335" y="370"/>
                    <a:pt x="645" y="548"/>
                    <a:pt x="1014" y="596"/>
                  </a:cubicBezTo>
                  <a:cubicBezTo>
                    <a:pt x="1081" y="603"/>
                    <a:pt x="1167" y="611"/>
                    <a:pt x="1256" y="611"/>
                  </a:cubicBezTo>
                  <a:cubicBezTo>
                    <a:pt x="1463" y="611"/>
                    <a:pt x="1686" y="566"/>
                    <a:pt x="1728" y="358"/>
                  </a:cubicBezTo>
                  <a:cubicBezTo>
                    <a:pt x="1728" y="346"/>
                    <a:pt x="1728" y="322"/>
                    <a:pt x="1716" y="310"/>
                  </a:cubicBezTo>
                  <a:cubicBezTo>
                    <a:pt x="1645" y="275"/>
                    <a:pt x="1565" y="264"/>
                    <a:pt x="1483" y="264"/>
                  </a:cubicBezTo>
                  <a:cubicBezTo>
                    <a:pt x="1359" y="264"/>
                    <a:pt x="1228" y="288"/>
                    <a:pt x="1106" y="288"/>
                  </a:cubicBezTo>
                  <a:cubicBezTo>
                    <a:pt x="1091" y="288"/>
                    <a:pt x="1076" y="287"/>
                    <a:pt x="1061" y="286"/>
                  </a:cubicBezTo>
                  <a:cubicBezTo>
                    <a:pt x="752" y="251"/>
                    <a:pt x="395" y="179"/>
                    <a:pt x="121" y="13"/>
                  </a:cubicBezTo>
                  <a:cubicBezTo>
                    <a:pt x="110" y="4"/>
                    <a:pt x="100" y="1"/>
                    <a:pt x="8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3" name="Google Shape;3343;p45"/>
            <p:cNvSpPr/>
            <p:nvPr/>
          </p:nvSpPr>
          <p:spPr>
            <a:xfrm>
              <a:off x="4579125" y="2197975"/>
              <a:ext cx="14025" cy="18850"/>
            </a:xfrm>
            <a:custGeom>
              <a:rect b="b" l="l" r="r" t="t"/>
              <a:pathLst>
                <a:path extrusionOk="0" h="754" w="561">
                  <a:moveTo>
                    <a:pt x="453" y="0"/>
                  </a:moveTo>
                  <a:cubicBezTo>
                    <a:pt x="439" y="0"/>
                    <a:pt x="424" y="7"/>
                    <a:pt x="417" y="14"/>
                  </a:cubicBezTo>
                  <a:cubicBezTo>
                    <a:pt x="370" y="157"/>
                    <a:pt x="275" y="276"/>
                    <a:pt x="227" y="395"/>
                  </a:cubicBezTo>
                  <a:cubicBezTo>
                    <a:pt x="191" y="467"/>
                    <a:pt x="144" y="514"/>
                    <a:pt x="108" y="574"/>
                  </a:cubicBezTo>
                  <a:cubicBezTo>
                    <a:pt x="72" y="609"/>
                    <a:pt x="60" y="669"/>
                    <a:pt x="13" y="717"/>
                  </a:cubicBezTo>
                  <a:cubicBezTo>
                    <a:pt x="1" y="729"/>
                    <a:pt x="13" y="752"/>
                    <a:pt x="25" y="752"/>
                  </a:cubicBezTo>
                  <a:cubicBezTo>
                    <a:pt x="52" y="752"/>
                    <a:pt x="79" y="754"/>
                    <a:pt x="104" y="754"/>
                  </a:cubicBezTo>
                  <a:cubicBezTo>
                    <a:pt x="154" y="754"/>
                    <a:pt x="199" y="748"/>
                    <a:pt x="239" y="717"/>
                  </a:cubicBezTo>
                  <a:cubicBezTo>
                    <a:pt x="310" y="669"/>
                    <a:pt x="382" y="586"/>
                    <a:pt x="429" y="514"/>
                  </a:cubicBezTo>
                  <a:cubicBezTo>
                    <a:pt x="537" y="359"/>
                    <a:pt x="560" y="181"/>
                    <a:pt x="477" y="14"/>
                  </a:cubicBezTo>
                  <a:cubicBezTo>
                    <a:pt x="472" y="4"/>
                    <a:pt x="463" y="0"/>
                    <a:pt x="45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4" name="Google Shape;3344;p45"/>
            <p:cNvSpPr/>
            <p:nvPr/>
          </p:nvSpPr>
          <p:spPr>
            <a:xfrm>
              <a:off x="4581800" y="2168325"/>
              <a:ext cx="13725" cy="33325"/>
            </a:xfrm>
            <a:custGeom>
              <a:rect b="b" l="l" r="r" t="t"/>
              <a:pathLst>
                <a:path extrusionOk="0" h="1333" w="549">
                  <a:moveTo>
                    <a:pt x="435" y="1"/>
                  </a:moveTo>
                  <a:cubicBezTo>
                    <a:pt x="430" y="1"/>
                    <a:pt x="424" y="4"/>
                    <a:pt x="418" y="10"/>
                  </a:cubicBezTo>
                  <a:cubicBezTo>
                    <a:pt x="310" y="224"/>
                    <a:pt x="239" y="462"/>
                    <a:pt x="144" y="688"/>
                  </a:cubicBezTo>
                  <a:cubicBezTo>
                    <a:pt x="84" y="867"/>
                    <a:pt x="1" y="1105"/>
                    <a:pt x="84" y="1284"/>
                  </a:cubicBezTo>
                  <a:cubicBezTo>
                    <a:pt x="101" y="1318"/>
                    <a:pt x="129" y="1333"/>
                    <a:pt x="158" y="1333"/>
                  </a:cubicBezTo>
                  <a:cubicBezTo>
                    <a:pt x="189" y="1333"/>
                    <a:pt x="220" y="1315"/>
                    <a:pt x="239" y="1284"/>
                  </a:cubicBezTo>
                  <a:cubicBezTo>
                    <a:pt x="322" y="1057"/>
                    <a:pt x="370" y="819"/>
                    <a:pt x="441" y="593"/>
                  </a:cubicBezTo>
                  <a:cubicBezTo>
                    <a:pt x="501" y="414"/>
                    <a:pt x="549" y="188"/>
                    <a:pt x="453" y="10"/>
                  </a:cubicBezTo>
                  <a:cubicBezTo>
                    <a:pt x="447" y="4"/>
                    <a:pt x="441" y="1"/>
                    <a:pt x="43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5" name="Google Shape;3345;p45"/>
            <p:cNvSpPr/>
            <p:nvPr/>
          </p:nvSpPr>
          <p:spPr>
            <a:xfrm>
              <a:off x="4597100" y="2147300"/>
              <a:ext cx="3475" cy="6275"/>
            </a:xfrm>
            <a:custGeom>
              <a:rect b="b" l="l" r="r" t="t"/>
              <a:pathLst>
                <a:path extrusionOk="0" h="251" w="139">
                  <a:moveTo>
                    <a:pt x="100" y="0"/>
                  </a:moveTo>
                  <a:cubicBezTo>
                    <a:pt x="93" y="0"/>
                    <a:pt x="86" y="2"/>
                    <a:pt x="79" y="5"/>
                  </a:cubicBezTo>
                  <a:cubicBezTo>
                    <a:pt x="44" y="65"/>
                    <a:pt x="44" y="124"/>
                    <a:pt x="8" y="184"/>
                  </a:cubicBezTo>
                  <a:cubicBezTo>
                    <a:pt x="0" y="222"/>
                    <a:pt x="32" y="250"/>
                    <a:pt x="61" y="250"/>
                  </a:cubicBezTo>
                  <a:cubicBezTo>
                    <a:pt x="78" y="250"/>
                    <a:pt x="95" y="241"/>
                    <a:pt x="103" y="220"/>
                  </a:cubicBezTo>
                  <a:cubicBezTo>
                    <a:pt x="127" y="160"/>
                    <a:pt x="139" y="77"/>
                    <a:pt x="127" y="17"/>
                  </a:cubicBezTo>
                  <a:cubicBezTo>
                    <a:pt x="127" y="9"/>
                    <a:pt x="115" y="0"/>
                    <a:pt x="10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6" name="Google Shape;3346;p45"/>
            <p:cNvSpPr/>
            <p:nvPr/>
          </p:nvSpPr>
          <p:spPr>
            <a:xfrm>
              <a:off x="4595100" y="2088700"/>
              <a:ext cx="11150" cy="49425"/>
            </a:xfrm>
            <a:custGeom>
              <a:rect b="b" l="l" r="r" t="t"/>
              <a:pathLst>
                <a:path extrusionOk="0" h="1977" w="446">
                  <a:moveTo>
                    <a:pt x="35" y="0"/>
                  </a:moveTo>
                  <a:cubicBezTo>
                    <a:pt x="18" y="0"/>
                    <a:pt x="0" y="23"/>
                    <a:pt x="17" y="39"/>
                  </a:cubicBezTo>
                  <a:cubicBezTo>
                    <a:pt x="279" y="670"/>
                    <a:pt x="421" y="1278"/>
                    <a:pt x="314" y="1956"/>
                  </a:cubicBezTo>
                  <a:cubicBezTo>
                    <a:pt x="314" y="1970"/>
                    <a:pt x="322" y="1976"/>
                    <a:pt x="329" y="1976"/>
                  </a:cubicBezTo>
                  <a:cubicBezTo>
                    <a:pt x="334" y="1976"/>
                    <a:pt x="338" y="1973"/>
                    <a:pt x="338" y="1968"/>
                  </a:cubicBezTo>
                  <a:cubicBezTo>
                    <a:pt x="445" y="1325"/>
                    <a:pt x="374" y="599"/>
                    <a:pt x="52" y="16"/>
                  </a:cubicBezTo>
                  <a:cubicBezTo>
                    <a:pt x="49" y="5"/>
                    <a:pt x="42" y="0"/>
                    <a:pt x="3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7" name="Google Shape;3347;p45"/>
            <p:cNvSpPr/>
            <p:nvPr/>
          </p:nvSpPr>
          <p:spPr>
            <a:xfrm>
              <a:off x="4538050" y="2043250"/>
              <a:ext cx="8075" cy="4175"/>
            </a:xfrm>
            <a:custGeom>
              <a:rect b="b" l="l" r="r" t="t"/>
              <a:pathLst>
                <a:path extrusionOk="0" h="167" w="323">
                  <a:moveTo>
                    <a:pt x="25" y="0"/>
                  </a:moveTo>
                  <a:cubicBezTo>
                    <a:pt x="25" y="0"/>
                    <a:pt x="1" y="0"/>
                    <a:pt x="25" y="12"/>
                  </a:cubicBezTo>
                  <a:cubicBezTo>
                    <a:pt x="60" y="36"/>
                    <a:pt x="120" y="48"/>
                    <a:pt x="167" y="71"/>
                  </a:cubicBezTo>
                  <a:cubicBezTo>
                    <a:pt x="215" y="95"/>
                    <a:pt x="275" y="119"/>
                    <a:pt x="298" y="167"/>
                  </a:cubicBezTo>
                  <a:cubicBezTo>
                    <a:pt x="298" y="155"/>
                    <a:pt x="322" y="119"/>
                    <a:pt x="298" y="119"/>
                  </a:cubicBezTo>
                  <a:cubicBezTo>
                    <a:pt x="239" y="119"/>
                    <a:pt x="179" y="60"/>
                    <a:pt x="144" y="48"/>
                  </a:cubicBezTo>
                  <a:cubicBezTo>
                    <a:pt x="96" y="24"/>
                    <a:pt x="48" y="12"/>
                    <a:pt x="2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8" name="Google Shape;3348;p45"/>
            <p:cNvSpPr/>
            <p:nvPr/>
          </p:nvSpPr>
          <p:spPr>
            <a:xfrm>
              <a:off x="4407200" y="2009150"/>
              <a:ext cx="114500" cy="26675"/>
            </a:xfrm>
            <a:custGeom>
              <a:rect b="b" l="l" r="r" t="t"/>
              <a:pathLst>
                <a:path extrusionOk="0" h="1067" w="4580">
                  <a:moveTo>
                    <a:pt x="58" y="0"/>
                  </a:moveTo>
                  <a:cubicBezTo>
                    <a:pt x="28" y="0"/>
                    <a:pt x="0" y="35"/>
                    <a:pt x="20" y="54"/>
                  </a:cubicBezTo>
                  <a:cubicBezTo>
                    <a:pt x="294" y="590"/>
                    <a:pt x="937" y="626"/>
                    <a:pt x="1460" y="662"/>
                  </a:cubicBezTo>
                  <a:cubicBezTo>
                    <a:pt x="2437" y="757"/>
                    <a:pt x="3627" y="721"/>
                    <a:pt x="4556" y="1066"/>
                  </a:cubicBezTo>
                  <a:cubicBezTo>
                    <a:pt x="4580" y="1066"/>
                    <a:pt x="4580" y="1054"/>
                    <a:pt x="4568" y="1054"/>
                  </a:cubicBezTo>
                  <a:cubicBezTo>
                    <a:pt x="3711" y="757"/>
                    <a:pt x="3008" y="697"/>
                    <a:pt x="2103" y="638"/>
                  </a:cubicBezTo>
                  <a:cubicBezTo>
                    <a:pt x="1413" y="602"/>
                    <a:pt x="567" y="566"/>
                    <a:pt x="79" y="7"/>
                  </a:cubicBezTo>
                  <a:cubicBezTo>
                    <a:pt x="72" y="2"/>
                    <a:pt x="65" y="0"/>
                    <a:pt x="5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9" name="Google Shape;3349;p45"/>
            <p:cNvSpPr/>
            <p:nvPr/>
          </p:nvSpPr>
          <p:spPr>
            <a:xfrm>
              <a:off x="4401125" y="1983225"/>
              <a:ext cx="11875" cy="24550"/>
            </a:xfrm>
            <a:custGeom>
              <a:rect b="b" l="l" r="r" t="t"/>
              <a:pathLst>
                <a:path extrusionOk="0" h="982" w="475">
                  <a:moveTo>
                    <a:pt x="423" y="0"/>
                  </a:moveTo>
                  <a:cubicBezTo>
                    <a:pt x="414" y="0"/>
                    <a:pt x="404" y="3"/>
                    <a:pt x="394" y="8"/>
                  </a:cubicBezTo>
                  <a:cubicBezTo>
                    <a:pt x="227" y="91"/>
                    <a:pt x="108" y="317"/>
                    <a:pt x="48" y="496"/>
                  </a:cubicBezTo>
                  <a:cubicBezTo>
                    <a:pt x="1" y="675"/>
                    <a:pt x="84" y="841"/>
                    <a:pt x="179" y="972"/>
                  </a:cubicBezTo>
                  <a:cubicBezTo>
                    <a:pt x="197" y="978"/>
                    <a:pt x="209" y="981"/>
                    <a:pt x="217" y="981"/>
                  </a:cubicBezTo>
                  <a:cubicBezTo>
                    <a:pt x="224" y="981"/>
                    <a:pt x="227" y="978"/>
                    <a:pt x="227" y="972"/>
                  </a:cubicBezTo>
                  <a:cubicBezTo>
                    <a:pt x="263" y="913"/>
                    <a:pt x="275" y="865"/>
                    <a:pt x="263" y="806"/>
                  </a:cubicBezTo>
                  <a:cubicBezTo>
                    <a:pt x="239" y="734"/>
                    <a:pt x="179" y="675"/>
                    <a:pt x="168" y="579"/>
                  </a:cubicBezTo>
                  <a:cubicBezTo>
                    <a:pt x="156" y="389"/>
                    <a:pt x="441" y="258"/>
                    <a:pt x="465" y="67"/>
                  </a:cubicBezTo>
                  <a:cubicBezTo>
                    <a:pt x="474" y="30"/>
                    <a:pt x="455" y="0"/>
                    <a:pt x="42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0" name="Google Shape;3350;p45"/>
            <p:cNvSpPr/>
            <p:nvPr/>
          </p:nvSpPr>
          <p:spPr>
            <a:xfrm>
              <a:off x="4415875" y="1969350"/>
              <a:ext cx="11775" cy="8200"/>
            </a:xfrm>
            <a:custGeom>
              <a:rect b="b" l="l" r="r" t="t"/>
              <a:pathLst>
                <a:path extrusionOk="0" h="328" w="471">
                  <a:moveTo>
                    <a:pt x="436" y="1"/>
                  </a:moveTo>
                  <a:cubicBezTo>
                    <a:pt x="432" y="1"/>
                    <a:pt x="428" y="2"/>
                    <a:pt x="423" y="3"/>
                  </a:cubicBezTo>
                  <a:cubicBezTo>
                    <a:pt x="351" y="27"/>
                    <a:pt x="304" y="63"/>
                    <a:pt x="268" y="99"/>
                  </a:cubicBezTo>
                  <a:cubicBezTo>
                    <a:pt x="209" y="146"/>
                    <a:pt x="149" y="170"/>
                    <a:pt x="66" y="194"/>
                  </a:cubicBezTo>
                  <a:cubicBezTo>
                    <a:pt x="1" y="226"/>
                    <a:pt x="24" y="328"/>
                    <a:pt x="83" y="328"/>
                  </a:cubicBezTo>
                  <a:cubicBezTo>
                    <a:pt x="89" y="328"/>
                    <a:pt x="95" y="327"/>
                    <a:pt x="101" y="325"/>
                  </a:cubicBezTo>
                  <a:cubicBezTo>
                    <a:pt x="220" y="277"/>
                    <a:pt x="447" y="206"/>
                    <a:pt x="470" y="51"/>
                  </a:cubicBezTo>
                  <a:cubicBezTo>
                    <a:pt x="470" y="30"/>
                    <a:pt x="462" y="1"/>
                    <a:pt x="43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1" name="Google Shape;3351;p45"/>
            <p:cNvSpPr/>
            <p:nvPr/>
          </p:nvSpPr>
          <p:spPr>
            <a:xfrm>
              <a:off x="4396375" y="1966600"/>
              <a:ext cx="23300" cy="25875"/>
            </a:xfrm>
            <a:custGeom>
              <a:rect b="b" l="l" r="r" t="t"/>
              <a:pathLst>
                <a:path extrusionOk="0" h="1035" w="932">
                  <a:moveTo>
                    <a:pt x="871" y="1"/>
                  </a:moveTo>
                  <a:cubicBezTo>
                    <a:pt x="859" y="1"/>
                    <a:pt x="846" y="6"/>
                    <a:pt x="834" y="18"/>
                  </a:cubicBezTo>
                  <a:cubicBezTo>
                    <a:pt x="691" y="185"/>
                    <a:pt x="453" y="280"/>
                    <a:pt x="346" y="482"/>
                  </a:cubicBezTo>
                  <a:cubicBezTo>
                    <a:pt x="250" y="625"/>
                    <a:pt x="0" y="851"/>
                    <a:pt x="179" y="1018"/>
                  </a:cubicBezTo>
                  <a:cubicBezTo>
                    <a:pt x="187" y="1027"/>
                    <a:pt x="214" y="1035"/>
                    <a:pt x="241" y="1035"/>
                  </a:cubicBezTo>
                  <a:cubicBezTo>
                    <a:pt x="252" y="1035"/>
                    <a:pt x="264" y="1034"/>
                    <a:pt x="274" y="1030"/>
                  </a:cubicBezTo>
                  <a:cubicBezTo>
                    <a:pt x="369" y="959"/>
                    <a:pt x="358" y="875"/>
                    <a:pt x="346" y="756"/>
                  </a:cubicBezTo>
                  <a:cubicBezTo>
                    <a:pt x="346" y="637"/>
                    <a:pt x="358" y="578"/>
                    <a:pt x="453" y="518"/>
                  </a:cubicBezTo>
                  <a:cubicBezTo>
                    <a:pt x="608" y="387"/>
                    <a:pt x="774" y="256"/>
                    <a:pt x="905" y="89"/>
                  </a:cubicBezTo>
                  <a:cubicBezTo>
                    <a:pt x="932" y="45"/>
                    <a:pt x="906" y="1"/>
                    <a:pt x="87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2" name="Google Shape;3352;p45"/>
            <p:cNvSpPr/>
            <p:nvPr/>
          </p:nvSpPr>
          <p:spPr>
            <a:xfrm>
              <a:off x="4430675" y="1939800"/>
              <a:ext cx="8875" cy="15125"/>
            </a:xfrm>
            <a:custGeom>
              <a:rect b="b" l="l" r="r" t="t"/>
              <a:pathLst>
                <a:path extrusionOk="0" h="605" w="355">
                  <a:moveTo>
                    <a:pt x="322" y="0"/>
                  </a:moveTo>
                  <a:cubicBezTo>
                    <a:pt x="314" y="0"/>
                    <a:pt x="307" y="5"/>
                    <a:pt x="307" y="18"/>
                  </a:cubicBezTo>
                  <a:cubicBezTo>
                    <a:pt x="248" y="209"/>
                    <a:pt x="164" y="411"/>
                    <a:pt x="21" y="578"/>
                  </a:cubicBezTo>
                  <a:cubicBezTo>
                    <a:pt x="1" y="578"/>
                    <a:pt x="24" y="604"/>
                    <a:pt x="39" y="604"/>
                  </a:cubicBezTo>
                  <a:cubicBezTo>
                    <a:pt x="41" y="604"/>
                    <a:pt x="43" y="604"/>
                    <a:pt x="45" y="602"/>
                  </a:cubicBezTo>
                  <a:cubicBezTo>
                    <a:pt x="200" y="435"/>
                    <a:pt x="307" y="257"/>
                    <a:pt x="355" y="30"/>
                  </a:cubicBezTo>
                  <a:cubicBezTo>
                    <a:pt x="355" y="15"/>
                    <a:pt x="336" y="0"/>
                    <a:pt x="32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3" name="Google Shape;3353;p45"/>
            <p:cNvSpPr/>
            <p:nvPr/>
          </p:nvSpPr>
          <p:spPr>
            <a:xfrm>
              <a:off x="4433350" y="1953500"/>
              <a:ext cx="15325" cy="23800"/>
            </a:xfrm>
            <a:custGeom>
              <a:rect b="b" l="l" r="r" t="t"/>
              <a:pathLst>
                <a:path extrusionOk="0" h="952" w="613">
                  <a:moveTo>
                    <a:pt x="569" y="1"/>
                  </a:moveTo>
                  <a:cubicBezTo>
                    <a:pt x="559" y="1"/>
                    <a:pt x="549" y="6"/>
                    <a:pt x="545" y="18"/>
                  </a:cubicBezTo>
                  <a:cubicBezTo>
                    <a:pt x="403" y="328"/>
                    <a:pt x="224" y="625"/>
                    <a:pt x="10" y="911"/>
                  </a:cubicBezTo>
                  <a:cubicBezTo>
                    <a:pt x="1" y="938"/>
                    <a:pt x="12" y="951"/>
                    <a:pt x="33" y="951"/>
                  </a:cubicBezTo>
                  <a:cubicBezTo>
                    <a:pt x="40" y="951"/>
                    <a:pt x="48" y="950"/>
                    <a:pt x="57" y="947"/>
                  </a:cubicBezTo>
                  <a:cubicBezTo>
                    <a:pt x="319" y="685"/>
                    <a:pt x="474" y="387"/>
                    <a:pt x="605" y="54"/>
                  </a:cubicBezTo>
                  <a:cubicBezTo>
                    <a:pt x="613" y="22"/>
                    <a:pt x="589" y="1"/>
                    <a:pt x="56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4" name="Google Shape;3354;p45"/>
            <p:cNvSpPr/>
            <p:nvPr/>
          </p:nvSpPr>
          <p:spPr>
            <a:xfrm>
              <a:off x="4421375" y="1981850"/>
              <a:ext cx="7700" cy="16850"/>
            </a:xfrm>
            <a:custGeom>
              <a:rect b="b" l="l" r="r" t="t"/>
              <a:pathLst>
                <a:path extrusionOk="0" h="674" w="308">
                  <a:moveTo>
                    <a:pt x="185" y="1"/>
                  </a:moveTo>
                  <a:cubicBezTo>
                    <a:pt x="166" y="1"/>
                    <a:pt x="146" y="9"/>
                    <a:pt x="131" y="27"/>
                  </a:cubicBezTo>
                  <a:cubicBezTo>
                    <a:pt x="12" y="206"/>
                    <a:pt x="0" y="587"/>
                    <a:pt x="250" y="670"/>
                  </a:cubicBezTo>
                  <a:cubicBezTo>
                    <a:pt x="257" y="672"/>
                    <a:pt x="263" y="673"/>
                    <a:pt x="268" y="673"/>
                  </a:cubicBezTo>
                  <a:cubicBezTo>
                    <a:pt x="294" y="673"/>
                    <a:pt x="308" y="652"/>
                    <a:pt x="298" y="622"/>
                  </a:cubicBezTo>
                  <a:cubicBezTo>
                    <a:pt x="262" y="539"/>
                    <a:pt x="203" y="480"/>
                    <a:pt x="179" y="408"/>
                  </a:cubicBezTo>
                  <a:cubicBezTo>
                    <a:pt x="143" y="301"/>
                    <a:pt x="167" y="194"/>
                    <a:pt x="227" y="111"/>
                  </a:cubicBezTo>
                  <a:cubicBezTo>
                    <a:pt x="268" y="44"/>
                    <a:pt x="229" y="1"/>
                    <a:pt x="18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5" name="Google Shape;3355;p45"/>
            <p:cNvSpPr/>
            <p:nvPr/>
          </p:nvSpPr>
          <p:spPr>
            <a:xfrm>
              <a:off x="4446125" y="2001350"/>
              <a:ext cx="8025" cy="4100"/>
            </a:xfrm>
            <a:custGeom>
              <a:rect b="b" l="l" r="r" t="t"/>
              <a:pathLst>
                <a:path extrusionOk="0" h="164" w="321">
                  <a:moveTo>
                    <a:pt x="114" y="0"/>
                  </a:moveTo>
                  <a:cubicBezTo>
                    <a:pt x="33" y="0"/>
                    <a:pt x="1" y="119"/>
                    <a:pt x="94" y="140"/>
                  </a:cubicBezTo>
                  <a:cubicBezTo>
                    <a:pt x="153" y="164"/>
                    <a:pt x="213" y="164"/>
                    <a:pt x="273" y="164"/>
                  </a:cubicBezTo>
                  <a:cubicBezTo>
                    <a:pt x="308" y="164"/>
                    <a:pt x="320" y="128"/>
                    <a:pt x="308" y="104"/>
                  </a:cubicBezTo>
                  <a:cubicBezTo>
                    <a:pt x="261" y="57"/>
                    <a:pt x="213" y="45"/>
                    <a:pt x="153" y="9"/>
                  </a:cubicBezTo>
                  <a:cubicBezTo>
                    <a:pt x="139" y="3"/>
                    <a:pt x="126" y="0"/>
                    <a:pt x="11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6" name="Google Shape;3356;p45"/>
            <p:cNvSpPr/>
            <p:nvPr/>
          </p:nvSpPr>
          <p:spPr>
            <a:xfrm>
              <a:off x="4462325" y="2005875"/>
              <a:ext cx="3675" cy="2625"/>
            </a:xfrm>
            <a:custGeom>
              <a:rect b="b" l="l" r="r" t="t"/>
              <a:pathLst>
                <a:path extrusionOk="0" h="105" w="147">
                  <a:moveTo>
                    <a:pt x="50" y="1"/>
                  </a:moveTo>
                  <a:cubicBezTo>
                    <a:pt x="0" y="1"/>
                    <a:pt x="3" y="81"/>
                    <a:pt x="58" y="81"/>
                  </a:cubicBezTo>
                  <a:cubicBezTo>
                    <a:pt x="63" y="81"/>
                    <a:pt x="70" y="80"/>
                    <a:pt x="77" y="78"/>
                  </a:cubicBezTo>
                  <a:cubicBezTo>
                    <a:pt x="89" y="78"/>
                    <a:pt x="89" y="78"/>
                    <a:pt x="101" y="102"/>
                  </a:cubicBezTo>
                  <a:cubicBezTo>
                    <a:pt x="102" y="104"/>
                    <a:pt x="105" y="104"/>
                    <a:pt x="107" y="104"/>
                  </a:cubicBezTo>
                  <a:cubicBezTo>
                    <a:pt x="122" y="104"/>
                    <a:pt x="147" y="77"/>
                    <a:pt x="136" y="66"/>
                  </a:cubicBezTo>
                  <a:cubicBezTo>
                    <a:pt x="113" y="42"/>
                    <a:pt x="101" y="19"/>
                    <a:pt x="77" y="7"/>
                  </a:cubicBezTo>
                  <a:cubicBezTo>
                    <a:pt x="67" y="2"/>
                    <a:pt x="58" y="1"/>
                    <a:pt x="5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7" name="Google Shape;3357;p45"/>
            <p:cNvSpPr/>
            <p:nvPr/>
          </p:nvSpPr>
          <p:spPr>
            <a:xfrm>
              <a:off x="4472250" y="2010025"/>
              <a:ext cx="61575" cy="19275"/>
            </a:xfrm>
            <a:custGeom>
              <a:rect b="b" l="l" r="r" t="t"/>
              <a:pathLst>
                <a:path extrusionOk="0" h="771" w="2463">
                  <a:moveTo>
                    <a:pt x="60" y="1"/>
                  </a:moveTo>
                  <a:cubicBezTo>
                    <a:pt x="9" y="1"/>
                    <a:pt x="0" y="95"/>
                    <a:pt x="73" y="126"/>
                  </a:cubicBezTo>
                  <a:cubicBezTo>
                    <a:pt x="466" y="210"/>
                    <a:pt x="871" y="269"/>
                    <a:pt x="1252" y="377"/>
                  </a:cubicBezTo>
                  <a:cubicBezTo>
                    <a:pt x="1644" y="472"/>
                    <a:pt x="2002" y="686"/>
                    <a:pt x="2383" y="769"/>
                  </a:cubicBezTo>
                  <a:cubicBezTo>
                    <a:pt x="2387" y="770"/>
                    <a:pt x="2391" y="771"/>
                    <a:pt x="2395" y="771"/>
                  </a:cubicBezTo>
                  <a:cubicBezTo>
                    <a:pt x="2436" y="771"/>
                    <a:pt x="2463" y="718"/>
                    <a:pt x="2430" y="674"/>
                  </a:cubicBezTo>
                  <a:cubicBezTo>
                    <a:pt x="2168" y="424"/>
                    <a:pt x="1775" y="365"/>
                    <a:pt x="1430" y="269"/>
                  </a:cubicBezTo>
                  <a:cubicBezTo>
                    <a:pt x="978" y="174"/>
                    <a:pt x="537" y="91"/>
                    <a:pt x="85" y="7"/>
                  </a:cubicBezTo>
                  <a:cubicBezTo>
                    <a:pt x="76" y="3"/>
                    <a:pt x="67" y="1"/>
                    <a:pt x="6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8" name="Google Shape;3358;p45"/>
            <p:cNvSpPr/>
            <p:nvPr/>
          </p:nvSpPr>
          <p:spPr>
            <a:xfrm>
              <a:off x="4546700" y="2034175"/>
              <a:ext cx="1350" cy="1275"/>
            </a:xfrm>
            <a:custGeom>
              <a:rect b="b" l="l" r="r" t="t"/>
              <a:pathLst>
                <a:path extrusionOk="0" h="51" w="54">
                  <a:moveTo>
                    <a:pt x="4" y="1"/>
                  </a:moveTo>
                  <a:lnTo>
                    <a:pt x="4" y="1"/>
                  </a:lnTo>
                  <a:cubicBezTo>
                    <a:pt x="1" y="1"/>
                    <a:pt x="3" y="9"/>
                    <a:pt x="12" y="18"/>
                  </a:cubicBezTo>
                  <a:lnTo>
                    <a:pt x="24" y="42"/>
                  </a:lnTo>
                  <a:cubicBezTo>
                    <a:pt x="24" y="48"/>
                    <a:pt x="33" y="50"/>
                    <a:pt x="40" y="50"/>
                  </a:cubicBezTo>
                  <a:cubicBezTo>
                    <a:pt x="48" y="50"/>
                    <a:pt x="54" y="48"/>
                    <a:pt x="48" y="42"/>
                  </a:cubicBezTo>
                  <a:cubicBezTo>
                    <a:pt x="48" y="18"/>
                    <a:pt x="24" y="6"/>
                    <a:pt x="12" y="6"/>
                  </a:cubicBezTo>
                  <a:cubicBezTo>
                    <a:pt x="8" y="2"/>
                    <a:pt x="6" y="1"/>
                    <a:pt x="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9" name="Google Shape;3359;p45"/>
            <p:cNvSpPr/>
            <p:nvPr/>
          </p:nvSpPr>
          <p:spPr>
            <a:xfrm>
              <a:off x="4573350" y="2047600"/>
              <a:ext cx="6400" cy="4300"/>
            </a:xfrm>
            <a:custGeom>
              <a:rect b="b" l="l" r="r" t="t"/>
              <a:pathLst>
                <a:path extrusionOk="0" h="172" w="256">
                  <a:moveTo>
                    <a:pt x="90" y="1"/>
                  </a:moveTo>
                  <a:cubicBezTo>
                    <a:pt x="32" y="1"/>
                    <a:pt x="0" y="77"/>
                    <a:pt x="53" y="88"/>
                  </a:cubicBezTo>
                  <a:cubicBezTo>
                    <a:pt x="113" y="124"/>
                    <a:pt x="160" y="171"/>
                    <a:pt x="208" y="171"/>
                  </a:cubicBezTo>
                  <a:cubicBezTo>
                    <a:pt x="244" y="171"/>
                    <a:pt x="256" y="124"/>
                    <a:pt x="244" y="112"/>
                  </a:cubicBezTo>
                  <a:cubicBezTo>
                    <a:pt x="208" y="64"/>
                    <a:pt x="160" y="40"/>
                    <a:pt x="113" y="5"/>
                  </a:cubicBezTo>
                  <a:cubicBezTo>
                    <a:pt x="105" y="2"/>
                    <a:pt x="97" y="1"/>
                    <a:pt x="9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0" name="Google Shape;3360;p45"/>
            <p:cNvSpPr/>
            <p:nvPr/>
          </p:nvSpPr>
          <p:spPr>
            <a:xfrm>
              <a:off x="4592325" y="2061375"/>
              <a:ext cx="5275" cy="3025"/>
            </a:xfrm>
            <a:custGeom>
              <a:rect b="b" l="l" r="r" t="t"/>
              <a:pathLst>
                <a:path extrusionOk="0" h="121" w="211">
                  <a:moveTo>
                    <a:pt x="69" y="0"/>
                  </a:moveTo>
                  <a:cubicBezTo>
                    <a:pt x="8" y="0"/>
                    <a:pt x="0" y="97"/>
                    <a:pt x="68" y="97"/>
                  </a:cubicBezTo>
                  <a:cubicBezTo>
                    <a:pt x="116" y="97"/>
                    <a:pt x="128" y="120"/>
                    <a:pt x="175" y="120"/>
                  </a:cubicBezTo>
                  <a:cubicBezTo>
                    <a:pt x="187" y="120"/>
                    <a:pt x="211" y="108"/>
                    <a:pt x="199" y="97"/>
                  </a:cubicBezTo>
                  <a:cubicBezTo>
                    <a:pt x="187" y="37"/>
                    <a:pt x="128" y="1"/>
                    <a:pt x="80" y="1"/>
                  </a:cubicBezTo>
                  <a:cubicBezTo>
                    <a:pt x="76" y="1"/>
                    <a:pt x="73" y="0"/>
                    <a:pt x="6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1" name="Google Shape;3361;p45"/>
            <p:cNvSpPr/>
            <p:nvPr/>
          </p:nvSpPr>
          <p:spPr>
            <a:xfrm>
              <a:off x="4603375" y="2072875"/>
              <a:ext cx="10600" cy="13275"/>
            </a:xfrm>
            <a:custGeom>
              <a:rect b="b" l="l" r="r" t="t"/>
              <a:pathLst>
                <a:path extrusionOk="0" h="531" w="424">
                  <a:moveTo>
                    <a:pt x="82" y="1"/>
                  </a:moveTo>
                  <a:cubicBezTo>
                    <a:pt x="40" y="1"/>
                    <a:pt x="0" y="60"/>
                    <a:pt x="31" y="101"/>
                  </a:cubicBezTo>
                  <a:cubicBezTo>
                    <a:pt x="67" y="172"/>
                    <a:pt x="102" y="244"/>
                    <a:pt x="126" y="303"/>
                  </a:cubicBezTo>
                  <a:cubicBezTo>
                    <a:pt x="174" y="375"/>
                    <a:pt x="209" y="458"/>
                    <a:pt x="269" y="506"/>
                  </a:cubicBezTo>
                  <a:cubicBezTo>
                    <a:pt x="285" y="521"/>
                    <a:pt x="305" y="530"/>
                    <a:pt x="324" y="530"/>
                  </a:cubicBezTo>
                  <a:cubicBezTo>
                    <a:pt x="350" y="530"/>
                    <a:pt x="375" y="515"/>
                    <a:pt x="388" y="482"/>
                  </a:cubicBezTo>
                  <a:cubicBezTo>
                    <a:pt x="424" y="279"/>
                    <a:pt x="245" y="113"/>
                    <a:pt x="102" y="6"/>
                  </a:cubicBezTo>
                  <a:cubicBezTo>
                    <a:pt x="96" y="2"/>
                    <a:pt x="89" y="1"/>
                    <a:pt x="8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2" name="Google Shape;3362;p45"/>
            <p:cNvSpPr/>
            <p:nvPr/>
          </p:nvSpPr>
          <p:spPr>
            <a:xfrm>
              <a:off x="4621400" y="2124050"/>
              <a:ext cx="7025" cy="36925"/>
            </a:xfrm>
            <a:custGeom>
              <a:rect b="b" l="l" r="r" t="t"/>
              <a:pathLst>
                <a:path extrusionOk="0" h="1477" w="281">
                  <a:moveTo>
                    <a:pt x="243" y="0"/>
                  </a:moveTo>
                  <a:cubicBezTo>
                    <a:pt x="228" y="0"/>
                    <a:pt x="215" y="9"/>
                    <a:pt x="215" y="30"/>
                  </a:cubicBezTo>
                  <a:cubicBezTo>
                    <a:pt x="108" y="495"/>
                    <a:pt x="48" y="983"/>
                    <a:pt x="0" y="1459"/>
                  </a:cubicBezTo>
                  <a:cubicBezTo>
                    <a:pt x="0" y="1471"/>
                    <a:pt x="9" y="1477"/>
                    <a:pt x="20" y="1477"/>
                  </a:cubicBezTo>
                  <a:cubicBezTo>
                    <a:pt x="30" y="1477"/>
                    <a:pt x="42" y="1471"/>
                    <a:pt x="48" y="1459"/>
                  </a:cubicBezTo>
                  <a:cubicBezTo>
                    <a:pt x="215" y="1007"/>
                    <a:pt x="179" y="507"/>
                    <a:pt x="274" y="42"/>
                  </a:cubicBezTo>
                  <a:cubicBezTo>
                    <a:pt x="281" y="15"/>
                    <a:pt x="261" y="0"/>
                    <a:pt x="24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3" name="Google Shape;3363;p45"/>
            <p:cNvSpPr/>
            <p:nvPr/>
          </p:nvSpPr>
          <p:spPr>
            <a:xfrm>
              <a:off x="4601550" y="2159550"/>
              <a:ext cx="15100" cy="55225"/>
            </a:xfrm>
            <a:custGeom>
              <a:rect b="b" l="l" r="r" t="t"/>
              <a:pathLst>
                <a:path extrusionOk="0" h="2209" w="604">
                  <a:moveTo>
                    <a:pt x="400" y="0"/>
                  </a:moveTo>
                  <a:cubicBezTo>
                    <a:pt x="366" y="0"/>
                    <a:pt x="330" y="21"/>
                    <a:pt x="318" y="63"/>
                  </a:cubicBezTo>
                  <a:cubicBezTo>
                    <a:pt x="294" y="408"/>
                    <a:pt x="282" y="742"/>
                    <a:pt x="259" y="1075"/>
                  </a:cubicBezTo>
                  <a:cubicBezTo>
                    <a:pt x="235" y="1468"/>
                    <a:pt x="104" y="1777"/>
                    <a:pt x="9" y="2146"/>
                  </a:cubicBezTo>
                  <a:cubicBezTo>
                    <a:pt x="0" y="2181"/>
                    <a:pt x="28" y="2209"/>
                    <a:pt x="54" y="2209"/>
                  </a:cubicBezTo>
                  <a:cubicBezTo>
                    <a:pt x="64" y="2209"/>
                    <a:pt x="73" y="2204"/>
                    <a:pt x="80" y="2194"/>
                  </a:cubicBezTo>
                  <a:cubicBezTo>
                    <a:pt x="604" y="1730"/>
                    <a:pt x="473" y="682"/>
                    <a:pt x="473" y="63"/>
                  </a:cubicBezTo>
                  <a:cubicBezTo>
                    <a:pt x="467" y="21"/>
                    <a:pt x="434" y="0"/>
                    <a:pt x="40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4" name="Google Shape;3364;p45"/>
            <p:cNvSpPr/>
            <p:nvPr/>
          </p:nvSpPr>
          <p:spPr>
            <a:xfrm>
              <a:off x="4587825" y="2223575"/>
              <a:ext cx="10950" cy="9200"/>
            </a:xfrm>
            <a:custGeom>
              <a:rect b="b" l="l" r="r" t="t"/>
              <a:pathLst>
                <a:path extrusionOk="0" h="368" w="438">
                  <a:moveTo>
                    <a:pt x="402" y="0"/>
                  </a:moveTo>
                  <a:cubicBezTo>
                    <a:pt x="398" y="0"/>
                    <a:pt x="395" y="1"/>
                    <a:pt x="391" y="2"/>
                  </a:cubicBezTo>
                  <a:cubicBezTo>
                    <a:pt x="308" y="38"/>
                    <a:pt x="236" y="62"/>
                    <a:pt x="177" y="109"/>
                  </a:cubicBezTo>
                  <a:cubicBezTo>
                    <a:pt x="141" y="145"/>
                    <a:pt x="93" y="169"/>
                    <a:pt x="69" y="205"/>
                  </a:cubicBezTo>
                  <a:cubicBezTo>
                    <a:pt x="34" y="228"/>
                    <a:pt x="22" y="276"/>
                    <a:pt x="10" y="324"/>
                  </a:cubicBezTo>
                  <a:cubicBezTo>
                    <a:pt x="1" y="342"/>
                    <a:pt x="13" y="367"/>
                    <a:pt x="30" y="367"/>
                  </a:cubicBezTo>
                  <a:cubicBezTo>
                    <a:pt x="35" y="367"/>
                    <a:pt x="40" y="365"/>
                    <a:pt x="46" y="359"/>
                  </a:cubicBezTo>
                  <a:cubicBezTo>
                    <a:pt x="81" y="347"/>
                    <a:pt x="129" y="336"/>
                    <a:pt x="153" y="324"/>
                  </a:cubicBezTo>
                  <a:cubicBezTo>
                    <a:pt x="189" y="288"/>
                    <a:pt x="212" y="264"/>
                    <a:pt x="248" y="240"/>
                  </a:cubicBezTo>
                  <a:lnTo>
                    <a:pt x="427" y="62"/>
                  </a:lnTo>
                  <a:cubicBezTo>
                    <a:pt x="437" y="40"/>
                    <a:pt x="429" y="0"/>
                    <a:pt x="40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5" name="Google Shape;3365;p45"/>
            <p:cNvSpPr/>
            <p:nvPr/>
          </p:nvSpPr>
          <p:spPr>
            <a:xfrm>
              <a:off x="4524650" y="2214300"/>
              <a:ext cx="23025" cy="24250"/>
            </a:xfrm>
            <a:custGeom>
              <a:rect b="b" l="l" r="r" t="t"/>
              <a:pathLst>
                <a:path extrusionOk="0" h="970" w="921">
                  <a:moveTo>
                    <a:pt x="40" y="1"/>
                  </a:moveTo>
                  <a:cubicBezTo>
                    <a:pt x="24" y="1"/>
                    <a:pt x="1" y="18"/>
                    <a:pt x="1" y="28"/>
                  </a:cubicBezTo>
                  <a:cubicBezTo>
                    <a:pt x="49" y="207"/>
                    <a:pt x="227" y="373"/>
                    <a:pt x="346" y="504"/>
                  </a:cubicBezTo>
                  <a:cubicBezTo>
                    <a:pt x="501" y="671"/>
                    <a:pt x="656" y="826"/>
                    <a:pt x="834" y="957"/>
                  </a:cubicBezTo>
                  <a:cubicBezTo>
                    <a:pt x="843" y="966"/>
                    <a:pt x="854" y="969"/>
                    <a:pt x="864" y="969"/>
                  </a:cubicBezTo>
                  <a:cubicBezTo>
                    <a:pt x="894" y="969"/>
                    <a:pt x="921" y="936"/>
                    <a:pt x="894" y="909"/>
                  </a:cubicBezTo>
                  <a:cubicBezTo>
                    <a:pt x="739" y="778"/>
                    <a:pt x="584" y="635"/>
                    <a:pt x="441" y="468"/>
                  </a:cubicBezTo>
                  <a:cubicBezTo>
                    <a:pt x="299" y="314"/>
                    <a:pt x="215" y="123"/>
                    <a:pt x="49" y="4"/>
                  </a:cubicBezTo>
                  <a:cubicBezTo>
                    <a:pt x="46" y="2"/>
                    <a:pt x="43" y="1"/>
                    <a:pt x="4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6" name="Google Shape;3366;p45"/>
            <p:cNvSpPr/>
            <p:nvPr/>
          </p:nvSpPr>
          <p:spPr>
            <a:xfrm>
              <a:off x="4497275" y="2197425"/>
              <a:ext cx="14025" cy="15700"/>
            </a:xfrm>
            <a:custGeom>
              <a:rect b="b" l="l" r="r" t="t"/>
              <a:pathLst>
                <a:path extrusionOk="0" h="628" w="561">
                  <a:moveTo>
                    <a:pt x="465" y="0"/>
                  </a:moveTo>
                  <a:cubicBezTo>
                    <a:pt x="179" y="0"/>
                    <a:pt x="1" y="334"/>
                    <a:pt x="72" y="608"/>
                  </a:cubicBezTo>
                  <a:cubicBezTo>
                    <a:pt x="79" y="622"/>
                    <a:pt x="94" y="627"/>
                    <a:pt x="110" y="627"/>
                  </a:cubicBezTo>
                  <a:cubicBezTo>
                    <a:pt x="122" y="627"/>
                    <a:pt x="134" y="625"/>
                    <a:pt x="143" y="620"/>
                  </a:cubicBezTo>
                  <a:cubicBezTo>
                    <a:pt x="239" y="489"/>
                    <a:pt x="262" y="191"/>
                    <a:pt x="465" y="179"/>
                  </a:cubicBezTo>
                  <a:cubicBezTo>
                    <a:pt x="560" y="155"/>
                    <a:pt x="560" y="0"/>
                    <a:pt x="46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7" name="Google Shape;3367;p45"/>
            <p:cNvSpPr/>
            <p:nvPr/>
          </p:nvSpPr>
          <p:spPr>
            <a:xfrm>
              <a:off x="4515225" y="2249775"/>
              <a:ext cx="11375" cy="11450"/>
            </a:xfrm>
            <a:custGeom>
              <a:rect b="b" l="l" r="r" t="t"/>
              <a:pathLst>
                <a:path extrusionOk="0" h="458" w="455">
                  <a:moveTo>
                    <a:pt x="58" y="1"/>
                  </a:moveTo>
                  <a:cubicBezTo>
                    <a:pt x="18" y="1"/>
                    <a:pt x="1" y="63"/>
                    <a:pt x="45" y="85"/>
                  </a:cubicBezTo>
                  <a:cubicBezTo>
                    <a:pt x="116" y="133"/>
                    <a:pt x="152" y="204"/>
                    <a:pt x="223" y="264"/>
                  </a:cubicBezTo>
                  <a:lnTo>
                    <a:pt x="402" y="442"/>
                  </a:lnTo>
                  <a:cubicBezTo>
                    <a:pt x="405" y="453"/>
                    <a:pt x="412" y="458"/>
                    <a:pt x="419" y="458"/>
                  </a:cubicBezTo>
                  <a:cubicBezTo>
                    <a:pt x="436" y="458"/>
                    <a:pt x="454" y="435"/>
                    <a:pt x="437" y="419"/>
                  </a:cubicBezTo>
                  <a:cubicBezTo>
                    <a:pt x="426" y="323"/>
                    <a:pt x="378" y="228"/>
                    <a:pt x="318" y="145"/>
                  </a:cubicBezTo>
                  <a:cubicBezTo>
                    <a:pt x="247" y="73"/>
                    <a:pt x="164" y="26"/>
                    <a:pt x="68" y="2"/>
                  </a:cubicBezTo>
                  <a:cubicBezTo>
                    <a:pt x="65" y="1"/>
                    <a:pt x="61" y="1"/>
                    <a:pt x="5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8" name="Google Shape;3368;p45"/>
            <p:cNvSpPr/>
            <p:nvPr/>
          </p:nvSpPr>
          <p:spPr>
            <a:xfrm>
              <a:off x="4528325" y="2264875"/>
              <a:ext cx="7625" cy="5875"/>
            </a:xfrm>
            <a:custGeom>
              <a:rect b="b" l="l" r="r" t="t"/>
              <a:pathLst>
                <a:path extrusionOk="0" h="235" w="305">
                  <a:moveTo>
                    <a:pt x="50" y="0"/>
                  </a:moveTo>
                  <a:cubicBezTo>
                    <a:pt x="15" y="0"/>
                    <a:pt x="0" y="56"/>
                    <a:pt x="21" y="77"/>
                  </a:cubicBezTo>
                  <a:cubicBezTo>
                    <a:pt x="92" y="124"/>
                    <a:pt x="175" y="184"/>
                    <a:pt x="247" y="231"/>
                  </a:cubicBezTo>
                  <a:cubicBezTo>
                    <a:pt x="251" y="233"/>
                    <a:pt x="256" y="234"/>
                    <a:pt x="260" y="234"/>
                  </a:cubicBezTo>
                  <a:cubicBezTo>
                    <a:pt x="282" y="234"/>
                    <a:pt x="304" y="213"/>
                    <a:pt x="294" y="184"/>
                  </a:cubicBezTo>
                  <a:cubicBezTo>
                    <a:pt x="223" y="112"/>
                    <a:pt x="140" y="53"/>
                    <a:pt x="68" y="5"/>
                  </a:cubicBezTo>
                  <a:cubicBezTo>
                    <a:pt x="62" y="2"/>
                    <a:pt x="55" y="0"/>
                    <a:pt x="5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9" name="Google Shape;3369;p45"/>
            <p:cNvSpPr/>
            <p:nvPr/>
          </p:nvSpPr>
          <p:spPr>
            <a:xfrm>
              <a:off x="4629175" y="2357775"/>
              <a:ext cx="8625" cy="9125"/>
            </a:xfrm>
            <a:custGeom>
              <a:rect b="b" l="l" r="r" t="t"/>
              <a:pathLst>
                <a:path extrusionOk="0" h="365" w="345">
                  <a:moveTo>
                    <a:pt x="61" y="0"/>
                  </a:moveTo>
                  <a:cubicBezTo>
                    <a:pt x="25" y="0"/>
                    <a:pt x="1" y="51"/>
                    <a:pt x="47" y="87"/>
                  </a:cubicBezTo>
                  <a:cubicBezTo>
                    <a:pt x="154" y="159"/>
                    <a:pt x="225" y="254"/>
                    <a:pt x="309" y="349"/>
                  </a:cubicBezTo>
                  <a:cubicBezTo>
                    <a:pt x="312" y="360"/>
                    <a:pt x="317" y="364"/>
                    <a:pt x="322" y="364"/>
                  </a:cubicBezTo>
                  <a:cubicBezTo>
                    <a:pt x="333" y="364"/>
                    <a:pt x="344" y="342"/>
                    <a:pt x="344" y="325"/>
                  </a:cubicBezTo>
                  <a:cubicBezTo>
                    <a:pt x="285" y="206"/>
                    <a:pt x="213" y="87"/>
                    <a:pt x="94" y="16"/>
                  </a:cubicBezTo>
                  <a:cubicBezTo>
                    <a:pt x="83" y="5"/>
                    <a:pt x="71" y="0"/>
                    <a:pt x="6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0" name="Google Shape;3370;p45"/>
            <p:cNvSpPr/>
            <p:nvPr/>
          </p:nvSpPr>
          <p:spPr>
            <a:xfrm>
              <a:off x="4649525" y="2381225"/>
              <a:ext cx="39650" cy="28225"/>
            </a:xfrm>
            <a:custGeom>
              <a:rect b="b" l="l" r="r" t="t"/>
              <a:pathLst>
                <a:path extrusionOk="0" h="1129" w="1586">
                  <a:moveTo>
                    <a:pt x="42" y="1"/>
                  </a:moveTo>
                  <a:cubicBezTo>
                    <a:pt x="21" y="1"/>
                    <a:pt x="0" y="44"/>
                    <a:pt x="30" y="54"/>
                  </a:cubicBezTo>
                  <a:cubicBezTo>
                    <a:pt x="519" y="423"/>
                    <a:pt x="983" y="840"/>
                    <a:pt x="1531" y="1126"/>
                  </a:cubicBezTo>
                  <a:cubicBezTo>
                    <a:pt x="1534" y="1127"/>
                    <a:pt x="1537" y="1128"/>
                    <a:pt x="1541" y="1128"/>
                  </a:cubicBezTo>
                  <a:cubicBezTo>
                    <a:pt x="1563" y="1128"/>
                    <a:pt x="1585" y="1099"/>
                    <a:pt x="1554" y="1078"/>
                  </a:cubicBezTo>
                  <a:cubicBezTo>
                    <a:pt x="1007" y="780"/>
                    <a:pt x="554" y="364"/>
                    <a:pt x="54" y="6"/>
                  </a:cubicBezTo>
                  <a:cubicBezTo>
                    <a:pt x="50" y="3"/>
                    <a:pt x="46" y="1"/>
                    <a:pt x="4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1" name="Google Shape;3371;p45"/>
            <p:cNvSpPr/>
            <p:nvPr/>
          </p:nvSpPr>
          <p:spPr>
            <a:xfrm>
              <a:off x="4600900" y="2310800"/>
              <a:ext cx="9450" cy="9350"/>
            </a:xfrm>
            <a:custGeom>
              <a:rect b="b" l="l" r="r" t="t"/>
              <a:pathLst>
                <a:path extrusionOk="0" h="374" w="378">
                  <a:moveTo>
                    <a:pt x="90" y="1"/>
                  </a:moveTo>
                  <a:cubicBezTo>
                    <a:pt x="45" y="1"/>
                    <a:pt x="1" y="43"/>
                    <a:pt x="35" y="85"/>
                  </a:cubicBezTo>
                  <a:cubicBezTo>
                    <a:pt x="106" y="192"/>
                    <a:pt x="213" y="299"/>
                    <a:pt x="320" y="371"/>
                  </a:cubicBezTo>
                  <a:cubicBezTo>
                    <a:pt x="325" y="373"/>
                    <a:pt x="329" y="374"/>
                    <a:pt x="334" y="374"/>
                  </a:cubicBezTo>
                  <a:cubicBezTo>
                    <a:pt x="355" y="374"/>
                    <a:pt x="378" y="353"/>
                    <a:pt x="368" y="323"/>
                  </a:cubicBezTo>
                  <a:cubicBezTo>
                    <a:pt x="285" y="228"/>
                    <a:pt x="201" y="133"/>
                    <a:pt x="142" y="26"/>
                  </a:cubicBezTo>
                  <a:cubicBezTo>
                    <a:pt x="128" y="8"/>
                    <a:pt x="109" y="1"/>
                    <a:pt x="9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2" name="Google Shape;3372;p45"/>
            <p:cNvSpPr/>
            <p:nvPr/>
          </p:nvSpPr>
          <p:spPr>
            <a:xfrm>
              <a:off x="4739750" y="2445725"/>
              <a:ext cx="9175" cy="5600"/>
            </a:xfrm>
            <a:custGeom>
              <a:rect b="b" l="l" r="r" t="t"/>
              <a:pathLst>
                <a:path extrusionOk="0" h="224" w="367">
                  <a:moveTo>
                    <a:pt x="17" y="0"/>
                  </a:moveTo>
                  <a:cubicBezTo>
                    <a:pt x="2" y="0"/>
                    <a:pt x="0" y="50"/>
                    <a:pt x="29" y="70"/>
                  </a:cubicBezTo>
                  <a:cubicBezTo>
                    <a:pt x="136" y="105"/>
                    <a:pt x="219" y="153"/>
                    <a:pt x="303" y="213"/>
                  </a:cubicBezTo>
                  <a:cubicBezTo>
                    <a:pt x="311" y="220"/>
                    <a:pt x="318" y="224"/>
                    <a:pt x="325" y="224"/>
                  </a:cubicBezTo>
                  <a:cubicBezTo>
                    <a:pt x="351" y="224"/>
                    <a:pt x="366" y="181"/>
                    <a:pt x="339" y="153"/>
                  </a:cubicBezTo>
                  <a:cubicBezTo>
                    <a:pt x="267" y="70"/>
                    <a:pt x="148" y="34"/>
                    <a:pt x="29" y="10"/>
                  </a:cubicBezTo>
                  <a:cubicBezTo>
                    <a:pt x="24" y="3"/>
                    <a:pt x="20" y="0"/>
                    <a:pt x="1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3" name="Google Shape;3373;p45"/>
            <p:cNvSpPr/>
            <p:nvPr/>
          </p:nvSpPr>
          <p:spPr>
            <a:xfrm>
              <a:off x="4785125" y="2465225"/>
              <a:ext cx="4175" cy="2200"/>
            </a:xfrm>
            <a:custGeom>
              <a:rect b="b" l="l" r="r" t="t"/>
              <a:pathLst>
                <a:path extrusionOk="0" h="88" w="167">
                  <a:moveTo>
                    <a:pt x="43" y="1"/>
                  </a:moveTo>
                  <a:cubicBezTo>
                    <a:pt x="0" y="1"/>
                    <a:pt x="6" y="87"/>
                    <a:pt x="59" y="87"/>
                  </a:cubicBezTo>
                  <a:cubicBezTo>
                    <a:pt x="95" y="87"/>
                    <a:pt x="119" y="87"/>
                    <a:pt x="143" y="75"/>
                  </a:cubicBezTo>
                  <a:cubicBezTo>
                    <a:pt x="167" y="64"/>
                    <a:pt x="167" y="16"/>
                    <a:pt x="143" y="16"/>
                  </a:cubicBezTo>
                  <a:cubicBezTo>
                    <a:pt x="107" y="4"/>
                    <a:pt x="71" y="4"/>
                    <a:pt x="59" y="4"/>
                  </a:cubicBezTo>
                  <a:cubicBezTo>
                    <a:pt x="53" y="2"/>
                    <a:pt x="48" y="1"/>
                    <a:pt x="4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4" name="Google Shape;3374;p45"/>
            <p:cNvSpPr/>
            <p:nvPr/>
          </p:nvSpPr>
          <p:spPr>
            <a:xfrm>
              <a:off x="4801475" y="2463225"/>
              <a:ext cx="5675" cy="2150"/>
            </a:xfrm>
            <a:custGeom>
              <a:rect b="b" l="l" r="r" t="t"/>
              <a:pathLst>
                <a:path extrusionOk="0" h="86" w="227">
                  <a:moveTo>
                    <a:pt x="48" y="1"/>
                  </a:moveTo>
                  <a:cubicBezTo>
                    <a:pt x="4" y="1"/>
                    <a:pt x="1" y="85"/>
                    <a:pt x="40" y="85"/>
                  </a:cubicBezTo>
                  <a:cubicBezTo>
                    <a:pt x="43" y="85"/>
                    <a:pt x="46" y="85"/>
                    <a:pt x="48" y="84"/>
                  </a:cubicBezTo>
                  <a:cubicBezTo>
                    <a:pt x="96" y="84"/>
                    <a:pt x="132" y="60"/>
                    <a:pt x="203" y="60"/>
                  </a:cubicBezTo>
                  <a:cubicBezTo>
                    <a:pt x="227" y="60"/>
                    <a:pt x="227" y="25"/>
                    <a:pt x="203" y="25"/>
                  </a:cubicBezTo>
                  <a:cubicBezTo>
                    <a:pt x="156" y="25"/>
                    <a:pt x="108" y="1"/>
                    <a:pt x="4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5" name="Google Shape;3375;p45"/>
            <p:cNvSpPr/>
            <p:nvPr/>
          </p:nvSpPr>
          <p:spPr>
            <a:xfrm>
              <a:off x="4843875" y="2481525"/>
              <a:ext cx="6350" cy="7400"/>
            </a:xfrm>
            <a:custGeom>
              <a:rect b="b" l="l" r="r" t="t"/>
              <a:pathLst>
                <a:path extrusionOk="0" h="296" w="254">
                  <a:moveTo>
                    <a:pt x="46" y="0"/>
                  </a:moveTo>
                  <a:cubicBezTo>
                    <a:pt x="19" y="0"/>
                    <a:pt x="0" y="33"/>
                    <a:pt x="19" y="43"/>
                  </a:cubicBezTo>
                  <a:cubicBezTo>
                    <a:pt x="91" y="126"/>
                    <a:pt x="150" y="197"/>
                    <a:pt x="198" y="281"/>
                  </a:cubicBezTo>
                  <a:cubicBezTo>
                    <a:pt x="201" y="292"/>
                    <a:pt x="208" y="296"/>
                    <a:pt x="216" y="296"/>
                  </a:cubicBezTo>
                  <a:cubicBezTo>
                    <a:pt x="233" y="296"/>
                    <a:pt x="254" y="274"/>
                    <a:pt x="245" y="257"/>
                  </a:cubicBezTo>
                  <a:cubicBezTo>
                    <a:pt x="198" y="162"/>
                    <a:pt x="138" y="78"/>
                    <a:pt x="67" y="7"/>
                  </a:cubicBezTo>
                  <a:cubicBezTo>
                    <a:pt x="60" y="2"/>
                    <a:pt x="53" y="0"/>
                    <a:pt x="4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6" name="Google Shape;3376;p45"/>
            <p:cNvSpPr/>
            <p:nvPr/>
          </p:nvSpPr>
          <p:spPr>
            <a:xfrm>
              <a:off x="4875000" y="2528725"/>
              <a:ext cx="1950" cy="7825"/>
            </a:xfrm>
            <a:custGeom>
              <a:rect b="b" l="l" r="r" t="t"/>
              <a:pathLst>
                <a:path extrusionOk="0" h="313" w="78">
                  <a:moveTo>
                    <a:pt x="41" y="0"/>
                  </a:moveTo>
                  <a:cubicBezTo>
                    <a:pt x="21" y="0"/>
                    <a:pt x="1" y="12"/>
                    <a:pt x="1" y="36"/>
                  </a:cubicBezTo>
                  <a:cubicBezTo>
                    <a:pt x="1" y="119"/>
                    <a:pt x="12" y="202"/>
                    <a:pt x="12" y="286"/>
                  </a:cubicBezTo>
                  <a:cubicBezTo>
                    <a:pt x="12" y="304"/>
                    <a:pt x="21" y="313"/>
                    <a:pt x="30" y="313"/>
                  </a:cubicBezTo>
                  <a:cubicBezTo>
                    <a:pt x="39" y="313"/>
                    <a:pt x="48" y="304"/>
                    <a:pt x="48" y="286"/>
                  </a:cubicBezTo>
                  <a:cubicBezTo>
                    <a:pt x="48" y="202"/>
                    <a:pt x="72" y="119"/>
                    <a:pt x="72" y="36"/>
                  </a:cubicBezTo>
                  <a:cubicBezTo>
                    <a:pt x="78" y="12"/>
                    <a:pt x="60" y="0"/>
                    <a:pt x="4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7" name="Google Shape;3377;p45"/>
            <p:cNvSpPr/>
            <p:nvPr/>
          </p:nvSpPr>
          <p:spPr>
            <a:xfrm>
              <a:off x="4868025" y="2552375"/>
              <a:ext cx="5625" cy="4000"/>
            </a:xfrm>
            <a:custGeom>
              <a:rect b="b" l="l" r="r" t="t"/>
              <a:pathLst>
                <a:path extrusionOk="0" h="160" w="225">
                  <a:moveTo>
                    <a:pt x="176" y="0"/>
                  </a:moveTo>
                  <a:cubicBezTo>
                    <a:pt x="171" y="0"/>
                    <a:pt x="165" y="2"/>
                    <a:pt x="161" y="7"/>
                  </a:cubicBezTo>
                  <a:cubicBezTo>
                    <a:pt x="113" y="54"/>
                    <a:pt x="53" y="90"/>
                    <a:pt x="18" y="114"/>
                  </a:cubicBezTo>
                  <a:cubicBezTo>
                    <a:pt x="0" y="139"/>
                    <a:pt x="14" y="159"/>
                    <a:pt x="32" y="159"/>
                  </a:cubicBezTo>
                  <a:cubicBezTo>
                    <a:pt x="39" y="159"/>
                    <a:pt x="47" y="156"/>
                    <a:pt x="53" y="149"/>
                  </a:cubicBezTo>
                  <a:cubicBezTo>
                    <a:pt x="101" y="102"/>
                    <a:pt x="161" y="90"/>
                    <a:pt x="196" y="42"/>
                  </a:cubicBezTo>
                  <a:cubicBezTo>
                    <a:pt x="225" y="33"/>
                    <a:pt x="200" y="0"/>
                    <a:pt x="17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8" name="Google Shape;3378;p45"/>
            <p:cNvSpPr/>
            <p:nvPr/>
          </p:nvSpPr>
          <p:spPr>
            <a:xfrm>
              <a:off x="4864200" y="2565425"/>
              <a:ext cx="13150" cy="16050"/>
            </a:xfrm>
            <a:custGeom>
              <a:rect b="b" l="l" r="r" t="t"/>
              <a:pathLst>
                <a:path extrusionOk="0" h="642" w="526">
                  <a:moveTo>
                    <a:pt x="56" y="0"/>
                  </a:moveTo>
                  <a:cubicBezTo>
                    <a:pt x="28" y="0"/>
                    <a:pt x="1" y="19"/>
                    <a:pt x="16" y="56"/>
                  </a:cubicBezTo>
                  <a:cubicBezTo>
                    <a:pt x="87" y="306"/>
                    <a:pt x="218" y="532"/>
                    <a:pt x="468" y="639"/>
                  </a:cubicBezTo>
                  <a:cubicBezTo>
                    <a:pt x="472" y="641"/>
                    <a:pt x="476" y="641"/>
                    <a:pt x="480" y="641"/>
                  </a:cubicBezTo>
                  <a:cubicBezTo>
                    <a:pt x="509" y="641"/>
                    <a:pt x="525" y="602"/>
                    <a:pt x="504" y="592"/>
                  </a:cubicBezTo>
                  <a:cubicBezTo>
                    <a:pt x="290" y="461"/>
                    <a:pt x="159" y="258"/>
                    <a:pt x="99" y="20"/>
                  </a:cubicBezTo>
                  <a:cubicBezTo>
                    <a:pt x="90" y="7"/>
                    <a:pt x="73" y="0"/>
                    <a:pt x="5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9" name="Google Shape;3379;p45"/>
            <p:cNvSpPr/>
            <p:nvPr/>
          </p:nvSpPr>
          <p:spPr>
            <a:xfrm>
              <a:off x="4887575" y="2593400"/>
              <a:ext cx="9825" cy="18275"/>
            </a:xfrm>
            <a:custGeom>
              <a:rect b="b" l="l" r="r" t="t"/>
              <a:pathLst>
                <a:path extrusionOk="0" h="731" w="393">
                  <a:moveTo>
                    <a:pt x="85" y="0"/>
                  </a:moveTo>
                  <a:cubicBezTo>
                    <a:pt x="46" y="0"/>
                    <a:pt x="1" y="43"/>
                    <a:pt x="33" y="92"/>
                  </a:cubicBezTo>
                  <a:cubicBezTo>
                    <a:pt x="129" y="306"/>
                    <a:pt x="212" y="544"/>
                    <a:pt x="343" y="723"/>
                  </a:cubicBezTo>
                  <a:cubicBezTo>
                    <a:pt x="348" y="728"/>
                    <a:pt x="359" y="731"/>
                    <a:pt x="368" y="731"/>
                  </a:cubicBezTo>
                  <a:cubicBezTo>
                    <a:pt x="382" y="731"/>
                    <a:pt x="393" y="725"/>
                    <a:pt x="379" y="711"/>
                  </a:cubicBezTo>
                  <a:cubicBezTo>
                    <a:pt x="319" y="485"/>
                    <a:pt x="224" y="247"/>
                    <a:pt x="129" y="32"/>
                  </a:cubicBezTo>
                  <a:cubicBezTo>
                    <a:pt x="121" y="10"/>
                    <a:pt x="104" y="0"/>
                    <a:pt x="8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0" name="Google Shape;3380;p45"/>
            <p:cNvSpPr/>
            <p:nvPr/>
          </p:nvSpPr>
          <p:spPr>
            <a:xfrm>
              <a:off x="4900600" y="2663925"/>
              <a:ext cx="5675" cy="15500"/>
            </a:xfrm>
            <a:custGeom>
              <a:rect b="b" l="l" r="r" t="t"/>
              <a:pathLst>
                <a:path extrusionOk="0" h="620" w="227">
                  <a:moveTo>
                    <a:pt x="127" y="0"/>
                  </a:moveTo>
                  <a:cubicBezTo>
                    <a:pt x="105" y="0"/>
                    <a:pt x="84" y="15"/>
                    <a:pt x="84" y="45"/>
                  </a:cubicBezTo>
                  <a:cubicBezTo>
                    <a:pt x="84" y="152"/>
                    <a:pt x="72" y="236"/>
                    <a:pt x="60" y="343"/>
                  </a:cubicBezTo>
                  <a:cubicBezTo>
                    <a:pt x="48" y="426"/>
                    <a:pt x="1" y="509"/>
                    <a:pt x="12" y="581"/>
                  </a:cubicBezTo>
                  <a:cubicBezTo>
                    <a:pt x="12" y="597"/>
                    <a:pt x="35" y="620"/>
                    <a:pt x="58" y="620"/>
                  </a:cubicBezTo>
                  <a:cubicBezTo>
                    <a:pt x="67" y="620"/>
                    <a:pt x="77" y="616"/>
                    <a:pt x="84" y="605"/>
                  </a:cubicBezTo>
                  <a:cubicBezTo>
                    <a:pt x="227" y="486"/>
                    <a:pt x="179" y="212"/>
                    <a:pt x="179" y="45"/>
                  </a:cubicBezTo>
                  <a:cubicBezTo>
                    <a:pt x="173" y="15"/>
                    <a:pt x="149" y="0"/>
                    <a:pt x="12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1" name="Google Shape;3381;p45"/>
            <p:cNvSpPr/>
            <p:nvPr/>
          </p:nvSpPr>
          <p:spPr>
            <a:xfrm>
              <a:off x="4857150" y="2723075"/>
              <a:ext cx="29025" cy="13850"/>
            </a:xfrm>
            <a:custGeom>
              <a:rect b="b" l="l" r="r" t="t"/>
              <a:pathLst>
                <a:path extrusionOk="0" h="554" w="1161">
                  <a:moveTo>
                    <a:pt x="1079" y="1"/>
                  </a:moveTo>
                  <a:cubicBezTo>
                    <a:pt x="1069" y="1"/>
                    <a:pt x="1058" y="4"/>
                    <a:pt x="1048" y="13"/>
                  </a:cubicBezTo>
                  <a:cubicBezTo>
                    <a:pt x="905" y="120"/>
                    <a:pt x="691" y="203"/>
                    <a:pt x="512" y="263"/>
                  </a:cubicBezTo>
                  <a:cubicBezTo>
                    <a:pt x="369" y="322"/>
                    <a:pt x="179" y="322"/>
                    <a:pt x="36" y="418"/>
                  </a:cubicBezTo>
                  <a:cubicBezTo>
                    <a:pt x="0" y="441"/>
                    <a:pt x="0" y="501"/>
                    <a:pt x="36" y="513"/>
                  </a:cubicBezTo>
                  <a:cubicBezTo>
                    <a:pt x="88" y="542"/>
                    <a:pt x="146" y="554"/>
                    <a:pt x="207" y="554"/>
                  </a:cubicBezTo>
                  <a:cubicBezTo>
                    <a:pt x="343" y="554"/>
                    <a:pt x="492" y="498"/>
                    <a:pt x="607" y="465"/>
                  </a:cubicBezTo>
                  <a:cubicBezTo>
                    <a:pt x="810" y="382"/>
                    <a:pt x="965" y="263"/>
                    <a:pt x="1131" y="120"/>
                  </a:cubicBezTo>
                  <a:cubicBezTo>
                    <a:pt x="1161" y="81"/>
                    <a:pt x="1125" y="1"/>
                    <a:pt x="107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2" name="Google Shape;3382;p45"/>
            <p:cNvSpPr/>
            <p:nvPr/>
          </p:nvSpPr>
          <p:spPr>
            <a:xfrm>
              <a:off x="4807425" y="2738425"/>
              <a:ext cx="9850" cy="3150"/>
            </a:xfrm>
            <a:custGeom>
              <a:rect b="b" l="l" r="r" t="t"/>
              <a:pathLst>
                <a:path extrusionOk="0" h="126" w="394">
                  <a:moveTo>
                    <a:pt x="88" y="1"/>
                  </a:moveTo>
                  <a:cubicBezTo>
                    <a:pt x="67" y="1"/>
                    <a:pt x="46" y="2"/>
                    <a:pt x="25" y="6"/>
                  </a:cubicBezTo>
                  <a:cubicBezTo>
                    <a:pt x="1" y="6"/>
                    <a:pt x="1" y="42"/>
                    <a:pt x="25" y="54"/>
                  </a:cubicBezTo>
                  <a:cubicBezTo>
                    <a:pt x="144" y="89"/>
                    <a:pt x="263" y="89"/>
                    <a:pt x="394" y="125"/>
                  </a:cubicBezTo>
                  <a:cubicBezTo>
                    <a:pt x="303" y="54"/>
                    <a:pt x="203" y="1"/>
                    <a:pt x="8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3" name="Google Shape;3383;p45"/>
            <p:cNvSpPr/>
            <p:nvPr/>
          </p:nvSpPr>
          <p:spPr>
            <a:xfrm>
              <a:off x="4751825" y="2728075"/>
              <a:ext cx="23475" cy="5525"/>
            </a:xfrm>
            <a:custGeom>
              <a:rect b="b" l="l" r="r" t="t"/>
              <a:pathLst>
                <a:path extrusionOk="0" h="221" w="939">
                  <a:moveTo>
                    <a:pt x="424" y="0"/>
                  </a:moveTo>
                  <a:cubicBezTo>
                    <a:pt x="262" y="0"/>
                    <a:pt x="110" y="33"/>
                    <a:pt x="10" y="170"/>
                  </a:cubicBezTo>
                  <a:cubicBezTo>
                    <a:pt x="0" y="199"/>
                    <a:pt x="15" y="221"/>
                    <a:pt x="40" y="221"/>
                  </a:cubicBezTo>
                  <a:cubicBezTo>
                    <a:pt x="46" y="221"/>
                    <a:pt x="52" y="220"/>
                    <a:pt x="58" y="218"/>
                  </a:cubicBezTo>
                  <a:cubicBezTo>
                    <a:pt x="178" y="143"/>
                    <a:pt x="307" y="124"/>
                    <a:pt x="437" y="124"/>
                  </a:cubicBezTo>
                  <a:cubicBezTo>
                    <a:pt x="578" y="124"/>
                    <a:pt x="720" y="146"/>
                    <a:pt x="856" y="146"/>
                  </a:cubicBezTo>
                  <a:cubicBezTo>
                    <a:pt x="859" y="147"/>
                    <a:pt x="863" y="147"/>
                    <a:pt x="866" y="147"/>
                  </a:cubicBezTo>
                  <a:cubicBezTo>
                    <a:pt x="939" y="147"/>
                    <a:pt x="935" y="27"/>
                    <a:pt x="856" y="27"/>
                  </a:cubicBezTo>
                  <a:cubicBezTo>
                    <a:pt x="725" y="27"/>
                    <a:pt x="571" y="0"/>
                    <a:pt x="42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4" name="Google Shape;3384;p45"/>
            <p:cNvSpPr/>
            <p:nvPr/>
          </p:nvSpPr>
          <p:spPr>
            <a:xfrm>
              <a:off x="4735400" y="2762775"/>
              <a:ext cx="6500" cy="10575"/>
            </a:xfrm>
            <a:custGeom>
              <a:rect b="b" l="l" r="r" t="t"/>
              <a:pathLst>
                <a:path extrusionOk="0" h="423" w="260">
                  <a:moveTo>
                    <a:pt x="182" y="1"/>
                  </a:moveTo>
                  <a:cubicBezTo>
                    <a:pt x="168" y="1"/>
                    <a:pt x="154" y="7"/>
                    <a:pt x="143" y="20"/>
                  </a:cubicBezTo>
                  <a:cubicBezTo>
                    <a:pt x="84" y="80"/>
                    <a:pt x="60" y="127"/>
                    <a:pt x="24" y="199"/>
                  </a:cubicBezTo>
                  <a:cubicBezTo>
                    <a:pt x="1" y="270"/>
                    <a:pt x="12" y="330"/>
                    <a:pt x="48" y="389"/>
                  </a:cubicBezTo>
                  <a:cubicBezTo>
                    <a:pt x="55" y="410"/>
                    <a:pt x="74" y="423"/>
                    <a:pt x="93" y="423"/>
                  </a:cubicBezTo>
                  <a:cubicBezTo>
                    <a:pt x="107" y="423"/>
                    <a:pt x="122" y="416"/>
                    <a:pt x="132" y="401"/>
                  </a:cubicBezTo>
                  <a:cubicBezTo>
                    <a:pt x="167" y="365"/>
                    <a:pt x="179" y="318"/>
                    <a:pt x="191" y="258"/>
                  </a:cubicBezTo>
                  <a:cubicBezTo>
                    <a:pt x="203" y="199"/>
                    <a:pt x="239" y="139"/>
                    <a:pt x="251" y="80"/>
                  </a:cubicBezTo>
                  <a:cubicBezTo>
                    <a:pt x="259" y="37"/>
                    <a:pt x="219" y="1"/>
                    <a:pt x="18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5" name="Google Shape;3385;p45"/>
            <p:cNvSpPr/>
            <p:nvPr/>
          </p:nvSpPr>
          <p:spPr>
            <a:xfrm>
              <a:off x="4753275" y="2796000"/>
              <a:ext cx="5975" cy="3300"/>
            </a:xfrm>
            <a:custGeom>
              <a:rect b="b" l="l" r="r" t="t"/>
              <a:pathLst>
                <a:path extrusionOk="0" h="132" w="239">
                  <a:moveTo>
                    <a:pt x="147" y="1"/>
                  </a:moveTo>
                  <a:cubicBezTo>
                    <a:pt x="119" y="1"/>
                    <a:pt x="89" y="7"/>
                    <a:pt x="59" y="13"/>
                  </a:cubicBezTo>
                  <a:cubicBezTo>
                    <a:pt x="56" y="12"/>
                    <a:pt x="53" y="12"/>
                    <a:pt x="51" y="12"/>
                  </a:cubicBezTo>
                  <a:cubicBezTo>
                    <a:pt x="0" y="12"/>
                    <a:pt x="3" y="109"/>
                    <a:pt x="59" y="120"/>
                  </a:cubicBezTo>
                  <a:cubicBezTo>
                    <a:pt x="89" y="126"/>
                    <a:pt x="119" y="132"/>
                    <a:pt x="147" y="132"/>
                  </a:cubicBezTo>
                  <a:cubicBezTo>
                    <a:pt x="176" y="132"/>
                    <a:pt x="202" y="126"/>
                    <a:pt x="226" y="108"/>
                  </a:cubicBezTo>
                  <a:cubicBezTo>
                    <a:pt x="238" y="84"/>
                    <a:pt x="238" y="48"/>
                    <a:pt x="226" y="25"/>
                  </a:cubicBezTo>
                  <a:cubicBezTo>
                    <a:pt x="202" y="7"/>
                    <a:pt x="176" y="1"/>
                    <a:pt x="14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6" name="Google Shape;3386;p45"/>
            <p:cNvSpPr/>
            <p:nvPr/>
          </p:nvSpPr>
          <p:spPr>
            <a:xfrm>
              <a:off x="4786600" y="2818600"/>
              <a:ext cx="6425" cy="2800"/>
            </a:xfrm>
            <a:custGeom>
              <a:rect b="b" l="l" r="r" t="t"/>
              <a:pathLst>
                <a:path extrusionOk="0" h="112" w="257">
                  <a:moveTo>
                    <a:pt x="41" y="1"/>
                  </a:moveTo>
                  <a:cubicBezTo>
                    <a:pt x="1" y="1"/>
                    <a:pt x="4" y="97"/>
                    <a:pt x="60" y="97"/>
                  </a:cubicBezTo>
                  <a:cubicBezTo>
                    <a:pt x="108" y="97"/>
                    <a:pt x="155" y="97"/>
                    <a:pt x="179" y="109"/>
                  </a:cubicBezTo>
                  <a:cubicBezTo>
                    <a:pt x="185" y="111"/>
                    <a:pt x="192" y="112"/>
                    <a:pt x="199" y="112"/>
                  </a:cubicBezTo>
                  <a:cubicBezTo>
                    <a:pt x="229" y="112"/>
                    <a:pt x="256" y="91"/>
                    <a:pt x="227" y="61"/>
                  </a:cubicBezTo>
                  <a:cubicBezTo>
                    <a:pt x="179" y="2"/>
                    <a:pt x="119" y="2"/>
                    <a:pt x="48" y="2"/>
                  </a:cubicBezTo>
                  <a:cubicBezTo>
                    <a:pt x="46" y="1"/>
                    <a:pt x="43" y="1"/>
                    <a:pt x="4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7" name="Google Shape;3387;p45"/>
            <p:cNvSpPr/>
            <p:nvPr/>
          </p:nvSpPr>
          <p:spPr>
            <a:xfrm>
              <a:off x="4805925" y="2839975"/>
              <a:ext cx="5100" cy="3725"/>
            </a:xfrm>
            <a:custGeom>
              <a:rect b="b" l="l" r="r" t="t"/>
              <a:pathLst>
                <a:path extrusionOk="0" h="149" w="204">
                  <a:moveTo>
                    <a:pt x="99" y="0"/>
                  </a:moveTo>
                  <a:cubicBezTo>
                    <a:pt x="47" y="0"/>
                    <a:pt x="0" y="56"/>
                    <a:pt x="61" y="99"/>
                  </a:cubicBezTo>
                  <a:cubicBezTo>
                    <a:pt x="93" y="110"/>
                    <a:pt x="115" y="149"/>
                    <a:pt x="153" y="149"/>
                  </a:cubicBezTo>
                  <a:cubicBezTo>
                    <a:pt x="158" y="149"/>
                    <a:pt x="163" y="148"/>
                    <a:pt x="168" y="147"/>
                  </a:cubicBezTo>
                  <a:cubicBezTo>
                    <a:pt x="204" y="147"/>
                    <a:pt x="204" y="111"/>
                    <a:pt x="180" y="99"/>
                  </a:cubicBezTo>
                  <a:cubicBezTo>
                    <a:pt x="168" y="87"/>
                    <a:pt x="156" y="40"/>
                    <a:pt x="156" y="28"/>
                  </a:cubicBezTo>
                  <a:cubicBezTo>
                    <a:pt x="140" y="8"/>
                    <a:pt x="119" y="0"/>
                    <a:pt x="9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8" name="Google Shape;3388;p45"/>
            <p:cNvSpPr/>
            <p:nvPr/>
          </p:nvSpPr>
          <p:spPr>
            <a:xfrm>
              <a:off x="4816650" y="2894425"/>
              <a:ext cx="13125" cy="41650"/>
            </a:xfrm>
            <a:custGeom>
              <a:rect b="b" l="l" r="r" t="t"/>
              <a:pathLst>
                <a:path extrusionOk="0" h="1666" w="525">
                  <a:moveTo>
                    <a:pt x="31" y="0"/>
                  </a:moveTo>
                  <a:cubicBezTo>
                    <a:pt x="21" y="0"/>
                    <a:pt x="1" y="14"/>
                    <a:pt x="1" y="41"/>
                  </a:cubicBezTo>
                  <a:cubicBezTo>
                    <a:pt x="263" y="553"/>
                    <a:pt x="263" y="1088"/>
                    <a:pt x="370" y="1648"/>
                  </a:cubicBezTo>
                  <a:cubicBezTo>
                    <a:pt x="370" y="1660"/>
                    <a:pt x="385" y="1666"/>
                    <a:pt x="400" y="1666"/>
                  </a:cubicBezTo>
                  <a:cubicBezTo>
                    <a:pt x="415" y="1666"/>
                    <a:pt x="430" y="1660"/>
                    <a:pt x="430" y="1648"/>
                  </a:cubicBezTo>
                  <a:cubicBezTo>
                    <a:pt x="525" y="1088"/>
                    <a:pt x="311" y="481"/>
                    <a:pt x="37" y="5"/>
                  </a:cubicBezTo>
                  <a:cubicBezTo>
                    <a:pt x="37" y="2"/>
                    <a:pt x="34" y="0"/>
                    <a:pt x="3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9" name="Google Shape;3389;p45"/>
            <p:cNvSpPr/>
            <p:nvPr/>
          </p:nvSpPr>
          <p:spPr>
            <a:xfrm>
              <a:off x="4828275" y="2960675"/>
              <a:ext cx="2700" cy="4950"/>
            </a:xfrm>
            <a:custGeom>
              <a:rect b="b" l="l" r="r" t="t"/>
              <a:pathLst>
                <a:path extrusionOk="0" h="198" w="108">
                  <a:moveTo>
                    <a:pt x="54" y="1"/>
                  </a:moveTo>
                  <a:cubicBezTo>
                    <a:pt x="27" y="1"/>
                    <a:pt x="0" y="16"/>
                    <a:pt x="0" y="46"/>
                  </a:cubicBezTo>
                  <a:cubicBezTo>
                    <a:pt x="0" y="93"/>
                    <a:pt x="0" y="141"/>
                    <a:pt x="36" y="189"/>
                  </a:cubicBezTo>
                  <a:cubicBezTo>
                    <a:pt x="42" y="194"/>
                    <a:pt x="48" y="197"/>
                    <a:pt x="55" y="197"/>
                  </a:cubicBezTo>
                  <a:cubicBezTo>
                    <a:pt x="63" y="197"/>
                    <a:pt x="72" y="194"/>
                    <a:pt x="84" y="189"/>
                  </a:cubicBezTo>
                  <a:cubicBezTo>
                    <a:pt x="107" y="153"/>
                    <a:pt x="107" y="93"/>
                    <a:pt x="107" y="46"/>
                  </a:cubicBezTo>
                  <a:cubicBezTo>
                    <a:pt x="107" y="16"/>
                    <a:pt x="81" y="1"/>
                    <a:pt x="5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0" name="Google Shape;3390;p45"/>
            <p:cNvSpPr/>
            <p:nvPr/>
          </p:nvSpPr>
          <p:spPr>
            <a:xfrm>
              <a:off x="4831850" y="2990450"/>
              <a:ext cx="11225" cy="16925"/>
            </a:xfrm>
            <a:custGeom>
              <a:rect b="b" l="l" r="r" t="t"/>
              <a:pathLst>
                <a:path extrusionOk="0" h="677" w="449">
                  <a:moveTo>
                    <a:pt x="67" y="0"/>
                  </a:moveTo>
                  <a:cubicBezTo>
                    <a:pt x="35" y="0"/>
                    <a:pt x="0" y="37"/>
                    <a:pt x="24" y="69"/>
                  </a:cubicBezTo>
                  <a:cubicBezTo>
                    <a:pt x="72" y="164"/>
                    <a:pt x="107" y="271"/>
                    <a:pt x="179" y="379"/>
                  </a:cubicBezTo>
                  <a:cubicBezTo>
                    <a:pt x="238" y="462"/>
                    <a:pt x="310" y="557"/>
                    <a:pt x="369" y="664"/>
                  </a:cubicBezTo>
                  <a:cubicBezTo>
                    <a:pt x="373" y="672"/>
                    <a:pt x="384" y="676"/>
                    <a:pt x="396" y="676"/>
                  </a:cubicBezTo>
                  <a:cubicBezTo>
                    <a:pt x="420" y="676"/>
                    <a:pt x="449" y="660"/>
                    <a:pt x="441" y="629"/>
                  </a:cubicBezTo>
                  <a:cubicBezTo>
                    <a:pt x="393" y="522"/>
                    <a:pt x="369" y="426"/>
                    <a:pt x="310" y="331"/>
                  </a:cubicBezTo>
                  <a:cubicBezTo>
                    <a:pt x="250" y="224"/>
                    <a:pt x="167" y="129"/>
                    <a:pt x="107" y="33"/>
                  </a:cubicBezTo>
                  <a:cubicBezTo>
                    <a:pt x="99" y="10"/>
                    <a:pt x="84" y="0"/>
                    <a:pt x="6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1" name="Google Shape;3391;p45"/>
            <p:cNvSpPr/>
            <p:nvPr/>
          </p:nvSpPr>
          <p:spPr>
            <a:xfrm>
              <a:off x="4824800" y="3012400"/>
              <a:ext cx="6850" cy="16125"/>
            </a:xfrm>
            <a:custGeom>
              <a:rect b="b" l="l" r="r" t="t"/>
              <a:pathLst>
                <a:path extrusionOk="0" h="645" w="274">
                  <a:moveTo>
                    <a:pt x="34" y="0"/>
                  </a:moveTo>
                  <a:cubicBezTo>
                    <a:pt x="18" y="0"/>
                    <a:pt x="1" y="13"/>
                    <a:pt x="8" y="36"/>
                  </a:cubicBezTo>
                  <a:cubicBezTo>
                    <a:pt x="68" y="227"/>
                    <a:pt x="163" y="441"/>
                    <a:pt x="223" y="632"/>
                  </a:cubicBezTo>
                  <a:cubicBezTo>
                    <a:pt x="227" y="640"/>
                    <a:pt x="236" y="644"/>
                    <a:pt x="244" y="644"/>
                  </a:cubicBezTo>
                  <a:cubicBezTo>
                    <a:pt x="259" y="644"/>
                    <a:pt x="274" y="631"/>
                    <a:pt x="258" y="608"/>
                  </a:cubicBezTo>
                  <a:cubicBezTo>
                    <a:pt x="235" y="406"/>
                    <a:pt x="115" y="215"/>
                    <a:pt x="56" y="13"/>
                  </a:cubicBezTo>
                  <a:cubicBezTo>
                    <a:pt x="52" y="4"/>
                    <a:pt x="43" y="0"/>
                    <a:pt x="3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2" name="Google Shape;3392;p45"/>
            <p:cNvSpPr/>
            <p:nvPr/>
          </p:nvSpPr>
          <p:spPr>
            <a:xfrm>
              <a:off x="4840025" y="3047925"/>
              <a:ext cx="15875" cy="48325"/>
            </a:xfrm>
            <a:custGeom>
              <a:rect b="b" l="l" r="r" t="t"/>
              <a:pathLst>
                <a:path extrusionOk="0" h="1933" w="635">
                  <a:moveTo>
                    <a:pt x="65" y="1"/>
                  </a:moveTo>
                  <a:cubicBezTo>
                    <a:pt x="30" y="1"/>
                    <a:pt x="0" y="19"/>
                    <a:pt x="7" y="56"/>
                  </a:cubicBezTo>
                  <a:cubicBezTo>
                    <a:pt x="42" y="651"/>
                    <a:pt x="66" y="1461"/>
                    <a:pt x="519" y="1913"/>
                  </a:cubicBezTo>
                  <a:cubicBezTo>
                    <a:pt x="532" y="1927"/>
                    <a:pt x="548" y="1933"/>
                    <a:pt x="563" y="1933"/>
                  </a:cubicBezTo>
                  <a:cubicBezTo>
                    <a:pt x="600" y="1933"/>
                    <a:pt x="634" y="1896"/>
                    <a:pt x="626" y="1854"/>
                  </a:cubicBezTo>
                  <a:cubicBezTo>
                    <a:pt x="542" y="1580"/>
                    <a:pt x="399" y="1318"/>
                    <a:pt x="328" y="1044"/>
                  </a:cubicBezTo>
                  <a:cubicBezTo>
                    <a:pt x="233" y="711"/>
                    <a:pt x="173" y="389"/>
                    <a:pt x="149" y="44"/>
                  </a:cubicBezTo>
                  <a:cubicBezTo>
                    <a:pt x="132" y="16"/>
                    <a:pt x="96" y="1"/>
                    <a:pt x="6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3" name="Google Shape;3393;p45"/>
            <p:cNvSpPr/>
            <p:nvPr/>
          </p:nvSpPr>
          <p:spPr>
            <a:xfrm>
              <a:off x="4819125" y="3143875"/>
              <a:ext cx="13975" cy="29675"/>
            </a:xfrm>
            <a:custGeom>
              <a:rect b="b" l="l" r="r" t="t"/>
              <a:pathLst>
                <a:path extrusionOk="0" h="1187" w="559">
                  <a:moveTo>
                    <a:pt x="521" y="1"/>
                  </a:moveTo>
                  <a:cubicBezTo>
                    <a:pt x="506" y="1"/>
                    <a:pt x="490" y="8"/>
                    <a:pt x="485" y="28"/>
                  </a:cubicBezTo>
                  <a:cubicBezTo>
                    <a:pt x="450" y="242"/>
                    <a:pt x="390" y="445"/>
                    <a:pt x="295" y="635"/>
                  </a:cubicBezTo>
                  <a:cubicBezTo>
                    <a:pt x="212" y="814"/>
                    <a:pt x="104" y="981"/>
                    <a:pt x="9" y="1147"/>
                  </a:cubicBezTo>
                  <a:cubicBezTo>
                    <a:pt x="1" y="1164"/>
                    <a:pt x="10" y="1186"/>
                    <a:pt x="28" y="1186"/>
                  </a:cubicBezTo>
                  <a:cubicBezTo>
                    <a:pt x="36" y="1186"/>
                    <a:pt x="46" y="1182"/>
                    <a:pt x="57" y="1171"/>
                  </a:cubicBezTo>
                  <a:cubicBezTo>
                    <a:pt x="319" y="897"/>
                    <a:pt x="485" y="421"/>
                    <a:pt x="545" y="28"/>
                  </a:cubicBezTo>
                  <a:cubicBezTo>
                    <a:pt x="559" y="14"/>
                    <a:pt x="541" y="1"/>
                    <a:pt x="52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4" name="Google Shape;3394;p45"/>
            <p:cNvSpPr/>
            <p:nvPr/>
          </p:nvSpPr>
          <p:spPr>
            <a:xfrm>
              <a:off x="4765550" y="3203900"/>
              <a:ext cx="33375" cy="29725"/>
            </a:xfrm>
            <a:custGeom>
              <a:rect b="b" l="l" r="r" t="t"/>
              <a:pathLst>
                <a:path extrusionOk="0" h="1189" w="1335">
                  <a:moveTo>
                    <a:pt x="1266" y="1"/>
                  </a:moveTo>
                  <a:cubicBezTo>
                    <a:pt x="1256" y="1"/>
                    <a:pt x="1245" y="3"/>
                    <a:pt x="1235" y="8"/>
                  </a:cubicBezTo>
                  <a:cubicBezTo>
                    <a:pt x="890" y="425"/>
                    <a:pt x="414" y="699"/>
                    <a:pt x="45" y="1080"/>
                  </a:cubicBezTo>
                  <a:cubicBezTo>
                    <a:pt x="1" y="1124"/>
                    <a:pt x="38" y="1188"/>
                    <a:pt x="91" y="1188"/>
                  </a:cubicBezTo>
                  <a:cubicBezTo>
                    <a:pt x="95" y="1188"/>
                    <a:pt x="100" y="1188"/>
                    <a:pt x="104" y="1187"/>
                  </a:cubicBezTo>
                  <a:cubicBezTo>
                    <a:pt x="628" y="997"/>
                    <a:pt x="1009" y="532"/>
                    <a:pt x="1307" y="80"/>
                  </a:cubicBezTo>
                  <a:cubicBezTo>
                    <a:pt x="1335" y="33"/>
                    <a:pt x="1304" y="1"/>
                    <a:pt x="126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5" name="Google Shape;3395;p45"/>
            <p:cNvSpPr/>
            <p:nvPr/>
          </p:nvSpPr>
          <p:spPr>
            <a:xfrm>
              <a:off x="4694925" y="3317450"/>
              <a:ext cx="24725" cy="14450"/>
            </a:xfrm>
            <a:custGeom>
              <a:rect b="b" l="l" r="r" t="t"/>
              <a:pathLst>
                <a:path extrusionOk="0" h="578" w="989">
                  <a:moveTo>
                    <a:pt x="977" y="0"/>
                  </a:moveTo>
                  <a:cubicBezTo>
                    <a:pt x="977" y="0"/>
                    <a:pt x="977" y="1"/>
                    <a:pt x="977" y="3"/>
                  </a:cubicBezTo>
                  <a:cubicBezTo>
                    <a:pt x="750" y="288"/>
                    <a:pt x="334" y="407"/>
                    <a:pt x="12" y="538"/>
                  </a:cubicBezTo>
                  <a:cubicBezTo>
                    <a:pt x="2" y="558"/>
                    <a:pt x="1" y="577"/>
                    <a:pt x="13" y="577"/>
                  </a:cubicBezTo>
                  <a:cubicBezTo>
                    <a:pt x="16" y="577"/>
                    <a:pt x="20" y="576"/>
                    <a:pt x="24" y="574"/>
                  </a:cubicBezTo>
                  <a:cubicBezTo>
                    <a:pt x="191" y="526"/>
                    <a:pt x="357" y="455"/>
                    <a:pt x="500" y="384"/>
                  </a:cubicBezTo>
                  <a:cubicBezTo>
                    <a:pt x="679" y="276"/>
                    <a:pt x="834" y="157"/>
                    <a:pt x="989" y="38"/>
                  </a:cubicBezTo>
                  <a:cubicBezTo>
                    <a:pt x="989" y="28"/>
                    <a:pt x="980" y="0"/>
                    <a:pt x="97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6" name="Google Shape;3396;p45"/>
            <p:cNvSpPr/>
            <p:nvPr/>
          </p:nvSpPr>
          <p:spPr>
            <a:xfrm>
              <a:off x="4655375" y="3341025"/>
              <a:ext cx="11875" cy="7250"/>
            </a:xfrm>
            <a:custGeom>
              <a:rect b="b" l="l" r="r" t="t"/>
              <a:pathLst>
                <a:path extrusionOk="0" h="290" w="475">
                  <a:moveTo>
                    <a:pt x="415" y="0"/>
                  </a:moveTo>
                  <a:cubicBezTo>
                    <a:pt x="249" y="12"/>
                    <a:pt x="106" y="119"/>
                    <a:pt x="11" y="238"/>
                  </a:cubicBezTo>
                  <a:cubicBezTo>
                    <a:pt x="1" y="268"/>
                    <a:pt x="15" y="289"/>
                    <a:pt x="41" y="289"/>
                  </a:cubicBezTo>
                  <a:cubicBezTo>
                    <a:pt x="46" y="289"/>
                    <a:pt x="52" y="288"/>
                    <a:pt x="58" y="286"/>
                  </a:cubicBezTo>
                  <a:cubicBezTo>
                    <a:pt x="177" y="191"/>
                    <a:pt x="249" y="95"/>
                    <a:pt x="415" y="95"/>
                  </a:cubicBezTo>
                  <a:cubicBezTo>
                    <a:pt x="475" y="72"/>
                    <a:pt x="463" y="0"/>
                    <a:pt x="41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7" name="Google Shape;3397;p45"/>
            <p:cNvSpPr/>
            <p:nvPr/>
          </p:nvSpPr>
          <p:spPr>
            <a:xfrm>
              <a:off x="4609500" y="3353975"/>
              <a:ext cx="33625" cy="18325"/>
            </a:xfrm>
            <a:custGeom>
              <a:rect b="b" l="l" r="r" t="t"/>
              <a:pathLst>
                <a:path extrusionOk="0" h="733" w="1345">
                  <a:moveTo>
                    <a:pt x="1342" y="1"/>
                  </a:moveTo>
                  <a:cubicBezTo>
                    <a:pt x="1340" y="1"/>
                    <a:pt x="1338" y="2"/>
                    <a:pt x="1334" y="6"/>
                  </a:cubicBezTo>
                  <a:cubicBezTo>
                    <a:pt x="1342" y="6"/>
                    <a:pt x="1344" y="1"/>
                    <a:pt x="1342" y="1"/>
                  </a:cubicBezTo>
                  <a:close/>
                  <a:moveTo>
                    <a:pt x="1334" y="6"/>
                  </a:moveTo>
                  <a:lnTo>
                    <a:pt x="1334" y="6"/>
                  </a:lnTo>
                  <a:cubicBezTo>
                    <a:pt x="881" y="197"/>
                    <a:pt x="500" y="506"/>
                    <a:pt x="36" y="685"/>
                  </a:cubicBezTo>
                  <a:cubicBezTo>
                    <a:pt x="0" y="709"/>
                    <a:pt x="24" y="732"/>
                    <a:pt x="48" y="732"/>
                  </a:cubicBezTo>
                  <a:cubicBezTo>
                    <a:pt x="524" y="566"/>
                    <a:pt x="929" y="268"/>
                    <a:pt x="1334" y="6"/>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8" name="Google Shape;3398;p45"/>
            <p:cNvSpPr/>
            <p:nvPr/>
          </p:nvSpPr>
          <p:spPr>
            <a:xfrm>
              <a:off x="4599175" y="3345425"/>
              <a:ext cx="18950" cy="14750"/>
            </a:xfrm>
            <a:custGeom>
              <a:rect b="b" l="l" r="r" t="t"/>
              <a:pathLst>
                <a:path extrusionOk="0" h="590" w="758">
                  <a:moveTo>
                    <a:pt x="722" y="1"/>
                  </a:moveTo>
                  <a:cubicBezTo>
                    <a:pt x="718" y="1"/>
                    <a:pt x="715" y="1"/>
                    <a:pt x="711" y="3"/>
                  </a:cubicBezTo>
                  <a:cubicBezTo>
                    <a:pt x="473" y="181"/>
                    <a:pt x="223" y="336"/>
                    <a:pt x="20" y="550"/>
                  </a:cubicBezTo>
                  <a:cubicBezTo>
                    <a:pt x="1" y="570"/>
                    <a:pt x="21" y="589"/>
                    <a:pt x="36" y="589"/>
                  </a:cubicBezTo>
                  <a:cubicBezTo>
                    <a:pt x="39" y="589"/>
                    <a:pt x="42" y="588"/>
                    <a:pt x="44" y="586"/>
                  </a:cubicBezTo>
                  <a:cubicBezTo>
                    <a:pt x="258" y="372"/>
                    <a:pt x="508" y="229"/>
                    <a:pt x="747" y="50"/>
                  </a:cubicBezTo>
                  <a:cubicBezTo>
                    <a:pt x="757" y="40"/>
                    <a:pt x="749" y="1"/>
                    <a:pt x="72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9" name="Google Shape;3399;p45"/>
            <p:cNvSpPr/>
            <p:nvPr/>
          </p:nvSpPr>
          <p:spPr>
            <a:xfrm>
              <a:off x="4547875" y="3375950"/>
              <a:ext cx="14650" cy="8250"/>
            </a:xfrm>
            <a:custGeom>
              <a:rect b="b" l="l" r="r" t="t"/>
              <a:pathLst>
                <a:path extrusionOk="0" h="330" w="586">
                  <a:moveTo>
                    <a:pt x="526" y="0"/>
                  </a:moveTo>
                  <a:cubicBezTo>
                    <a:pt x="513" y="0"/>
                    <a:pt x="499" y="6"/>
                    <a:pt x="489" y="20"/>
                  </a:cubicBezTo>
                  <a:cubicBezTo>
                    <a:pt x="382" y="163"/>
                    <a:pt x="191" y="211"/>
                    <a:pt x="24" y="282"/>
                  </a:cubicBezTo>
                  <a:cubicBezTo>
                    <a:pt x="1" y="306"/>
                    <a:pt x="24" y="330"/>
                    <a:pt x="36" y="330"/>
                  </a:cubicBezTo>
                  <a:cubicBezTo>
                    <a:pt x="239" y="282"/>
                    <a:pt x="429" y="222"/>
                    <a:pt x="560" y="68"/>
                  </a:cubicBezTo>
                  <a:cubicBezTo>
                    <a:pt x="585" y="34"/>
                    <a:pt x="557" y="0"/>
                    <a:pt x="52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0" name="Google Shape;3400;p45"/>
            <p:cNvSpPr/>
            <p:nvPr/>
          </p:nvSpPr>
          <p:spPr>
            <a:xfrm>
              <a:off x="4506800" y="3400550"/>
              <a:ext cx="925" cy="925"/>
            </a:xfrm>
            <a:custGeom>
              <a:rect b="b" l="l" r="r" t="t"/>
              <a:pathLst>
                <a:path extrusionOk="0" h="37" w="37">
                  <a:moveTo>
                    <a:pt x="24" y="0"/>
                  </a:moveTo>
                  <a:cubicBezTo>
                    <a:pt x="1" y="12"/>
                    <a:pt x="1" y="36"/>
                    <a:pt x="24" y="36"/>
                  </a:cubicBezTo>
                  <a:cubicBezTo>
                    <a:pt x="36" y="36"/>
                    <a:pt x="36" y="0"/>
                    <a:pt x="2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1" name="Google Shape;3401;p45"/>
            <p:cNvSpPr/>
            <p:nvPr/>
          </p:nvSpPr>
          <p:spPr>
            <a:xfrm>
              <a:off x="4437525" y="3408575"/>
              <a:ext cx="18400" cy="4200"/>
            </a:xfrm>
            <a:custGeom>
              <a:rect b="b" l="l" r="r" t="t"/>
              <a:pathLst>
                <a:path extrusionOk="0" h="168" w="736">
                  <a:moveTo>
                    <a:pt x="366" y="1"/>
                  </a:moveTo>
                  <a:cubicBezTo>
                    <a:pt x="247" y="1"/>
                    <a:pt x="128" y="49"/>
                    <a:pt x="21" y="108"/>
                  </a:cubicBezTo>
                  <a:cubicBezTo>
                    <a:pt x="1" y="129"/>
                    <a:pt x="7" y="158"/>
                    <a:pt x="24" y="158"/>
                  </a:cubicBezTo>
                  <a:cubicBezTo>
                    <a:pt x="27" y="158"/>
                    <a:pt x="30" y="157"/>
                    <a:pt x="33" y="156"/>
                  </a:cubicBezTo>
                  <a:cubicBezTo>
                    <a:pt x="80" y="142"/>
                    <a:pt x="127" y="137"/>
                    <a:pt x="173" y="137"/>
                  </a:cubicBezTo>
                  <a:cubicBezTo>
                    <a:pt x="246" y="137"/>
                    <a:pt x="318" y="148"/>
                    <a:pt x="390" y="156"/>
                  </a:cubicBezTo>
                  <a:cubicBezTo>
                    <a:pt x="438" y="162"/>
                    <a:pt x="483" y="162"/>
                    <a:pt x="527" y="162"/>
                  </a:cubicBezTo>
                  <a:cubicBezTo>
                    <a:pt x="572" y="162"/>
                    <a:pt x="617" y="162"/>
                    <a:pt x="664" y="168"/>
                  </a:cubicBezTo>
                  <a:cubicBezTo>
                    <a:pt x="724" y="156"/>
                    <a:pt x="736" y="108"/>
                    <a:pt x="712" y="108"/>
                  </a:cubicBezTo>
                  <a:cubicBezTo>
                    <a:pt x="593" y="49"/>
                    <a:pt x="497" y="1"/>
                    <a:pt x="36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2" name="Google Shape;3402;p45"/>
            <p:cNvSpPr/>
            <p:nvPr/>
          </p:nvSpPr>
          <p:spPr>
            <a:xfrm>
              <a:off x="4418400" y="3415425"/>
              <a:ext cx="4775" cy="525"/>
            </a:xfrm>
            <a:custGeom>
              <a:rect b="b" l="l" r="r" t="t"/>
              <a:pathLst>
                <a:path extrusionOk="0" h="21" w="191">
                  <a:moveTo>
                    <a:pt x="12" y="1"/>
                  </a:moveTo>
                  <a:cubicBezTo>
                    <a:pt x="0" y="1"/>
                    <a:pt x="0" y="13"/>
                    <a:pt x="12" y="13"/>
                  </a:cubicBezTo>
                  <a:lnTo>
                    <a:pt x="179" y="13"/>
                  </a:lnTo>
                  <a:cubicBezTo>
                    <a:pt x="182" y="19"/>
                    <a:pt x="184" y="21"/>
                    <a:pt x="186" y="21"/>
                  </a:cubicBezTo>
                  <a:cubicBezTo>
                    <a:pt x="190" y="21"/>
                    <a:pt x="188" y="1"/>
                    <a:pt x="17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3" name="Google Shape;3403;p45"/>
            <p:cNvSpPr/>
            <p:nvPr/>
          </p:nvSpPr>
          <p:spPr>
            <a:xfrm>
              <a:off x="4394875" y="3387250"/>
              <a:ext cx="44850" cy="10275"/>
            </a:xfrm>
            <a:custGeom>
              <a:rect b="b" l="l" r="r" t="t"/>
              <a:pathLst>
                <a:path extrusionOk="0" h="411" w="1794">
                  <a:moveTo>
                    <a:pt x="1695" y="1"/>
                  </a:moveTo>
                  <a:cubicBezTo>
                    <a:pt x="1686" y="1"/>
                    <a:pt x="1677" y="3"/>
                    <a:pt x="1668" y="9"/>
                  </a:cubicBezTo>
                  <a:cubicBezTo>
                    <a:pt x="1433" y="193"/>
                    <a:pt x="1130" y="255"/>
                    <a:pt x="823" y="255"/>
                  </a:cubicBezTo>
                  <a:cubicBezTo>
                    <a:pt x="554" y="255"/>
                    <a:pt x="282" y="207"/>
                    <a:pt x="48" y="151"/>
                  </a:cubicBezTo>
                  <a:cubicBezTo>
                    <a:pt x="13" y="151"/>
                    <a:pt x="1" y="175"/>
                    <a:pt x="37" y="187"/>
                  </a:cubicBezTo>
                  <a:cubicBezTo>
                    <a:pt x="285" y="320"/>
                    <a:pt x="613" y="410"/>
                    <a:pt x="934" y="410"/>
                  </a:cubicBezTo>
                  <a:cubicBezTo>
                    <a:pt x="1244" y="410"/>
                    <a:pt x="1546" y="326"/>
                    <a:pt x="1763" y="116"/>
                  </a:cubicBezTo>
                  <a:cubicBezTo>
                    <a:pt x="1793" y="75"/>
                    <a:pt x="1746" y="1"/>
                    <a:pt x="169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4" name="Google Shape;3404;p45"/>
            <p:cNvSpPr/>
            <p:nvPr/>
          </p:nvSpPr>
          <p:spPr>
            <a:xfrm>
              <a:off x="4375525" y="3388050"/>
              <a:ext cx="3000" cy="925"/>
            </a:xfrm>
            <a:custGeom>
              <a:rect b="b" l="l" r="r" t="t"/>
              <a:pathLst>
                <a:path extrusionOk="0" h="37" w="120">
                  <a:moveTo>
                    <a:pt x="1" y="0"/>
                  </a:moveTo>
                  <a:cubicBezTo>
                    <a:pt x="13" y="36"/>
                    <a:pt x="60" y="36"/>
                    <a:pt x="120" y="36"/>
                  </a:cubicBezTo>
                  <a:cubicBezTo>
                    <a:pt x="84" y="36"/>
                    <a:pt x="37" y="36"/>
                    <a:pt x="1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5" name="Google Shape;3405;p45"/>
            <p:cNvSpPr/>
            <p:nvPr/>
          </p:nvSpPr>
          <p:spPr>
            <a:xfrm>
              <a:off x="4351900" y="3381325"/>
              <a:ext cx="3050" cy="2825"/>
            </a:xfrm>
            <a:custGeom>
              <a:rect b="b" l="l" r="r" t="t"/>
              <a:pathLst>
                <a:path extrusionOk="0" h="113" w="122">
                  <a:moveTo>
                    <a:pt x="38" y="1"/>
                  </a:moveTo>
                  <a:cubicBezTo>
                    <a:pt x="18" y="1"/>
                    <a:pt x="0" y="34"/>
                    <a:pt x="29" y="43"/>
                  </a:cubicBezTo>
                  <a:lnTo>
                    <a:pt x="89" y="103"/>
                  </a:lnTo>
                  <a:cubicBezTo>
                    <a:pt x="92" y="109"/>
                    <a:pt x="96" y="112"/>
                    <a:pt x="100" y="112"/>
                  </a:cubicBezTo>
                  <a:cubicBezTo>
                    <a:pt x="111" y="112"/>
                    <a:pt x="121" y="93"/>
                    <a:pt x="112" y="67"/>
                  </a:cubicBezTo>
                  <a:lnTo>
                    <a:pt x="53" y="7"/>
                  </a:lnTo>
                  <a:cubicBezTo>
                    <a:pt x="48" y="3"/>
                    <a:pt x="43" y="1"/>
                    <a:pt x="3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6" name="Google Shape;3406;p45"/>
            <p:cNvSpPr/>
            <p:nvPr/>
          </p:nvSpPr>
          <p:spPr>
            <a:xfrm>
              <a:off x="4268375" y="3383575"/>
              <a:ext cx="28300" cy="14925"/>
            </a:xfrm>
            <a:custGeom>
              <a:rect b="b" l="l" r="r" t="t"/>
              <a:pathLst>
                <a:path extrusionOk="0" h="597" w="1132">
                  <a:moveTo>
                    <a:pt x="1" y="1"/>
                  </a:moveTo>
                  <a:cubicBezTo>
                    <a:pt x="310" y="310"/>
                    <a:pt x="703" y="489"/>
                    <a:pt x="1132" y="596"/>
                  </a:cubicBezTo>
                  <a:cubicBezTo>
                    <a:pt x="703" y="489"/>
                    <a:pt x="322" y="310"/>
                    <a:pt x="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7" name="Google Shape;3407;p45"/>
            <p:cNvSpPr/>
            <p:nvPr/>
          </p:nvSpPr>
          <p:spPr>
            <a:xfrm>
              <a:off x="4165450" y="3317150"/>
              <a:ext cx="64475" cy="48200"/>
            </a:xfrm>
            <a:custGeom>
              <a:rect b="b" l="l" r="r" t="t"/>
              <a:pathLst>
                <a:path extrusionOk="0" h="1928" w="2579">
                  <a:moveTo>
                    <a:pt x="46" y="1"/>
                  </a:moveTo>
                  <a:cubicBezTo>
                    <a:pt x="17" y="1"/>
                    <a:pt x="1" y="40"/>
                    <a:pt x="22" y="50"/>
                  </a:cubicBezTo>
                  <a:cubicBezTo>
                    <a:pt x="748" y="788"/>
                    <a:pt x="1689" y="1372"/>
                    <a:pt x="2558" y="1920"/>
                  </a:cubicBezTo>
                  <a:cubicBezTo>
                    <a:pt x="2561" y="1925"/>
                    <a:pt x="2564" y="1928"/>
                    <a:pt x="2566" y="1928"/>
                  </a:cubicBezTo>
                  <a:cubicBezTo>
                    <a:pt x="2574" y="1928"/>
                    <a:pt x="2579" y="1905"/>
                    <a:pt x="2570" y="1896"/>
                  </a:cubicBezTo>
                  <a:cubicBezTo>
                    <a:pt x="1736" y="1265"/>
                    <a:pt x="903" y="610"/>
                    <a:pt x="58" y="3"/>
                  </a:cubicBezTo>
                  <a:cubicBezTo>
                    <a:pt x="54" y="1"/>
                    <a:pt x="50" y="1"/>
                    <a:pt x="4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8" name="Google Shape;3408;p45"/>
            <p:cNvSpPr/>
            <p:nvPr/>
          </p:nvSpPr>
          <p:spPr>
            <a:xfrm>
              <a:off x="4213600" y="3325550"/>
              <a:ext cx="17500" cy="10100"/>
            </a:xfrm>
            <a:custGeom>
              <a:rect b="b" l="l" r="r" t="t"/>
              <a:pathLst>
                <a:path extrusionOk="0" h="404" w="700">
                  <a:moveTo>
                    <a:pt x="37" y="0"/>
                  </a:moveTo>
                  <a:cubicBezTo>
                    <a:pt x="1" y="0"/>
                    <a:pt x="1" y="36"/>
                    <a:pt x="37" y="36"/>
                  </a:cubicBezTo>
                  <a:cubicBezTo>
                    <a:pt x="287" y="107"/>
                    <a:pt x="477" y="214"/>
                    <a:pt x="668" y="393"/>
                  </a:cubicBezTo>
                  <a:cubicBezTo>
                    <a:pt x="675" y="400"/>
                    <a:pt x="681" y="403"/>
                    <a:pt x="686" y="403"/>
                  </a:cubicBezTo>
                  <a:cubicBezTo>
                    <a:pt x="697" y="403"/>
                    <a:pt x="700" y="389"/>
                    <a:pt x="691" y="381"/>
                  </a:cubicBezTo>
                  <a:cubicBezTo>
                    <a:pt x="513" y="202"/>
                    <a:pt x="287" y="24"/>
                    <a:pt x="3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9" name="Google Shape;3409;p45"/>
            <p:cNvSpPr/>
            <p:nvPr/>
          </p:nvSpPr>
          <p:spPr>
            <a:xfrm>
              <a:off x="4100650" y="3251350"/>
              <a:ext cx="15950" cy="10225"/>
            </a:xfrm>
            <a:custGeom>
              <a:rect b="b" l="l" r="r" t="t"/>
              <a:pathLst>
                <a:path extrusionOk="0" h="409" w="638">
                  <a:moveTo>
                    <a:pt x="41" y="0"/>
                  </a:moveTo>
                  <a:cubicBezTo>
                    <a:pt x="20" y="0"/>
                    <a:pt x="1" y="22"/>
                    <a:pt x="30" y="51"/>
                  </a:cubicBezTo>
                  <a:cubicBezTo>
                    <a:pt x="173" y="218"/>
                    <a:pt x="435" y="313"/>
                    <a:pt x="637" y="408"/>
                  </a:cubicBezTo>
                  <a:cubicBezTo>
                    <a:pt x="530" y="349"/>
                    <a:pt x="447" y="289"/>
                    <a:pt x="352" y="206"/>
                  </a:cubicBezTo>
                  <a:cubicBezTo>
                    <a:pt x="316" y="170"/>
                    <a:pt x="268" y="134"/>
                    <a:pt x="221" y="87"/>
                  </a:cubicBezTo>
                  <a:cubicBezTo>
                    <a:pt x="173" y="51"/>
                    <a:pt x="114" y="27"/>
                    <a:pt x="54" y="3"/>
                  </a:cubicBezTo>
                  <a:cubicBezTo>
                    <a:pt x="50" y="1"/>
                    <a:pt x="45" y="0"/>
                    <a:pt x="4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0" name="Google Shape;3410;p45"/>
            <p:cNvSpPr/>
            <p:nvPr/>
          </p:nvSpPr>
          <p:spPr>
            <a:xfrm>
              <a:off x="4107450" y="3238250"/>
              <a:ext cx="13525" cy="8575"/>
            </a:xfrm>
            <a:custGeom>
              <a:rect b="b" l="l" r="r" t="t"/>
              <a:pathLst>
                <a:path extrusionOk="0" h="343" w="541">
                  <a:moveTo>
                    <a:pt x="38" y="0"/>
                  </a:moveTo>
                  <a:cubicBezTo>
                    <a:pt x="13" y="0"/>
                    <a:pt x="1" y="20"/>
                    <a:pt x="20" y="39"/>
                  </a:cubicBezTo>
                  <a:cubicBezTo>
                    <a:pt x="163" y="182"/>
                    <a:pt x="354" y="242"/>
                    <a:pt x="532" y="337"/>
                  </a:cubicBezTo>
                  <a:cubicBezTo>
                    <a:pt x="365" y="218"/>
                    <a:pt x="199" y="123"/>
                    <a:pt x="56" y="4"/>
                  </a:cubicBezTo>
                  <a:cubicBezTo>
                    <a:pt x="49" y="1"/>
                    <a:pt x="43" y="0"/>
                    <a:pt x="38" y="0"/>
                  </a:cubicBezTo>
                  <a:close/>
                  <a:moveTo>
                    <a:pt x="532" y="337"/>
                  </a:moveTo>
                  <a:cubicBezTo>
                    <a:pt x="532" y="341"/>
                    <a:pt x="533" y="342"/>
                    <a:pt x="535" y="342"/>
                  </a:cubicBezTo>
                  <a:cubicBezTo>
                    <a:pt x="537" y="342"/>
                    <a:pt x="540" y="337"/>
                    <a:pt x="532" y="337"/>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1" name="Google Shape;3411;p45"/>
            <p:cNvSpPr/>
            <p:nvPr/>
          </p:nvSpPr>
          <p:spPr>
            <a:xfrm>
              <a:off x="4040975" y="3144125"/>
              <a:ext cx="22975" cy="83000"/>
            </a:xfrm>
            <a:custGeom>
              <a:rect b="b" l="l" r="r" t="t"/>
              <a:pathLst>
                <a:path extrusionOk="0" h="3320" w="919">
                  <a:moveTo>
                    <a:pt x="113" y="0"/>
                  </a:moveTo>
                  <a:cubicBezTo>
                    <a:pt x="104" y="0"/>
                    <a:pt x="96" y="6"/>
                    <a:pt x="96" y="18"/>
                  </a:cubicBezTo>
                  <a:cubicBezTo>
                    <a:pt x="0" y="1137"/>
                    <a:pt x="215" y="2387"/>
                    <a:pt x="858" y="3304"/>
                  </a:cubicBezTo>
                  <a:cubicBezTo>
                    <a:pt x="861" y="3315"/>
                    <a:pt x="869" y="3319"/>
                    <a:pt x="878" y="3319"/>
                  </a:cubicBezTo>
                  <a:cubicBezTo>
                    <a:pt x="897" y="3319"/>
                    <a:pt x="918" y="3297"/>
                    <a:pt x="893" y="3280"/>
                  </a:cubicBezTo>
                  <a:cubicBezTo>
                    <a:pt x="191" y="2221"/>
                    <a:pt x="262" y="1209"/>
                    <a:pt x="131" y="18"/>
                  </a:cubicBezTo>
                  <a:cubicBezTo>
                    <a:pt x="131" y="6"/>
                    <a:pt x="122" y="0"/>
                    <a:pt x="11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2" name="Google Shape;3412;p45"/>
            <p:cNvSpPr/>
            <p:nvPr/>
          </p:nvSpPr>
          <p:spPr>
            <a:xfrm>
              <a:off x="4061800" y="3144125"/>
              <a:ext cx="2700" cy="16750"/>
            </a:xfrm>
            <a:custGeom>
              <a:rect b="b" l="l" r="r" t="t"/>
              <a:pathLst>
                <a:path extrusionOk="0" h="670" w="108">
                  <a:moveTo>
                    <a:pt x="42" y="0"/>
                  </a:moveTo>
                  <a:cubicBezTo>
                    <a:pt x="33" y="0"/>
                    <a:pt x="25" y="6"/>
                    <a:pt x="25" y="18"/>
                  </a:cubicBezTo>
                  <a:cubicBezTo>
                    <a:pt x="1" y="232"/>
                    <a:pt x="36" y="470"/>
                    <a:pt x="84" y="661"/>
                  </a:cubicBezTo>
                  <a:cubicBezTo>
                    <a:pt x="90" y="667"/>
                    <a:pt x="96" y="670"/>
                    <a:pt x="100" y="670"/>
                  </a:cubicBezTo>
                  <a:cubicBezTo>
                    <a:pt x="105" y="670"/>
                    <a:pt x="108" y="667"/>
                    <a:pt x="108" y="661"/>
                  </a:cubicBezTo>
                  <a:cubicBezTo>
                    <a:pt x="60" y="435"/>
                    <a:pt x="84" y="232"/>
                    <a:pt x="60" y="18"/>
                  </a:cubicBezTo>
                  <a:cubicBezTo>
                    <a:pt x="60" y="6"/>
                    <a:pt x="51" y="0"/>
                    <a:pt x="4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3" name="Google Shape;3413;p45"/>
            <p:cNvSpPr/>
            <p:nvPr/>
          </p:nvSpPr>
          <p:spPr>
            <a:xfrm>
              <a:off x="4072400" y="3076900"/>
              <a:ext cx="7000" cy="9500"/>
            </a:xfrm>
            <a:custGeom>
              <a:rect b="b" l="l" r="r" t="t"/>
              <a:pathLst>
                <a:path extrusionOk="0" h="380" w="280">
                  <a:moveTo>
                    <a:pt x="266" y="1"/>
                  </a:moveTo>
                  <a:cubicBezTo>
                    <a:pt x="263" y="1"/>
                    <a:pt x="259" y="5"/>
                    <a:pt x="255" y="16"/>
                  </a:cubicBezTo>
                  <a:cubicBezTo>
                    <a:pt x="208" y="52"/>
                    <a:pt x="196" y="100"/>
                    <a:pt x="160" y="147"/>
                  </a:cubicBezTo>
                  <a:lnTo>
                    <a:pt x="29" y="326"/>
                  </a:lnTo>
                  <a:cubicBezTo>
                    <a:pt x="0" y="345"/>
                    <a:pt x="26" y="380"/>
                    <a:pt x="56" y="380"/>
                  </a:cubicBezTo>
                  <a:cubicBezTo>
                    <a:pt x="63" y="380"/>
                    <a:pt x="70" y="378"/>
                    <a:pt x="77" y="373"/>
                  </a:cubicBezTo>
                  <a:cubicBezTo>
                    <a:pt x="160" y="278"/>
                    <a:pt x="255" y="159"/>
                    <a:pt x="279" y="28"/>
                  </a:cubicBezTo>
                  <a:cubicBezTo>
                    <a:pt x="279" y="20"/>
                    <a:pt x="274" y="1"/>
                    <a:pt x="26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4" name="Google Shape;3414;p45"/>
            <p:cNvSpPr/>
            <p:nvPr/>
          </p:nvSpPr>
          <p:spPr>
            <a:xfrm>
              <a:off x="4095750" y="3007325"/>
              <a:ext cx="2700" cy="22275"/>
            </a:xfrm>
            <a:custGeom>
              <a:rect b="b" l="l" r="r" t="t"/>
              <a:pathLst>
                <a:path extrusionOk="0" h="891" w="108">
                  <a:moveTo>
                    <a:pt x="75" y="0"/>
                  </a:moveTo>
                  <a:cubicBezTo>
                    <a:pt x="66" y="0"/>
                    <a:pt x="60" y="4"/>
                    <a:pt x="60" y="13"/>
                  </a:cubicBezTo>
                  <a:cubicBezTo>
                    <a:pt x="0" y="299"/>
                    <a:pt x="12" y="597"/>
                    <a:pt x="12" y="870"/>
                  </a:cubicBezTo>
                  <a:cubicBezTo>
                    <a:pt x="12" y="884"/>
                    <a:pt x="20" y="890"/>
                    <a:pt x="27" y="890"/>
                  </a:cubicBezTo>
                  <a:cubicBezTo>
                    <a:pt x="32" y="890"/>
                    <a:pt x="36" y="887"/>
                    <a:pt x="36" y="882"/>
                  </a:cubicBezTo>
                  <a:cubicBezTo>
                    <a:pt x="36" y="597"/>
                    <a:pt x="48" y="311"/>
                    <a:pt x="107" y="25"/>
                  </a:cubicBezTo>
                  <a:cubicBezTo>
                    <a:pt x="107" y="10"/>
                    <a:pt x="89" y="0"/>
                    <a:pt x="7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5" name="Google Shape;3415;p45"/>
            <p:cNvSpPr/>
            <p:nvPr/>
          </p:nvSpPr>
          <p:spPr>
            <a:xfrm>
              <a:off x="4087750" y="2945050"/>
              <a:ext cx="11100" cy="13625"/>
            </a:xfrm>
            <a:custGeom>
              <a:rect b="b" l="l" r="r" t="t"/>
              <a:pathLst>
                <a:path extrusionOk="0" h="545" w="444">
                  <a:moveTo>
                    <a:pt x="27" y="1"/>
                  </a:moveTo>
                  <a:cubicBezTo>
                    <a:pt x="15" y="1"/>
                    <a:pt x="1" y="20"/>
                    <a:pt x="10" y="40"/>
                  </a:cubicBezTo>
                  <a:cubicBezTo>
                    <a:pt x="130" y="194"/>
                    <a:pt x="260" y="361"/>
                    <a:pt x="380" y="528"/>
                  </a:cubicBezTo>
                  <a:cubicBezTo>
                    <a:pt x="384" y="540"/>
                    <a:pt x="393" y="545"/>
                    <a:pt x="402" y="545"/>
                  </a:cubicBezTo>
                  <a:cubicBezTo>
                    <a:pt x="422" y="545"/>
                    <a:pt x="443" y="524"/>
                    <a:pt x="427" y="492"/>
                  </a:cubicBezTo>
                  <a:cubicBezTo>
                    <a:pt x="308" y="313"/>
                    <a:pt x="201" y="123"/>
                    <a:pt x="34" y="4"/>
                  </a:cubicBezTo>
                  <a:cubicBezTo>
                    <a:pt x="32" y="2"/>
                    <a:pt x="29" y="1"/>
                    <a:pt x="2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6" name="Google Shape;3416;p45"/>
            <p:cNvSpPr/>
            <p:nvPr/>
          </p:nvSpPr>
          <p:spPr>
            <a:xfrm>
              <a:off x="4073525" y="2919500"/>
              <a:ext cx="11725" cy="5775"/>
            </a:xfrm>
            <a:custGeom>
              <a:rect b="b" l="l" r="r" t="t"/>
              <a:pathLst>
                <a:path extrusionOk="0" h="231" w="469">
                  <a:moveTo>
                    <a:pt x="58" y="0"/>
                  </a:moveTo>
                  <a:cubicBezTo>
                    <a:pt x="26" y="0"/>
                    <a:pt x="0" y="52"/>
                    <a:pt x="44" y="73"/>
                  </a:cubicBezTo>
                  <a:cubicBezTo>
                    <a:pt x="163" y="133"/>
                    <a:pt x="294" y="181"/>
                    <a:pt x="425" y="228"/>
                  </a:cubicBezTo>
                  <a:cubicBezTo>
                    <a:pt x="429" y="229"/>
                    <a:pt x="432" y="230"/>
                    <a:pt x="436" y="230"/>
                  </a:cubicBezTo>
                  <a:cubicBezTo>
                    <a:pt x="462" y="230"/>
                    <a:pt x="468" y="191"/>
                    <a:pt x="437" y="181"/>
                  </a:cubicBezTo>
                  <a:cubicBezTo>
                    <a:pt x="318" y="109"/>
                    <a:pt x="187" y="73"/>
                    <a:pt x="67" y="2"/>
                  </a:cubicBezTo>
                  <a:cubicBezTo>
                    <a:pt x="64" y="1"/>
                    <a:pt x="61" y="0"/>
                    <a:pt x="5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7" name="Google Shape;3417;p45"/>
            <p:cNvSpPr/>
            <p:nvPr/>
          </p:nvSpPr>
          <p:spPr>
            <a:xfrm>
              <a:off x="4058225" y="2978950"/>
              <a:ext cx="3600" cy="26625"/>
            </a:xfrm>
            <a:custGeom>
              <a:rect b="b" l="l" r="r" t="t"/>
              <a:pathLst>
                <a:path extrusionOk="0" h="1065" w="144">
                  <a:moveTo>
                    <a:pt x="30" y="1"/>
                  </a:moveTo>
                  <a:cubicBezTo>
                    <a:pt x="15" y="1"/>
                    <a:pt x="1" y="9"/>
                    <a:pt x="1" y="29"/>
                  </a:cubicBezTo>
                  <a:cubicBezTo>
                    <a:pt x="1" y="208"/>
                    <a:pt x="25" y="386"/>
                    <a:pt x="37" y="565"/>
                  </a:cubicBezTo>
                  <a:cubicBezTo>
                    <a:pt x="37" y="731"/>
                    <a:pt x="37" y="898"/>
                    <a:pt x="13" y="1065"/>
                  </a:cubicBezTo>
                  <a:cubicBezTo>
                    <a:pt x="13" y="1065"/>
                    <a:pt x="48" y="1065"/>
                    <a:pt x="48" y="1041"/>
                  </a:cubicBezTo>
                  <a:cubicBezTo>
                    <a:pt x="108" y="720"/>
                    <a:pt x="144" y="327"/>
                    <a:pt x="60" y="17"/>
                  </a:cubicBezTo>
                  <a:cubicBezTo>
                    <a:pt x="55" y="6"/>
                    <a:pt x="42" y="1"/>
                    <a:pt x="3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8" name="Google Shape;3418;p45"/>
            <p:cNvSpPr/>
            <p:nvPr/>
          </p:nvSpPr>
          <p:spPr>
            <a:xfrm>
              <a:off x="4018350" y="2943050"/>
              <a:ext cx="4700" cy="3125"/>
            </a:xfrm>
            <a:custGeom>
              <a:rect b="b" l="l" r="r" t="t"/>
              <a:pathLst>
                <a:path extrusionOk="0" h="125" w="188">
                  <a:moveTo>
                    <a:pt x="12" y="1"/>
                  </a:moveTo>
                  <a:cubicBezTo>
                    <a:pt x="0" y="1"/>
                    <a:pt x="0" y="1"/>
                    <a:pt x="0" y="12"/>
                  </a:cubicBezTo>
                  <a:cubicBezTo>
                    <a:pt x="48" y="48"/>
                    <a:pt x="108" y="72"/>
                    <a:pt x="167" y="120"/>
                  </a:cubicBezTo>
                  <a:cubicBezTo>
                    <a:pt x="170" y="123"/>
                    <a:pt x="173" y="124"/>
                    <a:pt x="176" y="124"/>
                  </a:cubicBezTo>
                  <a:cubicBezTo>
                    <a:pt x="184" y="124"/>
                    <a:pt x="188" y="113"/>
                    <a:pt x="179" y="96"/>
                  </a:cubicBezTo>
                  <a:cubicBezTo>
                    <a:pt x="131" y="60"/>
                    <a:pt x="60" y="36"/>
                    <a:pt x="1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9" name="Google Shape;3419;p45"/>
            <p:cNvSpPr/>
            <p:nvPr/>
          </p:nvSpPr>
          <p:spPr>
            <a:xfrm>
              <a:off x="4023050" y="2911475"/>
              <a:ext cx="8550" cy="8150"/>
            </a:xfrm>
            <a:custGeom>
              <a:rect b="b" l="l" r="r" t="t"/>
              <a:pathLst>
                <a:path extrusionOk="0" h="326" w="342">
                  <a:moveTo>
                    <a:pt x="31" y="0"/>
                  </a:moveTo>
                  <a:cubicBezTo>
                    <a:pt x="13" y="0"/>
                    <a:pt x="0" y="28"/>
                    <a:pt x="27" y="37"/>
                  </a:cubicBezTo>
                  <a:lnTo>
                    <a:pt x="289" y="311"/>
                  </a:lnTo>
                  <a:cubicBezTo>
                    <a:pt x="292" y="322"/>
                    <a:pt x="299" y="326"/>
                    <a:pt x="306" y="326"/>
                  </a:cubicBezTo>
                  <a:cubicBezTo>
                    <a:pt x="322" y="326"/>
                    <a:pt x="341" y="301"/>
                    <a:pt x="324" y="275"/>
                  </a:cubicBezTo>
                  <a:lnTo>
                    <a:pt x="51" y="13"/>
                  </a:lnTo>
                  <a:cubicBezTo>
                    <a:pt x="44" y="4"/>
                    <a:pt x="37" y="0"/>
                    <a:pt x="3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0" name="Google Shape;3420;p45"/>
            <p:cNvSpPr/>
            <p:nvPr/>
          </p:nvSpPr>
          <p:spPr>
            <a:xfrm>
              <a:off x="3988650" y="2870975"/>
              <a:ext cx="27050" cy="12875"/>
            </a:xfrm>
            <a:custGeom>
              <a:rect b="b" l="l" r="r" t="t"/>
              <a:pathLst>
                <a:path extrusionOk="0" h="515" w="1082">
                  <a:moveTo>
                    <a:pt x="80" y="1"/>
                  </a:moveTo>
                  <a:cubicBezTo>
                    <a:pt x="38" y="1"/>
                    <a:pt x="1" y="53"/>
                    <a:pt x="33" y="86"/>
                  </a:cubicBezTo>
                  <a:cubicBezTo>
                    <a:pt x="236" y="383"/>
                    <a:pt x="700" y="467"/>
                    <a:pt x="1046" y="514"/>
                  </a:cubicBezTo>
                  <a:cubicBezTo>
                    <a:pt x="1057" y="514"/>
                    <a:pt x="1081" y="467"/>
                    <a:pt x="1057" y="455"/>
                  </a:cubicBezTo>
                  <a:cubicBezTo>
                    <a:pt x="724" y="300"/>
                    <a:pt x="414" y="121"/>
                    <a:pt x="93" y="2"/>
                  </a:cubicBezTo>
                  <a:cubicBezTo>
                    <a:pt x="89" y="1"/>
                    <a:pt x="85" y="1"/>
                    <a:pt x="8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1" name="Google Shape;3421;p45"/>
            <p:cNvSpPr/>
            <p:nvPr/>
          </p:nvSpPr>
          <p:spPr>
            <a:xfrm>
              <a:off x="3916925" y="2824525"/>
              <a:ext cx="43000" cy="28925"/>
            </a:xfrm>
            <a:custGeom>
              <a:rect b="b" l="l" r="r" t="t"/>
              <a:pathLst>
                <a:path extrusionOk="0" h="1157" w="1720">
                  <a:moveTo>
                    <a:pt x="43" y="1"/>
                  </a:moveTo>
                  <a:cubicBezTo>
                    <a:pt x="16" y="1"/>
                    <a:pt x="1" y="30"/>
                    <a:pt x="21" y="50"/>
                  </a:cubicBezTo>
                  <a:cubicBezTo>
                    <a:pt x="486" y="491"/>
                    <a:pt x="1128" y="848"/>
                    <a:pt x="1712" y="1146"/>
                  </a:cubicBezTo>
                  <a:cubicBezTo>
                    <a:pt x="1128" y="812"/>
                    <a:pt x="616" y="360"/>
                    <a:pt x="57" y="3"/>
                  </a:cubicBezTo>
                  <a:cubicBezTo>
                    <a:pt x="52" y="1"/>
                    <a:pt x="47" y="1"/>
                    <a:pt x="43" y="1"/>
                  </a:cubicBezTo>
                  <a:close/>
                  <a:moveTo>
                    <a:pt x="1712" y="1146"/>
                  </a:moveTo>
                  <a:cubicBezTo>
                    <a:pt x="1712" y="1154"/>
                    <a:pt x="1713" y="1156"/>
                    <a:pt x="1714" y="1156"/>
                  </a:cubicBezTo>
                  <a:cubicBezTo>
                    <a:pt x="1717" y="1156"/>
                    <a:pt x="1720" y="1146"/>
                    <a:pt x="1712" y="1146"/>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2" name="Google Shape;3422;p45"/>
            <p:cNvSpPr/>
            <p:nvPr/>
          </p:nvSpPr>
          <p:spPr>
            <a:xfrm>
              <a:off x="3923250" y="2857475"/>
              <a:ext cx="29300" cy="15200"/>
            </a:xfrm>
            <a:custGeom>
              <a:rect b="b" l="l" r="r" t="t"/>
              <a:pathLst>
                <a:path extrusionOk="0" h="608" w="1172">
                  <a:moveTo>
                    <a:pt x="49" y="1"/>
                  </a:moveTo>
                  <a:cubicBezTo>
                    <a:pt x="20" y="1"/>
                    <a:pt x="0" y="46"/>
                    <a:pt x="30" y="66"/>
                  </a:cubicBezTo>
                  <a:cubicBezTo>
                    <a:pt x="286" y="377"/>
                    <a:pt x="645" y="605"/>
                    <a:pt x="1040" y="605"/>
                  </a:cubicBezTo>
                  <a:cubicBezTo>
                    <a:pt x="1068" y="605"/>
                    <a:pt x="1097" y="604"/>
                    <a:pt x="1125" y="602"/>
                  </a:cubicBezTo>
                  <a:cubicBezTo>
                    <a:pt x="1133" y="606"/>
                    <a:pt x="1140" y="607"/>
                    <a:pt x="1145" y="607"/>
                  </a:cubicBezTo>
                  <a:cubicBezTo>
                    <a:pt x="1172" y="607"/>
                    <a:pt x="1165" y="562"/>
                    <a:pt x="1125" y="542"/>
                  </a:cubicBezTo>
                  <a:cubicBezTo>
                    <a:pt x="709" y="507"/>
                    <a:pt x="423" y="209"/>
                    <a:pt x="66" y="6"/>
                  </a:cubicBezTo>
                  <a:cubicBezTo>
                    <a:pt x="60" y="3"/>
                    <a:pt x="54" y="1"/>
                    <a:pt x="4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3" name="Google Shape;3423;p45"/>
            <p:cNvSpPr/>
            <p:nvPr/>
          </p:nvSpPr>
          <p:spPr>
            <a:xfrm>
              <a:off x="3970575" y="2927975"/>
              <a:ext cx="19225" cy="9450"/>
            </a:xfrm>
            <a:custGeom>
              <a:rect b="b" l="l" r="r" t="t"/>
              <a:pathLst>
                <a:path extrusionOk="0" h="378" w="769">
                  <a:moveTo>
                    <a:pt x="31" y="0"/>
                  </a:moveTo>
                  <a:cubicBezTo>
                    <a:pt x="10" y="0"/>
                    <a:pt x="0" y="26"/>
                    <a:pt x="18" y="44"/>
                  </a:cubicBezTo>
                  <a:cubicBezTo>
                    <a:pt x="233" y="223"/>
                    <a:pt x="471" y="318"/>
                    <a:pt x="733" y="377"/>
                  </a:cubicBezTo>
                  <a:cubicBezTo>
                    <a:pt x="756" y="354"/>
                    <a:pt x="768" y="330"/>
                    <a:pt x="733" y="330"/>
                  </a:cubicBezTo>
                  <a:cubicBezTo>
                    <a:pt x="483" y="270"/>
                    <a:pt x="280" y="139"/>
                    <a:pt x="54" y="8"/>
                  </a:cubicBezTo>
                  <a:cubicBezTo>
                    <a:pt x="46" y="3"/>
                    <a:pt x="38" y="0"/>
                    <a:pt x="3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4" name="Google Shape;3424;p45"/>
            <p:cNvSpPr/>
            <p:nvPr/>
          </p:nvSpPr>
          <p:spPr>
            <a:xfrm>
              <a:off x="3861850" y="2805475"/>
              <a:ext cx="18725" cy="18500"/>
            </a:xfrm>
            <a:custGeom>
              <a:rect b="b" l="l" r="r" t="t"/>
              <a:pathLst>
                <a:path extrusionOk="0" h="740" w="749">
                  <a:moveTo>
                    <a:pt x="46" y="1"/>
                  </a:moveTo>
                  <a:cubicBezTo>
                    <a:pt x="17" y="1"/>
                    <a:pt x="0" y="40"/>
                    <a:pt x="22" y="50"/>
                  </a:cubicBezTo>
                  <a:cubicBezTo>
                    <a:pt x="248" y="289"/>
                    <a:pt x="522" y="479"/>
                    <a:pt x="736" y="717"/>
                  </a:cubicBezTo>
                  <a:cubicBezTo>
                    <a:pt x="545" y="455"/>
                    <a:pt x="319" y="181"/>
                    <a:pt x="57" y="3"/>
                  </a:cubicBezTo>
                  <a:cubicBezTo>
                    <a:pt x="53" y="2"/>
                    <a:pt x="50" y="1"/>
                    <a:pt x="46" y="1"/>
                  </a:cubicBezTo>
                  <a:close/>
                  <a:moveTo>
                    <a:pt x="736" y="717"/>
                  </a:moveTo>
                  <a:cubicBezTo>
                    <a:pt x="736" y="733"/>
                    <a:pt x="741" y="740"/>
                    <a:pt x="744" y="740"/>
                  </a:cubicBezTo>
                  <a:cubicBezTo>
                    <a:pt x="748" y="740"/>
                    <a:pt x="749" y="730"/>
                    <a:pt x="736" y="717"/>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5" name="Google Shape;3425;p45"/>
            <p:cNvSpPr/>
            <p:nvPr/>
          </p:nvSpPr>
          <p:spPr>
            <a:xfrm>
              <a:off x="3830925" y="2766550"/>
              <a:ext cx="5275" cy="12750"/>
            </a:xfrm>
            <a:custGeom>
              <a:rect b="b" l="l" r="r" t="t"/>
              <a:pathLst>
                <a:path extrusionOk="0" h="510" w="211">
                  <a:moveTo>
                    <a:pt x="45" y="0"/>
                  </a:moveTo>
                  <a:cubicBezTo>
                    <a:pt x="24" y="0"/>
                    <a:pt x="0" y="16"/>
                    <a:pt x="8" y="48"/>
                  </a:cubicBezTo>
                  <a:cubicBezTo>
                    <a:pt x="44" y="191"/>
                    <a:pt x="104" y="310"/>
                    <a:pt x="104" y="464"/>
                  </a:cubicBezTo>
                  <a:cubicBezTo>
                    <a:pt x="104" y="494"/>
                    <a:pt x="130" y="509"/>
                    <a:pt x="157" y="509"/>
                  </a:cubicBezTo>
                  <a:cubicBezTo>
                    <a:pt x="184" y="509"/>
                    <a:pt x="211" y="494"/>
                    <a:pt x="211" y="464"/>
                  </a:cubicBezTo>
                  <a:cubicBezTo>
                    <a:pt x="187" y="310"/>
                    <a:pt x="151" y="155"/>
                    <a:pt x="68" y="12"/>
                  </a:cubicBezTo>
                  <a:cubicBezTo>
                    <a:pt x="64" y="4"/>
                    <a:pt x="55" y="0"/>
                    <a:pt x="4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6" name="Google Shape;3426;p45"/>
            <p:cNvSpPr/>
            <p:nvPr/>
          </p:nvSpPr>
          <p:spPr>
            <a:xfrm>
              <a:off x="3879675" y="2795050"/>
              <a:ext cx="12425" cy="9650"/>
            </a:xfrm>
            <a:custGeom>
              <a:rect b="b" l="l" r="r" t="t"/>
              <a:pathLst>
                <a:path extrusionOk="0" h="386" w="497">
                  <a:moveTo>
                    <a:pt x="37" y="1"/>
                  </a:moveTo>
                  <a:cubicBezTo>
                    <a:pt x="17" y="1"/>
                    <a:pt x="1" y="29"/>
                    <a:pt x="11" y="39"/>
                  </a:cubicBezTo>
                  <a:cubicBezTo>
                    <a:pt x="130" y="182"/>
                    <a:pt x="261" y="301"/>
                    <a:pt x="440" y="384"/>
                  </a:cubicBezTo>
                  <a:cubicBezTo>
                    <a:pt x="443" y="385"/>
                    <a:pt x="446" y="385"/>
                    <a:pt x="449" y="385"/>
                  </a:cubicBezTo>
                  <a:cubicBezTo>
                    <a:pt x="489" y="385"/>
                    <a:pt x="497" y="312"/>
                    <a:pt x="463" y="301"/>
                  </a:cubicBezTo>
                  <a:cubicBezTo>
                    <a:pt x="297" y="241"/>
                    <a:pt x="178" y="110"/>
                    <a:pt x="47" y="3"/>
                  </a:cubicBezTo>
                  <a:cubicBezTo>
                    <a:pt x="43" y="1"/>
                    <a:pt x="40" y="1"/>
                    <a:pt x="3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7" name="Google Shape;3427;p45"/>
            <p:cNvSpPr/>
            <p:nvPr/>
          </p:nvSpPr>
          <p:spPr>
            <a:xfrm>
              <a:off x="3844275" y="2852775"/>
              <a:ext cx="20100" cy="16525"/>
            </a:xfrm>
            <a:custGeom>
              <a:rect b="b" l="l" r="r" t="t"/>
              <a:pathLst>
                <a:path extrusionOk="0" h="661" w="804">
                  <a:moveTo>
                    <a:pt x="40" y="1"/>
                  </a:moveTo>
                  <a:cubicBezTo>
                    <a:pt x="15" y="1"/>
                    <a:pt x="0" y="22"/>
                    <a:pt x="10" y="52"/>
                  </a:cubicBezTo>
                  <a:cubicBezTo>
                    <a:pt x="105" y="183"/>
                    <a:pt x="236" y="290"/>
                    <a:pt x="355" y="373"/>
                  </a:cubicBezTo>
                  <a:cubicBezTo>
                    <a:pt x="474" y="468"/>
                    <a:pt x="594" y="575"/>
                    <a:pt x="713" y="659"/>
                  </a:cubicBezTo>
                  <a:cubicBezTo>
                    <a:pt x="717" y="660"/>
                    <a:pt x="721" y="660"/>
                    <a:pt x="725" y="660"/>
                  </a:cubicBezTo>
                  <a:cubicBezTo>
                    <a:pt x="768" y="660"/>
                    <a:pt x="804" y="609"/>
                    <a:pt x="760" y="587"/>
                  </a:cubicBezTo>
                  <a:cubicBezTo>
                    <a:pt x="629" y="480"/>
                    <a:pt x="498" y="397"/>
                    <a:pt x="391" y="290"/>
                  </a:cubicBezTo>
                  <a:cubicBezTo>
                    <a:pt x="284" y="194"/>
                    <a:pt x="177" y="75"/>
                    <a:pt x="58" y="4"/>
                  </a:cubicBezTo>
                  <a:cubicBezTo>
                    <a:pt x="51" y="2"/>
                    <a:pt x="45" y="1"/>
                    <a:pt x="4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8" name="Google Shape;3428;p45"/>
            <p:cNvSpPr/>
            <p:nvPr/>
          </p:nvSpPr>
          <p:spPr>
            <a:xfrm>
              <a:off x="3787950" y="2718575"/>
              <a:ext cx="6875" cy="50600"/>
            </a:xfrm>
            <a:custGeom>
              <a:rect b="b" l="l" r="r" t="t"/>
              <a:pathLst>
                <a:path extrusionOk="0" h="2024" w="275">
                  <a:moveTo>
                    <a:pt x="47" y="0"/>
                  </a:moveTo>
                  <a:cubicBezTo>
                    <a:pt x="37" y="0"/>
                    <a:pt x="25" y="7"/>
                    <a:pt x="25" y="14"/>
                  </a:cubicBezTo>
                  <a:cubicBezTo>
                    <a:pt x="1" y="669"/>
                    <a:pt x="168" y="1336"/>
                    <a:pt x="239" y="2014"/>
                  </a:cubicBezTo>
                  <a:cubicBezTo>
                    <a:pt x="239" y="2020"/>
                    <a:pt x="248" y="2023"/>
                    <a:pt x="257" y="2023"/>
                  </a:cubicBezTo>
                  <a:cubicBezTo>
                    <a:pt x="266" y="2023"/>
                    <a:pt x="275" y="2020"/>
                    <a:pt x="275" y="2014"/>
                  </a:cubicBezTo>
                  <a:cubicBezTo>
                    <a:pt x="227" y="1360"/>
                    <a:pt x="180" y="669"/>
                    <a:pt x="60" y="14"/>
                  </a:cubicBezTo>
                  <a:cubicBezTo>
                    <a:pt x="60" y="4"/>
                    <a:pt x="54" y="0"/>
                    <a:pt x="4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9" name="Google Shape;3429;p45"/>
            <p:cNvSpPr/>
            <p:nvPr/>
          </p:nvSpPr>
          <p:spPr>
            <a:xfrm>
              <a:off x="3800750" y="2676275"/>
              <a:ext cx="6000" cy="40750"/>
            </a:xfrm>
            <a:custGeom>
              <a:rect b="b" l="l" r="r" t="t"/>
              <a:pathLst>
                <a:path extrusionOk="0" h="1630" w="240">
                  <a:moveTo>
                    <a:pt x="114" y="1"/>
                  </a:moveTo>
                  <a:cubicBezTo>
                    <a:pt x="99" y="1"/>
                    <a:pt x="84" y="10"/>
                    <a:pt x="84" y="27"/>
                  </a:cubicBezTo>
                  <a:cubicBezTo>
                    <a:pt x="1" y="527"/>
                    <a:pt x="49" y="1099"/>
                    <a:pt x="144" y="1599"/>
                  </a:cubicBezTo>
                  <a:cubicBezTo>
                    <a:pt x="144" y="1620"/>
                    <a:pt x="155" y="1629"/>
                    <a:pt x="168" y="1629"/>
                  </a:cubicBezTo>
                  <a:cubicBezTo>
                    <a:pt x="185" y="1629"/>
                    <a:pt x="203" y="1614"/>
                    <a:pt x="203" y="1587"/>
                  </a:cubicBezTo>
                  <a:cubicBezTo>
                    <a:pt x="120" y="1063"/>
                    <a:pt x="239" y="551"/>
                    <a:pt x="144" y="27"/>
                  </a:cubicBezTo>
                  <a:cubicBezTo>
                    <a:pt x="144" y="10"/>
                    <a:pt x="129" y="1"/>
                    <a:pt x="11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0" name="Google Shape;3430;p45"/>
            <p:cNvSpPr/>
            <p:nvPr/>
          </p:nvSpPr>
          <p:spPr>
            <a:xfrm>
              <a:off x="3794800" y="2580050"/>
              <a:ext cx="4375" cy="18800"/>
            </a:xfrm>
            <a:custGeom>
              <a:rect b="b" l="l" r="r" t="t"/>
              <a:pathLst>
                <a:path extrusionOk="0" h="752" w="175">
                  <a:moveTo>
                    <a:pt x="89" y="1"/>
                  </a:moveTo>
                  <a:cubicBezTo>
                    <a:pt x="72" y="1"/>
                    <a:pt x="54" y="7"/>
                    <a:pt x="48" y="19"/>
                  </a:cubicBezTo>
                  <a:cubicBezTo>
                    <a:pt x="1" y="257"/>
                    <a:pt x="48" y="507"/>
                    <a:pt x="108" y="733"/>
                  </a:cubicBezTo>
                  <a:cubicBezTo>
                    <a:pt x="117" y="746"/>
                    <a:pt x="129" y="751"/>
                    <a:pt x="140" y="751"/>
                  </a:cubicBezTo>
                  <a:cubicBezTo>
                    <a:pt x="159" y="751"/>
                    <a:pt x="175" y="736"/>
                    <a:pt x="167" y="721"/>
                  </a:cubicBezTo>
                  <a:cubicBezTo>
                    <a:pt x="120" y="483"/>
                    <a:pt x="167" y="245"/>
                    <a:pt x="120" y="19"/>
                  </a:cubicBezTo>
                  <a:cubicBezTo>
                    <a:pt x="120" y="7"/>
                    <a:pt x="105" y="1"/>
                    <a:pt x="8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1" name="Google Shape;3431;p45"/>
            <p:cNvSpPr/>
            <p:nvPr/>
          </p:nvSpPr>
          <p:spPr>
            <a:xfrm>
              <a:off x="3801050" y="2485025"/>
              <a:ext cx="2700" cy="24375"/>
            </a:xfrm>
            <a:custGeom>
              <a:rect b="b" l="l" r="r" t="t"/>
              <a:pathLst>
                <a:path extrusionOk="0" h="975" w="108">
                  <a:moveTo>
                    <a:pt x="102" y="1"/>
                  </a:moveTo>
                  <a:cubicBezTo>
                    <a:pt x="99" y="1"/>
                    <a:pt x="96" y="4"/>
                    <a:pt x="96" y="10"/>
                  </a:cubicBezTo>
                  <a:cubicBezTo>
                    <a:pt x="48" y="343"/>
                    <a:pt x="1" y="653"/>
                    <a:pt x="1" y="974"/>
                  </a:cubicBezTo>
                  <a:cubicBezTo>
                    <a:pt x="1" y="653"/>
                    <a:pt x="60" y="343"/>
                    <a:pt x="108" y="10"/>
                  </a:cubicBezTo>
                  <a:cubicBezTo>
                    <a:pt x="108" y="4"/>
                    <a:pt x="105" y="1"/>
                    <a:pt x="10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2" name="Google Shape;3432;p45"/>
            <p:cNvSpPr/>
            <p:nvPr/>
          </p:nvSpPr>
          <p:spPr>
            <a:xfrm>
              <a:off x="3810875" y="2480825"/>
              <a:ext cx="6875" cy="41025"/>
            </a:xfrm>
            <a:custGeom>
              <a:rect b="b" l="l" r="r" t="t"/>
              <a:pathLst>
                <a:path extrusionOk="0" h="1641" w="275">
                  <a:moveTo>
                    <a:pt x="94" y="1"/>
                  </a:moveTo>
                  <a:cubicBezTo>
                    <a:pt x="83" y="1"/>
                    <a:pt x="72" y="12"/>
                    <a:pt x="72" y="35"/>
                  </a:cubicBezTo>
                  <a:cubicBezTo>
                    <a:pt x="60" y="547"/>
                    <a:pt x="1" y="1071"/>
                    <a:pt x="1" y="1595"/>
                  </a:cubicBezTo>
                  <a:cubicBezTo>
                    <a:pt x="1" y="1626"/>
                    <a:pt x="21" y="1641"/>
                    <a:pt x="41" y="1641"/>
                  </a:cubicBezTo>
                  <a:cubicBezTo>
                    <a:pt x="60" y="1641"/>
                    <a:pt x="78" y="1629"/>
                    <a:pt x="84" y="1607"/>
                  </a:cubicBezTo>
                  <a:cubicBezTo>
                    <a:pt x="275" y="1142"/>
                    <a:pt x="144" y="523"/>
                    <a:pt x="120" y="47"/>
                  </a:cubicBezTo>
                  <a:cubicBezTo>
                    <a:pt x="120" y="15"/>
                    <a:pt x="107" y="1"/>
                    <a:pt x="9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3" name="Google Shape;3433;p45"/>
            <p:cNvSpPr/>
            <p:nvPr/>
          </p:nvSpPr>
          <p:spPr>
            <a:xfrm>
              <a:off x="3806725" y="2611000"/>
              <a:ext cx="3275" cy="17300"/>
            </a:xfrm>
            <a:custGeom>
              <a:rect b="b" l="l" r="r" t="t"/>
              <a:pathLst>
                <a:path extrusionOk="0" h="692" w="131">
                  <a:moveTo>
                    <a:pt x="90" y="1"/>
                  </a:moveTo>
                  <a:cubicBezTo>
                    <a:pt x="80" y="1"/>
                    <a:pt x="71" y="6"/>
                    <a:pt x="71" y="19"/>
                  </a:cubicBezTo>
                  <a:cubicBezTo>
                    <a:pt x="24" y="221"/>
                    <a:pt x="0" y="448"/>
                    <a:pt x="24" y="674"/>
                  </a:cubicBezTo>
                  <a:cubicBezTo>
                    <a:pt x="24" y="686"/>
                    <a:pt x="36" y="692"/>
                    <a:pt x="48" y="692"/>
                  </a:cubicBezTo>
                  <a:cubicBezTo>
                    <a:pt x="60" y="692"/>
                    <a:pt x="71" y="686"/>
                    <a:pt x="71" y="674"/>
                  </a:cubicBezTo>
                  <a:cubicBezTo>
                    <a:pt x="83" y="460"/>
                    <a:pt x="83" y="245"/>
                    <a:pt x="131" y="31"/>
                  </a:cubicBezTo>
                  <a:cubicBezTo>
                    <a:pt x="131" y="16"/>
                    <a:pt x="107" y="1"/>
                    <a:pt x="9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4" name="Google Shape;3434;p45"/>
            <p:cNvSpPr/>
            <p:nvPr/>
          </p:nvSpPr>
          <p:spPr>
            <a:xfrm>
              <a:off x="3784100" y="2434950"/>
              <a:ext cx="25850" cy="20350"/>
            </a:xfrm>
            <a:custGeom>
              <a:rect b="b" l="l" r="r" t="t"/>
              <a:pathLst>
                <a:path extrusionOk="0" h="814" w="1034">
                  <a:moveTo>
                    <a:pt x="36" y="1"/>
                  </a:moveTo>
                  <a:cubicBezTo>
                    <a:pt x="12" y="1"/>
                    <a:pt x="0" y="36"/>
                    <a:pt x="12" y="60"/>
                  </a:cubicBezTo>
                  <a:cubicBezTo>
                    <a:pt x="345" y="298"/>
                    <a:pt x="774" y="394"/>
                    <a:pt x="976" y="810"/>
                  </a:cubicBezTo>
                  <a:cubicBezTo>
                    <a:pt x="979" y="812"/>
                    <a:pt x="982" y="813"/>
                    <a:pt x="986" y="813"/>
                  </a:cubicBezTo>
                  <a:cubicBezTo>
                    <a:pt x="1004" y="813"/>
                    <a:pt x="1034" y="794"/>
                    <a:pt x="1024" y="775"/>
                  </a:cubicBezTo>
                  <a:cubicBezTo>
                    <a:pt x="857" y="405"/>
                    <a:pt x="441" y="96"/>
                    <a:pt x="3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5" name="Google Shape;3435;p45"/>
            <p:cNvSpPr/>
            <p:nvPr/>
          </p:nvSpPr>
          <p:spPr>
            <a:xfrm>
              <a:off x="3761225" y="2425650"/>
              <a:ext cx="14225" cy="5275"/>
            </a:xfrm>
            <a:custGeom>
              <a:rect b="b" l="l" r="r" t="t"/>
              <a:pathLst>
                <a:path extrusionOk="0" h="211" w="569">
                  <a:moveTo>
                    <a:pt x="37" y="0"/>
                  </a:moveTo>
                  <a:cubicBezTo>
                    <a:pt x="23" y="0"/>
                    <a:pt x="1" y="20"/>
                    <a:pt x="10" y="39"/>
                  </a:cubicBezTo>
                  <a:cubicBezTo>
                    <a:pt x="153" y="158"/>
                    <a:pt x="332" y="206"/>
                    <a:pt x="510" y="206"/>
                  </a:cubicBezTo>
                  <a:cubicBezTo>
                    <a:pt x="519" y="209"/>
                    <a:pt x="526" y="211"/>
                    <a:pt x="532" y="211"/>
                  </a:cubicBezTo>
                  <a:cubicBezTo>
                    <a:pt x="569" y="211"/>
                    <a:pt x="563" y="158"/>
                    <a:pt x="522" y="158"/>
                  </a:cubicBezTo>
                  <a:cubicBezTo>
                    <a:pt x="344" y="158"/>
                    <a:pt x="213" y="99"/>
                    <a:pt x="46" y="4"/>
                  </a:cubicBezTo>
                  <a:cubicBezTo>
                    <a:pt x="44" y="1"/>
                    <a:pt x="41" y="0"/>
                    <a:pt x="3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6" name="Google Shape;3436;p45"/>
            <p:cNvSpPr/>
            <p:nvPr/>
          </p:nvSpPr>
          <p:spPr>
            <a:xfrm>
              <a:off x="3742725" y="2442525"/>
              <a:ext cx="26275" cy="7575"/>
            </a:xfrm>
            <a:custGeom>
              <a:rect b="b" l="l" r="r" t="t"/>
              <a:pathLst>
                <a:path extrusionOk="0" h="303" w="1051">
                  <a:moveTo>
                    <a:pt x="235" y="0"/>
                  </a:moveTo>
                  <a:cubicBezTo>
                    <a:pt x="157" y="0"/>
                    <a:pt x="82" y="10"/>
                    <a:pt x="12" y="31"/>
                  </a:cubicBezTo>
                  <a:cubicBezTo>
                    <a:pt x="0" y="31"/>
                    <a:pt x="0" y="55"/>
                    <a:pt x="12" y="79"/>
                  </a:cubicBezTo>
                  <a:cubicBezTo>
                    <a:pt x="167" y="114"/>
                    <a:pt x="322" y="102"/>
                    <a:pt x="476" y="126"/>
                  </a:cubicBezTo>
                  <a:cubicBezTo>
                    <a:pt x="643" y="162"/>
                    <a:pt x="798" y="221"/>
                    <a:pt x="965" y="293"/>
                  </a:cubicBezTo>
                  <a:cubicBezTo>
                    <a:pt x="976" y="300"/>
                    <a:pt x="986" y="303"/>
                    <a:pt x="996" y="303"/>
                  </a:cubicBezTo>
                  <a:cubicBezTo>
                    <a:pt x="1035" y="303"/>
                    <a:pt x="1051" y="250"/>
                    <a:pt x="1012" y="221"/>
                  </a:cubicBezTo>
                  <a:cubicBezTo>
                    <a:pt x="800" y="111"/>
                    <a:pt x="502" y="0"/>
                    <a:pt x="23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7" name="Google Shape;3437;p45"/>
            <p:cNvSpPr/>
            <p:nvPr/>
          </p:nvSpPr>
          <p:spPr>
            <a:xfrm>
              <a:off x="3634975" y="2420025"/>
              <a:ext cx="38300" cy="4575"/>
            </a:xfrm>
            <a:custGeom>
              <a:rect b="b" l="l" r="r" t="t"/>
              <a:pathLst>
                <a:path extrusionOk="0" h="183" w="1532">
                  <a:moveTo>
                    <a:pt x="1488" y="1"/>
                  </a:moveTo>
                  <a:cubicBezTo>
                    <a:pt x="1485" y="1"/>
                    <a:pt x="1481" y="1"/>
                    <a:pt x="1477" y="2"/>
                  </a:cubicBezTo>
                  <a:cubicBezTo>
                    <a:pt x="1256" y="74"/>
                    <a:pt x="1034" y="84"/>
                    <a:pt x="811" y="84"/>
                  </a:cubicBezTo>
                  <a:cubicBezTo>
                    <a:pt x="718" y="84"/>
                    <a:pt x="626" y="83"/>
                    <a:pt x="533" y="83"/>
                  </a:cubicBezTo>
                  <a:cubicBezTo>
                    <a:pt x="367" y="83"/>
                    <a:pt x="201" y="88"/>
                    <a:pt x="36" y="121"/>
                  </a:cubicBezTo>
                  <a:cubicBezTo>
                    <a:pt x="0" y="121"/>
                    <a:pt x="24" y="169"/>
                    <a:pt x="36" y="169"/>
                  </a:cubicBezTo>
                  <a:cubicBezTo>
                    <a:pt x="228" y="174"/>
                    <a:pt x="429" y="183"/>
                    <a:pt x="629" y="183"/>
                  </a:cubicBezTo>
                  <a:cubicBezTo>
                    <a:pt x="924" y="183"/>
                    <a:pt x="1219" y="164"/>
                    <a:pt x="1488" y="86"/>
                  </a:cubicBezTo>
                  <a:cubicBezTo>
                    <a:pt x="1532" y="53"/>
                    <a:pt x="1526" y="1"/>
                    <a:pt x="148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8" name="Google Shape;3438;p45"/>
            <p:cNvSpPr/>
            <p:nvPr/>
          </p:nvSpPr>
          <p:spPr>
            <a:xfrm>
              <a:off x="3586750" y="2415000"/>
              <a:ext cx="35150" cy="7775"/>
            </a:xfrm>
            <a:custGeom>
              <a:rect b="b" l="l" r="r" t="t"/>
              <a:pathLst>
                <a:path extrusionOk="0" h="311" w="1406">
                  <a:moveTo>
                    <a:pt x="48" y="1"/>
                  </a:moveTo>
                  <a:cubicBezTo>
                    <a:pt x="12" y="1"/>
                    <a:pt x="0" y="25"/>
                    <a:pt x="36" y="49"/>
                  </a:cubicBezTo>
                  <a:cubicBezTo>
                    <a:pt x="465" y="179"/>
                    <a:pt x="929" y="251"/>
                    <a:pt x="1381" y="310"/>
                  </a:cubicBezTo>
                  <a:cubicBezTo>
                    <a:pt x="1381" y="310"/>
                    <a:pt x="1405" y="287"/>
                    <a:pt x="1381" y="287"/>
                  </a:cubicBezTo>
                  <a:cubicBezTo>
                    <a:pt x="941" y="227"/>
                    <a:pt x="488" y="84"/>
                    <a:pt x="4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9" name="Google Shape;3439;p45"/>
            <p:cNvSpPr/>
            <p:nvPr/>
          </p:nvSpPr>
          <p:spPr>
            <a:xfrm>
              <a:off x="3601025" y="2438825"/>
              <a:ext cx="17300" cy="5225"/>
            </a:xfrm>
            <a:custGeom>
              <a:rect b="b" l="l" r="r" t="t"/>
              <a:pathLst>
                <a:path extrusionOk="0" h="209" w="692">
                  <a:moveTo>
                    <a:pt x="632" y="0"/>
                  </a:moveTo>
                  <a:cubicBezTo>
                    <a:pt x="441" y="48"/>
                    <a:pt x="215" y="24"/>
                    <a:pt x="37" y="84"/>
                  </a:cubicBezTo>
                  <a:cubicBezTo>
                    <a:pt x="1" y="108"/>
                    <a:pt x="1" y="167"/>
                    <a:pt x="37" y="191"/>
                  </a:cubicBezTo>
                  <a:cubicBezTo>
                    <a:pt x="80" y="203"/>
                    <a:pt x="124" y="208"/>
                    <a:pt x="167" y="208"/>
                  </a:cubicBezTo>
                  <a:cubicBezTo>
                    <a:pt x="341" y="208"/>
                    <a:pt x="516" y="126"/>
                    <a:pt x="668" y="60"/>
                  </a:cubicBezTo>
                  <a:cubicBezTo>
                    <a:pt x="691" y="60"/>
                    <a:pt x="668" y="0"/>
                    <a:pt x="63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0" name="Google Shape;3440;p45"/>
            <p:cNvSpPr/>
            <p:nvPr/>
          </p:nvSpPr>
          <p:spPr>
            <a:xfrm>
              <a:off x="3551525" y="2429400"/>
              <a:ext cx="21525" cy="7150"/>
            </a:xfrm>
            <a:custGeom>
              <a:rect b="b" l="l" r="r" t="t"/>
              <a:pathLst>
                <a:path extrusionOk="0" h="286" w="861">
                  <a:moveTo>
                    <a:pt x="35" y="0"/>
                  </a:moveTo>
                  <a:cubicBezTo>
                    <a:pt x="15" y="0"/>
                    <a:pt x="1" y="26"/>
                    <a:pt x="28" y="44"/>
                  </a:cubicBezTo>
                  <a:cubicBezTo>
                    <a:pt x="219" y="258"/>
                    <a:pt x="516" y="282"/>
                    <a:pt x="802" y="282"/>
                  </a:cubicBezTo>
                  <a:cubicBezTo>
                    <a:pt x="809" y="285"/>
                    <a:pt x="815" y="286"/>
                    <a:pt x="820" y="286"/>
                  </a:cubicBezTo>
                  <a:cubicBezTo>
                    <a:pt x="861" y="286"/>
                    <a:pt x="855" y="209"/>
                    <a:pt x="802" y="199"/>
                  </a:cubicBezTo>
                  <a:cubicBezTo>
                    <a:pt x="528" y="199"/>
                    <a:pt x="314" y="127"/>
                    <a:pt x="52" y="8"/>
                  </a:cubicBezTo>
                  <a:cubicBezTo>
                    <a:pt x="46" y="3"/>
                    <a:pt x="40" y="0"/>
                    <a:pt x="3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1" name="Google Shape;3441;p45"/>
            <p:cNvSpPr/>
            <p:nvPr/>
          </p:nvSpPr>
          <p:spPr>
            <a:xfrm>
              <a:off x="3549600" y="2401825"/>
              <a:ext cx="6075" cy="4500"/>
            </a:xfrm>
            <a:custGeom>
              <a:rect b="b" l="l" r="r" t="t"/>
              <a:pathLst>
                <a:path extrusionOk="0" h="180" w="243">
                  <a:moveTo>
                    <a:pt x="21" y="1"/>
                  </a:moveTo>
                  <a:cubicBezTo>
                    <a:pt x="6" y="1"/>
                    <a:pt x="0" y="16"/>
                    <a:pt x="10" y="16"/>
                  </a:cubicBezTo>
                  <a:cubicBezTo>
                    <a:pt x="93" y="64"/>
                    <a:pt x="165" y="123"/>
                    <a:pt x="236" y="171"/>
                  </a:cubicBezTo>
                  <a:cubicBezTo>
                    <a:pt x="177" y="111"/>
                    <a:pt x="105" y="52"/>
                    <a:pt x="34" y="4"/>
                  </a:cubicBezTo>
                  <a:cubicBezTo>
                    <a:pt x="29" y="2"/>
                    <a:pt x="25" y="1"/>
                    <a:pt x="21" y="1"/>
                  </a:cubicBezTo>
                  <a:close/>
                  <a:moveTo>
                    <a:pt x="236" y="171"/>
                  </a:moveTo>
                  <a:cubicBezTo>
                    <a:pt x="236" y="177"/>
                    <a:pt x="239" y="180"/>
                    <a:pt x="241" y="180"/>
                  </a:cubicBezTo>
                  <a:cubicBezTo>
                    <a:pt x="242" y="180"/>
                    <a:pt x="242" y="177"/>
                    <a:pt x="236" y="17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2" name="Google Shape;3442;p45"/>
            <p:cNvSpPr/>
            <p:nvPr/>
          </p:nvSpPr>
          <p:spPr>
            <a:xfrm>
              <a:off x="3482025" y="2389625"/>
              <a:ext cx="8750" cy="7925"/>
            </a:xfrm>
            <a:custGeom>
              <a:rect b="b" l="l" r="r" t="t"/>
              <a:pathLst>
                <a:path extrusionOk="0" h="317" w="350">
                  <a:moveTo>
                    <a:pt x="40" y="1"/>
                  </a:moveTo>
                  <a:cubicBezTo>
                    <a:pt x="15" y="1"/>
                    <a:pt x="0" y="22"/>
                    <a:pt x="10" y="51"/>
                  </a:cubicBezTo>
                  <a:cubicBezTo>
                    <a:pt x="82" y="147"/>
                    <a:pt x="189" y="242"/>
                    <a:pt x="272" y="313"/>
                  </a:cubicBezTo>
                  <a:cubicBezTo>
                    <a:pt x="278" y="316"/>
                    <a:pt x="285" y="317"/>
                    <a:pt x="292" y="317"/>
                  </a:cubicBezTo>
                  <a:cubicBezTo>
                    <a:pt x="322" y="317"/>
                    <a:pt x="349" y="295"/>
                    <a:pt x="320" y="266"/>
                  </a:cubicBezTo>
                  <a:cubicBezTo>
                    <a:pt x="236" y="182"/>
                    <a:pt x="141" y="75"/>
                    <a:pt x="58" y="4"/>
                  </a:cubicBezTo>
                  <a:cubicBezTo>
                    <a:pt x="52" y="2"/>
                    <a:pt x="46" y="1"/>
                    <a:pt x="4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3" name="Google Shape;3443;p45"/>
            <p:cNvSpPr/>
            <p:nvPr/>
          </p:nvSpPr>
          <p:spPr>
            <a:xfrm>
              <a:off x="3462625" y="2291550"/>
              <a:ext cx="6275" cy="35675"/>
            </a:xfrm>
            <a:custGeom>
              <a:rect b="b" l="l" r="r" t="t"/>
              <a:pathLst>
                <a:path extrusionOk="0" h="1427" w="251">
                  <a:moveTo>
                    <a:pt x="207" y="0"/>
                  </a:moveTo>
                  <a:cubicBezTo>
                    <a:pt x="200" y="0"/>
                    <a:pt x="194" y="3"/>
                    <a:pt x="191" y="10"/>
                  </a:cubicBezTo>
                  <a:cubicBezTo>
                    <a:pt x="0" y="438"/>
                    <a:pt x="84" y="962"/>
                    <a:pt x="96" y="1427"/>
                  </a:cubicBezTo>
                  <a:lnTo>
                    <a:pt x="119" y="1427"/>
                  </a:lnTo>
                  <a:cubicBezTo>
                    <a:pt x="131" y="950"/>
                    <a:pt x="131" y="498"/>
                    <a:pt x="250" y="45"/>
                  </a:cubicBezTo>
                  <a:cubicBezTo>
                    <a:pt x="250" y="20"/>
                    <a:pt x="226" y="0"/>
                    <a:pt x="20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4" name="Google Shape;3444;p45"/>
            <p:cNvSpPr/>
            <p:nvPr/>
          </p:nvSpPr>
          <p:spPr>
            <a:xfrm>
              <a:off x="3472150" y="2218550"/>
              <a:ext cx="1500" cy="5100"/>
            </a:xfrm>
            <a:custGeom>
              <a:rect b="b" l="l" r="r" t="t"/>
              <a:pathLst>
                <a:path extrusionOk="0" h="204" w="60">
                  <a:moveTo>
                    <a:pt x="60" y="1"/>
                  </a:moveTo>
                  <a:cubicBezTo>
                    <a:pt x="0" y="48"/>
                    <a:pt x="0" y="132"/>
                    <a:pt x="0" y="203"/>
                  </a:cubicBezTo>
                  <a:cubicBezTo>
                    <a:pt x="0" y="132"/>
                    <a:pt x="0" y="60"/>
                    <a:pt x="6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5" name="Google Shape;3445;p45"/>
            <p:cNvSpPr/>
            <p:nvPr/>
          </p:nvSpPr>
          <p:spPr>
            <a:xfrm>
              <a:off x="3472450" y="2149425"/>
              <a:ext cx="2100" cy="6650"/>
            </a:xfrm>
            <a:custGeom>
              <a:rect b="b" l="l" r="r" t="t"/>
              <a:pathLst>
                <a:path extrusionOk="0" h="266" w="84">
                  <a:moveTo>
                    <a:pt x="42" y="1"/>
                  </a:moveTo>
                  <a:cubicBezTo>
                    <a:pt x="33" y="1"/>
                    <a:pt x="24" y="10"/>
                    <a:pt x="24" y="27"/>
                  </a:cubicBezTo>
                  <a:cubicBezTo>
                    <a:pt x="24" y="99"/>
                    <a:pt x="0" y="170"/>
                    <a:pt x="0" y="230"/>
                  </a:cubicBezTo>
                  <a:cubicBezTo>
                    <a:pt x="0" y="254"/>
                    <a:pt x="21" y="265"/>
                    <a:pt x="42" y="265"/>
                  </a:cubicBezTo>
                  <a:cubicBezTo>
                    <a:pt x="63" y="265"/>
                    <a:pt x="84" y="254"/>
                    <a:pt x="84" y="230"/>
                  </a:cubicBezTo>
                  <a:cubicBezTo>
                    <a:pt x="84" y="158"/>
                    <a:pt x="60" y="87"/>
                    <a:pt x="60" y="27"/>
                  </a:cubicBezTo>
                  <a:cubicBezTo>
                    <a:pt x="60" y="10"/>
                    <a:pt x="51" y="1"/>
                    <a:pt x="4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6" name="Google Shape;3446;p45"/>
            <p:cNvSpPr/>
            <p:nvPr/>
          </p:nvSpPr>
          <p:spPr>
            <a:xfrm>
              <a:off x="3492975" y="2157400"/>
              <a:ext cx="2700" cy="18475"/>
            </a:xfrm>
            <a:custGeom>
              <a:rect b="b" l="l" r="r" t="t"/>
              <a:pathLst>
                <a:path extrusionOk="0" h="739" w="108">
                  <a:moveTo>
                    <a:pt x="84" y="0"/>
                  </a:moveTo>
                  <a:cubicBezTo>
                    <a:pt x="72" y="0"/>
                    <a:pt x="60" y="6"/>
                    <a:pt x="60" y="18"/>
                  </a:cubicBezTo>
                  <a:cubicBezTo>
                    <a:pt x="60" y="256"/>
                    <a:pt x="13" y="482"/>
                    <a:pt x="1" y="720"/>
                  </a:cubicBezTo>
                  <a:cubicBezTo>
                    <a:pt x="1" y="732"/>
                    <a:pt x="13" y="738"/>
                    <a:pt x="25" y="738"/>
                  </a:cubicBezTo>
                  <a:cubicBezTo>
                    <a:pt x="37" y="738"/>
                    <a:pt x="48" y="732"/>
                    <a:pt x="48" y="720"/>
                  </a:cubicBezTo>
                  <a:cubicBezTo>
                    <a:pt x="48" y="482"/>
                    <a:pt x="96" y="256"/>
                    <a:pt x="108" y="18"/>
                  </a:cubicBezTo>
                  <a:cubicBezTo>
                    <a:pt x="108" y="6"/>
                    <a:pt x="96" y="0"/>
                    <a:pt x="8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7" name="Google Shape;3447;p45"/>
            <p:cNvSpPr/>
            <p:nvPr/>
          </p:nvSpPr>
          <p:spPr>
            <a:xfrm>
              <a:off x="3494700" y="2077175"/>
              <a:ext cx="19750" cy="17875"/>
            </a:xfrm>
            <a:custGeom>
              <a:rect b="b" l="l" r="r" t="t"/>
              <a:pathLst>
                <a:path extrusionOk="0" h="715" w="790">
                  <a:moveTo>
                    <a:pt x="6" y="709"/>
                  </a:moveTo>
                  <a:cubicBezTo>
                    <a:pt x="1" y="709"/>
                    <a:pt x="11" y="715"/>
                    <a:pt x="27" y="715"/>
                  </a:cubicBezTo>
                  <a:cubicBezTo>
                    <a:pt x="15" y="711"/>
                    <a:pt x="9" y="709"/>
                    <a:pt x="6" y="709"/>
                  </a:cubicBezTo>
                  <a:close/>
                  <a:moveTo>
                    <a:pt x="706" y="0"/>
                  </a:moveTo>
                  <a:cubicBezTo>
                    <a:pt x="539" y="0"/>
                    <a:pt x="444" y="167"/>
                    <a:pt x="349" y="286"/>
                  </a:cubicBezTo>
                  <a:cubicBezTo>
                    <a:pt x="241" y="417"/>
                    <a:pt x="110" y="548"/>
                    <a:pt x="27" y="715"/>
                  </a:cubicBezTo>
                  <a:cubicBezTo>
                    <a:pt x="146" y="596"/>
                    <a:pt x="289" y="429"/>
                    <a:pt x="444" y="369"/>
                  </a:cubicBezTo>
                  <a:cubicBezTo>
                    <a:pt x="575" y="310"/>
                    <a:pt x="753" y="238"/>
                    <a:pt x="777" y="84"/>
                  </a:cubicBezTo>
                  <a:cubicBezTo>
                    <a:pt x="789" y="48"/>
                    <a:pt x="765" y="0"/>
                    <a:pt x="70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8" name="Google Shape;3448;p45"/>
            <p:cNvSpPr/>
            <p:nvPr/>
          </p:nvSpPr>
          <p:spPr>
            <a:xfrm>
              <a:off x="3544100" y="2024100"/>
              <a:ext cx="22975" cy="20850"/>
            </a:xfrm>
            <a:custGeom>
              <a:rect b="b" l="l" r="r" t="t"/>
              <a:pathLst>
                <a:path extrusionOk="0" h="834" w="919">
                  <a:moveTo>
                    <a:pt x="881" y="1"/>
                  </a:moveTo>
                  <a:cubicBezTo>
                    <a:pt x="878" y="1"/>
                    <a:pt x="875" y="2"/>
                    <a:pt x="873" y="4"/>
                  </a:cubicBezTo>
                  <a:cubicBezTo>
                    <a:pt x="623" y="290"/>
                    <a:pt x="397" y="564"/>
                    <a:pt x="51" y="730"/>
                  </a:cubicBezTo>
                  <a:cubicBezTo>
                    <a:pt x="1" y="761"/>
                    <a:pt x="27" y="833"/>
                    <a:pt x="73" y="833"/>
                  </a:cubicBezTo>
                  <a:cubicBezTo>
                    <a:pt x="81" y="833"/>
                    <a:pt x="90" y="831"/>
                    <a:pt x="99" y="826"/>
                  </a:cubicBezTo>
                  <a:cubicBezTo>
                    <a:pt x="432" y="647"/>
                    <a:pt x="730" y="385"/>
                    <a:pt x="909" y="40"/>
                  </a:cubicBezTo>
                  <a:cubicBezTo>
                    <a:pt x="918" y="20"/>
                    <a:pt x="896" y="1"/>
                    <a:pt x="881"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9" name="Google Shape;3449;p45"/>
            <p:cNvSpPr/>
            <p:nvPr/>
          </p:nvSpPr>
          <p:spPr>
            <a:xfrm>
              <a:off x="3433150" y="2083175"/>
              <a:ext cx="15925" cy="21100"/>
            </a:xfrm>
            <a:custGeom>
              <a:rect b="b" l="l" r="r" t="t"/>
              <a:pathLst>
                <a:path extrusionOk="0" h="844" w="637">
                  <a:moveTo>
                    <a:pt x="586" y="1"/>
                  </a:moveTo>
                  <a:cubicBezTo>
                    <a:pt x="576" y="1"/>
                    <a:pt x="567" y="4"/>
                    <a:pt x="560" y="10"/>
                  </a:cubicBezTo>
                  <a:cubicBezTo>
                    <a:pt x="417" y="308"/>
                    <a:pt x="227" y="582"/>
                    <a:pt x="1" y="832"/>
                  </a:cubicBezTo>
                  <a:cubicBezTo>
                    <a:pt x="1" y="844"/>
                    <a:pt x="1" y="844"/>
                    <a:pt x="13" y="844"/>
                  </a:cubicBezTo>
                  <a:cubicBezTo>
                    <a:pt x="251" y="606"/>
                    <a:pt x="465" y="344"/>
                    <a:pt x="620" y="46"/>
                  </a:cubicBezTo>
                  <a:cubicBezTo>
                    <a:pt x="637" y="20"/>
                    <a:pt x="611" y="1"/>
                    <a:pt x="58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0" name="Google Shape;3450;p45"/>
            <p:cNvSpPr/>
            <p:nvPr/>
          </p:nvSpPr>
          <p:spPr>
            <a:xfrm>
              <a:off x="3423325" y="2275700"/>
              <a:ext cx="925" cy="625"/>
            </a:xfrm>
            <a:custGeom>
              <a:rect b="b" l="l" r="r" t="t"/>
              <a:pathLst>
                <a:path extrusionOk="0" h="25" w="37">
                  <a:moveTo>
                    <a:pt x="25" y="1"/>
                  </a:moveTo>
                  <a:cubicBezTo>
                    <a:pt x="1" y="1"/>
                    <a:pt x="1" y="25"/>
                    <a:pt x="25" y="25"/>
                  </a:cubicBezTo>
                  <a:cubicBezTo>
                    <a:pt x="37" y="25"/>
                    <a:pt x="37" y="1"/>
                    <a:pt x="2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1" name="Google Shape;3451;p45"/>
            <p:cNvSpPr/>
            <p:nvPr/>
          </p:nvSpPr>
          <p:spPr>
            <a:xfrm>
              <a:off x="3596425" y="2478850"/>
              <a:ext cx="6575" cy="6875"/>
            </a:xfrm>
            <a:custGeom>
              <a:rect b="b" l="l" r="r" t="t"/>
              <a:pathLst>
                <a:path extrusionOk="0" h="275" w="263">
                  <a:moveTo>
                    <a:pt x="128" y="1"/>
                  </a:moveTo>
                  <a:cubicBezTo>
                    <a:pt x="63" y="1"/>
                    <a:pt x="0" y="42"/>
                    <a:pt x="30" y="126"/>
                  </a:cubicBezTo>
                  <a:cubicBezTo>
                    <a:pt x="42" y="197"/>
                    <a:pt x="90" y="257"/>
                    <a:pt x="161" y="269"/>
                  </a:cubicBezTo>
                  <a:cubicBezTo>
                    <a:pt x="172" y="273"/>
                    <a:pt x="182" y="275"/>
                    <a:pt x="191" y="275"/>
                  </a:cubicBezTo>
                  <a:cubicBezTo>
                    <a:pt x="232" y="275"/>
                    <a:pt x="256" y="234"/>
                    <a:pt x="256" y="185"/>
                  </a:cubicBezTo>
                  <a:cubicBezTo>
                    <a:pt x="256" y="162"/>
                    <a:pt x="244" y="138"/>
                    <a:pt x="244" y="126"/>
                  </a:cubicBezTo>
                  <a:cubicBezTo>
                    <a:pt x="262" y="42"/>
                    <a:pt x="194" y="1"/>
                    <a:pt x="12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2" name="Google Shape;3452;p45"/>
            <p:cNvSpPr/>
            <p:nvPr/>
          </p:nvSpPr>
          <p:spPr>
            <a:xfrm>
              <a:off x="3735300" y="2583175"/>
              <a:ext cx="18450" cy="16450"/>
            </a:xfrm>
            <a:custGeom>
              <a:rect b="b" l="l" r="r" t="t"/>
              <a:pathLst>
                <a:path extrusionOk="0" h="658" w="738">
                  <a:moveTo>
                    <a:pt x="726" y="1"/>
                  </a:moveTo>
                  <a:cubicBezTo>
                    <a:pt x="595" y="49"/>
                    <a:pt x="476" y="144"/>
                    <a:pt x="357" y="239"/>
                  </a:cubicBezTo>
                  <a:cubicBezTo>
                    <a:pt x="238" y="346"/>
                    <a:pt x="83" y="430"/>
                    <a:pt x="11" y="596"/>
                  </a:cubicBezTo>
                  <a:cubicBezTo>
                    <a:pt x="1" y="617"/>
                    <a:pt x="19" y="658"/>
                    <a:pt x="48" y="658"/>
                  </a:cubicBezTo>
                  <a:cubicBezTo>
                    <a:pt x="51" y="658"/>
                    <a:pt x="55" y="657"/>
                    <a:pt x="59" y="656"/>
                  </a:cubicBezTo>
                  <a:cubicBezTo>
                    <a:pt x="202" y="596"/>
                    <a:pt x="297" y="477"/>
                    <a:pt x="416" y="370"/>
                  </a:cubicBezTo>
                  <a:cubicBezTo>
                    <a:pt x="523" y="287"/>
                    <a:pt x="654" y="168"/>
                    <a:pt x="726" y="25"/>
                  </a:cubicBezTo>
                  <a:cubicBezTo>
                    <a:pt x="738" y="13"/>
                    <a:pt x="726" y="1"/>
                    <a:pt x="72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3" name="Google Shape;3453;p45"/>
            <p:cNvSpPr/>
            <p:nvPr/>
          </p:nvSpPr>
          <p:spPr>
            <a:xfrm>
              <a:off x="3699925" y="2607125"/>
              <a:ext cx="26275" cy="21075"/>
            </a:xfrm>
            <a:custGeom>
              <a:rect b="b" l="l" r="r" t="t"/>
              <a:pathLst>
                <a:path extrusionOk="0" h="843" w="1051">
                  <a:moveTo>
                    <a:pt x="947" y="0"/>
                  </a:moveTo>
                  <a:cubicBezTo>
                    <a:pt x="931" y="0"/>
                    <a:pt x="916" y="6"/>
                    <a:pt x="903" y="19"/>
                  </a:cubicBezTo>
                  <a:cubicBezTo>
                    <a:pt x="772" y="162"/>
                    <a:pt x="629" y="281"/>
                    <a:pt x="474" y="400"/>
                  </a:cubicBezTo>
                  <a:cubicBezTo>
                    <a:pt x="331" y="519"/>
                    <a:pt x="152" y="603"/>
                    <a:pt x="33" y="757"/>
                  </a:cubicBezTo>
                  <a:cubicBezTo>
                    <a:pt x="0" y="779"/>
                    <a:pt x="28" y="842"/>
                    <a:pt x="61" y="842"/>
                  </a:cubicBezTo>
                  <a:cubicBezTo>
                    <a:pt x="64" y="842"/>
                    <a:pt x="66" y="842"/>
                    <a:pt x="69" y="841"/>
                  </a:cubicBezTo>
                  <a:cubicBezTo>
                    <a:pt x="236" y="781"/>
                    <a:pt x="391" y="650"/>
                    <a:pt x="522" y="543"/>
                  </a:cubicBezTo>
                  <a:cubicBezTo>
                    <a:pt x="688" y="412"/>
                    <a:pt x="831" y="257"/>
                    <a:pt x="986" y="114"/>
                  </a:cubicBezTo>
                  <a:cubicBezTo>
                    <a:pt x="1051" y="68"/>
                    <a:pt x="1000" y="0"/>
                    <a:pt x="94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4" name="Google Shape;3454;p45"/>
            <p:cNvSpPr/>
            <p:nvPr/>
          </p:nvSpPr>
          <p:spPr>
            <a:xfrm>
              <a:off x="3691100" y="2604250"/>
              <a:ext cx="33675" cy="20200"/>
            </a:xfrm>
            <a:custGeom>
              <a:rect b="b" l="l" r="r" t="t"/>
              <a:pathLst>
                <a:path extrusionOk="0" h="808" w="1347">
                  <a:moveTo>
                    <a:pt x="1311" y="0"/>
                  </a:moveTo>
                  <a:cubicBezTo>
                    <a:pt x="1308" y="0"/>
                    <a:pt x="1305" y="1"/>
                    <a:pt x="1303" y="3"/>
                  </a:cubicBezTo>
                  <a:cubicBezTo>
                    <a:pt x="922" y="277"/>
                    <a:pt x="327" y="372"/>
                    <a:pt x="29" y="753"/>
                  </a:cubicBezTo>
                  <a:cubicBezTo>
                    <a:pt x="0" y="773"/>
                    <a:pt x="18" y="807"/>
                    <a:pt x="45" y="807"/>
                  </a:cubicBezTo>
                  <a:cubicBezTo>
                    <a:pt x="51" y="807"/>
                    <a:pt x="58" y="806"/>
                    <a:pt x="65" y="801"/>
                  </a:cubicBezTo>
                  <a:cubicBezTo>
                    <a:pt x="303" y="682"/>
                    <a:pt x="517" y="539"/>
                    <a:pt x="732" y="420"/>
                  </a:cubicBezTo>
                  <a:cubicBezTo>
                    <a:pt x="946" y="313"/>
                    <a:pt x="1137" y="194"/>
                    <a:pt x="1327" y="51"/>
                  </a:cubicBezTo>
                  <a:cubicBezTo>
                    <a:pt x="1347" y="21"/>
                    <a:pt x="1326" y="0"/>
                    <a:pt x="131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5" name="Google Shape;3455;p45"/>
            <p:cNvSpPr/>
            <p:nvPr/>
          </p:nvSpPr>
          <p:spPr>
            <a:xfrm>
              <a:off x="3677000" y="2623925"/>
              <a:ext cx="10250" cy="7000"/>
            </a:xfrm>
            <a:custGeom>
              <a:rect b="b" l="l" r="r" t="t"/>
              <a:pathLst>
                <a:path extrusionOk="0" h="280" w="410">
                  <a:moveTo>
                    <a:pt x="335" y="0"/>
                  </a:moveTo>
                  <a:cubicBezTo>
                    <a:pt x="330" y="0"/>
                    <a:pt x="325" y="1"/>
                    <a:pt x="319" y="2"/>
                  </a:cubicBezTo>
                  <a:cubicBezTo>
                    <a:pt x="212" y="62"/>
                    <a:pt x="81" y="121"/>
                    <a:pt x="10" y="228"/>
                  </a:cubicBezTo>
                  <a:cubicBezTo>
                    <a:pt x="0" y="258"/>
                    <a:pt x="14" y="279"/>
                    <a:pt x="33" y="279"/>
                  </a:cubicBezTo>
                  <a:cubicBezTo>
                    <a:pt x="37" y="279"/>
                    <a:pt x="41" y="278"/>
                    <a:pt x="46" y="276"/>
                  </a:cubicBezTo>
                  <a:cubicBezTo>
                    <a:pt x="188" y="240"/>
                    <a:pt x="272" y="145"/>
                    <a:pt x="367" y="50"/>
                  </a:cubicBezTo>
                  <a:cubicBezTo>
                    <a:pt x="409" y="39"/>
                    <a:pt x="376" y="0"/>
                    <a:pt x="33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6" name="Google Shape;3456;p45"/>
            <p:cNvSpPr/>
            <p:nvPr/>
          </p:nvSpPr>
          <p:spPr>
            <a:xfrm>
              <a:off x="3651925" y="2631050"/>
              <a:ext cx="22650" cy="6175"/>
            </a:xfrm>
            <a:custGeom>
              <a:rect b="b" l="l" r="r" t="t"/>
              <a:pathLst>
                <a:path extrusionOk="0" h="247" w="906">
                  <a:moveTo>
                    <a:pt x="182" y="1"/>
                  </a:moveTo>
                  <a:cubicBezTo>
                    <a:pt x="129" y="1"/>
                    <a:pt x="77" y="3"/>
                    <a:pt x="25" y="3"/>
                  </a:cubicBezTo>
                  <a:cubicBezTo>
                    <a:pt x="1" y="3"/>
                    <a:pt x="1" y="27"/>
                    <a:pt x="1" y="50"/>
                  </a:cubicBezTo>
                  <a:cubicBezTo>
                    <a:pt x="59" y="196"/>
                    <a:pt x="175" y="247"/>
                    <a:pt x="309" y="247"/>
                  </a:cubicBezTo>
                  <a:cubicBezTo>
                    <a:pt x="504" y="247"/>
                    <a:pt x="739" y="140"/>
                    <a:pt x="894" y="62"/>
                  </a:cubicBezTo>
                  <a:cubicBezTo>
                    <a:pt x="906" y="62"/>
                    <a:pt x="894" y="50"/>
                    <a:pt x="894" y="50"/>
                  </a:cubicBezTo>
                  <a:cubicBezTo>
                    <a:pt x="810" y="62"/>
                    <a:pt x="733" y="74"/>
                    <a:pt x="656" y="74"/>
                  </a:cubicBezTo>
                  <a:cubicBezTo>
                    <a:pt x="578" y="74"/>
                    <a:pt x="501" y="62"/>
                    <a:pt x="418" y="27"/>
                  </a:cubicBezTo>
                  <a:cubicBezTo>
                    <a:pt x="339" y="5"/>
                    <a:pt x="260" y="1"/>
                    <a:pt x="18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7" name="Google Shape;3457;p45"/>
            <p:cNvSpPr/>
            <p:nvPr/>
          </p:nvSpPr>
          <p:spPr>
            <a:xfrm>
              <a:off x="3637650" y="2607325"/>
              <a:ext cx="10150" cy="19900"/>
            </a:xfrm>
            <a:custGeom>
              <a:rect b="b" l="l" r="r" t="t"/>
              <a:pathLst>
                <a:path extrusionOk="0" h="796" w="406">
                  <a:moveTo>
                    <a:pt x="223" y="1"/>
                  </a:moveTo>
                  <a:cubicBezTo>
                    <a:pt x="195" y="1"/>
                    <a:pt x="167" y="11"/>
                    <a:pt x="143" y="35"/>
                  </a:cubicBezTo>
                  <a:cubicBezTo>
                    <a:pt x="0" y="190"/>
                    <a:pt x="36" y="487"/>
                    <a:pt x="96" y="690"/>
                  </a:cubicBezTo>
                  <a:cubicBezTo>
                    <a:pt x="107" y="726"/>
                    <a:pt x="143" y="773"/>
                    <a:pt x="203" y="785"/>
                  </a:cubicBezTo>
                  <a:cubicBezTo>
                    <a:pt x="211" y="785"/>
                    <a:pt x="234" y="796"/>
                    <a:pt x="242" y="796"/>
                  </a:cubicBezTo>
                  <a:cubicBezTo>
                    <a:pt x="246" y="796"/>
                    <a:pt x="246" y="793"/>
                    <a:pt x="238" y="785"/>
                  </a:cubicBezTo>
                  <a:lnTo>
                    <a:pt x="238" y="785"/>
                  </a:lnTo>
                  <a:cubicBezTo>
                    <a:pt x="249" y="790"/>
                    <a:pt x="260" y="793"/>
                    <a:pt x="271" y="793"/>
                  </a:cubicBezTo>
                  <a:cubicBezTo>
                    <a:pt x="313" y="793"/>
                    <a:pt x="357" y="761"/>
                    <a:pt x="357" y="714"/>
                  </a:cubicBezTo>
                  <a:cubicBezTo>
                    <a:pt x="357" y="723"/>
                    <a:pt x="359" y="727"/>
                    <a:pt x="362" y="727"/>
                  </a:cubicBezTo>
                  <a:cubicBezTo>
                    <a:pt x="368" y="727"/>
                    <a:pt x="381" y="699"/>
                    <a:pt x="381" y="690"/>
                  </a:cubicBezTo>
                  <a:lnTo>
                    <a:pt x="381" y="607"/>
                  </a:lnTo>
                  <a:cubicBezTo>
                    <a:pt x="357" y="547"/>
                    <a:pt x="357" y="487"/>
                    <a:pt x="357" y="428"/>
                  </a:cubicBezTo>
                  <a:cubicBezTo>
                    <a:pt x="357" y="297"/>
                    <a:pt x="405" y="166"/>
                    <a:pt x="334" y="59"/>
                  </a:cubicBezTo>
                  <a:cubicBezTo>
                    <a:pt x="305" y="23"/>
                    <a:pt x="264" y="1"/>
                    <a:pt x="22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8" name="Google Shape;3458;p45"/>
            <p:cNvSpPr/>
            <p:nvPr/>
          </p:nvSpPr>
          <p:spPr>
            <a:xfrm>
              <a:off x="3630200" y="2586175"/>
              <a:ext cx="16400" cy="18050"/>
            </a:xfrm>
            <a:custGeom>
              <a:rect b="b" l="l" r="r" t="t"/>
              <a:pathLst>
                <a:path extrusionOk="0" h="722" w="656">
                  <a:moveTo>
                    <a:pt x="195" y="1"/>
                  </a:moveTo>
                  <a:cubicBezTo>
                    <a:pt x="178" y="1"/>
                    <a:pt x="161" y="4"/>
                    <a:pt x="144" y="12"/>
                  </a:cubicBezTo>
                  <a:cubicBezTo>
                    <a:pt x="1" y="71"/>
                    <a:pt x="155" y="202"/>
                    <a:pt x="215" y="250"/>
                  </a:cubicBezTo>
                  <a:cubicBezTo>
                    <a:pt x="346" y="357"/>
                    <a:pt x="465" y="476"/>
                    <a:pt x="501" y="655"/>
                  </a:cubicBezTo>
                  <a:cubicBezTo>
                    <a:pt x="511" y="702"/>
                    <a:pt x="542" y="721"/>
                    <a:pt x="574" y="721"/>
                  </a:cubicBezTo>
                  <a:cubicBezTo>
                    <a:pt x="614" y="721"/>
                    <a:pt x="655" y="690"/>
                    <a:pt x="655" y="643"/>
                  </a:cubicBezTo>
                  <a:cubicBezTo>
                    <a:pt x="644" y="488"/>
                    <a:pt x="584" y="357"/>
                    <a:pt x="501" y="238"/>
                  </a:cubicBezTo>
                  <a:cubicBezTo>
                    <a:pt x="428" y="155"/>
                    <a:pt x="311" y="1"/>
                    <a:pt x="195"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9" name="Google Shape;3459;p45"/>
            <p:cNvSpPr/>
            <p:nvPr/>
          </p:nvSpPr>
          <p:spPr>
            <a:xfrm>
              <a:off x="3615100" y="2573750"/>
              <a:ext cx="18625" cy="15150"/>
            </a:xfrm>
            <a:custGeom>
              <a:rect b="b" l="l" r="r" t="t"/>
              <a:pathLst>
                <a:path extrusionOk="0" h="606" w="745">
                  <a:moveTo>
                    <a:pt x="33" y="1"/>
                  </a:moveTo>
                  <a:cubicBezTo>
                    <a:pt x="19" y="1"/>
                    <a:pt x="0" y="24"/>
                    <a:pt x="9" y="33"/>
                  </a:cubicBezTo>
                  <a:cubicBezTo>
                    <a:pt x="93" y="330"/>
                    <a:pt x="402" y="557"/>
                    <a:pt x="700" y="604"/>
                  </a:cubicBezTo>
                  <a:cubicBezTo>
                    <a:pt x="702" y="605"/>
                    <a:pt x="704" y="606"/>
                    <a:pt x="706" y="606"/>
                  </a:cubicBezTo>
                  <a:cubicBezTo>
                    <a:pt x="728" y="606"/>
                    <a:pt x="744" y="555"/>
                    <a:pt x="712" y="545"/>
                  </a:cubicBezTo>
                  <a:cubicBezTo>
                    <a:pt x="414" y="449"/>
                    <a:pt x="283" y="187"/>
                    <a:pt x="45" y="9"/>
                  </a:cubicBezTo>
                  <a:cubicBezTo>
                    <a:pt x="42" y="3"/>
                    <a:pt x="38" y="1"/>
                    <a:pt x="3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0" name="Google Shape;3460;p45"/>
            <p:cNvSpPr/>
            <p:nvPr/>
          </p:nvSpPr>
          <p:spPr>
            <a:xfrm>
              <a:off x="3613525" y="2545825"/>
              <a:ext cx="7775" cy="18050"/>
            </a:xfrm>
            <a:custGeom>
              <a:rect b="b" l="l" r="r" t="t"/>
              <a:pathLst>
                <a:path extrusionOk="0" h="722" w="311">
                  <a:moveTo>
                    <a:pt x="156" y="1"/>
                  </a:moveTo>
                  <a:cubicBezTo>
                    <a:pt x="141" y="1"/>
                    <a:pt x="126" y="7"/>
                    <a:pt x="120" y="19"/>
                  </a:cubicBezTo>
                  <a:cubicBezTo>
                    <a:pt x="1" y="221"/>
                    <a:pt x="37" y="447"/>
                    <a:pt x="37" y="685"/>
                  </a:cubicBezTo>
                  <a:cubicBezTo>
                    <a:pt x="21" y="708"/>
                    <a:pt x="31" y="721"/>
                    <a:pt x="43" y="721"/>
                  </a:cubicBezTo>
                  <a:cubicBezTo>
                    <a:pt x="49" y="721"/>
                    <a:pt x="56" y="718"/>
                    <a:pt x="60" y="709"/>
                  </a:cubicBezTo>
                  <a:cubicBezTo>
                    <a:pt x="179" y="495"/>
                    <a:pt x="310" y="269"/>
                    <a:pt x="191" y="19"/>
                  </a:cubicBezTo>
                  <a:cubicBezTo>
                    <a:pt x="185" y="7"/>
                    <a:pt x="171" y="1"/>
                    <a:pt x="15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1" name="Google Shape;3461;p45"/>
            <p:cNvSpPr/>
            <p:nvPr/>
          </p:nvSpPr>
          <p:spPr>
            <a:xfrm>
              <a:off x="3617700" y="2528000"/>
              <a:ext cx="1425" cy="3350"/>
            </a:xfrm>
            <a:custGeom>
              <a:rect b="b" l="l" r="r" t="t"/>
              <a:pathLst>
                <a:path extrusionOk="0" h="134" w="57">
                  <a:moveTo>
                    <a:pt x="42" y="0"/>
                  </a:moveTo>
                  <a:cubicBezTo>
                    <a:pt x="37" y="0"/>
                    <a:pt x="31" y="2"/>
                    <a:pt x="24" y="5"/>
                  </a:cubicBezTo>
                  <a:cubicBezTo>
                    <a:pt x="1" y="29"/>
                    <a:pt x="1" y="77"/>
                    <a:pt x="1" y="124"/>
                  </a:cubicBezTo>
                  <a:cubicBezTo>
                    <a:pt x="1" y="130"/>
                    <a:pt x="4" y="133"/>
                    <a:pt x="7" y="133"/>
                  </a:cubicBezTo>
                  <a:cubicBezTo>
                    <a:pt x="10" y="133"/>
                    <a:pt x="12" y="130"/>
                    <a:pt x="12" y="124"/>
                  </a:cubicBezTo>
                  <a:cubicBezTo>
                    <a:pt x="12" y="89"/>
                    <a:pt x="12" y="53"/>
                    <a:pt x="48" y="17"/>
                  </a:cubicBezTo>
                  <a:cubicBezTo>
                    <a:pt x="57" y="9"/>
                    <a:pt x="53" y="0"/>
                    <a:pt x="4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2" name="Google Shape;3462;p45"/>
            <p:cNvSpPr/>
            <p:nvPr/>
          </p:nvSpPr>
          <p:spPr>
            <a:xfrm>
              <a:off x="3618425" y="2505675"/>
              <a:ext cx="2575" cy="7900"/>
            </a:xfrm>
            <a:custGeom>
              <a:rect b="b" l="l" r="r" t="t"/>
              <a:pathLst>
                <a:path extrusionOk="0" h="316" w="103">
                  <a:moveTo>
                    <a:pt x="74" y="0"/>
                  </a:moveTo>
                  <a:cubicBezTo>
                    <a:pt x="70" y="0"/>
                    <a:pt x="67" y="2"/>
                    <a:pt x="67" y="5"/>
                  </a:cubicBezTo>
                  <a:cubicBezTo>
                    <a:pt x="43" y="89"/>
                    <a:pt x="7" y="184"/>
                    <a:pt x="7" y="267"/>
                  </a:cubicBezTo>
                  <a:cubicBezTo>
                    <a:pt x="1" y="301"/>
                    <a:pt x="17" y="315"/>
                    <a:pt x="32" y="315"/>
                  </a:cubicBezTo>
                  <a:cubicBezTo>
                    <a:pt x="44" y="315"/>
                    <a:pt x="55" y="307"/>
                    <a:pt x="55" y="291"/>
                  </a:cubicBezTo>
                  <a:cubicBezTo>
                    <a:pt x="55" y="196"/>
                    <a:pt x="79" y="112"/>
                    <a:pt x="103" y="17"/>
                  </a:cubicBezTo>
                  <a:cubicBezTo>
                    <a:pt x="103" y="9"/>
                    <a:pt x="85" y="0"/>
                    <a:pt x="7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3" name="Google Shape;3463;p45"/>
            <p:cNvSpPr/>
            <p:nvPr/>
          </p:nvSpPr>
          <p:spPr>
            <a:xfrm>
              <a:off x="3625950" y="2480775"/>
              <a:ext cx="4175" cy="7950"/>
            </a:xfrm>
            <a:custGeom>
              <a:rect b="b" l="l" r="r" t="t"/>
              <a:pathLst>
                <a:path extrusionOk="0" h="318" w="167">
                  <a:moveTo>
                    <a:pt x="150" y="1"/>
                  </a:moveTo>
                  <a:cubicBezTo>
                    <a:pt x="145" y="1"/>
                    <a:pt x="139" y="5"/>
                    <a:pt x="135" y="13"/>
                  </a:cubicBezTo>
                  <a:cubicBezTo>
                    <a:pt x="75" y="108"/>
                    <a:pt x="52" y="192"/>
                    <a:pt x="16" y="287"/>
                  </a:cubicBezTo>
                  <a:cubicBezTo>
                    <a:pt x="1" y="302"/>
                    <a:pt x="14" y="317"/>
                    <a:pt x="29" y="317"/>
                  </a:cubicBezTo>
                  <a:cubicBezTo>
                    <a:pt x="38" y="317"/>
                    <a:pt x="47" y="312"/>
                    <a:pt x="52" y="299"/>
                  </a:cubicBezTo>
                  <a:cubicBezTo>
                    <a:pt x="87" y="215"/>
                    <a:pt x="99" y="120"/>
                    <a:pt x="159" y="37"/>
                  </a:cubicBezTo>
                  <a:cubicBezTo>
                    <a:pt x="166" y="14"/>
                    <a:pt x="159" y="1"/>
                    <a:pt x="15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4" name="Google Shape;3464;p45"/>
            <p:cNvSpPr/>
            <p:nvPr/>
          </p:nvSpPr>
          <p:spPr>
            <a:xfrm>
              <a:off x="3639325" y="2459950"/>
              <a:ext cx="8175" cy="7725"/>
            </a:xfrm>
            <a:custGeom>
              <a:rect b="b" l="l" r="r" t="t"/>
              <a:pathLst>
                <a:path extrusionOk="0" h="309" w="327">
                  <a:moveTo>
                    <a:pt x="279" y="1"/>
                  </a:moveTo>
                  <a:cubicBezTo>
                    <a:pt x="148" y="25"/>
                    <a:pt x="76" y="120"/>
                    <a:pt x="17" y="239"/>
                  </a:cubicBezTo>
                  <a:cubicBezTo>
                    <a:pt x="1" y="279"/>
                    <a:pt x="23" y="309"/>
                    <a:pt x="50" y="309"/>
                  </a:cubicBezTo>
                  <a:cubicBezTo>
                    <a:pt x="63" y="309"/>
                    <a:pt x="77" y="302"/>
                    <a:pt x="88" y="286"/>
                  </a:cubicBezTo>
                  <a:cubicBezTo>
                    <a:pt x="148" y="179"/>
                    <a:pt x="231" y="120"/>
                    <a:pt x="314" y="48"/>
                  </a:cubicBezTo>
                  <a:cubicBezTo>
                    <a:pt x="326" y="25"/>
                    <a:pt x="314" y="1"/>
                    <a:pt x="27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5" name="Google Shape;3465;p45"/>
            <p:cNvSpPr/>
            <p:nvPr/>
          </p:nvSpPr>
          <p:spPr>
            <a:xfrm>
              <a:off x="3667125" y="2452800"/>
              <a:ext cx="15800" cy="6875"/>
            </a:xfrm>
            <a:custGeom>
              <a:rect b="b" l="l" r="r" t="t"/>
              <a:pathLst>
                <a:path extrusionOk="0" h="275" w="632">
                  <a:moveTo>
                    <a:pt x="36" y="1"/>
                  </a:moveTo>
                  <a:cubicBezTo>
                    <a:pt x="12" y="25"/>
                    <a:pt x="0" y="61"/>
                    <a:pt x="36" y="61"/>
                  </a:cubicBezTo>
                  <a:cubicBezTo>
                    <a:pt x="143" y="84"/>
                    <a:pt x="250" y="144"/>
                    <a:pt x="357" y="180"/>
                  </a:cubicBezTo>
                  <a:cubicBezTo>
                    <a:pt x="429" y="227"/>
                    <a:pt x="524" y="275"/>
                    <a:pt x="595" y="275"/>
                  </a:cubicBezTo>
                  <a:cubicBezTo>
                    <a:pt x="607" y="275"/>
                    <a:pt x="631" y="239"/>
                    <a:pt x="607" y="227"/>
                  </a:cubicBezTo>
                  <a:cubicBezTo>
                    <a:pt x="536" y="168"/>
                    <a:pt x="417" y="144"/>
                    <a:pt x="333" y="96"/>
                  </a:cubicBezTo>
                  <a:cubicBezTo>
                    <a:pt x="238" y="49"/>
                    <a:pt x="131" y="25"/>
                    <a:pt x="3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6" name="Google Shape;3466;p45"/>
            <p:cNvSpPr/>
            <p:nvPr/>
          </p:nvSpPr>
          <p:spPr>
            <a:xfrm>
              <a:off x="3697850" y="2466150"/>
              <a:ext cx="62275" cy="20425"/>
            </a:xfrm>
            <a:custGeom>
              <a:rect b="b" l="l" r="r" t="t"/>
              <a:pathLst>
                <a:path extrusionOk="0" h="817" w="2491">
                  <a:moveTo>
                    <a:pt x="24" y="0"/>
                  </a:moveTo>
                  <a:cubicBezTo>
                    <a:pt x="7" y="0"/>
                    <a:pt x="1" y="28"/>
                    <a:pt x="21" y="38"/>
                  </a:cubicBezTo>
                  <a:cubicBezTo>
                    <a:pt x="390" y="181"/>
                    <a:pt x="747" y="348"/>
                    <a:pt x="1140" y="443"/>
                  </a:cubicBezTo>
                  <a:cubicBezTo>
                    <a:pt x="1557" y="527"/>
                    <a:pt x="2021" y="598"/>
                    <a:pt x="2402" y="812"/>
                  </a:cubicBezTo>
                  <a:cubicBezTo>
                    <a:pt x="2410" y="815"/>
                    <a:pt x="2417" y="817"/>
                    <a:pt x="2423" y="817"/>
                  </a:cubicBezTo>
                  <a:cubicBezTo>
                    <a:pt x="2469" y="817"/>
                    <a:pt x="2490" y="751"/>
                    <a:pt x="2438" y="741"/>
                  </a:cubicBezTo>
                  <a:cubicBezTo>
                    <a:pt x="2021" y="598"/>
                    <a:pt x="1676" y="443"/>
                    <a:pt x="1259" y="348"/>
                  </a:cubicBezTo>
                  <a:cubicBezTo>
                    <a:pt x="843" y="253"/>
                    <a:pt x="450" y="74"/>
                    <a:pt x="33" y="3"/>
                  </a:cubicBezTo>
                  <a:cubicBezTo>
                    <a:pt x="30" y="1"/>
                    <a:pt x="27" y="0"/>
                    <a:pt x="2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7" name="Google Shape;3467;p45"/>
            <p:cNvSpPr/>
            <p:nvPr/>
          </p:nvSpPr>
          <p:spPr>
            <a:xfrm>
              <a:off x="3745025" y="2484475"/>
              <a:ext cx="13800" cy="15125"/>
            </a:xfrm>
            <a:custGeom>
              <a:rect b="b" l="l" r="r" t="t"/>
              <a:pathLst>
                <a:path extrusionOk="0" h="605" w="552">
                  <a:moveTo>
                    <a:pt x="50" y="0"/>
                  </a:moveTo>
                  <a:cubicBezTo>
                    <a:pt x="10" y="0"/>
                    <a:pt x="1" y="71"/>
                    <a:pt x="51" y="91"/>
                  </a:cubicBezTo>
                  <a:cubicBezTo>
                    <a:pt x="265" y="163"/>
                    <a:pt x="325" y="401"/>
                    <a:pt x="432" y="579"/>
                  </a:cubicBezTo>
                  <a:cubicBezTo>
                    <a:pt x="438" y="596"/>
                    <a:pt x="456" y="605"/>
                    <a:pt x="474" y="605"/>
                  </a:cubicBezTo>
                  <a:cubicBezTo>
                    <a:pt x="495" y="605"/>
                    <a:pt x="515" y="593"/>
                    <a:pt x="515" y="568"/>
                  </a:cubicBezTo>
                  <a:cubicBezTo>
                    <a:pt x="551" y="437"/>
                    <a:pt x="504" y="306"/>
                    <a:pt x="396" y="210"/>
                  </a:cubicBezTo>
                  <a:cubicBezTo>
                    <a:pt x="313" y="127"/>
                    <a:pt x="206" y="32"/>
                    <a:pt x="75" y="8"/>
                  </a:cubicBezTo>
                  <a:cubicBezTo>
                    <a:pt x="66" y="2"/>
                    <a:pt x="57" y="0"/>
                    <a:pt x="5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8" name="Google Shape;3468;p45"/>
            <p:cNvSpPr/>
            <p:nvPr/>
          </p:nvSpPr>
          <p:spPr>
            <a:xfrm>
              <a:off x="3747775" y="2511425"/>
              <a:ext cx="10450" cy="21775"/>
            </a:xfrm>
            <a:custGeom>
              <a:rect b="b" l="l" r="r" t="t"/>
              <a:pathLst>
                <a:path extrusionOk="0" h="871" w="418">
                  <a:moveTo>
                    <a:pt x="304" y="1"/>
                  </a:moveTo>
                  <a:cubicBezTo>
                    <a:pt x="289" y="1"/>
                    <a:pt x="273" y="8"/>
                    <a:pt x="263" y="25"/>
                  </a:cubicBezTo>
                  <a:cubicBezTo>
                    <a:pt x="155" y="180"/>
                    <a:pt x="1" y="371"/>
                    <a:pt x="24" y="561"/>
                  </a:cubicBezTo>
                  <a:cubicBezTo>
                    <a:pt x="36" y="740"/>
                    <a:pt x="203" y="871"/>
                    <a:pt x="358" y="871"/>
                  </a:cubicBezTo>
                  <a:cubicBezTo>
                    <a:pt x="405" y="871"/>
                    <a:pt x="417" y="835"/>
                    <a:pt x="394" y="799"/>
                  </a:cubicBezTo>
                  <a:cubicBezTo>
                    <a:pt x="274" y="692"/>
                    <a:pt x="120" y="668"/>
                    <a:pt x="167" y="478"/>
                  </a:cubicBezTo>
                  <a:cubicBezTo>
                    <a:pt x="203" y="335"/>
                    <a:pt x="286" y="204"/>
                    <a:pt x="346" y="85"/>
                  </a:cubicBezTo>
                  <a:cubicBezTo>
                    <a:pt x="380" y="43"/>
                    <a:pt x="342" y="1"/>
                    <a:pt x="30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9" name="Google Shape;3469;p45"/>
            <p:cNvSpPr/>
            <p:nvPr/>
          </p:nvSpPr>
          <p:spPr>
            <a:xfrm>
              <a:off x="3758200" y="2531400"/>
              <a:ext cx="11325" cy="14425"/>
            </a:xfrm>
            <a:custGeom>
              <a:rect b="b" l="l" r="r" t="t"/>
              <a:pathLst>
                <a:path extrusionOk="0" h="577" w="453">
                  <a:moveTo>
                    <a:pt x="36" y="0"/>
                  </a:moveTo>
                  <a:cubicBezTo>
                    <a:pt x="24" y="0"/>
                    <a:pt x="0" y="0"/>
                    <a:pt x="24" y="12"/>
                  </a:cubicBezTo>
                  <a:cubicBezTo>
                    <a:pt x="48" y="72"/>
                    <a:pt x="60" y="131"/>
                    <a:pt x="96" y="191"/>
                  </a:cubicBezTo>
                  <a:cubicBezTo>
                    <a:pt x="119" y="238"/>
                    <a:pt x="155" y="286"/>
                    <a:pt x="179" y="310"/>
                  </a:cubicBezTo>
                  <a:cubicBezTo>
                    <a:pt x="262" y="405"/>
                    <a:pt x="346" y="476"/>
                    <a:pt x="417" y="572"/>
                  </a:cubicBezTo>
                  <a:cubicBezTo>
                    <a:pt x="423" y="575"/>
                    <a:pt x="429" y="576"/>
                    <a:pt x="434" y="576"/>
                  </a:cubicBezTo>
                  <a:cubicBezTo>
                    <a:pt x="446" y="576"/>
                    <a:pt x="453" y="565"/>
                    <a:pt x="453" y="548"/>
                  </a:cubicBezTo>
                  <a:cubicBezTo>
                    <a:pt x="441" y="429"/>
                    <a:pt x="417" y="310"/>
                    <a:pt x="346" y="226"/>
                  </a:cubicBezTo>
                  <a:cubicBezTo>
                    <a:pt x="322" y="179"/>
                    <a:pt x="274" y="119"/>
                    <a:pt x="227" y="95"/>
                  </a:cubicBezTo>
                  <a:cubicBezTo>
                    <a:pt x="167" y="60"/>
                    <a:pt x="96" y="36"/>
                    <a:pt x="3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0" name="Google Shape;3470;p45"/>
            <p:cNvSpPr/>
            <p:nvPr/>
          </p:nvSpPr>
          <p:spPr>
            <a:xfrm>
              <a:off x="3759800" y="2551475"/>
              <a:ext cx="15375" cy="26125"/>
            </a:xfrm>
            <a:custGeom>
              <a:rect b="b" l="l" r="r" t="t"/>
              <a:pathLst>
                <a:path extrusionOk="0" h="1045" w="615">
                  <a:moveTo>
                    <a:pt x="472" y="1"/>
                  </a:moveTo>
                  <a:cubicBezTo>
                    <a:pt x="432" y="1"/>
                    <a:pt x="394" y="28"/>
                    <a:pt x="401" y="78"/>
                  </a:cubicBezTo>
                  <a:cubicBezTo>
                    <a:pt x="436" y="447"/>
                    <a:pt x="198" y="662"/>
                    <a:pt x="32" y="971"/>
                  </a:cubicBezTo>
                  <a:cubicBezTo>
                    <a:pt x="1" y="1013"/>
                    <a:pt x="41" y="1045"/>
                    <a:pt x="84" y="1045"/>
                  </a:cubicBezTo>
                  <a:cubicBezTo>
                    <a:pt x="90" y="1045"/>
                    <a:pt x="97" y="1044"/>
                    <a:pt x="103" y="1043"/>
                  </a:cubicBezTo>
                  <a:cubicBezTo>
                    <a:pt x="448" y="900"/>
                    <a:pt x="615" y="435"/>
                    <a:pt x="555" y="66"/>
                  </a:cubicBezTo>
                  <a:cubicBezTo>
                    <a:pt x="544" y="22"/>
                    <a:pt x="507" y="1"/>
                    <a:pt x="472"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1" name="Google Shape;3471;p45"/>
            <p:cNvSpPr/>
            <p:nvPr/>
          </p:nvSpPr>
          <p:spPr>
            <a:xfrm>
              <a:off x="3756175" y="2560275"/>
              <a:ext cx="23775" cy="36400"/>
            </a:xfrm>
            <a:custGeom>
              <a:rect b="b" l="l" r="r" t="t"/>
              <a:pathLst>
                <a:path extrusionOk="0" h="1456" w="951">
                  <a:moveTo>
                    <a:pt x="878" y="0"/>
                  </a:moveTo>
                  <a:cubicBezTo>
                    <a:pt x="861" y="0"/>
                    <a:pt x="843" y="12"/>
                    <a:pt x="843" y="36"/>
                  </a:cubicBezTo>
                  <a:cubicBezTo>
                    <a:pt x="879" y="607"/>
                    <a:pt x="439" y="1107"/>
                    <a:pt x="10" y="1417"/>
                  </a:cubicBezTo>
                  <a:cubicBezTo>
                    <a:pt x="0" y="1436"/>
                    <a:pt x="6" y="1456"/>
                    <a:pt x="15" y="1456"/>
                  </a:cubicBezTo>
                  <a:cubicBezTo>
                    <a:pt x="17" y="1456"/>
                    <a:pt x="20" y="1455"/>
                    <a:pt x="22" y="1453"/>
                  </a:cubicBezTo>
                  <a:cubicBezTo>
                    <a:pt x="522" y="1167"/>
                    <a:pt x="950" y="631"/>
                    <a:pt x="903" y="36"/>
                  </a:cubicBezTo>
                  <a:cubicBezTo>
                    <a:pt x="909" y="12"/>
                    <a:pt x="894" y="0"/>
                    <a:pt x="87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2" name="Google Shape;3472;p45"/>
            <p:cNvSpPr/>
            <p:nvPr/>
          </p:nvSpPr>
          <p:spPr>
            <a:xfrm>
              <a:off x="3740450" y="2606075"/>
              <a:ext cx="6350" cy="4300"/>
            </a:xfrm>
            <a:custGeom>
              <a:rect b="b" l="l" r="r" t="t"/>
              <a:pathLst>
                <a:path extrusionOk="0" h="172" w="254">
                  <a:moveTo>
                    <a:pt x="187" y="0"/>
                  </a:moveTo>
                  <a:cubicBezTo>
                    <a:pt x="183" y="0"/>
                    <a:pt x="179" y="1"/>
                    <a:pt x="175" y="2"/>
                  </a:cubicBezTo>
                  <a:cubicBezTo>
                    <a:pt x="115" y="37"/>
                    <a:pt x="55" y="61"/>
                    <a:pt x="20" y="121"/>
                  </a:cubicBezTo>
                  <a:cubicBezTo>
                    <a:pt x="0" y="150"/>
                    <a:pt x="13" y="171"/>
                    <a:pt x="31" y="171"/>
                  </a:cubicBezTo>
                  <a:cubicBezTo>
                    <a:pt x="35" y="171"/>
                    <a:pt x="39" y="170"/>
                    <a:pt x="44" y="168"/>
                  </a:cubicBezTo>
                  <a:cubicBezTo>
                    <a:pt x="103" y="121"/>
                    <a:pt x="151" y="97"/>
                    <a:pt x="210" y="61"/>
                  </a:cubicBezTo>
                  <a:cubicBezTo>
                    <a:pt x="254" y="50"/>
                    <a:pt x="228" y="0"/>
                    <a:pt x="18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3" name="Google Shape;3473;p45"/>
            <p:cNvSpPr/>
            <p:nvPr/>
          </p:nvSpPr>
          <p:spPr>
            <a:xfrm>
              <a:off x="3737050" y="2599300"/>
              <a:ext cx="8775" cy="9200"/>
            </a:xfrm>
            <a:custGeom>
              <a:rect b="b" l="l" r="r" t="t"/>
              <a:pathLst>
                <a:path extrusionOk="0" h="368" w="351">
                  <a:moveTo>
                    <a:pt x="306" y="0"/>
                  </a:moveTo>
                  <a:cubicBezTo>
                    <a:pt x="295" y="0"/>
                    <a:pt x="283" y="7"/>
                    <a:pt x="275" y="23"/>
                  </a:cubicBezTo>
                  <a:cubicBezTo>
                    <a:pt x="215" y="142"/>
                    <a:pt x="108" y="213"/>
                    <a:pt x="13" y="320"/>
                  </a:cubicBezTo>
                  <a:cubicBezTo>
                    <a:pt x="1" y="332"/>
                    <a:pt x="13" y="368"/>
                    <a:pt x="49" y="368"/>
                  </a:cubicBezTo>
                  <a:cubicBezTo>
                    <a:pt x="180" y="308"/>
                    <a:pt x="287" y="201"/>
                    <a:pt x="334" y="58"/>
                  </a:cubicBezTo>
                  <a:cubicBezTo>
                    <a:pt x="350" y="27"/>
                    <a:pt x="329" y="0"/>
                    <a:pt x="30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4" name="Google Shape;3474;p45"/>
            <p:cNvSpPr/>
            <p:nvPr/>
          </p:nvSpPr>
          <p:spPr>
            <a:xfrm>
              <a:off x="3668000" y="2638550"/>
              <a:ext cx="24725" cy="9875"/>
            </a:xfrm>
            <a:custGeom>
              <a:rect b="b" l="l" r="r" t="t"/>
              <a:pathLst>
                <a:path extrusionOk="0" h="395" w="989">
                  <a:moveTo>
                    <a:pt x="965" y="0"/>
                  </a:moveTo>
                  <a:cubicBezTo>
                    <a:pt x="810" y="48"/>
                    <a:pt x="679" y="108"/>
                    <a:pt x="548" y="179"/>
                  </a:cubicBezTo>
                  <a:cubicBezTo>
                    <a:pt x="370" y="274"/>
                    <a:pt x="215" y="310"/>
                    <a:pt x="25" y="346"/>
                  </a:cubicBezTo>
                  <a:cubicBezTo>
                    <a:pt x="1" y="346"/>
                    <a:pt x="13" y="393"/>
                    <a:pt x="25" y="393"/>
                  </a:cubicBezTo>
                  <a:cubicBezTo>
                    <a:pt x="37" y="394"/>
                    <a:pt x="50" y="395"/>
                    <a:pt x="63" y="395"/>
                  </a:cubicBezTo>
                  <a:cubicBezTo>
                    <a:pt x="382" y="395"/>
                    <a:pt x="679" y="116"/>
                    <a:pt x="965" y="36"/>
                  </a:cubicBezTo>
                  <a:cubicBezTo>
                    <a:pt x="989" y="36"/>
                    <a:pt x="989" y="0"/>
                    <a:pt x="96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5" name="Google Shape;3475;p45"/>
            <p:cNvSpPr/>
            <p:nvPr/>
          </p:nvSpPr>
          <p:spPr>
            <a:xfrm>
              <a:off x="3613825" y="2546725"/>
              <a:ext cx="5100" cy="16800"/>
            </a:xfrm>
            <a:custGeom>
              <a:rect b="b" l="l" r="r" t="t"/>
              <a:pathLst>
                <a:path extrusionOk="0" h="672" w="204">
                  <a:moveTo>
                    <a:pt x="38" y="0"/>
                  </a:moveTo>
                  <a:cubicBezTo>
                    <a:pt x="31" y="0"/>
                    <a:pt x="25" y="6"/>
                    <a:pt x="25" y="18"/>
                  </a:cubicBezTo>
                  <a:cubicBezTo>
                    <a:pt x="1" y="221"/>
                    <a:pt x="108" y="435"/>
                    <a:pt x="108" y="625"/>
                  </a:cubicBezTo>
                  <a:cubicBezTo>
                    <a:pt x="114" y="657"/>
                    <a:pt x="140" y="672"/>
                    <a:pt x="164" y="672"/>
                  </a:cubicBezTo>
                  <a:cubicBezTo>
                    <a:pt x="185" y="672"/>
                    <a:pt x="203" y="660"/>
                    <a:pt x="203" y="637"/>
                  </a:cubicBezTo>
                  <a:cubicBezTo>
                    <a:pt x="203" y="435"/>
                    <a:pt x="144" y="209"/>
                    <a:pt x="60" y="18"/>
                  </a:cubicBezTo>
                  <a:cubicBezTo>
                    <a:pt x="54" y="6"/>
                    <a:pt x="45" y="0"/>
                    <a:pt x="38"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6" name="Google Shape;3476;p45"/>
            <p:cNvSpPr/>
            <p:nvPr/>
          </p:nvSpPr>
          <p:spPr>
            <a:xfrm>
              <a:off x="3619775" y="2463525"/>
              <a:ext cx="26000" cy="61850"/>
            </a:xfrm>
            <a:custGeom>
              <a:rect b="b" l="l" r="r" t="t"/>
              <a:pathLst>
                <a:path extrusionOk="0" h="2474" w="1040">
                  <a:moveTo>
                    <a:pt x="987" y="0"/>
                  </a:moveTo>
                  <a:cubicBezTo>
                    <a:pt x="977" y="0"/>
                    <a:pt x="965" y="4"/>
                    <a:pt x="953" y="13"/>
                  </a:cubicBezTo>
                  <a:cubicBezTo>
                    <a:pt x="656" y="251"/>
                    <a:pt x="596" y="608"/>
                    <a:pt x="501" y="941"/>
                  </a:cubicBezTo>
                  <a:cubicBezTo>
                    <a:pt x="346" y="1453"/>
                    <a:pt x="120" y="1929"/>
                    <a:pt x="1" y="2453"/>
                  </a:cubicBezTo>
                  <a:cubicBezTo>
                    <a:pt x="15" y="2467"/>
                    <a:pt x="25" y="2473"/>
                    <a:pt x="31" y="2473"/>
                  </a:cubicBezTo>
                  <a:cubicBezTo>
                    <a:pt x="35" y="2473"/>
                    <a:pt x="37" y="2470"/>
                    <a:pt x="37" y="2465"/>
                  </a:cubicBezTo>
                  <a:cubicBezTo>
                    <a:pt x="156" y="2060"/>
                    <a:pt x="334" y="1679"/>
                    <a:pt x="501" y="1286"/>
                  </a:cubicBezTo>
                  <a:cubicBezTo>
                    <a:pt x="656" y="858"/>
                    <a:pt x="715" y="441"/>
                    <a:pt x="1013" y="72"/>
                  </a:cubicBezTo>
                  <a:cubicBezTo>
                    <a:pt x="1040" y="36"/>
                    <a:pt x="1019" y="0"/>
                    <a:pt x="98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7" name="Google Shape;3477;p45"/>
            <p:cNvSpPr/>
            <p:nvPr/>
          </p:nvSpPr>
          <p:spPr>
            <a:xfrm>
              <a:off x="3657625" y="2459875"/>
              <a:ext cx="3500" cy="2550"/>
            </a:xfrm>
            <a:custGeom>
              <a:rect b="b" l="l" r="r" t="t"/>
              <a:pathLst>
                <a:path extrusionOk="0" h="102" w="140">
                  <a:moveTo>
                    <a:pt x="124" y="1"/>
                  </a:moveTo>
                  <a:cubicBezTo>
                    <a:pt x="122" y="1"/>
                    <a:pt x="120" y="2"/>
                    <a:pt x="118" y="4"/>
                  </a:cubicBezTo>
                  <a:cubicBezTo>
                    <a:pt x="82" y="39"/>
                    <a:pt x="35" y="39"/>
                    <a:pt x="11" y="63"/>
                  </a:cubicBezTo>
                  <a:cubicBezTo>
                    <a:pt x="1" y="74"/>
                    <a:pt x="8" y="101"/>
                    <a:pt x="18" y="101"/>
                  </a:cubicBezTo>
                  <a:cubicBezTo>
                    <a:pt x="19" y="101"/>
                    <a:pt x="21" y="101"/>
                    <a:pt x="23" y="99"/>
                  </a:cubicBezTo>
                  <a:cubicBezTo>
                    <a:pt x="59" y="63"/>
                    <a:pt x="94" y="63"/>
                    <a:pt x="130" y="39"/>
                  </a:cubicBezTo>
                  <a:cubicBezTo>
                    <a:pt x="140" y="20"/>
                    <a:pt x="134" y="1"/>
                    <a:pt x="12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8" name="Google Shape;3478;p45"/>
            <p:cNvSpPr/>
            <p:nvPr/>
          </p:nvSpPr>
          <p:spPr>
            <a:xfrm>
              <a:off x="3671625" y="2452425"/>
              <a:ext cx="3850" cy="400"/>
            </a:xfrm>
            <a:custGeom>
              <a:rect b="b" l="l" r="r" t="t"/>
              <a:pathLst>
                <a:path extrusionOk="0" h="16" w="154">
                  <a:moveTo>
                    <a:pt x="17" y="1"/>
                  </a:moveTo>
                  <a:cubicBezTo>
                    <a:pt x="0" y="1"/>
                    <a:pt x="6" y="16"/>
                    <a:pt x="34" y="16"/>
                  </a:cubicBezTo>
                  <a:lnTo>
                    <a:pt x="130" y="16"/>
                  </a:lnTo>
                  <a:cubicBezTo>
                    <a:pt x="153" y="16"/>
                    <a:pt x="153" y="4"/>
                    <a:pt x="130" y="4"/>
                  </a:cubicBezTo>
                  <a:lnTo>
                    <a:pt x="34" y="4"/>
                  </a:lnTo>
                  <a:cubicBezTo>
                    <a:pt x="27" y="2"/>
                    <a:pt x="21" y="1"/>
                    <a:pt x="1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9" name="Google Shape;3479;p45"/>
            <p:cNvSpPr/>
            <p:nvPr/>
          </p:nvSpPr>
          <p:spPr>
            <a:xfrm>
              <a:off x="3705325" y="2458150"/>
              <a:ext cx="18675" cy="6300"/>
            </a:xfrm>
            <a:custGeom>
              <a:rect b="b" l="l" r="r" t="t"/>
              <a:pathLst>
                <a:path extrusionOk="0" h="252" w="747">
                  <a:moveTo>
                    <a:pt x="67" y="0"/>
                  </a:moveTo>
                  <a:cubicBezTo>
                    <a:pt x="7" y="0"/>
                    <a:pt x="0" y="85"/>
                    <a:pt x="67" y="85"/>
                  </a:cubicBezTo>
                  <a:cubicBezTo>
                    <a:pt x="187" y="108"/>
                    <a:pt x="294" y="120"/>
                    <a:pt x="401" y="144"/>
                  </a:cubicBezTo>
                  <a:cubicBezTo>
                    <a:pt x="508" y="180"/>
                    <a:pt x="603" y="228"/>
                    <a:pt x="698" y="251"/>
                  </a:cubicBezTo>
                  <a:cubicBezTo>
                    <a:pt x="734" y="251"/>
                    <a:pt x="746" y="228"/>
                    <a:pt x="722" y="204"/>
                  </a:cubicBezTo>
                  <a:cubicBezTo>
                    <a:pt x="532" y="97"/>
                    <a:pt x="294" y="25"/>
                    <a:pt x="79" y="1"/>
                  </a:cubicBezTo>
                  <a:cubicBezTo>
                    <a:pt x="75" y="1"/>
                    <a:pt x="71" y="0"/>
                    <a:pt x="6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0" name="Google Shape;3480;p45"/>
            <p:cNvSpPr/>
            <p:nvPr/>
          </p:nvSpPr>
          <p:spPr>
            <a:xfrm>
              <a:off x="3761275" y="2475125"/>
              <a:ext cx="9750" cy="7000"/>
            </a:xfrm>
            <a:custGeom>
              <a:rect b="b" l="l" r="r" t="t"/>
              <a:pathLst>
                <a:path extrusionOk="0" h="280" w="390">
                  <a:moveTo>
                    <a:pt x="94" y="0"/>
                  </a:moveTo>
                  <a:cubicBezTo>
                    <a:pt x="29" y="0"/>
                    <a:pt x="0" y="109"/>
                    <a:pt x="80" y="120"/>
                  </a:cubicBezTo>
                  <a:cubicBezTo>
                    <a:pt x="175" y="156"/>
                    <a:pt x="270" y="203"/>
                    <a:pt x="342" y="275"/>
                  </a:cubicBezTo>
                  <a:cubicBezTo>
                    <a:pt x="345" y="278"/>
                    <a:pt x="349" y="279"/>
                    <a:pt x="354" y="279"/>
                  </a:cubicBezTo>
                  <a:cubicBezTo>
                    <a:pt x="369" y="279"/>
                    <a:pt x="389" y="266"/>
                    <a:pt x="389" y="239"/>
                  </a:cubicBezTo>
                  <a:cubicBezTo>
                    <a:pt x="342" y="108"/>
                    <a:pt x="235" y="49"/>
                    <a:pt x="104" y="1"/>
                  </a:cubicBezTo>
                  <a:cubicBezTo>
                    <a:pt x="100" y="0"/>
                    <a:pt x="97" y="0"/>
                    <a:pt x="9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1" name="Google Shape;3481;p45"/>
            <p:cNvSpPr/>
            <p:nvPr/>
          </p:nvSpPr>
          <p:spPr>
            <a:xfrm>
              <a:off x="3773975" y="2518600"/>
              <a:ext cx="1800" cy="5525"/>
            </a:xfrm>
            <a:custGeom>
              <a:rect b="b" l="l" r="r" t="t"/>
              <a:pathLst>
                <a:path extrusionOk="0" h="221" w="72">
                  <a:moveTo>
                    <a:pt x="36" y="0"/>
                  </a:moveTo>
                  <a:cubicBezTo>
                    <a:pt x="18" y="0"/>
                    <a:pt x="0" y="12"/>
                    <a:pt x="0" y="36"/>
                  </a:cubicBezTo>
                  <a:cubicBezTo>
                    <a:pt x="0" y="96"/>
                    <a:pt x="0" y="155"/>
                    <a:pt x="12" y="203"/>
                  </a:cubicBezTo>
                  <a:cubicBezTo>
                    <a:pt x="12" y="215"/>
                    <a:pt x="24" y="221"/>
                    <a:pt x="36" y="221"/>
                  </a:cubicBezTo>
                  <a:cubicBezTo>
                    <a:pt x="48" y="221"/>
                    <a:pt x="60" y="215"/>
                    <a:pt x="60" y="203"/>
                  </a:cubicBezTo>
                  <a:cubicBezTo>
                    <a:pt x="72" y="143"/>
                    <a:pt x="72" y="84"/>
                    <a:pt x="72" y="36"/>
                  </a:cubicBezTo>
                  <a:cubicBezTo>
                    <a:pt x="72" y="12"/>
                    <a:pt x="54" y="0"/>
                    <a:pt x="3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2" name="Google Shape;3482;p45"/>
            <p:cNvSpPr/>
            <p:nvPr/>
          </p:nvSpPr>
          <p:spPr>
            <a:xfrm>
              <a:off x="3786225" y="2539575"/>
              <a:ext cx="6825" cy="13425"/>
            </a:xfrm>
            <a:custGeom>
              <a:rect b="b" l="l" r="r" t="t"/>
              <a:pathLst>
                <a:path extrusionOk="0" h="537" w="273">
                  <a:moveTo>
                    <a:pt x="90" y="1"/>
                  </a:moveTo>
                  <a:cubicBezTo>
                    <a:pt x="49" y="1"/>
                    <a:pt x="1" y="48"/>
                    <a:pt x="34" y="90"/>
                  </a:cubicBezTo>
                  <a:cubicBezTo>
                    <a:pt x="118" y="221"/>
                    <a:pt x="165" y="376"/>
                    <a:pt x="189" y="519"/>
                  </a:cubicBezTo>
                  <a:cubicBezTo>
                    <a:pt x="189" y="530"/>
                    <a:pt x="198" y="536"/>
                    <a:pt x="208" y="536"/>
                  </a:cubicBezTo>
                  <a:cubicBezTo>
                    <a:pt x="219" y="536"/>
                    <a:pt x="231" y="530"/>
                    <a:pt x="237" y="519"/>
                  </a:cubicBezTo>
                  <a:cubicBezTo>
                    <a:pt x="272" y="340"/>
                    <a:pt x="225" y="185"/>
                    <a:pt x="129" y="30"/>
                  </a:cubicBezTo>
                  <a:cubicBezTo>
                    <a:pt x="122" y="9"/>
                    <a:pt x="107" y="1"/>
                    <a:pt x="9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3" name="Google Shape;3483;p45"/>
            <p:cNvSpPr/>
            <p:nvPr/>
          </p:nvSpPr>
          <p:spPr>
            <a:xfrm>
              <a:off x="3780275" y="2575725"/>
              <a:ext cx="11475" cy="26600"/>
            </a:xfrm>
            <a:custGeom>
              <a:rect b="b" l="l" r="r" t="t"/>
              <a:pathLst>
                <a:path extrusionOk="0" h="1064" w="459">
                  <a:moveTo>
                    <a:pt x="430" y="0"/>
                  </a:moveTo>
                  <a:cubicBezTo>
                    <a:pt x="422" y="0"/>
                    <a:pt x="415" y="4"/>
                    <a:pt x="415" y="13"/>
                  </a:cubicBezTo>
                  <a:cubicBezTo>
                    <a:pt x="308" y="370"/>
                    <a:pt x="165" y="704"/>
                    <a:pt x="10" y="1025"/>
                  </a:cubicBezTo>
                  <a:cubicBezTo>
                    <a:pt x="0" y="1035"/>
                    <a:pt x="25" y="1063"/>
                    <a:pt x="40" y="1063"/>
                  </a:cubicBezTo>
                  <a:cubicBezTo>
                    <a:pt x="42" y="1063"/>
                    <a:pt x="44" y="1063"/>
                    <a:pt x="46" y="1061"/>
                  </a:cubicBezTo>
                  <a:cubicBezTo>
                    <a:pt x="272" y="775"/>
                    <a:pt x="367" y="370"/>
                    <a:pt x="451" y="25"/>
                  </a:cubicBezTo>
                  <a:cubicBezTo>
                    <a:pt x="458" y="10"/>
                    <a:pt x="443" y="0"/>
                    <a:pt x="43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4" name="Google Shape;3484;p45"/>
            <p:cNvSpPr/>
            <p:nvPr/>
          </p:nvSpPr>
          <p:spPr>
            <a:xfrm>
              <a:off x="3731575" y="2626450"/>
              <a:ext cx="15350" cy="12200"/>
            </a:xfrm>
            <a:custGeom>
              <a:rect b="b" l="l" r="r" t="t"/>
              <a:pathLst>
                <a:path extrusionOk="0" h="488" w="614">
                  <a:moveTo>
                    <a:pt x="583" y="0"/>
                  </a:moveTo>
                  <a:cubicBezTo>
                    <a:pt x="577" y="0"/>
                    <a:pt x="571" y="3"/>
                    <a:pt x="565" y="8"/>
                  </a:cubicBezTo>
                  <a:cubicBezTo>
                    <a:pt x="387" y="139"/>
                    <a:pt x="160" y="246"/>
                    <a:pt x="29" y="437"/>
                  </a:cubicBezTo>
                  <a:cubicBezTo>
                    <a:pt x="0" y="466"/>
                    <a:pt x="27" y="488"/>
                    <a:pt x="58" y="488"/>
                  </a:cubicBezTo>
                  <a:cubicBezTo>
                    <a:pt x="64" y="488"/>
                    <a:pt x="71" y="487"/>
                    <a:pt x="77" y="484"/>
                  </a:cubicBezTo>
                  <a:cubicBezTo>
                    <a:pt x="280" y="389"/>
                    <a:pt x="434" y="199"/>
                    <a:pt x="577" y="44"/>
                  </a:cubicBezTo>
                  <a:cubicBezTo>
                    <a:pt x="614" y="26"/>
                    <a:pt x="601" y="0"/>
                    <a:pt x="58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5" name="Google Shape;3485;p45"/>
            <p:cNvSpPr/>
            <p:nvPr/>
          </p:nvSpPr>
          <p:spPr>
            <a:xfrm>
              <a:off x="3691825" y="2663225"/>
              <a:ext cx="9675" cy="5975"/>
            </a:xfrm>
            <a:custGeom>
              <a:rect b="b" l="l" r="r" t="t"/>
              <a:pathLst>
                <a:path extrusionOk="0" h="239" w="387">
                  <a:moveTo>
                    <a:pt x="329" y="1"/>
                  </a:moveTo>
                  <a:cubicBezTo>
                    <a:pt x="320" y="1"/>
                    <a:pt x="309" y="5"/>
                    <a:pt x="298" y="14"/>
                  </a:cubicBezTo>
                  <a:cubicBezTo>
                    <a:pt x="238" y="37"/>
                    <a:pt x="179" y="26"/>
                    <a:pt x="119" y="61"/>
                  </a:cubicBezTo>
                  <a:cubicBezTo>
                    <a:pt x="72" y="73"/>
                    <a:pt x="36" y="97"/>
                    <a:pt x="12" y="145"/>
                  </a:cubicBezTo>
                  <a:cubicBezTo>
                    <a:pt x="0" y="180"/>
                    <a:pt x="12" y="204"/>
                    <a:pt x="36" y="216"/>
                  </a:cubicBezTo>
                  <a:cubicBezTo>
                    <a:pt x="69" y="229"/>
                    <a:pt x="98" y="239"/>
                    <a:pt x="127" y="239"/>
                  </a:cubicBezTo>
                  <a:cubicBezTo>
                    <a:pt x="151" y="239"/>
                    <a:pt x="176" y="232"/>
                    <a:pt x="203" y="216"/>
                  </a:cubicBezTo>
                  <a:cubicBezTo>
                    <a:pt x="250" y="192"/>
                    <a:pt x="310" y="145"/>
                    <a:pt x="357" y="121"/>
                  </a:cubicBezTo>
                  <a:cubicBezTo>
                    <a:pt x="386" y="72"/>
                    <a:pt x="368" y="1"/>
                    <a:pt x="329"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6" name="Google Shape;3486;p45"/>
            <p:cNvSpPr/>
            <p:nvPr/>
          </p:nvSpPr>
          <p:spPr>
            <a:xfrm>
              <a:off x="3626925" y="2637650"/>
              <a:ext cx="11875" cy="10350"/>
            </a:xfrm>
            <a:custGeom>
              <a:rect b="b" l="l" r="r" t="t"/>
              <a:pathLst>
                <a:path extrusionOk="0" h="414" w="475">
                  <a:moveTo>
                    <a:pt x="113" y="1"/>
                  </a:moveTo>
                  <a:cubicBezTo>
                    <a:pt x="94" y="1"/>
                    <a:pt x="73" y="4"/>
                    <a:pt x="48" y="13"/>
                  </a:cubicBezTo>
                  <a:cubicBezTo>
                    <a:pt x="13" y="25"/>
                    <a:pt x="1" y="48"/>
                    <a:pt x="1" y="84"/>
                  </a:cubicBezTo>
                  <a:cubicBezTo>
                    <a:pt x="1" y="108"/>
                    <a:pt x="13" y="156"/>
                    <a:pt x="48" y="191"/>
                  </a:cubicBezTo>
                  <a:cubicBezTo>
                    <a:pt x="72" y="215"/>
                    <a:pt x="120" y="227"/>
                    <a:pt x="155" y="239"/>
                  </a:cubicBezTo>
                  <a:cubicBezTo>
                    <a:pt x="215" y="287"/>
                    <a:pt x="251" y="334"/>
                    <a:pt x="298" y="394"/>
                  </a:cubicBezTo>
                  <a:cubicBezTo>
                    <a:pt x="312" y="408"/>
                    <a:pt x="330" y="414"/>
                    <a:pt x="349" y="414"/>
                  </a:cubicBezTo>
                  <a:cubicBezTo>
                    <a:pt x="409" y="414"/>
                    <a:pt x="475" y="350"/>
                    <a:pt x="429" y="287"/>
                  </a:cubicBezTo>
                  <a:cubicBezTo>
                    <a:pt x="394" y="215"/>
                    <a:pt x="334" y="156"/>
                    <a:pt x="275" y="96"/>
                  </a:cubicBezTo>
                  <a:cubicBezTo>
                    <a:pt x="211" y="41"/>
                    <a:pt x="175" y="1"/>
                    <a:pt x="11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7" name="Google Shape;3487;p45"/>
            <p:cNvSpPr/>
            <p:nvPr/>
          </p:nvSpPr>
          <p:spPr>
            <a:xfrm>
              <a:off x="3615025" y="2606325"/>
              <a:ext cx="4350" cy="5025"/>
            </a:xfrm>
            <a:custGeom>
              <a:rect b="b" l="l" r="r" t="t"/>
              <a:pathLst>
                <a:path extrusionOk="0" h="201" w="174">
                  <a:moveTo>
                    <a:pt x="90" y="1"/>
                  </a:moveTo>
                  <a:cubicBezTo>
                    <a:pt x="72" y="1"/>
                    <a:pt x="54" y="10"/>
                    <a:pt x="48" y="27"/>
                  </a:cubicBezTo>
                  <a:cubicBezTo>
                    <a:pt x="36" y="51"/>
                    <a:pt x="36" y="87"/>
                    <a:pt x="12" y="111"/>
                  </a:cubicBezTo>
                  <a:cubicBezTo>
                    <a:pt x="0" y="170"/>
                    <a:pt x="42" y="200"/>
                    <a:pt x="85" y="200"/>
                  </a:cubicBezTo>
                  <a:cubicBezTo>
                    <a:pt x="128" y="200"/>
                    <a:pt x="173" y="170"/>
                    <a:pt x="167" y="111"/>
                  </a:cubicBezTo>
                  <a:cubicBezTo>
                    <a:pt x="167" y="87"/>
                    <a:pt x="155" y="51"/>
                    <a:pt x="131" y="27"/>
                  </a:cubicBezTo>
                  <a:cubicBezTo>
                    <a:pt x="125" y="10"/>
                    <a:pt x="108" y="1"/>
                    <a:pt x="9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8" name="Google Shape;3488;p45"/>
            <p:cNvSpPr/>
            <p:nvPr/>
          </p:nvSpPr>
          <p:spPr>
            <a:xfrm>
              <a:off x="3589800" y="2586950"/>
              <a:ext cx="14525" cy="9950"/>
            </a:xfrm>
            <a:custGeom>
              <a:rect b="b" l="l" r="r" t="t"/>
              <a:pathLst>
                <a:path extrusionOk="0" h="398" w="581">
                  <a:moveTo>
                    <a:pt x="43" y="0"/>
                  </a:moveTo>
                  <a:cubicBezTo>
                    <a:pt x="25" y="0"/>
                    <a:pt x="0" y="14"/>
                    <a:pt x="9" y="40"/>
                  </a:cubicBezTo>
                  <a:cubicBezTo>
                    <a:pt x="152" y="219"/>
                    <a:pt x="390" y="326"/>
                    <a:pt x="581" y="398"/>
                  </a:cubicBezTo>
                  <a:cubicBezTo>
                    <a:pt x="366" y="302"/>
                    <a:pt x="224" y="159"/>
                    <a:pt x="57" y="5"/>
                  </a:cubicBezTo>
                  <a:cubicBezTo>
                    <a:pt x="54" y="2"/>
                    <a:pt x="49" y="0"/>
                    <a:pt x="4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9" name="Google Shape;3489;p45"/>
            <p:cNvSpPr/>
            <p:nvPr/>
          </p:nvSpPr>
          <p:spPr>
            <a:xfrm>
              <a:off x="3584775" y="2520775"/>
              <a:ext cx="12125" cy="27725"/>
            </a:xfrm>
            <a:custGeom>
              <a:rect b="b" l="l" r="r" t="t"/>
              <a:pathLst>
                <a:path extrusionOk="0" h="1109" w="485">
                  <a:moveTo>
                    <a:pt x="376" y="0"/>
                  </a:moveTo>
                  <a:cubicBezTo>
                    <a:pt x="359" y="0"/>
                    <a:pt x="343" y="7"/>
                    <a:pt x="329" y="20"/>
                  </a:cubicBezTo>
                  <a:cubicBezTo>
                    <a:pt x="127" y="318"/>
                    <a:pt x="79" y="651"/>
                    <a:pt x="8" y="1009"/>
                  </a:cubicBezTo>
                  <a:cubicBezTo>
                    <a:pt x="0" y="1064"/>
                    <a:pt x="49" y="1108"/>
                    <a:pt x="94" y="1108"/>
                  </a:cubicBezTo>
                  <a:cubicBezTo>
                    <a:pt x="117" y="1108"/>
                    <a:pt x="139" y="1096"/>
                    <a:pt x="151" y="1068"/>
                  </a:cubicBezTo>
                  <a:cubicBezTo>
                    <a:pt x="317" y="735"/>
                    <a:pt x="484" y="437"/>
                    <a:pt x="437" y="56"/>
                  </a:cubicBezTo>
                  <a:cubicBezTo>
                    <a:pt x="429" y="19"/>
                    <a:pt x="403" y="0"/>
                    <a:pt x="37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0" name="Google Shape;3490;p45"/>
            <p:cNvSpPr/>
            <p:nvPr/>
          </p:nvSpPr>
          <p:spPr>
            <a:xfrm>
              <a:off x="3620425" y="2441775"/>
              <a:ext cx="18425" cy="15300"/>
            </a:xfrm>
            <a:custGeom>
              <a:rect b="b" l="l" r="r" t="t"/>
              <a:pathLst>
                <a:path extrusionOk="0" h="612" w="737">
                  <a:moveTo>
                    <a:pt x="637" y="1"/>
                  </a:moveTo>
                  <a:cubicBezTo>
                    <a:pt x="504" y="1"/>
                    <a:pt x="425" y="136"/>
                    <a:pt x="356" y="228"/>
                  </a:cubicBezTo>
                  <a:cubicBezTo>
                    <a:pt x="249" y="347"/>
                    <a:pt x="130" y="466"/>
                    <a:pt x="11" y="561"/>
                  </a:cubicBezTo>
                  <a:cubicBezTo>
                    <a:pt x="1" y="590"/>
                    <a:pt x="15" y="612"/>
                    <a:pt x="27" y="612"/>
                  </a:cubicBezTo>
                  <a:cubicBezTo>
                    <a:pt x="30" y="612"/>
                    <a:pt x="32" y="611"/>
                    <a:pt x="34" y="609"/>
                  </a:cubicBezTo>
                  <a:cubicBezTo>
                    <a:pt x="177" y="525"/>
                    <a:pt x="296" y="430"/>
                    <a:pt x="427" y="347"/>
                  </a:cubicBezTo>
                  <a:cubicBezTo>
                    <a:pt x="535" y="287"/>
                    <a:pt x="689" y="240"/>
                    <a:pt x="725" y="85"/>
                  </a:cubicBezTo>
                  <a:cubicBezTo>
                    <a:pt x="737" y="49"/>
                    <a:pt x="713" y="1"/>
                    <a:pt x="654" y="1"/>
                  </a:cubicBezTo>
                  <a:cubicBezTo>
                    <a:pt x="648" y="1"/>
                    <a:pt x="642" y="1"/>
                    <a:pt x="63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1" name="Google Shape;3491;p45"/>
            <p:cNvSpPr/>
            <p:nvPr/>
          </p:nvSpPr>
          <p:spPr>
            <a:xfrm>
              <a:off x="3654975" y="2434550"/>
              <a:ext cx="23475" cy="5250"/>
            </a:xfrm>
            <a:custGeom>
              <a:rect b="b" l="l" r="r" t="t"/>
              <a:pathLst>
                <a:path extrusionOk="0" h="210" w="939">
                  <a:moveTo>
                    <a:pt x="644" y="1"/>
                  </a:moveTo>
                  <a:cubicBezTo>
                    <a:pt x="585" y="1"/>
                    <a:pt x="526" y="5"/>
                    <a:pt x="474" y="5"/>
                  </a:cubicBezTo>
                  <a:cubicBezTo>
                    <a:pt x="319" y="5"/>
                    <a:pt x="176" y="17"/>
                    <a:pt x="57" y="100"/>
                  </a:cubicBezTo>
                  <a:cubicBezTo>
                    <a:pt x="1" y="147"/>
                    <a:pt x="26" y="209"/>
                    <a:pt x="69" y="209"/>
                  </a:cubicBezTo>
                  <a:cubicBezTo>
                    <a:pt x="80" y="209"/>
                    <a:pt x="93" y="205"/>
                    <a:pt x="105" y="195"/>
                  </a:cubicBezTo>
                  <a:cubicBezTo>
                    <a:pt x="176" y="154"/>
                    <a:pt x="257" y="139"/>
                    <a:pt x="340" y="139"/>
                  </a:cubicBezTo>
                  <a:cubicBezTo>
                    <a:pt x="424" y="139"/>
                    <a:pt x="510" y="154"/>
                    <a:pt x="593" y="171"/>
                  </a:cubicBezTo>
                  <a:cubicBezTo>
                    <a:pt x="647" y="177"/>
                    <a:pt x="703" y="189"/>
                    <a:pt x="757" y="189"/>
                  </a:cubicBezTo>
                  <a:cubicBezTo>
                    <a:pt x="810" y="189"/>
                    <a:pt x="861" y="177"/>
                    <a:pt x="903" y="136"/>
                  </a:cubicBezTo>
                  <a:cubicBezTo>
                    <a:pt x="938" y="124"/>
                    <a:pt x="938" y="76"/>
                    <a:pt x="903" y="52"/>
                  </a:cubicBezTo>
                  <a:cubicBezTo>
                    <a:pt x="824" y="9"/>
                    <a:pt x="733" y="1"/>
                    <a:pt x="644"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2" name="Google Shape;3492;p45"/>
            <p:cNvSpPr/>
            <p:nvPr/>
          </p:nvSpPr>
          <p:spPr>
            <a:xfrm>
              <a:off x="3705600" y="2439525"/>
              <a:ext cx="10350" cy="2625"/>
            </a:xfrm>
            <a:custGeom>
              <a:rect b="b" l="l" r="r" t="t"/>
              <a:pathLst>
                <a:path extrusionOk="0" h="105" w="414">
                  <a:moveTo>
                    <a:pt x="216" y="1"/>
                  </a:moveTo>
                  <a:cubicBezTo>
                    <a:pt x="161" y="1"/>
                    <a:pt x="106" y="9"/>
                    <a:pt x="56" y="20"/>
                  </a:cubicBezTo>
                  <a:cubicBezTo>
                    <a:pt x="1" y="31"/>
                    <a:pt x="8" y="105"/>
                    <a:pt x="57" y="105"/>
                  </a:cubicBezTo>
                  <a:cubicBezTo>
                    <a:pt x="61" y="105"/>
                    <a:pt x="64" y="104"/>
                    <a:pt x="68" y="103"/>
                  </a:cubicBezTo>
                  <a:cubicBezTo>
                    <a:pt x="122" y="91"/>
                    <a:pt x="176" y="88"/>
                    <a:pt x="228" y="88"/>
                  </a:cubicBezTo>
                  <a:cubicBezTo>
                    <a:pt x="280" y="88"/>
                    <a:pt x="330" y="91"/>
                    <a:pt x="378" y="91"/>
                  </a:cubicBezTo>
                  <a:cubicBezTo>
                    <a:pt x="414" y="91"/>
                    <a:pt x="414" y="56"/>
                    <a:pt x="402" y="44"/>
                  </a:cubicBezTo>
                  <a:cubicBezTo>
                    <a:pt x="344" y="12"/>
                    <a:pt x="280" y="1"/>
                    <a:pt x="216"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3" name="Google Shape;3493;p45"/>
            <p:cNvSpPr/>
            <p:nvPr/>
          </p:nvSpPr>
          <p:spPr>
            <a:xfrm>
              <a:off x="3848675" y="2921625"/>
              <a:ext cx="12825" cy="3000"/>
            </a:xfrm>
            <a:custGeom>
              <a:rect b="b" l="l" r="r" t="t"/>
              <a:pathLst>
                <a:path extrusionOk="0" h="120" w="513">
                  <a:moveTo>
                    <a:pt x="96" y="0"/>
                  </a:moveTo>
                  <a:cubicBezTo>
                    <a:pt x="1" y="0"/>
                    <a:pt x="1" y="119"/>
                    <a:pt x="96" y="119"/>
                  </a:cubicBezTo>
                  <a:cubicBezTo>
                    <a:pt x="227" y="119"/>
                    <a:pt x="346" y="119"/>
                    <a:pt x="477" y="96"/>
                  </a:cubicBezTo>
                  <a:cubicBezTo>
                    <a:pt x="513" y="96"/>
                    <a:pt x="513" y="36"/>
                    <a:pt x="477" y="36"/>
                  </a:cubicBezTo>
                  <a:cubicBezTo>
                    <a:pt x="346" y="12"/>
                    <a:pt x="227" y="12"/>
                    <a:pt x="9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4" name="Google Shape;3494;p45"/>
            <p:cNvSpPr/>
            <p:nvPr/>
          </p:nvSpPr>
          <p:spPr>
            <a:xfrm>
              <a:off x="3881875" y="2925425"/>
              <a:ext cx="22200" cy="3050"/>
            </a:xfrm>
            <a:custGeom>
              <a:rect b="b" l="l" r="r" t="t"/>
              <a:pathLst>
                <a:path extrusionOk="0" h="122" w="888">
                  <a:moveTo>
                    <a:pt x="40" y="1"/>
                  </a:moveTo>
                  <a:cubicBezTo>
                    <a:pt x="13" y="1"/>
                    <a:pt x="1" y="30"/>
                    <a:pt x="42" y="51"/>
                  </a:cubicBezTo>
                  <a:cubicBezTo>
                    <a:pt x="238" y="79"/>
                    <a:pt x="477" y="121"/>
                    <a:pt x="692" y="121"/>
                  </a:cubicBezTo>
                  <a:cubicBezTo>
                    <a:pt x="752" y="121"/>
                    <a:pt x="809" y="118"/>
                    <a:pt x="864" y="110"/>
                  </a:cubicBezTo>
                  <a:cubicBezTo>
                    <a:pt x="887" y="110"/>
                    <a:pt x="887" y="63"/>
                    <a:pt x="864" y="63"/>
                  </a:cubicBezTo>
                  <a:cubicBezTo>
                    <a:pt x="590" y="15"/>
                    <a:pt x="328" y="51"/>
                    <a:pt x="54" y="3"/>
                  </a:cubicBezTo>
                  <a:cubicBezTo>
                    <a:pt x="49" y="1"/>
                    <a:pt x="44" y="1"/>
                    <a:pt x="40"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5" name="Google Shape;3495;p45"/>
            <p:cNvSpPr/>
            <p:nvPr/>
          </p:nvSpPr>
          <p:spPr>
            <a:xfrm>
              <a:off x="3889750" y="2998425"/>
              <a:ext cx="3900" cy="300"/>
            </a:xfrm>
            <a:custGeom>
              <a:rect b="b" l="l" r="r" t="t"/>
              <a:pathLst>
                <a:path extrusionOk="0" h="12" w="156">
                  <a:moveTo>
                    <a:pt x="1" y="0"/>
                  </a:moveTo>
                  <a:lnTo>
                    <a:pt x="1" y="12"/>
                  </a:lnTo>
                  <a:cubicBezTo>
                    <a:pt x="60" y="0"/>
                    <a:pt x="96" y="0"/>
                    <a:pt x="15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6" name="Google Shape;3496;p45"/>
            <p:cNvSpPr/>
            <p:nvPr/>
          </p:nvSpPr>
          <p:spPr>
            <a:xfrm>
              <a:off x="3720825" y="3139800"/>
              <a:ext cx="46025" cy="10775"/>
            </a:xfrm>
            <a:custGeom>
              <a:rect b="b" l="l" r="r" t="t"/>
              <a:pathLst>
                <a:path extrusionOk="0" h="431" w="1841">
                  <a:moveTo>
                    <a:pt x="657" y="1"/>
                  </a:moveTo>
                  <a:cubicBezTo>
                    <a:pt x="590" y="1"/>
                    <a:pt x="525" y="7"/>
                    <a:pt x="459" y="24"/>
                  </a:cubicBezTo>
                  <a:cubicBezTo>
                    <a:pt x="293" y="84"/>
                    <a:pt x="174" y="239"/>
                    <a:pt x="31" y="322"/>
                  </a:cubicBezTo>
                  <a:cubicBezTo>
                    <a:pt x="1" y="342"/>
                    <a:pt x="4" y="387"/>
                    <a:pt x="34" y="387"/>
                  </a:cubicBezTo>
                  <a:cubicBezTo>
                    <a:pt x="40" y="387"/>
                    <a:pt x="47" y="385"/>
                    <a:pt x="55" y="382"/>
                  </a:cubicBezTo>
                  <a:cubicBezTo>
                    <a:pt x="118" y="362"/>
                    <a:pt x="179" y="355"/>
                    <a:pt x="239" y="355"/>
                  </a:cubicBezTo>
                  <a:cubicBezTo>
                    <a:pt x="359" y="355"/>
                    <a:pt x="475" y="382"/>
                    <a:pt x="602" y="382"/>
                  </a:cubicBezTo>
                  <a:cubicBezTo>
                    <a:pt x="745" y="382"/>
                    <a:pt x="888" y="382"/>
                    <a:pt x="1019" y="405"/>
                  </a:cubicBezTo>
                  <a:cubicBezTo>
                    <a:pt x="1143" y="412"/>
                    <a:pt x="1290" y="431"/>
                    <a:pt x="1433" y="431"/>
                  </a:cubicBezTo>
                  <a:cubicBezTo>
                    <a:pt x="1564" y="431"/>
                    <a:pt x="1691" y="415"/>
                    <a:pt x="1793" y="358"/>
                  </a:cubicBezTo>
                  <a:cubicBezTo>
                    <a:pt x="1841" y="322"/>
                    <a:pt x="1841" y="262"/>
                    <a:pt x="1793" y="251"/>
                  </a:cubicBezTo>
                  <a:cubicBezTo>
                    <a:pt x="1650" y="167"/>
                    <a:pt x="1519" y="179"/>
                    <a:pt x="1352" y="132"/>
                  </a:cubicBezTo>
                  <a:cubicBezTo>
                    <a:pt x="1186" y="84"/>
                    <a:pt x="1043" y="48"/>
                    <a:pt x="864" y="12"/>
                  </a:cubicBezTo>
                  <a:cubicBezTo>
                    <a:pt x="793" y="7"/>
                    <a:pt x="724" y="1"/>
                    <a:pt x="65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7" name="Google Shape;3497;p45"/>
            <p:cNvSpPr/>
            <p:nvPr/>
          </p:nvSpPr>
          <p:spPr>
            <a:xfrm>
              <a:off x="3775750" y="3144300"/>
              <a:ext cx="11650" cy="4925"/>
            </a:xfrm>
            <a:custGeom>
              <a:rect b="b" l="l" r="r" t="t"/>
              <a:pathLst>
                <a:path extrusionOk="0" h="197" w="466">
                  <a:moveTo>
                    <a:pt x="91" y="0"/>
                  </a:moveTo>
                  <a:cubicBezTo>
                    <a:pt x="41" y="0"/>
                    <a:pt x="0" y="90"/>
                    <a:pt x="60" y="130"/>
                  </a:cubicBezTo>
                  <a:cubicBezTo>
                    <a:pt x="136" y="168"/>
                    <a:pt x="227" y="196"/>
                    <a:pt x="307" y="196"/>
                  </a:cubicBezTo>
                  <a:cubicBezTo>
                    <a:pt x="353" y="196"/>
                    <a:pt x="395" y="187"/>
                    <a:pt x="429" y="166"/>
                  </a:cubicBezTo>
                  <a:cubicBezTo>
                    <a:pt x="465" y="142"/>
                    <a:pt x="465" y="106"/>
                    <a:pt x="429" y="82"/>
                  </a:cubicBezTo>
                  <a:cubicBezTo>
                    <a:pt x="334" y="47"/>
                    <a:pt x="227" y="59"/>
                    <a:pt x="120" y="11"/>
                  </a:cubicBezTo>
                  <a:cubicBezTo>
                    <a:pt x="110" y="3"/>
                    <a:pt x="100" y="0"/>
                    <a:pt x="91"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8" name="Google Shape;3498;p45"/>
            <p:cNvSpPr/>
            <p:nvPr/>
          </p:nvSpPr>
          <p:spPr>
            <a:xfrm>
              <a:off x="3809400" y="3146050"/>
              <a:ext cx="20250" cy="4500"/>
            </a:xfrm>
            <a:custGeom>
              <a:rect b="b" l="l" r="r" t="t"/>
              <a:pathLst>
                <a:path extrusionOk="0" h="180" w="810">
                  <a:moveTo>
                    <a:pt x="738" y="1"/>
                  </a:moveTo>
                  <a:cubicBezTo>
                    <a:pt x="536" y="1"/>
                    <a:pt x="310" y="36"/>
                    <a:pt x="95" y="36"/>
                  </a:cubicBezTo>
                  <a:cubicBezTo>
                    <a:pt x="0" y="36"/>
                    <a:pt x="0" y="179"/>
                    <a:pt x="95" y="179"/>
                  </a:cubicBezTo>
                  <a:cubicBezTo>
                    <a:pt x="143" y="179"/>
                    <a:pt x="190" y="180"/>
                    <a:pt x="236" y="180"/>
                  </a:cubicBezTo>
                  <a:cubicBezTo>
                    <a:pt x="420" y="180"/>
                    <a:pt x="593" y="172"/>
                    <a:pt x="774" y="96"/>
                  </a:cubicBezTo>
                  <a:cubicBezTo>
                    <a:pt x="810" y="72"/>
                    <a:pt x="786" y="1"/>
                    <a:pt x="73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9" name="Google Shape;3499;p45"/>
            <p:cNvSpPr/>
            <p:nvPr/>
          </p:nvSpPr>
          <p:spPr>
            <a:xfrm>
              <a:off x="3847200" y="3141650"/>
              <a:ext cx="92000" cy="7675"/>
            </a:xfrm>
            <a:custGeom>
              <a:rect b="b" l="l" r="r" t="t"/>
              <a:pathLst>
                <a:path extrusionOk="0" h="307" w="3680">
                  <a:moveTo>
                    <a:pt x="1449" y="0"/>
                  </a:moveTo>
                  <a:cubicBezTo>
                    <a:pt x="1018" y="0"/>
                    <a:pt x="586" y="17"/>
                    <a:pt x="155" y="58"/>
                  </a:cubicBezTo>
                  <a:cubicBezTo>
                    <a:pt x="4" y="69"/>
                    <a:pt x="0" y="284"/>
                    <a:pt x="143" y="284"/>
                  </a:cubicBezTo>
                  <a:cubicBezTo>
                    <a:pt x="147" y="284"/>
                    <a:pt x="151" y="284"/>
                    <a:pt x="155" y="284"/>
                  </a:cubicBezTo>
                  <a:cubicBezTo>
                    <a:pt x="350" y="272"/>
                    <a:pt x="546" y="267"/>
                    <a:pt x="742" y="267"/>
                  </a:cubicBezTo>
                  <a:cubicBezTo>
                    <a:pt x="1320" y="267"/>
                    <a:pt x="1901" y="307"/>
                    <a:pt x="2483" y="307"/>
                  </a:cubicBezTo>
                  <a:cubicBezTo>
                    <a:pt x="2858" y="307"/>
                    <a:pt x="3233" y="290"/>
                    <a:pt x="3608" y="236"/>
                  </a:cubicBezTo>
                  <a:cubicBezTo>
                    <a:pt x="3679" y="224"/>
                    <a:pt x="3667" y="105"/>
                    <a:pt x="3584" y="105"/>
                  </a:cubicBezTo>
                  <a:cubicBezTo>
                    <a:pt x="2872" y="46"/>
                    <a:pt x="2161" y="0"/>
                    <a:pt x="144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0" name="Google Shape;3500;p45"/>
            <p:cNvSpPr/>
            <p:nvPr/>
          </p:nvSpPr>
          <p:spPr>
            <a:xfrm>
              <a:off x="3862375" y="3220175"/>
              <a:ext cx="40800" cy="5325"/>
            </a:xfrm>
            <a:custGeom>
              <a:rect b="b" l="l" r="r" t="t"/>
              <a:pathLst>
                <a:path extrusionOk="0" h="213" w="1632">
                  <a:moveTo>
                    <a:pt x="1584" y="0"/>
                  </a:moveTo>
                  <a:cubicBezTo>
                    <a:pt x="1334" y="12"/>
                    <a:pt x="1096" y="72"/>
                    <a:pt x="822" y="72"/>
                  </a:cubicBezTo>
                  <a:cubicBezTo>
                    <a:pt x="572" y="72"/>
                    <a:pt x="322" y="36"/>
                    <a:pt x="60" y="36"/>
                  </a:cubicBezTo>
                  <a:cubicBezTo>
                    <a:pt x="1" y="48"/>
                    <a:pt x="1" y="143"/>
                    <a:pt x="84" y="143"/>
                  </a:cubicBezTo>
                  <a:cubicBezTo>
                    <a:pt x="340" y="157"/>
                    <a:pt x="658" y="212"/>
                    <a:pt x="962" y="212"/>
                  </a:cubicBezTo>
                  <a:cubicBezTo>
                    <a:pt x="1193" y="212"/>
                    <a:pt x="1416" y="180"/>
                    <a:pt x="1596" y="72"/>
                  </a:cubicBezTo>
                  <a:cubicBezTo>
                    <a:pt x="1632" y="60"/>
                    <a:pt x="1608" y="0"/>
                    <a:pt x="1584"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1" name="Google Shape;3501;p45"/>
            <p:cNvSpPr/>
            <p:nvPr/>
          </p:nvSpPr>
          <p:spPr>
            <a:xfrm>
              <a:off x="3783425" y="3337650"/>
              <a:ext cx="19150" cy="8750"/>
            </a:xfrm>
            <a:custGeom>
              <a:rect b="b" l="l" r="r" t="t"/>
              <a:pathLst>
                <a:path extrusionOk="0" h="350" w="766">
                  <a:moveTo>
                    <a:pt x="150" y="0"/>
                  </a:moveTo>
                  <a:cubicBezTo>
                    <a:pt x="32" y="0"/>
                    <a:pt x="0" y="177"/>
                    <a:pt x="99" y="242"/>
                  </a:cubicBezTo>
                  <a:cubicBezTo>
                    <a:pt x="206" y="302"/>
                    <a:pt x="301" y="349"/>
                    <a:pt x="420" y="349"/>
                  </a:cubicBezTo>
                  <a:cubicBezTo>
                    <a:pt x="480" y="349"/>
                    <a:pt x="539" y="326"/>
                    <a:pt x="599" y="314"/>
                  </a:cubicBezTo>
                  <a:cubicBezTo>
                    <a:pt x="646" y="290"/>
                    <a:pt x="682" y="242"/>
                    <a:pt x="718" y="195"/>
                  </a:cubicBezTo>
                  <a:cubicBezTo>
                    <a:pt x="765" y="147"/>
                    <a:pt x="753" y="76"/>
                    <a:pt x="694" y="64"/>
                  </a:cubicBezTo>
                  <a:cubicBezTo>
                    <a:pt x="685" y="64"/>
                    <a:pt x="663" y="57"/>
                    <a:pt x="648" y="54"/>
                  </a:cubicBezTo>
                  <a:lnTo>
                    <a:pt x="648" y="54"/>
                  </a:lnTo>
                  <a:cubicBezTo>
                    <a:pt x="644" y="49"/>
                    <a:pt x="635" y="41"/>
                    <a:pt x="622" y="28"/>
                  </a:cubicBezTo>
                  <a:cubicBezTo>
                    <a:pt x="575" y="4"/>
                    <a:pt x="515" y="16"/>
                    <a:pt x="468" y="4"/>
                  </a:cubicBezTo>
                  <a:lnTo>
                    <a:pt x="182" y="4"/>
                  </a:lnTo>
                  <a:cubicBezTo>
                    <a:pt x="171" y="1"/>
                    <a:pt x="160" y="0"/>
                    <a:pt x="150"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2" name="Google Shape;3502;p45"/>
            <p:cNvSpPr/>
            <p:nvPr/>
          </p:nvSpPr>
          <p:spPr>
            <a:xfrm>
              <a:off x="5112225" y="3154325"/>
              <a:ext cx="30825" cy="4925"/>
            </a:xfrm>
            <a:custGeom>
              <a:rect b="b" l="l" r="r" t="t"/>
              <a:pathLst>
                <a:path extrusionOk="0" h="197" w="1233">
                  <a:moveTo>
                    <a:pt x="1125" y="0"/>
                  </a:moveTo>
                  <a:cubicBezTo>
                    <a:pt x="1120" y="0"/>
                    <a:pt x="1114" y="1"/>
                    <a:pt x="1108" y="3"/>
                  </a:cubicBezTo>
                  <a:cubicBezTo>
                    <a:pt x="763" y="74"/>
                    <a:pt x="406" y="74"/>
                    <a:pt x="48" y="122"/>
                  </a:cubicBezTo>
                  <a:cubicBezTo>
                    <a:pt x="1" y="122"/>
                    <a:pt x="1" y="182"/>
                    <a:pt x="48" y="182"/>
                  </a:cubicBezTo>
                  <a:cubicBezTo>
                    <a:pt x="191" y="191"/>
                    <a:pt x="333" y="196"/>
                    <a:pt x="473" y="196"/>
                  </a:cubicBezTo>
                  <a:cubicBezTo>
                    <a:pt x="696" y="196"/>
                    <a:pt x="918" y="182"/>
                    <a:pt x="1144" y="146"/>
                  </a:cubicBezTo>
                  <a:cubicBezTo>
                    <a:pt x="1232" y="135"/>
                    <a:pt x="1198" y="0"/>
                    <a:pt x="112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3" name="Google Shape;3503;p45"/>
            <p:cNvSpPr/>
            <p:nvPr/>
          </p:nvSpPr>
          <p:spPr>
            <a:xfrm>
              <a:off x="5035150" y="3153775"/>
              <a:ext cx="23825" cy="5400"/>
            </a:xfrm>
            <a:custGeom>
              <a:rect b="b" l="l" r="r" t="t"/>
              <a:pathLst>
                <a:path extrusionOk="0" h="216" w="953">
                  <a:moveTo>
                    <a:pt x="843" y="1"/>
                  </a:moveTo>
                  <a:cubicBezTo>
                    <a:pt x="840" y="1"/>
                    <a:pt x="837" y="1"/>
                    <a:pt x="834" y="1"/>
                  </a:cubicBezTo>
                  <a:cubicBezTo>
                    <a:pt x="572" y="25"/>
                    <a:pt x="322" y="49"/>
                    <a:pt x="48" y="84"/>
                  </a:cubicBezTo>
                  <a:cubicBezTo>
                    <a:pt x="0" y="84"/>
                    <a:pt x="0" y="144"/>
                    <a:pt x="48" y="144"/>
                  </a:cubicBezTo>
                  <a:cubicBezTo>
                    <a:pt x="322" y="168"/>
                    <a:pt x="572" y="180"/>
                    <a:pt x="834" y="215"/>
                  </a:cubicBezTo>
                  <a:cubicBezTo>
                    <a:pt x="949" y="204"/>
                    <a:pt x="953" y="1"/>
                    <a:pt x="843"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4" name="Google Shape;3504;p45"/>
            <p:cNvSpPr/>
            <p:nvPr/>
          </p:nvSpPr>
          <p:spPr>
            <a:xfrm>
              <a:off x="5013700" y="2981425"/>
              <a:ext cx="18425" cy="3725"/>
            </a:xfrm>
            <a:custGeom>
              <a:rect b="b" l="l" r="r" t="t"/>
              <a:pathLst>
                <a:path extrusionOk="0" h="149" w="737">
                  <a:moveTo>
                    <a:pt x="689" y="0"/>
                  </a:moveTo>
                  <a:cubicBezTo>
                    <a:pt x="686" y="0"/>
                    <a:pt x="683" y="1"/>
                    <a:pt x="680" y="1"/>
                  </a:cubicBezTo>
                  <a:cubicBezTo>
                    <a:pt x="477" y="85"/>
                    <a:pt x="263" y="61"/>
                    <a:pt x="49" y="85"/>
                  </a:cubicBezTo>
                  <a:cubicBezTo>
                    <a:pt x="1" y="85"/>
                    <a:pt x="1" y="144"/>
                    <a:pt x="49" y="144"/>
                  </a:cubicBezTo>
                  <a:cubicBezTo>
                    <a:pt x="97" y="147"/>
                    <a:pt x="145" y="148"/>
                    <a:pt x="195" y="148"/>
                  </a:cubicBezTo>
                  <a:cubicBezTo>
                    <a:pt x="364" y="148"/>
                    <a:pt x="537" y="131"/>
                    <a:pt x="703" y="85"/>
                  </a:cubicBezTo>
                  <a:cubicBezTo>
                    <a:pt x="737" y="74"/>
                    <a:pt x="729" y="0"/>
                    <a:pt x="689"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5" name="Google Shape;3505;p45"/>
            <p:cNvSpPr/>
            <p:nvPr/>
          </p:nvSpPr>
          <p:spPr>
            <a:xfrm>
              <a:off x="4899700" y="2929200"/>
              <a:ext cx="30025" cy="7750"/>
            </a:xfrm>
            <a:custGeom>
              <a:rect b="b" l="l" r="r" t="t"/>
              <a:pathLst>
                <a:path extrusionOk="0" h="310" w="1201">
                  <a:moveTo>
                    <a:pt x="1027" y="1"/>
                  </a:moveTo>
                  <a:cubicBezTo>
                    <a:pt x="1015" y="1"/>
                    <a:pt x="1002" y="3"/>
                    <a:pt x="989" y="7"/>
                  </a:cubicBezTo>
                  <a:cubicBezTo>
                    <a:pt x="834" y="54"/>
                    <a:pt x="691" y="90"/>
                    <a:pt x="537" y="90"/>
                  </a:cubicBezTo>
                  <a:cubicBezTo>
                    <a:pt x="394" y="102"/>
                    <a:pt x="215" y="90"/>
                    <a:pt x="60" y="150"/>
                  </a:cubicBezTo>
                  <a:cubicBezTo>
                    <a:pt x="1" y="174"/>
                    <a:pt x="1" y="233"/>
                    <a:pt x="60" y="269"/>
                  </a:cubicBezTo>
                  <a:cubicBezTo>
                    <a:pt x="153" y="302"/>
                    <a:pt x="253" y="309"/>
                    <a:pt x="354" y="309"/>
                  </a:cubicBezTo>
                  <a:cubicBezTo>
                    <a:pt x="435" y="309"/>
                    <a:pt x="517" y="305"/>
                    <a:pt x="596" y="305"/>
                  </a:cubicBezTo>
                  <a:cubicBezTo>
                    <a:pt x="751" y="305"/>
                    <a:pt x="894" y="293"/>
                    <a:pt x="1049" y="269"/>
                  </a:cubicBezTo>
                  <a:cubicBezTo>
                    <a:pt x="1201" y="214"/>
                    <a:pt x="1154" y="1"/>
                    <a:pt x="102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6" name="Google Shape;3506;p45"/>
            <p:cNvSpPr/>
            <p:nvPr/>
          </p:nvSpPr>
          <p:spPr>
            <a:xfrm>
              <a:off x="4910125" y="2800575"/>
              <a:ext cx="17000" cy="2750"/>
            </a:xfrm>
            <a:custGeom>
              <a:rect b="b" l="l" r="r" t="t"/>
              <a:pathLst>
                <a:path extrusionOk="0" h="110" w="680">
                  <a:moveTo>
                    <a:pt x="277" y="1"/>
                  </a:moveTo>
                  <a:cubicBezTo>
                    <a:pt x="194" y="1"/>
                    <a:pt x="113" y="5"/>
                    <a:pt x="36" y="20"/>
                  </a:cubicBezTo>
                  <a:cubicBezTo>
                    <a:pt x="1" y="44"/>
                    <a:pt x="1" y="80"/>
                    <a:pt x="36" y="80"/>
                  </a:cubicBezTo>
                  <a:cubicBezTo>
                    <a:pt x="131" y="104"/>
                    <a:pt x="227" y="110"/>
                    <a:pt x="323" y="110"/>
                  </a:cubicBezTo>
                  <a:cubicBezTo>
                    <a:pt x="420" y="110"/>
                    <a:pt x="518" y="104"/>
                    <a:pt x="620" y="104"/>
                  </a:cubicBezTo>
                  <a:cubicBezTo>
                    <a:pt x="679" y="92"/>
                    <a:pt x="679" y="8"/>
                    <a:pt x="620" y="8"/>
                  </a:cubicBezTo>
                  <a:cubicBezTo>
                    <a:pt x="504" y="8"/>
                    <a:pt x="388" y="1"/>
                    <a:pt x="27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7" name="Google Shape;3507;p45"/>
            <p:cNvSpPr/>
            <p:nvPr/>
          </p:nvSpPr>
          <p:spPr>
            <a:xfrm>
              <a:off x="3406150" y="2342975"/>
              <a:ext cx="15125" cy="4800"/>
            </a:xfrm>
            <a:custGeom>
              <a:rect b="b" l="l" r="r" t="t"/>
              <a:pathLst>
                <a:path extrusionOk="0" h="192" w="605">
                  <a:moveTo>
                    <a:pt x="107" y="0"/>
                  </a:moveTo>
                  <a:cubicBezTo>
                    <a:pt x="0" y="0"/>
                    <a:pt x="0" y="192"/>
                    <a:pt x="107" y="192"/>
                  </a:cubicBezTo>
                  <a:cubicBezTo>
                    <a:pt x="110" y="192"/>
                    <a:pt x="113" y="191"/>
                    <a:pt x="116" y="191"/>
                  </a:cubicBezTo>
                  <a:cubicBezTo>
                    <a:pt x="259" y="167"/>
                    <a:pt x="426" y="191"/>
                    <a:pt x="557" y="143"/>
                  </a:cubicBezTo>
                  <a:cubicBezTo>
                    <a:pt x="604" y="120"/>
                    <a:pt x="604" y="72"/>
                    <a:pt x="557" y="48"/>
                  </a:cubicBezTo>
                  <a:cubicBezTo>
                    <a:pt x="426" y="1"/>
                    <a:pt x="259" y="1"/>
                    <a:pt x="116" y="1"/>
                  </a:cubicBezTo>
                  <a:cubicBezTo>
                    <a:pt x="113" y="0"/>
                    <a:pt x="110" y="0"/>
                    <a:pt x="107"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8" name="Google Shape;3508;p45"/>
            <p:cNvSpPr/>
            <p:nvPr/>
          </p:nvSpPr>
          <p:spPr>
            <a:xfrm>
              <a:off x="3343550" y="2230475"/>
              <a:ext cx="25325" cy="7775"/>
            </a:xfrm>
            <a:custGeom>
              <a:rect b="b" l="l" r="r" t="t"/>
              <a:pathLst>
                <a:path extrusionOk="0" h="311" w="1013">
                  <a:moveTo>
                    <a:pt x="191" y="0"/>
                  </a:moveTo>
                  <a:cubicBezTo>
                    <a:pt x="1" y="0"/>
                    <a:pt x="1" y="310"/>
                    <a:pt x="191" y="310"/>
                  </a:cubicBezTo>
                  <a:lnTo>
                    <a:pt x="596" y="310"/>
                  </a:lnTo>
                  <a:cubicBezTo>
                    <a:pt x="628" y="310"/>
                    <a:pt x="657" y="310"/>
                    <a:pt x="685" y="310"/>
                  </a:cubicBezTo>
                  <a:cubicBezTo>
                    <a:pt x="783" y="310"/>
                    <a:pt x="861" y="303"/>
                    <a:pt x="953" y="238"/>
                  </a:cubicBezTo>
                  <a:cubicBezTo>
                    <a:pt x="1013" y="191"/>
                    <a:pt x="1013" y="119"/>
                    <a:pt x="953" y="71"/>
                  </a:cubicBezTo>
                  <a:cubicBezTo>
                    <a:pt x="834" y="0"/>
                    <a:pt x="727" y="0"/>
                    <a:pt x="596"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9" name="Google Shape;3509;p45"/>
            <p:cNvSpPr/>
            <p:nvPr/>
          </p:nvSpPr>
          <p:spPr>
            <a:xfrm>
              <a:off x="4651750" y="2220350"/>
              <a:ext cx="22650" cy="5675"/>
            </a:xfrm>
            <a:custGeom>
              <a:rect b="b" l="l" r="r" t="t"/>
              <a:pathLst>
                <a:path extrusionOk="0" h="227" w="906">
                  <a:moveTo>
                    <a:pt x="132" y="0"/>
                  </a:moveTo>
                  <a:cubicBezTo>
                    <a:pt x="5" y="35"/>
                    <a:pt x="1" y="227"/>
                    <a:pt x="121" y="227"/>
                  </a:cubicBezTo>
                  <a:cubicBezTo>
                    <a:pt x="124" y="227"/>
                    <a:pt x="128" y="227"/>
                    <a:pt x="132" y="226"/>
                  </a:cubicBezTo>
                  <a:cubicBezTo>
                    <a:pt x="382" y="226"/>
                    <a:pt x="608" y="215"/>
                    <a:pt x="858" y="167"/>
                  </a:cubicBezTo>
                  <a:cubicBezTo>
                    <a:pt x="906" y="167"/>
                    <a:pt x="906" y="72"/>
                    <a:pt x="858" y="60"/>
                  </a:cubicBezTo>
                  <a:cubicBezTo>
                    <a:pt x="608" y="36"/>
                    <a:pt x="382" y="12"/>
                    <a:pt x="132"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0" name="Google Shape;3510;p45"/>
            <p:cNvSpPr/>
            <p:nvPr/>
          </p:nvSpPr>
          <p:spPr>
            <a:xfrm>
              <a:off x="4694025" y="2306375"/>
              <a:ext cx="19375" cy="6275"/>
            </a:xfrm>
            <a:custGeom>
              <a:rect b="b" l="l" r="r" t="t"/>
              <a:pathLst>
                <a:path extrusionOk="0" h="251" w="775">
                  <a:moveTo>
                    <a:pt x="143" y="0"/>
                  </a:moveTo>
                  <a:cubicBezTo>
                    <a:pt x="1" y="0"/>
                    <a:pt x="1" y="250"/>
                    <a:pt x="143" y="250"/>
                  </a:cubicBezTo>
                  <a:cubicBezTo>
                    <a:pt x="346" y="238"/>
                    <a:pt x="536" y="226"/>
                    <a:pt x="727" y="179"/>
                  </a:cubicBezTo>
                  <a:cubicBezTo>
                    <a:pt x="774" y="167"/>
                    <a:pt x="774" y="83"/>
                    <a:pt x="727" y="72"/>
                  </a:cubicBezTo>
                  <a:cubicBezTo>
                    <a:pt x="536" y="24"/>
                    <a:pt x="346" y="12"/>
                    <a:pt x="143"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1" name="Google Shape;3511;p45"/>
            <p:cNvSpPr/>
            <p:nvPr/>
          </p:nvSpPr>
          <p:spPr>
            <a:xfrm>
              <a:off x="4844125" y="2489100"/>
              <a:ext cx="17200" cy="6300"/>
            </a:xfrm>
            <a:custGeom>
              <a:rect b="b" l="l" r="r" t="t"/>
              <a:pathLst>
                <a:path extrusionOk="0" h="252" w="688">
                  <a:moveTo>
                    <a:pt x="155" y="0"/>
                  </a:moveTo>
                  <a:cubicBezTo>
                    <a:pt x="1" y="0"/>
                    <a:pt x="4" y="252"/>
                    <a:pt x="165" y="252"/>
                  </a:cubicBezTo>
                  <a:cubicBezTo>
                    <a:pt x="169" y="252"/>
                    <a:pt x="172" y="252"/>
                    <a:pt x="176" y="252"/>
                  </a:cubicBezTo>
                  <a:cubicBezTo>
                    <a:pt x="319" y="240"/>
                    <a:pt x="474" y="240"/>
                    <a:pt x="616" y="192"/>
                  </a:cubicBezTo>
                  <a:cubicBezTo>
                    <a:pt x="688" y="180"/>
                    <a:pt x="688" y="73"/>
                    <a:pt x="616" y="61"/>
                  </a:cubicBezTo>
                  <a:cubicBezTo>
                    <a:pt x="474" y="13"/>
                    <a:pt x="319" y="13"/>
                    <a:pt x="176" y="2"/>
                  </a:cubicBezTo>
                  <a:cubicBezTo>
                    <a:pt x="169" y="1"/>
                    <a:pt x="162" y="0"/>
                    <a:pt x="155" y="0"/>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2" name="Google Shape;3512;p45"/>
            <p:cNvSpPr/>
            <p:nvPr/>
          </p:nvSpPr>
          <p:spPr>
            <a:xfrm>
              <a:off x="3695400" y="2919700"/>
              <a:ext cx="32450" cy="11600"/>
            </a:xfrm>
            <a:custGeom>
              <a:rect b="b" l="l" r="r" t="t"/>
              <a:pathLst>
                <a:path extrusionOk="0" h="464" w="1298">
                  <a:moveTo>
                    <a:pt x="807" y="1"/>
                  </a:moveTo>
                  <a:cubicBezTo>
                    <a:pt x="630" y="1"/>
                    <a:pt x="453" y="6"/>
                    <a:pt x="286" y="6"/>
                  </a:cubicBezTo>
                  <a:cubicBezTo>
                    <a:pt x="0" y="6"/>
                    <a:pt x="0" y="434"/>
                    <a:pt x="286" y="458"/>
                  </a:cubicBezTo>
                  <a:cubicBezTo>
                    <a:pt x="460" y="458"/>
                    <a:pt x="640" y="464"/>
                    <a:pt x="815" y="464"/>
                  </a:cubicBezTo>
                  <a:cubicBezTo>
                    <a:pt x="902" y="464"/>
                    <a:pt x="988" y="462"/>
                    <a:pt x="1072" y="458"/>
                  </a:cubicBezTo>
                  <a:cubicBezTo>
                    <a:pt x="1167" y="458"/>
                    <a:pt x="1250" y="399"/>
                    <a:pt x="1286" y="292"/>
                  </a:cubicBezTo>
                  <a:cubicBezTo>
                    <a:pt x="1298" y="244"/>
                    <a:pt x="1298" y="220"/>
                    <a:pt x="1286" y="173"/>
                  </a:cubicBezTo>
                  <a:cubicBezTo>
                    <a:pt x="1250" y="65"/>
                    <a:pt x="1167" y="18"/>
                    <a:pt x="1072" y="6"/>
                  </a:cubicBezTo>
                  <a:cubicBezTo>
                    <a:pt x="984" y="2"/>
                    <a:pt x="896" y="1"/>
                    <a:pt x="807"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13" name="Google Shape;3513;p45"/>
          <p:cNvSpPr txBox="1"/>
          <p:nvPr>
            <p:ph idx="8" type="subTitle"/>
          </p:nvPr>
        </p:nvSpPr>
        <p:spPr>
          <a:xfrm>
            <a:off x="5543525" y="3628550"/>
            <a:ext cx="1637700" cy="83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t>Extreme users</a:t>
            </a:r>
            <a:endParaRPr i="1"/>
          </a:p>
          <a:p>
            <a:pPr indent="0" lvl="0" marL="0" rtl="0" algn="l">
              <a:spcBef>
                <a:spcPts val="1600"/>
              </a:spcBef>
              <a:spcAft>
                <a:spcPts val="0"/>
              </a:spcAft>
              <a:buNone/>
            </a:pPr>
            <a:r>
              <a:t/>
            </a:r>
            <a:endParaRPr i="1"/>
          </a:p>
          <a:p>
            <a:pPr indent="0" lvl="0" marL="0" rtl="0" algn="l">
              <a:spcBef>
                <a:spcPts val="1600"/>
              </a:spcBef>
              <a:spcAft>
                <a:spcPts val="1600"/>
              </a:spcAft>
              <a:buNone/>
            </a:pPr>
            <a:r>
              <a:t/>
            </a:r>
            <a:endParaRPr i="1"/>
          </a:p>
        </p:txBody>
      </p:sp>
      <p:sp>
        <p:nvSpPr>
          <p:cNvPr id="3514" name="Google Shape;3514;p45"/>
          <p:cNvSpPr txBox="1"/>
          <p:nvPr>
            <p:ph idx="8" type="subTitle"/>
          </p:nvPr>
        </p:nvSpPr>
        <p:spPr>
          <a:xfrm>
            <a:off x="2610425" y="3914300"/>
            <a:ext cx="2853000" cy="83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What are some takeaways you have from researching habitual photo/video journaling on a mobile app?</a:t>
            </a:r>
            <a:endParaRPr sz="1300"/>
          </a:p>
          <a:p>
            <a:pPr indent="0" lvl="0" marL="0" rtl="0" algn="l">
              <a:spcBef>
                <a:spcPts val="1600"/>
              </a:spcBef>
              <a:spcAft>
                <a:spcPts val="0"/>
              </a:spcAft>
              <a:buNone/>
            </a:pPr>
            <a:r>
              <a:t/>
            </a:r>
            <a:endParaRPr sz="1300"/>
          </a:p>
          <a:p>
            <a:pPr indent="0" lvl="0" marL="0" rtl="0" algn="l">
              <a:spcBef>
                <a:spcPts val="1600"/>
              </a:spcBef>
              <a:spcAft>
                <a:spcPts val="0"/>
              </a:spcAft>
              <a:buNone/>
            </a:pPr>
            <a:r>
              <a:t/>
            </a:r>
            <a:endParaRPr sz="1300"/>
          </a:p>
          <a:p>
            <a:pPr indent="0" lvl="0" marL="0" rtl="0" algn="l">
              <a:spcBef>
                <a:spcPts val="1600"/>
              </a:spcBef>
              <a:spcAft>
                <a:spcPts val="1600"/>
              </a:spcAft>
              <a:buNone/>
            </a:pPr>
            <a:r>
              <a:t/>
            </a:r>
            <a:endParaRPr sz="1300"/>
          </a:p>
        </p:txBody>
      </p:sp>
      <p:sp>
        <p:nvSpPr>
          <p:cNvPr id="3515" name="Google Shape;3515;p45"/>
          <p:cNvSpPr txBox="1"/>
          <p:nvPr>
            <p:ph idx="8" type="subTitle"/>
          </p:nvPr>
        </p:nvSpPr>
        <p:spPr>
          <a:xfrm>
            <a:off x="5850250" y="3976850"/>
            <a:ext cx="2559900" cy="83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What are the ways you capture memory and how often do you use these methods?</a:t>
            </a:r>
            <a:endParaRPr sz="1200"/>
          </a:p>
          <a:p>
            <a:pPr indent="0" lvl="0" marL="0" rtl="0" algn="l">
              <a:spcBef>
                <a:spcPts val="1600"/>
              </a:spcBef>
              <a:spcAft>
                <a:spcPts val="0"/>
              </a:spcAft>
              <a:buNone/>
            </a:pPr>
            <a:r>
              <a:t/>
            </a:r>
            <a:endParaRPr sz="1300"/>
          </a:p>
          <a:p>
            <a:pPr indent="0" lvl="0" marL="0" rtl="0" algn="l">
              <a:spcBef>
                <a:spcPts val="1600"/>
              </a:spcBef>
              <a:spcAft>
                <a:spcPts val="1600"/>
              </a:spcAft>
              <a:buNone/>
            </a:pPr>
            <a:r>
              <a:t/>
            </a:r>
            <a:endParaRPr sz="13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9" name="Shape 3519"/>
        <p:cNvGrpSpPr/>
        <p:nvPr/>
      </p:nvGrpSpPr>
      <p:grpSpPr>
        <a:xfrm>
          <a:off x="0" y="0"/>
          <a:ext cx="0" cy="0"/>
          <a:chOff x="0" y="0"/>
          <a:chExt cx="0" cy="0"/>
        </a:xfrm>
      </p:grpSpPr>
      <p:sp>
        <p:nvSpPr>
          <p:cNvPr id="3520" name="Google Shape;3520;p46"/>
          <p:cNvSpPr/>
          <p:nvPr/>
        </p:nvSpPr>
        <p:spPr>
          <a:xfrm rot="537707">
            <a:off x="590537" y="1612530"/>
            <a:ext cx="3725197" cy="3082255"/>
          </a:xfrm>
          <a:custGeom>
            <a:rect b="b" l="l" r="r" t="t"/>
            <a:pathLst>
              <a:path extrusionOk="0" h="97639" w="118006">
                <a:moveTo>
                  <a:pt x="18955" y="8403"/>
                </a:moveTo>
                <a:lnTo>
                  <a:pt x="18991" y="8451"/>
                </a:lnTo>
                <a:cubicBezTo>
                  <a:pt x="18931" y="8689"/>
                  <a:pt x="18872" y="8927"/>
                  <a:pt x="18836" y="9142"/>
                </a:cubicBezTo>
                <a:cubicBezTo>
                  <a:pt x="18193" y="10320"/>
                  <a:pt x="17562" y="11499"/>
                  <a:pt x="16955" y="12678"/>
                </a:cubicBezTo>
                <a:cubicBezTo>
                  <a:pt x="17384" y="11082"/>
                  <a:pt x="18003" y="9082"/>
                  <a:pt x="18550" y="8523"/>
                </a:cubicBezTo>
                <a:cubicBezTo>
                  <a:pt x="18681" y="8487"/>
                  <a:pt x="18812" y="8451"/>
                  <a:pt x="18955" y="8403"/>
                </a:cubicBezTo>
                <a:close/>
                <a:moveTo>
                  <a:pt x="18455" y="10809"/>
                </a:moveTo>
                <a:lnTo>
                  <a:pt x="18455" y="10809"/>
                </a:lnTo>
                <a:cubicBezTo>
                  <a:pt x="18336" y="11356"/>
                  <a:pt x="18205" y="11904"/>
                  <a:pt x="18086" y="12452"/>
                </a:cubicBezTo>
                <a:cubicBezTo>
                  <a:pt x="17503" y="13368"/>
                  <a:pt x="16895" y="14285"/>
                  <a:pt x="16336" y="15202"/>
                </a:cubicBezTo>
                <a:cubicBezTo>
                  <a:pt x="16360" y="15035"/>
                  <a:pt x="16407" y="14880"/>
                  <a:pt x="16431" y="14714"/>
                </a:cubicBezTo>
                <a:cubicBezTo>
                  <a:pt x="16467" y="14583"/>
                  <a:pt x="16574" y="14166"/>
                  <a:pt x="16705" y="13607"/>
                </a:cubicBezTo>
                <a:cubicBezTo>
                  <a:pt x="16753" y="13607"/>
                  <a:pt x="16776" y="13595"/>
                  <a:pt x="16812" y="13547"/>
                </a:cubicBezTo>
                <a:cubicBezTo>
                  <a:pt x="17372" y="12642"/>
                  <a:pt x="17919" y="11737"/>
                  <a:pt x="18455" y="10809"/>
                </a:cubicBezTo>
                <a:close/>
                <a:moveTo>
                  <a:pt x="16110" y="13154"/>
                </a:moveTo>
                <a:lnTo>
                  <a:pt x="16110" y="13154"/>
                </a:lnTo>
                <a:cubicBezTo>
                  <a:pt x="16014" y="13702"/>
                  <a:pt x="15955" y="14166"/>
                  <a:pt x="15872" y="14499"/>
                </a:cubicBezTo>
                <a:cubicBezTo>
                  <a:pt x="15502" y="16023"/>
                  <a:pt x="15121" y="17559"/>
                  <a:pt x="14740" y="19071"/>
                </a:cubicBezTo>
                <a:cubicBezTo>
                  <a:pt x="14654" y="18985"/>
                  <a:pt x="14531" y="18935"/>
                  <a:pt x="14413" y="18935"/>
                </a:cubicBezTo>
                <a:cubicBezTo>
                  <a:pt x="14352" y="18935"/>
                  <a:pt x="14293" y="18948"/>
                  <a:pt x="14240" y="18976"/>
                </a:cubicBezTo>
                <a:cubicBezTo>
                  <a:pt x="14621" y="17714"/>
                  <a:pt x="15002" y="16452"/>
                  <a:pt x="15371" y="15178"/>
                </a:cubicBezTo>
                <a:cubicBezTo>
                  <a:pt x="15645" y="15083"/>
                  <a:pt x="15764" y="14714"/>
                  <a:pt x="15717" y="14023"/>
                </a:cubicBezTo>
                <a:cubicBezTo>
                  <a:pt x="15741" y="13964"/>
                  <a:pt x="15752" y="13904"/>
                  <a:pt x="15776" y="13845"/>
                </a:cubicBezTo>
                <a:cubicBezTo>
                  <a:pt x="15895" y="13642"/>
                  <a:pt x="16002" y="13404"/>
                  <a:pt x="16110" y="13154"/>
                </a:cubicBezTo>
                <a:close/>
                <a:moveTo>
                  <a:pt x="17741" y="14059"/>
                </a:moveTo>
                <a:lnTo>
                  <a:pt x="17741" y="14059"/>
                </a:lnTo>
                <a:cubicBezTo>
                  <a:pt x="17681" y="14309"/>
                  <a:pt x="17622" y="14583"/>
                  <a:pt x="17562" y="14845"/>
                </a:cubicBezTo>
                <a:cubicBezTo>
                  <a:pt x="17538" y="14880"/>
                  <a:pt x="17526" y="14892"/>
                  <a:pt x="17503" y="14940"/>
                </a:cubicBezTo>
                <a:cubicBezTo>
                  <a:pt x="16931" y="16404"/>
                  <a:pt x="16169" y="17750"/>
                  <a:pt x="15371" y="19071"/>
                </a:cubicBezTo>
                <a:cubicBezTo>
                  <a:pt x="15586" y="18250"/>
                  <a:pt x="15776" y="17417"/>
                  <a:pt x="15991" y="16595"/>
                </a:cubicBezTo>
                <a:cubicBezTo>
                  <a:pt x="16610" y="15785"/>
                  <a:pt x="17193" y="14940"/>
                  <a:pt x="17741" y="14059"/>
                </a:cubicBezTo>
                <a:close/>
                <a:moveTo>
                  <a:pt x="16407" y="20453"/>
                </a:moveTo>
                <a:lnTo>
                  <a:pt x="16407" y="20453"/>
                </a:lnTo>
                <a:cubicBezTo>
                  <a:pt x="16395" y="20500"/>
                  <a:pt x="16372" y="20536"/>
                  <a:pt x="16372" y="20560"/>
                </a:cubicBezTo>
                <a:lnTo>
                  <a:pt x="16348" y="20560"/>
                </a:lnTo>
                <a:cubicBezTo>
                  <a:pt x="16360" y="20536"/>
                  <a:pt x="16372" y="20488"/>
                  <a:pt x="16407" y="20453"/>
                </a:cubicBezTo>
                <a:close/>
                <a:moveTo>
                  <a:pt x="17134" y="16988"/>
                </a:moveTo>
                <a:lnTo>
                  <a:pt x="16907" y="18059"/>
                </a:lnTo>
                <a:cubicBezTo>
                  <a:pt x="16229" y="19548"/>
                  <a:pt x="15360" y="20917"/>
                  <a:pt x="14574" y="22346"/>
                </a:cubicBezTo>
                <a:cubicBezTo>
                  <a:pt x="14633" y="22096"/>
                  <a:pt x="14705" y="21822"/>
                  <a:pt x="14764" y="21572"/>
                </a:cubicBezTo>
                <a:cubicBezTo>
                  <a:pt x="14871" y="21143"/>
                  <a:pt x="14979" y="20691"/>
                  <a:pt x="15098" y="20262"/>
                </a:cubicBezTo>
                <a:cubicBezTo>
                  <a:pt x="15919" y="19274"/>
                  <a:pt x="16574" y="18155"/>
                  <a:pt x="17134" y="16988"/>
                </a:cubicBezTo>
                <a:close/>
                <a:moveTo>
                  <a:pt x="15586" y="21917"/>
                </a:moveTo>
                <a:lnTo>
                  <a:pt x="15586" y="21917"/>
                </a:lnTo>
                <a:cubicBezTo>
                  <a:pt x="14919" y="23251"/>
                  <a:pt x="14217" y="24608"/>
                  <a:pt x="13669" y="26001"/>
                </a:cubicBezTo>
                <a:lnTo>
                  <a:pt x="14240" y="23643"/>
                </a:lnTo>
                <a:cubicBezTo>
                  <a:pt x="14288" y="23643"/>
                  <a:pt x="14348" y="23608"/>
                  <a:pt x="14383" y="23572"/>
                </a:cubicBezTo>
                <a:cubicBezTo>
                  <a:pt x="14824" y="23072"/>
                  <a:pt x="15217" y="22512"/>
                  <a:pt x="15586" y="21917"/>
                </a:cubicBezTo>
                <a:close/>
                <a:moveTo>
                  <a:pt x="12719" y="27351"/>
                </a:moveTo>
                <a:lnTo>
                  <a:pt x="12719" y="27351"/>
                </a:lnTo>
                <a:cubicBezTo>
                  <a:pt x="12654" y="27621"/>
                  <a:pt x="12587" y="27897"/>
                  <a:pt x="12526" y="28168"/>
                </a:cubicBezTo>
                <a:cubicBezTo>
                  <a:pt x="12502" y="28168"/>
                  <a:pt x="12502" y="28156"/>
                  <a:pt x="12490" y="28156"/>
                </a:cubicBezTo>
                <a:cubicBezTo>
                  <a:pt x="12570" y="27891"/>
                  <a:pt x="12649" y="27626"/>
                  <a:pt x="12719" y="27351"/>
                </a:cubicBezTo>
                <a:close/>
                <a:moveTo>
                  <a:pt x="15157" y="7737"/>
                </a:moveTo>
                <a:cubicBezTo>
                  <a:pt x="15169" y="7772"/>
                  <a:pt x="15169" y="7808"/>
                  <a:pt x="15205" y="7856"/>
                </a:cubicBezTo>
                <a:cubicBezTo>
                  <a:pt x="15574" y="8427"/>
                  <a:pt x="16514" y="8582"/>
                  <a:pt x="17169" y="8630"/>
                </a:cubicBezTo>
                <a:lnTo>
                  <a:pt x="17312" y="8630"/>
                </a:lnTo>
                <a:lnTo>
                  <a:pt x="17181" y="8844"/>
                </a:lnTo>
                <a:cubicBezTo>
                  <a:pt x="17113" y="8714"/>
                  <a:pt x="16961" y="8632"/>
                  <a:pt x="16818" y="8632"/>
                </a:cubicBezTo>
                <a:cubicBezTo>
                  <a:pt x="16686" y="8632"/>
                  <a:pt x="16560" y="8702"/>
                  <a:pt x="16514" y="8868"/>
                </a:cubicBezTo>
                <a:cubicBezTo>
                  <a:pt x="16419" y="9142"/>
                  <a:pt x="16348" y="9416"/>
                  <a:pt x="16253" y="9701"/>
                </a:cubicBezTo>
                <a:cubicBezTo>
                  <a:pt x="16133" y="9892"/>
                  <a:pt x="16038" y="10082"/>
                  <a:pt x="15919" y="10273"/>
                </a:cubicBezTo>
                <a:cubicBezTo>
                  <a:pt x="16014" y="9797"/>
                  <a:pt x="16110" y="9344"/>
                  <a:pt x="16217" y="8868"/>
                </a:cubicBezTo>
                <a:cubicBezTo>
                  <a:pt x="16241" y="8725"/>
                  <a:pt x="16122" y="8642"/>
                  <a:pt x="15991" y="8642"/>
                </a:cubicBezTo>
                <a:cubicBezTo>
                  <a:pt x="15945" y="8617"/>
                  <a:pt x="15892" y="8604"/>
                  <a:pt x="15839" y="8604"/>
                </a:cubicBezTo>
                <a:cubicBezTo>
                  <a:pt x="15740" y="8604"/>
                  <a:pt x="15645" y="8652"/>
                  <a:pt x="15621" y="8761"/>
                </a:cubicBezTo>
                <a:cubicBezTo>
                  <a:pt x="14693" y="11380"/>
                  <a:pt x="13895" y="13892"/>
                  <a:pt x="13574" y="16619"/>
                </a:cubicBezTo>
                <a:cubicBezTo>
                  <a:pt x="12621" y="19322"/>
                  <a:pt x="11871" y="22084"/>
                  <a:pt x="11311" y="24894"/>
                </a:cubicBezTo>
                <a:cubicBezTo>
                  <a:pt x="11061" y="26013"/>
                  <a:pt x="10835" y="27156"/>
                  <a:pt x="10645" y="28287"/>
                </a:cubicBezTo>
                <a:cubicBezTo>
                  <a:pt x="10061" y="30335"/>
                  <a:pt x="9514" y="32406"/>
                  <a:pt x="8966" y="34478"/>
                </a:cubicBezTo>
                <a:cubicBezTo>
                  <a:pt x="8418" y="35657"/>
                  <a:pt x="7942" y="36847"/>
                  <a:pt x="7549" y="38050"/>
                </a:cubicBezTo>
                <a:cubicBezTo>
                  <a:pt x="7942" y="36562"/>
                  <a:pt x="8311" y="35085"/>
                  <a:pt x="8692" y="33597"/>
                </a:cubicBezTo>
                <a:cubicBezTo>
                  <a:pt x="10883" y="25060"/>
                  <a:pt x="13716" y="16440"/>
                  <a:pt x="15157" y="7737"/>
                </a:cubicBezTo>
                <a:close/>
                <a:moveTo>
                  <a:pt x="115253" y="45444"/>
                </a:moveTo>
                <a:lnTo>
                  <a:pt x="115396" y="45539"/>
                </a:lnTo>
                <a:cubicBezTo>
                  <a:pt x="115455" y="45575"/>
                  <a:pt x="115503" y="45610"/>
                  <a:pt x="115551" y="45658"/>
                </a:cubicBezTo>
                <a:cubicBezTo>
                  <a:pt x="115336" y="45980"/>
                  <a:pt x="115122" y="46325"/>
                  <a:pt x="114920" y="46682"/>
                </a:cubicBezTo>
                <a:cubicBezTo>
                  <a:pt x="115074" y="46253"/>
                  <a:pt x="115217" y="45837"/>
                  <a:pt x="115253" y="45444"/>
                </a:cubicBezTo>
                <a:close/>
                <a:moveTo>
                  <a:pt x="115872" y="45837"/>
                </a:moveTo>
                <a:cubicBezTo>
                  <a:pt x="116086" y="45980"/>
                  <a:pt x="116360" y="46111"/>
                  <a:pt x="116610" y="46194"/>
                </a:cubicBezTo>
                <a:cubicBezTo>
                  <a:pt x="116491" y="46408"/>
                  <a:pt x="116384" y="46622"/>
                  <a:pt x="116289" y="46849"/>
                </a:cubicBezTo>
                <a:cubicBezTo>
                  <a:pt x="116241" y="46825"/>
                  <a:pt x="116194" y="46801"/>
                  <a:pt x="116170" y="46789"/>
                </a:cubicBezTo>
                <a:cubicBezTo>
                  <a:pt x="116139" y="46772"/>
                  <a:pt x="116101" y="46764"/>
                  <a:pt x="116061" y="46764"/>
                </a:cubicBezTo>
                <a:cubicBezTo>
                  <a:pt x="115993" y="46764"/>
                  <a:pt x="115922" y="46787"/>
                  <a:pt x="115884" y="46825"/>
                </a:cubicBezTo>
                <a:cubicBezTo>
                  <a:pt x="115884" y="46611"/>
                  <a:pt x="115884" y="46372"/>
                  <a:pt x="115836" y="46158"/>
                </a:cubicBezTo>
                <a:cubicBezTo>
                  <a:pt x="115836" y="46134"/>
                  <a:pt x="115813" y="46111"/>
                  <a:pt x="115789" y="46087"/>
                </a:cubicBezTo>
                <a:cubicBezTo>
                  <a:pt x="115824" y="45991"/>
                  <a:pt x="115848" y="45920"/>
                  <a:pt x="115872" y="45837"/>
                </a:cubicBezTo>
                <a:close/>
                <a:moveTo>
                  <a:pt x="117491" y="46146"/>
                </a:moveTo>
                <a:lnTo>
                  <a:pt x="117003" y="46992"/>
                </a:lnTo>
                <a:cubicBezTo>
                  <a:pt x="117075" y="46742"/>
                  <a:pt x="117134" y="46492"/>
                  <a:pt x="117206" y="46253"/>
                </a:cubicBezTo>
                <a:cubicBezTo>
                  <a:pt x="117265" y="46218"/>
                  <a:pt x="117325" y="46218"/>
                  <a:pt x="117384" y="46206"/>
                </a:cubicBezTo>
                <a:cubicBezTo>
                  <a:pt x="117432" y="46194"/>
                  <a:pt x="117456" y="46170"/>
                  <a:pt x="117491" y="46146"/>
                </a:cubicBezTo>
                <a:close/>
                <a:moveTo>
                  <a:pt x="115988" y="47529"/>
                </a:moveTo>
                <a:lnTo>
                  <a:pt x="115988" y="47529"/>
                </a:lnTo>
                <a:cubicBezTo>
                  <a:pt x="115967" y="47542"/>
                  <a:pt x="115967" y="47575"/>
                  <a:pt x="115955" y="47587"/>
                </a:cubicBezTo>
                <a:cubicBezTo>
                  <a:pt x="115884" y="47658"/>
                  <a:pt x="115801" y="47765"/>
                  <a:pt x="115717" y="47837"/>
                </a:cubicBezTo>
                <a:cubicBezTo>
                  <a:pt x="115753" y="47742"/>
                  <a:pt x="115765" y="47646"/>
                  <a:pt x="115789" y="47539"/>
                </a:cubicBezTo>
                <a:cubicBezTo>
                  <a:pt x="115816" y="47556"/>
                  <a:pt x="115844" y="47565"/>
                  <a:pt x="115874" y="47565"/>
                </a:cubicBezTo>
                <a:cubicBezTo>
                  <a:pt x="115908" y="47565"/>
                  <a:pt x="115945" y="47553"/>
                  <a:pt x="115988" y="47529"/>
                </a:cubicBezTo>
                <a:close/>
                <a:moveTo>
                  <a:pt x="114027" y="48456"/>
                </a:moveTo>
                <a:lnTo>
                  <a:pt x="114027" y="48456"/>
                </a:lnTo>
                <a:cubicBezTo>
                  <a:pt x="113943" y="48635"/>
                  <a:pt x="113860" y="48789"/>
                  <a:pt x="113789" y="48968"/>
                </a:cubicBezTo>
                <a:cubicBezTo>
                  <a:pt x="113729" y="49004"/>
                  <a:pt x="113693" y="49051"/>
                  <a:pt x="113646" y="49075"/>
                </a:cubicBezTo>
                <a:cubicBezTo>
                  <a:pt x="113765" y="48873"/>
                  <a:pt x="113908" y="48670"/>
                  <a:pt x="114027" y="48456"/>
                </a:cubicBezTo>
                <a:close/>
                <a:moveTo>
                  <a:pt x="6216" y="43158"/>
                </a:moveTo>
                <a:cubicBezTo>
                  <a:pt x="6001" y="44206"/>
                  <a:pt x="5811" y="45265"/>
                  <a:pt x="5644" y="46349"/>
                </a:cubicBezTo>
                <a:cubicBezTo>
                  <a:pt x="5596" y="46563"/>
                  <a:pt x="5537" y="46765"/>
                  <a:pt x="5501" y="46992"/>
                </a:cubicBezTo>
                <a:cubicBezTo>
                  <a:pt x="5144" y="47920"/>
                  <a:pt x="4811" y="48849"/>
                  <a:pt x="4501" y="49801"/>
                </a:cubicBezTo>
                <a:cubicBezTo>
                  <a:pt x="5061" y="47587"/>
                  <a:pt x="5644" y="45372"/>
                  <a:pt x="6216" y="43158"/>
                </a:cubicBezTo>
                <a:close/>
                <a:moveTo>
                  <a:pt x="114646" y="51016"/>
                </a:moveTo>
                <a:cubicBezTo>
                  <a:pt x="114646" y="51028"/>
                  <a:pt x="114634" y="51040"/>
                  <a:pt x="114634" y="51040"/>
                </a:cubicBezTo>
                <a:cubicBezTo>
                  <a:pt x="114634" y="51028"/>
                  <a:pt x="114646" y="51028"/>
                  <a:pt x="114646" y="51016"/>
                </a:cubicBezTo>
                <a:close/>
                <a:moveTo>
                  <a:pt x="112455" y="41753"/>
                </a:moveTo>
                <a:lnTo>
                  <a:pt x="112455" y="41753"/>
                </a:lnTo>
                <a:cubicBezTo>
                  <a:pt x="112693" y="41765"/>
                  <a:pt x="112919" y="41789"/>
                  <a:pt x="113157" y="41812"/>
                </a:cubicBezTo>
                <a:cubicBezTo>
                  <a:pt x="113693" y="41884"/>
                  <a:pt x="114241" y="42098"/>
                  <a:pt x="114777" y="42170"/>
                </a:cubicBezTo>
                <a:cubicBezTo>
                  <a:pt x="113086" y="44837"/>
                  <a:pt x="111467" y="47551"/>
                  <a:pt x="109883" y="50325"/>
                </a:cubicBezTo>
                <a:cubicBezTo>
                  <a:pt x="109867" y="50209"/>
                  <a:pt x="109757" y="50109"/>
                  <a:pt x="109635" y="50109"/>
                </a:cubicBezTo>
                <a:cubicBezTo>
                  <a:pt x="109583" y="50109"/>
                  <a:pt x="109528" y="50128"/>
                  <a:pt x="109478" y="50171"/>
                </a:cubicBezTo>
                <a:cubicBezTo>
                  <a:pt x="108157" y="51314"/>
                  <a:pt x="106942" y="52528"/>
                  <a:pt x="105835" y="53861"/>
                </a:cubicBezTo>
                <a:cubicBezTo>
                  <a:pt x="105287" y="54552"/>
                  <a:pt x="104752" y="55243"/>
                  <a:pt x="104168" y="55897"/>
                </a:cubicBezTo>
                <a:cubicBezTo>
                  <a:pt x="104097" y="55981"/>
                  <a:pt x="104037" y="56005"/>
                  <a:pt x="103978" y="56052"/>
                </a:cubicBezTo>
                <a:lnTo>
                  <a:pt x="105228" y="53195"/>
                </a:lnTo>
                <a:cubicBezTo>
                  <a:pt x="106407" y="52183"/>
                  <a:pt x="107454" y="50992"/>
                  <a:pt x="108562" y="49897"/>
                </a:cubicBezTo>
                <a:cubicBezTo>
                  <a:pt x="109574" y="48873"/>
                  <a:pt x="110657" y="47885"/>
                  <a:pt x="111550" y="46742"/>
                </a:cubicBezTo>
                <a:cubicBezTo>
                  <a:pt x="111671" y="46587"/>
                  <a:pt x="111524" y="46419"/>
                  <a:pt x="111370" y="46419"/>
                </a:cubicBezTo>
                <a:cubicBezTo>
                  <a:pt x="111311" y="46419"/>
                  <a:pt x="111251" y="46444"/>
                  <a:pt x="111205" y="46503"/>
                </a:cubicBezTo>
                <a:cubicBezTo>
                  <a:pt x="109586" y="48527"/>
                  <a:pt x="107514" y="50147"/>
                  <a:pt x="105728" y="52028"/>
                </a:cubicBezTo>
                <a:cubicBezTo>
                  <a:pt x="106073" y="51254"/>
                  <a:pt x="106407" y="50456"/>
                  <a:pt x="106728" y="49682"/>
                </a:cubicBezTo>
                <a:cubicBezTo>
                  <a:pt x="106754" y="49760"/>
                  <a:pt x="106835" y="49818"/>
                  <a:pt x="106923" y="49818"/>
                </a:cubicBezTo>
                <a:cubicBezTo>
                  <a:pt x="106957" y="49818"/>
                  <a:pt x="106993" y="49809"/>
                  <a:pt x="107026" y="49790"/>
                </a:cubicBezTo>
                <a:cubicBezTo>
                  <a:pt x="109038" y="48349"/>
                  <a:pt x="110788" y="46337"/>
                  <a:pt x="112598" y="44646"/>
                </a:cubicBezTo>
                <a:cubicBezTo>
                  <a:pt x="112786" y="44468"/>
                  <a:pt x="112618" y="44185"/>
                  <a:pt x="112422" y="44185"/>
                </a:cubicBezTo>
                <a:cubicBezTo>
                  <a:pt x="112369" y="44185"/>
                  <a:pt x="112315" y="44205"/>
                  <a:pt x="112265" y="44253"/>
                </a:cubicBezTo>
                <a:cubicBezTo>
                  <a:pt x="110479" y="45932"/>
                  <a:pt x="108395" y="47563"/>
                  <a:pt x="106835" y="49444"/>
                </a:cubicBezTo>
                <a:cubicBezTo>
                  <a:pt x="107395" y="48111"/>
                  <a:pt x="107954" y="46765"/>
                  <a:pt x="108514" y="45432"/>
                </a:cubicBezTo>
                <a:cubicBezTo>
                  <a:pt x="108514" y="45495"/>
                  <a:pt x="108582" y="45564"/>
                  <a:pt x="108661" y="45564"/>
                </a:cubicBezTo>
                <a:cubicBezTo>
                  <a:pt x="108687" y="45564"/>
                  <a:pt x="108714" y="45557"/>
                  <a:pt x="108740" y="45539"/>
                </a:cubicBezTo>
                <a:cubicBezTo>
                  <a:pt x="110157" y="44527"/>
                  <a:pt x="111383" y="43301"/>
                  <a:pt x="112538" y="41991"/>
                </a:cubicBezTo>
                <a:cubicBezTo>
                  <a:pt x="112622" y="41884"/>
                  <a:pt x="112550" y="41800"/>
                  <a:pt x="112455" y="41753"/>
                </a:cubicBezTo>
                <a:close/>
                <a:moveTo>
                  <a:pt x="4144" y="60839"/>
                </a:moveTo>
                <a:cubicBezTo>
                  <a:pt x="4406" y="60958"/>
                  <a:pt x="4692" y="61077"/>
                  <a:pt x="4965" y="61196"/>
                </a:cubicBezTo>
                <a:cubicBezTo>
                  <a:pt x="4668" y="61100"/>
                  <a:pt x="4370" y="61005"/>
                  <a:pt x="4072" y="60910"/>
                </a:cubicBezTo>
                <a:cubicBezTo>
                  <a:pt x="4096" y="60910"/>
                  <a:pt x="4132" y="60874"/>
                  <a:pt x="4144" y="60839"/>
                </a:cubicBezTo>
                <a:close/>
                <a:moveTo>
                  <a:pt x="109705" y="50671"/>
                </a:moveTo>
                <a:lnTo>
                  <a:pt x="109705" y="50671"/>
                </a:lnTo>
                <a:cubicBezTo>
                  <a:pt x="109288" y="51397"/>
                  <a:pt x="108871" y="52135"/>
                  <a:pt x="108466" y="52873"/>
                </a:cubicBezTo>
                <a:cubicBezTo>
                  <a:pt x="108446" y="52867"/>
                  <a:pt x="108425" y="52864"/>
                  <a:pt x="108402" y="52864"/>
                </a:cubicBezTo>
                <a:cubicBezTo>
                  <a:pt x="108333" y="52864"/>
                  <a:pt x="108259" y="52893"/>
                  <a:pt x="108204" y="52957"/>
                </a:cubicBezTo>
                <a:cubicBezTo>
                  <a:pt x="106442" y="54897"/>
                  <a:pt x="104335" y="56802"/>
                  <a:pt x="102870" y="58957"/>
                </a:cubicBezTo>
                <a:cubicBezTo>
                  <a:pt x="102778" y="59096"/>
                  <a:pt x="102894" y="59249"/>
                  <a:pt x="103028" y="59249"/>
                </a:cubicBezTo>
                <a:cubicBezTo>
                  <a:pt x="103067" y="59249"/>
                  <a:pt x="103107" y="59237"/>
                  <a:pt x="103144" y="59207"/>
                </a:cubicBezTo>
                <a:cubicBezTo>
                  <a:pt x="104764" y="57874"/>
                  <a:pt x="106180" y="56112"/>
                  <a:pt x="107573" y="54457"/>
                </a:cubicBezTo>
                <a:lnTo>
                  <a:pt x="107573" y="54457"/>
                </a:lnTo>
                <a:cubicBezTo>
                  <a:pt x="107216" y="55112"/>
                  <a:pt x="106859" y="55790"/>
                  <a:pt x="106502" y="56445"/>
                </a:cubicBezTo>
                <a:cubicBezTo>
                  <a:pt x="106448" y="56403"/>
                  <a:pt x="106380" y="56377"/>
                  <a:pt x="106308" y="56377"/>
                </a:cubicBezTo>
                <a:cubicBezTo>
                  <a:pt x="106237" y="56377"/>
                  <a:pt x="106163" y="56403"/>
                  <a:pt x="106097" y="56469"/>
                </a:cubicBezTo>
                <a:cubicBezTo>
                  <a:pt x="104585" y="58172"/>
                  <a:pt x="102787" y="59838"/>
                  <a:pt x="101477" y="61696"/>
                </a:cubicBezTo>
                <a:cubicBezTo>
                  <a:pt x="102263" y="59946"/>
                  <a:pt x="103025" y="58195"/>
                  <a:pt x="103799" y="56457"/>
                </a:cubicBezTo>
                <a:cubicBezTo>
                  <a:pt x="103811" y="56552"/>
                  <a:pt x="103859" y="56612"/>
                  <a:pt x="103942" y="56648"/>
                </a:cubicBezTo>
                <a:cubicBezTo>
                  <a:pt x="104008" y="56678"/>
                  <a:pt x="104061" y="56693"/>
                  <a:pt x="104110" y="56693"/>
                </a:cubicBezTo>
                <a:cubicBezTo>
                  <a:pt x="104192" y="56693"/>
                  <a:pt x="104261" y="56651"/>
                  <a:pt x="104359" y="56576"/>
                </a:cubicBezTo>
                <a:cubicBezTo>
                  <a:pt x="104442" y="56517"/>
                  <a:pt x="104454" y="56409"/>
                  <a:pt x="104418" y="56326"/>
                </a:cubicBezTo>
                <a:cubicBezTo>
                  <a:pt x="104418" y="56326"/>
                  <a:pt x="104418" y="56302"/>
                  <a:pt x="104406" y="56302"/>
                </a:cubicBezTo>
                <a:cubicBezTo>
                  <a:pt x="104573" y="56231"/>
                  <a:pt x="104752" y="56159"/>
                  <a:pt x="104787" y="56124"/>
                </a:cubicBezTo>
                <a:cubicBezTo>
                  <a:pt x="105335" y="55743"/>
                  <a:pt x="105823" y="54683"/>
                  <a:pt x="106252" y="54183"/>
                </a:cubicBezTo>
                <a:cubicBezTo>
                  <a:pt x="107288" y="52897"/>
                  <a:pt x="108455" y="51754"/>
                  <a:pt x="109705" y="50671"/>
                </a:cubicBezTo>
                <a:close/>
                <a:moveTo>
                  <a:pt x="2679" y="56850"/>
                </a:moveTo>
                <a:cubicBezTo>
                  <a:pt x="2715" y="56921"/>
                  <a:pt x="2763" y="56981"/>
                  <a:pt x="2834" y="57040"/>
                </a:cubicBezTo>
                <a:cubicBezTo>
                  <a:pt x="2477" y="58255"/>
                  <a:pt x="2120" y="59493"/>
                  <a:pt x="1798" y="60731"/>
                </a:cubicBezTo>
                <a:cubicBezTo>
                  <a:pt x="1727" y="61005"/>
                  <a:pt x="1846" y="61231"/>
                  <a:pt x="2025" y="61362"/>
                </a:cubicBezTo>
                <a:cubicBezTo>
                  <a:pt x="2025" y="61446"/>
                  <a:pt x="2036" y="61517"/>
                  <a:pt x="2072" y="61577"/>
                </a:cubicBezTo>
                <a:cubicBezTo>
                  <a:pt x="1989" y="61589"/>
                  <a:pt x="1917" y="61660"/>
                  <a:pt x="1941" y="61767"/>
                </a:cubicBezTo>
                <a:lnTo>
                  <a:pt x="1977" y="61946"/>
                </a:lnTo>
                <a:cubicBezTo>
                  <a:pt x="1786" y="61743"/>
                  <a:pt x="1644" y="61517"/>
                  <a:pt x="1536" y="61279"/>
                </a:cubicBezTo>
                <a:cubicBezTo>
                  <a:pt x="1917" y="59803"/>
                  <a:pt x="2298" y="58314"/>
                  <a:pt x="2679" y="56850"/>
                </a:cubicBezTo>
                <a:close/>
                <a:moveTo>
                  <a:pt x="11359" y="32835"/>
                </a:moveTo>
                <a:cubicBezTo>
                  <a:pt x="9192" y="41681"/>
                  <a:pt x="6989" y="50504"/>
                  <a:pt x="4799" y="59338"/>
                </a:cubicBezTo>
                <a:cubicBezTo>
                  <a:pt x="4572" y="59493"/>
                  <a:pt x="4513" y="59815"/>
                  <a:pt x="4727" y="59981"/>
                </a:cubicBezTo>
                <a:cubicBezTo>
                  <a:pt x="4739" y="60017"/>
                  <a:pt x="4751" y="60041"/>
                  <a:pt x="4787" y="60077"/>
                </a:cubicBezTo>
                <a:cubicBezTo>
                  <a:pt x="4787" y="60077"/>
                  <a:pt x="4787" y="60088"/>
                  <a:pt x="4763" y="60088"/>
                </a:cubicBezTo>
                <a:cubicBezTo>
                  <a:pt x="4706" y="60137"/>
                  <a:pt x="4765" y="60191"/>
                  <a:pt x="4812" y="60191"/>
                </a:cubicBezTo>
                <a:cubicBezTo>
                  <a:pt x="4835" y="60191"/>
                  <a:pt x="4854" y="60179"/>
                  <a:pt x="4858" y="60148"/>
                </a:cubicBezTo>
                <a:cubicBezTo>
                  <a:pt x="4933" y="60208"/>
                  <a:pt x="5017" y="60235"/>
                  <a:pt x="5096" y="60235"/>
                </a:cubicBezTo>
                <a:cubicBezTo>
                  <a:pt x="5143" y="60235"/>
                  <a:pt x="5187" y="60225"/>
                  <a:pt x="5227" y="60207"/>
                </a:cubicBezTo>
                <a:cubicBezTo>
                  <a:pt x="7323" y="61053"/>
                  <a:pt x="9442" y="61886"/>
                  <a:pt x="11550" y="62708"/>
                </a:cubicBezTo>
                <a:cubicBezTo>
                  <a:pt x="9168" y="61851"/>
                  <a:pt x="6775" y="61029"/>
                  <a:pt x="4346" y="60255"/>
                </a:cubicBezTo>
                <a:cubicBezTo>
                  <a:pt x="4442" y="59957"/>
                  <a:pt x="4513" y="59660"/>
                  <a:pt x="4584" y="59374"/>
                </a:cubicBezTo>
                <a:cubicBezTo>
                  <a:pt x="5168" y="57171"/>
                  <a:pt x="5620" y="54969"/>
                  <a:pt x="5894" y="52695"/>
                </a:cubicBezTo>
                <a:cubicBezTo>
                  <a:pt x="5918" y="52588"/>
                  <a:pt x="5894" y="52516"/>
                  <a:pt x="5870" y="52421"/>
                </a:cubicBezTo>
                <a:cubicBezTo>
                  <a:pt x="6108" y="51480"/>
                  <a:pt x="6311" y="50552"/>
                  <a:pt x="6525" y="49599"/>
                </a:cubicBezTo>
                <a:lnTo>
                  <a:pt x="6525" y="49575"/>
                </a:lnTo>
                <a:cubicBezTo>
                  <a:pt x="6537" y="49540"/>
                  <a:pt x="6537" y="49492"/>
                  <a:pt x="6549" y="49444"/>
                </a:cubicBezTo>
                <a:cubicBezTo>
                  <a:pt x="6585" y="49278"/>
                  <a:pt x="6537" y="49147"/>
                  <a:pt x="6454" y="49063"/>
                </a:cubicBezTo>
                <a:cubicBezTo>
                  <a:pt x="6775" y="48146"/>
                  <a:pt x="7085" y="47254"/>
                  <a:pt x="7406" y="46349"/>
                </a:cubicBezTo>
                <a:cubicBezTo>
                  <a:pt x="8156" y="44217"/>
                  <a:pt x="9144" y="42158"/>
                  <a:pt x="9144" y="39895"/>
                </a:cubicBezTo>
                <a:cubicBezTo>
                  <a:pt x="9442" y="38931"/>
                  <a:pt x="9740" y="37943"/>
                  <a:pt x="10049" y="36978"/>
                </a:cubicBezTo>
                <a:cubicBezTo>
                  <a:pt x="10097" y="36919"/>
                  <a:pt x="10145" y="36847"/>
                  <a:pt x="10157" y="36752"/>
                </a:cubicBezTo>
                <a:cubicBezTo>
                  <a:pt x="10168" y="36645"/>
                  <a:pt x="10204" y="36550"/>
                  <a:pt x="10228" y="36431"/>
                </a:cubicBezTo>
                <a:cubicBezTo>
                  <a:pt x="10597" y="35240"/>
                  <a:pt x="10990" y="34026"/>
                  <a:pt x="11359" y="32835"/>
                </a:cubicBezTo>
                <a:close/>
                <a:moveTo>
                  <a:pt x="2370" y="61815"/>
                </a:moveTo>
                <a:cubicBezTo>
                  <a:pt x="2423" y="61842"/>
                  <a:pt x="2490" y="61855"/>
                  <a:pt x="2551" y="61855"/>
                </a:cubicBezTo>
                <a:cubicBezTo>
                  <a:pt x="2571" y="61855"/>
                  <a:pt x="2590" y="61854"/>
                  <a:pt x="2608" y="61851"/>
                </a:cubicBezTo>
                <a:cubicBezTo>
                  <a:pt x="2656" y="61874"/>
                  <a:pt x="2691" y="61922"/>
                  <a:pt x="2763" y="61934"/>
                </a:cubicBezTo>
                <a:cubicBezTo>
                  <a:pt x="3013" y="62029"/>
                  <a:pt x="3263" y="62112"/>
                  <a:pt x="3537" y="62220"/>
                </a:cubicBezTo>
                <a:cubicBezTo>
                  <a:pt x="4311" y="62636"/>
                  <a:pt x="5096" y="63041"/>
                  <a:pt x="5894" y="63410"/>
                </a:cubicBezTo>
                <a:cubicBezTo>
                  <a:pt x="4549" y="63232"/>
                  <a:pt x="3251" y="62886"/>
                  <a:pt x="2370" y="61815"/>
                </a:cubicBezTo>
                <a:close/>
                <a:moveTo>
                  <a:pt x="16074" y="21905"/>
                </a:moveTo>
                <a:lnTo>
                  <a:pt x="16074" y="21905"/>
                </a:lnTo>
                <a:cubicBezTo>
                  <a:pt x="15895" y="22762"/>
                  <a:pt x="15717" y="23632"/>
                  <a:pt x="15538" y="24477"/>
                </a:cubicBezTo>
                <a:cubicBezTo>
                  <a:pt x="15482" y="24415"/>
                  <a:pt x="15399" y="24377"/>
                  <a:pt x="15318" y="24377"/>
                </a:cubicBezTo>
                <a:cubicBezTo>
                  <a:pt x="15228" y="24377"/>
                  <a:pt x="15141" y="24424"/>
                  <a:pt x="15098" y="24536"/>
                </a:cubicBezTo>
                <a:cubicBezTo>
                  <a:pt x="14490" y="26084"/>
                  <a:pt x="13633" y="27501"/>
                  <a:pt x="13014" y="29025"/>
                </a:cubicBezTo>
                <a:cubicBezTo>
                  <a:pt x="12965" y="29163"/>
                  <a:pt x="13072" y="29262"/>
                  <a:pt x="13182" y="29262"/>
                </a:cubicBezTo>
                <a:cubicBezTo>
                  <a:pt x="13233" y="29262"/>
                  <a:pt x="13286" y="29241"/>
                  <a:pt x="13324" y="29192"/>
                </a:cubicBezTo>
                <a:cubicBezTo>
                  <a:pt x="14228" y="28013"/>
                  <a:pt x="14848" y="26572"/>
                  <a:pt x="15395" y="25191"/>
                </a:cubicBezTo>
                <a:lnTo>
                  <a:pt x="15395" y="25191"/>
                </a:lnTo>
                <a:cubicBezTo>
                  <a:pt x="14967" y="27263"/>
                  <a:pt x="14514" y="29311"/>
                  <a:pt x="14038" y="31371"/>
                </a:cubicBezTo>
                <a:cubicBezTo>
                  <a:pt x="12085" y="39848"/>
                  <a:pt x="9966" y="48289"/>
                  <a:pt x="7740" y="56695"/>
                </a:cubicBezTo>
                <a:cubicBezTo>
                  <a:pt x="7673" y="56973"/>
                  <a:pt x="7855" y="57199"/>
                  <a:pt x="8121" y="57199"/>
                </a:cubicBezTo>
                <a:cubicBezTo>
                  <a:pt x="8141" y="57199"/>
                  <a:pt x="8160" y="57198"/>
                  <a:pt x="8180" y="57195"/>
                </a:cubicBezTo>
                <a:cubicBezTo>
                  <a:pt x="8422" y="57179"/>
                  <a:pt x="8666" y="57170"/>
                  <a:pt x="8913" y="57170"/>
                </a:cubicBezTo>
                <a:cubicBezTo>
                  <a:pt x="12706" y="57170"/>
                  <a:pt x="16998" y="59072"/>
                  <a:pt x="20408" y="60469"/>
                </a:cubicBezTo>
                <a:cubicBezTo>
                  <a:pt x="23265" y="61648"/>
                  <a:pt x="26051" y="62946"/>
                  <a:pt x="28861" y="64232"/>
                </a:cubicBezTo>
                <a:cubicBezTo>
                  <a:pt x="29433" y="64482"/>
                  <a:pt x="29980" y="64732"/>
                  <a:pt x="30540" y="64982"/>
                </a:cubicBezTo>
                <a:cubicBezTo>
                  <a:pt x="30528" y="65030"/>
                  <a:pt x="30540" y="65065"/>
                  <a:pt x="30564" y="65101"/>
                </a:cubicBezTo>
                <a:cubicBezTo>
                  <a:pt x="31254" y="66256"/>
                  <a:pt x="31957" y="67375"/>
                  <a:pt x="32659" y="68530"/>
                </a:cubicBezTo>
                <a:cubicBezTo>
                  <a:pt x="32921" y="68959"/>
                  <a:pt x="33183" y="69423"/>
                  <a:pt x="33433" y="69863"/>
                </a:cubicBezTo>
                <a:cubicBezTo>
                  <a:pt x="32826" y="69661"/>
                  <a:pt x="32195" y="69435"/>
                  <a:pt x="31588" y="69232"/>
                </a:cubicBezTo>
                <a:cubicBezTo>
                  <a:pt x="31183" y="68744"/>
                  <a:pt x="30754" y="68280"/>
                  <a:pt x="30397" y="67768"/>
                </a:cubicBezTo>
                <a:cubicBezTo>
                  <a:pt x="29588" y="66625"/>
                  <a:pt x="28933" y="65399"/>
                  <a:pt x="28385" y="64137"/>
                </a:cubicBezTo>
                <a:cubicBezTo>
                  <a:pt x="28345" y="64048"/>
                  <a:pt x="28275" y="64011"/>
                  <a:pt x="28203" y="64011"/>
                </a:cubicBezTo>
                <a:cubicBezTo>
                  <a:pt x="28063" y="64011"/>
                  <a:pt x="27917" y="64153"/>
                  <a:pt x="27980" y="64327"/>
                </a:cubicBezTo>
                <a:cubicBezTo>
                  <a:pt x="28480" y="65541"/>
                  <a:pt x="29076" y="66684"/>
                  <a:pt x="29766" y="67780"/>
                </a:cubicBezTo>
                <a:cubicBezTo>
                  <a:pt x="29980" y="68113"/>
                  <a:pt x="30207" y="68470"/>
                  <a:pt x="30457" y="68828"/>
                </a:cubicBezTo>
                <a:cubicBezTo>
                  <a:pt x="29802" y="68589"/>
                  <a:pt x="29135" y="68351"/>
                  <a:pt x="28480" y="68113"/>
                </a:cubicBezTo>
                <a:cubicBezTo>
                  <a:pt x="27623" y="66744"/>
                  <a:pt x="26790" y="65387"/>
                  <a:pt x="26099" y="63934"/>
                </a:cubicBezTo>
                <a:cubicBezTo>
                  <a:pt x="26063" y="63858"/>
                  <a:pt x="25999" y="63826"/>
                  <a:pt x="25935" y="63826"/>
                </a:cubicBezTo>
                <a:cubicBezTo>
                  <a:pt x="25810" y="63826"/>
                  <a:pt x="25683" y="63947"/>
                  <a:pt x="25754" y="64089"/>
                </a:cubicBezTo>
                <a:cubicBezTo>
                  <a:pt x="26301" y="65315"/>
                  <a:pt x="26897" y="66589"/>
                  <a:pt x="27587" y="67804"/>
                </a:cubicBezTo>
                <a:lnTo>
                  <a:pt x="25706" y="67125"/>
                </a:lnTo>
                <a:cubicBezTo>
                  <a:pt x="25599" y="66970"/>
                  <a:pt x="25504" y="66815"/>
                  <a:pt x="25408" y="66649"/>
                </a:cubicBezTo>
                <a:cubicBezTo>
                  <a:pt x="24873" y="65684"/>
                  <a:pt x="24456" y="64684"/>
                  <a:pt x="24111" y="63636"/>
                </a:cubicBezTo>
                <a:cubicBezTo>
                  <a:pt x="24074" y="63517"/>
                  <a:pt x="23972" y="63463"/>
                  <a:pt x="23875" y="63463"/>
                </a:cubicBezTo>
                <a:cubicBezTo>
                  <a:pt x="23749" y="63463"/>
                  <a:pt x="23630" y="63553"/>
                  <a:pt x="23670" y="63708"/>
                </a:cubicBezTo>
                <a:cubicBezTo>
                  <a:pt x="23968" y="64708"/>
                  <a:pt x="24349" y="65803"/>
                  <a:pt x="24873" y="66827"/>
                </a:cubicBezTo>
                <a:cubicBezTo>
                  <a:pt x="24384" y="66649"/>
                  <a:pt x="23896" y="66470"/>
                  <a:pt x="23384" y="66292"/>
                </a:cubicBezTo>
                <a:cubicBezTo>
                  <a:pt x="23361" y="66256"/>
                  <a:pt x="23325" y="66220"/>
                  <a:pt x="23313" y="66173"/>
                </a:cubicBezTo>
                <a:cubicBezTo>
                  <a:pt x="22718" y="65137"/>
                  <a:pt x="22206" y="64065"/>
                  <a:pt x="21765" y="62946"/>
                </a:cubicBezTo>
                <a:cubicBezTo>
                  <a:pt x="21732" y="62864"/>
                  <a:pt x="21668" y="62830"/>
                  <a:pt x="21601" y="62830"/>
                </a:cubicBezTo>
                <a:cubicBezTo>
                  <a:pt x="21473" y="62830"/>
                  <a:pt x="21337" y="62956"/>
                  <a:pt x="21408" y="63113"/>
                </a:cubicBezTo>
                <a:cubicBezTo>
                  <a:pt x="21753" y="64017"/>
                  <a:pt x="22146" y="65030"/>
                  <a:pt x="22646" y="66018"/>
                </a:cubicBezTo>
                <a:cubicBezTo>
                  <a:pt x="22372" y="65911"/>
                  <a:pt x="22110" y="65815"/>
                  <a:pt x="21837" y="65720"/>
                </a:cubicBezTo>
                <a:cubicBezTo>
                  <a:pt x="21015" y="64172"/>
                  <a:pt x="20063" y="62648"/>
                  <a:pt x="19253" y="61148"/>
                </a:cubicBezTo>
                <a:cubicBezTo>
                  <a:pt x="19217" y="61085"/>
                  <a:pt x="19159" y="61058"/>
                  <a:pt x="19101" y="61058"/>
                </a:cubicBezTo>
                <a:cubicBezTo>
                  <a:pt x="18984" y="61058"/>
                  <a:pt x="18868" y="61164"/>
                  <a:pt x="18931" y="61291"/>
                </a:cubicBezTo>
                <a:cubicBezTo>
                  <a:pt x="19634" y="62636"/>
                  <a:pt x="20289" y="64053"/>
                  <a:pt x="21003" y="65422"/>
                </a:cubicBezTo>
                <a:cubicBezTo>
                  <a:pt x="20444" y="65208"/>
                  <a:pt x="19860" y="65006"/>
                  <a:pt x="19289" y="64791"/>
                </a:cubicBezTo>
                <a:cubicBezTo>
                  <a:pt x="18443" y="63410"/>
                  <a:pt x="17586" y="62029"/>
                  <a:pt x="16836" y="60565"/>
                </a:cubicBezTo>
                <a:cubicBezTo>
                  <a:pt x="16796" y="60489"/>
                  <a:pt x="16730" y="60457"/>
                  <a:pt x="16665" y="60457"/>
                </a:cubicBezTo>
                <a:cubicBezTo>
                  <a:pt x="16536" y="60457"/>
                  <a:pt x="16408" y="60581"/>
                  <a:pt x="16479" y="60731"/>
                </a:cubicBezTo>
                <a:cubicBezTo>
                  <a:pt x="17074" y="61934"/>
                  <a:pt x="17681" y="63220"/>
                  <a:pt x="18360" y="64446"/>
                </a:cubicBezTo>
                <a:cubicBezTo>
                  <a:pt x="18015" y="64315"/>
                  <a:pt x="17669" y="64196"/>
                  <a:pt x="17324" y="64065"/>
                </a:cubicBezTo>
                <a:cubicBezTo>
                  <a:pt x="17110" y="63672"/>
                  <a:pt x="16872" y="63291"/>
                  <a:pt x="16657" y="62898"/>
                </a:cubicBezTo>
                <a:cubicBezTo>
                  <a:pt x="15943" y="61636"/>
                  <a:pt x="15181" y="60398"/>
                  <a:pt x="14395" y="59195"/>
                </a:cubicBezTo>
                <a:cubicBezTo>
                  <a:pt x="14348" y="59127"/>
                  <a:pt x="14289" y="59098"/>
                  <a:pt x="14229" y="59098"/>
                </a:cubicBezTo>
                <a:cubicBezTo>
                  <a:pt x="14060" y="59098"/>
                  <a:pt x="13891" y="59327"/>
                  <a:pt x="14014" y="59529"/>
                </a:cubicBezTo>
                <a:cubicBezTo>
                  <a:pt x="14848" y="60850"/>
                  <a:pt x="15645" y="62184"/>
                  <a:pt x="16395" y="63553"/>
                </a:cubicBezTo>
                <a:cubicBezTo>
                  <a:pt x="16419" y="63613"/>
                  <a:pt x="16455" y="63696"/>
                  <a:pt x="16491" y="63756"/>
                </a:cubicBezTo>
                <a:cubicBezTo>
                  <a:pt x="16133" y="63613"/>
                  <a:pt x="15764" y="63482"/>
                  <a:pt x="15407" y="63339"/>
                </a:cubicBezTo>
                <a:cubicBezTo>
                  <a:pt x="15217" y="63041"/>
                  <a:pt x="15026" y="62744"/>
                  <a:pt x="14848" y="62422"/>
                </a:cubicBezTo>
                <a:cubicBezTo>
                  <a:pt x="14228" y="61350"/>
                  <a:pt x="13657" y="60267"/>
                  <a:pt x="13085" y="59172"/>
                </a:cubicBezTo>
                <a:cubicBezTo>
                  <a:pt x="13057" y="59102"/>
                  <a:pt x="13004" y="59073"/>
                  <a:pt x="12950" y="59073"/>
                </a:cubicBezTo>
                <a:cubicBezTo>
                  <a:pt x="12848" y="59073"/>
                  <a:pt x="12741" y="59178"/>
                  <a:pt x="12788" y="59303"/>
                </a:cubicBezTo>
                <a:cubicBezTo>
                  <a:pt x="13276" y="60505"/>
                  <a:pt x="13812" y="61684"/>
                  <a:pt x="14443" y="62827"/>
                </a:cubicBezTo>
                <a:cubicBezTo>
                  <a:pt x="14467" y="62886"/>
                  <a:pt x="14502" y="62934"/>
                  <a:pt x="14526" y="62994"/>
                </a:cubicBezTo>
                <a:cubicBezTo>
                  <a:pt x="14217" y="62874"/>
                  <a:pt x="13907" y="62755"/>
                  <a:pt x="13574" y="62636"/>
                </a:cubicBezTo>
                <a:cubicBezTo>
                  <a:pt x="13455" y="62458"/>
                  <a:pt x="13335" y="62267"/>
                  <a:pt x="13240" y="62089"/>
                </a:cubicBezTo>
                <a:cubicBezTo>
                  <a:pt x="12681" y="61172"/>
                  <a:pt x="12181" y="59981"/>
                  <a:pt x="11407" y="59255"/>
                </a:cubicBezTo>
                <a:cubicBezTo>
                  <a:pt x="11350" y="59213"/>
                  <a:pt x="11286" y="59183"/>
                  <a:pt x="11222" y="59183"/>
                </a:cubicBezTo>
                <a:cubicBezTo>
                  <a:pt x="11179" y="59183"/>
                  <a:pt x="11136" y="59197"/>
                  <a:pt x="11097" y="59231"/>
                </a:cubicBezTo>
                <a:cubicBezTo>
                  <a:pt x="10954" y="59350"/>
                  <a:pt x="10930" y="59410"/>
                  <a:pt x="11038" y="59553"/>
                </a:cubicBezTo>
                <a:cubicBezTo>
                  <a:pt x="11049" y="59565"/>
                  <a:pt x="11061" y="59565"/>
                  <a:pt x="11073" y="59565"/>
                </a:cubicBezTo>
                <a:cubicBezTo>
                  <a:pt x="11097" y="59553"/>
                  <a:pt x="11121" y="59553"/>
                  <a:pt x="11133" y="59541"/>
                </a:cubicBezTo>
                <a:cubicBezTo>
                  <a:pt x="11240" y="59826"/>
                  <a:pt x="12073" y="61446"/>
                  <a:pt x="12478" y="62220"/>
                </a:cubicBezTo>
                <a:cubicBezTo>
                  <a:pt x="10157" y="61339"/>
                  <a:pt x="7823" y="60446"/>
                  <a:pt x="5501" y="59541"/>
                </a:cubicBezTo>
                <a:cubicBezTo>
                  <a:pt x="7585" y="50992"/>
                  <a:pt x="9633" y="42443"/>
                  <a:pt x="11716" y="33895"/>
                </a:cubicBezTo>
                <a:cubicBezTo>
                  <a:pt x="12288" y="31585"/>
                  <a:pt x="12847" y="29299"/>
                  <a:pt x="13419" y="26989"/>
                </a:cubicBezTo>
                <a:cubicBezTo>
                  <a:pt x="13442" y="27007"/>
                  <a:pt x="13468" y="27017"/>
                  <a:pt x="13495" y="27017"/>
                </a:cubicBezTo>
                <a:cubicBezTo>
                  <a:pt x="13537" y="27017"/>
                  <a:pt x="13580" y="26993"/>
                  <a:pt x="13609" y="26941"/>
                </a:cubicBezTo>
                <a:cubicBezTo>
                  <a:pt x="14574" y="25370"/>
                  <a:pt x="15324" y="23596"/>
                  <a:pt x="16074" y="21905"/>
                </a:cubicBezTo>
                <a:close/>
                <a:moveTo>
                  <a:pt x="25635" y="4272"/>
                </a:moveTo>
                <a:cubicBezTo>
                  <a:pt x="26575" y="5344"/>
                  <a:pt x="27921" y="5987"/>
                  <a:pt x="29326" y="6213"/>
                </a:cubicBezTo>
                <a:cubicBezTo>
                  <a:pt x="24932" y="20500"/>
                  <a:pt x="20717" y="34728"/>
                  <a:pt x="15098" y="48670"/>
                </a:cubicBezTo>
                <a:cubicBezTo>
                  <a:pt x="15050" y="48778"/>
                  <a:pt x="15062" y="48885"/>
                  <a:pt x="15121" y="48956"/>
                </a:cubicBezTo>
                <a:cubicBezTo>
                  <a:pt x="14812" y="50242"/>
                  <a:pt x="16062" y="51242"/>
                  <a:pt x="17050" y="52183"/>
                </a:cubicBezTo>
                <a:cubicBezTo>
                  <a:pt x="20039" y="55040"/>
                  <a:pt x="23551" y="57410"/>
                  <a:pt x="27206" y="59303"/>
                </a:cubicBezTo>
                <a:cubicBezTo>
                  <a:pt x="31219" y="61362"/>
                  <a:pt x="35576" y="62160"/>
                  <a:pt x="39636" y="63958"/>
                </a:cubicBezTo>
                <a:cubicBezTo>
                  <a:pt x="42589" y="65268"/>
                  <a:pt x="44613" y="67696"/>
                  <a:pt x="46733" y="69994"/>
                </a:cubicBezTo>
                <a:cubicBezTo>
                  <a:pt x="42327" y="67018"/>
                  <a:pt x="37315" y="64970"/>
                  <a:pt x="32493" y="62767"/>
                </a:cubicBezTo>
                <a:cubicBezTo>
                  <a:pt x="25516" y="59600"/>
                  <a:pt x="18562" y="56016"/>
                  <a:pt x="11359" y="53409"/>
                </a:cubicBezTo>
                <a:cubicBezTo>
                  <a:pt x="16062" y="37038"/>
                  <a:pt x="21527" y="20798"/>
                  <a:pt x="25635" y="4272"/>
                </a:cubicBezTo>
                <a:close/>
                <a:moveTo>
                  <a:pt x="31171" y="65280"/>
                </a:moveTo>
                <a:lnTo>
                  <a:pt x="31171" y="65280"/>
                </a:lnTo>
                <a:cubicBezTo>
                  <a:pt x="31885" y="65601"/>
                  <a:pt x="32612" y="65922"/>
                  <a:pt x="33338" y="66256"/>
                </a:cubicBezTo>
                <a:cubicBezTo>
                  <a:pt x="33957" y="67506"/>
                  <a:pt x="34552" y="68744"/>
                  <a:pt x="35160" y="70006"/>
                </a:cubicBezTo>
                <a:cubicBezTo>
                  <a:pt x="35231" y="70161"/>
                  <a:pt x="35303" y="70363"/>
                  <a:pt x="35398" y="70554"/>
                </a:cubicBezTo>
                <a:cubicBezTo>
                  <a:pt x="35064" y="70435"/>
                  <a:pt x="34731" y="70316"/>
                  <a:pt x="34398" y="70209"/>
                </a:cubicBezTo>
                <a:cubicBezTo>
                  <a:pt x="33993" y="69542"/>
                  <a:pt x="33517" y="68899"/>
                  <a:pt x="33100" y="68280"/>
                </a:cubicBezTo>
                <a:cubicBezTo>
                  <a:pt x="32469" y="67280"/>
                  <a:pt x="31814" y="66280"/>
                  <a:pt x="31171" y="65280"/>
                </a:cubicBezTo>
                <a:close/>
                <a:moveTo>
                  <a:pt x="9049" y="65006"/>
                </a:moveTo>
                <a:lnTo>
                  <a:pt x="9049" y="65006"/>
                </a:lnTo>
                <a:cubicBezTo>
                  <a:pt x="12895" y="66101"/>
                  <a:pt x="16455" y="67839"/>
                  <a:pt x="20289" y="69113"/>
                </a:cubicBezTo>
                <a:cubicBezTo>
                  <a:pt x="20979" y="69328"/>
                  <a:pt x="21670" y="69542"/>
                  <a:pt x="22360" y="69732"/>
                </a:cubicBezTo>
                <a:cubicBezTo>
                  <a:pt x="22360" y="69792"/>
                  <a:pt x="22384" y="69852"/>
                  <a:pt x="22444" y="69887"/>
                </a:cubicBezTo>
                <a:cubicBezTo>
                  <a:pt x="22980" y="70137"/>
                  <a:pt x="23539" y="70387"/>
                  <a:pt x="24075" y="70637"/>
                </a:cubicBezTo>
                <a:cubicBezTo>
                  <a:pt x="22860" y="70209"/>
                  <a:pt x="21658" y="69768"/>
                  <a:pt x="20467" y="69316"/>
                </a:cubicBezTo>
                <a:cubicBezTo>
                  <a:pt x="16931" y="67958"/>
                  <a:pt x="13383" y="66625"/>
                  <a:pt x="9847" y="65268"/>
                </a:cubicBezTo>
                <a:cubicBezTo>
                  <a:pt x="9609" y="65172"/>
                  <a:pt x="9335" y="65089"/>
                  <a:pt x="9049" y="65006"/>
                </a:cubicBezTo>
                <a:close/>
                <a:moveTo>
                  <a:pt x="31362" y="962"/>
                </a:moveTo>
                <a:cubicBezTo>
                  <a:pt x="35350" y="4939"/>
                  <a:pt x="39958" y="8892"/>
                  <a:pt x="44804" y="11702"/>
                </a:cubicBezTo>
                <a:cubicBezTo>
                  <a:pt x="44853" y="11720"/>
                  <a:pt x="44900" y="11729"/>
                  <a:pt x="44944" y="11729"/>
                </a:cubicBezTo>
                <a:cubicBezTo>
                  <a:pt x="45174" y="11729"/>
                  <a:pt x="45305" y="11495"/>
                  <a:pt x="45125" y="11344"/>
                </a:cubicBezTo>
                <a:cubicBezTo>
                  <a:pt x="44518" y="10844"/>
                  <a:pt x="43911" y="10356"/>
                  <a:pt x="43280" y="9856"/>
                </a:cubicBezTo>
                <a:lnTo>
                  <a:pt x="43280" y="9856"/>
                </a:lnTo>
                <a:cubicBezTo>
                  <a:pt x="44911" y="10809"/>
                  <a:pt x="46590" y="11666"/>
                  <a:pt x="48340" y="12404"/>
                </a:cubicBezTo>
                <a:cubicBezTo>
                  <a:pt x="51138" y="13595"/>
                  <a:pt x="54031" y="14511"/>
                  <a:pt x="56948" y="15333"/>
                </a:cubicBezTo>
                <a:cubicBezTo>
                  <a:pt x="60222" y="16250"/>
                  <a:pt x="63854" y="16762"/>
                  <a:pt x="66235" y="19441"/>
                </a:cubicBezTo>
                <a:cubicBezTo>
                  <a:pt x="66949" y="20357"/>
                  <a:pt x="67497" y="21381"/>
                  <a:pt x="67902" y="22453"/>
                </a:cubicBezTo>
                <a:cubicBezTo>
                  <a:pt x="67866" y="22524"/>
                  <a:pt x="67842" y="22584"/>
                  <a:pt x="67795" y="22655"/>
                </a:cubicBezTo>
                <a:cubicBezTo>
                  <a:pt x="67616" y="22727"/>
                  <a:pt x="67449" y="22810"/>
                  <a:pt x="67295" y="22893"/>
                </a:cubicBezTo>
                <a:lnTo>
                  <a:pt x="67628" y="22548"/>
                </a:lnTo>
                <a:cubicBezTo>
                  <a:pt x="67750" y="22427"/>
                  <a:pt x="67643" y="22239"/>
                  <a:pt x="67517" y="22239"/>
                </a:cubicBezTo>
                <a:cubicBezTo>
                  <a:pt x="67483" y="22239"/>
                  <a:pt x="67447" y="22253"/>
                  <a:pt x="67414" y="22286"/>
                </a:cubicBezTo>
                <a:cubicBezTo>
                  <a:pt x="67092" y="22596"/>
                  <a:pt x="66783" y="22893"/>
                  <a:pt x="66497" y="23251"/>
                </a:cubicBezTo>
                <a:cubicBezTo>
                  <a:pt x="66437" y="23322"/>
                  <a:pt x="66485" y="23405"/>
                  <a:pt x="66556" y="23441"/>
                </a:cubicBezTo>
                <a:cubicBezTo>
                  <a:pt x="66485" y="23524"/>
                  <a:pt x="66414" y="23608"/>
                  <a:pt x="66354" y="23703"/>
                </a:cubicBezTo>
                <a:cubicBezTo>
                  <a:pt x="66430" y="23562"/>
                  <a:pt x="66348" y="23352"/>
                  <a:pt x="66179" y="23352"/>
                </a:cubicBezTo>
                <a:cubicBezTo>
                  <a:pt x="66163" y="23352"/>
                  <a:pt x="66146" y="23354"/>
                  <a:pt x="66128" y="23358"/>
                </a:cubicBezTo>
                <a:cubicBezTo>
                  <a:pt x="66104" y="23370"/>
                  <a:pt x="66068" y="23370"/>
                  <a:pt x="66021" y="23382"/>
                </a:cubicBezTo>
                <a:cubicBezTo>
                  <a:pt x="65902" y="23417"/>
                  <a:pt x="65830" y="23501"/>
                  <a:pt x="65818" y="23620"/>
                </a:cubicBezTo>
                <a:cubicBezTo>
                  <a:pt x="65729" y="24037"/>
                  <a:pt x="65878" y="24175"/>
                  <a:pt x="66116" y="24175"/>
                </a:cubicBezTo>
                <a:cubicBezTo>
                  <a:pt x="66481" y="24175"/>
                  <a:pt x="67056" y="23847"/>
                  <a:pt x="67295" y="23703"/>
                </a:cubicBezTo>
                <a:lnTo>
                  <a:pt x="67295" y="23703"/>
                </a:lnTo>
                <a:cubicBezTo>
                  <a:pt x="66675" y="24965"/>
                  <a:pt x="66104" y="26251"/>
                  <a:pt x="65521" y="27537"/>
                </a:cubicBezTo>
                <a:cubicBezTo>
                  <a:pt x="64854" y="28120"/>
                  <a:pt x="64175" y="28835"/>
                  <a:pt x="64211" y="29561"/>
                </a:cubicBezTo>
                <a:cubicBezTo>
                  <a:pt x="64217" y="29670"/>
                  <a:pt x="64296" y="29727"/>
                  <a:pt x="64373" y="29727"/>
                </a:cubicBezTo>
                <a:cubicBezTo>
                  <a:pt x="64439" y="29727"/>
                  <a:pt x="64504" y="29685"/>
                  <a:pt x="64520" y="29597"/>
                </a:cubicBezTo>
                <a:cubicBezTo>
                  <a:pt x="64580" y="29227"/>
                  <a:pt x="64806" y="28870"/>
                  <a:pt x="65092" y="28525"/>
                </a:cubicBezTo>
                <a:lnTo>
                  <a:pt x="65092" y="28525"/>
                </a:lnTo>
                <a:cubicBezTo>
                  <a:pt x="60937" y="37979"/>
                  <a:pt x="57543" y="47777"/>
                  <a:pt x="54162" y="57564"/>
                </a:cubicBezTo>
                <a:cubicBezTo>
                  <a:pt x="54102" y="57660"/>
                  <a:pt x="54043" y="57755"/>
                  <a:pt x="53995" y="57862"/>
                </a:cubicBezTo>
                <a:cubicBezTo>
                  <a:pt x="53721" y="55540"/>
                  <a:pt x="52686" y="53278"/>
                  <a:pt x="51305" y="51433"/>
                </a:cubicBezTo>
                <a:cubicBezTo>
                  <a:pt x="51286" y="51404"/>
                  <a:pt x="51261" y="51393"/>
                  <a:pt x="51236" y="51393"/>
                </a:cubicBezTo>
                <a:cubicBezTo>
                  <a:pt x="51167" y="51393"/>
                  <a:pt x="51097" y="51485"/>
                  <a:pt x="51150" y="51564"/>
                </a:cubicBezTo>
                <a:cubicBezTo>
                  <a:pt x="52757" y="53992"/>
                  <a:pt x="53352" y="56540"/>
                  <a:pt x="53531" y="59362"/>
                </a:cubicBezTo>
                <a:lnTo>
                  <a:pt x="53269" y="60124"/>
                </a:lnTo>
                <a:cubicBezTo>
                  <a:pt x="52817" y="58541"/>
                  <a:pt x="51947" y="56993"/>
                  <a:pt x="51209" y="55778"/>
                </a:cubicBezTo>
                <a:cubicBezTo>
                  <a:pt x="51189" y="55741"/>
                  <a:pt x="51156" y="55725"/>
                  <a:pt x="51124" y="55725"/>
                </a:cubicBezTo>
                <a:cubicBezTo>
                  <a:pt x="51065" y="55725"/>
                  <a:pt x="51007" y="55780"/>
                  <a:pt x="51031" y="55850"/>
                </a:cubicBezTo>
                <a:cubicBezTo>
                  <a:pt x="51650" y="57088"/>
                  <a:pt x="52305" y="58362"/>
                  <a:pt x="52674" y="59684"/>
                </a:cubicBezTo>
                <a:cubicBezTo>
                  <a:pt x="52805" y="60136"/>
                  <a:pt x="52876" y="60577"/>
                  <a:pt x="52912" y="61005"/>
                </a:cubicBezTo>
                <a:cubicBezTo>
                  <a:pt x="52638" y="61601"/>
                  <a:pt x="52388" y="62220"/>
                  <a:pt x="52150" y="62839"/>
                </a:cubicBezTo>
                <a:cubicBezTo>
                  <a:pt x="51852" y="61684"/>
                  <a:pt x="51388" y="60553"/>
                  <a:pt x="50816" y="59517"/>
                </a:cubicBezTo>
                <a:cubicBezTo>
                  <a:pt x="50789" y="59469"/>
                  <a:pt x="50744" y="59449"/>
                  <a:pt x="50699" y="59449"/>
                </a:cubicBezTo>
                <a:cubicBezTo>
                  <a:pt x="50610" y="59449"/>
                  <a:pt x="50523" y="59529"/>
                  <a:pt x="50578" y="59624"/>
                </a:cubicBezTo>
                <a:cubicBezTo>
                  <a:pt x="51245" y="60981"/>
                  <a:pt x="51602" y="62339"/>
                  <a:pt x="51793" y="63767"/>
                </a:cubicBezTo>
                <a:cubicBezTo>
                  <a:pt x="51769" y="63851"/>
                  <a:pt x="51733" y="63934"/>
                  <a:pt x="51709" y="64017"/>
                </a:cubicBezTo>
                <a:cubicBezTo>
                  <a:pt x="50852" y="66387"/>
                  <a:pt x="49471" y="68530"/>
                  <a:pt x="48566" y="70852"/>
                </a:cubicBezTo>
                <a:cubicBezTo>
                  <a:pt x="44863" y="67042"/>
                  <a:pt x="41910" y="63720"/>
                  <a:pt x="36386" y="62065"/>
                </a:cubicBezTo>
                <a:cubicBezTo>
                  <a:pt x="32695" y="60969"/>
                  <a:pt x="29123" y="59648"/>
                  <a:pt x="25730" y="57767"/>
                </a:cubicBezTo>
                <a:cubicBezTo>
                  <a:pt x="23944" y="56790"/>
                  <a:pt x="15586" y="52242"/>
                  <a:pt x="15360" y="49135"/>
                </a:cubicBezTo>
                <a:cubicBezTo>
                  <a:pt x="15479" y="49123"/>
                  <a:pt x="15586" y="49063"/>
                  <a:pt x="15645" y="48932"/>
                </a:cubicBezTo>
                <a:cubicBezTo>
                  <a:pt x="21848" y="33466"/>
                  <a:pt x="27909" y="17321"/>
                  <a:pt x="31362" y="962"/>
                </a:cubicBezTo>
                <a:close/>
                <a:moveTo>
                  <a:pt x="34040" y="66565"/>
                </a:moveTo>
                <a:lnTo>
                  <a:pt x="34040" y="66565"/>
                </a:lnTo>
                <a:cubicBezTo>
                  <a:pt x="34564" y="66815"/>
                  <a:pt x="35088" y="67054"/>
                  <a:pt x="35600" y="67280"/>
                </a:cubicBezTo>
                <a:cubicBezTo>
                  <a:pt x="35898" y="68351"/>
                  <a:pt x="36279" y="69387"/>
                  <a:pt x="36743" y="70387"/>
                </a:cubicBezTo>
                <a:cubicBezTo>
                  <a:pt x="36874" y="70625"/>
                  <a:pt x="36993" y="70875"/>
                  <a:pt x="37100" y="71149"/>
                </a:cubicBezTo>
                <a:cubicBezTo>
                  <a:pt x="36791" y="71042"/>
                  <a:pt x="36493" y="70935"/>
                  <a:pt x="36184" y="70816"/>
                </a:cubicBezTo>
                <a:cubicBezTo>
                  <a:pt x="36005" y="70518"/>
                  <a:pt x="35886" y="70185"/>
                  <a:pt x="35755" y="69923"/>
                </a:cubicBezTo>
                <a:cubicBezTo>
                  <a:pt x="35517" y="69447"/>
                  <a:pt x="35279" y="68994"/>
                  <a:pt x="35041" y="68506"/>
                </a:cubicBezTo>
                <a:cubicBezTo>
                  <a:pt x="34707" y="67851"/>
                  <a:pt x="34386" y="67220"/>
                  <a:pt x="34040" y="66565"/>
                </a:cubicBezTo>
                <a:close/>
                <a:moveTo>
                  <a:pt x="49947" y="69673"/>
                </a:moveTo>
                <a:lnTo>
                  <a:pt x="49947" y="69673"/>
                </a:lnTo>
                <a:cubicBezTo>
                  <a:pt x="49804" y="70090"/>
                  <a:pt x="49650" y="70506"/>
                  <a:pt x="49495" y="70923"/>
                </a:cubicBezTo>
                <a:cubicBezTo>
                  <a:pt x="49459" y="71018"/>
                  <a:pt x="49459" y="71102"/>
                  <a:pt x="49507" y="71173"/>
                </a:cubicBezTo>
                <a:cubicBezTo>
                  <a:pt x="49459" y="71292"/>
                  <a:pt x="49411" y="71435"/>
                  <a:pt x="49376" y="71554"/>
                </a:cubicBezTo>
                <a:cubicBezTo>
                  <a:pt x="49316" y="71495"/>
                  <a:pt x="49257" y="71411"/>
                  <a:pt x="49197" y="71352"/>
                </a:cubicBezTo>
                <a:cubicBezTo>
                  <a:pt x="49435" y="70792"/>
                  <a:pt x="49685" y="70221"/>
                  <a:pt x="49947" y="69673"/>
                </a:cubicBezTo>
                <a:close/>
                <a:moveTo>
                  <a:pt x="36148" y="67542"/>
                </a:moveTo>
                <a:cubicBezTo>
                  <a:pt x="36541" y="67708"/>
                  <a:pt x="36910" y="67875"/>
                  <a:pt x="37267" y="68042"/>
                </a:cubicBezTo>
                <a:cubicBezTo>
                  <a:pt x="37767" y="69292"/>
                  <a:pt x="38291" y="70661"/>
                  <a:pt x="38970" y="71887"/>
                </a:cubicBezTo>
                <a:cubicBezTo>
                  <a:pt x="38636" y="71745"/>
                  <a:pt x="38327" y="71626"/>
                  <a:pt x="38041" y="71506"/>
                </a:cubicBezTo>
                <a:cubicBezTo>
                  <a:pt x="37767" y="71054"/>
                  <a:pt x="37469" y="70625"/>
                  <a:pt x="37219" y="70161"/>
                </a:cubicBezTo>
                <a:cubicBezTo>
                  <a:pt x="36791" y="69316"/>
                  <a:pt x="36446" y="68435"/>
                  <a:pt x="36148" y="67542"/>
                </a:cubicBezTo>
                <a:close/>
                <a:moveTo>
                  <a:pt x="46173" y="72054"/>
                </a:moveTo>
                <a:lnTo>
                  <a:pt x="46173" y="72054"/>
                </a:lnTo>
                <a:cubicBezTo>
                  <a:pt x="46280" y="72102"/>
                  <a:pt x="46375" y="72161"/>
                  <a:pt x="46494" y="72209"/>
                </a:cubicBezTo>
                <a:cubicBezTo>
                  <a:pt x="46411" y="72233"/>
                  <a:pt x="46352" y="72280"/>
                  <a:pt x="46292" y="72316"/>
                </a:cubicBezTo>
                <a:cubicBezTo>
                  <a:pt x="46244" y="72233"/>
                  <a:pt x="46197" y="72138"/>
                  <a:pt x="46173" y="72054"/>
                </a:cubicBezTo>
                <a:close/>
                <a:moveTo>
                  <a:pt x="37970" y="68351"/>
                </a:moveTo>
                <a:lnTo>
                  <a:pt x="37970" y="68351"/>
                </a:lnTo>
                <a:cubicBezTo>
                  <a:pt x="38434" y="68554"/>
                  <a:pt x="38874" y="68768"/>
                  <a:pt x="39339" y="68970"/>
                </a:cubicBezTo>
                <a:cubicBezTo>
                  <a:pt x="39708" y="70018"/>
                  <a:pt x="40125" y="71042"/>
                  <a:pt x="40625" y="72042"/>
                </a:cubicBezTo>
                <a:cubicBezTo>
                  <a:pt x="40720" y="72268"/>
                  <a:pt x="40827" y="72483"/>
                  <a:pt x="40946" y="72721"/>
                </a:cubicBezTo>
                <a:cubicBezTo>
                  <a:pt x="40684" y="72614"/>
                  <a:pt x="40410" y="72507"/>
                  <a:pt x="40125" y="72388"/>
                </a:cubicBezTo>
                <a:cubicBezTo>
                  <a:pt x="39767" y="71768"/>
                  <a:pt x="39374" y="71173"/>
                  <a:pt x="39041" y="70566"/>
                </a:cubicBezTo>
                <a:cubicBezTo>
                  <a:pt x="38660" y="69840"/>
                  <a:pt x="38315" y="69090"/>
                  <a:pt x="37970" y="68351"/>
                </a:cubicBezTo>
                <a:close/>
                <a:moveTo>
                  <a:pt x="48721" y="72530"/>
                </a:moveTo>
                <a:cubicBezTo>
                  <a:pt x="48792" y="72590"/>
                  <a:pt x="48864" y="72649"/>
                  <a:pt x="48923" y="72709"/>
                </a:cubicBezTo>
                <a:cubicBezTo>
                  <a:pt x="48876" y="72780"/>
                  <a:pt x="48852" y="72876"/>
                  <a:pt x="48864" y="72947"/>
                </a:cubicBezTo>
                <a:lnTo>
                  <a:pt x="48864" y="72995"/>
                </a:lnTo>
                <a:cubicBezTo>
                  <a:pt x="48733" y="73007"/>
                  <a:pt x="48602" y="73019"/>
                  <a:pt x="48495" y="73054"/>
                </a:cubicBezTo>
                <a:cubicBezTo>
                  <a:pt x="48483" y="72995"/>
                  <a:pt x="48459" y="72947"/>
                  <a:pt x="48435" y="72900"/>
                </a:cubicBezTo>
                <a:cubicBezTo>
                  <a:pt x="48518" y="72888"/>
                  <a:pt x="48602" y="72828"/>
                  <a:pt x="48626" y="72721"/>
                </a:cubicBezTo>
                <a:cubicBezTo>
                  <a:pt x="48673" y="72649"/>
                  <a:pt x="48697" y="72590"/>
                  <a:pt x="48721" y="72530"/>
                </a:cubicBezTo>
                <a:close/>
                <a:moveTo>
                  <a:pt x="43649" y="70911"/>
                </a:moveTo>
                <a:cubicBezTo>
                  <a:pt x="44220" y="71173"/>
                  <a:pt x="44792" y="71423"/>
                  <a:pt x="45351" y="71685"/>
                </a:cubicBezTo>
                <a:cubicBezTo>
                  <a:pt x="45470" y="72007"/>
                  <a:pt x="45601" y="72352"/>
                  <a:pt x="45720" y="72697"/>
                </a:cubicBezTo>
                <a:cubicBezTo>
                  <a:pt x="45447" y="72888"/>
                  <a:pt x="45173" y="73066"/>
                  <a:pt x="44887" y="73197"/>
                </a:cubicBezTo>
                <a:cubicBezTo>
                  <a:pt x="44768" y="73007"/>
                  <a:pt x="44649" y="72816"/>
                  <a:pt x="44542" y="72638"/>
                </a:cubicBezTo>
                <a:cubicBezTo>
                  <a:pt x="44232" y="72066"/>
                  <a:pt x="43935" y="71483"/>
                  <a:pt x="43649" y="70911"/>
                </a:cubicBezTo>
                <a:close/>
                <a:moveTo>
                  <a:pt x="39982" y="69244"/>
                </a:moveTo>
                <a:lnTo>
                  <a:pt x="39982" y="69244"/>
                </a:lnTo>
                <a:cubicBezTo>
                  <a:pt x="40386" y="69435"/>
                  <a:pt x="40756" y="69613"/>
                  <a:pt x="41137" y="69780"/>
                </a:cubicBezTo>
                <a:cubicBezTo>
                  <a:pt x="41518" y="70673"/>
                  <a:pt x="41887" y="71554"/>
                  <a:pt x="42268" y="72423"/>
                </a:cubicBezTo>
                <a:cubicBezTo>
                  <a:pt x="42387" y="72709"/>
                  <a:pt x="42530" y="73007"/>
                  <a:pt x="42649" y="73292"/>
                </a:cubicBezTo>
                <a:cubicBezTo>
                  <a:pt x="42411" y="73233"/>
                  <a:pt x="42172" y="73161"/>
                  <a:pt x="41910" y="73078"/>
                </a:cubicBezTo>
                <a:cubicBezTo>
                  <a:pt x="41637" y="72590"/>
                  <a:pt x="41303" y="72114"/>
                  <a:pt x="41053" y="71637"/>
                </a:cubicBezTo>
                <a:cubicBezTo>
                  <a:pt x="40648" y="70864"/>
                  <a:pt x="40303" y="70054"/>
                  <a:pt x="39982" y="69244"/>
                </a:cubicBezTo>
                <a:close/>
                <a:moveTo>
                  <a:pt x="41839" y="70102"/>
                </a:moveTo>
                <a:lnTo>
                  <a:pt x="41839" y="70102"/>
                </a:lnTo>
                <a:cubicBezTo>
                  <a:pt x="42315" y="70316"/>
                  <a:pt x="42792" y="70530"/>
                  <a:pt x="43268" y="70744"/>
                </a:cubicBezTo>
                <a:cubicBezTo>
                  <a:pt x="43184" y="70804"/>
                  <a:pt x="43101" y="70923"/>
                  <a:pt x="43161" y="71054"/>
                </a:cubicBezTo>
                <a:cubicBezTo>
                  <a:pt x="43446" y="71697"/>
                  <a:pt x="43756" y="72340"/>
                  <a:pt x="44089" y="72971"/>
                </a:cubicBezTo>
                <a:lnTo>
                  <a:pt x="44316" y="73423"/>
                </a:lnTo>
                <a:cubicBezTo>
                  <a:pt x="44208" y="73459"/>
                  <a:pt x="44089" y="73471"/>
                  <a:pt x="43970" y="73483"/>
                </a:cubicBezTo>
                <a:cubicBezTo>
                  <a:pt x="43929" y="73486"/>
                  <a:pt x="43885" y="73487"/>
                  <a:pt x="43841" y="73487"/>
                </a:cubicBezTo>
                <a:cubicBezTo>
                  <a:pt x="43709" y="73487"/>
                  <a:pt x="43568" y="73474"/>
                  <a:pt x="43434" y="73447"/>
                </a:cubicBezTo>
                <a:cubicBezTo>
                  <a:pt x="43196" y="72971"/>
                  <a:pt x="42934" y="72519"/>
                  <a:pt x="42720" y="72054"/>
                </a:cubicBezTo>
                <a:cubicBezTo>
                  <a:pt x="42422" y="71411"/>
                  <a:pt x="42125" y="70756"/>
                  <a:pt x="41839" y="70102"/>
                </a:cubicBezTo>
                <a:close/>
                <a:moveTo>
                  <a:pt x="44697" y="74495"/>
                </a:moveTo>
                <a:cubicBezTo>
                  <a:pt x="44792" y="74495"/>
                  <a:pt x="44887" y="74507"/>
                  <a:pt x="44982" y="74507"/>
                </a:cubicBezTo>
                <a:cubicBezTo>
                  <a:pt x="45006" y="74554"/>
                  <a:pt x="45042" y="74602"/>
                  <a:pt x="45089" y="74626"/>
                </a:cubicBezTo>
                <a:cubicBezTo>
                  <a:pt x="44947" y="74590"/>
                  <a:pt x="44816" y="74543"/>
                  <a:pt x="44697" y="74495"/>
                </a:cubicBezTo>
                <a:close/>
                <a:moveTo>
                  <a:pt x="45709" y="74424"/>
                </a:moveTo>
                <a:cubicBezTo>
                  <a:pt x="45613" y="74531"/>
                  <a:pt x="45518" y="74650"/>
                  <a:pt x="45423" y="74745"/>
                </a:cubicBezTo>
                <a:cubicBezTo>
                  <a:pt x="45399" y="74733"/>
                  <a:pt x="45363" y="74733"/>
                  <a:pt x="45351" y="74721"/>
                </a:cubicBezTo>
                <a:cubicBezTo>
                  <a:pt x="45470" y="74685"/>
                  <a:pt x="45542" y="74590"/>
                  <a:pt x="45530" y="74447"/>
                </a:cubicBezTo>
                <a:cubicBezTo>
                  <a:pt x="45578" y="74447"/>
                  <a:pt x="45625" y="74447"/>
                  <a:pt x="45685" y="74435"/>
                </a:cubicBezTo>
                <a:cubicBezTo>
                  <a:pt x="45697" y="74435"/>
                  <a:pt x="45697" y="74424"/>
                  <a:pt x="45709" y="74424"/>
                </a:cubicBezTo>
                <a:close/>
                <a:moveTo>
                  <a:pt x="45875" y="77329"/>
                </a:moveTo>
                <a:cubicBezTo>
                  <a:pt x="45899" y="77329"/>
                  <a:pt x="45923" y="77341"/>
                  <a:pt x="45935" y="77341"/>
                </a:cubicBezTo>
                <a:cubicBezTo>
                  <a:pt x="45935" y="77341"/>
                  <a:pt x="45911" y="77341"/>
                  <a:pt x="45911" y="77352"/>
                </a:cubicBezTo>
                <a:cubicBezTo>
                  <a:pt x="45899" y="77341"/>
                  <a:pt x="45887" y="77329"/>
                  <a:pt x="45875" y="77329"/>
                </a:cubicBezTo>
                <a:close/>
                <a:moveTo>
                  <a:pt x="52209" y="75436"/>
                </a:moveTo>
                <a:lnTo>
                  <a:pt x="52209" y="75436"/>
                </a:lnTo>
                <a:cubicBezTo>
                  <a:pt x="52959" y="75638"/>
                  <a:pt x="53698" y="75852"/>
                  <a:pt x="54436" y="76055"/>
                </a:cubicBezTo>
                <a:cubicBezTo>
                  <a:pt x="54019" y="76555"/>
                  <a:pt x="53602" y="77043"/>
                  <a:pt x="53186" y="77543"/>
                </a:cubicBezTo>
                <a:cubicBezTo>
                  <a:pt x="52805" y="76948"/>
                  <a:pt x="52543" y="76138"/>
                  <a:pt x="52209" y="75436"/>
                </a:cubicBezTo>
                <a:close/>
                <a:moveTo>
                  <a:pt x="51114" y="77293"/>
                </a:moveTo>
                <a:cubicBezTo>
                  <a:pt x="51138" y="77424"/>
                  <a:pt x="51174" y="77531"/>
                  <a:pt x="51233" y="77602"/>
                </a:cubicBezTo>
                <a:cubicBezTo>
                  <a:pt x="51245" y="77626"/>
                  <a:pt x="51257" y="77650"/>
                  <a:pt x="51281" y="77662"/>
                </a:cubicBezTo>
                <a:cubicBezTo>
                  <a:pt x="51257" y="77698"/>
                  <a:pt x="51245" y="77710"/>
                  <a:pt x="51245" y="77722"/>
                </a:cubicBezTo>
                <a:cubicBezTo>
                  <a:pt x="51197" y="77710"/>
                  <a:pt x="51162" y="77686"/>
                  <a:pt x="51114" y="77650"/>
                </a:cubicBezTo>
                <a:cubicBezTo>
                  <a:pt x="51066" y="77626"/>
                  <a:pt x="51019" y="77626"/>
                  <a:pt x="50983" y="77626"/>
                </a:cubicBezTo>
                <a:cubicBezTo>
                  <a:pt x="51019" y="77519"/>
                  <a:pt x="51066" y="77400"/>
                  <a:pt x="51114" y="77293"/>
                </a:cubicBezTo>
                <a:close/>
                <a:moveTo>
                  <a:pt x="42911" y="78103"/>
                </a:moveTo>
                <a:cubicBezTo>
                  <a:pt x="42970" y="78114"/>
                  <a:pt x="43030" y="78126"/>
                  <a:pt x="43089" y="78162"/>
                </a:cubicBezTo>
                <a:cubicBezTo>
                  <a:pt x="43101" y="78186"/>
                  <a:pt x="43101" y="78198"/>
                  <a:pt x="43125" y="78234"/>
                </a:cubicBezTo>
                <a:cubicBezTo>
                  <a:pt x="43042" y="78186"/>
                  <a:pt x="42982" y="78138"/>
                  <a:pt x="42911" y="78103"/>
                </a:cubicBezTo>
                <a:close/>
                <a:moveTo>
                  <a:pt x="72010" y="22187"/>
                </a:moveTo>
                <a:cubicBezTo>
                  <a:pt x="75066" y="22187"/>
                  <a:pt x="77836" y="23861"/>
                  <a:pt x="80558" y="25096"/>
                </a:cubicBezTo>
                <a:cubicBezTo>
                  <a:pt x="83332" y="26346"/>
                  <a:pt x="86142" y="27513"/>
                  <a:pt x="89047" y="28394"/>
                </a:cubicBezTo>
                <a:cubicBezTo>
                  <a:pt x="90881" y="28942"/>
                  <a:pt x="92714" y="29382"/>
                  <a:pt x="94572" y="29680"/>
                </a:cubicBezTo>
                <a:lnTo>
                  <a:pt x="92202" y="29644"/>
                </a:lnTo>
                <a:cubicBezTo>
                  <a:pt x="91941" y="29644"/>
                  <a:pt x="91905" y="30013"/>
                  <a:pt x="92179" y="30061"/>
                </a:cubicBezTo>
                <a:cubicBezTo>
                  <a:pt x="95241" y="30590"/>
                  <a:pt x="98476" y="30800"/>
                  <a:pt x="101711" y="30800"/>
                </a:cubicBezTo>
                <a:cubicBezTo>
                  <a:pt x="104298" y="30800"/>
                  <a:pt x="106886" y="30665"/>
                  <a:pt x="109383" y="30454"/>
                </a:cubicBezTo>
                <a:lnTo>
                  <a:pt x="109383" y="30454"/>
                </a:lnTo>
                <a:cubicBezTo>
                  <a:pt x="101525" y="45218"/>
                  <a:pt x="95774" y="61493"/>
                  <a:pt x="90583" y="77305"/>
                </a:cubicBezTo>
                <a:cubicBezTo>
                  <a:pt x="90548" y="77400"/>
                  <a:pt x="90571" y="77460"/>
                  <a:pt x="90595" y="77531"/>
                </a:cubicBezTo>
                <a:cubicBezTo>
                  <a:pt x="89559" y="78186"/>
                  <a:pt x="87071" y="78484"/>
                  <a:pt x="86202" y="78531"/>
                </a:cubicBezTo>
                <a:cubicBezTo>
                  <a:pt x="86042" y="78540"/>
                  <a:pt x="85880" y="78544"/>
                  <a:pt x="85718" y="78544"/>
                </a:cubicBezTo>
                <a:cubicBezTo>
                  <a:pt x="85021" y="78544"/>
                  <a:pt x="84304" y="78472"/>
                  <a:pt x="83618" y="78424"/>
                </a:cubicBezTo>
                <a:cubicBezTo>
                  <a:pt x="81665" y="78305"/>
                  <a:pt x="79737" y="78055"/>
                  <a:pt x="77808" y="77698"/>
                </a:cubicBezTo>
                <a:cubicBezTo>
                  <a:pt x="73795" y="76936"/>
                  <a:pt x="69997" y="75638"/>
                  <a:pt x="66247" y="74019"/>
                </a:cubicBezTo>
                <a:cubicBezTo>
                  <a:pt x="63392" y="72785"/>
                  <a:pt x="60782" y="72408"/>
                  <a:pt x="58148" y="72408"/>
                </a:cubicBezTo>
                <a:cubicBezTo>
                  <a:pt x="55599" y="72408"/>
                  <a:pt x="53026" y="72761"/>
                  <a:pt x="50185" y="73030"/>
                </a:cubicBezTo>
                <a:cubicBezTo>
                  <a:pt x="50209" y="72995"/>
                  <a:pt x="50221" y="72935"/>
                  <a:pt x="50221" y="72876"/>
                </a:cubicBezTo>
                <a:cubicBezTo>
                  <a:pt x="50340" y="72757"/>
                  <a:pt x="50400" y="72554"/>
                  <a:pt x="50245" y="72411"/>
                </a:cubicBezTo>
                <a:lnTo>
                  <a:pt x="50245" y="72411"/>
                </a:lnTo>
                <a:cubicBezTo>
                  <a:pt x="50275" y="72421"/>
                  <a:pt x="50304" y="72425"/>
                  <a:pt x="50331" y="72425"/>
                </a:cubicBezTo>
                <a:cubicBezTo>
                  <a:pt x="50608" y="72425"/>
                  <a:pt x="50738" y="71973"/>
                  <a:pt x="50423" y="71876"/>
                </a:cubicBezTo>
                <a:lnTo>
                  <a:pt x="50162" y="71780"/>
                </a:lnTo>
                <a:cubicBezTo>
                  <a:pt x="50114" y="71768"/>
                  <a:pt x="50090" y="71768"/>
                  <a:pt x="50054" y="71768"/>
                </a:cubicBezTo>
                <a:cubicBezTo>
                  <a:pt x="50781" y="69732"/>
                  <a:pt x="51495" y="67696"/>
                  <a:pt x="52197" y="65637"/>
                </a:cubicBezTo>
                <a:cubicBezTo>
                  <a:pt x="52237" y="65655"/>
                  <a:pt x="52280" y="65664"/>
                  <a:pt x="52323" y="65664"/>
                </a:cubicBezTo>
                <a:cubicBezTo>
                  <a:pt x="52448" y="65664"/>
                  <a:pt x="52567" y="65588"/>
                  <a:pt x="52567" y="65446"/>
                </a:cubicBezTo>
                <a:cubicBezTo>
                  <a:pt x="52567" y="65160"/>
                  <a:pt x="52567" y="64899"/>
                  <a:pt x="52543" y="64613"/>
                </a:cubicBezTo>
                <a:lnTo>
                  <a:pt x="52948" y="63410"/>
                </a:lnTo>
                <a:lnTo>
                  <a:pt x="52948" y="63410"/>
                </a:lnTo>
                <a:cubicBezTo>
                  <a:pt x="52948" y="63482"/>
                  <a:pt x="52924" y="63541"/>
                  <a:pt x="52924" y="63613"/>
                </a:cubicBezTo>
                <a:cubicBezTo>
                  <a:pt x="52917" y="63724"/>
                  <a:pt x="53003" y="63786"/>
                  <a:pt x="53092" y="63786"/>
                </a:cubicBezTo>
                <a:cubicBezTo>
                  <a:pt x="53156" y="63786"/>
                  <a:pt x="53222" y="63754"/>
                  <a:pt x="53257" y="63684"/>
                </a:cubicBezTo>
                <a:cubicBezTo>
                  <a:pt x="53436" y="63267"/>
                  <a:pt x="53531" y="62851"/>
                  <a:pt x="53579" y="62410"/>
                </a:cubicBezTo>
                <a:cubicBezTo>
                  <a:pt x="54126" y="61648"/>
                  <a:pt x="54710" y="60910"/>
                  <a:pt x="55365" y="60196"/>
                </a:cubicBezTo>
                <a:cubicBezTo>
                  <a:pt x="55420" y="60122"/>
                  <a:pt x="55353" y="60026"/>
                  <a:pt x="55282" y="60026"/>
                </a:cubicBezTo>
                <a:cubicBezTo>
                  <a:pt x="55261" y="60026"/>
                  <a:pt x="55240" y="60034"/>
                  <a:pt x="55222" y="60053"/>
                </a:cubicBezTo>
                <a:cubicBezTo>
                  <a:pt x="54662" y="60624"/>
                  <a:pt x="54114" y="61208"/>
                  <a:pt x="53614" y="61815"/>
                </a:cubicBezTo>
                <a:cubicBezTo>
                  <a:pt x="53614" y="61529"/>
                  <a:pt x="53579" y="61243"/>
                  <a:pt x="53531" y="60946"/>
                </a:cubicBezTo>
                <a:cubicBezTo>
                  <a:pt x="53531" y="60934"/>
                  <a:pt x="53555" y="60922"/>
                  <a:pt x="53555" y="60922"/>
                </a:cubicBezTo>
                <a:cubicBezTo>
                  <a:pt x="54400" y="59541"/>
                  <a:pt x="55293" y="58374"/>
                  <a:pt x="56734" y="57410"/>
                </a:cubicBezTo>
                <a:cubicBezTo>
                  <a:pt x="56794" y="57370"/>
                  <a:pt x="56745" y="57279"/>
                  <a:pt x="56685" y="57279"/>
                </a:cubicBezTo>
                <a:cubicBezTo>
                  <a:pt x="56674" y="57279"/>
                  <a:pt x="56662" y="57283"/>
                  <a:pt x="56650" y="57290"/>
                </a:cubicBezTo>
                <a:cubicBezTo>
                  <a:pt x="55793" y="57826"/>
                  <a:pt x="54948" y="58505"/>
                  <a:pt x="54245" y="59315"/>
                </a:cubicBezTo>
                <a:cubicBezTo>
                  <a:pt x="54662" y="58386"/>
                  <a:pt x="55103" y="57469"/>
                  <a:pt x="55579" y="56564"/>
                </a:cubicBezTo>
                <a:cubicBezTo>
                  <a:pt x="56948" y="55016"/>
                  <a:pt x="58567" y="53826"/>
                  <a:pt x="60734" y="53195"/>
                </a:cubicBezTo>
                <a:cubicBezTo>
                  <a:pt x="60866" y="53173"/>
                  <a:pt x="60836" y="52988"/>
                  <a:pt x="60727" y="52988"/>
                </a:cubicBezTo>
                <a:cubicBezTo>
                  <a:pt x="60718" y="52988"/>
                  <a:pt x="60709" y="52990"/>
                  <a:pt x="60699" y="52992"/>
                </a:cubicBezTo>
                <a:cubicBezTo>
                  <a:pt x="58698" y="53480"/>
                  <a:pt x="56686" y="54564"/>
                  <a:pt x="55257" y="56124"/>
                </a:cubicBezTo>
                <a:lnTo>
                  <a:pt x="55841" y="54612"/>
                </a:lnTo>
                <a:cubicBezTo>
                  <a:pt x="56531" y="53921"/>
                  <a:pt x="57210" y="53242"/>
                  <a:pt x="57912" y="52576"/>
                </a:cubicBezTo>
                <a:cubicBezTo>
                  <a:pt x="57930" y="52549"/>
                  <a:pt x="57915" y="52510"/>
                  <a:pt x="57892" y="52510"/>
                </a:cubicBezTo>
                <a:cubicBezTo>
                  <a:pt x="57884" y="52510"/>
                  <a:pt x="57874" y="52515"/>
                  <a:pt x="57865" y="52528"/>
                </a:cubicBezTo>
                <a:cubicBezTo>
                  <a:pt x="57210" y="53195"/>
                  <a:pt x="56543" y="53850"/>
                  <a:pt x="55888" y="54516"/>
                </a:cubicBezTo>
                <a:cubicBezTo>
                  <a:pt x="58174" y="48468"/>
                  <a:pt x="60615" y="42467"/>
                  <a:pt x="63032" y="36466"/>
                </a:cubicBezTo>
                <a:cubicBezTo>
                  <a:pt x="63044" y="36466"/>
                  <a:pt x="63056" y="36466"/>
                  <a:pt x="63080" y="36455"/>
                </a:cubicBezTo>
                <a:cubicBezTo>
                  <a:pt x="63937" y="35740"/>
                  <a:pt x="64663" y="34835"/>
                  <a:pt x="65306" y="33907"/>
                </a:cubicBezTo>
                <a:cubicBezTo>
                  <a:pt x="65351" y="33844"/>
                  <a:pt x="65288" y="33774"/>
                  <a:pt x="65229" y="33774"/>
                </a:cubicBezTo>
                <a:cubicBezTo>
                  <a:pt x="65209" y="33774"/>
                  <a:pt x="65190" y="33782"/>
                  <a:pt x="65175" y="33799"/>
                </a:cubicBezTo>
                <a:cubicBezTo>
                  <a:pt x="64580" y="34561"/>
                  <a:pt x="63925" y="35228"/>
                  <a:pt x="63258" y="35907"/>
                </a:cubicBezTo>
                <a:cubicBezTo>
                  <a:pt x="63461" y="35371"/>
                  <a:pt x="63687" y="34835"/>
                  <a:pt x="63889" y="34311"/>
                </a:cubicBezTo>
                <a:cubicBezTo>
                  <a:pt x="65235" y="32609"/>
                  <a:pt x="66616" y="31025"/>
                  <a:pt x="68283" y="29573"/>
                </a:cubicBezTo>
                <a:cubicBezTo>
                  <a:pt x="68360" y="29515"/>
                  <a:pt x="68297" y="29410"/>
                  <a:pt x="68219" y="29410"/>
                </a:cubicBezTo>
                <a:cubicBezTo>
                  <a:pt x="68201" y="29410"/>
                  <a:pt x="68182" y="29416"/>
                  <a:pt x="68164" y="29430"/>
                </a:cubicBezTo>
                <a:cubicBezTo>
                  <a:pt x="66866" y="30442"/>
                  <a:pt x="65604" y="31561"/>
                  <a:pt x="64509" y="32787"/>
                </a:cubicBezTo>
                <a:cubicBezTo>
                  <a:pt x="64580" y="32609"/>
                  <a:pt x="64651" y="32418"/>
                  <a:pt x="64723" y="32240"/>
                </a:cubicBezTo>
                <a:cubicBezTo>
                  <a:pt x="65318" y="31597"/>
                  <a:pt x="65902" y="30942"/>
                  <a:pt x="66545" y="30335"/>
                </a:cubicBezTo>
                <a:cubicBezTo>
                  <a:pt x="67509" y="29418"/>
                  <a:pt x="68569" y="28585"/>
                  <a:pt x="69569" y="27692"/>
                </a:cubicBezTo>
                <a:cubicBezTo>
                  <a:pt x="69648" y="27612"/>
                  <a:pt x="69595" y="27458"/>
                  <a:pt x="69492" y="27458"/>
                </a:cubicBezTo>
                <a:cubicBezTo>
                  <a:pt x="69472" y="27458"/>
                  <a:pt x="69449" y="27464"/>
                  <a:pt x="69426" y="27477"/>
                </a:cubicBezTo>
                <a:cubicBezTo>
                  <a:pt x="68033" y="28299"/>
                  <a:pt x="66604" y="29394"/>
                  <a:pt x="65378" y="30632"/>
                </a:cubicBezTo>
                <a:cubicBezTo>
                  <a:pt x="65521" y="30311"/>
                  <a:pt x="65640" y="29978"/>
                  <a:pt x="65771" y="29656"/>
                </a:cubicBezTo>
                <a:cubicBezTo>
                  <a:pt x="66080" y="29263"/>
                  <a:pt x="66414" y="28894"/>
                  <a:pt x="66783" y="28549"/>
                </a:cubicBezTo>
                <a:cubicBezTo>
                  <a:pt x="67640" y="27775"/>
                  <a:pt x="68604" y="27120"/>
                  <a:pt x="69569" y="26477"/>
                </a:cubicBezTo>
                <a:cubicBezTo>
                  <a:pt x="69673" y="26414"/>
                  <a:pt x="69594" y="26278"/>
                  <a:pt x="69493" y="26278"/>
                </a:cubicBezTo>
                <a:cubicBezTo>
                  <a:pt x="69479" y="26278"/>
                  <a:pt x="69464" y="26281"/>
                  <a:pt x="69450" y="26287"/>
                </a:cubicBezTo>
                <a:cubicBezTo>
                  <a:pt x="68450" y="26691"/>
                  <a:pt x="67330" y="27346"/>
                  <a:pt x="66354" y="28144"/>
                </a:cubicBezTo>
                <a:cubicBezTo>
                  <a:pt x="66485" y="27787"/>
                  <a:pt x="66640" y="27418"/>
                  <a:pt x="66771" y="27061"/>
                </a:cubicBezTo>
                <a:cubicBezTo>
                  <a:pt x="67021" y="26870"/>
                  <a:pt x="67259" y="26691"/>
                  <a:pt x="67449" y="26537"/>
                </a:cubicBezTo>
                <a:cubicBezTo>
                  <a:pt x="68450" y="25787"/>
                  <a:pt x="69521" y="25132"/>
                  <a:pt x="70640" y="24572"/>
                </a:cubicBezTo>
                <a:cubicBezTo>
                  <a:pt x="70815" y="24490"/>
                  <a:pt x="70732" y="24230"/>
                  <a:pt x="70568" y="24230"/>
                </a:cubicBezTo>
                <a:cubicBezTo>
                  <a:pt x="70542" y="24230"/>
                  <a:pt x="70515" y="24236"/>
                  <a:pt x="70485" y="24251"/>
                </a:cubicBezTo>
                <a:cubicBezTo>
                  <a:pt x="69271" y="24834"/>
                  <a:pt x="68104" y="25525"/>
                  <a:pt x="67033" y="26346"/>
                </a:cubicBezTo>
                <a:cubicBezTo>
                  <a:pt x="67437" y="25310"/>
                  <a:pt x="67830" y="24263"/>
                  <a:pt x="68211" y="23227"/>
                </a:cubicBezTo>
                <a:cubicBezTo>
                  <a:pt x="68223" y="23227"/>
                  <a:pt x="68247" y="23203"/>
                  <a:pt x="68247" y="23203"/>
                </a:cubicBezTo>
                <a:cubicBezTo>
                  <a:pt x="68390" y="23548"/>
                  <a:pt x="68604" y="23917"/>
                  <a:pt x="68819" y="23977"/>
                </a:cubicBezTo>
                <a:cubicBezTo>
                  <a:pt x="68676" y="24144"/>
                  <a:pt x="68509" y="24298"/>
                  <a:pt x="68378" y="24489"/>
                </a:cubicBezTo>
                <a:cubicBezTo>
                  <a:pt x="68323" y="24554"/>
                  <a:pt x="68397" y="24662"/>
                  <a:pt x="68466" y="24662"/>
                </a:cubicBezTo>
                <a:cubicBezTo>
                  <a:pt x="68486" y="24662"/>
                  <a:pt x="68505" y="24653"/>
                  <a:pt x="68521" y="24632"/>
                </a:cubicBezTo>
                <a:cubicBezTo>
                  <a:pt x="69271" y="23846"/>
                  <a:pt x="70188" y="23239"/>
                  <a:pt x="71236" y="22941"/>
                </a:cubicBezTo>
                <a:cubicBezTo>
                  <a:pt x="71392" y="22896"/>
                  <a:pt x="71370" y="22664"/>
                  <a:pt x="71220" y="22664"/>
                </a:cubicBezTo>
                <a:cubicBezTo>
                  <a:pt x="71210" y="22664"/>
                  <a:pt x="71199" y="22665"/>
                  <a:pt x="71188" y="22667"/>
                </a:cubicBezTo>
                <a:cubicBezTo>
                  <a:pt x="70474" y="22846"/>
                  <a:pt x="69819" y="23167"/>
                  <a:pt x="69271" y="23608"/>
                </a:cubicBezTo>
                <a:cubicBezTo>
                  <a:pt x="69295" y="23536"/>
                  <a:pt x="69295" y="23441"/>
                  <a:pt x="69235" y="23370"/>
                </a:cubicBezTo>
                <a:cubicBezTo>
                  <a:pt x="69223" y="23346"/>
                  <a:pt x="69200" y="23310"/>
                  <a:pt x="69176" y="23286"/>
                </a:cubicBezTo>
                <a:cubicBezTo>
                  <a:pt x="69134" y="23228"/>
                  <a:pt x="69078" y="23203"/>
                  <a:pt x="69022" y="23203"/>
                </a:cubicBezTo>
                <a:cubicBezTo>
                  <a:pt x="68916" y="23203"/>
                  <a:pt x="68810" y="23289"/>
                  <a:pt x="68795" y="23405"/>
                </a:cubicBezTo>
                <a:cubicBezTo>
                  <a:pt x="68807" y="23298"/>
                  <a:pt x="68807" y="23191"/>
                  <a:pt x="68795" y="23072"/>
                </a:cubicBezTo>
                <a:lnTo>
                  <a:pt x="68795" y="23072"/>
                </a:lnTo>
                <a:cubicBezTo>
                  <a:pt x="68806" y="23074"/>
                  <a:pt x="68817" y="23075"/>
                  <a:pt x="68829" y="23075"/>
                </a:cubicBezTo>
                <a:cubicBezTo>
                  <a:pt x="68893" y="23075"/>
                  <a:pt x="68961" y="23045"/>
                  <a:pt x="68961" y="22965"/>
                </a:cubicBezTo>
                <a:lnTo>
                  <a:pt x="68961" y="22893"/>
                </a:lnTo>
                <a:cubicBezTo>
                  <a:pt x="69521" y="22620"/>
                  <a:pt x="70164" y="22405"/>
                  <a:pt x="70819" y="22274"/>
                </a:cubicBezTo>
                <a:cubicBezTo>
                  <a:pt x="71221" y="22215"/>
                  <a:pt x="71618" y="22187"/>
                  <a:pt x="72010" y="22187"/>
                </a:cubicBezTo>
                <a:close/>
                <a:moveTo>
                  <a:pt x="46649" y="78674"/>
                </a:moveTo>
                <a:cubicBezTo>
                  <a:pt x="46661" y="78698"/>
                  <a:pt x="46673" y="78710"/>
                  <a:pt x="46709" y="78710"/>
                </a:cubicBezTo>
                <a:cubicBezTo>
                  <a:pt x="46375" y="78769"/>
                  <a:pt x="46197" y="79150"/>
                  <a:pt x="46244" y="79484"/>
                </a:cubicBezTo>
                <a:cubicBezTo>
                  <a:pt x="46113" y="79424"/>
                  <a:pt x="45971" y="79365"/>
                  <a:pt x="45851" y="79293"/>
                </a:cubicBezTo>
                <a:cubicBezTo>
                  <a:pt x="46101" y="79210"/>
                  <a:pt x="46304" y="79019"/>
                  <a:pt x="46399" y="78781"/>
                </a:cubicBezTo>
                <a:cubicBezTo>
                  <a:pt x="46482" y="78734"/>
                  <a:pt x="46554" y="78710"/>
                  <a:pt x="46649" y="78674"/>
                </a:cubicBezTo>
                <a:close/>
                <a:moveTo>
                  <a:pt x="100299" y="75864"/>
                </a:moveTo>
                <a:cubicBezTo>
                  <a:pt x="100275" y="75971"/>
                  <a:pt x="100251" y="76055"/>
                  <a:pt x="100227" y="76162"/>
                </a:cubicBezTo>
                <a:cubicBezTo>
                  <a:pt x="99644" y="77329"/>
                  <a:pt x="99060" y="78484"/>
                  <a:pt x="98465" y="79650"/>
                </a:cubicBezTo>
                <a:cubicBezTo>
                  <a:pt x="98453" y="79662"/>
                  <a:pt x="98441" y="79674"/>
                  <a:pt x="98429" y="79674"/>
                </a:cubicBezTo>
                <a:cubicBezTo>
                  <a:pt x="99060" y="78412"/>
                  <a:pt x="99680" y="77150"/>
                  <a:pt x="100299" y="75864"/>
                </a:cubicBezTo>
                <a:close/>
                <a:moveTo>
                  <a:pt x="54388" y="79412"/>
                </a:moveTo>
                <a:lnTo>
                  <a:pt x="54960" y="79627"/>
                </a:lnTo>
                <a:cubicBezTo>
                  <a:pt x="54948" y="79662"/>
                  <a:pt x="54936" y="79686"/>
                  <a:pt x="54912" y="79710"/>
                </a:cubicBezTo>
                <a:cubicBezTo>
                  <a:pt x="54734" y="79603"/>
                  <a:pt x="54567" y="79496"/>
                  <a:pt x="54388" y="79412"/>
                </a:cubicBezTo>
                <a:close/>
                <a:moveTo>
                  <a:pt x="55210" y="79722"/>
                </a:moveTo>
                <a:cubicBezTo>
                  <a:pt x="55484" y="79829"/>
                  <a:pt x="55769" y="79948"/>
                  <a:pt x="56055" y="80043"/>
                </a:cubicBezTo>
                <a:cubicBezTo>
                  <a:pt x="55984" y="80139"/>
                  <a:pt x="55924" y="80198"/>
                  <a:pt x="55865" y="80269"/>
                </a:cubicBezTo>
                <a:cubicBezTo>
                  <a:pt x="55603" y="80127"/>
                  <a:pt x="55365" y="79972"/>
                  <a:pt x="55115" y="79829"/>
                </a:cubicBezTo>
                <a:cubicBezTo>
                  <a:pt x="55150" y="79793"/>
                  <a:pt x="55174" y="79769"/>
                  <a:pt x="55210" y="79722"/>
                </a:cubicBezTo>
                <a:close/>
                <a:moveTo>
                  <a:pt x="56412" y="80210"/>
                </a:moveTo>
                <a:cubicBezTo>
                  <a:pt x="56936" y="80424"/>
                  <a:pt x="57448" y="80627"/>
                  <a:pt x="57972" y="80817"/>
                </a:cubicBezTo>
                <a:cubicBezTo>
                  <a:pt x="57889" y="80901"/>
                  <a:pt x="57805" y="80984"/>
                  <a:pt x="57734" y="81079"/>
                </a:cubicBezTo>
                <a:cubicBezTo>
                  <a:pt x="57305" y="80924"/>
                  <a:pt x="56877" y="80793"/>
                  <a:pt x="56436" y="80627"/>
                </a:cubicBezTo>
                <a:cubicBezTo>
                  <a:pt x="56353" y="80567"/>
                  <a:pt x="56258" y="80508"/>
                  <a:pt x="56174" y="80460"/>
                </a:cubicBezTo>
                <a:cubicBezTo>
                  <a:pt x="56246" y="80377"/>
                  <a:pt x="56341" y="80281"/>
                  <a:pt x="56412" y="80210"/>
                </a:cubicBezTo>
                <a:close/>
                <a:moveTo>
                  <a:pt x="98251" y="80127"/>
                </a:moveTo>
                <a:lnTo>
                  <a:pt x="97536" y="81555"/>
                </a:lnTo>
                <a:cubicBezTo>
                  <a:pt x="97536" y="81555"/>
                  <a:pt x="97522" y="81555"/>
                  <a:pt x="97516" y="81561"/>
                </a:cubicBezTo>
                <a:lnTo>
                  <a:pt x="97516" y="81561"/>
                </a:lnTo>
                <a:cubicBezTo>
                  <a:pt x="97753" y="81075"/>
                  <a:pt x="97978" y="80613"/>
                  <a:pt x="98215" y="80139"/>
                </a:cubicBezTo>
                <a:cubicBezTo>
                  <a:pt x="98227" y="80139"/>
                  <a:pt x="98251" y="80127"/>
                  <a:pt x="98251" y="80127"/>
                </a:cubicBezTo>
                <a:close/>
                <a:moveTo>
                  <a:pt x="58377" y="80972"/>
                </a:moveTo>
                <a:cubicBezTo>
                  <a:pt x="58865" y="81162"/>
                  <a:pt x="59377" y="81353"/>
                  <a:pt x="59865" y="81532"/>
                </a:cubicBezTo>
                <a:cubicBezTo>
                  <a:pt x="59806" y="81591"/>
                  <a:pt x="59746" y="81639"/>
                  <a:pt x="59698" y="81698"/>
                </a:cubicBezTo>
                <a:cubicBezTo>
                  <a:pt x="59163" y="81532"/>
                  <a:pt x="58627" y="81353"/>
                  <a:pt x="58091" y="81198"/>
                </a:cubicBezTo>
                <a:cubicBezTo>
                  <a:pt x="58186" y="81115"/>
                  <a:pt x="58282" y="81055"/>
                  <a:pt x="58377" y="80972"/>
                </a:cubicBezTo>
                <a:close/>
                <a:moveTo>
                  <a:pt x="60282" y="81698"/>
                </a:moveTo>
                <a:cubicBezTo>
                  <a:pt x="60627" y="81829"/>
                  <a:pt x="60960" y="81948"/>
                  <a:pt x="61306" y="82091"/>
                </a:cubicBezTo>
                <a:cubicBezTo>
                  <a:pt x="61258" y="82115"/>
                  <a:pt x="61234" y="82151"/>
                  <a:pt x="61175" y="82174"/>
                </a:cubicBezTo>
                <a:cubicBezTo>
                  <a:pt x="60830" y="82055"/>
                  <a:pt x="60472" y="81936"/>
                  <a:pt x="60115" y="81829"/>
                </a:cubicBezTo>
                <a:cubicBezTo>
                  <a:pt x="60175" y="81793"/>
                  <a:pt x="60222" y="81746"/>
                  <a:pt x="60282" y="81698"/>
                </a:cubicBezTo>
                <a:close/>
                <a:moveTo>
                  <a:pt x="107621" y="35907"/>
                </a:moveTo>
                <a:cubicBezTo>
                  <a:pt x="108600" y="36460"/>
                  <a:pt x="109746" y="36823"/>
                  <a:pt x="110896" y="36823"/>
                </a:cubicBezTo>
                <a:cubicBezTo>
                  <a:pt x="111158" y="36823"/>
                  <a:pt x="111420" y="36804"/>
                  <a:pt x="111681" y="36764"/>
                </a:cubicBezTo>
                <a:lnTo>
                  <a:pt x="111681" y="36764"/>
                </a:lnTo>
                <a:cubicBezTo>
                  <a:pt x="104216" y="52064"/>
                  <a:pt x="97965" y="68018"/>
                  <a:pt x="91048" y="83579"/>
                </a:cubicBezTo>
                <a:lnTo>
                  <a:pt x="91048" y="83591"/>
                </a:lnTo>
                <a:cubicBezTo>
                  <a:pt x="83844" y="80936"/>
                  <a:pt x="76200" y="79234"/>
                  <a:pt x="68819" y="77174"/>
                </a:cubicBezTo>
                <a:cubicBezTo>
                  <a:pt x="63723" y="75745"/>
                  <a:pt x="58567" y="74102"/>
                  <a:pt x="53269" y="73554"/>
                </a:cubicBezTo>
                <a:cubicBezTo>
                  <a:pt x="55155" y="73323"/>
                  <a:pt x="57037" y="73030"/>
                  <a:pt x="58922" y="73030"/>
                </a:cubicBezTo>
                <a:cubicBezTo>
                  <a:pt x="60143" y="73030"/>
                  <a:pt x="61366" y="73153"/>
                  <a:pt x="62592" y="73495"/>
                </a:cubicBezTo>
                <a:cubicBezTo>
                  <a:pt x="66878" y="74709"/>
                  <a:pt x="70712" y="76936"/>
                  <a:pt x="75105" y="77924"/>
                </a:cubicBezTo>
                <a:cubicBezTo>
                  <a:pt x="78404" y="78663"/>
                  <a:pt x="81798" y="79069"/>
                  <a:pt x="85197" y="79069"/>
                </a:cubicBezTo>
                <a:cubicBezTo>
                  <a:pt x="85956" y="79069"/>
                  <a:pt x="86716" y="79049"/>
                  <a:pt x="87476" y="79007"/>
                </a:cubicBezTo>
                <a:cubicBezTo>
                  <a:pt x="88809" y="78936"/>
                  <a:pt x="90417" y="78948"/>
                  <a:pt x="91012" y="77769"/>
                </a:cubicBezTo>
                <a:cubicBezTo>
                  <a:pt x="91107" y="77745"/>
                  <a:pt x="91179" y="77686"/>
                  <a:pt x="91226" y="77579"/>
                </a:cubicBezTo>
                <a:cubicBezTo>
                  <a:pt x="95882" y="63291"/>
                  <a:pt x="101787" y="49682"/>
                  <a:pt x="107621" y="35907"/>
                </a:cubicBezTo>
                <a:close/>
                <a:moveTo>
                  <a:pt x="61080" y="83603"/>
                </a:moveTo>
                <a:lnTo>
                  <a:pt x="61080" y="83603"/>
                </a:lnTo>
                <a:cubicBezTo>
                  <a:pt x="61639" y="83829"/>
                  <a:pt x="62175" y="84032"/>
                  <a:pt x="62723" y="84258"/>
                </a:cubicBezTo>
                <a:lnTo>
                  <a:pt x="61163" y="83818"/>
                </a:lnTo>
                <a:cubicBezTo>
                  <a:pt x="61139" y="83734"/>
                  <a:pt x="61127" y="83663"/>
                  <a:pt x="61080" y="83603"/>
                </a:cubicBezTo>
                <a:close/>
                <a:moveTo>
                  <a:pt x="114146" y="44206"/>
                </a:moveTo>
                <a:cubicBezTo>
                  <a:pt x="114217" y="44336"/>
                  <a:pt x="114289" y="44467"/>
                  <a:pt x="114384" y="44587"/>
                </a:cubicBezTo>
                <a:cubicBezTo>
                  <a:pt x="114467" y="45896"/>
                  <a:pt x="112205" y="50242"/>
                  <a:pt x="112003" y="50671"/>
                </a:cubicBezTo>
                <a:cubicBezTo>
                  <a:pt x="111062" y="52552"/>
                  <a:pt x="110121" y="54457"/>
                  <a:pt x="109181" y="56362"/>
                </a:cubicBezTo>
                <a:cubicBezTo>
                  <a:pt x="108705" y="57338"/>
                  <a:pt x="108228" y="58302"/>
                  <a:pt x="107752" y="59255"/>
                </a:cubicBezTo>
                <a:cubicBezTo>
                  <a:pt x="107097" y="60458"/>
                  <a:pt x="106466" y="61660"/>
                  <a:pt x="105835" y="62886"/>
                </a:cubicBezTo>
                <a:cubicBezTo>
                  <a:pt x="104323" y="65851"/>
                  <a:pt x="102668" y="68851"/>
                  <a:pt x="101477" y="71995"/>
                </a:cubicBezTo>
                <a:cubicBezTo>
                  <a:pt x="99692" y="75614"/>
                  <a:pt x="97894" y="79234"/>
                  <a:pt x="96108" y="82841"/>
                </a:cubicBezTo>
                <a:cubicBezTo>
                  <a:pt x="95072" y="83782"/>
                  <a:pt x="94036" y="84699"/>
                  <a:pt x="92988" y="85615"/>
                </a:cubicBezTo>
                <a:cubicBezTo>
                  <a:pt x="96286" y="78686"/>
                  <a:pt x="99632" y="71780"/>
                  <a:pt x="103109" y="64958"/>
                </a:cubicBezTo>
                <a:cubicBezTo>
                  <a:pt x="106669" y="57993"/>
                  <a:pt x="110586" y="51206"/>
                  <a:pt x="114086" y="44206"/>
                </a:cubicBezTo>
                <a:close/>
                <a:moveTo>
                  <a:pt x="105954" y="57445"/>
                </a:moveTo>
                <a:cubicBezTo>
                  <a:pt x="105478" y="58338"/>
                  <a:pt x="105014" y="59231"/>
                  <a:pt x="104537" y="60124"/>
                </a:cubicBezTo>
                <a:cubicBezTo>
                  <a:pt x="104502" y="60067"/>
                  <a:pt x="104445" y="60027"/>
                  <a:pt x="104387" y="60027"/>
                </a:cubicBezTo>
                <a:cubicBezTo>
                  <a:pt x="104348" y="60027"/>
                  <a:pt x="104309" y="60045"/>
                  <a:pt x="104275" y="60088"/>
                </a:cubicBezTo>
                <a:cubicBezTo>
                  <a:pt x="103168" y="61696"/>
                  <a:pt x="101918" y="63125"/>
                  <a:pt x="100668" y="64613"/>
                </a:cubicBezTo>
                <a:cubicBezTo>
                  <a:pt x="100576" y="64733"/>
                  <a:pt x="100691" y="64881"/>
                  <a:pt x="100808" y="64881"/>
                </a:cubicBezTo>
                <a:cubicBezTo>
                  <a:pt x="100842" y="64881"/>
                  <a:pt x="100876" y="64869"/>
                  <a:pt x="100906" y="64839"/>
                </a:cubicBezTo>
                <a:cubicBezTo>
                  <a:pt x="102144" y="63648"/>
                  <a:pt x="103204" y="62232"/>
                  <a:pt x="104168" y="60803"/>
                </a:cubicBezTo>
                <a:lnTo>
                  <a:pt x="104168" y="60803"/>
                </a:lnTo>
                <a:cubicBezTo>
                  <a:pt x="103192" y="62696"/>
                  <a:pt x="102239" y="64577"/>
                  <a:pt x="101287" y="66494"/>
                </a:cubicBezTo>
                <a:cubicBezTo>
                  <a:pt x="101251" y="66506"/>
                  <a:pt x="101239" y="66506"/>
                  <a:pt x="101204" y="66518"/>
                </a:cubicBezTo>
                <a:cubicBezTo>
                  <a:pt x="100299" y="67637"/>
                  <a:pt x="99299" y="68839"/>
                  <a:pt x="98727" y="70161"/>
                </a:cubicBezTo>
                <a:cubicBezTo>
                  <a:pt x="98694" y="70244"/>
                  <a:pt x="98759" y="70310"/>
                  <a:pt x="98826" y="70310"/>
                </a:cubicBezTo>
                <a:cubicBezTo>
                  <a:pt x="98855" y="70310"/>
                  <a:pt x="98884" y="70297"/>
                  <a:pt x="98906" y="70268"/>
                </a:cubicBezTo>
                <a:cubicBezTo>
                  <a:pt x="99477" y="69530"/>
                  <a:pt x="100001" y="68732"/>
                  <a:pt x="100537" y="67958"/>
                </a:cubicBezTo>
                <a:lnTo>
                  <a:pt x="100537" y="67958"/>
                </a:lnTo>
                <a:cubicBezTo>
                  <a:pt x="97953" y="73197"/>
                  <a:pt x="95465" y="78484"/>
                  <a:pt x="92988" y="83675"/>
                </a:cubicBezTo>
                <a:cubicBezTo>
                  <a:pt x="92679" y="84353"/>
                  <a:pt x="92322" y="85734"/>
                  <a:pt x="91786" y="86223"/>
                </a:cubicBezTo>
                <a:cubicBezTo>
                  <a:pt x="91339" y="86641"/>
                  <a:pt x="90906" y="86805"/>
                  <a:pt x="90431" y="86805"/>
                </a:cubicBezTo>
                <a:cubicBezTo>
                  <a:pt x="89919" y="86805"/>
                  <a:pt x="89358" y="86614"/>
                  <a:pt x="88678" y="86342"/>
                </a:cubicBezTo>
                <a:cubicBezTo>
                  <a:pt x="87297" y="85794"/>
                  <a:pt x="85976" y="84841"/>
                  <a:pt x="84594" y="84234"/>
                </a:cubicBezTo>
                <a:cubicBezTo>
                  <a:pt x="81237" y="82758"/>
                  <a:pt x="77665" y="81746"/>
                  <a:pt x="74141" y="80746"/>
                </a:cubicBezTo>
                <a:cubicBezTo>
                  <a:pt x="66604" y="78615"/>
                  <a:pt x="59055" y="76519"/>
                  <a:pt x="51531" y="74412"/>
                </a:cubicBezTo>
                <a:cubicBezTo>
                  <a:pt x="51519" y="74352"/>
                  <a:pt x="51483" y="74293"/>
                  <a:pt x="51471" y="74245"/>
                </a:cubicBezTo>
                <a:lnTo>
                  <a:pt x="51471" y="74245"/>
                </a:lnTo>
                <a:cubicBezTo>
                  <a:pt x="57972" y="74650"/>
                  <a:pt x="64223" y="76686"/>
                  <a:pt x="70485" y="78400"/>
                </a:cubicBezTo>
                <a:cubicBezTo>
                  <a:pt x="77260" y="80246"/>
                  <a:pt x="84059" y="82460"/>
                  <a:pt x="90964" y="83770"/>
                </a:cubicBezTo>
                <a:cubicBezTo>
                  <a:pt x="91055" y="83939"/>
                  <a:pt x="91231" y="84037"/>
                  <a:pt x="91396" y="84037"/>
                </a:cubicBezTo>
                <a:cubicBezTo>
                  <a:pt x="91533" y="84037"/>
                  <a:pt x="91661" y="83969"/>
                  <a:pt x="91726" y="83818"/>
                </a:cubicBezTo>
                <a:cubicBezTo>
                  <a:pt x="92869" y="81139"/>
                  <a:pt x="94048" y="78460"/>
                  <a:pt x="95227" y="75781"/>
                </a:cubicBezTo>
                <a:cubicBezTo>
                  <a:pt x="95250" y="75804"/>
                  <a:pt x="95294" y="75828"/>
                  <a:pt x="95335" y="75828"/>
                </a:cubicBezTo>
                <a:cubicBezTo>
                  <a:pt x="95356" y="75828"/>
                  <a:pt x="95377" y="75821"/>
                  <a:pt x="95393" y="75805"/>
                </a:cubicBezTo>
                <a:cubicBezTo>
                  <a:pt x="95989" y="75257"/>
                  <a:pt x="96405" y="74435"/>
                  <a:pt x="96858" y="73781"/>
                </a:cubicBezTo>
                <a:cubicBezTo>
                  <a:pt x="96927" y="73694"/>
                  <a:pt x="96852" y="73608"/>
                  <a:pt x="96769" y="73608"/>
                </a:cubicBezTo>
                <a:cubicBezTo>
                  <a:pt x="96738" y="73608"/>
                  <a:pt x="96705" y="73620"/>
                  <a:pt x="96679" y="73650"/>
                </a:cubicBezTo>
                <a:cubicBezTo>
                  <a:pt x="96310" y="74138"/>
                  <a:pt x="95846" y="74650"/>
                  <a:pt x="95489" y="75186"/>
                </a:cubicBezTo>
                <a:cubicBezTo>
                  <a:pt x="97429" y="70804"/>
                  <a:pt x="99394" y="66434"/>
                  <a:pt x="101323" y="62041"/>
                </a:cubicBezTo>
                <a:cubicBezTo>
                  <a:pt x="101348" y="62124"/>
                  <a:pt x="101424" y="62190"/>
                  <a:pt x="101509" y="62190"/>
                </a:cubicBezTo>
                <a:cubicBezTo>
                  <a:pt x="101546" y="62190"/>
                  <a:pt x="101584" y="62177"/>
                  <a:pt x="101620" y="62148"/>
                </a:cubicBezTo>
                <a:cubicBezTo>
                  <a:pt x="103216" y="60803"/>
                  <a:pt x="104585" y="59029"/>
                  <a:pt x="105954" y="57445"/>
                </a:cubicBezTo>
                <a:close/>
                <a:moveTo>
                  <a:pt x="95667" y="83758"/>
                </a:moveTo>
                <a:cubicBezTo>
                  <a:pt x="95477" y="84139"/>
                  <a:pt x="95298" y="84508"/>
                  <a:pt x="95108" y="84901"/>
                </a:cubicBezTo>
                <a:cubicBezTo>
                  <a:pt x="94179" y="85627"/>
                  <a:pt x="93226" y="86354"/>
                  <a:pt x="92310" y="87104"/>
                </a:cubicBezTo>
                <a:cubicBezTo>
                  <a:pt x="92429" y="86830"/>
                  <a:pt x="92548" y="86580"/>
                  <a:pt x="92667" y="86330"/>
                </a:cubicBezTo>
                <a:cubicBezTo>
                  <a:pt x="93703" y="85508"/>
                  <a:pt x="94703" y="84651"/>
                  <a:pt x="95667" y="83758"/>
                </a:cubicBezTo>
                <a:close/>
                <a:moveTo>
                  <a:pt x="64163" y="86127"/>
                </a:moveTo>
                <a:lnTo>
                  <a:pt x="64163" y="86127"/>
                </a:lnTo>
                <a:cubicBezTo>
                  <a:pt x="65223" y="86437"/>
                  <a:pt x="66283" y="86746"/>
                  <a:pt x="67295" y="87068"/>
                </a:cubicBezTo>
                <a:cubicBezTo>
                  <a:pt x="69974" y="87937"/>
                  <a:pt x="72664" y="88794"/>
                  <a:pt x="75343" y="89663"/>
                </a:cubicBezTo>
                <a:cubicBezTo>
                  <a:pt x="75486" y="89783"/>
                  <a:pt x="75653" y="89890"/>
                  <a:pt x="75819" y="89985"/>
                </a:cubicBezTo>
                <a:cubicBezTo>
                  <a:pt x="73986" y="89378"/>
                  <a:pt x="72140" y="88771"/>
                  <a:pt x="70307" y="88175"/>
                </a:cubicBezTo>
                <a:cubicBezTo>
                  <a:pt x="68259" y="87508"/>
                  <a:pt x="66199" y="86818"/>
                  <a:pt x="64163" y="86127"/>
                </a:cubicBezTo>
                <a:close/>
                <a:moveTo>
                  <a:pt x="54841" y="76233"/>
                </a:moveTo>
                <a:cubicBezTo>
                  <a:pt x="60103" y="77710"/>
                  <a:pt x="65354" y="79186"/>
                  <a:pt x="70605" y="80674"/>
                </a:cubicBezTo>
                <a:cubicBezTo>
                  <a:pt x="73569" y="81508"/>
                  <a:pt x="76558" y="82294"/>
                  <a:pt x="79499" y="83246"/>
                </a:cubicBezTo>
                <a:cubicBezTo>
                  <a:pt x="83142" y="84401"/>
                  <a:pt x="87857" y="85758"/>
                  <a:pt x="90750" y="88401"/>
                </a:cubicBezTo>
                <a:cubicBezTo>
                  <a:pt x="90274" y="88794"/>
                  <a:pt x="89809" y="89199"/>
                  <a:pt x="89357" y="89616"/>
                </a:cubicBezTo>
                <a:cubicBezTo>
                  <a:pt x="89234" y="89748"/>
                  <a:pt x="89381" y="89978"/>
                  <a:pt x="89578" y="89978"/>
                </a:cubicBezTo>
                <a:cubicBezTo>
                  <a:pt x="89629" y="89978"/>
                  <a:pt x="89684" y="89962"/>
                  <a:pt x="89738" y="89925"/>
                </a:cubicBezTo>
                <a:cubicBezTo>
                  <a:pt x="91369" y="88818"/>
                  <a:pt x="92905" y="87532"/>
                  <a:pt x="94441" y="86270"/>
                </a:cubicBezTo>
                <a:lnTo>
                  <a:pt x="94441" y="86270"/>
                </a:lnTo>
                <a:cubicBezTo>
                  <a:pt x="94262" y="86639"/>
                  <a:pt x="94084" y="86996"/>
                  <a:pt x="93881" y="87366"/>
                </a:cubicBezTo>
                <a:cubicBezTo>
                  <a:pt x="93868" y="87363"/>
                  <a:pt x="93854" y="87361"/>
                  <a:pt x="93840" y="87361"/>
                </a:cubicBezTo>
                <a:cubicBezTo>
                  <a:pt x="93790" y="87361"/>
                  <a:pt x="93737" y="87379"/>
                  <a:pt x="93691" y="87425"/>
                </a:cubicBezTo>
                <a:cubicBezTo>
                  <a:pt x="92310" y="88842"/>
                  <a:pt x="90762" y="89997"/>
                  <a:pt x="89274" y="91271"/>
                </a:cubicBezTo>
                <a:cubicBezTo>
                  <a:pt x="81487" y="88592"/>
                  <a:pt x="73736" y="85830"/>
                  <a:pt x="66021" y="82948"/>
                </a:cubicBezTo>
                <a:cubicBezTo>
                  <a:pt x="64878" y="82520"/>
                  <a:pt x="63723" y="82067"/>
                  <a:pt x="62568" y="81639"/>
                </a:cubicBezTo>
                <a:cubicBezTo>
                  <a:pt x="63294" y="81031"/>
                  <a:pt x="63913" y="80269"/>
                  <a:pt x="64389" y="79472"/>
                </a:cubicBezTo>
                <a:cubicBezTo>
                  <a:pt x="64442" y="79384"/>
                  <a:pt x="64360" y="79284"/>
                  <a:pt x="64284" y="79284"/>
                </a:cubicBezTo>
                <a:cubicBezTo>
                  <a:pt x="64256" y="79284"/>
                  <a:pt x="64230" y="79297"/>
                  <a:pt x="64211" y="79329"/>
                </a:cubicBezTo>
                <a:cubicBezTo>
                  <a:pt x="63663" y="80222"/>
                  <a:pt x="62973" y="80901"/>
                  <a:pt x="62187" y="81496"/>
                </a:cubicBezTo>
                <a:cubicBezTo>
                  <a:pt x="61794" y="81341"/>
                  <a:pt x="61413" y="81198"/>
                  <a:pt x="61008" y="81043"/>
                </a:cubicBezTo>
                <a:lnTo>
                  <a:pt x="61282" y="80781"/>
                </a:lnTo>
                <a:cubicBezTo>
                  <a:pt x="61818" y="80246"/>
                  <a:pt x="62306" y="79674"/>
                  <a:pt x="62770" y="79091"/>
                </a:cubicBezTo>
                <a:cubicBezTo>
                  <a:pt x="62855" y="78988"/>
                  <a:pt x="62758" y="78874"/>
                  <a:pt x="62651" y="78874"/>
                </a:cubicBezTo>
                <a:cubicBezTo>
                  <a:pt x="62609" y="78874"/>
                  <a:pt x="62566" y="78892"/>
                  <a:pt x="62532" y="78936"/>
                </a:cubicBezTo>
                <a:cubicBezTo>
                  <a:pt x="61984" y="79555"/>
                  <a:pt x="61425" y="80139"/>
                  <a:pt x="60830" y="80698"/>
                </a:cubicBezTo>
                <a:cubicBezTo>
                  <a:pt x="60758" y="80781"/>
                  <a:pt x="60687" y="80841"/>
                  <a:pt x="60591" y="80912"/>
                </a:cubicBezTo>
                <a:cubicBezTo>
                  <a:pt x="60246" y="80781"/>
                  <a:pt x="59901" y="80639"/>
                  <a:pt x="59556" y="80520"/>
                </a:cubicBezTo>
                <a:cubicBezTo>
                  <a:pt x="59377" y="80460"/>
                  <a:pt x="59198" y="80389"/>
                  <a:pt x="59008" y="80329"/>
                </a:cubicBezTo>
                <a:cubicBezTo>
                  <a:pt x="59413" y="79888"/>
                  <a:pt x="59782" y="79388"/>
                  <a:pt x="60115" y="78936"/>
                </a:cubicBezTo>
                <a:cubicBezTo>
                  <a:pt x="60209" y="78790"/>
                  <a:pt x="60081" y="78651"/>
                  <a:pt x="59954" y="78651"/>
                </a:cubicBezTo>
                <a:cubicBezTo>
                  <a:pt x="59904" y="78651"/>
                  <a:pt x="59854" y="78672"/>
                  <a:pt x="59817" y="78722"/>
                </a:cubicBezTo>
                <a:cubicBezTo>
                  <a:pt x="59425" y="79257"/>
                  <a:pt x="58996" y="79722"/>
                  <a:pt x="58555" y="80186"/>
                </a:cubicBezTo>
                <a:cubicBezTo>
                  <a:pt x="57996" y="80008"/>
                  <a:pt x="57436" y="79829"/>
                  <a:pt x="56865" y="79650"/>
                </a:cubicBezTo>
                <a:cubicBezTo>
                  <a:pt x="57270" y="79150"/>
                  <a:pt x="57627" y="78650"/>
                  <a:pt x="57984" y="78162"/>
                </a:cubicBezTo>
                <a:cubicBezTo>
                  <a:pt x="58061" y="78051"/>
                  <a:pt x="57960" y="77934"/>
                  <a:pt x="57857" y="77934"/>
                </a:cubicBezTo>
                <a:cubicBezTo>
                  <a:pt x="57817" y="77934"/>
                  <a:pt x="57776" y="77952"/>
                  <a:pt x="57746" y="77995"/>
                </a:cubicBezTo>
                <a:cubicBezTo>
                  <a:pt x="57365" y="78531"/>
                  <a:pt x="56924" y="79031"/>
                  <a:pt x="56496" y="79531"/>
                </a:cubicBezTo>
                <a:cubicBezTo>
                  <a:pt x="56186" y="79424"/>
                  <a:pt x="55877" y="79305"/>
                  <a:pt x="55579" y="79186"/>
                </a:cubicBezTo>
                <a:cubicBezTo>
                  <a:pt x="55841" y="78769"/>
                  <a:pt x="56067" y="78305"/>
                  <a:pt x="56246" y="77864"/>
                </a:cubicBezTo>
                <a:cubicBezTo>
                  <a:pt x="56260" y="77813"/>
                  <a:pt x="56229" y="77784"/>
                  <a:pt x="56195" y="77784"/>
                </a:cubicBezTo>
                <a:cubicBezTo>
                  <a:pt x="56174" y="77784"/>
                  <a:pt x="56152" y="77794"/>
                  <a:pt x="56138" y="77817"/>
                </a:cubicBezTo>
                <a:cubicBezTo>
                  <a:pt x="55912" y="78281"/>
                  <a:pt x="55650" y="78698"/>
                  <a:pt x="55353" y="79091"/>
                </a:cubicBezTo>
                <a:cubicBezTo>
                  <a:pt x="54995" y="78948"/>
                  <a:pt x="54650" y="78793"/>
                  <a:pt x="54341" y="78638"/>
                </a:cubicBezTo>
                <a:cubicBezTo>
                  <a:pt x="54698" y="78234"/>
                  <a:pt x="55043" y="77781"/>
                  <a:pt x="55341" y="77388"/>
                </a:cubicBezTo>
                <a:cubicBezTo>
                  <a:pt x="55429" y="77265"/>
                  <a:pt x="55308" y="77129"/>
                  <a:pt x="55187" y="77129"/>
                </a:cubicBezTo>
                <a:cubicBezTo>
                  <a:pt x="55144" y="77129"/>
                  <a:pt x="55101" y="77145"/>
                  <a:pt x="55067" y="77186"/>
                </a:cubicBezTo>
                <a:cubicBezTo>
                  <a:pt x="54757" y="77602"/>
                  <a:pt x="54424" y="78007"/>
                  <a:pt x="54067" y="78376"/>
                </a:cubicBezTo>
                <a:lnTo>
                  <a:pt x="54007" y="78436"/>
                </a:lnTo>
                <a:cubicBezTo>
                  <a:pt x="53924" y="78376"/>
                  <a:pt x="53817" y="78341"/>
                  <a:pt x="53733" y="78281"/>
                </a:cubicBezTo>
                <a:cubicBezTo>
                  <a:pt x="53614" y="78186"/>
                  <a:pt x="53495" y="78079"/>
                  <a:pt x="53388" y="77960"/>
                </a:cubicBezTo>
                <a:cubicBezTo>
                  <a:pt x="53876" y="77400"/>
                  <a:pt x="54353" y="76817"/>
                  <a:pt x="54829" y="76257"/>
                </a:cubicBezTo>
                <a:cubicBezTo>
                  <a:pt x="54829" y="76257"/>
                  <a:pt x="54829" y="76233"/>
                  <a:pt x="54841" y="76233"/>
                </a:cubicBezTo>
                <a:close/>
                <a:moveTo>
                  <a:pt x="93286" y="88592"/>
                </a:moveTo>
                <a:lnTo>
                  <a:pt x="93286" y="88592"/>
                </a:lnTo>
                <a:cubicBezTo>
                  <a:pt x="93048" y="89056"/>
                  <a:pt x="92810" y="89533"/>
                  <a:pt x="92572" y="90009"/>
                </a:cubicBezTo>
                <a:cubicBezTo>
                  <a:pt x="91881" y="90568"/>
                  <a:pt x="91143" y="91104"/>
                  <a:pt x="90428" y="91652"/>
                </a:cubicBezTo>
                <a:cubicBezTo>
                  <a:pt x="90286" y="91616"/>
                  <a:pt x="90155" y="91557"/>
                  <a:pt x="90000" y="91509"/>
                </a:cubicBezTo>
                <a:cubicBezTo>
                  <a:pt x="91190" y="90676"/>
                  <a:pt x="92274" y="89628"/>
                  <a:pt x="93286" y="88592"/>
                </a:cubicBezTo>
                <a:close/>
                <a:moveTo>
                  <a:pt x="61711" y="82234"/>
                </a:moveTo>
                <a:cubicBezTo>
                  <a:pt x="63270" y="82817"/>
                  <a:pt x="64830" y="83413"/>
                  <a:pt x="66402" y="83996"/>
                </a:cubicBezTo>
                <a:cubicBezTo>
                  <a:pt x="73772" y="86723"/>
                  <a:pt x="81189" y="89354"/>
                  <a:pt x="88654" y="91830"/>
                </a:cubicBezTo>
                <a:cubicBezTo>
                  <a:pt x="88631" y="91830"/>
                  <a:pt x="88631" y="91866"/>
                  <a:pt x="88631" y="91890"/>
                </a:cubicBezTo>
                <a:cubicBezTo>
                  <a:pt x="82868" y="89842"/>
                  <a:pt x="77034" y="87949"/>
                  <a:pt x="71295" y="85877"/>
                </a:cubicBezTo>
                <a:cubicBezTo>
                  <a:pt x="68223" y="84770"/>
                  <a:pt x="65163" y="83639"/>
                  <a:pt x="62092" y="82508"/>
                </a:cubicBezTo>
                <a:cubicBezTo>
                  <a:pt x="61913" y="82448"/>
                  <a:pt x="61734" y="82365"/>
                  <a:pt x="61556" y="82305"/>
                </a:cubicBezTo>
                <a:cubicBezTo>
                  <a:pt x="61603" y="82282"/>
                  <a:pt x="61651" y="82270"/>
                  <a:pt x="61711" y="82234"/>
                </a:cubicBezTo>
                <a:close/>
                <a:moveTo>
                  <a:pt x="91881" y="91390"/>
                </a:moveTo>
                <a:cubicBezTo>
                  <a:pt x="91774" y="91616"/>
                  <a:pt x="91667" y="91819"/>
                  <a:pt x="91560" y="92045"/>
                </a:cubicBezTo>
                <a:cubicBezTo>
                  <a:pt x="91464" y="92009"/>
                  <a:pt x="91369" y="91973"/>
                  <a:pt x="91262" y="91938"/>
                </a:cubicBezTo>
                <a:cubicBezTo>
                  <a:pt x="91476" y="91759"/>
                  <a:pt x="91679" y="91580"/>
                  <a:pt x="91881" y="91390"/>
                </a:cubicBezTo>
                <a:close/>
                <a:moveTo>
                  <a:pt x="89226" y="92009"/>
                </a:moveTo>
                <a:cubicBezTo>
                  <a:pt x="89393" y="92057"/>
                  <a:pt x="89559" y="92116"/>
                  <a:pt x="89714" y="92176"/>
                </a:cubicBezTo>
                <a:cubicBezTo>
                  <a:pt x="89690" y="92211"/>
                  <a:pt x="89655" y="92223"/>
                  <a:pt x="89631" y="92247"/>
                </a:cubicBezTo>
                <a:lnTo>
                  <a:pt x="89143" y="92069"/>
                </a:lnTo>
                <a:cubicBezTo>
                  <a:pt x="89166" y="92057"/>
                  <a:pt x="89202" y="92033"/>
                  <a:pt x="89226" y="92009"/>
                </a:cubicBezTo>
                <a:close/>
                <a:moveTo>
                  <a:pt x="91821" y="92902"/>
                </a:moveTo>
                <a:cubicBezTo>
                  <a:pt x="91811" y="92921"/>
                  <a:pt x="91800" y="92940"/>
                  <a:pt x="91790" y="92958"/>
                </a:cubicBezTo>
                <a:lnTo>
                  <a:pt x="91790" y="92958"/>
                </a:lnTo>
                <a:cubicBezTo>
                  <a:pt x="91789" y="92952"/>
                  <a:pt x="91788" y="92945"/>
                  <a:pt x="91786" y="92938"/>
                </a:cubicBezTo>
                <a:lnTo>
                  <a:pt x="91786" y="92902"/>
                </a:lnTo>
                <a:close/>
                <a:moveTo>
                  <a:pt x="90631" y="92485"/>
                </a:moveTo>
                <a:cubicBezTo>
                  <a:pt x="90881" y="92569"/>
                  <a:pt x="91119" y="92640"/>
                  <a:pt x="91357" y="92711"/>
                </a:cubicBezTo>
                <a:cubicBezTo>
                  <a:pt x="91417" y="92831"/>
                  <a:pt x="91536" y="92902"/>
                  <a:pt x="91679" y="92926"/>
                </a:cubicBezTo>
                <a:cubicBezTo>
                  <a:pt x="91658" y="92968"/>
                  <a:pt x="91711" y="93006"/>
                  <a:pt x="91751" y="93006"/>
                </a:cubicBezTo>
                <a:cubicBezTo>
                  <a:pt x="91756" y="93006"/>
                  <a:pt x="91761" y="93005"/>
                  <a:pt x="91766" y="93003"/>
                </a:cubicBezTo>
                <a:lnTo>
                  <a:pt x="91766" y="93003"/>
                </a:lnTo>
                <a:cubicBezTo>
                  <a:pt x="91696" y="93137"/>
                  <a:pt x="91635" y="93272"/>
                  <a:pt x="91560" y="93414"/>
                </a:cubicBezTo>
                <a:cubicBezTo>
                  <a:pt x="91560" y="93152"/>
                  <a:pt x="91429" y="92902"/>
                  <a:pt x="91107" y="92783"/>
                </a:cubicBezTo>
                <a:cubicBezTo>
                  <a:pt x="90905" y="92711"/>
                  <a:pt x="90714" y="92652"/>
                  <a:pt x="90524" y="92581"/>
                </a:cubicBezTo>
                <a:cubicBezTo>
                  <a:pt x="90548" y="92545"/>
                  <a:pt x="90595" y="92521"/>
                  <a:pt x="90631" y="92485"/>
                </a:cubicBezTo>
                <a:close/>
                <a:moveTo>
                  <a:pt x="82213" y="92128"/>
                </a:moveTo>
                <a:lnTo>
                  <a:pt x="82213" y="92128"/>
                </a:lnTo>
                <a:cubicBezTo>
                  <a:pt x="82487" y="92188"/>
                  <a:pt x="82749" y="92247"/>
                  <a:pt x="83023" y="92330"/>
                </a:cubicBezTo>
                <a:cubicBezTo>
                  <a:pt x="83189" y="92366"/>
                  <a:pt x="84487" y="92962"/>
                  <a:pt x="85964" y="93604"/>
                </a:cubicBezTo>
                <a:cubicBezTo>
                  <a:pt x="84416" y="93021"/>
                  <a:pt x="82999" y="92450"/>
                  <a:pt x="82213" y="92128"/>
                </a:cubicBezTo>
                <a:close/>
                <a:moveTo>
                  <a:pt x="91071" y="94390"/>
                </a:moveTo>
                <a:cubicBezTo>
                  <a:pt x="91059" y="94438"/>
                  <a:pt x="91059" y="94450"/>
                  <a:pt x="91048" y="94474"/>
                </a:cubicBezTo>
                <a:cubicBezTo>
                  <a:pt x="91024" y="94438"/>
                  <a:pt x="91012" y="94426"/>
                  <a:pt x="91000" y="94414"/>
                </a:cubicBezTo>
                <a:cubicBezTo>
                  <a:pt x="91024" y="94414"/>
                  <a:pt x="91048" y="94390"/>
                  <a:pt x="91071" y="94390"/>
                </a:cubicBezTo>
                <a:close/>
                <a:moveTo>
                  <a:pt x="92453" y="94914"/>
                </a:moveTo>
                <a:cubicBezTo>
                  <a:pt x="92476" y="95045"/>
                  <a:pt x="92512" y="95164"/>
                  <a:pt x="92595" y="95259"/>
                </a:cubicBezTo>
                <a:cubicBezTo>
                  <a:pt x="92475" y="95293"/>
                  <a:pt x="92327" y="95308"/>
                  <a:pt x="92158" y="95308"/>
                </a:cubicBezTo>
                <a:cubicBezTo>
                  <a:pt x="92027" y="95308"/>
                  <a:pt x="91882" y="95299"/>
                  <a:pt x="91726" y="95283"/>
                </a:cubicBezTo>
                <a:cubicBezTo>
                  <a:pt x="91881" y="95283"/>
                  <a:pt x="92024" y="95248"/>
                  <a:pt x="92143" y="95164"/>
                </a:cubicBezTo>
                <a:cubicBezTo>
                  <a:pt x="92250" y="95093"/>
                  <a:pt x="92357" y="95009"/>
                  <a:pt x="92453" y="94914"/>
                </a:cubicBezTo>
                <a:close/>
                <a:moveTo>
                  <a:pt x="97917" y="86639"/>
                </a:moveTo>
                <a:cubicBezTo>
                  <a:pt x="96501" y="89616"/>
                  <a:pt x="95072" y="92592"/>
                  <a:pt x="93679" y="95557"/>
                </a:cubicBezTo>
                <a:cubicBezTo>
                  <a:pt x="93667" y="95486"/>
                  <a:pt x="93631" y="95426"/>
                  <a:pt x="93584" y="95367"/>
                </a:cubicBezTo>
                <a:cubicBezTo>
                  <a:pt x="93667" y="95307"/>
                  <a:pt x="93738" y="95212"/>
                  <a:pt x="93774" y="95093"/>
                </a:cubicBezTo>
                <a:cubicBezTo>
                  <a:pt x="95167" y="92283"/>
                  <a:pt x="96536" y="89449"/>
                  <a:pt x="97917" y="86639"/>
                </a:cubicBezTo>
                <a:close/>
                <a:moveTo>
                  <a:pt x="31417" y="0"/>
                </a:moveTo>
                <a:cubicBezTo>
                  <a:pt x="31339" y="0"/>
                  <a:pt x="31260" y="40"/>
                  <a:pt x="31231" y="129"/>
                </a:cubicBezTo>
                <a:cubicBezTo>
                  <a:pt x="31207" y="129"/>
                  <a:pt x="31207" y="105"/>
                  <a:pt x="31195" y="105"/>
                </a:cubicBezTo>
                <a:cubicBezTo>
                  <a:pt x="31160" y="75"/>
                  <a:pt x="31121" y="62"/>
                  <a:pt x="31082" y="62"/>
                </a:cubicBezTo>
                <a:cubicBezTo>
                  <a:pt x="30922" y="62"/>
                  <a:pt x="30763" y="283"/>
                  <a:pt x="30897" y="426"/>
                </a:cubicBezTo>
                <a:cubicBezTo>
                  <a:pt x="30957" y="486"/>
                  <a:pt x="31016" y="522"/>
                  <a:pt x="31064" y="581"/>
                </a:cubicBezTo>
                <a:cubicBezTo>
                  <a:pt x="30492" y="2391"/>
                  <a:pt x="29945" y="4189"/>
                  <a:pt x="29397" y="5987"/>
                </a:cubicBezTo>
                <a:cubicBezTo>
                  <a:pt x="29397" y="5987"/>
                  <a:pt x="29397" y="5975"/>
                  <a:pt x="29385" y="5975"/>
                </a:cubicBezTo>
                <a:cubicBezTo>
                  <a:pt x="27909" y="5606"/>
                  <a:pt x="26825" y="4784"/>
                  <a:pt x="25825" y="3653"/>
                </a:cubicBezTo>
                <a:cubicBezTo>
                  <a:pt x="25763" y="3579"/>
                  <a:pt x="25689" y="3548"/>
                  <a:pt x="25618" y="3548"/>
                </a:cubicBezTo>
                <a:cubicBezTo>
                  <a:pt x="25414" y="3548"/>
                  <a:pt x="25229" y="3799"/>
                  <a:pt x="25397" y="4010"/>
                </a:cubicBezTo>
                <a:lnTo>
                  <a:pt x="25408" y="4022"/>
                </a:lnTo>
                <a:cubicBezTo>
                  <a:pt x="19860" y="20155"/>
                  <a:pt x="15610" y="36812"/>
                  <a:pt x="10657" y="53135"/>
                </a:cubicBezTo>
                <a:cubicBezTo>
                  <a:pt x="10580" y="53423"/>
                  <a:pt x="10819" y="53625"/>
                  <a:pt x="11040" y="53625"/>
                </a:cubicBezTo>
                <a:cubicBezTo>
                  <a:pt x="11093" y="53625"/>
                  <a:pt x="11146" y="53613"/>
                  <a:pt x="11192" y="53588"/>
                </a:cubicBezTo>
                <a:cubicBezTo>
                  <a:pt x="17324" y="57017"/>
                  <a:pt x="23968" y="59684"/>
                  <a:pt x="30338" y="62613"/>
                </a:cubicBezTo>
                <a:cubicBezTo>
                  <a:pt x="36267" y="65339"/>
                  <a:pt x="42411" y="67827"/>
                  <a:pt x="47661" y="71721"/>
                </a:cubicBezTo>
                <a:cubicBezTo>
                  <a:pt x="47578" y="71721"/>
                  <a:pt x="47506" y="71745"/>
                  <a:pt x="47435" y="71757"/>
                </a:cubicBezTo>
                <a:cubicBezTo>
                  <a:pt x="40494" y="68613"/>
                  <a:pt x="33564" y="65458"/>
                  <a:pt x="26623" y="62339"/>
                </a:cubicBezTo>
                <a:cubicBezTo>
                  <a:pt x="23277" y="60839"/>
                  <a:pt x="19920" y="59303"/>
                  <a:pt x="16407" y="58219"/>
                </a:cubicBezTo>
                <a:cubicBezTo>
                  <a:pt x="14931" y="57755"/>
                  <a:pt x="13407" y="57540"/>
                  <a:pt x="11954" y="57112"/>
                </a:cubicBezTo>
                <a:cubicBezTo>
                  <a:pt x="11049" y="56850"/>
                  <a:pt x="9264" y="56636"/>
                  <a:pt x="8847" y="55600"/>
                </a:cubicBezTo>
                <a:cubicBezTo>
                  <a:pt x="8573" y="54957"/>
                  <a:pt x="9573" y="52826"/>
                  <a:pt x="9752" y="52183"/>
                </a:cubicBezTo>
                <a:cubicBezTo>
                  <a:pt x="13193" y="39050"/>
                  <a:pt x="16741" y="25548"/>
                  <a:pt x="18967" y="12047"/>
                </a:cubicBezTo>
                <a:cubicBezTo>
                  <a:pt x="19098" y="11821"/>
                  <a:pt x="19217" y="11618"/>
                  <a:pt x="19348" y="11392"/>
                </a:cubicBezTo>
                <a:cubicBezTo>
                  <a:pt x="19467" y="11201"/>
                  <a:pt x="19301" y="10987"/>
                  <a:pt x="19122" y="10987"/>
                </a:cubicBezTo>
                <a:cubicBezTo>
                  <a:pt x="19360" y="9475"/>
                  <a:pt x="19586" y="7939"/>
                  <a:pt x="19801" y="6427"/>
                </a:cubicBezTo>
                <a:cubicBezTo>
                  <a:pt x="20253" y="6725"/>
                  <a:pt x="20813" y="6903"/>
                  <a:pt x="21265" y="7201"/>
                </a:cubicBezTo>
                <a:cubicBezTo>
                  <a:pt x="21848" y="7558"/>
                  <a:pt x="22372" y="7987"/>
                  <a:pt x="22896" y="8415"/>
                </a:cubicBezTo>
                <a:cubicBezTo>
                  <a:pt x="22946" y="8455"/>
                  <a:pt x="22996" y="8472"/>
                  <a:pt x="23044" y="8472"/>
                </a:cubicBezTo>
                <a:cubicBezTo>
                  <a:pt x="23225" y="8472"/>
                  <a:pt x="23362" y="8226"/>
                  <a:pt x="23230" y="8046"/>
                </a:cubicBezTo>
                <a:cubicBezTo>
                  <a:pt x="22513" y="7064"/>
                  <a:pt x="21035" y="5769"/>
                  <a:pt x="19719" y="5769"/>
                </a:cubicBezTo>
                <a:cubicBezTo>
                  <a:pt x="19678" y="5769"/>
                  <a:pt x="19638" y="5770"/>
                  <a:pt x="19598" y="5772"/>
                </a:cubicBezTo>
                <a:cubicBezTo>
                  <a:pt x="19360" y="5784"/>
                  <a:pt x="19360" y="6082"/>
                  <a:pt x="19503" y="6213"/>
                </a:cubicBezTo>
                <a:cubicBezTo>
                  <a:pt x="19515" y="6225"/>
                  <a:pt x="19527" y="6225"/>
                  <a:pt x="19539" y="6248"/>
                </a:cubicBezTo>
                <a:cubicBezTo>
                  <a:pt x="19396" y="6808"/>
                  <a:pt x="19265" y="7368"/>
                  <a:pt x="19122" y="7939"/>
                </a:cubicBezTo>
                <a:cubicBezTo>
                  <a:pt x="19098" y="7880"/>
                  <a:pt x="19050" y="7820"/>
                  <a:pt x="19027" y="7761"/>
                </a:cubicBezTo>
                <a:cubicBezTo>
                  <a:pt x="18974" y="7666"/>
                  <a:pt x="18894" y="7627"/>
                  <a:pt x="18795" y="7627"/>
                </a:cubicBezTo>
                <a:cubicBezTo>
                  <a:pt x="18781" y="7627"/>
                  <a:pt x="18767" y="7628"/>
                  <a:pt x="18753" y="7630"/>
                </a:cubicBezTo>
                <a:cubicBezTo>
                  <a:pt x="18408" y="7653"/>
                  <a:pt x="18110" y="7796"/>
                  <a:pt x="17848" y="7987"/>
                </a:cubicBezTo>
                <a:cubicBezTo>
                  <a:pt x="17669" y="7975"/>
                  <a:pt x="17503" y="7951"/>
                  <a:pt x="17324" y="7927"/>
                </a:cubicBezTo>
                <a:cubicBezTo>
                  <a:pt x="16698" y="7811"/>
                  <a:pt x="16084" y="7402"/>
                  <a:pt x="15459" y="7402"/>
                </a:cubicBezTo>
                <a:cubicBezTo>
                  <a:pt x="15442" y="7402"/>
                  <a:pt x="15424" y="7403"/>
                  <a:pt x="15407" y="7403"/>
                </a:cubicBezTo>
                <a:cubicBezTo>
                  <a:pt x="15300" y="7403"/>
                  <a:pt x="15229" y="7463"/>
                  <a:pt x="15181" y="7522"/>
                </a:cubicBezTo>
                <a:cubicBezTo>
                  <a:pt x="15217" y="7380"/>
                  <a:pt x="15240" y="7225"/>
                  <a:pt x="15252" y="7082"/>
                </a:cubicBezTo>
                <a:cubicBezTo>
                  <a:pt x="15267" y="7018"/>
                  <a:pt x="15217" y="6979"/>
                  <a:pt x="15164" y="6979"/>
                </a:cubicBezTo>
                <a:cubicBezTo>
                  <a:pt x="15129" y="6979"/>
                  <a:pt x="15093" y="6996"/>
                  <a:pt x="15074" y="7034"/>
                </a:cubicBezTo>
                <a:cubicBezTo>
                  <a:pt x="11883" y="15690"/>
                  <a:pt x="10097" y="25060"/>
                  <a:pt x="7751" y="33990"/>
                </a:cubicBezTo>
                <a:cubicBezTo>
                  <a:pt x="5465" y="42777"/>
                  <a:pt x="3132" y="51564"/>
                  <a:pt x="834" y="60362"/>
                </a:cubicBezTo>
                <a:cubicBezTo>
                  <a:pt x="572" y="60898"/>
                  <a:pt x="298" y="61446"/>
                  <a:pt x="72" y="61993"/>
                </a:cubicBezTo>
                <a:cubicBezTo>
                  <a:pt x="0" y="62172"/>
                  <a:pt x="120" y="62363"/>
                  <a:pt x="286" y="62422"/>
                </a:cubicBezTo>
                <a:cubicBezTo>
                  <a:pt x="7037" y="65268"/>
                  <a:pt x="13978" y="67744"/>
                  <a:pt x="20825" y="70340"/>
                </a:cubicBezTo>
                <a:cubicBezTo>
                  <a:pt x="27599" y="72911"/>
                  <a:pt x="34445" y="76209"/>
                  <a:pt x="41446" y="78043"/>
                </a:cubicBezTo>
                <a:cubicBezTo>
                  <a:pt x="41477" y="78051"/>
                  <a:pt x="41505" y="78055"/>
                  <a:pt x="41532" y="78055"/>
                </a:cubicBezTo>
                <a:cubicBezTo>
                  <a:pt x="41746" y="78055"/>
                  <a:pt x="41839" y="77821"/>
                  <a:pt x="41744" y="77662"/>
                </a:cubicBezTo>
                <a:lnTo>
                  <a:pt x="41744" y="77662"/>
                </a:lnTo>
                <a:lnTo>
                  <a:pt x="42018" y="77757"/>
                </a:lnTo>
                <a:cubicBezTo>
                  <a:pt x="42018" y="77781"/>
                  <a:pt x="42018" y="77817"/>
                  <a:pt x="42041" y="77829"/>
                </a:cubicBezTo>
                <a:cubicBezTo>
                  <a:pt x="42458" y="78222"/>
                  <a:pt x="42911" y="78555"/>
                  <a:pt x="43375" y="78841"/>
                </a:cubicBezTo>
                <a:cubicBezTo>
                  <a:pt x="44488" y="81013"/>
                  <a:pt x="47024" y="82582"/>
                  <a:pt x="49457" y="82582"/>
                </a:cubicBezTo>
                <a:cubicBezTo>
                  <a:pt x="49758" y="82582"/>
                  <a:pt x="50057" y="82558"/>
                  <a:pt x="50352" y="82508"/>
                </a:cubicBezTo>
                <a:cubicBezTo>
                  <a:pt x="50622" y="82544"/>
                  <a:pt x="50896" y="82558"/>
                  <a:pt x="51175" y="82558"/>
                </a:cubicBezTo>
                <a:cubicBezTo>
                  <a:pt x="51351" y="82558"/>
                  <a:pt x="51529" y="82553"/>
                  <a:pt x="51709" y="82544"/>
                </a:cubicBezTo>
                <a:cubicBezTo>
                  <a:pt x="51793" y="82603"/>
                  <a:pt x="51900" y="82663"/>
                  <a:pt x="51983" y="82746"/>
                </a:cubicBezTo>
                <a:cubicBezTo>
                  <a:pt x="51924" y="82853"/>
                  <a:pt x="51959" y="83020"/>
                  <a:pt x="52126" y="83103"/>
                </a:cubicBezTo>
                <a:cubicBezTo>
                  <a:pt x="57020" y="85437"/>
                  <a:pt x="62389" y="87068"/>
                  <a:pt x="67664" y="88759"/>
                </a:cubicBezTo>
                <a:cubicBezTo>
                  <a:pt x="67926" y="88842"/>
                  <a:pt x="68211" y="88937"/>
                  <a:pt x="68473" y="89032"/>
                </a:cubicBezTo>
                <a:cubicBezTo>
                  <a:pt x="71807" y="90187"/>
                  <a:pt x="75141" y="91307"/>
                  <a:pt x="78498" y="92461"/>
                </a:cubicBezTo>
                <a:cubicBezTo>
                  <a:pt x="83535" y="94247"/>
                  <a:pt x="88583" y="96045"/>
                  <a:pt x="93691" y="97629"/>
                </a:cubicBezTo>
                <a:cubicBezTo>
                  <a:pt x="93721" y="97635"/>
                  <a:pt x="93753" y="97639"/>
                  <a:pt x="93785" y="97639"/>
                </a:cubicBezTo>
                <a:cubicBezTo>
                  <a:pt x="93930" y="97639"/>
                  <a:pt x="94080" y="97570"/>
                  <a:pt x="94119" y="97414"/>
                </a:cubicBezTo>
                <a:cubicBezTo>
                  <a:pt x="94298" y="96831"/>
                  <a:pt x="94453" y="96260"/>
                  <a:pt x="94584" y="95676"/>
                </a:cubicBezTo>
                <a:cubicBezTo>
                  <a:pt x="98489" y="87473"/>
                  <a:pt x="102359" y="79246"/>
                  <a:pt x="106240" y="71030"/>
                </a:cubicBezTo>
                <a:cubicBezTo>
                  <a:pt x="108800" y="65625"/>
                  <a:pt x="111622" y="60255"/>
                  <a:pt x="114170" y="54790"/>
                </a:cubicBezTo>
                <a:cubicBezTo>
                  <a:pt x="114300" y="54564"/>
                  <a:pt x="114420" y="54302"/>
                  <a:pt x="114515" y="54028"/>
                </a:cubicBezTo>
                <a:cubicBezTo>
                  <a:pt x="115777" y="51266"/>
                  <a:pt x="116956" y="48480"/>
                  <a:pt x="117980" y="45658"/>
                </a:cubicBezTo>
                <a:cubicBezTo>
                  <a:pt x="118005" y="45590"/>
                  <a:pt x="117939" y="45534"/>
                  <a:pt x="117878" y="45534"/>
                </a:cubicBezTo>
                <a:cubicBezTo>
                  <a:pt x="117853" y="45534"/>
                  <a:pt x="117830" y="45543"/>
                  <a:pt x="117813" y="45563"/>
                </a:cubicBezTo>
                <a:cubicBezTo>
                  <a:pt x="117741" y="45694"/>
                  <a:pt x="117670" y="45825"/>
                  <a:pt x="117587" y="45956"/>
                </a:cubicBezTo>
                <a:cubicBezTo>
                  <a:pt x="117610" y="45872"/>
                  <a:pt x="117575" y="45789"/>
                  <a:pt x="117503" y="45706"/>
                </a:cubicBezTo>
                <a:cubicBezTo>
                  <a:pt x="117456" y="45670"/>
                  <a:pt x="117384" y="45634"/>
                  <a:pt x="117325" y="45587"/>
                </a:cubicBezTo>
                <a:cubicBezTo>
                  <a:pt x="117297" y="45485"/>
                  <a:pt x="117219" y="45412"/>
                  <a:pt x="117130" y="45412"/>
                </a:cubicBezTo>
                <a:cubicBezTo>
                  <a:pt x="117104" y="45412"/>
                  <a:pt x="117078" y="45418"/>
                  <a:pt x="117051" y="45432"/>
                </a:cubicBezTo>
                <a:cubicBezTo>
                  <a:pt x="116622" y="45218"/>
                  <a:pt x="116098" y="45098"/>
                  <a:pt x="115682" y="44872"/>
                </a:cubicBezTo>
                <a:cubicBezTo>
                  <a:pt x="115539" y="44789"/>
                  <a:pt x="115384" y="44694"/>
                  <a:pt x="115241" y="44598"/>
                </a:cubicBezTo>
                <a:cubicBezTo>
                  <a:pt x="115170" y="44277"/>
                  <a:pt x="115027" y="43979"/>
                  <a:pt x="114777" y="43741"/>
                </a:cubicBezTo>
                <a:cubicBezTo>
                  <a:pt x="114725" y="43690"/>
                  <a:pt x="114670" y="43666"/>
                  <a:pt x="114609" y="43666"/>
                </a:cubicBezTo>
                <a:cubicBezTo>
                  <a:pt x="114572" y="43666"/>
                  <a:pt x="114532" y="43675"/>
                  <a:pt x="114491" y="43694"/>
                </a:cubicBezTo>
                <a:cubicBezTo>
                  <a:pt x="114431" y="43717"/>
                  <a:pt x="114360" y="43729"/>
                  <a:pt x="114300" y="43765"/>
                </a:cubicBezTo>
                <a:cubicBezTo>
                  <a:pt x="114562" y="43241"/>
                  <a:pt x="114824" y="42717"/>
                  <a:pt x="115074" y="42205"/>
                </a:cubicBezTo>
                <a:lnTo>
                  <a:pt x="115134" y="42205"/>
                </a:lnTo>
                <a:cubicBezTo>
                  <a:pt x="115313" y="42205"/>
                  <a:pt x="115503" y="41955"/>
                  <a:pt x="115348" y="41800"/>
                </a:cubicBezTo>
                <a:cubicBezTo>
                  <a:pt x="114740" y="41222"/>
                  <a:pt x="113717" y="41018"/>
                  <a:pt x="112735" y="41018"/>
                </a:cubicBezTo>
                <a:cubicBezTo>
                  <a:pt x="112140" y="41018"/>
                  <a:pt x="111560" y="41093"/>
                  <a:pt x="111098" y="41205"/>
                </a:cubicBezTo>
                <a:cubicBezTo>
                  <a:pt x="110836" y="41265"/>
                  <a:pt x="110824" y="41705"/>
                  <a:pt x="111133" y="41705"/>
                </a:cubicBezTo>
                <a:cubicBezTo>
                  <a:pt x="111550" y="41705"/>
                  <a:pt x="111955" y="41729"/>
                  <a:pt x="112372" y="41753"/>
                </a:cubicBezTo>
                <a:cubicBezTo>
                  <a:pt x="112336" y="41753"/>
                  <a:pt x="112288" y="41765"/>
                  <a:pt x="112276" y="41800"/>
                </a:cubicBezTo>
                <a:cubicBezTo>
                  <a:pt x="111133" y="43074"/>
                  <a:pt x="109871" y="44194"/>
                  <a:pt x="108574" y="45313"/>
                </a:cubicBezTo>
                <a:cubicBezTo>
                  <a:pt x="108538" y="45337"/>
                  <a:pt x="108538" y="45372"/>
                  <a:pt x="108526" y="45384"/>
                </a:cubicBezTo>
                <a:cubicBezTo>
                  <a:pt x="109717" y="42503"/>
                  <a:pt x="110895" y="39610"/>
                  <a:pt x="112014" y="36705"/>
                </a:cubicBezTo>
                <a:lnTo>
                  <a:pt x="112038" y="36705"/>
                </a:lnTo>
                <a:cubicBezTo>
                  <a:pt x="112380" y="36636"/>
                  <a:pt x="112318" y="36142"/>
                  <a:pt x="111978" y="36142"/>
                </a:cubicBezTo>
                <a:cubicBezTo>
                  <a:pt x="111963" y="36142"/>
                  <a:pt x="111947" y="36143"/>
                  <a:pt x="111931" y="36145"/>
                </a:cubicBezTo>
                <a:cubicBezTo>
                  <a:pt x="111452" y="36218"/>
                  <a:pt x="110990" y="36258"/>
                  <a:pt x="110536" y="36258"/>
                </a:cubicBezTo>
                <a:cubicBezTo>
                  <a:pt x="109580" y="36258"/>
                  <a:pt x="108665" y="36077"/>
                  <a:pt x="107728" y="35633"/>
                </a:cubicBezTo>
                <a:lnTo>
                  <a:pt x="107716" y="35633"/>
                </a:lnTo>
                <a:cubicBezTo>
                  <a:pt x="108443" y="33907"/>
                  <a:pt x="109169" y="32168"/>
                  <a:pt x="109895" y="30430"/>
                </a:cubicBezTo>
                <a:cubicBezTo>
                  <a:pt x="109979" y="30430"/>
                  <a:pt x="110062" y="30418"/>
                  <a:pt x="110133" y="30418"/>
                </a:cubicBezTo>
                <a:cubicBezTo>
                  <a:pt x="110371" y="30394"/>
                  <a:pt x="110360" y="29978"/>
                  <a:pt x="110121" y="29978"/>
                </a:cubicBezTo>
                <a:lnTo>
                  <a:pt x="110098" y="29978"/>
                </a:lnTo>
                <a:cubicBezTo>
                  <a:pt x="110147" y="29838"/>
                  <a:pt x="110009" y="29715"/>
                  <a:pt x="109884" y="29715"/>
                </a:cubicBezTo>
                <a:cubicBezTo>
                  <a:pt x="109827" y="29715"/>
                  <a:pt x="109774" y="29740"/>
                  <a:pt x="109740" y="29799"/>
                </a:cubicBezTo>
                <a:lnTo>
                  <a:pt x="109645" y="29978"/>
                </a:lnTo>
                <a:cubicBezTo>
                  <a:pt x="109163" y="29984"/>
                  <a:pt x="108681" y="29987"/>
                  <a:pt x="108199" y="29987"/>
                </a:cubicBezTo>
                <a:cubicBezTo>
                  <a:pt x="106955" y="29987"/>
                  <a:pt x="105710" y="29968"/>
                  <a:pt x="104466" y="29942"/>
                </a:cubicBezTo>
                <a:cubicBezTo>
                  <a:pt x="104656" y="29906"/>
                  <a:pt x="104871" y="29894"/>
                  <a:pt x="105061" y="29859"/>
                </a:cubicBezTo>
                <a:cubicBezTo>
                  <a:pt x="105265" y="29836"/>
                  <a:pt x="105221" y="29534"/>
                  <a:pt x="105033" y="29534"/>
                </a:cubicBezTo>
                <a:cubicBezTo>
                  <a:pt x="105023" y="29534"/>
                  <a:pt x="105013" y="29535"/>
                  <a:pt x="105002" y="29537"/>
                </a:cubicBezTo>
                <a:cubicBezTo>
                  <a:pt x="103670" y="29709"/>
                  <a:pt x="102347" y="29789"/>
                  <a:pt x="101033" y="29789"/>
                </a:cubicBezTo>
                <a:cubicBezTo>
                  <a:pt x="95415" y="29789"/>
                  <a:pt x="89958" y="28319"/>
                  <a:pt x="84690" y="26215"/>
                </a:cubicBezTo>
                <a:cubicBezTo>
                  <a:pt x="80939" y="24719"/>
                  <a:pt x="76853" y="21769"/>
                  <a:pt x="72688" y="21769"/>
                </a:cubicBezTo>
                <a:cubicBezTo>
                  <a:pt x="72145" y="21769"/>
                  <a:pt x="71601" y="21819"/>
                  <a:pt x="71057" y="21929"/>
                </a:cubicBezTo>
                <a:cubicBezTo>
                  <a:pt x="70485" y="21977"/>
                  <a:pt x="69938" y="22048"/>
                  <a:pt x="69390" y="22179"/>
                </a:cubicBezTo>
                <a:cubicBezTo>
                  <a:pt x="69235" y="22227"/>
                  <a:pt x="69057" y="22274"/>
                  <a:pt x="68878" y="22310"/>
                </a:cubicBezTo>
                <a:cubicBezTo>
                  <a:pt x="68866" y="22096"/>
                  <a:pt x="68854" y="21869"/>
                  <a:pt x="68819" y="21643"/>
                </a:cubicBezTo>
                <a:cubicBezTo>
                  <a:pt x="68813" y="21545"/>
                  <a:pt x="68750" y="21500"/>
                  <a:pt x="68679" y="21500"/>
                </a:cubicBezTo>
                <a:cubicBezTo>
                  <a:pt x="68588" y="21500"/>
                  <a:pt x="68485" y="21575"/>
                  <a:pt x="68485" y="21703"/>
                </a:cubicBezTo>
                <a:cubicBezTo>
                  <a:pt x="68470" y="21700"/>
                  <a:pt x="68455" y="21698"/>
                  <a:pt x="68441" y="21698"/>
                </a:cubicBezTo>
                <a:cubicBezTo>
                  <a:pt x="68396" y="21698"/>
                  <a:pt x="68351" y="21712"/>
                  <a:pt x="68307" y="21738"/>
                </a:cubicBezTo>
                <a:cubicBezTo>
                  <a:pt x="68033" y="21215"/>
                  <a:pt x="67676" y="20703"/>
                  <a:pt x="67390" y="20310"/>
                </a:cubicBezTo>
                <a:cubicBezTo>
                  <a:pt x="67068" y="19845"/>
                  <a:pt x="66675" y="19429"/>
                  <a:pt x="66271" y="19024"/>
                </a:cubicBezTo>
                <a:cubicBezTo>
                  <a:pt x="63258" y="15273"/>
                  <a:pt x="57424" y="14988"/>
                  <a:pt x="53090" y="13559"/>
                </a:cubicBezTo>
                <a:cubicBezTo>
                  <a:pt x="46435" y="11356"/>
                  <a:pt x="40184" y="8261"/>
                  <a:pt x="35398" y="3058"/>
                </a:cubicBezTo>
                <a:cubicBezTo>
                  <a:pt x="35359" y="3016"/>
                  <a:pt x="35314" y="2999"/>
                  <a:pt x="35271" y="2999"/>
                </a:cubicBezTo>
                <a:cubicBezTo>
                  <a:pt x="35143" y="2999"/>
                  <a:pt x="35029" y="3153"/>
                  <a:pt x="35136" y="3260"/>
                </a:cubicBezTo>
                <a:cubicBezTo>
                  <a:pt x="35279" y="3415"/>
                  <a:pt x="35422" y="3546"/>
                  <a:pt x="35553" y="3701"/>
                </a:cubicBezTo>
                <a:cubicBezTo>
                  <a:pt x="34219" y="2605"/>
                  <a:pt x="32874" y="1522"/>
                  <a:pt x="31564" y="403"/>
                </a:cubicBezTo>
                <a:cubicBezTo>
                  <a:pt x="31588" y="343"/>
                  <a:pt x="31600" y="272"/>
                  <a:pt x="31612" y="212"/>
                </a:cubicBezTo>
                <a:cubicBezTo>
                  <a:pt x="31639" y="80"/>
                  <a:pt x="31529" y="0"/>
                  <a:pt x="3141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1" name="Google Shape;3521;p46"/>
          <p:cNvSpPr/>
          <p:nvPr/>
        </p:nvSpPr>
        <p:spPr>
          <a:xfrm rot="1143741">
            <a:off x="3632648" y="455850"/>
            <a:ext cx="2167733" cy="2754518"/>
          </a:xfrm>
          <a:custGeom>
            <a:rect b="b" l="l" r="r" t="t"/>
            <a:pathLst>
              <a:path extrusionOk="0" h="64884" w="51062">
                <a:moveTo>
                  <a:pt x="47949" y="3049"/>
                </a:moveTo>
                <a:lnTo>
                  <a:pt x="47949" y="3049"/>
                </a:lnTo>
                <a:cubicBezTo>
                  <a:pt x="46163" y="5133"/>
                  <a:pt x="44413" y="7240"/>
                  <a:pt x="42663" y="9335"/>
                </a:cubicBezTo>
                <a:lnTo>
                  <a:pt x="42710" y="8716"/>
                </a:lnTo>
                <a:cubicBezTo>
                  <a:pt x="42782" y="7907"/>
                  <a:pt x="42937" y="7097"/>
                  <a:pt x="42889" y="6287"/>
                </a:cubicBezTo>
                <a:cubicBezTo>
                  <a:pt x="43020" y="6204"/>
                  <a:pt x="43151" y="6121"/>
                  <a:pt x="43306" y="6037"/>
                </a:cubicBezTo>
                <a:lnTo>
                  <a:pt x="43306" y="6037"/>
                </a:lnTo>
                <a:cubicBezTo>
                  <a:pt x="43151" y="6895"/>
                  <a:pt x="42949" y="7752"/>
                  <a:pt x="42758" y="8609"/>
                </a:cubicBezTo>
                <a:cubicBezTo>
                  <a:pt x="42715" y="8737"/>
                  <a:pt x="42804" y="8810"/>
                  <a:pt x="42898" y="8810"/>
                </a:cubicBezTo>
                <a:cubicBezTo>
                  <a:pt x="42961" y="8810"/>
                  <a:pt x="43027" y="8776"/>
                  <a:pt x="43056" y="8704"/>
                </a:cubicBezTo>
                <a:cubicBezTo>
                  <a:pt x="43425" y="7776"/>
                  <a:pt x="43603" y="6776"/>
                  <a:pt x="43699" y="5787"/>
                </a:cubicBezTo>
                <a:cubicBezTo>
                  <a:pt x="45139" y="4906"/>
                  <a:pt x="46568" y="4001"/>
                  <a:pt x="47949" y="3049"/>
                </a:cubicBezTo>
                <a:close/>
                <a:moveTo>
                  <a:pt x="50045" y="1513"/>
                </a:moveTo>
                <a:lnTo>
                  <a:pt x="50045" y="1513"/>
                </a:lnTo>
                <a:cubicBezTo>
                  <a:pt x="49902" y="1942"/>
                  <a:pt x="49140" y="3609"/>
                  <a:pt x="48961" y="4275"/>
                </a:cubicBezTo>
                <a:cubicBezTo>
                  <a:pt x="48533" y="5883"/>
                  <a:pt x="48223" y="7609"/>
                  <a:pt x="47818" y="9312"/>
                </a:cubicBezTo>
                <a:lnTo>
                  <a:pt x="47771" y="9312"/>
                </a:lnTo>
                <a:cubicBezTo>
                  <a:pt x="46092" y="9716"/>
                  <a:pt x="44270" y="10252"/>
                  <a:pt x="42603" y="11026"/>
                </a:cubicBezTo>
                <a:cubicBezTo>
                  <a:pt x="43353" y="10074"/>
                  <a:pt x="44115" y="9133"/>
                  <a:pt x="44854" y="8181"/>
                </a:cubicBezTo>
                <a:cubicBezTo>
                  <a:pt x="46342" y="6287"/>
                  <a:pt x="48294" y="4359"/>
                  <a:pt x="49497" y="2287"/>
                </a:cubicBezTo>
                <a:cubicBezTo>
                  <a:pt x="49664" y="1989"/>
                  <a:pt x="49795" y="1775"/>
                  <a:pt x="49878" y="1644"/>
                </a:cubicBezTo>
                <a:cubicBezTo>
                  <a:pt x="49949" y="1596"/>
                  <a:pt x="49997" y="1561"/>
                  <a:pt x="50045" y="1513"/>
                </a:cubicBezTo>
                <a:close/>
                <a:moveTo>
                  <a:pt x="42603" y="6454"/>
                </a:moveTo>
                <a:cubicBezTo>
                  <a:pt x="42389" y="7049"/>
                  <a:pt x="42306" y="7704"/>
                  <a:pt x="42234" y="8359"/>
                </a:cubicBezTo>
                <a:cubicBezTo>
                  <a:pt x="42175" y="8895"/>
                  <a:pt x="42115" y="9443"/>
                  <a:pt x="42115" y="9990"/>
                </a:cubicBezTo>
                <a:cubicBezTo>
                  <a:pt x="41817" y="10371"/>
                  <a:pt x="41508" y="10717"/>
                  <a:pt x="41210" y="11098"/>
                </a:cubicBezTo>
                <a:cubicBezTo>
                  <a:pt x="41532" y="9740"/>
                  <a:pt x="41770" y="8312"/>
                  <a:pt x="41817" y="6930"/>
                </a:cubicBezTo>
                <a:cubicBezTo>
                  <a:pt x="42091" y="6764"/>
                  <a:pt x="42341" y="6609"/>
                  <a:pt x="42603" y="6454"/>
                </a:cubicBezTo>
                <a:close/>
                <a:moveTo>
                  <a:pt x="41377" y="7192"/>
                </a:moveTo>
                <a:lnTo>
                  <a:pt x="41377" y="7192"/>
                </a:lnTo>
                <a:cubicBezTo>
                  <a:pt x="41032" y="8597"/>
                  <a:pt x="40865" y="10086"/>
                  <a:pt x="40805" y="11514"/>
                </a:cubicBezTo>
                <a:cubicBezTo>
                  <a:pt x="40805" y="11526"/>
                  <a:pt x="40817" y="11538"/>
                  <a:pt x="40817" y="11562"/>
                </a:cubicBezTo>
                <a:cubicBezTo>
                  <a:pt x="40698" y="11705"/>
                  <a:pt x="40567" y="11860"/>
                  <a:pt x="40448" y="12002"/>
                </a:cubicBezTo>
                <a:cubicBezTo>
                  <a:pt x="40567" y="11300"/>
                  <a:pt x="40627" y="10586"/>
                  <a:pt x="40674" y="9871"/>
                </a:cubicBezTo>
                <a:cubicBezTo>
                  <a:pt x="40722" y="9181"/>
                  <a:pt x="40817" y="8323"/>
                  <a:pt x="40746" y="7561"/>
                </a:cubicBezTo>
                <a:cubicBezTo>
                  <a:pt x="40948" y="7454"/>
                  <a:pt x="41163" y="7311"/>
                  <a:pt x="41377" y="7192"/>
                </a:cubicBezTo>
                <a:close/>
                <a:moveTo>
                  <a:pt x="40210" y="7895"/>
                </a:moveTo>
                <a:cubicBezTo>
                  <a:pt x="40186" y="8383"/>
                  <a:pt x="40198" y="8883"/>
                  <a:pt x="40151" y="9324"/>
                </a:cubicBezTo>
                <a:cubicBezTo>
                  <a:pt x="40067" y="10455"/>
                  <a:pt x="39912" y="11574"/>
                  <a:pt x="39805" y="12693"/>
                </a:cubicBezTo>
                <a:cubicBezTo>
                  <a:pt x="39662" y="12812"/>
                  <a:pt x="39496" y="12931"/>
                  <a:pt x="39365" y="13062"/>
                </a:cubicBezTo>
                <a:cubicBezTo>
                  <a:pt x="39627" y="11479"/>
                  <a:pt x="39710" y="9847"/>
                  <a:pt x="39603" y="8264"/>
                </a:cubicBezTo>
                <a:cubicBezTo>
                  <a:pt x="39805" y="8145"/>
                  <a:pt x="40008" y="8014"/>
                  <a:pt x="40210" y="7895"/>
                </a:cubicBezTo>
                <a:close/>
                <a:moveTo>
                  <a:pt x="11076" y="46590"/>
                </a:moveTo>
                <a:cubicBezTo>
                  <a:pt x="10849" y="46959"/>
                  <a:pt x="10623" y="47340"/>
                  <a:pt x="10397" y="47685"/>
                </a:cubicBezTo>
                <a:cubicBezTo>
                  <a:pt x="10325" y="47721"/>
                  <a:pt x="10278" y="47733"/>
                  <a:pt x="10218" y="47757"/>
                </a:cubicBezTo>
                <a:lnTo>
                  <a:pt x="11076" y="46590"/>
                </a:lnTo>
                <a:close/>
                <a:moveTo>
                  <a:pt x="9766" y="48674"/>
                </a:moveTo>
                <a:cubicBezTo>
                  <a:pt x="9528" y="49019"/>
                  <a:pt x="9290" y="49376"/>
                  <a:pt x="9016" y="49733"/>
                </a:cubicBezTo>
                <a:cubicBezTo>
                  <a:pt x="8980" y="49706"/>
                  <a:pt x="8958" y="49693"/>
                  <a:pt x="8924" y="49693"/>
                </a:cubicBezTo>
                <a:cubicBezTo>
                  <a:pt x="8912" y="49693"/>
                  <a:pt x="8900" y="49695"/>
                  <a:pt x="8885" y="49698"/>
                </a:cubicBezTo>
                <a:cubicBezTo>
                  <a:pt x="9111" y="49364"/>
                  <a:pt x="9325" y="49019"/>
                  <a:pt x="9563" y="48686"/>
                </a:cubicBezTo>
                <a:cubicBezTo>
                  <a:pt x="9623" y="48686"/>
                  <a:pt x="9706" y="48674"/>
                  <a:pt x="9766" y="48674"/>
                </a:cubicBezTo>
                <a:close/>
                <a:moveTo>
                  <a:pt x="39329" y="8454"/>
                </a:moveTo>
                <a:lnTo>
                  <a:pt x="39329" y="8454"/>
                </a:lnTo>
                <a:cubicBezTo>
                  <a:pt x="39198" y="10395"/>
                  <a:pt x="38936" y="12300"/>
                  <a:pt x="38650" y="14205"/>
                </a:cubicBezTo>
                <a:cubicBezTo>
                  <a:pt x="38377" y="14538"/>
                  <a:pt x="38103" y="14860"/>
                  <a:pt x="37829" y="15193"/>
                </a:cubicBezTo>
                <a:cubicBezTo>
                  <a:pt x="37960" y="14598"/>
                  <a:pt x="38007" y="13943"/>
                  <a:pt x="38019" y="13372"/>
                </a:cubicBezTo>
                <a:cubicBezTo>
                  <a:pt x="38019" y="13282"/>
                  <a:pt x="37954" y="13238"/>
                  <a:pt x="37888" y="13238"/>
                </a:cubicBezTo>
                <a:cubicBezTo>
                  <a:pt x="37823" y="13238"/>
                  <a:pt x="37757" y="13282"/>
                  <a:pt x="37757" y="13372"/>
                </a:cubicBezTo>
                <a:cubicBezTo>
                  <a:pt x="37710" y="14265"/>
                  <a:pt x="37424" y="15050"/>
                  <a:pt x="37245" y="15884"/>
                </a:cubicBezTo>
                <a:cubicBezTo>
                  <a:pt x="37210" y="15932"/>
                  <a:pt x="37174" y="15979"/>
                  <a:pt x="37126" y="16027"/>
                </a:cubicBezTo>
                <a:cubicBezTo>
                  <a:pt x="37341" y="15086"/>
                  <a:pt x="37531" y="14146"/>
                  <a:pt x="37769" y="13205"/>
                </a:cubicBezTo>
                <a:cubicBezTo>
                  <a:pt x="37806" y="13075"/>
                  <a:pt x="37687" y="12984"/>
                  <a:pt x="37576" y="12984"/>
                </a:cubicBezTo>
                <a:cubicBezTo>
                  <a:pt x="37504" y="12984"/>
                  <a:pt x="37435" y="13021"/>
                  <a:pt x="37412" y="13110"/>
                </a:cubicBezTo>
                <a:cubicBezTo>
                  <a:pt x="37126" y="14277"/>
                  <a:pt x="36817" y="15467"/>
                  <a:pt x="36591" y="16658"/>
                </a:cubicBezTo>
                <a:cubicBezTo>
                  <a:pt x="36460" y="16824"/>
                  <a:pt x="36305" y="16991"/>
                  <a:pt x="36174" y="17158"/>
                </a:cubicBezTo>
                <a:cubicBezTo>
                  <a:pt x="36352" y="16146"/>
                  <a:pt x="36472" y="15134"/>
                  <a:pt x="36555" y="14098"/>
                </a:cubicBezTo>
                <a:cubicBezTo>
                  <a:pt x="36561" y="14023"/>
                  <a:pt x="36506" y="13988"/>
                  <a:pt x="36446" y="13988"/>
                </a:cubicBezTo>
                <a:cubicBezTo>
                  <a:pt x="36392" y="13988"/>
                  <a:pt x="36334" y="14017"/>
                  <a:pt x="36317" y="14074"/>
                </a:cubicBezTo>
                <a:cubicBezTo>
                  <a:pt x="36281" y="14157"/>
                  <a:pt x="36233" y="14241"/>
                  <a:pt x="36210" y="14324"/>
                </a:cubicBezTo>
                <a:cubicBezTo>
                  <a:pt x="36174" y="14384"/>
                  <a:pt x="36222" y="14431"/>
                  <a:pt x="36269" y="14455"/>
                </a:cubicBezTo>
                <a:cubicBezTo>
                  <a:pt x="36150" y="15515"/>
                  <a:pt x="35983" y="16574"/>
                  <a:pt x="35793" y="17634"/>
                </a:cubicBezTo>
                <a:cubicBezTo>
                  <a:pt x="35579" y="17872"/>
                  <a:pt x="35376" y="18122"/>
                  <a:pt x="35162" y="18360"/>
                </a:cubicBezTo>
                <a:cubicBezTo>
                  <a:pt x="35567" y="16074"/>
                  <a:pt x="35936" y="13800"/>
                  <a:pt x="36388" y="11526"/>
                </a:cubicBezTo>
                <a:cubicBezTo>
                  <a:pt x="36403" y="11455"/>
                  <a:pt x="36344" y="11404"/>
                  <a:pt x="36287" y="11404"/>
                </a:cubicBezTo>
                <a:cubicBezTo>
                  <a:pt x="36249" y="11404"/>
                  <a:pt x="36212" y="11426"/>
                  <a:pt x="36198" y="11479"/>
                </a:cubicBezTo>
                <a:cubicBezTo>
                  <a:pt x="35495" y="13884"/>
                  <a:pt x="34948" y="16396"/>
                  <a:pt x="34686" y="18896"/>
                </a:cubicBezTo>
                <a:cubicBezTo>
                  <a:pt x="33900" y="19813"/>
                  <a:pt x="33114" y="20742"/>
                  <a:pt x="32304" y="21646"/>
                </a:cubicBezTo>
                <a:cubicBezTo>
                  <a:pt x="32935" y="18860"/>
                  <a:pt x="33590" y="15812"/>
                  <a:pt x="33543" y="12991"/>
                </a:cubicBezTo>
                <a:cubicBezTo>
                  <a:pt x="33543" y="12919"/>
                  <a:pt x="33492" y="12884"/>
                  <a:pt x="33441" y="12884"/>
                </a:cubicBezTo>
                <a:cubicBezTo>
                  <a:pt x="33391" y="12884"/>
                  <a:pt x="33340" y="12919"/>
                  <a:pt x="33340" y="12991"/>
                </a:cubicBezTo>
                <a:cubicBezTo>
                  <a:pt x="33340" y="13145"/>
                  <a:pt x="33340" y="13324"/>
                  <a:pt x="33316" y="13491"/>
                </a:cubicBezTo>
                <a:cubicBezTo>
                  <a:pt x="33316" y="13515"/>
                  <a:pt x="33340" y="13515"/>
                  <a:pt x="33352" y="13538"/>
                </a:cubicBezTo>
                <a:cubicBezTo>
                  <a:pt x="33043" y="13646"/>
                  <a:pt x="32923" y="13896"/>
                  <a:pt x="33043" y="14324"/>
                </a:cubicBezTo>
                <a:cubicBezTo>
                  <a:pt x="32995" y="14574"/>
                  <a:pt x="32959" y="14836"/>
                  <a:pt x="32935" y="15086"/>
                </a:cubicBezTo>
                <a:cubicBezTo>
                  <a:pt x="32804" y="15991"/>
                  <a:pt x="32697" y="16896"/>
                  <a:pt x="32566" y="17813"/>
                </a:cubicBezTo>
                <a:cubicBezTo>
                  <a:pt x="32364" y="19194"/>
                  <a:pt x="32161" y="20587"/>
                  <a:pt x="31995" y="21992"/>
                </a:cubicBezTo>
                <a:cubicBezTo>
                  <a:pt x="31804" y="22194"/>
                  <a:pt x="31614" y="22420"/>
                  <a:pt x="31435" y="22635"/>
                </a:cubicBezTo>
                <a:cubicBezTo>
                  <a:pt x="31638" y="20789"/>
                  <a:pt x="31554" y="18908"/>
                  <a:pt x="31221" y="17063"/>
                </a:cubicBezTo>
                <a:cubicBezTo>
                  <a:pt x="31216" y="17012"/>
                  <a:pt x="31172" y="16989"/>
                  <a:pt x="31124" y="16989"/>
                </a:cubicBezTo>
                <a:cubicBezTo>
                  <a:pt x="31059" y="16989"/>
                  <a:pt x="30988" y="17030"/>
                  <a:pt x="30995" y="17098"/>
                </a:cubicBezTo>
                <a:cubicBezTo>
                  <a:pt x="31233" y="19158"/>
                  <a:pt x="31197" y="21146"/>
                  <a:pt x="30959" y="23170"/>
                </a:cubicBezTo>
                <a:cubicBezTo>
                  <a:pt x="30757" y="23385"/>
                  <a:pt x="30566" y="23611"/>
                  <a:pt x="30376" y="23825"/>
                </a:cubicBezTo>
                <a:cubicBezTo>
                  <a:pt x="30483" y="22420"/>
                  <a:pt x="30376" y="20968"/>
                  <a:pt x="30256" y="19622"/>
                </a:cubicBezTo>
                <a:cubicBezTo>
                  <a:pt x="30256" y="19585"/>
                  <a:pt x="30224" y="19564"/>
                  <a:pt x="30194" y="19564"/>
                </a:cubicBezTo>
                <a:cubicBezTo>
                  <a:pt x="30165" y="19564"/>
                  <a:pt x="30137" y="19582"/>
                  <a:pt x="30137" y="19622"/>
                </a:cubicBezTo>
                <a:cubicBezTo>
                  <a:pt x="30078" y="21230"/>
                  <a:pt x="29840" y="22873"/>
                  <a:pt x="29768" y="24480"/>
                </a:cubicBezTo>
                <a:cubicBezTo>
                  <a:pt x="29602" y="24659"/>
                  <a:pt x="29423" y="24837"/>
                  <a:pt x="29256" y="25028"/>
                </a:cubicBezTo>
                <a:cubicBezTo>
                  <a:pt x="29375" y="23849"/>
                  <a:pt x="29364" y="22647"/>
                  <a:pt x="29328" y="21480"/>
                </a:cubicBezTo>
                <a:cubicBezTo>
                  <a:pt x="29328" y="21385"/>
                  <a:pt x="29253" y="21337"/>
                  <a:pt x="29179" y="21337"/>
                </a:cubicBezTo>
                <a:cubicBezTo>
                  <a:pt x="29105" y="21337"/>
                  <a:pt x="29030" y="21385"/>
                  <a:pt x="29030" y="21480"/>
                </a:cubicBezTo>
                <a:cubicBezTo>
                  <a:pt x="29066" y="22849"/>
                  <a:pt x="28935" y="24194"/>
                  <a:pt x="28780" y="25552"/>
                </a:cubicBezTo>
                <a:cubicBezTo>
                  <a:pt x="28649" y="25695"/>
                  <a:pt x="28518" y="25826"/>
                  <a:pt x="28375" y="25980"/>
                </a:cubicBezTo>
                <a:cubicBezTo>
                  <a:pt x="28459" y="25206"/>
                  <a:pt x="28411" y="24397"/>
                  <a:pt x="28363" y="23682"/>
                </a:cubicBezTo>
                <a:cubicBezTo>
                  <a:pt x="28357" y="23563"/>
                  <a:pt x="28262" y="23504"/>
                  <a:pt x="28170" y="23504"/>
                </a:cubicBezTo>
                <a:cubicBezTo>
                  <a:pt x="28078" y="23504"/>
                  <a:pt x="27988" y="23563"/>
                  <a:pt x="27994" y="23682"/>
                </a:cubicBezTo>
                <a:cubicBezTo>
                  <a:pt x="28054" y="24683"/>
                  <a:pt x="27935" y="25623"/>
                  <a:pt x="27828" y="26588"/>
                </a:cubicBezTo>
                <a:cubicBezTo>
                  <a:pt x="27685" y="26742"/>
                  <a:pt x="27542" y="26897"/>
                  <a:pt x="27411" y="27052"/>
                </a:cubicBezTo>
                <a:cubicBezTo>
                  <a:pt x="27006" y="27481"/>
                  <a:pt x="26589" y="27909"/>
                  <a:pt x="26196" y="28350"/>
                </a:cubicBezTo>
                <a:cubicBezTo>
                  <a:pt x="26411" y="26838"/>
                  <a:pt x="26458" y="25278"/>
                  <a:pt x="26470" y="23802"/>
                </a:cubicBezTo>
                <a:cubicBezTo>
                  <a:pt x="26470" y="23706"/>
                  <a:pt x="26396" y="23659"/>
                  <a:pt x="26321" y="23659"/>
                </a:cubicBezTo>
                <a:cubicBezTo>
                  <a:pt x="26247" y="23659"/>
                  <a:pt x="26173" y="23706"/>
                  <a:pt x="26173" y="23802"/>
                </a:cubicBezTo>
                <a:cubicBezTo>
                  <a:pt x="26149" y="25516"/>
                  <a:pt x="25923" y="27183"/>
                  <a:pt x="25696" y="28850"/>
                </a:cubicBezTo>
                <a:cubicBezTo>
                  <a:pt x="25042" y="29552"/>
                  <a:pt x="24375" y="30255"/>
                  <a:pt x="23720" y="30933"/>
                </a:cubicBezTo>
                <a:cubicBezTo>
                  <a:pt x="24018" y="29124"/>
                  <a:pt x="24184" y="27254"/>
                  <a:pt x="24327" y="25445"/>
                </a:cubicBezTo>
                <a:cubicBezTo>
                  <a:pt x="24339" y="25337"/>
                  <a:pt x="24262" y="25284"/>
                  <a:pt x="24180" y="25284"/>
                </a:cubicBezTo>
                <a:cubicBezTo>
                  <a:pt x="24098" y="25284"/>
                  <a:pt x="24012" y="25337"/>
                  <a:pt x="24006" y="25445"/>
                </a:cubicBezTo>
                <a:cubicBezTo>
                  <a:pt x="23815" y="27492"/>
                  <a:pt x="23482" y="29505"/>
                  <a:pt x="23160" y="31529"/>
                </a:cubicBezTo>
                <a:cubicBezTo>
                  <a:pt x="22708" y="31993"/>
                  <a:pt x="22267" y="32469"/>
                  <a:pt x="21815" y="32945"/>
                </a:cubicBezTo>
                <a:cubicBezTo>
                  <a:pt x="21946" y="31041"/>
                  <a:pt x="21732" y="29076"/>
                  <a:pt x="21922" y="27183"/>
                </a:cubicBezTo>
                <a:cubicBezTo>
                  <a:pt x="21929" y="27104"/>
                  <a:pt x="21856" y="27058"/>
                  <a:pt x="21787" y="27058"/>
                </a:cubicBezTo>
                <a:cubicBezTo>
                  <a:pt x="21731" y="27058"/>
                  <a:pt x="21677" y="27089"/>
                  <a:pt x="21672" y="27159"/>
                </a:cubicBezTo>
                <a:cubicBezTo>
                  <a:pt x="21351" y="29255"/>
                  <a:pt x="21315" y="31422"/>
                  <a:pt x="21232" y="33553"/>
                </a:cubicBezTo>
                <a:cubicBezTo>
                  <a:pt x="21017" y="33791"/>
                  <a:pt x="20791" y="34017"/>
                  <a:pt x="20565" y="34255"/>
                </a:cubicBezTo>
                <a:cubicBezTo>
                  <a:pt x="20565" y="34184"/>
                  <a:pt x="20565" y="34088"/>
                  <a:pt x="20577" y="34017"/>
                </a:cubicBezTo>
                <a:cubicBezTo>
                  <a:pt x="20660" y="33065"/>
                  <a:pt x="20731" y="32112"/>
                  <a:pt x="20803" y="31148"/>
                </a:cubicBezTo>
                <a:cubicBezTo>
                  <a:pt x="20809" y="31064"/>
                  <a:pt x="20749" y="31023"/>
                  <a:pt x="20685" y="31023"/>
                </a:cubicBezTo>
                <a:cubicBezTo>
                  <a:pt x="20621" y="31023"/>
                  <a:pt x="20553" y="31064"/>
                  <a:pt x="20541" y="31148"/>
                </a:cubicBezTo>
                <a:cubicBezTo>
                  <a:pt x="20446" y="31957"/>
                  <a:pt x="20362" y="32779"/>
                  <a:pt x="20255" y="33600"/>
                </a:cubicBezTo>
                <a:cubicBezTo>
                  <a:pt x="20220" y="33827"/>
                  <a:pt x="20220" y="34208"/>
                  <a:pt x="20196" y="34624"/>
                </a:cubicBezTo>
                <a:cubicBezTo>
                  <a:pt x="19981" y="34850"/>
                  <a:pt x="19779" y="35053"/>
                  <a:pt x="19565" y="35279"/>
                </a:cubicBezTo>
                <a:cubicBezTo>
                  <a:pt x="19624" y="34696"/>
                  <a:pt x="19660" y="34100"/>
                  <a:pt x="19731" y="33553"/>
                </a:cubicBezTo>
                <a:cubicBezTo>
                  <a:pt x="19738" y="33459"/>
                  <a:pt x="19650" y="33406"/>
                  <a:pt x="19568" y="33406"/>
                </a:cubicBezTo>
                <a:cubicBezTo>
                  <a:pt x="19504" y="33406"/>
                  <a:pt x="19444" y="33438"/>
                  <a:pt x="19434" y="33505"/>
                </a:cubicBezTo>
                <a:cubicBezTo>
                  <a:pt x="19327" y="34255"/>
                  <a:pt x="19148" y="35041"/>
                  <a:pt x="19041" y="35815"/>
                </a:cubicBezTo>
                <a:cubicBezTo>
                  <a:pt x="18862" y="36005"/>
                  <a:pt x="18684" y="36208"/>
                  <a:pt x="18493" y="36386"/>
                </a:cubicBezTo>
                <a:cubicBezTo>
                  <a:pt x="18553" y="35934"/>
                  <a:pt x="18588" y="35470"/>
                  <a:pt x="18612" y="35089"/>
                </a:cubicBezTo>
                <a:cubicBezTo>
                  <a:pt x="18618" y="34955"/>
                  <a:pt x="18527" y="34892"/>
                  <a:pt x="18430" y="34892"/>
                </a:cubicBezTo>
                <a:cubicBezTo>
                  <a:pt x="18328" y="34892"/>
                  <a:pt x="18220" y="34961"/>
                  <a:pt x="18207" y="35089"/>
                </a:cubicBezTo>
                <a:cubicBezTo>
                  <a:pt x="18172" y="35612"/>
                  <a:pt x="18088" y="36113"/>
                  <a:pt x="17969" y="36625"/>
                </a:cubicBezTo>
                <a:cubicBezTo>
                  <a:pt x="17945" y="36767"/>
                  <a:pt x="17898" y="36898"/>
                  <a:pt x="17850" y="37053"/>
                </a:cubicBezTo>
                <a:cubicBezTo>
                  <a:pt x="17600" y="37315"/>
                  <a:pt x="17338" y="37589"/>
                  <a:pt x="17076" y="37875"/>
                </a:cubicBezTo>
                <a:cubicBezTo>
                  <a:pt x="17172" y="37541"/>
                  <a:pt x="17255" y="37220"/>
                  <a:pt x="17350" y="36898"/>
                </a:cubicBezTo>
                <a:cubicBezTo>
                  <a:pt x="17386" y="36777"/>
                  <a:pt x="17279" y="36693"/>
                  <a:pt x="17181" y="36693"/>
                </a:cubicBezTo>
                <a:cubicBezTo>
                  <a:pt x="17116" y="36693"/>
                  <a:pt x="17055" y="36730"/>
                  <a:pt x="17041" y="36815"/>
                </a:cubicBezTo>
                <a:cubicBezTo>
                  <a:pt x="16886" y="37339"/>
                  <a:pt x="16731" y="37851"/>
                  <a:pt x="16600" y="38375"/>
                </a:cubicBezTo>
                <a:cubicBezTo>
                  <a:pt x="16529" y="38470"/>
                  <a:pt x="16445" y="38541"/>
                  <a:pt x="16362" y="38625"/>
                </a:cubicBezTo>
                <a:lnTo>
                  <a:pt x="16326" y="38672"/>
                </a:lnTo>
                <a:cubicBezTo>
                  <a:pt x="16529" y="37529"/>
                  <a:pt x="16660" y="36363"/>
                  <a:pt x="16874" y="35231"/>
                </a:cubicBezTo>
                <a:cubicBezTo>
                  <a:pt x="16902" y="35098"/>
                  <a:pt x="16794" y="35015"/>
                  <a:pt x="16690" y="35015"/>
                </a:cubicBezTo>
                <a:cubicBezTo>
                  <a:pt x="16618" y="35015"/>
                  <a:pt x="16548" y="35055"/>
                  <a:pt x="16529" y="35148"/>
                </a:cubicBezTo>
                <a:cubicBezTo>
                  <a:pt x="16279" y="36517"/>
                  <a:pt x="15921" y="37922"/>
                  <a:pt x="15731" y="39327"/>
                </a:cubicBezTo>
                <a:cubicBezTo>
                  <a:pt x="15719" y="39339"/>
                  <a:pt x="15719" y="39351"/>
                  <a:pt x="15695" y="39351"/>
                </a:cubicBezTo>
                <a:cubicBezTo>
                  <a:pt x="15576" y="39470"/>
                  <a:pt x="15457" y="39613"/>
                  <a:pt x="15338" y="39744"/>
                </a:cubicBezTo>
                <a:cubicBezTo>
                  <a:pt x="15648" y="38006"/>
                  <a:pt x="15874" y="36220"/>
                  <a:pt x="16124" y="34481"/>
                </a:cubicBezTo>
                <a:cubicBezTo>
                  <a:pt x="16145" y="34361"/>
                  <a:pt x="16052" y="34287"/>
                  <a:pt x="15969" y="34287"/>
                </a:cubicBezTo>
                <a:cubicBezTo>
                  <a:pt x="15912" y="34287"/>
                  <a:pt x="15860" y="34321"/>
                  <a:pt x="15850" y="34398"/>
                </a:cubicBezTo>
                <a:cubicBezTo>
                  <a:pt x="15505" y="36410"/>
                  <a:pt x="15076" y="38410"/>
                  <a:pt x="14731" y="40411"/>
                </a:cubicBezTo>
                <a:cubicBezTo>
                  <a:pt x="14421" y="40756"/>
                  <a:pt x="14100" y="41101"/>
                  <a:pt x="13790" y="41458"/>
                </a:cubicBezTo>
                <a:cubicBezTo>
                  <a:pt x="13969" y="40042"/>
                  <a:pt x="14100" y="38613"/>
                  <a:pt x="14207" y="37196"/>
                </a:cubicBezTo>
                <a:cubicBezTo>
                  <a:pt x="14213" y="37138"/>
                  <a:pt x="14173" y="37111"/>
                  <a:pt x="14130" y="37111"/>
                </a:cubicBezTo>
                <a:cubicBezTo>
                  <a:pt x="14084" y="37111"/>
                  <a:pt x="14034" y="37141"/>
                  <a:pt x="14028" y="37196"/>
                </a:cubicBezTo>
                <a:cubicBezTo>
                  <a:pt x="13850" y="38803"/>
                  <a:pt x="13600" y="40399"/>
                  <a:pt x="13314" y="41994"/>
                </a:cubicBezTo>
                <a:cubicBezTo>
                  <a:pt x="12611" y="42780"/>
                  <a:pt x="11945" y="43602"/>
                  <a:pt x="11290" y="44435"/>
                </a:cubicBezTo>
                <a:cubicBezTo>
                  <a:pt x="11349" y="43006"/>
                  <a:pt x="11349" y="41578"/>
                  <a:pt x="11623" y="40113"/>
                </a:cubicBezTo>
                <a:cubicBezTo>
                  <a:pt x="11645" y="39954"/>
                  <a:pt x="11508" y="39847"/>
                  <a:pt x="11384" y="39847"/>
                </a:cubicBezTo>
                <a:cubicBezTo>
                  <a:pt x="11304" y="39847"/>
                  <a:pt x="11230" y="39891"/>
                  <a:pt x="11206" y="39994"/>
                </a:cubicBezTo>
                <a:cubicBezTo>
                  <a:pt x="10873" y="41613"/>
                  <a:pt x="10552" y="43494"/>
                  <a:pt x="10683" y="45221"/>
                </a:cubicBezTo>
                <a:lnTo>
                  <a:pt x="10325" y="45709"/>
                </a:lnTo>
                <a:cubicBezTo>
                  <a:pt x="10373" y="43935"/>
                  <a:pt x="10254" y="42173"/>
                  <a:pt x="10456" y="40387"/>
                </a:cubicBezTo>
                <a:cubicBezTo>
                  <a:pt x="10476" y="40260"/>
                  <a:pt x="10362" y="40189"/>
                  <a:pt x="10253" y="40189"/>
                </a:cubicBezTo>
                <a:cubicBezTo>
                  <a:pt x="10168" y="40189"/>
                  <a:pt x="10086" y="40233"/>
                  <a:pt x="10075" y="40327"/>
                </a:cubicBezTo>
                <a:cubicBezTo>
                  <a:pt x="9730" y="42232"/>
                  <a:pt x="9421" y="44471"/>
                  <a:pt x="9802" y="46411"/>
                </a:cubicBezTo>
                <a:cubicBezTo>
                  <a:pt x="8944" y="47626"/>
                  <a:pt x="8135" y="48900"/>
                  <a:pt x="7361" y="50162"/>
                </a:cubicBezTo>
                <a:cubicBezTo>
                  <a:pt x="6396" y="47423"/>
                  <a:pt x="8468" y="45018"/>
                  <a:pt x="9182" y="42542"/>
                </a:cubicBezTo>
                <a:cubicBezTo>
                  <a:pt x="9790" y="40435"/>
                  <a:pt x="8968" y="39792"/>
                  <a:pt x="11552" y="39446"/>
                </a:cubicBezTo>
                <a:cubicBezTo>
                  <a:pt x="11766" y="39422"/>
                  <a:pt x="12004" y="39172"/>
                  <a:pt x="11849" y="38946"/>
                </a:cubicBezTo>
                <a:cubicBezTo>
                  <a:pt x="9718" y="35934"/>
                  <a:pt x="15243" y="32231"/>
                  <a:pt x="16921" y="30707"/>
                </a:cubicBezTo>
                <a:cubicBezTo>
                  <a:pt x="18529" y="29255"/>
                  <a:pt x="20184" y="27826"/>
                  <a:pt x="21755" y="26326"/>
                </a:cubicBezTo>
                <a:cubicBezTo>
                  <a:pt x="25161" y="23075"/>
                  <a:pt x="27161" y="18825"/>
                  <a:pt x="30376" y="15408"/>
                </a:cubicBezTo>
                <a:cubicBezTo>
                  <a:pt x="33007" y="12610"/>
                  <a:pt x="36114" y="10467"/>
                  <a:pt x="39329" y="8454"/>
                </a:cubicBezTo>
                <a:close/>
                <a:moveTo>
                  <a:pt x="47663" y="9693"/>
                </a:moveTo>
                <a:lnTo>
                  <a:pt x="47663" y="9693"/>
                </a:lnTo>
                <a:cubicBezTo>
                  <a:pt x="46949" y="12812"/>
                  <a:pt x="45842" y="15789"/>
                  <a:pt x="43103" y="17753"/>
                </a:cubicBezTo>
                <a:cubicBezTo>
                  <a:pt x="42091" y="18479"/>
                  <a:pt x="41032" y="18920"/>
                  <a:pt x="40305" y="19980"/>
                </a:cubicBezTo>
                <a:cubicBezTo>
                  <a:pt x="39183" y="21591"/>
                  <a:pt x="38632" y="26162"/>
                  <a:pt x="36132" y="26162"/>
                </a:cubicBezTo>
                <a:cubicBezTo>
                  <a:pt x="35769" y="26162"/>
                  <a:pt x="35365" y="26065"/>
                  <a:pt x="34912" y="25849"/>
                </a:cubicBezTo>
                <a:cubicBezTo>
                  <a:pt x="34847" y="25818"/>
                  <a:pt x="34782" y="25804"/>
                  <a:pt x="34720" y="25804"/>
                </a:cubicBezTo>
                <a:cubicBezTo>
                  <a:pt x="34448" y="25804"/>
                  <a:pt x="34233" y="26071"/>
                  <a:pt x="34388" y="26361"/>
                </a:cubicBezTo>
                <a:cubicBezTo>
                  <a:pt x="35364" y="28147"/>
                  <a:pt x="34436" y="28469"/>
                  <a:pt x="33078" y="29540"/>
                </a:cubicBezTo>
                <a:cubicBezTo>
                  <a:pt x="31792" y="30552"/>
                  <a:pt x="30566" y="31660"/>
                  <a:pt x="29435" y="32850"/>
                </a:cubicBezTo>
                <a:cubicBezTo>
                  <a:pt x="27506" y="34898"/>
                  <a:pt x="25780" y="37184"/>
                  <a:pt x="24363" y="39625"/>
                </a:cubicBezTo>
                <a:cubicBezTo>
                  <a:pt x="23649" y="40863"/>
                  <a:pt x="23113" y="42197"/>
                  <a:pt x="22303" y="43375"/>
                </a:cubicBezTo>
                <a:cubicBezTo>
                  <a:pt x="21255" y="44935"/>
                  <a:pt x="19791" y="45566"/>
                  <a:pt x="18398" y="46685"/>
                </a:cubicBezTo>
                <a:cubicBezTo>
                  <a:pt x="16314" y="48352"/>
                  <a:pt x="16231" y="49888"/>
                  <a:pt x="13016" y="50448"/>
                </a:cubicBezTo>
                <a:cubicBezTo>
                  <a:pt x="11576" y="50698"/>
                  <a:pt x="10040" y="50686"/>
                  <a:pt x="8551" y="50710"/>
                </a:cubicBezTo>
                <a:cubicBezTo>
                  <a:pt x="8647" y="50626"/>
                  <a:pt x="8730" y="50531"/>
                  <a:pt x="8813" y="50436"/>
                </a:cubicBezTo>
                <a:cubicBezTo>
                  <a:pt x="8894" y="50529"/>
                  <a:pt x="9026" y="50589"/>
                  <a:pt x="9161" y="50589"/>
                </a:cubicBezTo>
                <a:cubicBezTo>
                  <a:pt x="9285" y="50589"/>
                  <a:pt x="9412" y="50538"/>
                  <a:pt x="9504" y="50412"/>
                </a:cubicBezTo>
                <a:cubicBezTo>
                  <a:pt x="9587" y="50329"/>
                  <a:pt x="9659" y="50221"/>
                  <a:pt x="9730" y="50138"/>
                </a:cubicBezTo>
                <a:cubicBezTo>
                  <a:pt x="11349" y="49876"/>
                  <a:pt x="12957" y="49400"/>
                  <a:pt x="14588" y="49138"/>
                </a:cubicBezTo>
                <a:cubicBezTo>
                  <a:pt x="14926" y="49082"/>
                  <a:pt x="14794" y="48598"/>
                  <a:pt x="14486" y="48598"/>
                </a:cubicBezTo>
                <a:cubicBezTo>
                  <a:pt x="14469" y="48598"/>
                  <a:pt x="14451" y="48599"/>
                  <a:pt x="14433" y="48602"/>
                </a:cubicBezTo>
                <a:cubicBezTo>
                  <a:pt x="13076" y="48781"/>
                  <a:pt x="11671" y="48959"/>
                  <a:pt x="10325" y="49352"/>
                </a:cubicBezTo>
                <a:cubicBezTo>
                  <a:pt x="10552" y="49078"/>
                  <a:pt x="10754" y="48781"/>
                  <a:pt x="10968" y="48483"/>
                </a:cubicBezTo>
                <a:cubicBezTo>
                  <a:pt x="13540" y="47983"/>
                  <a:pt x="16088" y="46769"/>
                  <a:pt x="18291" y="45578"/>
                </a:cubicBezTo>
                <a:cubicBezTo>
                  <a:pt x="18548" y="45434"/>
                  <a:pt x="18378" y="45086"/>
                  <a:pt x="18136" y="45086"/>
                </a:cubicBezTo>
                <a:cubicBezTo>
                  <a:pt x="18097" y="45086"/>
                  <a:pt x="18057" y="45094"/>
                  <a:pt x="18017" y="45114"/>
                </a:cubicBezTo>
                <a:cubicBezTo>
                  <a:pt x="15981" y="46078"/>
                  <a:pt x="13897" y="46661"/>
                  <a:pt x="11802" y="47269"/>
                </a:cubicBezTo>
                <a:cubicBezTo>
                  <a:pt x="12123" y="46769"/>
                  <a:pt x="12445" y="46257"/>
                  <a:pt x="12719" y="45721"/>
                </a:cubicBezTo>
                <a:cubicBezTo>
                  <a:pt x="13909" y="45054"/>
                  <a:pt x="15016" y="44149"/>
                  <a:pt x="16159" y="43447"/>
                </a:cubicBezTo>
                <a:cubicBezTo>
                  <a:pt x="17624" y="42554"/>
                  <a:pt x="19112" y="41708"/>
                  <a:pt x="20601" y="40887"/>
                </a:cubicBezTo>
                <a:cubicBezTo>
                  <a:pt x="20708" y="40833"/>
                  <a:pt x="20651" y="40654"/>
                  <a:pt x="20534" y="40654"/>
                </a:cubicBezTo>
                <a:cubicBezTo>
                  <a:pt x="20521" y="40654"/>
                  <a:pt x="20507" y="40656"/>
                  <a:pt x="20493" y="40661"/>
                </a:cubicBezTo>
                <a:cubicBezTo>
                  <a:pt x="18898" y="41316"/>
                  <a:pt x="17338" y="42066"/>
                  <a:pt x="15838" y="42911"/>
                </a:cubicBezTo>
                <a:cubicBezTo>
                  <a:pt x="15076" y="43340"/>
                  <a:pt x="14254" y="43780"/>
                  <a:pt x="13469" y="44268"/>
                </a:cubicBezTo>
                <a:cubicBezTo>
                  <a:pt x="13671" y="43852"/>
                  <a:pt x="13885" y="43447"/>
                  <a:pt x="14112" y="43066"/>
                </a:cubicBezTo>
                <a:cubicBezTo>
                  <a:pt x="17541" y="41304"/>
                  <a:pt x="20672" y="39041"/>
                  <a:pt x="24244" y="37482"/>
                </a:cubicBezTo>
                <a:cubicBezTo>
                  <a:pt x="24372" y="37428"/>
                  <a:pt x="24308" y="37211"/>
                  <a:pt x="24173" y="37211"/>
                </a:cubicBezTo>
                <a:cubicBezTo>
                  <a:pt x="24158" y="37211"/>
                  <a:pt x="24142" y="37214"/>
                  <a:pt x="24125" y="37220"/>
                </a:cubicBezTo>
                <a:cubicBezTo>
                  <a:pt x="21101" y="38327"/>
                  <a:pt x="17719" y="39696"/>
                  <a:pt x="15064" y="41708"/>
                </a:cubicBezTo>
                <a:cubicBezTo>
                  <a:pt x="15386" y="41351"/>
                  <a:pt x="15719" y="40994"/>
                  <a:pt x="16052" y="40649"/>
                </a:cubicBezTo>
                <a:cubicBezTo>
                  <a:pt x="17302" y="39375"/>
                  <a:pt x="18541" y="38101"/>
                  <a:pt x="19791" y="36827"/>
                </a:cubicBezTo>
                <a:cubicBezTo>
                  <a:pt x="21196" y="36327"/>
                  <a:pt x="22482" y="35505"/>
                  <a:pt x="23827" y="34850"/>
                </a:cubicBezTo>
                <a:cubicBezTo>
                  <a:pt x="25327" y="34100"/>
                  <a:pt x="26935" y="33493"/>
                  <a:pt x="28316" y="32541"/>
                </a:cubicBezTo>
                <a:cubicBezTo>
                  <a:pt x="28351" y="32505"/>
                  <a:pt x="28340" y="32469"/>
                  <a:pt x="28292" y="32469"/>
                </a:cubicBezTo>
                <a:cubicBezTo>
                  <a:pt x="26827" y="32767"/>
                  <a:pt x="25446" y="33434"/>
                  <a:pt x="24089" y="34053"/>
                </a:cubicBezTo>
                <a:cubicBezTo>
                  <a:pt x="23077" y="34529"/>
                  <a:pt x="22005" y="34993"/>
                  <a:pt x="21005" y="35565"/>
                </a:cubicBezTo>
                <a:cubicBezTo>
                  <a:pt x="21624" y="34934"/>
                  <a:pt x="22232" y="34291"/>
                  <a:pt x="22839" y="33672"/>
                </a:cubicBezTo>
                <a:cubicBezTo>
                  <a:pt x="25935" y="32195"/>
                  <a:pt x="28852" y="30279"/>
                  <a:pt x="31923" y="28778"/>
                </a:cubicBezTo>
                <a:cubicBezTo>
                  <a:pt x="32139" y="28675"/>
                  <a:pt x="32000" y="28386"/>
                  <a:pt x="31797" y="28386"/>
                </a:cubicBezTo>
                <a:cubicBezTo>
                  <a:pt x="31765" y="28386"/>
                  <a:pt x="31731" y="28393"/>
                  <a:pt x="31697" y="28409"/>
                </a:cubicBezTo>
                <a:cubicBezTo>
                  <a:pt x="29316" y="29540"/>
                  <a:pt x="26768" y="30648"/>
                  <a:pt x="24434" y="32017"/>
                </a:cubicBezTo>
                <a:lnTo>
                  <a:pt x="26220" y="30148"/>
                </a:lnTo>
                <a:cubicBezTo>
                  <a:pt x="26248" y="30161"/>
                  <a:pt x="26279" y="30175"/>
                  <a:pt x="26315" y="30175"/>
                </a:cubicBezTo>
                <a:cubicBezTo>
                  <a:pt x="26341" y="30175"/>
                  <a:pt x="26369" y="30168"/>
                  <a:pt x="26399" y="30148"/>
                </a:cubicBezTo>
                <a:cubicBezTo>
                  <a:pt x="29566" y="28552"/>
                  <a:pt x="32578" y="26540"/>
                  <a:pt x="35686" y="24837"/>
                </a:cubicBezTo>
                <a:cubicBezTo>
                  <a:pt x="35777" y="24787"/>
                  <a:pt x="35721" y="24658"/>
                  <a:pt x="35629" y="24658"/>
                </a:cubicBezTo>
                <a:cubicBezTo>
                  <a:pt x="35613" y="24658"/>
                  <a:pt x="35596" y="24662"/>
                  <a:pt x="35579" y="24671"/>
                </a:cubicBezTo>
                <a:cubicBezTo>
                  <a:pt x="32721" y="25945"/>
                  <a:pt x="29733" y="27350"/>
                  <a:pt x="27149" y="29147"/>
                </a:cubicBezTo>
                <a:cubicBezTo>
                  <a:pt x="28613" y="27564"/>
                  <a:pt x="30090" y="25980"/>
                  <a:pt x="31519" y="24361"/>
                </a:cubicBezTo>
                <a:cubicBezTo>
                  <a:pt x="32959" y="23718"/>
                  <a:pt x="34352" y="22885"/>
                  <a:pt x="35721" y="22158"/>
                </a:cubicBezTo>
                <a:cubicBezTo>
                  <a:pt x="36150" y="21932"/>
                  <a:pt x="38043" y="21313"/>
                  <a:pt x="37841" y="20623"/>
                </a:cubicBezTo>
                <a:cubicBezTo>
                  <a:pt x="37829" y="20575"/>
                  <a:pt x="37781" y="20527"/>
                  <a:pt x="37746" y="20515"/>
                </a:cubicBezTo>
                <a:cubicBezTo>
                  <a:pt x="37710" y="20503"/>
                  <a:pt x="37674" y="20503"/>
                  <a:pt x="37638" y="20492"/>
                </a:cubicBezTo>
                <a:cubicBezTo>
                  <a:pt x="37624" y="20487"/>
                  <a:pt x="37611" y="20485"/>
                  <a:pt x="37598" y="20485"/>
                </a:cubicBezTo>
                <a:cubicBezTo>
                  <a:pt x="37469" y="20485"/>
                  <a:pt x="37393" y="20680"/>
                  <a:pt x="37524" y="20739"/>
                </a:cubicBezTo>
                <a:lnTo>
                  <a:pt x="37524" y="20739"/>
                </a:lnTo>
                <a:cubicBezTo>
                  <a:pt x="37511" y="20734"/>
                  <a:pt x="37495" y="20732"/>
                  <a:pt x="37476" y="20732"/>
                </a:cubicBezTo>
                <a:cubicBezTo>
                  <a:pt x="37113" y="20732"/>
                  <a:pt x="35765" y="21608"/>
                  <a:pt x="35495" y="21754"/>
                </a:cubicBezTo>
                <a:cubicBezTo>
                  <a:pt x="34995" y="22004"/>
                  <a:pt x="34507" y="22254"/>
                  <a:pt x="34031" y="22516"/>
                </a:cubicBezTo>
                <a:cubicBezTo>
                  <a:pt x="33495" y="22789"/>
                  <a:pt x="32947" y="23063"/>
                  <a:pt x="32412" y="23325"/>
                </a:cubicBezTo>
                <a:cubicBezTo>
                  <a:pt x="32638" y="23075"/>
                  <a:pt x="32876" y="22813"/>
                  <a:pt x="33090" y="22551"/>
                </a:cubicBezTo>
                <a:lnTo>
                  <a:pt x="33126" y="22551"/>
                </a:lnTo>
                <a:cubicBezTo>
                  <a:pt x="35269" y="21468"/>
                  <a:pt x="37245" y="20075"/>
                  <a:pt x="39389" y="18968"/>
                </a:cubicBezTo>
                <a:cubicBezTo>
                  <a:pt x="39470" y="18927"/>
                  <a:pt x="39421" y="18826"/>
                  <a:pt x="39354" y="18826"/>
                </a:cubicBezTo>
                <a:cubicBezTo>
                  <a:pt x="39342" y="18826"/>
                  <a:pt x="39330" y="18829"/>
                  <a:pt x="39317" y="18837"/>
                </a:cubicBezTo>
                <a:cubicBezTo>
                  <a:pt x="37495" y="19670"/>
                  <a:pt x="35579" y="20503"/>
                  <a:pt x="33900" y="21623"/>
                </a:cubicBezTo>
                <a:cubicBezTo>
                  <a:pt x="34436" y="20992"/>
                  <a:pt x="34971" y="20373"/>
                  <a:pt x="35507" y="19730"/>
                </a:cubicBezTo>
                <a:cubicBezTo>
                  <a:pt x="38567" y="18122"/>
                  <a:pt x="41603" y="16420"/>
                  <a:pt x="44639" y="14741"/>
                </a:cubicBezTo>
                <a:cubicBezTo>
                  <a:pt x="44712" y="14699"/>
                  <a:pt x="44675" y="14630"/>
                  <a:pt x="44609" y="14630"/>
                </a:cubicBezTo>
                <a:cubicBezTo>
                  <a:pt x="44599" y="14630"/>
                  <a:pt x="44590" y="14631"/>
                  <a:pt x="44580" y="14634"/>
                </a:cubicBezTo>
                <a:cubicBezTo>
                  <a:pt x="41782" y="15824"/>
                  <a:pt x="39008" y="17182"/>
                  <a:pt x="36352" y="18706"/>
                </a:cubicBezTo>
                <a:cubicBezTo>
                  <a:pt x="36936" y="18003"/>
                  <a:pt x="37495" y="17301"/>
                  <a:pt x="38067" y="16598"/>
                </a:cubicBezTo>
                <a:cubicBezTo>
                  <a:pt x="39972" y="15491"/>
                  <a:pt x="41984" y="14598"/>
                  <a:pt x="44080" y="13884"/>
                </a:cubicBezTo>
                <a:cubicBezTo>
                  <a:pt x="44212" y="13829"/>
                  <a:pt x="44171" y="13642"/>
                  <a:pt x="44051" y="13642"/>
                </a:cubicBezTo>
                <a:cubicBezTo>
                  <a:pt x="44041" y="13642"/>
                  <a:pt x="44031" y="13643"/>
                  <a:pt x="44020" y="13646"/>
                </a:cubicBezTo>
                <a:cubicBezTo>
                  <a:pt x="42175" y="13991"/>
                  <a:pt x="40460" y="14658"/>
                  <a:pt x="38900" y="15586"/>
                </a:cubicBezTo>
                <a:cubicBezTo>
                  <a:pt x="39043" y="15408"/>
                  <a:pt x="39198" y="15229"/>
                  <a:pt x="39329" y="15050"/>
                </a:cubicBezTo>
                <a:cubicBezTo>
                  <a:pt x="41294" y="13919"/>
                  <a:pt x="43246" y="12907"/>
                  <a:pt x="45437" y="12252"/>
                </a:cubicBezTo>
                <a:cubicBezTo>
                  <a:pt x="45684" y="12185"/>
                  <a:pt x="45592" y="11832"/>
                  <a:pt x="45361" y="11832"/>
                </a:cubicBezTo>
                <a:cubicBezTo>
                  <a:pt x="45347" y="11832"/>
                  <a:pt x="45333" y="11833"/>
                  <a:pt x="45318" y="11836"/>
                </a:cubicBezTo>
                <a:cubicBezTo>
                  <a:pt x="43615" y="12169"/>
                  <a:pt x="41948" y="12753"/>
                  <a:pt x="40472" y="13646"/>
                </a:cubicBezTo>
                <a:cubicBezTo>
                  <a:pt x="40770" y="13265"/>
                  <a:pt x="41067" y="12895"/>
                  <a:pt x="41353" y="12526"/>
                </a:cubicBezTo>
                <a:cubicBezTo>
                  <a:pt x="43425" y="11514"/>
                  <a:pt x="45413" y="10407"/>
                  <a:pt x="47663" y="9693"/>
                </a:cubicBezTo>
                <a:close/>
                <a:moveTo>
                  <a:pt x="50719" y="1"/>
                </a:moveTo>
                <a:cubicBezTo>
                  <a:pt x="50658" y="1"/>
                  <a:pt x="50597" y="29"/>
                  <a:pt x="50545" y="96"/>
                </a:cubicBezTo>
                <a:cubicBezTo>
                  <a:pt x="50330" y="370"/>
                  <a:pt x="50128" y="632"/>
                  <a:pt x="49914" y="882"/>
                </a:cubicBezTo>
                <a:cubicBezTo>
                  <a:pt x="46901" y="2930"/>
                  <a:pt x="43711" y="4799"/>
                  <a:pt x="40579" y="6752"/>
                </a:cubicBezTo>
                <a:lnTo>
                  <a:pt x="40543" y="6621"/>
                </a:lnTo>
                <a:cubicBezTo>
                  <a:pt x="40528" y="6598"/>
                  <a:pt x="40503" y="6585"/>
                  <a:pt x="40484" y="6585"/>
                </a:cubicBezTo>
                <a:cubicBezTo>
                  <a:pt x="40473" y="6585"/>
                  <a:pt x="40464" y="6589"/>
                  <a:pt x="40460" y="6597"/>
                </a:cubicBezTo>
                <a:cubicBezTo>
                  <a:pt x="40424" y="6692"/>
                  <a:pt x="40389" y="6799"/>
                  <a:pt x="40353" y="6883"/>
                </a:cubicBezTo>
                <a:cubicBezTo>
                  <a:pt x="35281" y="10086"/>
                  <a:pt x="30447" y="13550"/>
                  <a:pt x="26982" y="18527"/>
                </a:cubicBezTo>
                <a:cubicBezTo>
                  <a:pt x="25196" y="21087"/>
                  <a:pt x="23541" y="23647"/>
                  <a:pt x="21243" y="25814"/>
                </a:cubicBezTo>
                <a:cubicBezTo>
                  <a:pt x="19100" y="27838"/>
                  <a:pt x="16886" y="29778"/>
                  <a:pt x="14695" y="31755"/>
                </a:cubicBezTo>
                <a:cubicBezTo>
                  <a:pt x="13266" y="33053"/>
                  <a:pt x="11242" y="34398"/>
                  <a:pt x="10683" y="36351"/>
                </a:cubicBezTo>
                <a:cubicBezTo>
                  <a:pt x="10099" y="38375"/>
                  <a:pt x="11623" y="38732"/>
                  <a:pt x="8920" y="39101"/>
                </a:cubicBezTo>
                <a:cubicBezTo>
                  <a:pt x="8730" y="39137"/>
                  <a:pt x="8659" y="39363"/>
                  <a:pt x="8682" y="39518"/>
                </a:cubicBezTo>
                <a:cubicBezTo>
                  <a:pt x="9397" y="43506"/>
                  <a:pt x="5253" y="46650"/>
                  <a:pt x="6754" y="50626"/>
                </a:cubicBezTo>
                <a:cubicBezTo>
                  <a:pt x="6801" y="50733"/>
                  <a:pt x="6861" y="50805"/>
                  <a:pt x="6944" y="50852"/>
                </a:cubicBezTo>
                <a:cubicBezTo>
                  <a:pt x="4325" y="55270"/>
                  <a:pt x="2134" y="59937"/>
                  <a:pt x="50" y="64640"/>
                </a:cubicBezTo>
                <a:cubicBezTo>
                  <a:pt x="1" y="64764"/>
                  <a:pt x="107" y="64883"/>
                  <a:pt x="212" y="64883"/>
                </a:cubicBezTo>
                <a:cubicBezTo>
                  <a:pt x="258" y="64883"/>
                  <a:pt x="304" y="64861"/>
                  <a:pt x="336" y="64807"/>
                </a:cubicBezTo>
                <a:cubicBezTo>
                  <a:pt x="2670" y="60389"/>
                  <a:pt x="4956" y="55972"/>
                  <a:pt x="7575" y="51769"/>
                </a:cubicBezTo>
                <a:cubicBezTo>
                  <a:pt x="7881" y="51761"/>
                  <a:pt x="8203" y="51758"/>
                  <a:pt x="8536" y="51758"/>
                </a:cubicBezTo>
                <a:cubicBezTo>
                  <a:pt x="8926" y="51758"/>
                  <a:pt x="9332" y="51762"/>
                  <a:pt x="9746" y="51762"/>
                </a:cubicBezTo>
                <a:cubicBezTo>
                  <a:pt x="11964" y="51762"/>
                  <a:pt x="14425" y="51672"/>
                  <a:pt x="16052" y="50531"/>
                </a:cubicBezTo>
                <a:cubicBezTo>
                  <a:pt x="17231" y="49698"/>
                  <a:pt x="17945" y="48364"/>
                  <a:pt x="19065" y="47459"/>
                </a:cubicBezTo>
                <a:cubicBezTo>
                  <a:pt x="20231" y="46507"/>
                  <a:pt x="21529" y="45888"/>
                  <a:pt x="22494" y="44697"/>
                </a:cubicBezTo>
                <a:cubicBezTo>
                  <a:pt x="24315" y="42470"/>
                  <a:pt x="25208" y="39482"/>
                  <a:pt x="26875" y="37101"/>
                </a:cubicBezTo>
                <a:cubicBezTo>
                  <a:pt x="29304" y="33624"/>
                  <a:pt x="32376" y="30683"/>
                  <a:pt x="35912" y="28362"/>
                </a:cubicBezTo>
                <a:cubicBezTo>
                  <a:pt x="36067" y="28254"/>
                  <a:pt x="36126" y="28052"/>
                  <a:pt x="36043" y="27873"/>
                </a:cubicBezTo>
                <a:cubicBezTo>
                  <a:pt x="35852" y="27516"/>
                  <a:pt x="35674" y="27135"/>
                  <a:pt x="35483" y="26778"/>
                </a:cubicBezTo>
                <a:lnTo>
                  <a:pt x="35483" y="26778"/>
                </a:lnTo>
                <a:cubicBezTo>
                  <a:pt x="35636" y="26802"/>
                  <a:pt x="35787" y="26814"/>
                  <a:pt x="35936" y="26814"/>
                </a:cubicBezTo>
                <a:cubicBezTo>
                  <a:pt x="36898" y="26814"/>
                  <a:pt x="37768" y="26323"/>
                  <a:pt x="38531" y="25456"/>
                </a:cubicBezTo>
                <a:cubicBezTo>
                  <a:pt x="39139" y="24754"/>
                  <a:pt x="39448" y="23956"/>
                  <a:pt x="39781" y="23087"/>
                </a:cubicBezTo>
                <a:cubicBezTo>
                  <a:pt x="40198" y="22004"/>
                  <a:pt x="40615" y="20611"/>
                  <a:pt x="41436" y="19741"/>
                </a:cubicBezTo>
                <a:cubicBezTo>
                  <a:pt x="42056" y="19087"/>
                  <a:pt x="42841" y="18801"/>
                  <a:pt x="43520" y="18265"/>
                </a:cubicBezTo>
                <a:cubicBezTo>
                  <a:pt x="48890" y="14038"/>
                  <a:pt x="48342" y="6776"/>
                  <a:pt x="50747" y="930"/>
                </a:cubicBezTo>
                <a:cubicBezTo>
                  <a:pt x="50807" y="882"/>
                  <a:pt x="50854" y="846"/>
                  <a:pt x="50914" y="799"/>
                </a:cubicBezTo>
                <a:cubicBezTo>
                  <a:pt x="51009" y="703"/>
                  <a:pt x="50997" y="584"/>
                  <a:pt x="50938" y="489"/>
                </a:cubicBezTo>
                <a:cubicBezTo>
                  <a:pt x="50961" y="489"/>
                  <a:pt x="50961" y="453"/>
                  <a:pt x="50973" y="430"/>
                </a:cubicBezTo>
                <a:cubicBezTo>
                  <a:pt x="51062" y="235"/>
                  <a:pt x="50894" y="1"/>
                  <a:pt x="5071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2" name="Google Shape;3522;p46"/>
          <p:cNvSpPr txBox="1"/>
          <p:nvPr>
            <p:ph type="title"/>
          </p:nvPr>
        </p:nvSpPr>
        <p:spPr>
          <a:xfrm>
            <a:off x="4572000" y="2671658"/>
            <a:ext cx="3792900" cy="625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Interviews</a:t>
            </a:r>
            <a:endParaRPr/>
          </a:p>
        </p:txBody>
      </p:sp>
      <p:sp>
        <p:nvSpPr>
          <p:cNvPr id="3523" name="Google Shape;3523;p46"/>
          <p:cNvSpPr txBox="1"/>
          <p:nvPr>
            <p:ph idx="2" type="title"/>
          </p:nvPr>
        </p:nvSpPr>
        <p:spPr>
          <a:xfrm>
            <a:off x="4572000" y="1329738"/>
            <a:ext cx="3792900" cy="1173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03</a:t>
            </a:r>
            <a:endParaRPr/>
          </a:p>
        </p:txBody>
      </p:sp>
      <p:sp>
        <p:nvSpPr>
          <p:cNvPr id="3524" name="Google Shape;3524;p46"/>
          <p:cNvSpPr/>
          <p:nvPr/>
        </p:nvSpPr>
        <p:spPr>
          <a:xfrm rot="537707">
            <a:off x="590537" y="1537493"/>
            <a:ext cx="3725197" cy="3082255"/>
          </a:xfrm>
          <a:custGeom>
            <a:rect b="b" l="l" r="r" t="t"/>
            <a:pathLst>
              <a:path extrusionOk="0" h="97639" w="118006">
                <a:moveTo>
                  <a:pt x="18955" y="8403"/>
                </a:moveTo>
                <a:lnTo>
                  <a:pt x="18991" y="8451"/>
                </a:lnTo>
                <a:cubicBezTo>
                  <a:pt x="18931" y="8689"/>
                  <a:pt x="18872" y="8927"/>
                  <a:pt x="18836" y="9142"/>
                </a:cubicBezTo>
                <a:cubicBezTo>
                  <a:pt x="18193" y="10320"/>
                  <a:pt x="17562" y="11499"/>
                  <a:pt x="16955" y="12678"/>
                </a:cubicBezTo>
                <a:cubicBezTo>
                  <a:pt x="17384" y="11082"/>
                  <a:pt x="18003" y="9082"/>
                  <a:pt x="18550" y="8523"/>
                </a:cubicBezTo>
                <a:cubicBezTo>
                  <a:pt x="18681" y="8487"/>
                  <a:pt x="18812" y="8451"/>
                  <a:pt x="18955" y="8403"/>
                </a:cubicBezTo>
                <a:close/>
                <a:moveTo>
                  <a:pt x="18455" y="10809"/>
                </a:moveTo>
                <a:lnTo>
                  <a:pt x="18455" y="10809"/>
                </a:lnTo>
                <a:cubicBezTo>
                  <a:pt x="18336" y="11356"/>
                  <a:pt x="18205" y="11904"/>
                  <a:pt x="18086" y="12452"/>
                </a:cubicBezTo>
                <a:cubicBezTo>
                  <a:pt x="17503" y="13368"/>
                  <a:pt x="16895" y="14285"/>
                  <a:pt x="16336" y="15202"/>
                </a:cubicBezTo>
                <a:cubicBezTo>
                  <a:pt x="16360" y="15035"/>
                  <a:pt x="16407" y="14880"/>
                  <a:pt x="16431" y="14714"/>
                </a:cubicBezTo>
                <a:cubicBezTo>
                  <a:pt x="16467" y="14583"/>
                  <a:pt x="16574" y="14166"/>
                  <a:pt x="16705" y="13607"/>
                </a:cubicBezTo>
                <a:cubicBezTo>
                  <a:pt x="16753" y="13607"/>
                  <a:pt x="16776" y="13595"/>
                  <a:pt x="16812" y="13547"/>
                </a:cubicBezTo>
                <a:cubicBezTo>
                  <a:pt x="17372" y="12642"/>
                  <a:pt x="17919" y="11737"/>
                  <a:pt x="18455" y="10809"/>
                </a:cubicBezTo>
                <a:close/>
                <a:moveTo>
                  <a:pt x="16110" y="13154"/>
                </a:moveTo>
                <a:lnTo>
                  <a:pt x="16110" y="13154"/>
                </a:lnTo>
                <a:cubicBezTo>
                  <a:pt x="16014" y="13702"/>
                  <a:pt x="15955" y="14166"/>
                  <a:pt x="15872" y="14499"/>
                </a:cubicBezTo>
                <a:cubicBezTo>
                  <a:pt x="15502" y="16023"/>
                  <a:pt x="15121" y="17559"/>
                  <a:pt x="14740" y="19071"/>
                </a:cubicBezTo>
                <a:cubicBezTo>
                  <a:pt x="14654" y="18985"/>
                  <a:pt x="14531" y="18935"/>
                  <a:pt x="14413" y="18935"/>
                </a:cubicBezTo>
                <a:cubicBezTo>
                  <a:pt x="14352" y="18935"/>
                  <a:pt x="14293" y="18948"/>
                  <a:pt x="14240" y="18976"/>
                </a:cubicBezTo>
                <a:cubicBezTo>
                  <a:pt x="14621" y="17714"/>
                  <a:pt x="15002" y="16452"/>
                  <a:pt x="15371" y="15178"/>
                </a:cubicBezTo>
                <a:cubicBezTo>
                  <a:pt x="15645" y="15083"/>
                  <a:pt x="15764" y="14714"/>
                  <a:pt x="15717" y="14023"/>
                </a:cubicBezTo>
                <a:cubicBezTo>
                  <a:pt x="15741" y="13964"/>
                  <a:pt x="15752" y="13904"/>
                  <a:pt x="15776" y="13845"/>
                </a:cubicBezTo>
                <a:cubicBezTo>
                  <a:pt x="15895" y="13642"/>
                  <a:pt x="16002" y="13404"/>
                  <a:pt x="16110" y="13154"/>
                </a:cubicBezTo>
                <a:close/>
                <a:moveTo>
                  <a:pt x="17741" y="14059"/>
                </a:moveTo>
                <a:lnTo>
                  <a:pt x="17741" y="14059"/>
                </a:lnTo>
                <a:cubicBezTo>
                  <a:pt x="17681" y="14309"/>
                  <a:pt x="17622" y="14583"/>
                  <a:pt x="17562" y="14845"/>
                </a:cubicBezTo>
                <a:cubicBezTo>
                  <a:pt x="17538" y="14880"/>
                  <a:pt x="17526" y="14892"/>
                  <a:pt x="17503" y="14940"/>
                </a:cubicBezTo>
                <a:cubicBezTo>
                  <a:pt x="16931" y="16404"/>
                  <a:pt x="16169" y="17750"/>
                  <a:pt x="15371" y="19071"/>
                </a:cubicBezTo>
                <a:cubicBezTo>
                  <a:pt x="15586" y="18250"/>
                  <a:pt x="15776" y="17417"/>
                  <a:pt x="15991" y="16595"/>
                </a:cubicBezTo>
                <a:cubicBezTo>
                  <a:pt x="16610" y="15785"/>
                  <a:pt x="17193" y="14940"/>
                  <a:pt x="17741" y="14059"/>
                </a:cubicBezTo>
                <a:close/>
                <a:moveTo>
                  <a:pt x="16407" y="20453"/>
                </a:moveTo>
                <a:lnTo>
                  <a:pt x="16407" y="20453"/>
                </a:lnTo>
                <a:cubicBezTo>
                  <a:pt x="16395" y="20500"/>
                  <a:pt x="16372" y="20536"/>
                  <a:pt x="16372" y="20560"/>
                </a:cubicBezTo>
                <a:lnTo>
                  <a:pt x="16348" y="20560"/>
                </a:lnTo>
                <a:cubicBezTo>
                  <a:pt x="16360" y="20536"/>
                  <a:pt x="16372" y="20488"/>
                  <a:pt x="16407" y="20453"/>
                </a:cubicBezTo>
                <a:close/>
                <a:moveTo>
                  <a:pt x="17134" y="16988"/>
                </a:moveTo>
                <a:lnTo>
                  <a:pt x="16907" y="18059"/>
                </a:lnTo>
                <a:cubicBezTo>
                  <a:pt x="16229" y="19548"/>
                  <a:pt x="15360" y="20917"/>
                  <a:pt x="14574" y="22346"/>
                </a:cubicBezTo>
                <a:cubicBezTo>
                  <a:pt x="14633" y="22096"/>
                  <a:pt x="14705" y="21822"/>
                  <a:pt x="14764" y="21572"/>
                </a:cubicBezTo>
                <a:cubicBezTo>
                  <a:pt x="14871" y="21143"/>
                  <a:pt x="14979" y="20691"/>
                  <a:pt x="15098" y="20262"/>
                </a:cubicBezTo>
                <a:cubicBezTo>
                  <a:pt x="15919" y="19274"/>
                  <a:pt x="16574" y="18155"/>
                  <a:pt x="17134" y="16988"/>
                </a:cubicBezTo>
                <a:close/>
                <a:moveTo>
                  <a:pt x="15586" y="21917"/>
                </a:moveTo>
                <a:lnTo>
                  <a:pt x="15586" y="21917"/>
                </a:lnTo>
                <a:cubicBezTo>
                  <a:pt x="14919" y="23251"/>
                  <a:pt x="14217" y="24608"/>
                  <a:pt x="13669" y="26001"/>
                </a:cubicBezTo>
                <a:lnTo>
                  <a:pt x="14240" y="23643"/>
                </a:lnTo>
                <a:cubicBezTo>
                  <a:pt x="14288" y="23643"/>
                  <a:pt x="14348" y="23608"/>
                  <a:pt x="14383" y="23572"/>
                </a:cubicBezTo>
                <a:cubicBezTo>
                  <a:pt x="14824" y="23072"/>
                  <a:pt x="15217" y="22512"/>
                  <a:pt x="15586" y="21917"/>
                </a:cubicBezTo>
                <a:close/>
                <a:moveTo>
                  <a:pt x="12719" y="27351"/>
                </a:moveTo>
                <a:lnTo>
                  <a:pt x="12719" y="27351"/>
                </a:lnTo>
                <a:cubicBezTo>
                  <a:pt x="12654" y="27621"/>
                  <a:pt x="12587" y="27897"/>
                  <a:pt x="12526" y="28168"/>
                </a:cubicBezTo>
                <a:cubicBezTo>
                  <a:pt x="12502" y="28168"/>
                  <a:pt x="12502" y="28156"/>
                  <a:pt x="12490" y="28156"/>
                </a:cubicBezTo>
                <a:cubicBezTo>
                  <a:pt x="12570" y="27891"/>
                  <a:pt x="12649" y="27626"/>
                  <a:pt x="12719" y="27351"/>
                </a:cubicBezTo>
                <a:close/>
                <a:moveTo>
                  <a:pt x="15157" y="7737"/>
                </a:moveTo>
                <a:cubicBezTo>
                  <a:pt x="15169" y="7772"/>
                  <a:pt x="15169" y="7808"/>
                  <a:pt x="15205" y="7856"/>
                </a:cubicBezTo>
                <a:cubicBezTo>
                  <a:pt x="15574" y="8427"/>
                  <a:pt x="16514" y="8582"/>
                  <a:pt x="17169" y="8630"/>
                </a:cubicBezTo>
                <a:lnTo>
                  <a:pt x="17312" y="8630"/>
                </a:lnTo>
                <a:lnTo>
                  <a:pt x="17181" y="8844"/>
                </a:lnTo>
                <a:cubicBezTo>
                  <a:pt x="17113" y="8714"/>
                  <a:pt x="16961" y="8632"/>
                  <a:pt x="16818" y="8632"/>
                </a:cubicBezTo>
                <a:cubicBezTo>
                  <a:pt x="16686" y="8632"/>
                  <a:pt x="16560" y="8702"/>
                  <a:pt x="16514" y="8868"/>
                </a:cubicBezTo>
                <a:cubicBezTo>
                  <a:pt x="16419" y="9142"/>
                  <a:pt x="16348" y="9416"/>
                  <a:pt x="16253" y="9701"/>
                </a:cubicBezTo>
                <a:cubicBezTo>
                  <a:pt x="16133" y="9892"/>
                  <a:pt x="16038" y="10082"/>
                  <a:pt x="15919" y="10273"/>
                </a:cubicBezTo>
                <a:cubicBezTo>
                  <a:pt x="16014" y="9797"/>
                  <a:pt x="16110" y="9344"/>
                  <a:pt x="16217" y="8868"/>
                </a:cubicBezTo>
                <a:cubicBezTo>
                  <a:pt x="16241" y="8725"/>
                  <a:pt x="16122" y="8642"/>
                  <a:pt x="15991" y="8642"/>
                </a:cubicBezTo>
                <a:cubicBezTo>
                  <a:pt x="15945" y="8617"/>
                  <a:pt x="15892" y="8604"/>
                  <a:pt x="15839" y="8604"/>
                </a:cubicBezTo>
                <a:cubicBezTo>
                  <a:pt x="15740" y="8604"/>
                  <a:pt x="15645" y="8652"/>
                  <a:pt x="15621" y="8761"/>
                </a:cubicBezTo>
                <a:cubicBezTo>
                  <a:pt x="14693" y="11380"/>
                  <a:pt x="13895" y="13892"/>
                  <a:pt x="13574" y="16619"/>
                </a:cubicBezTo>
                <a:cubicBezTo>
                  <a:pt x="12621" y="19322"/>
                  <a:pt x="11871" y="22084"/>
                  <a:pt x="11311" y="24894"/>
                </a:cubicBezTo>
                <a:cubicBezTo>
                  <a:pt x="11061" y="26013"/>
                  <a:pt x="10835" y="27156"/>
                  <a:pt x="10645" y="28287"/>
                </a:cubicBezTo>
                <a:cubicBezTo>
                  <a:pt x="10061" y="30335"/>
                  <a:pt x="9514" y="32406"/>
                  <a:pt x="8966" y="34478"/>
                </a:cubicBezTo>
                <a:cubicBezTo>
                  <a:pt x="8418" y="35657"/>
                  <a:pt x="7942" y="36847"/>
                  <a:pt x="7549" y="38050"/>
                </a:cubicBezTo>
                <a:cubicBezTo>
                  <a:pt x="7942" y="36562"/>
                  <a:pt x="8311" y="35085"/>
                  <a:pt x="8692" y="33597"/>
                </a:cubicBezTo>
                <a:cubicBezTo>
                  <a:pt x="10883" y="25060"/>
                  <a:pt x="13716" y="16440"/>
                  <a:pt x="15157" y="7737"/>
                </a:cubicBezTo>
                <a:close/>
                <a:moveTo>
                  <a:pt x="115253" y="45444"/>
                </a:moveTo>
                <a:lnTo>
                  <a:pt x="115396" y="45539"/>
                </a:lnTo>
                <a:cubicBezTo>
                  <a:pt x="115455" y="45575"/>
                  <a:pt x="115503" y="45610"/>
                  <a:pt x="115551" y="45658"/>
                </a:cubicBezTo>
                <a:cubicBezTo>
                  <a:pt x="115336" y="45980"/>
                  <a:pt x="115122" y="46325"/>
                  <a:pt x="114920" y="46682"/>
                </a:cubicBezTo>
                <a:cubicBezTo>
                  <a:pt x="115074" y="46253"/>
                  <a:pt x="115217" y="45837"/>
                  <a:pt x="115253" y="45444"/>
                </a:cubicBezTo>
                <a:close/>
                <a:moveTo>
                  <a:pt x="115872" y="45837"/>
                </a:moveTo>
                <a:cubicBezTo>
                  <a:pt x="116086" y="45980"/>
                  <a:pt x="116360" y="46111"/>
                  <a:pt x="116610" y="46194"/>
                </a:cubicBezTo>
                <a:cubicBezTo>
                  <a:pt x="116491" y="46408"/>
                  <a:pt x="116384" y="46622"/>
                  <a:pt x="116289" y="46849"/>
                </a:cubicBezTo>
                <a:cubicBezTo>
                  <a:pt x="116241" y="46825"/>
                  <a:pt x="116194" y="46801"/>
                  <a:pt x="116170" y="46789"/>
                </a:cubicBezTo>
                <a:cubicBezTo>
                  <a:pt x="116139" y="46772"/>
                  <a:pt x="116101" y="46764"/>
                  <a:pt x="116061" y="46764"/>
                </a:cubicBezTo>
                <a:cubicBezTo>
                  <a:pt x="115993" y="46764"/>
                  <a:pt x="115922" y="46787"/>
                  <a:pt x="115884" y="46825"/>
                </a:cubicBezTo>
                <a:cubicBezTo>
                  <a:pt x="115884" y="46611"/>
                  <a:pt x="115884" y="46372"/>
                  <a:pt x="115836" y="46158"/>
                </a:cubicBezTo>
                <a:cubicBezTo>
                  <a:pt x="115836" y="46134"/>
                  <a:pt x="115813" y="46111"/>
                  <a:pt x="115789" y="46087"/>
                </a:cubicBezTo>
                <a:cubicBezTo>
                  <a:pt x="115824" y="45991"/>
                  <a:pt x="115848" y="45920"/>
                  <a:pt x="115872" y="45837"/>
                </a:cubicBezTo>
                <a:close/>
                <a:moveTo>
                  <a:pt x="117491" y="46146"/>
                </a:moveTo>
                <a:lnTo>
                  <a:pt x="117003" y="46992"/>
                </a:lnTo>
                <a:cubicBezTo>
                  <a:pt x="117075" y="46742"/>
                  <a:pt x="117134" y="46492"/>
                  <a:pt x="117206" y="46253"/>
                </a:cubicBezTo>
                <a:cubicBezTo>
                  <a:pt x="117265" y="46218"/>
                  <a:pt x="117325" y="46218"/>
                  <a:pt x="117384" y="46206"/>
                </a:cubicBezTo>
                <a:cubicBezTo>
                  <a:pt x="117432" y="46194"/>
                  <a:pt x="117456" y="46170"/>
                  <a:pt x="117491" y="46146"/>
                </a:cubicBezTo>
                <a:close/>
                <a:moveTo>
                  <a:pt x="115988" y="47529"/>
                </a:moveTo>
                <a:lnTo>
                  <a:pt x="115988" y="47529"/>
                </a:lnTo>
                <a:cubicBezTo>
                  <a:pt x="115967" y="47542"/>
                  <a:pt x="115967" y="47575"/>
                  <a:pt x="115955" y="47587"/>
                </a:cubicBezTo>
                <a:cubicBezTo>
                  <a:pt x="115884" y="47658"/>
                  <a:pt x="115801" y="47765"/>
                  <a:pt x="115717" y="47837"/>
                </a:cubicBezTo>
                <a:cubicBezTo>
                  <a:pt x="115753" y="47742"/>
                  <a:pt x="115765" y="47646"/>
                  <a:pt x="115789" y="47539"/>
                </a:cubicBezTo>
                <a:cubicBezTo>
                  <a:pt x="115816" y="47556"/>
                  <a:pt x="115844" y="47565"/>
                  <a:pt x="115874" y="47565"/>
                </a:cubicBezTo>
                <a:cubicBezTo>
                  <a:pt x="115908" y="47565"/>
                  <a:pt x="115945" y="47553"/>
                  <a:pt x="115988" y="47529"/>
                </a:cubicBezTo>
                <a:close/>
                <a:moveTo>
                  <a:pt x="114027" y="48456"/>
                </a:moveTo>
                <a:lnTo>
                  <a:pt x="114027" y="48456"/>
                </a:lnTo>
                <a:cubicBezTo>
                  <a:pt x="113943" y="48635"/>
                  <a:pt x="113860" y="48789"/>
                  <a:pt x="113789" y="48968"/>
                </a:cubicBezTo>
                <a:cubicBezTo>
                  <a:pt x="113729" y="49004"/>
                  <a:pt x="113693" y="49051"/>
                  <a:pt x="113646" y="49075"/>
                </a:cubicBezTo>
                <a:cubicBezTo>
                  <a:pt x="113765" y="48873"/>
                  <a:pt x="113908" y="48670"/>
                  <a:pt x="114027" y="48456"/>
                </a:cubicBezTo>
                <a:close/>
                <a:moveTo>
                  <a:pt x="6216" y="43158"/>
                </a:moveTo>
                <a:cubicBezTo>
                  <a:pt x="6001" y="44206"/>
                  <a:pt x="5811" y="45265"/>
                  <a:pt x="5644" y="46349"/>
                </a:cubicBezTo>
                <a:cubicBezTo>
                  <a:pt x="5596" y="46563"/>
                  <a:pt x="5537" y="46765"/>
                  <a:pt x="5501" y="46992"/>
                </a:cubicBezTo>
                <a:cubicBezTo>
                  <a:pt x="5144" y="47920"/>
                  <a:pt x="4811" y="48849"/>
                  <a:pt x="4501" y="49801"/>
                </a:cubicBezTo>
                <a:cubicBezTo>
                  <a:pt x="5061" y="47587"/>
                  <a:pt x="5644" y="45372"/>
                  <a:pt x="6216" y="43158"/>
                </a:cubicBezTo>
                <a:close/>
                <a:moveTo>
                  <a:pt x="114646" y="51016"/>
                </a:moveTo>
                <a:cubicBezTo>
                  <a:pt x="114646" y="51028"/>
                  <a:pt x="114634" y="51040"/>
                  <a:pt x="114634" y="51040"/>
                </a:cubicBezTo>
                <a:cubicBezTo>
                  <a:pt x="114634" y="51028"/>
                  <a:pt x="114646" y="51028"/>
                  <a:pt x="114646" y="51016"/>
                </a:cubicBezTo>
                <a:close/>
                <a:moveTo>
                  <a:pt x="112455" y="41753"/>
                </a:moveTo>
                <a:lnTo>
                  <a:pt x="112455" y="41753"/>
                </a:lnTo>
                <a:cubicBezTo>
                  <a:pt x="112693" y="41765"/>
                  <a:pt x="112919" y="41789"/>
                  <a:pt x="113157" y="41812"/>
                </a:cubicBezTo>
                <a:cubicBezTo>
                  <a:pt x="113693" y="41884"/>
                  <a:pt x="114241" y="42098"/>
                  <a:pt x="114777" y="42170"/>
                </a:cubicBezTo>
                <a:cubicBezTo>
                  <a:pt x="113086" y="44837"/>
                  <a:pt x="111467" y="47551"/>
                  <a:pt x="109883" y="50325"/>
                </a:cubicBezTo>
                <a:cubicBezTo>
                  <a:pt x="109867" y="50209"/>
                  <a:pt x="109757" y="50109"/>
                  <a:pt x="109635" y="50109"/>
                </a:cubicBezTo>
                <a:cubicBezTo>
                  <a:pt x="109583" y="50109"/>
                  <a:pt x="109528" y="50128"/>
                  <a:pt x="109478" y="50171"/>
                </a:cubicBezTo>
                <a:cubicBezTo>
                  <a:pt x="108157" y="51314"/>
                  <a:pt x="106942" y="52528"/>
                  <a:pt x="105835" y="53861"/>
                </a:cubicBezTo>
                <a:cubicBezTo>
                  <a:pt x="105287" y="54552"/>
                  <a:pt x="104752" y="55243"/>
                  <a:pt x="104168" y="55897"/>
                </a:cubicBezTo>
                <a:cubicBezTo>
                  <a:pt x="104097" y="55981"/>
                  <a:pt x="104037" y="56005"/>
                  <a:pt x="103978" y="56052"/>
                </a:cubicBezTo>
                <a:lnTo>
                  <a:pt x="105228" y="53195"/>
                </a:lnTo>
                <a:cubicBezTo>
                  <a:pt x="106407" y="52183"/>
                  <a:pt x="107454" y="50992"/>
                  <a:pt x="108562" y="49897"/>
                </a:cubicBezTo>
                <a:cubicBezTo>
                  <a:pt x="109574" y="48873"/>
                  <a:pt x="110657" y="47885"/>
                  <a:pt x="111550" y="46742"/>
                </a:cubicBezTo>
                <a:cubicBezTo>
                  <a:pt x="111671" y="46587"/>
                  <a:pt x="111524" y="46419"/>
                  <a:pt x="111370" y="46419"/>
                </a:cubicBezTo>
                <a:cubicBezTo>
                  <a:pt x="111311" y="46419"/>
                  <a:pt x="111251" y="46444"/>
                  <a:pt x="111205" y="46503"/>
                </a:cubicBezTo>
                <a:cubicBezTo>
                  <a:pt x="109586" y="48527"/>
                  <a:pt x="107514" y="50147"/>
                  <a:pt x="105728" y="52028"/>
                </a:cubicBezTo>
                <a:cubicBezTo>
                  <a:pt x="106073" y="51254"/>
                  <a:pt x="106407" y="50456"/>
                  <a:pt x="106728" y="49682"/>
                </a:cubicBezTo>
                <a:cubicBezTo>
                  <a:pt x="106754" y="49760"/>
                  <a:pt x="106835" y="49818"/>
                  <a:pt x="106923" y="49818"/>
                </a:cubicBezTo>
                <a:cubicBezTo>
                  <a:pt x="106957" y="49818"/>
                  <a:pt x="106993" y="49809"/>
                  <a:pt x="107026" y="49790"/>
                </a:cubicBezTo>
                <a:cubicBezTo>
                  <a:pt x="109038" y="48349"/>
                  <a:pt x="110788" y="46337"/>
                  <a:pt x="112598" y="44646"/>
                </a:cubicBezTo>
                <a:cubicBezTo>
                  <a:pt x="112786" y="44468"/>
                  <a:pt x="112618" y="44185"/>
                  <a:pt x="112422" y="44185"/>
                </a:cubicBezTo>
                <a:cubicBezTo>
                  <a:pt x="112369" y="44185"/>
                  <a:pt x="112315" y="44205"/>
                  <a:pt x="112265" y="44253"/>
                </a:cubicBezTo>
                <a:cubicBezTo>
                  <a:pt x="110479" y="45932"/>
                  <a:pt x="108395" y="47563"/>
                  <a:pt x="106835" y="49444"/>
                </a:cubicBezTo>
                <a:cubicBezTo>
                  <a:pt x="107395" y="48111"/>
                  <a:pt x="107954" y="46765"/>
                  <a:pt x="108514" y="45432"/>
                </a:cubicBezTo>
                <a:cubicBezTo>
                  <a:pt x="108514" y="45495"/>
                  <a:pt x="108582" y="45564"/>
                  <a:pt x="108661" y="45564"/>
                </a:cubicBezTo>
                <a:cubicBezTo>
                  <a:pt x="108687" y="45564"/>
                  <a:pt x="108714" y="45557"/>
                  <a:pt x="108740" y="45539"/>
                </a:cubicBezTo>
                <a:cubicBezTo>
                  <a:pt x="110157" y="44527"/>
                  <a:pt x="111383" y="43301"/>
                  <a:pt x="112538" y="41991"/>
                </a:cubicBezTo>
                <a:cubicBezTo>
                  <a:pt x="112622" y="41884"/>
                  <a:pt x="112550" y="41800"/>
                  <a:pt x="112455" y="41753"/>
                </a:cubicBezTo>
                <a:close/>
                <a:moveTo>
                  <a:pt x="4144" y="60839"/>
                </a:moveTo>
                <a:cubicBezTo>
                  <a:pt x="4406" y="60958"/>
                  <a:pt x="4692" y="61077"/>
                  <a:pt x="4965" y="61196"/>
                </a:cubicBezTo>
                <a:cubicBezTo>
                  <a:pt x="4668" y="61100"/>
                  <a:pt x="4370" y="61005"/>
                  <a:pt x="4072" y="60910"/>
                </a:cubicBezTo>
                <a:cubicBezTo>
                  <a:pt x="4096" y="60910"/>
                  <a:pt x="4132" y="60874"/>
                  <a:pt x="4144" y="60839"/>
                </a:cubicBezTo>
                <a:close/>
                <a:moveTo>
                  <a:pt x="109705" y="50671"/>
                </a:moveTo>
                <a:lnTo>
                  <a:pt x="109705" y="50671"/>
                </a:lnTo>
                <a:cubicBezTo>
                  <a:pt x="109288" y="51397"/>
                  <a:pt x="108871" y="52135"/>
                  <a:pt x="108466" y="52873"/>
                </a:cubicBezTo>
                <a:cubicBezTo>
                  <a:pt x="108446" y="52867"/>
                  <a:pt x="108425" y="52864"/>
                  <a:pt x="108402" y="52864"/>
                </a:cubicBezTo>
                <a:cubicBezTo>
                  <a:pt x="108333" y="52864"/>
                  <a:pt x="108259" y="52893"/>
                  <a:pt x="108204" y="52957"/>
                </a:cubicBezTo>
                <a:cubicBezTo>
                  <a:pt x="106442" y="54897"/>
                  <a:pt x="104335" y="56802"/>
                  <a:pt x="102870" y="58957"/>
                </a:cubicBezTo>
                <a:cubicBezTo>
                  <a:pt x="102778" y="59096"/>
                  <a:pt x="102894" y="59249"/>
                  <a:pt x="103028" y="59249"/>
                </a:cubicBezTo>
                <a:cubicBezTo>
                  <a:pt x="103067" y="59249"/>
                  <a:pt x="103107" y="59237"/>
                  <a:pt x="103144" y="59207"/>
                </a:cubicBezTo>
                <a:cubicBezTo>
                  <a:pt x="104764" y="57874"/>
                  <a:pt x="106180" y="56112"/>
                  <a:pt x="107573" y="54457"/>
                </a:cubicBezTo>
                <a:lnTo>
                  <a:pt x="107573" y="54457"/>
                </a:lnTo>
                <a:cubicBezTo>
                  <a:pt x="107216" y="55112"/>
                  <a:pt x="106859" y="55790"/>
                  <a:pt x="106502" y="56445"/>
                </a:cubicBezTo>
                <a:cubicBezTo>
                  <a:pt x="106448" y="56403"/>
                  <a:pt x="106380" y="56377"/>
                  <a:pt x="106308" y="56377"/>
                </a:cubicBezTo>
                <a:cubicBezTo>
                  <a:pt x="106237" y="56377"/>
                  <a:pt x="106163" y="56403"/>
                  <a:pt x="106097" y="56469"/>
                </a:cubicBezTo>
                <a:cubicBezTo>
                  <a:pt x="104585" y="58172"/>
                  <a:pt x="102787" y="59838"/>
                  <a:pt x="101477" y="61696"/>
                </a:cubicBezTo>
                <a:cubicBezTo>
                  <a:pt x="102263" y="59946"/>
                  <a:pt x="103025" y="58195"/>
                  <a:pt x="103799" y="56457"/>
                </a:cubicBezTo>
                <a:cubicBezTo>
                  <a:pt x="103811" y="56552"/>
                  <a:pt x="103859" y="56612"/>
                  <a:pt x="103942" y="56648"/>
                </a:cubicBezTo>
                <a:cubicBezTo>
                  <a:pt x="104008" y="56678"/>
                  <a:pt x="104061" y="56693"/>
                  <a:pt x="104110" y="56693"/>
                </a:cubicBezTo>
                <a:cubicBezTo>
                  <a:pt x="104192" y="56693"/>
                  <a:pt x="104261" y="56651"/>
                  <a:pt x="104359" y="56576"/>
                </a:cubicBezTo>
                <a:cubicBezTo>
                  <a:pt x="104442" y="56517"/>
                  <a:pt x="104454" y="56409"/>
                  <a:pt x="104418" y="56326"/>
                </a:cubicBezTo>
                <a:cubicBezTo>
                  <a:pt x="104418" y="56326"/>
                  <a:pt x="104418" y="56302"/>
                  <a:pt x="104406" y="56302"/>
                </a:cubicBezTo>
                <a:cubicBezTo>
                  <a:pt x="104573" y="56231"/>
                  <a:pt x="104752" y="56159"/>
                  <a:pt x="104787" y="56124"/>
                </a:cubicBezTo>
                <a:cubicBezTo>
                  <a:pt x="105335" y="55743"/>
                  <a:pt x="105823" y="54683"/>
                  <a:pt x="106252" y="54183"/>
                </a:cubicBezTo>
                <a:cubicBezTo>
                  <a:pt x="107288" y="52897"/>
                  <a:pt x="108455" y="51754"/>
                  <a:pt x="109705" y="50671"/>
                </a:cubicBezTo>
                <a:close/>
                <a:moveTo>
                  <a:pt x="2679" y="56850"/>
                </a:moveTo>
                <a:cubicBezTo>
                  <a:pt x="2715" y="56921"/>
                  <a:pt x="2763" y="56981"/>
                  <a:pt x="2834" y="57040"/>
                </a:cubicBezTo>
                <a:cubicBezTo>
                  <a:pt x="2477" y="58255"/>
                  <a:pt x="2120" y="59493"/>
                  <a:pt x="1798" y="60731"/>
                </a:cubicBezTo>
                <a:cubicBezTo>
                  <a:pt x="1727" y="61005"/>
                  <a:pt x="1846" y="61231"/>
                  <a:pt x="2025" y="61362"/>
                </a:cubicBezTo>
                <a:cubicBezTo>
                  <a:pt x="2025" y="61446"/>
                  <a:pt x="2036" y="61517"/>
                  <a:pt x="2072" y="61577"/>
                </a:cubicBezTo>
                <a:cubicBezTo>
                  <a:pt x="1989" y="61589"/>
                  <a:pt x="1917" y="61660"/>
                  <a:pt x="1941" y="61767"/>
                </a:cubicBezTo>
                <a:lnTo>
                  <a:pt x="1977" y="61946"/>
                </a:lnTo>
                <a:cubicBezTo>
                  <a:pt x="1786" y="61743"/>
                  <a:pt x="1644" y="61517"/>
                  <a:pt x="1536" y="61279"/>
                </a:cubicBezTo>
                <a:cubicBezTo>
                  <a:pt x="1917" y="59803"/>
                  <a:pt x="2298" y="58314"/>
                  <a:pt x="2679" y="56850"/>
                </a:cubicBezTo>
                <a:close/>
                <a:moveTo>
                  <a:pt x="11359" y="32835"/>
                </a:moveTo>
                <a:cubicBezTo>
                  <a:pt x="9192" y="41681"/>
                  <a:pt x="6989" y="50504"/>
                  <a:pt x="4799" y="59338"/>
                </a:cubicBezTo>
                <a:cubicBezTo>
                  <a:pt x="4572" y="59493"/>
                  <a:pt x="4513" y="59815"/>
                  <a:pt x="4727" y="59981"/>
                </a:cubicBezTo>
                <a:cubicBezTo>
                  <a:pt x="4739" y="60017"/>
                  <a:pt x="4751" y="60041"/>
                  <a:pt x="4787" y="60077"/>
                </a:cubicBezTo>
                <a:cubicBezTo>
                  <a:pt x="4787" y="60077"/>
                  <a:pt x="4787" y="60088"/>
                  <a:pt x="4763" y="60088"/>
                </a:cubicBezTo>
                <a:cubicBezTo>
                  <a:pt x="4706" y="60137"/>
                  <a:pt x="4765" y="60191"/>
                  <a:pt x="4812" y="60191"/>
                </a:cubicBezTo>
                <a:cubicBezTo>
                  <a:pt x="4835" y="60191"/>
                  <a:pt x="4854" y="60179"/>
                  <a:pt x="4858" y="60148"/>
                </a:cubicBezTo>
                <a:cubicBezTo>
                  <a:pt x="4933" y="60208"/>
                  <a:pt x="5017" y="60235"/>
                  <a:pt x="5096" y="60235"/>
                </a:cubicBezTo>
                <a:cubicBezTo>
                  <a:pt x="5143" y="60235"/>
                  <a:pt x="5187" y="60225"/>
                  <a:pt x="5227" y="60207"/>
                </a:cubicBezTo>
                <a:cubicBezTo>
                  <a:pt x="7323" y="61053"/>
                  <a:pt x="9442" y="61886"/>
                  <a:pt x="11550" y="62708"/>
                </a:cubicBezTo>
                <a:cubicBezTo>
                  <a:pt x="9168" y="61851"/>
                  <a:pt x="6775" y="61029"/>
                  <a:pt x="4346" y="60255"/>
                </a:cubicBezTo>
                <a:cubicBezTo>
                  <a:pt x="4442" y="59957"/>
                  <a:pt x="4513" y="59660"/>
                  <a:pt x="4584" y="59374"/>
                </a:cubicBezTo>
                <a:cubicBezTo>
                  <a:pt x="5168" y="57171"/>
                  <a:pt x="5620" y="54969"/>
                  <a:pt x="5894" y="52695"/>
                </a:cubicBezTo>
                <a:cubicBezTo>
                  <a:pt x="5918" y="52588"/>
                  <a:pt x="5894" y="52516"/>
                  <a:pt x="5870" y="52421"/>
                </a:cubicBezTo>
                <a:cubicBezTo>
                  <a:pt x="6108" y="51480"/>
                  <a:pt x="6311" y="50552"/>
                  <a:pt x="6525" y="49599"/>
                </a:cubicBezTo>
                <a:lnTo>
                  <a:pt x="6525" y="49575"/>
                </a:lnTo>
                <a:cubicBezTo>
                  <a:pt x="6537" y="49540"/>
                  <a:pt x="6537" y="49492"/>
                  <a:pt x="6549" y="49444"/>
                </a:cubicBezTo>
                <a:cubicBezTo>
                  <a:pt x="6585" y="49278"/>
                  <a:pt x="6537" y="49147"/>
                  <a:pt x="6454" y="49063"/>
                </a:cubicBezTo>
                <a:cubicBezTo>
                  <a:pt x="6775" y="48146"/>
                  <a:pt x="7085" y="47254"/>
                  <a:pt x="7406" y="46349"/>
                </a:cubicBezTo>
                <a:cubicBezTo>
                  <a:pt x="8156" y="44217"/>
                  <a:pt x="9144" y="42158"/>
                  <a:pt x="9144" y="39895"/>
                </a:cubicBezTo>
                <a:cubicBezTo>
                  <a:pt x="9442" y="38931"/>
                  <a:pt x="9740" y="37943"/>
                  <a:pt x="10049" y="36978"/>
                </a:cubicBezTo>
                <a:cubicBezTo>
                  <a:pt x="10097" y="36919"/>
                  <a:pt x="10145" y="36847"/>
                  <a:pt x="10157" y="36752"/>
                </a:cubicBezTo>
                <a:cubicBezTo>
                  <a:pt x="10168" y="36645"/>
                  <a:pt x="10204" y="36550"/>
                  <a:pt x="10228" y="36431"/>
                </a:cubicBezTo>
                <a:cubicBezTo>
                  <a:pt x="10597" y="35240"/>
                  <a:pt x="10990" y="34026"/>
                  <a:pt x="11359" y="32835"/>
                </a:cubicBezTo>
                <a:close/>
                <a:moveTo>
                  <a:pt x="2370" y="61815"/>
                </a:moveTo>
                <a:cubicBezTo>
                  <a:pt x="2423" y="61842"/>
                  <a:pt x="2490" y="61855"/>
                  <a:pt x="2551" y="61855"/>
                </a:cubicBezTo>
                <a:cubicBezTo>
                  <a:pt x="2571" y="61855"/>
                  <a:pt x="2590" y="61854"/>
                  <a:pt x="2608" y="61851"/>
                </a:cubicBezTo>
                <a:cubicBezTo>
                  <a:pt x="2656" y="61874"/>
                  <a:pt x="2691" y="61922"/>
                  <a:pt x="2763" y="61934"/>
                </a:cubicBezTo>
                <a:cubicBezTo>
                  <a:pt x="3013" y="62029"/>
                  <a:pt x="3263" y="62112"/>
                  <a:pt x="3537" y="62220"/>
                </a:cubicBezTo>
                <a:cubicBezTo>
                  <a:pt x="4311" y="62636"/>
                  <a:pt x="5096" y="63041"/>
                  <a:pt x="5894" y="63410"/>
                </a:cubicBezTo>
                <a:cubicBezTo>
                  <a:pt x="4549" y="63232"/>
                  <a:pt x="3251" y="62886"/>
                  <a:pt x="2370" y="61815"/>
                </a:cubicBezTo>
                <a:close/>
                <a:moveTo>
                  <a:pt x="16074" y="21905"/>
                </a:moveTo>
                <a:lnTo>
                  <a:pt x="16074" y="21905"/>
                </a:lnTo>
                <a:cubicBezTo>
                  <a:pt x="15895" y="22762"/>
                  <a:pt x="15717" y="23632"/>
                  <a:pt x="15538" y="24477"/>
                </a:cubicBezTo>
                <a:cubicBezTo>
                  <a:pt x="15482" y="24415"/>
                  <a:pt x="15399" y="24377"/>
                  <a:pt x="15318" y="24377"/>
                </a:cubicBezTo>
                <a:cubicBezTo>
                  <a:pt x="15228" y="24377"/>
                  <a:pt x="15141" y="24424"/>
                  <a:pt x="15098" y="24536"/>
                </a:cubicBezTo>
                <a:cubicBezTo>
                  <a:pt x="14490" y="26084"/>
                  <a:pt x="13633" y="27501"/>
                  <a:pt x="13014" y="29025"/>
                </a:cubicBezTo>
                <a:cubicBezTo>
                  <a:pt x="12965" y="29163"/>
                  <a:pt x="13072" y="29262"/>
                  <a:pt x="13182" y="29262"/>
                </a:cubicBezTo>
                <a:cubicBezTo>
                  <a:pt x="13233" y="29262"/>
                  <a:pt x="13286" y="29241"/>
                  <a:pt x="13324" y="29192"/>
                </a:cubicBezTo>
                <a:cubicBezTo>
                  <a:pt x="14228" y="28013"/>
                  <a:pt x="14848" y="26572"/>
                  <a:pt x="15395" y="25191"/>
                </a:cubicBezTo>
                <a:lnTo>
                  <a:pt x="15395" y="25191"/>
                </a:lnTo>
                <a:cubicBezTo>
                  <a:pt x="14967" y="27263"/>
                  <a:pt x="14514" y="29311"/>
                  <a:pt x="14038" y="31371"/>
                </a:cubicBezTo>
                <a:cubicBezTo>
                  <a:pt x="12085" y="39848"/>
                  <a:pt x="9966" y="48289"/>
                  <a:pt x="7740" y="56695"/>
                </a:cubicBezTo>
                <a:cubicBezTo>
                  <a:pt x="7673" y="56973"/>
                  <a:pt x="7855" y="57199"/>
                  <a:pt x="8121" y="57199"/>
                </a:cubicBezTo>
                <a:cubicBezTo>
                  <a:pt x="8141" y="57199"/>
                  <a:pt x="8160" y="57198"/>
                  <a:pt x="8180" y="57195"/>
                </a:cubicBezTo>
                <a:cubicBezTo>
                  <a:pt x="8422" y="57179"/>
                  <a:pt x="8666" y="57170"/>
                  <a:pt x="8913" y="57170"/>
                </a:cubicBezTo>
                <a:cubicBezTo>
                  <a:pt x="12706" y="57170"/>
                  <a:pt x="16998" y="59072"/>
                  <a:pt x="20408" y="60469"/>
                </a:cubicBezTo>
                <a:cubicBezTo>
                  <a:pt x="23265" y="61648"/>
                  <a:pt x="26051" y="62946"/>
                  <a:pt x="28861" y="64232"/>
                </a:cubicBezTo>
                <a:cubicBezTo>
                  <a:pt x="29433" y="64482"/>
                  <a:pt x="29980" y="64732"/>
                  <a:pt x="30540" y="64982"/>
                </a:cubicBezTo>
                <a:cubicBezTo>
                  <a:pt x="30528" y="65030"/>
                  <a:pt x="30540" y="65065"/>
                  <a:pt x="30564" y="65101"/>
                </a:cubicBezTo>
                <a:cubicBezTo>
                  <a:pt x="31254" y="66256"/>
                  <a:pt x="31957" y="67375"/>
                  <a:pt x="32659" y="68530"/>
                </a:cubicBezTo>
                <a:cubicBezTo>
                  <a:pt x="32921" y="68959"/>
                  <a:pt x="33183" y="69423"/>
                  <a:pt x="33433" y="69863"/>
                </a:cubicBezTo>
                <a:cubicBezTo>
                  <a:pt x="32826" y="69661"/>
                  <a:pt x="32195" y="69435"/>
                  <a:pt x="31588" y="69232"/>
                </a:cubicBezTo>
                <a:cubicBezTo>
                  <a:pt x="31183" y="68744"/>
                  <a:pt x="30754" y="68280"/>
                  <a:pt x="30397" y="67768"/>
                </a:cubicBezTo>
                <a:cubicBezTo>
                  <a:pt x="29588" y="66625"/>
                  <a:pt x="28933" y="65399"/>
                  <a:pt x="28385" y="64137"/>
                </a:cubicBezTo>
                <a:cubicBezTo>
                  <a:pt x="28345" y="64048"/>
                  <a:pt x="28275" y="64011"/>
                  <a:pt x="28203" y="64011"/>
                </a:cubicBezTo>
                <a:cubicBezTo>
                  <a:pt x="28063" y="64011"/>
                  <a:pt x="27917" y="64153"/>
                  <a:pt x="27980" y="64327"/>
                </a:cubicBezTo>
                <a:cubicBezTo>
                  <a:pt x="28480" y="65541"/>
                  <a:pt x="29076" y="66684"/>
                  <a:pt x="29766" y="67780"/>
                </a:cubicBezTo>
                <a:cubicBezTo>
                  <a:pt x="29980" y="68113"/>
                  <a:pt x="30207" y="68470"/>
                  <a:pt x="30457" y="68828"/>
                </a:cubicBezTo>
                <a:cubicBezTo>
                  <a:pt x="29802" y="68589"/>
                  <a:pt x="29135" y="68351"/>
                  <a:pt x="28480" y="68113"/>
                </a:cubicBezTo>
                <a:cubicBezTo>
                  <a:pt x="27623" y="66744"/>
                  <a:pt x="26790" y="65387"/>
                  <a:pt x="26099" y="63934"/>
                </a:cubicBezTo>
                <a:cubicBezTo>
                  <a:pt x="26063" y="63858"/>
                  <a:pt x="25999" y="63826"/>
                  <a:pt x="25935" y="63826"/>
                </a:cubicBezTo>
                <a:cubicBezTo>
                  <a:pt x="25810" y="63826"/>
                  <a:pt x="25683" y="63947"/>
                  <a:pt x="25754" y="64089"/>
                </a:cubicBezTo>
                <a:cubicBezTo>
                  <a:pt x="26301" y="65315"/>
                  <a:pt x="26897" y="66589"/>
                  <a:pt x="27587" y="67804"/>
                </a:cubicBezTo>
                <a:lnTo>
                  <a:pt x="25706" y="67125"/>
                </a:lnTo>
                <a:cubicBezTo>
                  <a:pt x="25599" y="66970"/>
                  <a:pt x="25504" y="66815"/>
                  <a:pt x="25408" y="66649"/>
                </a:cubicBezTo>
                <a:cubicBezTo>
                  <a:pt x="24873" y="65684"/>
                  <a:pt x="24456" y="64684"/>
                  <a:pt x="24111" y="63636"/>
                </a:cubicBezTo>
                <a:cubicBezTo>
                  <a:pt x="24074" y="63517"/>
                  <a:pt x="23972" y="63463"/>
                  <a:pt x="23875" y="63463"/>
                </a:cubicBezTo>
                <a:cubicBezTo>
                  <a:pt x="23749" y="63463"/>
                  <a:pt x="23630" y="63553"/>
                  <a:pt x="23670" y="63708"/>
                </a:cubicBezTo>
                <a:cubicBezTo>
                  <a:pt x="23968" y="64708"/>
                  <a:pt x="24349" y="65803"/>
                  <a:pt x="24873" y="66827"/>
                </a:cubicBezTo>
                <a:cubicBezTo>
                  <a:pt x="24384" y="66649"/>
                  <a:pt x="23896" y="66470"/>
                  <a:pt x="23384" y="66292"/>
                </a:cubicBezTo>
                <a:cubicBezTo>
                  <a:pt x="23361" y="66256"/>
                  <a:pt x="23325" y="66220"/>
                  <a:pt x="23313" y="66173"/>
                </a:cubicBezTo>
                <a:cubicBezTo>
                  <a:pt x="22718" y="65137"/>
                  <a:pt x="22206" y="64065"/>
                  <a:pt x="21765" y="62946"/>
                </a:cubicBezTo>
                <a:cubicBezTo>
                  <a:pt x="21732" y="62864"/>
                  <a:pt x="21668" y="62830"/>
                  <a:pt x="21601" y="62830"/>
                </a:cubicBezTo>
                <a:cubicBezTo>
                  <a:pt x="21473" y="62830"/>
                  <a:pt x="21337" y="62956"/>
                  <a:pt x="21408" y="63113"/>
                </a:cubicBezTo>
                <a:cubicBezTo>
                  <a:pt x="21753" y="64017"/>
                  <a:pt x="22146" y="65030"/>
                  <a:pt x="22646" y="66018"/>
                </a:cubicBezTo>
                <a:cubicBezTo>
                  <a:pt x="22372" y="65911"/>
                  <a:pt x="22110" y="65815"/>
                  <a:pt x="21837" y="65720"/>
                </a:cubicBezTo>
                <a:cubicBezTo>
                  <a:pt x="21015" y="64172"/>
                  <a:pt x="20063" y="62648"/>
                  <a:pt x="19253" y="61148"/>
                </a:cubicBezTo>
                <a:cubicBezTo>
                  <a:pt x="19217" y="61085"/>
                  <a:pt x="19159" y="61058"/>
                  <a:pt x="19101" y="61058"/>
                </a:cubicBezTo>
                <a:cubicBezTo>
                  <a:pt x="18984" y="61058"/>
                  <a:pt x="18868" y="61164"/>
                  <a:pt x="18931" y="61291"/>
                </a:cubicBezTo>
                <a:cubicBezTo>
                  <a:pt x="19634" y="62636"/>
                  <a:pt x="20289" y="64053"/>
                  <a:pt x="21003" y="65422"/>
                </a:cubicBezTo>
                <a:cubicBezTo>
                  <a:pt x="20444" y="65208"/>
                  <a:pt x="19860" y="65006"/>
                  <a:pt x="19289" y="64791"/>
                </a:cubicBezTo>
                <a:cubicBezTo>
                  <a:pt x="18443" y="63410"/>
                  <a:pt x="17586" y="62029"/>
                  <a:pt x="16836" y="60565"/>
                </a:cubicBezTo>
                <a:cubicBezTo>
                  <a:pt x="16796" y="60489"/>
                  <a:pt x="16730" y="60457"/>
                  <a:pt x="16665" y="60457"/>
                </a:cubicBezTo>
                <a:cubicBezTo>
                  <a:pt x="16536" y="60457"/>
                  <a:pt x="16408" y="60581"/>
                  <a:pt x="16479" y="60731"/>
                </a:cubicBezTo>
                <a:cubicBezTo>
                  <a:pt x="17074" y="61934"/>
                  <a:pt x="17681" y="63220"/>
                  <a:pt x="18360" y="64446"/>
                </a:cubicBezTo>
                <a:cubicBezTo>
                  <a:pt x="18015" y="64315"/>
                  <a:pt x="17669" y="64196"/>
                  <a:pt x="17324" y="64065"/>
                </a:cubicBezTo>
                <a:cubicBezTo>
                  <a:pt x="17110" y="63672"/>
                  <a:pt x="16872" y="63291"/>
                  <a:pt x="16657" y="62898"/>
                </a:cubicBezTo>
                <a:cubicBezTo>
                  <a:pt x="15943" y="61636"/>
                  <a:pt x="15181" y="60398"/>
                  <a:pt x="14395" y="59195"/>
                </a:cubicBezTo>
                <a:cubicBezTo>
                  <a:pt x="14348" y="59127"/>
                  <a:pt x="14289" y="59098"/>
                  <a:pt x="14229" y="59098"/>
                </a:cubicBezTo>
                <a:cubicBezTo>
                  <a:pt x="14060" y="59098"/>
                  <a:pt x="13891" y="59327"/>
                  <a:pt x="14014" y="59529"/>
                </a:cubicBezTo>
                <a:cubicBezTo>
                  <a:pt x="14848" y="60850"/>
                  <a:pt x="15645" y="62184"/>
                  <a:pt x="16395" y="63553"/>
                </a:cubicBezTo>
                <a:cubicBezTo>
                  <a:pt x="16419" y="63613"/>
                  <a:pt x="16455" y="63696"/>
                  <a:pt x="16491" y="63756"/>
                </a:cubicBezTo>
                <a:cubicBezTo>
                  <a:pt x="16133" y="63613"/>
                  <a:pt x="15764" y="63482"/>
                  <a:pt x="15407" y="63339"/>
                </a:cubicBezTo>
                <a:cubicBezTo>
                  <a:pt x="15217" y="63041"/>
                  <a:pt x="15026" y="62744"/>
                  <a:pt x="14848" y="62422"/>
                </a:cubicBezTo>
                <a:cubicBezTo>
                  <a:pt x="14228" y="61350"/>
                  <a:pt x="13657" y="60267"/>
                  <a:pt x="13085" y="59172"/>
                </a:cubicBezTo>
                <a:cubicBezTo>
                  <a:pt x="13057" y="59102"/>
                  <a:pt x="13004" y="59073"/>
                  <a:pt x="12950" y="59073"/>
                </a:cubicBezTo>
                <a:cubicBezTo>
                  <a:pt x="12848" y="59073"/>
                  <a:pt x="12741" y="59178"/>
                  <a:pt x="12788" y="59303"/>
                </a:cubicBezTo>
                <a:cubicBezTo>
                  <a:pt x="13276" y="60505"/>
                  <a:pt x="13812" y="61684"/>
                  <a:pt x="14443" y="62827"/>
                </a:cubicBezTo>
                <a:cubicBezTo>
                  <a:pt x="14467" y="62886"/>
                  <a:pt x="14502" y="62934"/>
                  <a:pt x="14526" y="62994"/>
                </a:cubicBezTo>
                <a:cubicBezTo>
                  <a:pt x="14217" y="62874"/>
                  <a:pt x="13907" y="62755"/>
                  <a:pt x="13574" y="62636"/>
                </a:cubicBezTo>
                <a:cubicBezTo>
                  <a:pt x="13455" y="62458"/>
                  <a:pt x="13335" y="62267"/>
                  <a:pt x="13240" y="62089"/>
                </a:cubicBezTo>
                <a:cubicBezTo>
                  <a:pt x="12681" y="61172"/>
                  <a:pt x="12181" y="59981"/>
                  <a:pt x="11407" y="59255"/>
                </a:cubicBezTo>
                <a:cubicBezTo>
                  <a:pt x="11350" y="59213"/>
                  <a:pt x="11286" y="59183"/>
                  <a:pt x="11222" y="59183"/>
                </a:cubicBezTo>
                <a:cubicBezTo>
                  <a:pt x="11179" y="59183"/>
                  <a:pt x="11136" y="59197"/>
                  <a:pt x="11097" y="59231"/>
                </a:cubicBezTo>
                <a:cubicBezTo>
                  <a:pt x="10954" y="59350"/>
                  <a:pt x="10930" y="59410"/>
                  <a:pt x="11038" y="59553"/>
                </a:cubicBezTo>
                <a:cubicBezTo>
                  <a:pt x="11049" y="59565"/>
                  <a:pt x="11061" y="59565"/>
                  <a:pt x="11073" y="59565"/>
                </a:cubicBezTo>
                <a:cubicBezTo>
                  <a:pt x="11097" y="59553"/>
                  <a:pt x="11121" y="59553"/>
                  <a:pt x="11133" y="59541"/>
                </a:cubicBezTo>
                <a:cubicBezTo>
                  <a:pt x="11240" y="59826"/>
                  <a:pt x="12073" y="61446"/>
                  <a:pt x="12478" y="62220"/>
                </a:cubicBezTo>
                <a:cubicBezTo>
                  <a:pt x="10157" y="61339"/>
                  <a:pt x="7823" y="60446"/>
                  <a:pt x="5501" y="59541"/>
                </a:cubicBezTo>
                <a:cubicBezTo>
                  <a:pt x="7585" y="50992"/>
                  <a:pt x="9633" y="42443"/>
                  <a:pt x="11716" y="33895"/>
                </a:cubicBezTo>
                <a:cubicBezTo>
                  <a:pt x="12288" y="31585"/>
                  <a:pt x="12847" y="29299"/>
                  <a:pt x="13419" y="26989"/>
                </a:cubicBezTo>
                <a:cubicBezTo>
                  <a:pt x="13442" y="27007"/>
                  <a:pt x="13468" y="27017"/>
                  <a:pt x="13495" y="27017"/>
                </a:cubicBezTo>
                <a:cubicBezTo>
                  <a:pt x="13537" y="27017"/>
                  <a:pt x="13580" y="26993"/>
                  <a:pt x="13609" y="26941"/>
                </a:cubicBezTo>
                <a:cubicBezTo>
                  <a:pt x="14574" y="25370"/>
                  <a:pt x="15324" y="23596"/>
                  <a:pt x="16074" y="21905"/>
                </a:cubicBezTo>
                <a:close/>
                <a:moveTo>
                  <a:pt x="25635" y="4272"/>
                </a:moveTo>
                <a:cubicBezTo>
                  <a:pt x="26575" y="5344"/>
                  <a:pt x="27921" y="5987"/>
                  <a:pt x="29326" y="6213"/>
                </a:cubicBezTo>
                <a:cubicBezTo>
                  <a:pt x="24932" y="20500"/>
                  <a:pt x="20717" y="34728"/>
                  <a:pt x="15098" y="48670"/>
                </a:cubicBezTo>
                <a:cubicBezTo>
                  <a:pt x="15050" y="48778"/>
                  <a:pt x="15062" y="48885"/>
                  <a:pt x="15121" y="48956"/>
                </a:cubicBezTo>
                <a:cubicBezTo>
                  <a:pt x="14812" y="50242"/>
                  <a:pt x="16062" y="51242"/>
                  <a:pt x="17050" y="52183"/>
                </a:cubicBezTo>
                <a:cubicBezTo>
                  <a:pt x="20039" y="55040"/>
                  <a:pt x="23551" y="57410"/>
                  <a:pt x="27206" y="59303"/>
                </a:cubicBezTo>
                <a:cubicBezTo>
                  <a:pt x="31219" y="61362"/>
                  <a:pt x="35576" y="62160"/>
                  <a:pt x="39636" y="63958"/>
                </a:cubicBezTo>
                <a:cubicBezTo>
                  <a:pt x="42589" y="65268"/>
                  <a:pt x="44613" y="67696"/>
                  <a:pt x="46733" y="69994"/>
                </a:cubicBezTo>
                <a:cubicBezTo>
                  <a:pt x="42327" y="67018"/>
                  <a:pt x="37315" y="64970"/>
                  <a:pt x="32493" y="62767"/>
                </a:cubicBezTo>
                <a:cubicBezTo>
                  <a:pt x="25516" y="59600"/>
                  <a:pt x="18562" y="56016"/>
                  <a:pt x="11359" y="53409"/>
                </a:cubicBezTo>
                <a:cubicBezTo>
                  <a:pt x="16062" y="37038"/>
                  <a:pt x="21527" y="20798"/>
                  <a:pt x="25635" y="4272"/>
                </a:cubicBezTo>
                <a:close/>
                <a:moveTo>
                  <a:pt x="31171" y="65280"/>
                </a:moveTo>
                <a:lnTo>
                  <a:pt x="31171" y="65280"/>
                </a:lnTo>
                <a:cubicBezTo>
                  <a:pt x="31885" y="65601"/>
                  <a:pt x="32612" y="65922"/>
                  <a:pt x="33338" y="66256"/>
                </a:cubicBezTo>
                <a:cubicBezTo>
                  <a:pt x="33957" y="67506"/>
                  <a:pt x="34552" y="68744"/>
                  <a:pt x="35160" y="70006"/>
                </a:cubicBezTo>
                <a:cubicBezTo>
                  <a:pt x="35231" y="70161"/>
                  <a:pt x="35303" y="70363"/>
                  <a:pt x="35398" y="70554"/>
                </a:cubicBezTo>
                <a:cubicBezTo>
                  <a:pt x="35064" y="70435"/>
                  <a:pt x="34731" y="70316"/>
                  <a:pt x="34398" y="70209"/>
                </a:cubicBezTo>
                <a:cubicBezTo>
                  <a:pt x="33993" y="69542"/>
                  <a:pt x="33517" y="68899"/>
                  <a:pt x="33100" y="68280"/>
                </a:cubicBezTo>
                <a:cubicBezTo>
                  <a:pt x="32469" y="67280"/>
                  <a:pt x="31814" y="66280"/>
                  <a:pt x="31171" y="65280"/>
                </a:cubicBezTo>
                <a:close/>
                <a:moveTo>
                  <a:pt x="9049" y="65006"/>
                </a:moveTo>
                <a:lnTo>
                  <a:pt x="9049" y="65006"/>
                </a:lnTo>
                <a:cubicBezTo>
                  <a:pt x="12895" y="66101"/>
                  <a:pt x="16455" y="67839"/>
                  <a:pt x="20289" y="69113"/>
                </a:cubicBezTo>
                <a:cubicBezTo>
                  <a:pt x="20979" y="69328"/>
                  <a:pt x="21670" y="69542"/>
                  <a:pt x="22360" y="69732"/>
                </a:cubicBezTo>
                <a:cubicBezTo>
                  <a:pt x="22360" y="69792"/>
                  <a:pt x="22384" y="69852"/>
                  <a:pt x="22444" y="69887"/>
                </a:cubicBezTo>
                <a:cubicBezTo>
                  <a:pt x="22980" y="70137"/>
                  <a:pt x="23539" y="70387"/>
                  <a:pt x="24075" y="70637"/>
                </a:cubicBezTo>
                <a:cubicBezTo>
                  <a:pt x="22860" y="70209"/>
                  <a:pt x="21658" y="69768"/>
                  <a:pt x="20467" y="69316"/>
                </a:cubicBezTo>
                <a:cubicBezTo>
                  <a:pt x="16931" y="67958"/>
                  <a:pt x="13383" y="66625"/>
                  <a:pt x="9847" y="65268"/>
                </a:cubicBezTo>
                <a:cubicBezTo>
                  <a:pt x="9609" y="65172"/>
                  <a:pt x="9335" y="65089"/>
                  <a:pt x="9049" y="65006"/>
                </a:cubicBezTo>
                <a:close/>
                <a:moveTo>
                  <a:pt x="31362" y="962"/>
                </a:moveTo>
                <a:cubicBezTo>
                  <a:pt x="35350" y="4939"/>
                  <a:pt x="39958" y="8892"/>
                  <a:pt x="44804" y="11702"/>
                </a:cubicBezTo>
                <a:cubicBezTo>
                  <a:pt x="44853" y="11720"/>
                  <a:pt x="44900" y="11729"/>
                  <a:pt x="44944" y="11729"/>
                </a:cubicBezTo>
                <a:cubicBezTo>
                  <a:pt x="45174" y="11729"/>
                  <a:pt x="45305" y="11495"/>
                  <a:pt x="45125" y="11344"/>
                </a:cubicBezTo>
                <a:cubicBezTo>
                  <a:pt x="44518" y="10844"/>
                  <a:pt x="43911" y="10356"/>
                  <a:pt x="43280" y="9856"/>
                </a:cubicBezTo>
                <a:lnTo>
                  <a:pt x="43280" y="9856"/>
                </a:lnTo>
                <a:cubicBezTo>
                  <a:pt x="44911" y="10809"/>
                  <a:pt x="46590" y="11666"/>
                  <a:pt x="48340" y="12404"/>
                </a:cubicBezTo>
                <a:cubicBezTo>
                  <a:pt x="51138" y="13595"/>
                  <a:pt x="54031" y="14511"/>
                  <a:pt x="56948" y="15333"/>
                </a:cubicBezTo>
                <a:cubicBezTo>
                  <a:pt x="60222" y="16250"/>
                  <a:pt x="63854" y="16762"/>
                  <a:pt x="66235" y="19441"/>
                </a:cubicBezTo>
                <a:cubicBezTo>
                  <a:pt x="66949" y="20357"/>
                  <a:pt x="67497" y="21381"/>
                  <a:pt x="67902" y="22453"/>
                </a:cubicBezTo>
                <a:cubicBezTo>
                  <a:pt x="67866" y="22524"/>
                  <a:pt x="67842" y="22584"/>
                  <a:pt x="67795" y="22655"/>
                </a:cubicBezTo>
                <a:cubicBezTo>
                  <a:pt x="67616" y="22727"/>
                  <a:pt x="67449" y="22810"/>
                  <a:pt x="67295" y="22893"/>
                </a:cubicBezTo>
                <a:lnTo>
                  <a:pt x="67628" y="22548"/>
                </a:lnTo>
                <a:cubicBezTo>
                  <a:pt x="67750" y="22427"/>
                  <a:pt x="67643" y="22239"/>
                  <a:pt x="67517" y="22239"/>
                </a:cubicBezTo>
                <a:cubicBezTo>
                  <a:pt x="67483" y="22239"/>
                  <a:pt x="67447" y="22253"/>
                  <a:pt x="67414" y="22286"/>
                </a:cubicBezTo>
                <a:cubicBezTo>
                  <a:pt x="67092" y="22596"/>
                  <a:pt x="66783" y="22893"/>
                  <a:pt x="66497" y="23251"/>
                </a:cubicBezTo>
                <a:cubicBezTo>
                  <a:pt x="66437" y="23322"/>
                  <a:pt x="66485" y="23405"/>
                  <a:pt x="66556" y="23441"/>
                </a:cubicBezTo>
                <a:cubicBezTo>
                  <a:pt x="66485" y="23524"/>
                  <a:pt x="66414" y="23608"/>
                  <a:pt x="66354" y="23703"/>
                </a:cubicBezTo>
                <a:cubicBezTo>
                  <a:pt x="66430" y="23562"/>
                  <a:pt x="66348" y="23352"/>
                  <a:pt x="66179" y="23352"/>
                </a:cubicBezTo>
                <a:cubicBezTo>
                  <a:pt x="66163" y="23352"/>
                  <a:pt x="66146" y="23354"/>
                  <a:pt x="66128" y="23358"/>
                </a:cubicBezTo>
                <a:cubicBezTo>
                  <a:pt x="66104" y="23370"/>
                  <a:pt x="66068" y="23370"/>
                  <a:pt x="66021" y="23382"/>
                </a:cubicBezTo>
                <a:cubicBezTo>
                  <a:pt x="65902" y="23417"/>
                  <a:pt x="65830" y="23501"/>
                  <a:pt x="65818" y="23620"/>
                </a:cubicBezTo>
                <a:cubicBezTo>
                  <a:pt x="65729" y="24037"/>
                  <a:pt x="65878" y="24175"/>
                  <a:pt x="66116" y="24175"/>
                </a:cubicBezTo>
                <a:cubicBezTo>
                  <a:pt x="66481" y="24175"/>
                  <a:pt x="67056" y="23847"/>
                  <a:pt x="67295" y="23703"/>
                </a:cubicBezTo>
                <a:lnTo>
                  <a:pt x="67295" y="23703"/>
                </a:lnTo>
                <a:cubicBezTo>
                  <a:pt x="66675" y="24965"/>
                  <a:pt x="66104" y="26251"/>
                  <a:pt x="65521" y="27537"/>
                </a:cubicBezTo>
                <a:cubicBezTo>
                  <a:pt x="64854" y="28120"/>
                  <a:pt x="64175" y="28835"/>
                  <a:pt x="64211" y="29561"/>
                </a:cubicBezTo>
                <a:cubicBezTo>
                  <a:pt x="64217" y="29670"/>
                  <a:pt x="64296" y="29727"/>
                  <a:pt x="64373" y="29727"/>
                </a:cubicBezTo>
                <a:cubicBezTo>
                  <a:pt x="64439" y="29727"/>
                  <a:pt x="64504" y="29685"/>
                  <a:pt x="64520" y="29597"/>
                </a:cubicBezTo>
                <a:cubicBezTo>
                  <a:pt x="64580" y="29227"/>
                  <a:pt x="64806" y="28870"/>
                  <a:pt x="65092" y="28525"/>
                </a:cubicBezTo>
                <a:lnTo>
                  <a:pt x="65092" y="28525"/>
                </a:lnTo>
                <a:cubicBezTo>
                  <a:pt x="60937" y="37979"/>
                  <a:pt x="57543" y="47777"/>
                  <a:pt x="54162" y="57564"/>
                </a:cubicBezTo>
                <a:cubicBezTo>
                  <a:pt x="54102" y="57660"/>
                  <a:pt x="54043" y="57755"/>
                  <a:pt x="53995" y="57862"/>
                </a:cubicBezTo>
                <a:cubicBezTo>
                  <a:pt x="53721" y="55540"/>
                  <a:pt x="52686" y="53278"/>
                  <a:pt x="51305" y="51433"/>
                </a:cubicBezTo>
                <a:cubicBezTo>
                  <a:pt x="51286" y="51404"/>
                  <a:pt x="51261" y="51393"/>
                  <a:pt x="51236" y="51393"/>
                </a:cubicBezTo>
                <a:cubicBezTo>
                  <a:pt x="51167" y="51393"/>
                  <a:pt x="51097" y="51485"/>
                  <a:pt x="51150" y="51564"/>
                </a:cubicBezTo>
                <a:cubicBezTo>
                  <a:pt x="52757" y="53992"/>
                  <a:pt x="53352" y="56540"/>
                  <a:pt x="53531" y="59362"/>
                </a:cubicBezTo>
                <a:lnTo>
                  <a:pt x="53269" y="60124"/>
                </a:lnTo>
                <a:cubicBezTo>
                  <a:pt x="52817" y="58541"/>
                  <a:pt x="51947" y="56993"/>
                  <a:pt x="51209" y="55778"/>
                </a:cubicBezTo>
                <a:cubicBezTo>
                  <a:pt x="51189" y="55741"/>
                  <a:pt x="51156" y="55725"/>
                  <a:pt x="51124" y="55725"/>
                </a:cubicBezTo>
                <a:cubicBezTo>
                  <a:pt x="51065" y="55725"/>
                  <a:pt x="51007" y="55780"/>
                  <a:pt x="51031" y="55850"/>
                </a:cubicBezTo>
                <a:cubicBezTo>
                  <a:pt x="51650" y="57088"/>
                  <a:pt x="52305" y="58362"/>
                  <a:pt x="52674" y="59684"/>
                </a:cubicBezTo>
                <a:cubicBezTo>
                  <a:pt x="52805" y="60136"/>
                  <a:pt x="52876" y="60577"/>
                  <a:pt x="52912" y="61005"/>
                </a:cubicBezTo>
                <a:cubicBezTo>
                  <a:pt x="52638" y="61601"/>
                  <a:pt x="52388" y="62220"/>
                  <a:pt x="52150" y="62839"/>
                </a:cubicBezTo>
                <a:cubicBezTo>
                  <a:pt x="51852" y="61684"/>
                  <a:pt x="51388" y="60553"/>
                  <a:pt x="50816" y="59517"/>
                </a:cubicBezTo>
                <a:cubicBezTo>
                  <a:pt x="50789" y="59469"/>
                  <a:pt x="50744" y="59449"/>
                  <a:pt x="50699" y="59449"/>
                </a:cubicBezTo>
                <a:cubicBezTo>
                  <a:pt x="50610" y="59449"/>
                  <a:pt x="50523" y="59529"/>
                  <a:pt x="50578" y="59624"/>
                </a:cubicBezTo>
                <a:cubicBezTo>
                  <a:pt x="51245" y="60981"/>
                  <a:pt x="51602" y="62339"/>
                  <a:pt x="51793" y="63767"/>
                </a:cubicBezTo>
                <a:cubicBezTo>
                  <a:pt x="51769" y="63851"/>
                  <a:pt x="51733" y="63934"/>
                  <a:pt x="51709" y="64017"/>
                </a:cubicBezTo>
                <a:cubicBezTo>
                  <a:pt x="50852" y="66387"/>
                  <a:pt x="49471" y="68530"/>
                  <a:pt x="48566" y="70852"/>
                </a:cubicBezTo>
                <a:cubicBezTo>
                  <a:pt x="44863" y="67042"/>
                  <a:pt x="41910" y="63720"/>
                  <a:pt x="36386" y="62065"/>
                </a:cubicBezTo>
                <a:cubicBezTo>
                  <a:pt x="32695" y="60969"/>
                  <a:pt x="29123" y="59648"/>
                  <a:pt x="25730" y="57767"/>
                </a:cubicBezTo>
                <a:cubicBezTo>
                  <a:pt x="23944" y="56790"/>
                  <a:pt x="15586" y="52242"/>
                  <a:pt x="15360" y="49135"/>
                </a:cubicBezTo>
                <a:cubicBezTo>
                  <a:pt x="15479" y="49123"/>
                  <a:pt x="15586" y="49063"/>
                  <a:pt x="15645" y="48932"/>
                </a:cubicBezTo>
                <a:cubicBezTo>
                  <a:pt x="21848" y="33466"/>
                  <a:pt x="27909" y="17321"/>
                  <a:pt x="31362" y="962"/>
                </a:cubicBezTo>
                <a:close/>
                <a:moveTo>
                  <a:pt x="34040" y="66565"/>
                </a:moveTo>
                <a:lnTo>
                  <a:pt x="34040" y="66565"/>
                </a:lnTo>
                <a:cubicBezTo>
                  <a:pt x="34564" y="66815"/>
                  <a:pt x="35088" y="67054"/>
                  <a:pt x="35600" y="67280"/>
                </a:cubicBezTo>
                <a:cubicBezTo>
                  <a:pt x="35898" y="68351"/>
                  <a:pt x="36279" y="69387"/>
                  <a:pt x="36743" y="70387"/>
                </a:cubicBezTo>
                <a:cubicBezTo>
                  <a:pt x="36874" y="70625"/>
                  <a:pt x="36993" y="70875"/>
                  <a:pt x="37100" y="71149"/>
                </a:cubicBezTo>
                <a:cubicBezTo>
                  <a:pt x="36791" y="71042"/>
                  <a:pt x="36493" y="70935"/>
                  <a:pt x="36184" y="70816"/>
                </a:cubicBezTo>
                <a:cubicBezTo>
                  <a:pt x="36005" y="70518"/>
                  <a:pt x="35886" y="70185"/>
                  <a:pt x="35755" y="69923"/>
                </a:cubicBezTo>
                <a:cubicBezTo>
                  <a:pt x="35517" y="69447"/>
                  <a:pt x="35279" y="68994"/>
                  <a:pt x="35041" y="68506"/>
                </a:cubicBezTo>
                <a:cubicBezTo>
                  <a:pt x="34707" y="67851"/>
                  <a:pt x="34386" y="67220"/>
                  <a:pt x="34040" y="66565"/>
                </a:cubicBezTo>
                <a:close/>
                <a:moveTo>
                  <a:pt x="49947" y="69673"/>
                </a:moveTo>
                <a:lnTo>
                  <a:pt x="49947" y="69673"/>
                </a:lnTo>
                <a:cubicBezTo>
                  <a:pt x="49804" y="70090"/>
                  <a:pt x="49650" y="70506"/>
                  <a:pt x="49495" y="70923"/>
                </a:cubicBezTo>
                <a:cubicBezTo>
                  <a:pt x="49459" y="71018"/>
                  <a:pt x="49459" y="71102"/>
                  <a:pt x="49507" y="71173"/>
                </a:cubicBezTo>
                <a:cubicBezTo>
                  <a:pt x="49459" y="71292"/>
                  <a:pt x="49411" y="71435"/>
                  <a:pt x="49376" y="71554"/>
                </a:cubicBezTo>
                <a:cubicBezTo>
                  <a:pt x="49316" y="71495"/>
                  <a:pt x="49257" y="71411"/>
                  <a:pt x="49197" y="71352"/>
                </a:cubicBezTo>
                <a:cubicBezTo>
                  <a:pt x="49435" y="70792"/>
                  <a:pt x="49685" y="70221"/>
                  <a:pt x="49947" y="69673"/>
                </a:cubicBezTo>
                <a:close/>
                <a:moveTo>
                  <a:pt x="36148" y="67542"/>
                </a:moveTo>
                <a:cubicBezTo>
                  <a:pt x="36541" y="67708"/>
                  <a:pt x="36910" y="67875"/>
                  <a:pt x="37267" y="68042"/>
                </a:cubicBezTo>
                <a:cubicBezTo>
                  <a:pt x="37767" y="69292"/>
                  <a:pt x="38291" y="70661"/>
                  <a:pt x="38970" y="71887"/>
                </a:cubicBezTo>
                <a:cubicBezTo>
                  <a:pt x="38636" y="71745"/>
                  <a:pt x="38327" y="71626"/>
                  <a:pt x="38041" y="71506"/>
                </a:cubicBezTo>
                <a:cubicBezTo>
                  <a:pt x="37767" y="71054"/>
                  <a:pt x="37469" y="70625"/>
                  <a:pt x="37219" y="70161"/>
                </a:cubicBezTo>
                <a:cubicBezTo>
                  <a:pt x="36791" y="69316"/>
                  <a:pt x="36446" y="68435"/>
                  <a:pt x="36148" y="67542"/>
                </a:cubicBezTo>
                <a:close/>
                <a:moveTo>
                  <a:pt x="46173" y="72054"/>
                </a:moveTo>
                <a:lnTo>
                  <a:pt x="46173" y="72054"/>
                </a:lnTo>
                <a:cubicBezTo>
                  <a:pt x="46280" y="72102"/>
                  <a:pt x="46375" y="72161"/>
                  <a:pt x="46494" y="72209"/>
                </a:cubicBezTo>
                <a:cubicBezTo>
                  <a:pt x="46411" y="72233"/>
                  <a:pt x="46352" y="72280"/>
                  <a:pt x="46292" y="72316"/>
                </a:cubicBezTo>
                <a:cubicBezTo>
                  <a:pt x="46244" y="72233"/>
                  <a:pt x="46197" y="72138"/>
                  <a:pt x="46173" y="72054"/>
                </a:cubicBezTo>
                <a:close/>
                <a:moveTo>
                  <a:pt x="37970" y="68351"/>
                </a:moveTo>
                <a:lnTo>
                  <a:pt x="37970" y="68351"/>
                </a:lnTo>
                <a:cubicBezTo>
                  <a:pt x="38434" y="68554"/>
                  <a:pt x="38874" y="68768"/>
                  <a:pt x="39339" y="68970"/>
                </a:cubicBezTo>
                <a:cubicBezTo>
                  <a:pt x="39708" y="70018"/>
                  <a:pt x="40125" y="71042"/>
                  <a:pt x="40625" y="72042"/>
                </a:cubicBezTo>
                <a:cubicBezTo>
                  <a:pt x="40720" y="72268"/>
                  <a:pt x="40827" y="72483"/>
                  <a:pt x="40946" y="72721"/>
                </a:cubicBezTo>
                <a:cubicBezTo>
                  <a:pt x="40684" y="72614"/>
                  <a:pt x="40410" y="72507"/>
                  <a:pt x="40125" y="72388"/>
                </a:cubicBezTo>
                <a:cubicBezTo>
                  <a:pt x="39767" y="71768"/>
                  <a:pt x="39374" y="71173"/>
                  <a:pt x="39041" y="70566"/>
                </a:cubicBezTo>
                <a:cubicBezTo>
                  <a:pt x="38660" y="69840"/>
                  <a:pt x="38315" y="69090"/>
                  <a:pt x="37970" y="68351"/>
                </a:cubicBezTo>
                <a:close/>
                <a:moveTo>
                  <a:pt x="48721" y="72530"/>
                </a:moveTo>
                <a:cubicBezTo>
                  <a:pt x="48792" y="72590"/>
                  <a:pt x="48864" y="72649"/>
                  <a:pt x="48923" y="72709"/>
                </a:cubicBezTo>
                <a:cubicBezTo>
                  <a:pt x="48876" y="72780"/>
                  <a:pt x="48852" y="72876"/>
                  <a:pt x="48864" y="72947"/>
                </a:cubicBezTo>
                <a:lnTo>
                  <a:pt x="48864" y="72995"/>
                </a:lnTo>
                <a:cubicBezTo>
                  <a:pt x="48733" y="73007"/>
                  <a:pt x="48602" y="73019"/>
                  <a:pt x="48495" y="73054"/>
                </a:cubicBezTo>
                <a:cubicBezTo>
                  <a:pt x="48483" y="72995"/>
                  <a:pt x="48459" y="72947"/>
                  <a:pt x="48435" y="72900"/>
                </a:cubicBezTo>
                <a:cubicBezTo>
                  <a:pt x="48518" y="72888"/>
                  <a:pt x="48602" y="72828"/>
                  <a:pt x="48626" y="72721"/>
                </a:cubicBezTo>
                <a:cubicBezTo>
                  <a:pt x="48673" y="72649"/>
                  <a:pt x="48697" y="72590"/>
                  <a:pt x="48721" y="72530"/>
                </a:cubicBezTo>
                <a:close/>
                <a:moveTo>
                  <a:pt x="43649" y="70911"/>
                </a:moveTo>
                <a:cubicBezTo>
                  <a:pt x="44220" y="71173"/>
                  <a:pt x="44792" y="71423"/>
                  <a:pt x="45351" y="71685"/>
                </a:cubicBezTo>
                <a:cubicBezTo>
                  <a:pt x="45470" y="72007"/>
                  <a:pt x="45601" y="72352"/>
                  <a:pt x="45720" y="72697"/>
                </a:cubicBezTo>
                <a:cubicBezTo>
                  <a:pt x="45447" y="72888"/>
                  <a:pt x="45173" y="73066"/>
                  <a:pt x="44887" y="73197"/>
                </a:cubicBezTo>
                <a:cubicBezTo>
                  <a:pt x="44768" y="73007"/>
                  <a:pt x="44649" y="72816"/>
                  <a:pt x="44542" y="72638"/>
                </a:cubicBezTo>
                <a:cubicBezTo>
                  <a:pt x="44232" y="72066"/>
                  <a:pt x="43935" y="71483"/>
                  <a:pt x="43649" y="70911"/>
                </a:cubicBezTo>
                <a:close/>
                <a:moveTo>
                  <a:pt x="39982" y="69244"/>
                </a:moveTo>
                <a:lnTo>
                  <a:pt x="39982" y="69244"/>
                </a:lnTo>
                <a:cubicBezTo>
                  <a:pt x="40386" y="69435"/>
                  <a:pt x="40756" y="69613"/>
                  <a:pt x="41137" y="69780"/>
                </a:cubicBezTo>
                <a:cubicBezTo>
                  <a:pt x="41518" y="70673"/>
                  <a:pt x="41887" y="71554"/>
                  <a:pt x="42268" y="72423"/>
                </a:cubicBezTo>
                <a:cubicBezTo>
                  <a:pt x="42387" y="72709"/>
                  <a:pt x="42530" y="73007"/>
                  <a:pt x="42649" y="73292"/>
                </a:cubicBezTo>
                <a:cubicBezTo>
                  <a:pt x="42411" y="73233"/>
                  <a:pt x="42172" y="73161"/>
                  <a:pt x="41910" y="73078"/>
                </a:cubicBezTo>
                <a:cubicBezTo>
                  <a:pt x="41637" y="72590"/>
                  <a:pt x="41303" y="72114"/>
                  <a:pt x="41053" y="71637"/>
                </a:cubicBezTo>
                <a:cubicBezTo>
                  <a:pt x="40648" y="70864"/>
                  <a:pt x="40303" y="70054"/>
                  <a:pt x="39982" y="69244"/>
                </a:cubicBezTo>
                <a:close/>
                <a:moveTo>
                  <a:pt x="41839" y="70102"/>
                </a:moveTo>
                <a:lnTo>
                  <a:pt x="41839" y="70102"/>
                </a:lnTo>
                <a:cubicBezTo>
                  <a:pt x="42315" y="70316"/>
                  <a:pt x="42792" y="70530"/>
                  <a:pt x="43268" y="70744"/>
                </a:cubicBezTo>
                <a:cubicBezTo>
                  <a:pt x="43184" y="70804"/>
                  <a:pt x="43101" y="70923"/>
                  <a:pt x="43161" y="71054"/>
                </a:cubicBezTo>
                <a:cubicBezTo>
                  <a:pt x="43446" y="71697"/>
                  <a:pt x="43756" y="72340"/>
                  <a:pt x="44089" y="72971"/>
                </a:cubicBezTo>
                <a:lnTo>
                  <a:pt x="44316" y="73423"/>
                </a:lnTo>
                <a:cubicBezTo>
                  <a:pt x="44208" y="73459"/>
                  <a:pt x="44089" y="73471"/>
                  <a:pt x="43970" y="73483"/>
                </a:cubicBezTo>
                <a:cubicBezTo>
                  <a:pt x="43929" y="73486"/>
                  <a:pt x="43885" y="73487"/>
                  <a:pt x="43841" y="73487"/>
                </a:cubicBezTo>
                <a:cubicBezTo>
                  <a:pt x="43709" y="73487"/>
                  <a:pt x="43568" y="73474"/>
                  <a:pt x="43434" y="73447"/>
                </a:cubicBezTo>
                <a:cubicBezTo>
                  <a:pt x="43196" y="72971"/>
                  <a:pt x="42934" y="72519"/>
                  <a:pt x="42720" y="72054"/>
                </a:cubicBezTo>
                <a:cubicBezTo>
                  <a:pt x="42422" y="71411"/>
                  <a:pt x="42125" y="70756"/>
                  <a:pt x="41839" y="70102"/>
                </a:cubicBezTo>
                <a:close/>
                <a:moveTo>
                  <a:pt x="44697" y="74495"/>
                </a:moveTo>
                <a:cubicBezTo>
                  <a:pt x="44792" y="74495"/>
                  <a:pt x="44887" y="74507"/>
                  <a:pt x="44982" y="74507"/>
                </a:cubicBezTo>
                <a:cubicBezTo>
                  <a:pt x="45006" y="74554"/>
                  <a:pt x="45042" y="74602"/>
                  <a:pt x="45089" y="74626"/>
                </a:cubicBezTo>
                <a:cubicBezTo>
                  <a:pt x="44947" y="74590"/>
                  <a:pt x="44816" y="74543"/>
                  <a:pt x="44697" y="74495"/>
                </a:cubicBezTo>
                <a:close/>
                <a:moveTo>
                  <a:pt x="45709" y="74424"/>
                </a:moveTo>
                <a:cubicBezTo>
                  <a:pt x="45613" y="74531"/>
                  <a:pt x="45518" y="74650"/>
                  <a:pt x="45423" y="74745"/>
                </a:cubicBezTo>
                <a:cubicBezTo>
                  <a:pt x="45399" y="74733"/>
                  <a:pt x="45363" y="74733"/>
                  <a:pt x="45351" y="74721"/>
                </a:cubicBezTo>
                <a:cubicBezTo>
                  <a:pt x="45470" y="74685"/>
                  <a:pt x="45542" y="74590"/>
                  <a:pt x="45530" y="74447"/>
                </a:cubicBezTo>
                <a:cubicBezTo>
                  <a:pt x="45578" y="74447"/>
                  <a:pt x="45625" y="74447"/>
                  <a:pt x="45685" y="74435"/>
                </a:cubicBezTo>
                <a:cubicBezTo>
                  <a:pt x="45697" y="74435"/>
                  <a:pt x="45697" y="74424"/>
                  <a:pt x="45709" y="74424"/>
                </a:cubicBezTo>
                <a:close/>
                <a:moveTo>
                  <a:pt x="45875" y="77329"/>
                </a:moveTo>
                <a:cubicBezTo>
                  <a:pt x="45899" y="77329"/>
                  <a:pt x="45923" y="77341"/>
                  <a:pt x="45935" y="77341"/>
                </a:cubicBezTo>
                <a:cubicBezTo>
                  <a:pt x="45935" y="77341"/>
                  <a:pt x="45911" y="77341"/>
                  <a:pt x="45911" y="77352"/>
                </a:cubicBezTo>
                <a:cubicBezTo>
                  <a:pt x="45899" y="77341"/>
                  <a:pt x="45887" y="77329"/>
                  <a:pt x="45875" y="77329"/>
                </a:cubicBezTo>
                <a:close/>
                <a:moveTo>
                  <a:pt x="52209" y="75436"/>
                </a:moveTo>
                <a:lnTo>
                  <a:pt x="52209" y="75436"/>
                </a:lnTo>
                <a:cubicBezTo>
                  <a:pt x="52959" y="75638"/>
                  <a:pt x="53698" y="75852"/>
                  <a:pt x="54436" y="76055"/>
                </a:cubicBezTo>
                <a:cubicBezTo>
                  <a:pt x="54019" y="76555"/>
                  <a:pt x="53602" y="77043"/>
                  <a:pt x="53186" y="77543"/>
                </a:cubicBezTo>
                <a:cubicBezTo>
                  <a:pt x="52805" y="76948"/>
                  <a:pt x="52543" y="76138"/>
                  <a:pt x="52209" y="75436"/>
                </a:cubicBezTo>
                <a:close/>
                <a:moveTo>
                  <a:pt x="51114" y="77293"/>
                </a:moveTo>
                <a:cubicBezTo>
                  <a:pt x="51138" y="77424"/>
                  <a:pt x="51174" y="77531"/>
                  <a:pt x="51233" y="77602"/>
                </a:cubicBezTo>
                <a:cubicBezTo>
                  <a:pt x="51245" y="77626"/>
                  <a:pt x="51257" y="77650"/>
                  <a:pt x="51281" y="77662"/>
                </a:cubicBezTo>
                <a:cubicBezTo>
                  <a:pt x="51257" y="77698"/>
                  <a:pt x="51245" y="77710"/>
                  <a:pt x="51245" y="77722"/>
                </a:cubicBezTo>
                <a:cubicBezTo>
                  <a:pt x="51197" y="77710"/>
                  <a:pt x="51162" y="77686"/>
                  <a:pt x="51114" y="77650"/>
                </a:cubicBezTo>
                <a:cubicBezTo>
                  <a:pt x="51066" y="77626"/>
                  <a:pt x="51019" y="77626"/>
                  <a:pt x="50983" y="77626"/>
                </a:cubicBezTo>
                <a:cubicBezTo>
                  <a:pt x="51019" y="77519"/>
                  <a:pt x="51066" y="77400"/>
                  <a:pt x="51114" y="77293"/>
                </a:cubicBezTo>
                <a:close/>
                <a:moveTo>
                  <a:pt x="42911" y="78103"/>
                </a:moveTo>
                <a:cubicBezTo>
                  <a:pt x="42970" y="78114"/>
                  <a:pt x="43030" y="78126"/>
                  <a:pt x="43089" y="78162"/>
                </a:cubicBezTo>
                <a:cubicBezTo>
                  <a:pt x="43101" y="78186"/>
                  <a:pt x="43101" y="78198"/>
                  <a:pt x="43125" y="78234"/>
                </a:cubicBezTo>
                <a:cubicBezTo>
                  <a:pt x="43042" y="78186"/>
                  <a:pt x="42982" y="78138"/>
                  <a:pt x="42911" y="78103"/>
                </a:cubicBezTo>
                <a:close/>
                <a:moveTo>
                  <a:pt x="72010" y="22187"/>
                </a:moveTo>
                <a:cubicBezTo>
                  <a:pt x="75066" y="22187"/>
                  <a:pt x="77836" y="23861"/>
                  <a:pt x="80558" y="25096"/>
                </a:cubicBezTo>
                <a:cubicBezTo>
                  <a:pt x="83332" y="26346"/>
                  <a:pt x="86142" y="27513"/>
                  <a:pt x="89047" y="28394"/>
                </a:cubicBezTo>
                <a:cubicBezTo>
                  <a:pt x="90881" y="28942"/>
                  <a:pt x="92714" y="29382"/>
                  <a:pt x="94572" y="29680"/>
                </a:cubicBezTo>
                <a:lnTo>
                  <a:pt x="92202" y="29644"/>
                </a:lnTo>
                <a:cubicBezTo>
                  <a:pt x="91941" y="29644"/>
                  <a:pt x="91905" y="30013"/>
                  <a:pt x="92179" y="30061"/>
                </a:cubicBezTo>
                <a:cubicBezTo>
                  <a:pt x="95241" y="30590"/>
                  <a:pt x="98476" y="30800"/>
                  <a:pt x="101711" y="30800"/>
                </a:cubicBezTo>
                <a:cubicBezTo>
                  <a:pt x="104298" y="30800"/>
                  <a:pt x="106886" y="30665"/>
                  <a:pt x="109383" y="30454"/>
                </a:cubicBezTo>
                <a:lnTo>
                  <a:pt x="109383" y="30454"/>
                </a:lnTo>
                <a:cubicBezTo>
                  <a:pt x="101525" y="45218"/>
                  <a:pt x="95774" y="61493"/>
                  <a:pt x="90583" y="77305"/>
                </a:cubicBezTo>
                <a:cubicBezTo>
                  <a:pt x="90548" y="77400"/>
                  <a:pt x="90571" y="77460"/>
                  <a:pt x="90595" y="77531"/>
                </a:cubicBezTo>
                <a:cubicBezTo>
                  <a:pt x="89559" y="78186"/>
                  <a:pt x="87071" y="78484"/>
                  <a:pt x="86202" y="78531"/>
                </a:cubicBezTo>
                <a:cubicBezTo>
                  <a:pt x="86042" y="78540"/>
                  <a:pt x="85880" y="78544"/>
                  <a:pt x="85718" y="78544"/>
                </a:cubicBezTo>
                <a:cubicBezTo>
                  <a:pt x="85021" y="78544"/>
                  <a:pt x="84304" y="78472"/>
                  <a:pt x="83618" y="78424"/>
                </a:cubicBezTo>
                <a:cubicBezTo>
                  <a:pt x="81665" y="78305"/>
                  <a:pt x="79737" y="78055"/>
                  <a:pt x="77808" y="77698"/>
                </a:cubicBezTo>
                <a:cubicBezTo>
                  <a:pt x="73795" y="76936"/>
                  <a:pt x="69997" y="75638"/>
                  <a:pt x="66247" y="74019"/>
                </a:cubicBezTo>
                <a:cubicBezTo>
                  <a:pt x="63392" y="72785"/>
                  <a:pt x="60782" y="72408"/>
                  <a:pt x="58148" y="72408"/>
                </a:cubicBezTo>
                <a:cubicBezTo>
                  <a:pt x="55599" y="72408"/>
                  <a:pt x="53026" y="72761"/>
                  <a:pt x="50185" y="73030"/>
                </a:cubicBezTo>
                <a:cubicBezTo>
                  <a:pt x="50209" y="72995"/>
                  <a:pt x="50221" y="72935"/>
                  <a:pt x="50221" y="72876"/>
                </a:cubicBezTo>
                <a:cubicBezTo>
                  <a:pt x="50340" y="72757"/>
                  <a:pt x="50400" y="72554"/>
                  <a:pt x="50245" y="72411"/>
                </a:cubicBezTo>
                <a:lnTo>
                  <a:pt x="50245" y="72411"/>
                </a:lnTo>
                <a:cubicBezTo>
                  <a:pt x="50275" y="72421"/>
                  <a:pt x="50304" y="72425"/>
                  <a:pt x="50331" y="72425"/>
                </a:cubicBezTo>
                <a:cubicBezTo>
                  <a:pt x="50608" y="72425"/>
                  <a:pt x="50738" y="71973"/>
                  <a:pt x="50423" y="71876"/>
                </a:cubicBezTo>
                <a:lnTo>
                  <a:pt x="50162" y="71780"/>
                </a:lnTo>
                <a:cubicBezTo>
                  <a:pt x="50114" y="71768"/>
                  <a:pt x="50090" y="71768"/>
                  <a:pt x="50054" y="71768"/>
                </a:cubicBezTo>
                <a:cubicBezTo>
                  <a:pt x="50781" y="69732"/>
                  <a:pt x="51495" y="67696"/>
                  <a:pt x="52197" y="65637"/>
                </a:cubicBezTo>
                <a:cubicBezTo>
                  <a:pt x="52237" y="65655"/>
                  <a:pt x="52280" y="65664"/>
                  <a:pt x="52323" y="65664"/>
                </a:cubicBezTo>
                <a:cubicBezTo>
                  <a:pt x="52448" y="65664"/>
                  <a:pt x="52567" y="65588"/>
                  <a:pt x="52567" y="65446"/>
                </a:cubicBezTo>
                <a:cubicBezTo>
                  <a:pt x="52567" y="65160"/>
                  <a:pt x="52567" y="64899"/>
                  <a:pt x="52543" y="64613"/>
                </a:cubicBezTo>
                <a:lnTo>
                  <a:pt x="52948" y="63410"/>
                </a:lnTo>
                <a:lnTo>
                  <a:pt x="52948" y="63410"/>
                </a:lnTo>
                <a:cubicBezTo>
                  <a:pt x="52948" y="63482"/>
                  <a:pt x="52924" y="63541"/>
                  <a:pt x="52924" y="63613"/>
                </a:cubicBezTo>
                <a:cubicBezTo>
                  <a:pt x="52917" y="63724"/>
                  <a:pt x="53003" y="63786"/>
                  <a:pt x="53092" y="63786"/>
                </a:cubicBezTo>
                <a:cubicBezTo>
                  <a:pt x="53156" y="63786"/>
                  <a:pt x="53222" y="63754"/>
                  <a:pt x="53257" y="63684"/>
                </a:cubicBezTo>
                <a:cubicBezTo>
                  <a:pt x="53436" y="63267"/>
                  <a:pt x="53531" y="62851"/>
                  <a:pt x="53579" y="62410"/>
                </a:cubicBezTo>
                <a:cubicBezTo>
                  <a:pt x="54126" y="61648"/>
                  <a:pt x="54710" y="60910"/>
                  <a:pt x="55365" y="60196"/>
                </a:cubicBezTo>
                <a:cubicBezTo>
                  <a:pt x="55420" y="60122"/>
                  <a:pt x="55353" y="60026"/>
                  <a:pt x="55282" y="60026"/>
                </a:cubicBezTo>
                <a:cubicBezTo>
                  <a:pt x="55261" y="60026"/>
                  <a:pt x="55240" y="60034"/>
                  <a:pt x="55222" y="60053"/>
                </a:cubicBezTo>
                <a:cubicBezTo>
                  <a:pt x="54662" y="60624"/>
                  <a:pt x="54114" y="61208"/>
                  <a:pt x="53614" y="61815"/>
                </a:cubicBezTo>
                <a:cubicBezTo>
                  <a:pt x="53614" y="61529"/>
                  <a:pt x="53579" y="61243"/>
                  <a:pt x="53531" y="60946"/>
                </a:cubicBezTo>
                <a:cubicBezTo>
                  <a:pt x="53531" y="60934"/>
                  <a:pt x="53555" y="60922"/>
                  <a:pt x="53555" y="60922"/>
                </a:cubicBezTo>
                <a:cubicBezTo>
                  <a:pt x="54400" y="59541"/>
                  <a:pt x="55293" y="58374"/>
                  <a:pt x="56734" y="57410"/>
                </a:cubicBezTo>
                <a:cubicBezTo>
                  <a:pt x="56794" y="57370"/>
                  <a:pt x="56745" y="57279"/>
                  <a:pt x="56685" y="57279"/>
                </a:cubicBezTo>
                <a:cubicBezTo>
                  <a:pt x="56674" y="57279"/>
                  <a:pt x="56662" y="57283"/>
                  <a:pt x="56650" y="57290"/>
                </a:cubicBezTo>
                <a:cubicBezTo>
                  <a:pt x="55793" y="57826"/>
                  <a:pt x="54948" y="58505"/>
                  <a:pt x="54245" y="59315"/>
                </a:cubicBezTo>
                <a:cubicBezTo>
                  <a:pt x="54662" y="58386"/>
                  <a:pt x="55103" y="57469"/>
                  <a:pt x="55579" y="56564"/>
                </a:cubicBezTo>
                <a:cubicBezTo>
                  <a:pt x="56948" y="55016"/>
                  <a:pt x="58567" y="53826"/>
                  <a:pt x="60734" y="53195"/>
                </a:cubicBezTo>
                <a:cubicBezTo>
                  <a:pt x="60866" y="53173"/>
                  <a:pt x="60836" y="52988"/>
                  <a:pt x="60727" y="52988"/>
                </a:cubicBezTo>
                <a:cubicBezTo>
                  <a:pt x="60718" y="52988"/>
                  <a:pt x="60709" y="52990"/>
                  <a:pt x="60699" y="52992"/>
                </a:cubicBezTo>
                <a:cubicBezTo>
                  <a:pt x="58698" y="53480"/>
                  <a:pt x="56686" y="54564"/>
                  <a:pt x="55257" y="56124"/>
                </a:cubicBezTo>
                <a:lnTo>
                  <a:pt x="55841" y="54612"/>
                </a:lnTo>
                <a:cubicBezTo>
                  <a:pt x="56531" y="53921"/>
                  <a:pt x="57210" y="53242"/>
                  <a:pt x="57912" y="52576"/>
                </a:cubicBezTo>
                <a:cubicBezTo>
                  <a:pt x="57930" y="52549"/>
                  <a:pt x="57915" y="52510"/>
                  <a:pt x="57892" y="52510"/>
                </a:cubicBezTo>
                <a:cubicBezTo>
                  <a:pt x="57884" y="52510"/>
                  <a:pt x="57874" y="52515"/>
                  <a:pt x="57865" y="52528"/>
                </a:cubicBezTo>
                <a:cubicBezTo>
                  <a:pt x="57210" y="53195"/>
                  <a:pt x="56543" y="53850"/>
                  <a:pt x="55888" y="54516"/>
                </a:cubicBezTo>
                <a:cubicBezTo>
                  <a:pt x="58174" y="48468"/>
                  <a:pt x="60615" y="42467"/>
                  <a:pt x="63032" y="36466"/>
                </a:cubicBezTo>
                <a:cubicBezTo>
                  <a:pt x="63044" y="36466"/>
                  <a:pt x="63056" y="36466"/>
                  <a:pt x="63080" y="36455"/>
                </a:cubicBezTo>
                <a:cubicBezTo>
                  <a:pt x="63937" y="35740"/>
                  <a:pt x="64663" y="34835"/>
                  <a:pt x="65306" y="33907"/>
                </a:cubicBezTo>
                <a:cubicBezTo>
                  <a:pt x="65351" y="33844"/>
                  <a:pt x="65288" y="33774"/>
                  <a:pt x="65229" y="33774"/>
                </a:cubicBezTo>
                <a:cubicBezTo>
                  <a:pt x="65209" y="33774"/>
                  <a:pt x="65190" y="33782"/>
                  <a:pt x="65175" y="33799"/>
                </a:cubicBezTo>
                <a:cubicBezTo>
                  <a:pt x="64580" y="34561"/>
                  <a:pt x="63925" y="35228"/>
                  <a:pt x="63258" y="35907"/>
                </a:cubicBezTo>
                <a:cubicBezTo>
                  <a:pt x="63461" y="35371"/>
                  <a:pt x="63687" y="34835"/>
                  <a:pt x="63889" y="34311"/>
                </a:cubicBezTo>
                <a:cubicBezTo>
                  <a:pt x="65235" y="32609"/>
                  <a:pt x="66616" y="31025"/>
                  <a:pt x="68283" y="29573"/>
                </a:cubicBezTo>
                <a:cubicBezTo>
                  <a:pt x="68360" y="29515"/>
                  <a:pt x="68297" y="29410"/>
                  <a:pt x="68219" y="29410"/>
                </a:cubicBezTo>
                <a:cubicBezTo>
                  <a:pt x="68201" y="29410"/>
                  <a:pt x="68182" y="29416"/>
                  <a:pt x="68164" y="29430"/>
                </a:cubicBezTo>
                <a:cubicBezTo>
                  <a:pt x="66866" y="30442"/>
                  <a:pt x="65604" y="31561"/>
                  <a:pt x="64509" y="32787"/>
                </a:cubicBezTo>
                <a:cubicBezTo>
                  <a:pt x="64580" y="32609"/>
                  <a:pt x="64651" y="32418"/>
                  <a:pt x="64723" y="32240"/>
                </a:cubicBezTo>
                <a:cubicBezTo>
                  <a:pt x="65318" y="31597"/>
                  <a:pt x="65902" y="30942"/>
                  <a:pt x="66545" y="30335"/>
                </a:cubicBezTo>
                <a:cubicBezTo>
                  <a:pt x="67509" y="29418"/>
                  <a:pt x="68569" y="28585"/>
                  <a:pt x="69569" y="27692"/>
                </a:cubicBezTo>
                <a:cubicBezTo>
                  <a:pt x="69648" y="27612"/>
                  <a:pt x="69595" y="27458"/>
                  <a:pt x="69492" y="27458"/>
                </a:cubicBezTo>
                <a:cubicBezTo>
                  <a:pt x="69472" y="27458"/>
                  <a:pt x="69449" y="27464"/>
                  <a:pt x="69426" y="27477"/>
                </a:cubicBezTo>
                <a:cubicBezTo>
                  <a:pt x="68033" y="28299"/>
                  <a:pt x="66604" y="29394"/>
                  <a:pt x="65378" y="30632"/>
                </a:cubicBezTo>
                <a:cubicBezTo>
                  <a:pt x="65521" y="30311"/>
                  <a:pt x="65640" y="29978"/>
                  <a:pt x="65771" y="29656"/>
                </a:cubicBezTo>
                <a:cubicBezTo>
                  <a:pt x="66080" y="29263"/>
                  <a:pt x="66414" y="28894"/>
                  <a:pt x="66783" y="28549"/>
                </a:cubicBezTo>
                <a:cubicBezTo>
                  <a:pt x="67640" y="27775"/>
                  <a:pt x="68604" y="27120"/>
                  <a:pt x="69569" y="26477"/>
                </a:cubicBezTo>
                <a:cubicBezTo>
                  <a:pt x="69673" y="26414"/>
                  <a:pt x="69594" y="26278"/>
                  <a:pt x="69493" y="26278"/>
                </a:cubicBezTo>
                <a:cubicBezTo>
                  <a:pt x="69479" y="26278"/>
                  <a:pt x="69464" y="26281"/>
                  <a:pt x="69450" y="26287"/>
                </a:cubicBezTo>
                <a:cubicBezTo>
                  <a:pt x="68450" y="26691"/>
                  <a:pt x="67330" y="27346"/>
                  <a:pt x="66354" y="28144"/>
                </a:cubicBezTo>
                <a:cubicBezTo>
                  <a:pt x="66485" y="27787"/>
                  <a:pt x="66640" y="27418"/>
                  <a:pt x="66771" y="27061"/>
                </a:cubicBezTo>
                <a:cubicBezTo>
                  <a:pt x="67021" y="26870"/>
                  <a:pt x="67259" y="26691"/>
                  <a:pt x="67449" y="26537"/>
                </a:cubicBezTo>
                <a:cubicBezTo>
                  <a:pt x="68450" y="25787"/>
                  <a:pt x="69521" y="25132"/>
                  <a:pt x="70640" y="24572"/>
                </a:cubicBezTo>
                <a:cubicBezTo>
                  <a:pt x="70815" y="24490"/>
                  <a:pt x="70732" y="24230"/>
                  <a:pt x="70568" y="24230"/>
                </a:cubicBezTo>
                <a:cubicBezTo>
                  <a:pt x="70542" y="24230"/>
                  <a:pt x="70515" y="24236"/>
                  <a:pt x="70485" y="24251"/>
                </a:cubicBezTo>
                <a:cubicBezTo>
                  <a:pt x="69271" y="24834"/>
                  <a:pt x="68104" y="25525"/>
                  <a:pt x="67033" y="26346"/>
                </a:cubicBezTo>
                <a:cubicBezTo>
                  <a:pt x="67437" y="25310"/>
                  <a:pt x="67830" y="24263"/>
                  <a:pt x="68211" y="23227"/>
                </a:cubicBezTo>
                <a:cubicBezTo>
                  <a:pt x="68223" y="23227"/>
                  <a:pt x="68247" y="23203"/>
                  <a:pt x="68247" y="23203"/>
                </a:cubicBezTo>
                <a:cubicBezTo>
                  <a:pt x="68390" y="23548"/>
                  <a:pt x="68604" y="23917"/>
                  <a:pt x="68819" y="23977"/>
                </a:cubicBezTo>
                <a:cubicBezTo>
                  <a:pt x="68676" y="24144"/>
                  <a:pt x="68509" y="24298"/>
                  <a:pt x="68378" y="24489"/>
                </a:cubicBezTo>
                <a:cubicBezTo>
                  <a:pt x="68323" y="24554"/>
                  <a:pt x="68397" y="24662"/>
                  <a:pt x="68466" y="24662"/>
                </a:cubicBezTo>
                <a:cubicBezTo>
                  <a:pt x="68486" y="24662"/>
                  <a:pt x="68505" y="24653"/>
                  <a:pt x="68521" y="24632"/>
                </a:cubicBezTo>
                <a:cubicBezTo>
                  <a:pt x="69271" y="23846"/>
                  <a:pt x="70188" y="23239"/>
                  <a:pt x="71236" y="22941"/>
                </a:cubicBezTo>
                <a:cubicBezTo>
                  <a:pt x="71392" y="22896"/>
                  <a:pt x="71370" y="22664"/>
                  <a:pt x="71220" y="22664"/>
                </a:cubicBezTo>
                <a:cubicBezTo>
                  <a:pt x="71210" y="22664"/>
                  <a:pt x="71199" y="22665"/>
                  <a:pt x="71188" y="22667"/>
                </a:cubicBezTo>
                <a:cubicBezTo>
                  <a:pt x="70474" y="22846"/>
                  <a:pt x="69819" y="23167"/>
                  <a:pt x="69271" y="23608"/>
                </a:cubicBezTo>
                <a:cubicBezTo>
                  <a:pt x="69295" y="23536"/>
                  <a:pt x="69295" y="23441"/>
                  <a:pt x="69235" y="23370"/>
                </a:cubicBezTo>
                <a:cubicBezTo>
                  <a:pt x="69223" y="23346"/>
                  <a:pt x="69200" y="23310"/>
                  <a:pt x="69176" y="23286"/>
                </a:cubicBezTo>
                <a:cubicBezTo>
                  <a:pt x="69134" y="23228"/>
                  <a:pt x="69078" y="23203"/>
                  <a:pt x="69022" y="23203"/>
                </a:cubicBezTo>
                <a:cubicBezTo>
                  <a:pt x="68916" y="23203"/>
                  <a:pt x="68810" y="23289"/>
                  <a:pt x="68795" y="23405"/>
                </a:cubicBezTo>
                <a:cubicBezTo>
                  <a:pt x="68807" y="23298"/>
                  <a:pt x="68807" y="23191"/>
                  <a:pt x="68795" y="23072"/>
                </a:cubicBezTo>
                <a:lnTo>
                  <a:pt x="68795" y="23072"/>
                </a:lnTo>
                <a:cubicBezTo>
                  <a:pt x="68806" y="23074"/>
                  <a:pt x="68817" y="23075"/>
                  <a:pt x="68829" y="23075"/>
                </a:cubicBezTo>
                <a:cubicBezTo>
                  <a:pt x="68893" y="23075"/>
                  <a:pt x="68961" y="23045"/>
                  <a:pt x="68961" y="22965"/>
                </a:cubicBezTo>
                <a:lnTo>
                  <a:pt x="68961" y="22893"/>
                </a:lnTo>
                <a:cubicBezTo>
                  <a:pt x="69521" y="22620"/>
                  <a:pt x="70164" y="22405"/>
                  <a:pt x="70819" y="22274"/>
                </a:cubicBezTo>
                <a:cubicBezTo>
                  <a:pt x="71221" y="22215"/>
                  <a:pt x="71618" y="22187"/>
                  <a:pt x="72010" y="22187"/>
                </a:cubicBezTo>
                <a:close/>
                <a:moveTo>
                  <a:pt x="46649" y="78674"/>
                </a:moveTo>
                <a:cubicBezTo>
                  <a:pt x="46661" y="78698"/>
                  <a:pt x="46673" y="78710"/>
                  <a:pt x="46709" y="78710"/>
                </a:cubicBezTo>
                <a:cubicBezTo>
                  <a:pt x="46375" y="78769"/>
                  <a:pt x="46197" y="79150"/>
                  <a:pt x="46244" y="79484"/>
                </a:cubicBezTo>
                <a:cubicBezTo>
                  <a:pt x="46113" y="79424"/>
                  <a:pt x="45971" y="79365"/>
                  <a:pt x="45851" y="79293"/>
                </a:cubicBezTo>
                <a:cubicBezTo>
                  <a:pt x="46101" y="79210"/>
                  <a:pt x="46304" y="79019"/>
                  <a:pt x="46399" y="78781"/>
                </a:cubicBezTo>
                <a:cubicBezTo>
                  <a:pt x="46482" y="78734"/>
                  <a:pt x="46554" y="78710"/>
                  <a:pt x="46649" y="78674"/>
                </a:cubicBezTo>
                <a:close/>
                <a:moveTo>
                  <a:pt x="100299" y="75864"/>
                </a:moveTo>
                <a:cubicBezTo>
                  <a:pt x="100275" y="75971"/>
                  <a:pt x="100251" y="76055"/>
                  <a:pt x="100227" y="76162"/>
                </a:cubicBezTo>
                <a:cubicBezTo>
                  <a:pt x="99644" y="77329"/>
                  <a:pt x="99060" y="78484"/>
                  <a:pt x="98465" y="79650"/>
                </a:cubicBezTo>
                <a:cubicBezTo>
                  <a:pt x="98453" y="79662"/>
                  <a:pt x="98441" y="79674"/>
                  <a:pt x="98429" y="79674"/>
                </a:cubicBezTo>
                <a:cubicBezTo>
                  <a:pt x="99060" y="78412"/>
                  <a:pt x="99680" y="77150"/>
                  <a:pt x="100299" y="75864"/>
                </a:cubicBezTo>
                <a:close/>
                <a:moveTo>
                  <a:pt x="54388" y="79412"/>
                </a:moveTo>
                <a:lnTo>
                  <a:pt x="54960" y="79627"/>
                </a:lnTo>
                <a:cubicBezTo>
                  <a:pt x="54948" y="79662"/>
                  <a:pt x="54936" y="79686"/>
                  <a:pt x="54912" y="79710"/>
                </a:cubicBezTo>
                <a:cubicBezTo>
                  <a:pt x="54734" y="79603"/>
                  <a:pt x="54567" y="79496"/>
                  <a:pt x="54388" y="79412"/>
                </a:cubicBezTo>
                <a:close/>
                <a:moveTo>
                  <a:pt x="55210" y="79722"/>
                </a:moveTo>
                <a:cubicBezTo>
                  <a:pt x="55484" y="79829"/>
                  <a:pt x="55769" y="79948"/>
                  <a:pt x="56055" y="80043"/>
                </a:cubicBezTo>
                <a:cubicBezTo>
                  <a:pt x="55984" y="80139"/>
                  <a:pt x="55924" y="80198"/>
                  <a:pt x="55865" y="80269"/>
                </a:cubicBezTo>
                <a:cubicBezTo>
                  <a:pt x="55603" y="80127"/>
                  <a:pt x="55365" y="79972"/>
                  <a:pt x="55115" y="79829"/>
                </a:cubicBezTo>
                <a:cubicBezTo>
                  <a:pt x="55150" y="79793"/>
                  <a:pt x="55174" y="79769"/>
                  <a:pt x="55210" y="79722"/>
                </a:cubicBezTo>
                <a:close/>
                <a:moveTo>
                  <a:pt x="56412" y="80210"/>
                </a:moveTo>
                <a:cubicBezTo>
                  <a:pt x="56936" y="80424"/>
                  <a:pt x="57448" y="80627"/>
                  <a:pt x="57972" y="80817"/>
                </a:cubicBezTo>
                <a:cubicBezTo>
                  <a:pt x="57889" y="80901"/>
                  <a:pt x="57805" y="80984"/>
                  <a:pt x="57734" y="81079"/>
                </a:cubicBezTo>
                <a:cubicBezTo>
                  <a:pt x="57305" y="80924"/>
                  <a:pt x="56877" y="80793"/>
                  <a:pt x="56436" y="80627"/>
                </a:cubicBezTo>
                <a:cubicBezTo>
                  <a:pt x="56353" y="80567"/>
                  <a:pt x="56258" y="80508"/>
                  <a:pt x="56174" y="80460"/>
                </a:cubicBezTo>
                <a:cubicBezTo>
                  <a:pt x="56246" y="80377"/>
                  <a:pt x="56341" y="80281"/>
                  <a:pt x="56412" y="80210"/>
                </a:cubicBezTo>
                <a:close/>
                <a:moveTo>
                  <a:pt x="98251" y="80127"/>
                </a:moveTo>
                <a:lnTo>
                  <a:pt x="97536" y="81555"/>
                </a:lnTo>
                <a:cubicBezTo>
                  <a:pt x="97536" y="81555"/>
                  <a:pt x="97522" y="81555"/>
                  <a:pt x="97516" y="81561"/>
                </a:cubicBezTo>
                <a:lnTo>
                  <a:pt x="97516" y="81561"/>
                </a:lnTo>
                <a:cubicBezTo>
                  <a:pt x="97753" y="81075"/>
                  <a:pt x="97978" y="80613"/>
                  <a:pt x="98215" y="80139"/>
                </a:cubicBezTo>
                <a:cubicBezTo>
                  <a:pt x="98227" y="80139"/>
                  <a:pt x="98251" y="80127"/>
                  <a:pt x="98251" y="80127"/>
                </a:cubicBezTo>
                <a:close/>
                <a:moveTo>
                  <a:pt x="58377" y="80972"/>
                </a:moveTo>
                <a:cubicBezTo>
                  <a:pt x="58865" y="81162"/>
                  <a:pt x="59377" y="81353"/>
                  <a:pt x="59865" y="81532"/>
                </a:cubicBezTo>
                <a:cubicBezTo>
                  <a:pt x="59806" y="81591"/>
                  <a:pt x="59746" y="81639"/>
                  <a:pt x="59698" y="81698"/>
                </a:cubicBezTo>
                <a:cubicBezTo>
                  <a:pt x="59163" y="81532"/>
                  <a:pt x="58627" y="81353"/>
                  <a:pt x="58091" y="81198"/>
                </a:cubicBezTo>
                <a:cubicBezTo>
                  <a:pt x="58186" y="81115"/>
                  <a:pt x="58282" y="81055"/>
                  <a:pt x="58377" y="80972"/>
                </a:cubicBezTo>
                <a:close/>
                <a:moveTo>
                  <a:pt x="60282" y="81698"/>
                </a:moveTo>
                <a:cubicBezTo>
                  <a:pt x="60627" y="81829"/>
                  <a:pt x="60960" y="81948"/>
                  <a:pt x="61306" y="82091"/>
                </a:cubicBezTo>
                <a:cubicBezTo>
                  <a:pt x="61258" y="82115"/>
                  <a:pt x="61234" y="82151"/>
                  <a:pt x="61175" y="82174"/>
                </a:cubicBezTo>
                <a:cubicBezTo>
                  <a:pt x="60830" y="82055"/>
                  <a:pt x="60472" y="81936"/>
                  <a:pt x="60115" y="81829"/>
                </a:cubicBezTo>
                <a:cubicBezTo>
                  <a:pt x="60175" y="81793"/>
                  <a:pt x="60222" y="81746"/>
                  <a:pt x="60282" y="81698"/>
                </a:cubicBezTo>
                <a:close/>
                <a:moveTo>
                  <a:pt x="107621" y="35907"/>
                </a:moveTo>
                <a:cubicBezTo>
                  <a:pt x="108600" y="36460"/>
                  <a:pt x="109746" y="36823"/>
                  <a:pt x="110896" y="36823"/>
                </a:cubicBezTo>
                <a:cubicBezTo>
                  <a:pt x="111158" y="36823"/>
                  <a:pt x="111420" y="36804"/>
                  <a:pt x="111681" y="36764"/>
                </a:cubicBezTo>
                <a:lnTo>
                  <a:pt x="111681" y="36764"/>
                </a:lnTo>
                <a:cubicBezTo>
                  <a:pt x="104216" y="52064"/>
                  <a:pt x="97965" y="68018"/>
                  <a:pt x="91048" y="83579"/>
                </a:cubicBezTo>
                <a:lnTo>
                  <a:pt x="91048" y="83591"/>
                </a:lnTo>
                <a:cubicBezTo>
                  <a:pt x="83844" y="80936"/>
                  <a:pt x="76200" y="79234"/>
                  <a:pt x="68819" y="77174"/>
                </a:cubicBezTo>
                <a:cubicBezTo>
                  <a:pt x="63723" y="75745"/>
                  <a:pt x="58567" y="74102"/>
                  <a:pt x="53269" y="73554"/>
                </a:cubicBezTo>
                <a:cubicBezTo>
                  <a:pt x="55155" y="73323"/>
                  <a:pt x="57037" y="73030"/>
                  <a:pt x="58922" y="73030"/>
                </a:cubicBezTo>
                <a:cubicBezTo>
                  <a:pt x="60143" y="73030"/>
                  <a:pt x="61366" y="73153"/>
                  <a:pt x="62592" y="73495"/>
                </a:cubicBezTo>
                <a:cubicBezTo>
                  <a:pt x="66878" y="74709"/>
                  <a:pt x="70712" y="76936"/>
                  <a:pt x="75105" y="77924"/>
                </a:cubicBezTo>
                <a:cubicBezTo>
                  <a:pt x="78404" y="78663"/>
                  <a:pt x="81798" y="79069"/>
                  <a:pt x="85197" y="79069"/>
                </a:cubicBezTo>
                <a:cubicBezTo>
                  <a:pt x="85956" y="79069"/>
                  <a:pt x="86716" y="79049"/>
                  <a:pt x="87476" y="79007"/>
                </a:cubicBezTo>
                <a:cubicBezTo>
                  <a:pt x="88809" y="78936"/>
                  <a:pt x="90417" y="78948"/>
                  <a:pt x="91012" y="77769"/>
                </a:cubicBezTo>
                <a:cubicBezTo>
                  <a:pt x="91107" y="77745"/>
                  <a:pt x="91179" y="77686"/>
                  <a:pt x="91226" y="77579"/>
                </a:cubicBezTo>
                <a:cubicBezTo>
                  <a:pt x="95882" y="63291"/>
                  <a:pt x="101787" y="49682"/>
                  <a:pt x="107621" y="35907"/>
                </a:cubicBezTo>
                <a:close/>
                <a:moveTo>
                  <a:pt x="61080" y="83603"/>
                </a:moveTo>
                <a:lnTo>
                  <a:pt x="61080" y="83603"/>
                </a:lnTo>
                <a:cubicBezTo>
                  <a:pt x="61639" y="83829"/>
                  <a:pt x="62175" y="84032"/>
                  <a:pt x="62723" y="84258"/>
                </a:cubicBezTo>
                <a:lnTo>
                  <a:pt x="61163" y="83818"/>
                </a:lnTo>
                <a:cubicBezTo>
                  <a:pt x="61139" y="83734"/>
                  <a:pt x="61127" y="83663"/>
                  <a:pt x="61080" y="83603"/>
                </a:cubicBezTo>
                <a:close/>
                <a:moveTo>
                  <a:pt x="114146" y="44206"/>
                </a:moveTo>
                <a:cubicBezTo>
                  <a:pt x="114217" y="44336"/>
                  <a:pt x="114289" y="44467"/>
                  <a:pt x="114384" y="44587"/>
                </a:cubicBezTo>
                <a:cubicBezTo>
                  <a:pt x="114467" y="45896"/>
                  <a:pt x="112205" y="50242"/>
                  <a:pt x="112003" y="50671"/>
                </a:cubicBezTo>
                <a:cubicBezTo>
                  <a:pt x="111062" y="52552"/>
                  <a:pt x="110121" y="54457"/>
                  <a:pt x="109181" y="56362"/>
                </a:cubicBezTo>
                <a:cubicBezTo>
                  <a:pt x="108705" y="57338"/>
                  <a:pt x="108228" y="58302"/>
                  <a:pt x="107752" y="59255"/>
                </a:cubicBezTo>
                <a:cubicBezTo>
                  <a:pt x="107097" y="60458"/>
                  <a:pt x="106466" y="61660"/>
                  <a:pt x="105835" y="62886"/>
                </a:cubicBezTo>
                <a:cubicBezTo>
                  <a:pt x="104323" y="65851"/>
                  <a:pt x="102668" y="68851"/>
                  <a:pt x="101477" y="71995"/>
                </a:cubicBezTo>
                <a:cubicBezTo>
                  <a:pt x="99692" y="75614"/>
                  <a:pt x="97894" y="79234"/>
                  <a:pt x="96108" y="82841"/>
                </a:cubicBezTo>
                <a:cubicBezTo>
                  <a:pt x="95072" y="83782"/>
                  <a:pt x="94036" y="84699"/>
                  <a:pt x="92988" y="85615"/>
                </a:cubicBezTo>
                <a:cubicBezTo>
                  <a:pt x="96286" y="78686"/>
                  <a:pt x="99632" y="71780"/>
                  <a:pt x="103109" y="64958"/>
                </a:cubicBezTo>
                <a:cubicBezTo>
                  <a:pt x="106669" y="57993"/>
                  <a:pt x="110586" y="51206"/>
                  <a:pt x="114086" y="44206"/>
                </a:cubicBezTo>
                <a:close/>
                <a:moveTo>
                  <a:pt x="105954" y="57445"/>
                </a:moveTo>
                <a:cubicBezTo>
                  <a:pt x="105478" y="58338"/>
                  <a:pt x="105014" y="59231"/>
                  <a:pt x="104537" y="60124"/>
                </a:cubicBezTo>
                <a:cubicBezTo>
                  <a:pt x="104502" y="60067"/>
                  <a:pt x="104445" y="60027"/>
                  <a:pt x="104387" y="60027"/>
                </a:cubicBezTo>
                <a:cubicBezTo>
                  <a:pt x="104348" y="60027"/>
                  <a:pt x="104309" y="60045"/>
                  <a:pt x="104275" y="60088"/>
                </a:cubicBezTo>
                <a:cubicBezTo>
                  <a:pt x="103168" y="61696"/>
                  <a:pt x="101918" y="63125"/>
                  <a:pt x="100668" y="64613"/>
                </a:cubicBezTo>
                <a:cubicBezTo>
                  <a:pt x="100576" y="64733"/>
                  <a:pt x="100691" y="64881"/>
                  <a:pt x="100808" y="64881"/>
                </a:cubicBezTo>
                <a:cubicBezTo>
                  <a:pt x="100842" y="64881"/>
                  <a:pt x="100876" y="64869"/>
                  <a:pt x="100906" y="64839"/>
                </a:cubicBezTo>
                <a:cubicBezTo>
                  <a:pt x="102144" y="63648"/>
                  <a:pt x="103204" y="62232"/>
                  <a:pt x="104168" y="60803"/>
                </a:cubicBezTo>
                <a:lnTo>
                  <a:pt x="104168" y="60803"/>
                </a:lnTo>
                <a:cubicBezTo>
                  <a:pt x="103192" y="62696"/>
                  <a:pt x="102239" y="64577"/>
                  <a:pt x="101287" y="66494"/>
                </a:cubicBezTo>
                <a:cubicBezTo>
                  <a:pt x="101251" y="66506"/>
                  <a:pt x="101239" y="66506"/>
                  <a:pt x="101204" y="66518"/>
                </a:cubicBezTo>
                <a:cubicBezTo>
                  <a:pt x="100299" y="67637"/>
                  <a:pt x="99299" y="68839"/>
                  <a:pt x="98727" y="70161"/>
                </a:cubicBezTo>
                <a:cubicBezTo>
                  <a:pt x="98694" y="70244"/>
                  <a:pt x="98759" y="70310"/>
                  <a:pt x="98826" y="70310"/>
                </a:cubicBezTo>
                <a:cubicBezTo>
                  <a:pt x="98855" y="70310"/>
                  <a:pt x="98884" y="70297"/>
                  <a:pt x="98906" y="70268"/>
                </a:cubicBezTo>
                <a:cubicBezTo>
                  <a:pt x="99477" y="69530"/>
                  <a:pt x="100001" y="68732"/>
                  <a:pt x="100537" y="67958"/>
                </a:cubicBezTo>
                <a:lnTo>
                  <a:pt x="100537" y="67958"/>
                </a:lnTo>
                <a:cubicBezTo>
                  <a:pt x="97953" y="73197"/>
                  <a:pt x="95465" y="78484"/>
                  <a:pt x="92988" y="83675"/>
                </a:cubicBezTo>
                <a:cubicBezTo>
                  <a:pt x="92679" y="84353"/>
                  <a:pt x="92322" y="85734"/>
                  <a:pt x="91786" y="86223"/>
                </a:cubicBezTo>
                <a:cubicBezTo>
                  <a:pt x="91339" y="86641"/>
                  <a:pt x="90906" y="86805"/>
                  <a:pt x="90431" y="86805"/>
                </a:cubicBezTo>
                <a:cubicBezTo>
                  <a:pt x="89919" y="86805"/>
                  <a:pt x="89358" y="86614"/>
                  <a:pt x="88678" y="86342"/>
                </a:cubicBezTo>
                <a:cubicBezTo>
                  <a:pt x="87297" y="85794"/>
                  <a:pt x="85976" y="84841"/>
                  <a:pt x="84594" y="84234"/>
                </a:cubicBezTo>
                <a:cubicBezTo>
                  <a:pt x="81237" y="82758"/>
                  <a:pt x="77665" y="81746"/>
                  <a:pt x="74141" y="80746"/>
                </a:cubicBezTo>
                <a:cubicBezTo>
                  <a:pt x="66604" y="78615"/>
                  <a:pt x="59055" y="76519"/>
                  <a:pt x="51531" y="74412"/>
                </a:cubicBezTo>
                <a:cubicBezTo>
                  <a:pt x="51519" y="74352"/>
                  <a:pt x="51483" y="74293"/>
                  <a:pt x="51471" y="74245"/>
                </a:cubicBezTo>
                <a:lnTo>
                  <a:pt x="51471" y="74245"/>
                </a:lnTo>
                <a:cubicBezTo>
                  <a:pt x="57972" y="74650"/>
                  <a:pt x="64223" y="76686"/>
                  <a:pt x="70485" y="78400"/>
                </a:cubicBezTo>
                <a:cubicBezTo>
                  <a:pt x="77260" y="80246"/>
                  <a:pt x="84059" y="82460"/>
                  <a:pt x="90964" y="83770"/>
                </a:cubicBezTo>
                <a:cubicBezTo>
                  <a:pt x="91055" y="83939"/>
                  <a:pt x="91231" y="84037"/>
                  <a:pt x="91396" y="84037"/>
                </a:cubicBezTo>
                <a:cubicBezTo>
                  <a:pt x="91533" y="84037"/>
                  <a:pt x="91661" y="83969"/>
                  <a:pt x="91726" y="83818"/>
                </a:cubicBezTo>
                <a:cubicBezTo>
                  <a:pt x="92869" y="81139"/>
                  <a:pt x="94048" y="78460"/>
                  <a:pt x="95227" y="75781"/>
                </a:cubicBezTo>
                <a:cubicBezTo>
                  <a:pt x="95250" y="75804"/>
                  <a:pt x="95294" y="75828"/>
                  <a:pt x="95335" y="75828"/>
                </a:cubicBezTo>
                <a:cubicBezTo>
                  <a:pt x="95356" y="75828"/>
                  <a:pt x="95377" y="75821"/>
                  <a:pt x="95393" y="75805"/>
                </a:cubicBezTo>
                <a:cubicBezTo>
                  <a:pt x="95989" y="75257"/>
                  <a:pt x="96405" y="74435"/>
                  <a:pt x="96858" y="73781"/>
                </a:cubicBezTo>
                <a:cubicBezTo>
                  <a:pt x="96927" y="73694"/>
                  <a:pt x="96852" y="73608"/>
                  <a:pt x="96769" y="73608"/>
                </a:cubicBezTo>
                <a:cubicBezTo>
                  <a:pt x="96738" y="73608"/>
                  <a:pt x="96705" y="73620"/>
                  <a:pt x="96679" y="73650"/>
                </a:cubicBezTo>
                <a:cubicBezTo>
                  <a:pt x="96310" y="74138"/>
                  <a:pt x="95846" y="74650"/>
                  <a:pt x="95489" y="75186"/>
                </a:cubicBezTo>
                <a:cubicBezTo>
                  <a:pt x="97429" y="70804"/>
                  <a:pt x="99394" y="66434"/>
                  <a:pt x="101323" y="62041"/>
                </a:cubicBezTo>
                <a:cubicBezTo>
                  <a:pt x="101348" y="62124"/>
                  <a:pt x="101424" y="62190"/>
                  <a:pt x="101509" y="62190"/>
                </a:cubicBezTo>
                <a:cubicBezTo>
                  <a:pt x="101546" y="62190"/>
                  <a:pt x="101584" y="62177"/>
                  <a:pt x="101620" y="62148"/>
                </a:cubicBezTo>
                <a:cubicBezTo>
                  <a:pt x="103216" y="60803"/>
                  <a:pt x="104585" y="59029"/>
                  <a:pt x="105954" y="57445"/>
                </a:cubicBezTo>
                <a:close/>
                <a:moveTo>
                  <a:pt x="95667" y="83758"/>
                </a:moveTo>
                <a:cubicBezTo>
                  <a:pt x="95477" y="84139"/>
                  <a:pt x="95298" y="84508"/>
                  <a:pt x="95108" y="84901"/>
                </a:cubicBezTo>
                <a:cubicBezTo>
                  <a:pt x="94179" y="85627"/>
                  <a:pt x="93226" y="86354"/>
                  <a:pt x="92310" y="87104"/>
                </a:cubicBezTo>
                <a:cubicBezTo>
                  <a:pt x="92429" y="86830"/>
                  <a:pt x="92548" y="86580"/>
                  <a:pt x="92667" y="86330"/>
                </a:cubicBezTo>
                <a:cubicBezTo>
                  <a:pt x="93703" y="85508"/>
                  <a:pt x="94703" y="84651"/>
                  <a:pt x="95667" y="83758"/>
                </a:cubicBezTo>
                <a:close/>
                <a:moveTo>
                  <a:pt x="64163" y="86127"/>
                </a:moveTo>
                <a:lnTo>
                  <a:pt x="64163" y="86127"/>
                </a:lnTo>
                <a:cubicBezTo>
                  <a:pt x="65223" y="86437"/>
                  <a:pt x="66283" y="86746"/>
                  <a:pt x="67295" y="87068"/>
                </a:cubicBezTo>
                <a:cubicBezTo>
                  <a:pt x="69974" y="87937"/>
                  <a:pt x="72664" y="88794"/>
                  <a:pt x="75343" y="89663"/>
                </a:cubicBezTo>
                <a:cubicBezTo>
                  <a:pt x="75486" y="89783"/>
                  <a:pt x="75653" y="89890"/>
                  <a:pt x="75819" y="89985"/>
                </a:cubicBezTo>
                <a:cubicBezTo>
                  <a:pt x="73986" y="89378"/>
                  <a:pt x="72140" y="88771"/>
                  <a:pt x="70307" y="88175"/>
                </a:cubicBezTo>
                <a:cubicBezTo>
                  <a:pt x="68259" y="87508"/>
                  <a:pt x="66199" y="86818"/>
                  <a:pt x="64163" y="86127"/>
                </a:cubicBezTo>
                <a:close/>
                <a:moveTo>
                  <a:pt x="54841" y="76233"/>
                </a:moveTo>
                <a:cubicBezTo>
                  <a:pt x="60103" y="77710"/>
                  <a:pt x="65354" y="79186"/>
                  <a:pt x="70605" y="80674"/>
                </a:cubicBezTo>
                <a:cubicBezTo>
                  <a:pt x="73569" y="81508"/>
                  <a:pt x="76558" y="82294"/>
                  <a:pt x="79499" y="83246"/>
                </a:cubicBezTo>
                <a:cubicBezTo>
                  <a:pt x="83142" y="84401"/>
                  <a:pt x="87857" y="85758"/>
                  <a:pt x="90750" y="88401"/>
                </a:cubicBezTo>
                <a:cubicBezTo>
                  <a:pt x="90274" y="88794"/>
                  <a:pt x="89809" y="89199"/>
                  <a:pt x="89357" y="89616"/>
                </a:cubicBezTo>
                <a:cubicBezTo>
                  <a:pt x="89234" y="89748"/>
                  <a:pt x="89381" y="89978"/>
                  <a:pt x="89578" y="89978"/>
                </a:cubicBezTo>
                <a:cubicBezTo>
                  <a:pt x="89629" y="89978"/>
                  <a:pt x="89684" y="89962"/>
                  <a:pt x="89738" y="89925"/>
                </a:cubicBezTo>
                <a:cubicBezTo>
                  <a:pt x="91369" y="88818"/>
                  <a:pt x="92905" y="87532"/>
                  <a:pt x="94441" y="86270"/>
                </a:cubicBezTo>
                <a:lnTo>
                  <a:pt x="94441" y="86270"/>
                </a:lnTo>
                <a:cubicBezTo>
                  <a:pt x="94262" y="86639"/>
                  <a:pt x="94084" y="86996"/>
                  <a:pt x="93881" y="87366"/>
                </a:cubicBezTo>
                <a:cubicBezTo>
                  <a:pt x="93868" y="87363"/>
                  <a:pt x="93854" y="87361"/>
                  <a:pt x="93840" y="87361"/>
                </a:cubicBezTo>
                <a:cubicBezTo>
                  <a:pt x="93790" y="87361"/>
                  <a:pt x="93737" y="87379"/>
                  <a:pt x="93691" y="87425"/>
                </a:cubicBezTo>
                <a:cubicBezTo>
                  <a:pt x="92310" y="88842"/>
                  <a:pt x="90762" y="89997"/>
                  <a:pt x="89274" y="91271"/>
                </a:cubicBezTo>
                <a:cubicBezTo>
                  <a:pt x="81487" y="88592"/>
                  <a:pt x="73736" y="85830"/>
                  <a:pt x="66021" y="82948"/>
                </a:cubicBezTo>
                <a:cubicBezTo>
                  <a:pt x="64878" y="82520"/>
                  <a:pt x="63723" y="82067"/>
                  <a:pt x="62568" y="81639"/>
                </a:cubicBezTo>
                <a:cubicBezTo>
                  <a:pt x="63294" y="81031"/>
                  <a:pt x="63913" y="80269"/>
                  <a:pt x="64389" y="79472"/>
                </a:cubicBezTo>
                <a:cubicBezTo>
                  <a:pt x="64442" y="79384"/>
                  <a:pt x="64360" y="79284"/>
                  <a:pt x="64284" y="79284"/>
                </a:cubicBezTo>
                <a:cubicBezTo>
                  <a:pt x="64256" y="79284"/>
                  <a:pt x="64230" y="79297"/>
                  <a:pt x="64211" y="79329"/>
                </a:cubicBezTo>
                <a:cubicBezTo>
                  <a:pt x="63663" y="80222"/>
                  <a:pt x="62973" y="80901"/>
                  <a:pt x="62187" y="81496"/>
                </a:cubicBezTo>
                <a:cubicBezTo>
                  <a:pt x="61794" y="81341"/>
                  <a:pt x="61413" y="81198"/>
                  <a:pt x="61008" y="81043"/>
                </a:cubicBezTo>
                <a:lnTo>
                  <a:pt x="61282" y="80781"/>
                </a:lnTo>
                <a:cubicBezTo>
                  <a:pt x="61818" y="80246"/>
                  <a:pt x="62306" y="79674"/>
                  <a:pt x="62770" y="79091"/>
                </a:cubicBezTo>
                <a:cubicBezTo>
                  <a:pt x="62855" y="78988"/>
                  <a:pt x="62758" y="78874"/>
                  <a:pt x="62651" y="78874"/>
                </a:cubicBezTo>
                <a:cubicBezTo>
                  <a:pt x="62609" y="78874"/>
                  <a:pt x="62566" y="78892"/>
                  <a:pt x="62532" y="78936"/>
                </a:cubicBezTo>
                <a:cubicBezTo>
                  <a:pt x="61984" y="79555"/>
                  <a:pt x="61425" y="80139"/>
                  <a:pt x="60830" y="80698"/>
                </a:cubicBezTo>
                <a:cubicBezTo>
                  <a:pt x="60758" y="80781"/>
                  <a:pt x="60687" y="80841"/>
                  <a:pt x="60591" y="80912"/>
                </a:cubicBezTo>
                <a:cubicBezTo>
                  <a:pt x="60246" y="80781"/>
                  <a:pt x="59901" y="80639"/>
                  <a:pt x="59556" y="80520"/>
                </a:cubicBezTo>
                <a:cubicBezTo>
                  <a:pt x="59377" y="80460"/>
                  <a:pt x="59198" y="80389"/>
                  <a:pt x="59008" y="80329"/>
                </a:cubicBezTo>
                <a:cubicBezTo>
                  <a:pt x="59413" y="79888"/>
                  <a:pt x="59782" y="79388"/>
                  <a:pt x="60115" y="78936"/>
                </a:cubicBezTo>
                <a:cubicBezTo>
                  <a:pt x="60209" y="78790"/>
                  <a:pt x="60081" y="78651"/>
                  <a:pt x="59954" y="78651"/>
                </a:cubicBezTo>
                <a:cubicBezTo>
                  <a:pt x="59904" y="78651"/>
                  <a:pt x="59854" y="78672"/>
                  <a:pt x="59817" y="78722"/>
                </a:cubicBezTo>
                <a:cubicBezTo>
                  <a:pt x="59425" y="79257"/>
                  <a:pt x="58996" y="79722"/>
                  <a:pt x="58555" y="80186"/>
                </a:cubicBezTo>
                <a:cubicBezTo>
                  <a:pt x="57996" y="80008"/>
                  <a:pt x="57436" y="79829"/>
                  <a:pt x="56865" y="79650"/>
                </a:cubicBezTo>
                <a:cubicBezTo>
                  <a:pt x="57270" y="79150"/>
                  <a:pt x="57627" y="78650"/>
                  <a:pt x="57984" y="78162"/>
                </a:cubicBezTo>
                <a:cubicBezTo>
                  <a:pt x="58061" y="78051"/>
                  <a:pt x="57960" y="77934"/>
                  <a:pt x="57857" y="77934"/>
                </a:cubicBezTo>
                <a:cubicBezTo>
                  <a:pt x="57817" y="77934"/>
                  <a:pt x="57776" y="77952"/>
                  <a:pt x="57746" y="77995"/>
                </a:cubicBezTo>
                <a:cubicBezTo>
                  <a:pt x="57365" y="78531"/>
                  <a:pt x="56924" y="79031"/>
                  <a:pt x="56496" y="79531"/>
                </a:cubicBezTo>
                <a:cubicBezTo>
                  <a:pt x="56186" y="79424"/>
                  <a:pt x="55877" y="79305"/>
                  <a:pt x="55579" y="79186"/>
                </a:cubicBezTo>
                <a:cubicBezTo>
                  <a:pt x="55841" y="78769"/>
                  <a:pt x="56067" y="78305"/>
                  <a:pt x="56246" y="77864"/>
                </a:cubicBezTo>
                <a:cubicBezTo>
                  <a:pt x="56260" y="77813"/>
                  <a:pt x="56229" y="77784"/>
                  <a:pt x="56195" y="77784"/>
                </a:cubicBezTo>
                <a:cubicBezTo>
                  <a:pt x="56174" y="77784"/>
                  <a:pt x="56152" y="77794"/>
                  <a:pt x="56138" y="77817"/>
                </a:cubicBezTo>
                <a:cubicBezTo>
                  <a:pt x="55912" y="78281"/>
                  <a:pt x="55650" y="78698"/>
                  <a:pt x="55353" y="79091"/>
                </a:cubicBezTo>
                <a:cubicBezTo>
                  <a:pt x="54995" y="78948"/>
                  <a:pt x="54650" y="78793"/>
                  <a:pt x="54341" y="78638"/>
                </a:cubicBezTo>
                <a:cubicBezTo>
                  <a:pt x="54698" y="78234"/>
                  <a:pt x="55043" y="77781"/>
                  <a:pt x="55341" y="77388"/>
                </a:cubicBezTo>
                <a:cubicBezTo>
                  <a:pt x="55429" y="77265"/>
                  <a:pt x="55308" y="77129"/>
                  <a:pt x="55187" y="77129"/>
                </a:cubicBezTo>
                <a:cubicBezTo>
                  <a:pt x="55144" y="77129"/>
                  <a:pt x="55101" y="77145"/>
                  <a:pt x="55067" y="77186"/>
                </a:cubicBezTo>
                <a:cubicBezTo>
                  <a:pt x="54757" y="77602"/>
                  <a:pt x="54424" y="78007"/>
                  <a:pt x="54067" y="78376"/>
                </a:cubicBezTo>
                <a:lnTo>
                  <a:pt x="54007" y="78436"/>
                </a:lnTo>
                <a:cubicBezTo>
                  <a:pt x="53924" y="78376"/>
                  <a:pt x="53817" y="78341"/>
                  <a:pt x="53733" y="78281"/>
                </a:cubicBezTo>
                <a:cubicBezTo>
                  <a:pt x="53614" y="78186"/>
                  <a:pt x="53495" y="78079"/>
                  <a:pt x="53388" y="77960"/>
                </a:cubicBezTo>
                <a:cubicBezTo>
                  <a:pt x="53876" y="77400"/>
                  <a:pt x="54353" y="76817"/>
                  <a:pt x="54829" y="76257"/>
                </a:cubicBezTo>
                <a:cubicBezTo>
                  <a:pt x="54829" y="76257"/>
                  <a:pt x="54829" y="76233"/>
                  <a:pt x="54841" y="76233"/>
                </a:cubicBezTo>
                <a:close/>
                <a:moveTo>
                  <a:pt x="93286" y="88592"/>
                </a:moveTo>
                <a:lnTo>
                  <a:pt x="93286" y="88592"/>
                </a:lnTo>
                <a:cubicBezTo>
                  <a:pt x="93048" y="89056"/>
                  <a:pt x="92810" y="89533"/>
                  <a:pt x="92572" y="90009"/>
                </a:cubicBezTo>
                <a:cubicBezTo>
                  <a:pt x="91881" y="90568"/>
                  <a:pt x="91143" y="91104"/>
                  <a:pt x="90428" y="91652"/>
                </a:cubicBezTo>
                <a:cubicBezTo>
                  <a:pt x="90286" y="91616"/>
                  <a:pt x="90155" y="91557"/>
                  <a:pt x="90000" y="91509"/>
                </a:cubicBezTo>
                <a:cubicBezTo>
                  <a:pt x="91190" y="90676"/>
                  <a:pt x="92274" y="89628"/>
                  <a:pt x="93286" y="88592"/>
                </a:cubicBezTo>
                <a:close/>
                <a:moveTo>
                  <a:pt x="61711" y="82234"/>
                </a:moveTo>
                <a:cubicBezTo>
                  <a:pt x="63270" y="82817"/>
                  <a:pt x="64830" y="83413"/>
                  <a:pt x="66402" y="83996"/>
                </a:cubicBezTo>
                <a:cubicBezTo>
                  <a:pt x="73772" y="86723"/>
                  <a:pt x="81189" y="89354"/>
                  <a:pt x="88654" y="91830"/>
                </a:cubicBezTo>
                <a:cubicBezTo>
                  <a:pt x="88631" y="91830"/>
                  <a:pt x="88631" y="91866"/>
                  <a:pt x="88631" y="91890"/>
                </a:cubicBezTo>
                <a:cubicBezTo>
                  <a:pt x="82868" y="89842"/>
                  <a:pt x="77034" y="87949"/>
                  <a:pt x="71295" y="85877"/>
                </a:cubicBezTo>
                <a:cubicBezTo>
                  <a:pt x="68223" y="84770"/>
                  <a:pt x="65163" y="83639"/>
                  <a:pt x="62092" y="82508"/>
                </a:cubicBezTo>
                <a:cubicBezTo>
                  <a:pt x="61913" y="82448"/>
                  <a:pt x="61734" y="82365"/>
                  <a:pt x="61556" y="82305"/>
                </a:cubicBezTo>
                <a:cubicBezTo>
                  <a:pt x="61603" y="82282"/>
                  <a:pt x="61651" y="82270"/>
                  <a:pt x="61711" y="82234"/>
                </a:cubicBezTo>
                <a:close/>
                <a:moveTo>
                  <a:pt x="91881" y="91390"/>
                </a:moveTo>
                <a:cubicBezTo>
                  <a:pt x="91774" y="91616"/>
                  <a:pt x="91667" y="91819"/>
                  <a:pt x="91560" y="92045"/>
                </a:cubicBezTo>
                <a:cubicBezTo>
                  <a:pt x="91464" y="92009"/>
                  <a:pt x="91369" y="91973"/>
                  <a:pt x="91262" y="91938"/>
                </a:cubicBezTo>
                <a:cubicBezTo>
                  <a:pt x="91476" y="91759"/>
                  <a:pt x="91679" y="91580"/>
                  <a:pt x="91881" y="91390"/>
                </a:cubicBezTo>
                <a:close/>
                <a:moveTo>
                  <a:pt x="89226" y="92009"/>
                </a:moveTo>
                <a:cubicBezTo>
                  <a:pt x="89393" y="92057"/>
                  <a:pt x="89559" y="92116"/>
                  <a:pt x="89714" y="92176"/>
                </a:cubicBezTo>
                <a:cubicBezTo>
                  <a:pt x="89690" y="92211"/>
                  <a:pt x="89655" y="92223"/>
                  <a:pt x="89631" y="92247"/>
                </a:cubicBezTo>
                <a:lnTo>
                  <a:pt x="89143" y="92069"/>
                </a:lnTo>
                <a:cubicBezTo>
                  <a:pt x="89166" y="92057"/>
                  <a:pt x="89202" y="92033"/>
                  <a:pt x="89226" y="92009"/>
                </a:cubicBezTo>
                <a:close/>
                <a:moveTo>
                  <a:pt x="91821" y="92902"/>
                </a:moveTo>
                <a:cubicBezTo>
                  <a:pt x="91811" y="92921"/>
                  <a:pt x="91800" y="92940"/>
                  <a:pt x="91790" y="92958"/>
                </a:cubicBezTo>
                <a:lnTo>
                  <a:pt x="91790" y="92958"/>
                </a:lnTo>
                <a:cubicBezTo>
                  <a:pt x="91789" y="92952"/>
                  <a:pt x="91788" y="92945"/>
                  <a:pt x="91786" y="92938"/>
                </a:cubicBezTo>
                <a:lnTo>
                  <a:pt x="91786" y="92902"/>
                </a:lnTo>
                <a:close/>
                <a:moveTo>
                  <a:pt x="90631" y="92485"/>
                </a:moveTo>
                <a:cubicBezTo>
                  <a:pt x="90881" y="92569"/>
                  <a:pt x="91119" y="92640"/>
                  <a:pt x="91357" y="92711"/>
                </a:cubicBezTo>
                <a:cubicBezTo>
                  <a:pt x="91417" y="92831"/>
                  <a:pt x="91536" y="92902"/>
                  <a:pt x="91679" y="92926"/>
                </a:cubicBezTo>
                <a:cubicBezTo>
                  <a:pt x="91658" y="92968"/>
                  <a:pt x="91711" y="93006"/>
                  <a:pt x="91751" y="93006"/>
                </a:cubicBezTo>
                <a:cubicBezTo>
                  <a:pt x="91756" y="93006"/>
                  <a:pt x="91761" y="93005"/>
                  <a:pt x="91766" y="93003"/>
                </a:cubicBezTo>
                <a:lnTo>
                  <a:pt x="91766" y="93003"/>
                </a:lnTo>
                <a:cubicBezTo>
                  <a:pt x="91696" y="93137"/>
                  <a:pt x="91635" y="93272"/>
                  <a:pt x="91560" y="93414"/>
                </a:cubicBezTo>
                <a:cubicBezTo>
                  <a:pt x="91560" y="93152"/>
                  <a:pt x="91429" y="92902"/>
                  <a:pt x="91107" y="92783"/>
                </a:cubicBezTo>
                <a:cubicBezTo>
                  <a:pt x="90905" y="92711"/>
                  <a:pt x="90714" y="92652"/>
                  <a:pt x="90524" y="92581"/>
                </a:cubicBezTo>
                <a:cubicBezTo>
                  <a:pt x="90548" y="92545"/>
                  <a:pt x="90595" y="92521"/>
                  <a:pt x="90631" y="92485"/>
                </a:cubicBezTo>
                <a:close/>
                <a:moveTo>
                  <a:pt x="82213" y="92128"/>
                </a:moveTo>
                <a:lnTo>
                  <a:pt x="82213" y="92128"/>
                </a:lnTo>
                <a:cubicBezTo>
                  <a:pt x="82487" y="92188"/>
                  <a:pt x="82749" y="92247"/>
                  <a:pt x="83023" y="92330"/>
                </a:cubicBezTo>
                <a:cubicBezTo>
                  <a:pt x="83189" y="92366"/>
                  <a:pt x="84487" y="92962"/>
                  <a:pt x="85964" y="93604"/>
                </a:cubicBezTo>
                <a:cubicBezTo>
                  <a:pt x="84416" y="93021"/>
                  <a:pt x="82999" y="92450"/>
                  <a:pt x="82213" y="92128"/>
                </a:cubicBezTo>
                <a:close/>
                <a:moveTo>
                  <a:pt x="91071" y="94390"/>
                </a:moveTo>
                <a:cubicBezTo>
                  <a:pt x="91059" y="94438"/>
                  <a:pt x="91059" y="94450"/>
                  <a:pt x="91048" y="94474"/>
                </a:cubicBezTo>
                <a:cubicBezTo>
                  <a:pt x="91024" y="94438"/>
                  <a:pt x="91012" y="94426"/>
                  <a:pt x="91000" y="94414"/>
                </a:cubicBezTo>
                <a:cubicBezTo>
                  <a:pt x="91024" y="94414"/>
                  <a:pt x="91048" y="94390"/>
                  <a:pt x="91071" y="94390"/>
                </a:cubicBezTo>
                <a:close/>
                <a:moveTo>
                  <a:pt x="92453" y="94914"/>
                </a:moveTo>
                <a:cubicBezTo>
                  <a:pt x="92476" y="95045"/>
                  <a:pt x="92512" y="95164"/>
                  <a:pt x="92595" y="95259"/>
                </a:cubicBezTo>
                <a:cubicBezTo>
                  <a:pt x="92475" y="95293"/>
                  <a:pt x="92327" y="95308"/>
                  <a:pt x="92158" y="95308"/>
                </a:cubicBezTo>
                <a:cubicBezTo>
                  <a:pt x="92027" y="95308"/>
                  <a:pt x="91882" y="95299"/>
                  <a:pt x="91726" y="95283"/>
                </a:cubicBezTo>
                <a:cubicBezTo>
                  <a:pt x="91881" y="95283"/>
                  <a:pt x="92024" y="95248"/>
                  <a:pt x="92143" y="95164"/>
                </a:cubicBezTo>
                <a:cubicBezTo>
                  <a:pt x="92250" y="95093"/>
                  <a:pt x="92357" y="95009"/>
                  <a:pt x="92453" y="94914"/>
                </a:cubicBezTo>
                <a:close/>
                <a:moveTo>
                  <a:pt x="97917" y="86639"/>
                </a:moveTo>
                <a:cubicBezTo>
                  <a:pt x="96501" y="89616"/>
                  <a:pt x="95072" y="92592"/>
                  <a:pt x="93679" y="95557"/>
                </a:cubicBezTo>
                <a:cubicBezTo>
                  <a:pt x="93667" y="95486"/>
                  <a:pt x="93631" y="95426"/>
                  <a:pt x="93584" y="95367"/>
                </a:cubicBezTo>
                <a:cubicBezTo>
                  <a:pt x="93667" y="95307"/>
                  <a:pt x="93738" y="95212"/>
                  <a:pt x="93774" y="95093"/>
                </a:cubicBezTo>
                <a:cubicBezTo>
                  <a:pt x="95167" y="92283"/>
                  <a:pt x="96536" y="89449"/>
                  <a:pt x="97917" y="86639"/>
                </a:cubicBezTo>
                <a:close/>
                <a:moveTo>
                  <a:pt x="31417" y="0"/>
                </a:moveTo>
                <a:cubicBezTo>
                  <a:pt x="31339" y="0"/>
                  <a:pt x="31260" y="40"/>
                  <a:pt x="31231" y="129"/>
                </a:cubicBezTo>
                <a:cubicBezTo>
                  <a:pt x="31207" y="129"/>
                  <a:pt x="31207" y="105"/>
                  <a:pt x="31195" y="105"/>
                </a:cubicBezTo>
                <a:cubicBezTo>
                  <a:pt x="31160" y="75"/>
                  <a:pt x="31121" y="62"/>
                  <a:pt x="31082" y="62"/>
                </a:cubicBezTo>
                <a:cubicBezTo>
                  <a:pt x="30922" y="62"/>
                  <a:pt x="30763" y="283"/>
                  <a:pt x="30897" y="426"/>
                </a:cubicBezTo>
                <a:cubicBezTo>
                  <a:pt x="30957" y="486"/>
                  <a:pt x="31016" y="522"/>
                  <a:pt x="31064" y="581"/>
                </a:cubicBezTo>
                <a:cubicBezTo>
                  <a:pt x="30492" y="2391"/>
                  <a:pt x="29945" y="4189"/>
                  <a:pt x="29397" y="5987"/>
                </a:cubicBezTo>
                <a:cubicBezTo>
                  <a:pt x="29397" y="5987"/>
                  <a:pt x="29397" y="5975"/>
                  <a:pt x="29385" y="5975"/>
                </a:cubicBezTo>
                <a:cubicBezTo>
                  <a:pt x="27909" y="5606"/>
                  <a:pt x="26825" y="4784"/>
                  <a:pt x="25825" y="3653"/>
                </a:cubicBezTo>
                <a:cubicBezTo>
                  <a:pt x="25763" y="3579"/>
                  <a:pt x="25689" y="3548"/>
                  <a:pt x="25618" y="3548"/>
                </a:cubicBezTo>
                <a:cubicBezTo>
                  <a:pt x="25414" y="3548"/>
                  <a:pt x="25229" y="3799"/>
                  <a:pt x="25397" y="4010"/>
                </a:cubicBezTo>
                <a:lnTo>
                  <a:pt x="25408" y="4022"/>
                </a:lnTo>
                <a:cubicBezTo>
                  <a:pt x="19860" y="20155"/>
                  <a:pt x="15610" y="36812"/>
                  <a:pt x="10657" y="53135"/>
                </a:cubicBezTo>
                <a:cubicBezTo>
                  <a:pt x="10580" y="53423"/>
                  <a:pt x="10819" y="53625"/>
                  <a:pt x="11040" y="53625"/>
                </a:cubicBezTo>
                <a:cubicBezTo>
                  <a:pt x="11093" y="53625"/>
                  <a:pt x="11146" y="53613"/>
                  <a:pt x="11192" y="53588"/>
                </a:cubicBezTo>
                <a:cubicBezTo>
                  <a:pt x="17324" y="57017"/>
                  <a:pt x="23968" y="59684"/>
                  <a:pt x="30338" y="62613"/>
                </a:cubicBezTo>
                <a:cubicBezTo>
                  <a:pt x="36267" y="65339"/>
                  <a:pt x="42411" y="67827"/>
                  <a:pt x="47661" y="71721"/>
                </a:cubicBezTo>
                <a:cubicBezTo>
                  <a:pt x="47578" y="71721"/>
                  <a:pt x="47506" y="71745"/>
                  <a:pt x="47435" y="71757"/>
                </a:cubicBezTo>
                <a:cubicBezTo>
                  <a:pt x="40494" y="68613"/>
                  <a:pt x="33564" y="65458"/>
                  <a:pt x="26623" y="62339"/>
                </a:cubicBezTo>
                <a:cubicBezTo>
                  <a:pt x="23277" y="60839"/>
                  <a:pt x="19920" y="59303"/>
                  <a:pt x="16407" y="58219"/>
                </a:cubicBezTo>
                <a:cubicBezTo>
                  <a:pt x="14931" y="57755"/>
                  <a:pt x="13407" y="57540"/>
                  <a:pt x="11954" y="57112"/>
                </a:cubicBezTo>
                <a:cubicBezTo>
                  <a:pt x="11049" y="56850"/>
                  <a:pt x="9264" y="56636"/>
                  <a:pt x="8847" y="55600"/>
                </a:cubicBezTo>
                <a:cubicBezTo>
                  <a:pt x="8573" y="54957"/>
                  <a:pt x="9573" y="52826"/>
                  <a:pt x="9752" y="52183"/>
                </a:cubicBezTo>
                <a:cubicBezTo>
                  <a:pt x="13193" y="39050"/>
                  <a:pt x="16741" y="25548"/>
                  <a:pt x="18967" y="12047"/>
                </a:cubicBezTo>
                <a:cubicBezTo>
                  <a:pt x="19098" y="11821"/>
                  <a:pt x="19217" y="11618"/>
                  <a:pt x="19348" y="11392"/>
                </a:cubicBezTo>
                <a:cubicBezTo>
                  <a:pt x="19467" y="11201"/>
                  <a:pt x="19301" y="10987"/>
                  <a:pt x="19122" y="10987"/>
                </a:cubicBezTo>
                <a:cubicBezTo>
                  <a:pt x="19360" y="9475"/>
                  <a:pt x="19586" y="7939"/>
                  <a:pt x="19801" y="6427"/>
                </a:cubicBezTo>
                <a:cubicBezTo>
                  <a:pt x="20253" y="6725"/>
                  <a:pt x="20813" y="6903"/>
                  <a:pt x="21265" y="7201"/>
                </a:cubicBezTo>
                <a:cubicBezTo>
                  <a:pt x="21848" y="7558"/>
                  <a:pt x="22372" y="7987"/>
                  <a:pt x="22896" y="8415"/>
                </a:cubicBezTo>
                <a:cubicBezTo>
                  <a:pt x="22946" y="8455"/>
                  <a:pt x="22996" y="8472"/>
                  <a:pt x="23044" y="8472"/>
                </a:cubicBezTo>
                <a:cubicBezTo>
                  <a:pt x="23225" y="8472"/>
                  <a:pt x="23362" y="8226"/>
                  <a:pt x="23230" y="8046"/>
                </a:cubicBezTo>
                <a:cubicBezTo>
                  <a:pt x="22513" y="7064"/>
                  <a:pt x="21035" y="5769"/>
                  <a:pt x="19719" y="5769"/>
                </a:cubicBezTo>
                <a:cubicBezTo>
                  <a:pt x="19678" y="5769"/>
                  <a:pt x="19638" y="5770"/>
                  <a:pt x="19598" y="5772"/>
                </a:cubicBezTo>
                <a:cubicBezTo>
                  <a:pt x="19360" y="5784"/>
                  <a:pt x="19360" y="6082"/>
                  <a:pt x="19503" y="6213"/>
                </a:cubicBezTo>
                <a:cubicBezTo>
                  <a:pt x="19515" y="6225"/>
                  <a:pt x="19527" y="6225"/>
                  <a:pt x="19539" y="6248"/>
                </a:cubicBezTo>
                <a:cubicBezTo>
                  <a:pt x="19396" y="6808"/>
                  <a:pt x="19265" y="7368"/>
                  <a:pt x="19122" y="7939"/>
                </a:cubicBezTo>
                <a:cubicBezTo>
                  <a:pt x="19098" y="7880"/>
                  <a:pt x="19050" y="7820"/>
                  <a:pt x="19027" y="7761"/>
                </a:cubicBezTo>
                <a:cubicBezTo>
                  <a:pt x="18974" y="7666"/>
                  <a:pt x="18894" y="7627"/>
                  <a:pt x="18795" y="7627"/>
                </a:cubicBezTo>
                <a:cubicBezTo>
                  <a:pt x="18781" y="7627"/>
                  <a:pt x="18767" y="7628"/>
                  <a:pt x="18753" y="7630"/>
                </a:cubicBezTo>
                <a:cubicBezTo>
                  <a:pt x="18408" y="7653"/>
                  <a:pt x="18110" y="7796"/>
                  <a:pt x="17848" y="7987"/>
                </a:cubicBezTo>
                <a:cubicBezTo>
                  <a:pt x="17669" y="7975"/>
                  <a:pt x="17503" y="7951"/>
                  <a:pt x="17324" y="7927"/>
                </a:cubicBezTo>
                <a:cubicBezTo>
                  <a:pt x="16698" y="7811"/>
                  <a:pt x="16084" y="7402"/>
                  <a:pt x="15459" y="7402"/>
                </a:cubicBezTo>
                <a:cubicBezTo>
                  <a:pt x="15442" y="7402"/>
                  <a:pt x="15424" y="7403"/>
                  <a:pt x="15407" y="7403"/>
                </a:cubicBezTo>
                <a:cubicBezTo>
                  <a:pt x="15300" y="7403"/>
                  <a:pt x="15229" y="7463"/>
                  <a:pt x="15181" y="7522"/>
                </a:cubicBezTo>
                <a:cubicBezTo>
                  <a:pt x="15217" y="7380"/>
                  <a:pt x="15240" y="7225"/>
                  <a:pt x="15252" y="7082"/>
                </a:cubicBezTo>
                <a:cubicBezTo>
                  <a:pt x="15267" y="7018"/>
                  <a:pt x="15217" y="6979"/>
                  <a:pt x="15164" y="6979"/>
                </a:cubicBezTo>
                <a:cubicBezTo>
                  <a:pt x="15129" y="6979"/>
                  <a:pt x="15093" y="6996"/>
                  <a:pt x="15074" y="7034"/>
                </a:cubicBezTo>
                <a:cubicBezTo>
                  <a:pt x="11883" y="15690"/>
                  <a:pt x="10097" y="25060"/>
                  <a:pt x="7751" y="33990"/>
                </a:cubicBezTo>
                <a:cubicBezTo>
                  <a:pt x="5465" y="42777"/>
                  <a:pt x="3132" y="51564"/>
                  <a:pt x="834" y="60362"/>
                </a:cubicBezTo>
                <a:cubicBezTo>
                  <a:pt x="572" y="60898"/>
                  <a:pt x="298" y="61446"/>
                  <a:pt x="72" y="61993"/>
                </a:cubicBezTo>
                <a:cubicBezTo>
                  <a:pt x="0" y="62172"/>
                  <a:pt x="120" y="62363"/>
                  <a:pt x="286" y="62422"/>
                </a:cubicBezTo>
                <a:cubicBezTo>
                  <a:pt x="7037" y="65268"/>
                  <a:pt x="13978" y="67744"/>
                  <a:pt x="20825" y="70340"/>
                </a:cubicBezTo>
                <a:cubicBezTo>
                  <a:pt x="27599" y="72911"/>
                  <a:pt x="34445" y="76209"/>
                  <a:pt x="41446" y="78043"/>
                </a:cubicBezTo>
                <a:cubicBezTo>
                  <a:pt x="41477" y="78051"/>
                  <a:pt x="41505" y="78055"/>
                  <a:pt x="41532" y="78055"/>
                </a:cubicBezTo>
                <a:cubicBezTo>
                  <a:pt x="41746" y="78055"/>
                  <a:pt x="41839" y="77821"/>
                  <a:pt x="41744" y="77662"/>
                </a:cubicBezTo>
                <a:lnTo>
                  <a:pt x="41744" y="77662"/>
                </a:lnTo>
                <a:lnTo>
                  <a:pt x="42018" y="77757"/>
                </a:lnTo>
                <a:cubicBezTo>
                  <a:pt x="42018" y="77781"/>
                  <a:pt x="42018" y="77817"/>
                  <a:pt x="42041" y="77829"/>
                </a:cubicBezTo>
                <a:cubicBezTo>
                  <a:pt x="42458" y="78222"/>
                  <a:pt x="42911" y="78555"/>
                  <a:pt x="43375" y="78841"/>
                </a:cubicBezTo>
                <a:cubicBezTo>
                  <a:pt x="44488" y="81013"/>
                  <a:pt x="47024" y="82582"/>
                  <a:pt x="49457" y="82582"/>
                </a:cubicBezTo>
                <a:cubicBezTo>
                  <a:pt x="49758" y="82582"/>
                  <a:pt x="50057" y="82558"/>
                  <a:pt x="50352" y="82508"/>
                </a:cubicBezTo>
                <a:cubicBezTo>
                  <a:pt x="50622" y="82544"/>
                  <a:pt x="50896" y="82558"/>
                  <a:pt x="51175" y="82558"/>
                </a:cubicBezTo>
                <a:cubicBezTo>
                  <a:pt x="51351" y="82558"/>
                  <a:pt x="51529" y="82553"/>
                  <a:pt x="51709" y="82544"/>
                </a:cubicBezTo>
                <a:cubicBezTo>
                  <a:pt x="51793" y="82603"/>
                  <a:pt x="51900" y="82663"/>
                  <a:pt x="51983" y="82746"/>
                </a:cubicBezTo>
                <a:cubicBezTo>
                  <a:pt x="51924" y="82853"/>
                  <a:pt x="51959" y="83020"/>
                  <a:pt x="52126" y="83103"/>
                </a:cubicBezTo>
                <a:cubicBezTo>
                  <a:pt x="57020" y="85437"/>
                  <a:pt x="62389" y="87068"/>
                  <a:pt x="67664" y="88759"/>
                </a:cubicBezTo>
                <a:cubicBezTo>
                  <a:pt x="67926" y="88842"/>
                  <a:pt x="68211" y="88937"/>
                  <a:pt x="68473" y="89032"/>
                </a:cubicBezTo>
                <a:cubicBezTo>
                  <a:pt x="71807" y="90187"/>
                  <a:pt x="75141" y="91307"/>
                  <a:pt x="78498" y="92461"/>
                </a:cubicBezTo>
                <a:cubicBezTo>
                  <a:pt x="83535" y="94247"/>
                  <a:pt x="88583" y="96045"/>
                  <a:pt x="93691" y="97629"/>
                </a:cubicBezTo>
                <a:cubicBezTo>
                  <a:pt x="93721" y="97635"/>
                  <a:pt x="93753" y="97639"/>
                  <a:pt x="93785" y="97639"/>
                </a:cubicBezTo>
                <a:cubicBezTo>
                  <a:pt x="93930" y="97639"/>
                  <a:pt x="94080" y="97570"/>
                  <a:pt x="94119" y="97414"/>
                </a:cubicBezTo>
                <a:cubicBezTo>
                  <a:pt x="94298" y="96831"/>
                  <a:pt x="94453" y="96260"/>
                  <a:pt x="94584" y="95676"/>
                </a:cubicBezTo>
                <a:cubicBezTo>
                  <a:pt x="98489" y="87473"/>
                  <a:pt x="102359" y="79246"/>
                  <a:pt x="106240" y="71030"/>
                </a:cubicBezTo>
                <a:cubicBezTo>
                  <a:pt x="108800" y="65625"/>
                  <a:pt x="111622" y="60255"/>
                  <a:pt x="114170" y="54790"/>
                </a:cubicBezTo>
                <a:cubicBezTo>
                  <a:pt x="114300" y="54564"/>
                  <a:pt x="114420" y="54302"/>
                  <a:pt x="114515" y="54028"/>
                </a:cubicBezTo>
                <a:cubicBezTo>
                  <a:pt x="115777" y="51266"/>
                  <a:pt x="116956" y="48480"/>
                  <a:pt x="117980" y="45658"/>
                </a:cubicBezTo>
                <a:cubicBezTo>
                  <a:pt x="118005" y="45590"/>
                  <a:pt x="117939" y="45534"/>
                  <a:pt x="117878" y="45534"/>
                </a:cubicBezTo>
                <a:cubicBezTo>
                  <a:pt x="117853" y="45534"/>
                  <a:pt x="117830" y="45543"/>
                  <a:pt x="117813" y="45563"/>
                </a:cubicBezTo>
                <a:cubicBezTo>
                  <a:pt x="117741" y="45694"/>
                  <a:pt x="117670" y="45825"/>
                  <a:pt x="117587" y="45956"/>
                </a:cubicBezTo>
                <a:cubicBezTo>
                  <a:pt x="117610" y="45872"/>
                  <a:pt x="117575" y="45789"/>
                  <a:pt x="117503" y="45706"/>
                </a:cubicBezTo>
                <a:cubicBezTo>
                  <a:pt x="117456" y="45670"/>
                  <a:pt x="117384" y="45634"/>
                  <a:pt x="117325" y="45587"/>
                </a:cubicBezTo>
                <a:cubicBezTo>
                  <a:pt x="117297" y="45485"/>
                  <a:pt x="117219" y="45412"/>
                  <a:pt x="117130" y="45412"/>
                </a:cubicBezTo>
                <a:cubicBezTo>
                  <a:pt x="117104" y="45412"/>
                  <a:pt x="117078" y="45418"/>
                  <a:pt x="117051" y="45432"/>
                </a:cubicBezTo>
                <a:cubicBezTo>
                  <a:pt x="116622" y="45218"/>
                  <a:pt x="116098" y="45098"/>
                  <a:pt x="115682" y="44872"/>
                </a:cubicBezTo>
                <a:cubicBezTo>
                  <a:pt x="115539" y="44789"/>
                  <a:pt x="115384" y="44694"/>
                  <a:pt x="115241" y="44598"/>
                </a:cubicBezTo>
                <a:cubicBezTo>
                  <a:pt x="115170" y="44277"/>
                  <a:pt x="115027" y="43979"/>
                  <a:pt x="114777" y="43741"/>
                </a:cubicBezTo>
                <a:cubicBezTo>
                  <a:pt x="114725" y="43690"/>
                  <a:pt x="114670" y="43666"/>
                  <a:pt x="114609" y="43666"/>
                </a:cubicBezTo>
                <a:cubicBezTo>
                  <a:pt x="114572" y="43666"/>
                  <a:pt x="114532" y="43675"/>
                  <a:pt x="114491" y="43694"/>
                </a:cubicBezTo>
                <a:cubicBezTo>
                  <a:pt x="114431" y="43717"/>
                  <a:pt x="114360" y="43729"/>
                  <a:pt x="114300" y="43765"/>
                </a:cubicBezTo>
                <a:cubicBezTo>
                  <a:pt x="114562" y="43241"/>
                  <a:pt x="114824" y="42717"/>
                  <a:pt x="115074" y="42205"/>
                </a:cubicBezTo>
                <a:lnTo>
                  <a:pt x="115134" y="42205"/>
                </a:lnTo>
                <a:cubicBezTo>
                  <a:pt x="115313" y="42205"/>
                  <a:pt x="115503" y="41955"/>
                  <a:pt x="115348" y="41800"/>
                </a:cubicBezTo>
                <a:cubicBezTo>
                  <a:pt x="114740" y="41222"/>
                  <a:pt x="113717" y="41018"/>
                  <a:pt x="112735" y="41018"/>
                </a:cubicBezTo>
                <a:cubicBezTo>
                  <a:pt x="112140" y="41018"/>
                  <a:pt x="111560" y="41093"/>
                  <a:pt x="111098" y="41205"/>
                </a:cubicBezTo>
                <a:cubicBezTo>
                  <a:pt x="110836" y="41265"/>
                  <a:pt x="110824" y="41705"/>
                  <a:pt x="111133" y="41705"/>
                </a:cubicBezTo>
                <a:cubicBezTo>
                  <a:pt x="111550" y="41705"/>
                  <a:pt x="111955" y="41729"/>
                  <a:pt x="112372" y="41753"/>
                </a:cubicBezTo>
                <a:cubicBezTo>
                  <a:pt x="112336" y="41753"/>
                  <a:pt x="112288" y="41765"/>
                  <a:pt x="112276" y="41800"/>
                </a:cubicBezTo>
                <a:cubicBezTo>
                  <a:pt x="111133" y="43074"/>
                  <a:pt x="109871" y="44194"/>
                  <a:pt x="108574" y="45313"/>
                </a:cubicBezTo>
                <a:cubicBezTo>
                  <a:pt x="108538" y="45337"/>
                  <a:pt x="108538" y="45372"/>
                  <a:pt x="108526" y="45384"/>
                </a:cubicBezTo>
                <a:cubicBezTo>
                  <a:pt x="109717" y="42503"/>
                  <a:pt x="110895" y="39610"/>
                  <a:pt x="112014" y="36705"/>
                </a:cubicBezTo>
                <a:lnTo>
                  <a:pt x="112038" y="36705"/>
                </a:lnTo>
                <a:cubicBezTo>
                  <a:pt x="112380" y="36636"/>
                  <a:pt x="112318" y="36142"/>
                  <a:pt x="111978" y="36142"/>
                </a:cubicBezTo>
                <a:cubicBezTo>
                  <a:pt x="111963" y="36142"/>
                  <a:pt x="111947" y="36143"/>
                  <a:pt x="111931" y="36145"/>
                </a:cubicBezTo>
                <a:cubicBezTo>
                  <a:pt x="111452" y="36218"/>
                  <a:pt x="110990" y="36258"/>
                  <a:pt x="110536" y="36258"/>
                </a:cubicBezTo>
                <a:cubicBezTo>
                  <a:pt x="109580" y="36258"/>
                  <a:pt x="108665" y="36077"/>
                  <a:pt x="107728" y="35633"/>
                </a:cubicBezTo>
                <a:lnTo>
                  <a:pt x="107716" y="35633"/>
                </a:lnTo>
                <a:cubicBezTo>
                  <a:pt x="108443" y="33907"/>
                  <a:pt x="109169" y="32168"/>
                  <a:pt x="109895" y="30430"/>
                </a:cubicBezTo>
                <a:cubicBezTo>
                  <a:pt x="109979" y="30430"/>
                  <a:pt x="110062" y="30418"/>
                  <a:pt x="110133" y="30418"/>
                </a:cubicBezTo>
                <a:cubicBezTo>
                  <a:pt x="110371" y="30394"/>
                  <a:pt x="110360" y="29978"/>
                  <a:pt x="110121" y="29978"/>
                </a:cubicBezTo>
                <a:lnTo>
                  <a:pt x="110098" y="29978"/>
                </a:lnTo>
                <a:cubicBezTo>
                  <a:pt x="110147" y="29838"/>
                  <a:pt x="110009" y="29715"/>
                  <a:pt x="109884" y="29715"/>
                </a:cubicBezTo>
                <a:cubicBezTo>
                  <a:pt x="109827" y="29715"/>
                  <a:pt x="109774" y="29740"/>
                  <a:pt x="109740" y="29799"/>
                </a:cubicBezTo>
                <a:lnTo>
                  <a:pt x="109645" y="29978"/>
                </a:lnTo>
                <a:cubicBezTo>
                  <a:pt x="109163" y="29984"/>
                  <a:pt x="108681" y="29987"/>
                  <a:pt x="108199" y="29987"/>
                </a:cubicBezTo>
                <a:cubicBezTo>
                  <a:pt x="106955" y="29987"/>
                  <a:pt x="105710" y="29968"/>
                  <a:pt x="104466" y="29942"/>
                </a:cubicBezTo>
                <a:cubicBezTo>
                  <a:pt x="104656" y="29906"/>
                  <a:pt x="104871" y="29894"/>
                  <a:pt x="105061" y="29859"/>
                </a:cubicBezTo>
                <a:cubicBezTo>
                  <a:pt x="105265" y="29836"/>
                  <a:pt x="105221" y="29534"/>
                  <a:pt x="105033" y="29534"/>
                </a:cubicBezTo>
                <a:cubicBezTo>
                  <a:pt x="105023" y="29534"/>
                  <a:pt x="105013" y="29535"/>
                  <a:pt x="105002" y="29537"/>
                </a:cubicBezTo>
                <a:cubicBezTo>
                  <a:pt x="103670" y="29709"/>
                  <a:pt x="102347" y="29789"/>
                  <a:pt x="101033" y="29789"/>
                </a:cubicBezTo>
                <a:cubicBezTo>
                  <a:pt x="95415" y="29789"/>
                  <a:pt x="89958" y="28319"/>
                  <a:pt x="84690" y="26215"/>
                </a:cubicBezTo>
                <a:cubicBezTo>
                  <a:pt x="80939" y="24719"/>
                  <a:pt x="76853" y="21769"/>
                  <a:pt x="72688" y="21769"/>
                </a:cubicBezTo>
                <a:cubicBezTo>
                  <a:pt x="72145" y="21769"/>
                  <a:pt x="71601" y="21819"/>
                  <a:pt x="71057" y="21929"/>
                </a:cubicBezTo>
                <a:cubicBezTo>
                  <a:pt x="70485" y="21977"/>
                  <a:pt x="69938" y="22048"/>
                  <a:pt x="69390" y="22179"/>
                </a:cubicBezTo>
                <a:cubicBezTo>
                  <a:pt x="69235" y="22227"/>
                  <a:pt x="69057" y="22274"/>
                  <a:pt x="68878" y="22310"/>
                </a:cubicBezTo>
                <a:cubicBezTo>
                  <a:pt x="68866" y="22096"/>
                  <a:pt x="68854" y="21869"/>
                  <a:pt x="68819" y="21643"/>
                </a:cubicBezTo>
                <a:cubicBezTo>
                  <a:pt x="68813" y="21545"/>
                  <a:pt x="68750" y="21500"/>
                  <a:pt x="68679" y="21500"/>
                </a:cubicBezTo>
                <a:cubicBezTo>
                  <a:pt x="68588" y="21500"/>
                  <a:pt x="68485" y="21575"/>
                  <a:pt x="68485" y="21703"/>
                </a:cubicBezTo>
                <a:cubicBezTo>
                  <a:pt x="68470" y="21700"/>
                  <a:pt x="68455" y="21698"/>
                  <a:pt x="68441" y="21698"/>
                </a:cubicBezTo>
                <a:cubicBezTo>
                  <a:pt x="68396" y="21698"/>
                  <a:pt x="68351" y="21712"/>
                  <a:pt x="68307" y="21738"/>
                </a:cubicBezTo>
                <a:cubicBezTo>
                  <a:pt x="68033" y="21215"/>
                  <a:pt x="67676" y="20703"/>
                  <a:pt x="67390" y="20310"/>
                </a:cubicBezTo>
                <a:cubicBezTo>
                  <a:pt x="67068" y="19845"/>
                  <a:pt x="66675" y="19429"/>
                  <a:pt x="66271" y="19024"/>
                </a:cubicBezTo>
                <a:cubicBezTo>
                  <a:pt x="63258" y="15273"/>
                  <a:pt x="57424" y="14988"/>
                  <a:pt x="53090" y="13559"/>
                </a:cubicBezTo>
                <a:cubicBezTo>
                  <a:pt x="46435" y="11356"/>
                  <a:pt x="40184" y="8261"/>
                  <a:pt x="35398" y="3058"/>
                </a:cubicBezTo>
                <a:cubicBezTo>
                  <a:pt x="35359" y="3016"/>
                  <a:pt x="35314" y="2999"/>
                  <a:pt x="35271" y="2999"/>
                </a:cubicBezTo>
                <a:cubicBezTo>
                  <a:pt x="35143" y="2999"/>
                  <a:pt x="35029" y="3153"/>
                  <a:pt x="35136" y="3260"/>
                </a:cubicBezTo>
                <a:cubicBezTo>
                  <a:pt x="35279" y="3415"/>
                  <a:pt x="35422" y="3546"/>
                  <a:pt x="35553" y="3701"/>
                </a:cubicBezTo>
                <a:cubicBezTo>
                  <a:pt x="34219" y="2605"/>
                  <a:pt x="32874" y="1522"/>
                  <a:pt x="31564" y="403"/>
                </a:cubicBezTo>
                <a:cubicBezTo>
                  <a:pt x="31588" y="343"/>
                  <a:pt x="31600" y="272"/>
                  <a:pt x="31612" y="212"/>
                </a:cubicBezTo>
                <a:cubicBezTo>
                  <a:pt x="31639" y="80"/>
                  <a:pt x="31529" y="0"/>
                  <a:pt x="314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5" name="Google Shape;3525;p46"/>
          <p:cNvSpPr/>
          <p:nvPr/>
        </p:nvSpPr>
        <p:spPr>
          <a:xfrm rot="1143741">
            <a:off x="3632648" y="380813"/>
            <a:ext cx="2167733" cy="2754518"/>
          </a:xfrm>
          <a:custGeom>
            <a:rect b="b" l="l" r="r" t="t"/>
            <a:pathLst>
              <a:path extrusionOk="0" h="64884" w="51062">
                <a:moveTo>
                  <a:pt x="47949" y="3049"/>
                </a:moveTo>
                <a:lnTo>
                  <a:pt x="47949" y="3049"/>
                </a:lnTo>
                <a:cubicBezTo>
                  <a:pt x="46163" y="5133"/>
                  <a:pt x="44413" y="7240"/>
                  <a:pt x="42663" y="9335"/>
                </a:cubicBezTo>
                <a:lnTo>
                  <a:pt x="42710" y="8716"/>
                </a:lnTo>
                <a:cubicBezTo>
                  <a:pt x="42782" y="7907"/>
                  <a:pt x="42937" y="7097"/>
                  <a:pt x="42889" y="6287"/>
                </a:cubicBezTo>
                <a:cubicBezTo>
                  <a:pt x="43020" y="6204"/>
                  <a:pt x="43151" y="6121"/>
                  <a:pt x="43306" y="6037"/>
                </a:cubicBezTo>
                <a:lnTo>
                  <a:pt x="43306" y="6037"/>
                </a:lnTo>
                <a:cubicBezTo>
                  <a:pt x="43151" y="6895"/>
                  <a:pt x="42949" y="7752"/>
                  <a:pt x="42758" y="8609"/>
                </a:cubicBezTo>
                <a:cubicBezTo>
                  <a:pt x="42715" y="8737"/>
                  <a:pt x="42804" y="8810"/>
                  <a:pt x="42898" y="8810"/>
                </a:cubicBezTo>
                <a:cubicBezTo>
                  <a:pt x="42961" y="8810"/>
                  <a:pt x="43027" y="8776"/>
                  <a:pt x="43056" y="8704"/>
                </a:cubicBezTo>
                <a:cubicBezTo>
                  <a:pt x="43425" y="7776"/>
                  <a:pt x="43603" y="6776"/>
                  <a:pt x="43699" y="5787"/>
                </a:cubicBezTo>
                <a:cubicBezTo>
                  <a:pt x="45139" y="4906"/>
                  <a:pt x="46568" y="4001"/>
                  <a:pt x="47949" y="3049"/>
                </a:cubicBezTo>
                <a:close/>
                <a:moveTo>
                  <a:pt x="50045" y="1513"/>
                </a:moveTo>
                <a:lnTo>
                  <a:pt x="50045" y="1513"/>
                </a:lnTo>
                <a:cubicBezTo>
                  <a:pt x="49902" y="1942"/>
                  <a:pt x="49140" y="3609"/>
                  <a:pt x="48961" y="4275"/>
                </a:cubicBezTo>
                <a:cubicBezTo>
                  <a:pt x="48533" y="5883"/>
                  <a:pt x="48223" y="7609"/>
                  <a:pt x="47818" y="9312"/>
                </a:cubicBezTo>
                <a:lnTo>
                  <a:pt x="47771" y="9312"/>
                </a:lnTo>
                <a:cubicBezTo>
                  <a:pt x="46092" y="9716"/>
                  <a:pt x="44270" y="10252"/>
                  <a:pt x="42603" y="11026"/>
                </a:cubicBezTo>
                <a:cubicBezTo>
                  <a:pt x="43353" y="10074"/>
                  <a:pt x="44115" y="9133"/>
                  <a:pt x="44854" y="8181"/>
                </a:cubicBezTo>
                <a:cubicBezTo>
                  <a:pt x="46342" y="6287"/>
                  <a:pt x="48294" y="4359"/>
                  <a:pt x="49497" y="2287"/>
                </a:cubicBezTo>
                <a:cubicBezTo>
                  <a:pt x="49664" y="1989"/>
                  <a:pt x="49795" y="1775"/>
                  <a:pt x="49878" y="1644"/>
                </a:cubicBezTo>
                <a:cubicBezTo>
                  <a:pt x="49949" y="1596"/>
                  <a:pt x="49997" y="1561"/>
                  <a:pt x="50045" y="1513"/>
                </a:cubicBezTo>
                <a:close/>
                <a:moveTo>
                  <a:pt x="42603" y="6454"/>
                </a:moveTo>
                <a:cubicBezTo>
                  <a:pt x="42389" y="7049"/>
                  <a:pt x="42306" y="7704"/>
                  <a:pt x="42234" y="8359"/>
                </a:cubicBezTo>
                <a:cubicBezTo>
                  <a:pt x="42175" y="8895"/>
                  <a:pt x="42115" y="9443"/>
                  <a:pt x="42115" y="9990"/>
                </a:cubicBezTo>
                <a:cubicBezTo>
                  <a:pt x="41817" y="10371"/>
                  <a:pt x="41508" y="10717"/>
                  <a:pt x="41210" y="11098"/>
                </a:cubicBezTo>
                <a:cubicBezTo>
                  <a:pt x="41532" y="9740"/>
                  <a:pt x="41770" y="8312"/>
                  <a:pt x="41817" y="6930"/>
                </a:cubicBezTo>
                <a:cubicBezTo>
                  <a:pt x="42091" y="6764"/>
                  <a:pt x="42341" y="6609"/>
                  <a:pt x="42603" y="6454"/>
                </a:cubicBezTo>
                <a:close/>
                <a:moveTo>
                  <a:pt x="41377" y="7192"/>
                </a:moveTo>
                <a:lnTo>
                  <a:pt x="41377" y="7192"/>
                </a:lnTo>
                <a:cubicBezTo>
                  <a:pt x="41032" y="8597"/>
                  <a:pt x="40865" y="10086"/>
                  <a:pt x="40805" y="11514"/>
                </a:cubicBezTo>
                <a:cubicBezTo>
                  <a:pt x="40805" y="11526"/>
                  <a:pt x="40817" y="11538"/>
                  <a:pt x="40817" y="11562"/>
                </a:cubicBezTo>
                <a:cubicBezTo>
                  <a:pt x="40698" y="11705"/>
                  <a:pt x="40567" y="11860"/>
                  <a:pt x="40448" y="12002"/>
                </a:cubicBezTo>
                <a:cubicBezTo>
                  <a:pt x="40567" y="11300"/>
                  <a:pt x="40627" y="10586"/>
                  <a:pt x="40674" y="9871"/>
                </a:cubicBezTo>
                <a:cubicBezTo>
                  <a:pt x="40722" y="9181"/>
                  <a:pt x="40817" y="8323"/>
                  <a:pt x="40746" y="7561"/>
                </a:cubicBezTo>
                <a:cubicBezTo>
                  <a:pt x="40948" y="7454"/>
                  <a:pt x="41163" y="7311"/>
                  <a:pt x="41377" y="7192"/>
                </a:cubicBezTo>
                <a:close/>
                <a:moveTo>
                  <a:pt x="40210" y="7895"/>
                </a:moveTo>
                <a:cubicBezTo>
                  <a:pt x="40186" y="8383"/>
                  <a:pt x="40198" y="8883"/>
                  <a:pt x="40151" y="9324"/>
                </a:cubicBezTo>
                <a:cubicBezTo>
                  <a:pt x="40067" y="10455"/>
                  <a:pt x="39912" y="11574"/>
                  <a:pt x="39805" y="12693"/>
                </a:cubicBezTo>
                <a:cubicBezTo>
                  <a:pt x="39662" y="12812"/>
                  <a:pt x="39496" y="12931"/>
                  <a:pt x="39365" y="13062"/>
                </a:cubicBezTo>
                <a:cubicBezTo>
                  <a:pt x="39627" y="11479"/>
                  <a:pt x="39710" y="9847"/>
                  <a:pt x="39603" y="8264"/>
                </a:cubicBezTo>
                <a:cubicBezTo>
                  <a:pt x="39805" y="8145"/>
                  <a:pt x="40008" y="8014"/>
                  <a:pt x="40210" y="7895"/>
                </a:cubicBezTo>
                <a:close/>
                <a:moveTo>
                  <a:pt x="11076" y="46590"/>
                </a:moveTo>
                <a:cubicBezTo>
                  <a:pt x="10849" y="46959"/>
                  <a:pt x="10623" y="47340"/>
                  <a:pt x="10397" y="47685"/>
                </a:cubicBezTo>
                <a:cubicBezTo>
                  <a:pt x="10325" y="47721"/>
                  <a:pt x="10278" y="47733"/>
                  <a:pt x="10218" y="47757"/>
                </a:cubicBezTo>
                <a:lnTo>
                  <a:pt x="11076" y="46590"/>
                </a:lnTo>
                <a:close/>
                <a:moveTo>
                  <a:pt x="9766" y="48674"/>
                </a:moveTo>
                <a:cubicBezTo>
                  <a:pt x="9528" y="49019"/>
                  <a:pt x="9290" y="49376"/>
                  <a:pt x="9016" y="49733"/>
                </a:cubicBezTo>
                <a:cubicBezTo>
                  <a:pt x="8980" y="49706"/>
                  <a:pt x="8958" y="49693"/>
                  <a:pt x="8924" y="49693"/>
                </a:cubicBezTo>
                <a:cubicBezTo>
                  <a:pt x="8912" y="49693"/>
                  <a:pt x="8900" y="49695"/>
                  <a:pt x="8885" y="49698"/>
                </a:cubicBezTo>
                <a:cubicBezTo>
                  <a:pt x="9111" y="49364"/>
                  <a:pt x="9325" y="49019"/>
                  <a:pt x="9563" y="48686"/>
                </a:cubicBezTo>
                <a:cubicBezTo>
                  <a:pt x="9623" y="48686"/>
                  <a:pt x="9706" y="48674"/>
                  <a:pt x="9766" y="48674"/>
                </a:cubicBezTo>
                <a:close/>
                <a:moveTo>
                  <a:pt x="39329" y="8454"/>
                </a:moveTo>
                <a:lnTo>
                  <a:pt x="39329" y="8454"/>
                </a:lnTo>
                <a:cubicBezTo>
                  <a:pt x="39198" y="10395"/>
                  <a:pt x="38936" y="12300"/>
                  <a:pt x="38650" y="14205"/>
                </a:cubicBezTo>
                <a:cubicBezTo>
                  <a:pt x="38377" y="14538"/>
                  <a:pt x="38103" y="14860"/>
                  <a:pt x="37829" y="15193"/>
                </a:cubicBezTo>
                <a:cubicBezTo>
                  <a:pt x="37960" y="14598"/>
                  <a:pt x="38007" y="13943"/>
                  <a:pt x="38019" y="13372"/>
                </a:cubicBezTo>
                <a:cubicBezTo>
                  <a:pt x="38019" y="13282"/>
                  <a:pt x="37954" y="13238"/>
                  <a:pt x="37888" y="13238"/>
                </a:cubicBezTo>
                <a:cubicBezTo>
                  <a:pt x="37823" y="13238"/>
                  <a:pt x="37757" y="13282"/>
                  <a:pt x="37757" y="13372"/>
                </a:cubicBezTo>
                <a:cubicBezTo>
                  <a:pt x="37710" y="14265"/>
                  <a:pt x="37424" y="15050"/>
                  <a:pt x="37245" y="15884"/>
                </a:cubicBezTo>
                <a:cubicBezTo>
                  <a:pt x="37210" y="15932"/>
                  <a:pt x="37174" y="15979"/>
                  <a:pt x="37126" y="16027"/>
                </a:cubicBezTo>
                <a:cubicBezTo>
                  <a:pt x="37341" y="15086"/>
                  <a:pt x="37531" y="14146"/>
                  <a:pt x="37769" y="13205"/>
                </a:cubicBezTo>
                <a:cubicBezTo>
                  <a:pt x="37806" y="13075"/>
                  <a:pt x="37687" y="12984"/>
                  <a:pt x="37576" y="12984"/>
                </a:cubicBezTo>
                <a:cubicBezTo>
                  <a:pt x="37504" y="12984"/>
                  <a:pt x="37435" y="13021"/>
                  <a:pt x="37412" y="13110"/>
                </a:cubicBezTo>
                <a:cubicBezTo>
                  <a:pt x="37126" y="14277"/>
                  <a:pt x="36817" y="15467"/>
                  <a:pt x="36591" y="16658"/>
                </a:cubicBezTo>
                <a:cubicBezTo>
                  <a:pt x="36460" y="16824"/>
                  <a:pt x="36305" y="16991"/>
                  <a:pt x="36174" y="17158"/>
                </a:cubicBezTo>
                <a:cubicBezTo>
                  <a:pt x="36352" y="16146"/>
                  <a:pt x="36472" y="15134"/>
                  <a:pt x="36555" y="14098"/>
                </a:cubicBezTo>
                <a:cubicBezTo>
                  <a:pt x="36561" y="14023"/>
                  <a:pt x="36506" y="13988"/>
                  <a:pt x="36446" y="13988"/>
                </a:cubicBezTo>
                <a:cubicBezTo>
                  <a:pt x="36392" y="13988"/>
                  <a:pt x="36334" y="14017"/>
                  <a:pt x="36317" y="14074"/>
                </a:cubicBezTo>
                <a:cubicBezTo>
                  <a:pt x="36281" y="14157"/>
                  <a:pt x="36233" y="14241"/>
                  <a:pt x="36210" y="14324"/>
                </a:cubicBezTo>
                <a:cubicBezTo>
                  <a:pt x="36174" y="14384"/>
                  <a:pt x="36222" y="14431"/>
                  <a:pt x="36269" y="14455"/>
                </a:cubicBezTo>
                <a:cubicBezTo>
                  <a:pt x="36150" y="15515"/>
                  <a:pt x="35983" y="16574"/>
                  <a:pt x="35793" y="17634"/>
                </a:cubicBezTo>
                <a:cubicBezTo>
                  <a:pt x="35579" y="17872"/>
                  <a:pt x="35376" y="18122"/>
                  <a:pt x="35162" y="18360"/>
                </a:cubicBezTo>
                <a:cubicBezTo>
                  <a:pt x="35567" y="16074"/>
                  <a:pt x="35936" y="13800"/>
                  <a:pt x="36388" y="11526"/>
                </a:cubicBezTo>
                <a:cubicBezTo>
                  <a:pt x="36403" y="11455"/>
                  <a:pt x="36344" y="11404"/>
                  <a:pt x="36287" y="11404"/>
                </a:cubicBezTo>
                <a:cubicBezTo>
                  <a:pt x="36249" y="11404"/>
                  <a:pt x="36212" y="11426"/>
                  <a:pt x="36198" y="11479"/>
                </a:cubicBezTo>
                <a:cubicBezTo>
                  <a:pt x="35495" y="13884"/>
                  <a:pt x="34948" y="16396"/>
                  <a:pt x="34686" y="18896"/>
                </a:cubicBezTo>
                <a:cubicBezTo>
                  <a:pt x="33900" y="19813"/>
                  <a:pt x="33114" y="20742"/>
                  <a:pt x="32304" y="21646"/>
                </a:cubicBezTo>
                <a:cubicBezTo>
                  <a:pt x="32935" y="18860"/>
                  <a:pt x="33590" y="15812"/>
                  <a:pt x="33543" y="12991"/>
                </a:cubicBezTo>
                <a:cubicBezTo>
                  <a:pt x="33543" y="12919"/>
                  <a:pt x="33492" y="12884"/>
                  <a:pt x="33441" y="12884"/>
                </a:cubicBezTo>
                <a:cubicBezTo>
                  <a:pt x="33391" y="12884"/>
                  <a:pt x="33340" y="12919"/>
                  <a:pt x="33340" y="12991"/>
                </a:cubicBezTo>
                <a:cubicBezTo>
                  <a:pt x="33340" y="13145"/>
                  <a:pt x="33340" y="13324"/>
                  <a:pt x="33316" y="13491"/>
                </a:cubicBezTo>
                <a:cubicBezTo>
                  <a:pt x="33316" y="13515"/>
                  <a:pt x="33340" y="13515"/>
                  <a:pt x="33352" y="13538"/>
                </a:cubicBezTo>
                <a:cubicBezTo>
                  <a:pt x="33043" y="13646"/>
                  <a:pt x="32923" y="13896"/>
                  <a:pt x="33043" y="14324"/>
                </a:cubicBezTo>
                <a:cubicBezTo>
                  <a:pt x="32995" y="14574"/>
                  <a:pt x="32959" y="14836"/>
                  <a:pt x="32935" y="15086"/>
                </a:cubicBezTo>
                <a:cubicBezTo>
                  <a:pt x="32804" y="15991"/>
                  <a:pt x="32697" y="16896"/>
                  <a:pt x="32566" y="17813"/>
                </a:cubicBezTo>
                <a:cubicBezTo>
                  <a:pt x="32364" y="19194"/>
                  <a:pt x="32161" y="20587"/>
                  <a:pt x="31995" y="21992"/>
                </a:cubicBezTo>
                <a:cubicBezTo>
                  <a:pt x="31804" y="22194"/>
                  <a:pt x="31614" y="22420"/>
                  <a:pt x="31435" y="22635"/>
                </a:cubicBezTo>
                <a:cubicBezTo>
                  <a:pt x="31638" y="20789"/>
                  <a:pt x="31554" y="18908"/>
                  <a:pt x="31221" y="17063"/>
                </a:cubicBezTo>
                <a:cubicBezTo>
                  <a:pt x="31216" y="17012"/>
                  <a:pt x="31172" y="16989"/>
                  <a:pt x="31124" y="16989"/>
                </a:cubicBezTo>
                <a:cubicBezTo>
                  <a:pt x="31059" y="16989"/>
                  <a:pt x="30988" y="17030"/>
                  <a:pt x="30995" y="17098"/>
                </a:cubicBezTo>
                <a:cubicBezTo>
                  <a:pt x="31233" y="19158"/>
                  <a:pt x="31197" y="21146"/>
                  <a:pt x="30959" y="23170"/>
                </a:cubicBezTo>
                <a:cubicBezTo>
                  <a:pt x="30757" y="23385"/>
                  <a:pt x="30566" y="23611"/>
                  <a:pt x="30376" y="23825"/>
                </a:cubicBezTo>
                <a:cubicBezTo>
                  <a:pt x="30483" y="22420"/>
                  <a:pt x="30376" y="20968"/>
                  <a:pt x="30256" y="19622"/>
                </a:cubicBezTo>
                <a:cubicBezTo>
                  <a:pt x="30256" y="19585"/>
                  <a:pt x="30224" y="19564"/>
                  <a:pt x="30194" y="19564"/>
                </a:cubicBezTo>
                <a:cubicBezTo>
                  <a:pt x="30165" y="19564"/>
                  <a:pt x="30137" y="19582"/>
                  <a:pt x="30137" y="19622"/>
                </a:cubicBezTo>
                <a:cubicBezTo>
                  <a:pt x="30078" y="21230"/>
                  <a:pt x="29840" y="22873"/>
                  <a:pt x="29768" y="24480"/>
                </a:cubicBezTo>
                <a:cubicBezTo>
                  <a:pt x="29602" y="24659"/>
                  <a:pt x="29423" y="24837"/>
                  <a:pt x="29256" y="25028"/>
                </a:cubicBezTo>
                <a:cubicBezTo>
                  <a:pt x="29375" y="23849"/>
                  <a:pt x="29364" y="22647"/>
                  <a:pt x="29328" y="21480"/>
                </a:cubicBezTo>
                <a:cubicBezTo>
                  <a:pt x="29328" y="21385"/>
                  <a:pt x="29253" y="21337"/>
                  <a:pt x="29179" y="21337"/>
                </a:cubicBezTo>
                <a:cubicBezTo>
                  <a:pt x="29105" y="21337"/>
                  <a:pt x="29030" y="21385"/>
                  <a:pt x="29030" y="21480"/>
                </a:cubicBezTo>
                <a:cubicBezTo>
                  <a:pt x="29066" y="22849"/>
                  <a:pt x="28935" y="24194"/>
                  <a:pt x="28780" y="25552"/>
                </a:cubicBezTo>
                <a:cubicBezTo>
                  <a:pt x="28649" y="25695"/>
                  <a:pt x="28518" y="25826"/>
                  <a:pt x="28375" y="25980"/>
                </a:cubicBezTo>
                <a:cubicBezTo>
                  <a:pt x="28459" y="25206"/>
                  <a:pt x="28411" y="24397"/>
                  <a:pt x="28363" y="23682"/>
                </a:cubicBezTo>
                <a:cubicBezTo>
                  <a:pt x="28357" y="23563"/>
                  <a:pt x="28262" y="23504"/>
                  <a:pt x="28170" y="23504"/>
                </a:cubicBezTo>
                <a:cubicBezTo>
                  <a:pt x="28078" y="23504"/>
                  <a:pt x="27988" y="23563"/>
                  <a:pt x="27994" y="23682"/>
                </a:cubicBezTo>
                <a:cubicBezTo>
                  <a:pt x="28054" y="24683"/>
                  <a:pt x="27935" y="25623"/>
                  <a:pt x="27828" y="26588"/>
                </a:cubicBezTo>
                <a:cubicBezTo>
                  <a:pt x="27685" y="26742"/>
                  <a:pt x="27542" y="26897"/>
                  <a:pt x="27411" y="27052"/>
                </a:cubicBezTo>
                <a:cubicBezTo>
                  <a:pt x="27006" y="27481"/>
                  <a:pt x="26589" y="27909"/>
                  <a:pt x="26196" y="28350"/>
                </a:cubicBezTo>
                <a:cubicBezTo>
                  <a:pt x="26411" y="26838"/>
                  <a:pt x="26458" y="25278"/>
                  <a:pt x="26470" y="23802"/>
                </a:cubicBezTo>
                <a:cubicBezTo>
                  <a:pt x="26470" y="23706"/>
                  <a:pt x="26396" y="23659"/>
                  <a:pt x="26321" y="23659"/>
                </a:cubicBezTo>
                <a:cubicBezTo>
                  <a:pt x="26247" y="23659"/>
                  <a:pt x="26173" y="23706"/>
                  <a:pt x="26173" y="23802"/>
                </a:cubicBezTo>
                <a:cubicBezTo>
                  <a:pt x="26149" y="25516"/>
                  <a:pt x="25923" y="27183"/>
                  <a:pt x="25696" y="28850"/>
                </a:cubicBezTo>
                <a:cubicBezTo>
                  <a:pt x="25042" y="29552"/>
                  <a:pt x="24375" y="30255"/>
                  <a:pt x="23720" y="30933"/>
                </a:cubicBezTo>
                <a:cubicBezTo>
                  <a:pt x="24018" y="29124"/>
                  <a:pt x="24184" y="27254"/>
                  <a:pt x="24327" y="25445"/>
                </a:cubicBezTo>
                <a:cubicBezTo>
                  <a:pt x="24339" y="25337"/>
                  <a:pt x="24262" y="25284"/>
                  <a:pt x="24180" y="25284"/>
                </a:cubicBezTo>
                <a:cubicBezTo>
                  <a:pt x="24098" y="25284"/>
                  <a:pt x="24012" y="25337"/>
                  <a:pt x="24006" y="25445"/>
                </a:cubicBezTo>
                <a:cubicBezTo>
                  <a:pt x="23815" y="27492"/>
                  <a:pt x="23482" y="29505"/>
                  <a:pt x="23160" y="31529"/>
                </a:cubicBezTo>
                <a:cubicBezTo>
                  <a:pt x="22708" y="31993"/>
                  <a:pt x="22267" y="32469"/>
                  <a:pt x="21815" y="32945"/>
                </a:cubicBezTo>
                <a:cubicBezTo>
                  <a:pt x="21946" y="31041"/>
                  <a:pt x="21732" y="29076"/>
                  <a:pt x="21922" y="27183"/>
                </a:cubicBezTo>
                <a:cubicBezTo>
                  <a:pt x="21929" y="27104"/>
                  <a:pt x="21856" y="27058"/>
                  <a:pt x="21787" y="27058"/>
                </a:cubicBezTo>
                <a:cubicBezTo>
                  <a:pt x="21731" y="27058"/>
                  <a:pt x="21677" y="27089"/>
                  <a:pt x="21672" y="27159"/>
                </a:cubicBezTo>
                <a:cubicBezTo>
                  <a:pt x="21351" y="29255"/>
                  <a:pt x="21315" y="31422"/>
                  <a:pt x="21232" y="33553"/>
                </a:cubicBezTo>
                <a:cubicBezTo>
                  <a:pt x="21017" y="33791"/>
                  <a:pt x="20791" y="34017"/>
                  <a:pt x="20565" y="34255"/>
                </a:cubicBezTo>
                <a:cubicBezTo>
                  <a:pt x="20565" y="34184"/>
                  <a:pt x="20565" y="34088"/>
                  <a:pt x="20577" y="34017"/>
                </a:cubicBezTo>
                <a:cubicBezTo>
                  <a:pt x="20660" y="33065"/>
                  <a:pt x="20731" y="32112"/>
                  <a:pt x="20803" y="31148"/>
                </a:cubicBezTo>
                <a:cubicBezTo>
                  <a:pt x="20809" y="31064"/>
                  <a:pt x="20749" y="31023"/>
                  <a:pt x="20685" y="31023"/>
                </a:cubicBezTo>
                <a:cubicBezTo>
                  <a:pt x="20621" y="31023"/>
                  <a:pt x="20553" y="31064"/>
                  <a:pt x="20541" y="31148"/>
                </a:cubicBezTo>
                <a:cubicBezTo>
                  <a:pt x="20446" y="31957"/>
                  <a:pt x="20362" y="32779"/>
                  <a:pt x="20255" y="33600"/>
                </a:cubicBezTo>
                <a:cubicBezTo>
                  <a:pt x="20220" y="33827"/>
                  <a:pt x="20220" y="34208"/>
                  <a:pt x="20196" y="34624"/>
                </a:cubicBezTo>
                <a:cubicBezTo>
                  <a:pt x="19981" y="34850"/>
                  <a:pt x="19779" y="35053"/>
                  <a:pt x="19565" y="35279"/>
                </a:cubicBezTo>
                <a:cubicBezTo>
                  <a:pt x="19624" y="34696"/>
                  <a:pt x="19660" y="34100"/>
                  <a:pt x="19731" y="33553"/>
                </a:cubicBezTo>
                <a:cubicBezTo>
                  <a:pt x="19738" y="33459"/>
                  <a:pt x="19650" y="33406"/>
                  <a:pt x="19568" y="33406"/>
                </a:cubicBezTo>
                <a:cubicBezTo>
                  <a:pt x="19504" y="33406"/>
                  <a:pt x="19444" y="33438"/>
                  <a:pt x="19434" y="33505"/>
                </a:cubicBezTo>
                <a:cubicBezTo>
                  <a:pt x="19327" y="34255"/>
                  <a:pt x="19148" y="35041"/>
                  <a:pt x="19041" y="35815"/>
                </a:cubicBezTo>
                <a:cubicBezTo>
                  <a:pt x="18862" y="36005"/>
                  <a:pt x="18684" y="36208"/>
                  <a:pt x="18493" y="36386"/>
                </a:cubicBezTo>
                <a:cubicBezTo>
                  <a:pt x="18553" y="35934"/>
                  <a:pt x="18588" y="35470"/>
                  <a:pt x="18612" y="35089"/>
                </a:cubicBezTo>
                <a:cubicBezTo>
                  <a:pt x="18618" y="34955"/>
                  <a:pt x="18527" y="34892"/>
                  <a:pt x="18430" y="34892"/>
                </a:cubicBezTo>
                <a:cubicBezTo>
                  <a:pt x="18328" y="34892"/>
                  <a:pt x="18220" y="34961"/>
                  <a:pt x="18207" y="35089"/>
                </a:cubicBezTo>
                <a:cubicBezTo>
                  <a:pt x="18172" y="35612"/>
                  <a:pt x="18088" y="36113"/>
                  <a:pt x="17969" y="36625"/>
                </a:cubicBezTo>
                <a:cubicBezTo>
                  <a:pt x="17945" y="36767"/>
                  <a:pt x="17898" y="36898"/>
                  <a:pt x="17850" y="37053"/>
                </a:cubicBezTo>
                <a:cubicBezTo>
                  <a:pt x="17600" y="37315"/>
                  <a:pt x="17338" y="37589"/>
                  <a:pt x="17076" y="37875"/>
                </a:cubicBezTo>
                <a:cubicBezTo>
                  <a:pt x="17172" y="37541"/>
                  <a:pt x="17255" y="37220"/>
                  <a:pt x="17350" y="36898"/>
                </a:cubicBezTo>
                <a:cubicBezTo>
                  <a:pt x="17386" y="36777"/>
                  <a:pt x="17279" y="36693"/>
                  <a:pt x="17181" y="36693"/>
                </a:cubicBezTo>
                <a:cubicBezTo>
                  <a:pt x="17116" y="36693"/>
                  <a:pt x="17055" y="36730"/>
                  <a:pt x="17041" y="36815"/>
                </a:cubicBezTo>
                <a:cubicBezTo>
                  <a:pt x="16886" y="37339"/>
                  <a:pt x="16731" y="37851"/>
                  <a:pt x="16600" y="38375"/>
                </a:cubicBezTo>
                <a:cubicBezTo>
                  <a:pt x="16529" y="38470"/>
                  <a:pt x="16445" y="38541"/>
                  <a:pt x="16362" y="38625"/>
                </a:cubicBezTo>
                <a:lnTo>
                  <a:pt x="16326" y="38672"/>
                </a:lnTo>
                <a:cubicBezTo>
                  <a:pt x="16529" y="37529"/>
                  <a:pt x="16660" y="36363"/>
                  <a:pt x="16874" y="35231"/>
                </a:cubicBezTo>
                <a:cubicBezTo>
                  <a:pt x="16902" y="35098"/>
                  <a:pt x="16794" y="35015"/>
                  <a:pt x="16690" y="35015"/>
                </a:cubicBezTo>
                <a:cubicBezTo>
                  <a:pt x="16618" y="35015"/>
                  <a:pt x="16548" y="35055"/>
                  <a:pt x="16529" y="35148"/>
                </a:cubicBezTo>
                <a:cubicBezTo>
                  <a:pt x="16279" y="36517"/>
                  <a:pt x="15921" y="37922"/>
                  <a:pt x="15731" y="39327"/>
                </a:cubicBezTo>
                <a:cubicBezTo>
                  <a:pt x="15719" y="39339"/>
                  <a:pt x="15719" y="39351"/>
                  <a:pt x="15695" y="39351"/>
                </a:cubicBezTo>
                <a:cubicBezTo>
                  <a:pt x="15576" y="39470"/>
                  <a:pt x="15457" y="39613"/>
                  <a:pt x="15338" y="39744"/>
                </a:cubicBezTo>
                <a:cubicBezTo>
                  <a:pt x="15648" y="38006"/>
                  <a:pt x="15874" y="36220"/>
                  <a:pt x="16124" y="34481"/>
                </a:cubicBezTo>
                <a:cubicBezTo>
                  <a:pt x="16145" y="34361"/>
                  <a:pt x="16052" y="34287"/>
                  <a:pt x="15969" y="34287"/>
                </a:cubicBezTo>
                <a:cubicBezTo>
                  <a:pt x="15912" y="34287"/>
                  <a:pt x="15860" y="34321"/>
                  <a:pt x="15850" y="34398"/>
                </a:cubicBezTo>
                <a:cubicBezTo>
                  <a:pt x="15505" y="36410"/>
                  <a:pt x="15076" y="38410"/>
                  <a:pt x="14731" y="40411"/>
                </a:cubicBezTo>
                <a:cubicBezTo>
                  <a:pt x="14421" y="40756"/>
                  <a:pt x="14100" y="41101"/>
                  <a:pt x="13790" y="41458"/>
                </a:cubicBezTo>
                <a:cubicBezTo>
                  <a:pt x="13969" y="40042"/>
                  <a:pt x="14100" y="38613"/>
                  <a:pt x="14207" y="37196"/>
                </a:cubicBezTo>
                <a:cubicBezTo>
                  <a:pt x="14213" y="37138"/>
                  <a:pt x="14173" y="37111"/>
                  <a:pt x="14130" y="37111"/>
                </a:cubicBezTo>
                <a:cubicBezTo>
                  <a:pt x="14084" y="37111"/>
                  <a:pt x="14034" y="37141"/>
                  <a:pt x="14028" y="37196"/>
                </a:cubicBezTo>
                <a:cubicBezTo>
                  <a:pt x="13850" y="38803"/>
                  <a:pt x="13600" y="40399"/>
                  <a:pt x="13314" y="41994"/>
                </a:cubicBezTo>
                <a:cubicBezTo>
                  <a:pt x="12611" y="42780"/>
                  <a:pt x="11945" y="43602"/>
                  <a:pt x="11290" y="44435"/>
                </a:cubicBezTo>
                <a:cubicBezTo>
                  <a:pt x="11349" y="43006"/>
                  <a:pt x="11349" y="41578"/>
                  <a:pt x="11623" y="40113"/>
                </a:cubicBezTo>
                <a:cubicBezTo>
                  <a:pt x="11645" y="39954"/>
                  <a:pt x="11508" y="39847"/>
                  <a:pt x="11384" y="39847"/>
                </a:cubicBezTo>
                <a:cubicBezTo>
                  <a:pt x="11304" y="39847"/>
                  <a:pt x="11230" y="39891"/>
                  <a:pt x="11206" y="39994"/>
                </a:cubicBezTo>
                <a:cubicBezTo>
                  <a:pt x="10873" y="41613"/>
                  <a:pt x="10552" y="43494"/>
                  <a:pt x="10683" y="45221"/>
                </a:cubicBezTo>
                <a:lnTo>
                  <a:pt x="10325" y="45709"/>
                </a:lnTo>
                <a:cubicBezTo>
                  <a:pt x="10373" y="43935"/>
                  <a:pt x="10254" y="42173"/>
                  <a:pt x="10456" y="40387"/>
                </a:cubicBezTo>
                <a:cubicBezTo>
                  <a:pt x="10476" y="40260"/>
                  <a:pt x="10362" y="40189"/>
                  <a:pt x="10253" y="40189"/>
                </a:cubicBezTo>
                <a:cubicBezTo>
                  <a:pt x="10168" y="40189"/>
                  <a:pt x="10086" y="40233"/>
                  <a:pt x="10075" y="40327"/>
                </a:cubicBezTo>
                <a:cubicBezTo>
                  <a:pt x="9730" y="42232"/>
                  <a:pt x="9421" y="44471"/>
                  <a:pt x="9802" y="46411"/>
                </a:cubicBezTo>
                <a:cubicBezTo>
                  <a:pt x="8944" y="47626"/>
                  <a:pt x="8135" y="48900"/>
                  <a:pt x="7361" y="50162"/>
                </a:cubicBezTo>
                <a:cubicBezTo>
                  <a:pt x="6396" y="47423"/>
                  <a:pt x="8468" y="45018"/>
                  <a:pt x="9182" y="42542"/>
                </a:cubicBezTo>
                <a:cubicBezTo>
                  <a:pt x="9790" y="40435"/>
                  <a:pt x="8968" y="39792"/>
                  <a:pt x="11552" y="39446"/>
                </a:cubicBezTo>
                <a:cubicBezTo>
                  <a:pt x="11766" y="39422"/>
                  <a:pt x="12004" y="39172"/>
                  <a:pt x="11849" y="38946"/>
                </a:cubicBezTo>
                <a:cubicBezTo>
                  <a:pt x="9718" y="35934"/>
                  <a:pt x="15243" y="32231"/>
                  <a:pt x="16921" y="30707"/>
                </a:cubicBezTo>
                <a:cubicBezTo>
                  <a:pt x="18529" y="29255"/>
                  <a:pt x="20184" y="27826"/>
                  <a:pt x="21755" y="26326"/>
                </a:cubicBezTo>
                <a:cubicBezTo>
                  <a:pt x="25161" y="23075"/>
                  <a:pt x="27161" y="18825"/>
                  <a:pt x="30376" y="15408"/>
                </a:cubicBezTo>
                <a:cubicBezTo>
                  <a:pt x="33007" y="12610"/>
                  <a:pt x="36114" y="10467"/>
                  <a:pt x="39329" y="8454"/>
                </a:cubicBezTo>
                <a:close/>
                <a:moveTo>
                  <a:pt x="47663" y="9693"/>
                </a:moveTo>
                <a:lnTo>
                  <a:pt x="47663" y="9693"/>
                </a:lnTo>
                <a:cubicBezTo>
                  <a:pt x="46949" y="12812"/>
                  <a:pt x="45842" y="15789"/>
                  <a:pt x="43103" y="17753"/>
                </a:cubicBezTo>
                <a:cubicBezTo>
                  <a:pt x="42091" y="18479"/>
                  <a:pt x="41032" y="18920"/>
                  <a:pt x="40305" y="19980"/>
                </a:cubicBezTo>
                <a:cubicBezTo>
                  <a:pt x="39183" y="21591"/>
                  <a:pt x="38632" y="26162"/>
                  <a:pt x="36132" y="26162"/>
                </a:cubicBezTo>
                <a:cubicBezTo>
                  <a:pt x="35769" y="26162"/>
                  <a:pt x="35365" y="26065"/>
                  <a:pt x="34912" y="25849"/>
                </a:cubicBezTo>
                <a:cubicBezTo>
                  <a:pt x="34847" y="25818"/>
                  <a:pt x="34782" y="25804"/>
                  <a:pt x="34720" y="25804"/>
                </a:cubicBezTo>
                <a:cubicBezTo>
                  <a:pt x="34448" y="25804"/>
                  <a:pt x="34233" y="26071"/>
                  <a:pt x="34388" y="26361"/>
                </a:cubicBezTo>
                <a:cubicBezTo>
                  <a:pt x="35364" y="28147"/>
                  <a:pt x="34436" y="28469"/>
                  <a:pt x="33078" y="29540"/>
                </a:cubicBezTo>
                <a:cubicBezTo>
                  <a:pt x="31792" y="30552"/>
                  <a:pt x="30566" y="31660"/>
                  <a:pt x="29435" y="32850"/>
                </a:cubicBezTo>
                <a:cubicBezTo>
                  <a:pt x="27506" y="34898"/>
                  <a:pt x="25780" y="37184"/>
                  <a:pt x="24363" y="39625"/>
                </a:cubicBezTo>
                <a:cubicBezTo>
                  <a:pt x="23649" y="40863"/>
                  <a:pt x="23113" y="42197"/>
                  <a:pt x="22303" y="43375"/>
                </a:cubicBezTo>
                <a:cubicBezTo>
                  <a:pt x="21255" y="44935"/>
                  <a:pt x="19791" y="45566"/>
                  <a:pt x="18398" y="46685"/>
                </a:cubicBezTo>
                <a:cubicBezTo>
                  <a:pt x="16314" y="48352"/>
                  <a:pt x="16231" y="49888"/>
                  <a:pt x="13016" y="50448"/>
                </a:cubicBezTo>
                <a:cubicBezTo>
                  <a:pt x="11576" y="50698"/>
                  <a:pt x="10040" y="50686"/>
                  <a:pt x="8551" y="50710"/>
                </a:cubicBezTo>
                <a:cubicBezTo>
                  <a:pt x="8647" y="50626"/>
                  <a:pt x="8730" y="50531"/>
                  <a:pt x="8813" y="50436"/>
                </a:cubicBezTo>
                <a:cubicBezTo>
                  <a:pt x="8894" y="50529"/>
                  <a:pt x="9026" y="50589"/>
                  <a:pt x="9161" y="50589"/>
                </a:cubicBezTo>
                <a:cubicBezTo>
                  <a:pt x="9285" y="50589"/>
                  <a:pt x="9412" y="50538"/>
                  <a:pt x="9504" y="50412"/>
                </a:cubicBezTo>
                <a:cubicBezTo>
                  <a:pt x="9587" y="50329"/>
                  <a:pt x="9659" y="50221"/>
                  <a:pt x="9730" y="50138"/>
                </a:cubicBezTo>
                <a:cubicBezTo>
                  <a:pt x="11349" y="49876"/>
                  <a:pt x="12957" y="49400"/>
                  <a:pt x="14588" y="49138"/>
                </a:cubicBezTo>
                <a:cubicBezTo>
                  <a:pt x="14926" y="49082"/>
                  <a:pt x="14794" y="48598"/>
                  <a:pt x="14486" y="48598"/>
                </a:cubicBezTo>
                <a:cubicBezTo>
                  <a:pt x="14469" y="48598"/>
                  <a:pt x="14451" y="48599"/>
                  <a:pt x="14433" y="48602"/>
                </a:cubicBezTo>
                <a:cubicBezTo>
                  <a:pt x="13076" y="48781"/>
                  <a:pt x="11671" y="48959"/>
                  <a:pt x="10325" y="49352"/>
                </a:cubicBezTo>
                <a:cubicBezTo>
                  <a:pt x="10552" y="49078"/>
                  <a:pt x="10754" y="48781"/>
                  <a:pt x="10968" y="48483"/>
                </a:cubicBezTo>
                <a:cubicBezTo>
                  <a:pt x="13540" y="47983"/>
                  <a:pt x="16088" y="46769"/>
                  <a:pt x="18291" y="45578"/>
                </a:cubicBezTo>
                <a:cubicBezTo>
                  <a:pt x="18548" y="45434"/>
                  <a:pt x="18378" y="45086"/>
                  <a:pt x="18136" y="45086"/>
                </a:cubicBezTo>
                <a:cubicBezTo>
                  <a:pt x="18097" y="45086"/>
                  <a:pt x="18057" y="45094"/>
                  <a:pt x="18017" y="45114"/>
                </a:cubicBezTo>
                <a:cubicBezTo>
                  <a:pt x="15981" y="46078"/>
                  <a:pt x="13897" y="46661"/>
                  <a:pt x="11802" y="47269"/>
                </a:cubicBezTo>
                <a:cubicBezTo>
                  <a:pt x="12123" y="46769"/>
                  <a:pt x="12445" y="46257"/>
                  <a:pt x="12719" y="45721"/>
                </a:cubicBezTo>
                <a:cubicBezTo>
                  <a:pt x="13909" y="45054"/>
                  <a:pt x="15016" y="44149"/>
                  <a:pt x="16159" y="43447"/>
                </a:cubicBezTo>
                <a:cubicBezTo>
                  <a:pt x="17624" y="42554"/>
                  <a:pt x="19112" y="41708"/>
                  <a:pt x="20601" y="40887"/>
                </a:cubicBezTo>
                <a:cubicBezTo>
                  <a:pt x="20708" y="40833"/>
                  <a:pt x="20651" y="40654"/>
                  <a:pt x="20534" y="40654"/>
                </a:cubicBezTo>
                <a:cubicBezTo>
                  <a:pt x="20521" y="40654"/>
                  <a:pt x="20507" y="40656"/>
                  <a:pt x="20493" y="40661"/>
                </a:cubicBezTo>
                <a:cubicBezTo>
                  <a:pt x="18898" y="41316"/>
                  <a:pt x="17338" y="42066"/>
                  <a:pt x="15838" y="42911"/>
                </a:cubicBezTo>
                <a:cubicBezTo>
                  <a:pt x="15076" y="43340"/>
                  <a:pt x="14254" y="43780"/>
                  <a:pt x="13469" y="44268"/>
                </a:cubicBezTo>
                <a:cubicBezTo>
                  <a:pt x="13671" y="43852"/>
                  <a:pt x="13885" y="43447"/>
                  <a:pt x="14112" y="43066"/>
                </a:cubicBezTo>
                <a:cubicBezTo>
                  <a:pt x="17541" y="41304"/>
                  <a:pt x="20672" y="39041"/>
                  <a:pt x="24244" y="37482"/>
                </a:cubicBezTo>
                <a:cubicBezTo>
                  <a:pt x="24372" y="37428"/>
                  <a:pt x="24308" y="37211"/>
                  <a:pt x="24173" y="37211"/>
                </a:cubicBezTo>
                <a:cubicBezTo>
                  <a:pt x="24158" y="37211"/>
                  <a:pt x="24142" y="37214"/>
                  <a:pt x="24125" y="37220"/>
                </a:cubicBezTo>
                <a:cubicBezTo>
                  <a:pt x="21101" y="38327"/>
                  <a:pt x="17719" y="39696"/>
                  <a:pt x="15064" y="41708"/>
                </a:cubicBezTo>
                <a:cubicBezTo>
                  <a:pt x="15386" y="41351"/>
                  <a:pt x="15719" y="40994"/>
                  <a:pt x="16052" y="40649"/>
                </a:cubicBezTo>
                <a:cubicBezTo>
                  <a:pt x="17302" y="39375"/>
                  <a:pt x="18541" y="38101"/>
                  <a:pt x="19791" y="36827"/>
                </a:cubicBezTo>
                <a:cubicBezTo>
                  <a:pt x="21196" y="36327"/>
                  <a:pt x="22482" y="35505"/>
                  <a:pt x="23827" y="34850"/>
                </a:cubicBezTo>
                <a:cubicBezTo>
                  <a:pt x="25327" y="34100"/>
                  <a:pt x="26935" y="33493"/>
                  <a:pt x="28316" y="32541"/>
                </a:cubicBezTo>
                <a:cubicBezTo>
                  <a:pt x="28351" y="32505"/>
                  <a:pt x="28340" y="32469"/>
                  <a:pt x="28292" y="32469"/>
                </a:cubicBezTo>
                <a:cubicBezTo>
                  <a:pt x="26827" y="32767"/>
                  <a:pt x="25446" y="33434"/>
                  <a:pt x="24089" y="34053"/>
                </a:cubicBezTo>
                <a:cubicBezTo>
                  <a:pt x="23077" y="34529"/>
                  <a:pt x="22005" y="34993"/>
                  <a:pt x="21005" y="35565"/>
                </a:cubicBezTo>
                <a:cubicBezTo>
                  <a:pt x="21624" y="34934"/>
                  <a:pt x="22232" y="34291"/>
                  <a:pt x="22839" y="33672"/>
                </a:cubicBezTo>
                <a:cubicBezTo>
                  <a:pt x="25935" y="32195"/>
                  <a:pt x="28852" y="30279"/>
                  <a:pt x="31923" y="28778"/>
                </a:cubicBezTo>
                <a:cubicBezTo>
                  <a:pt x="32139" y="28675"/>
                  <a:pt x="32000" y="28386"/>
                  <a:pt x="31797" y="28386"/>
                </a:cubicBezTo>
                <a:cubicBezTo>
                  <a:pt x="31765" y="28386"/>
                  <a:pt x="31731" y="28393"/>
                  <a:pt x="31697" y="28409"/>
                </a:cubicBezTo>
                <a:cubicBezTo>
                  <a:pt x="29316" y="29540"/>
                  <a:pt x="26768" y="30648"/>
                  <a:pt x="24434" y="32017"/>
                </a:cubicBezTo>
                <a:lnTo>
                  <a:pt x="26220" y="30148"/>
                </a:lnTo>
                <a:cubicBezTo>
                  <a:pt x="26248" y="30161"/>
                  <a:pt x="26279" y="30175"/>
                  <a:pt x="26315" y="30175"/>
                </a:cubicBezTo>
                <a:cubicBezTo>
                  <a:pt x="26341" y="30175"/>
                  <a:pt x="26369" y="30168"/>
                  <a:pt x="26399" y="30148"/>
                </a:cubicBezTo>
                <a:cubicBezTo>
                  <a:pt x="29566" y="28552"/>
                  <a:pt x="32578" y="26540"/>
                  <a:pt x="35686" y="24837"/>
                </a:cubicBezTo>
                <a:cubicBezTo>
                  <a:pt x="35777" y="24787"/>
                  <a:pt x="35721" y="24658"/>
                  <a:pt x="35629" y="24658"/>
                </a:cubicBezTo>
                <a:cubicBezTo>
                  <a:pt x="35613" y="24658"/>
                  <a:pt x="35596" y="24662"/>
                  <a:pt x="35579" y="24671"/>
                </a:cubicBezTo>
                <a:cubicBezTo>
                  <a:pt x="32721" y="25945"/>
                  <a:pt x="29733" y="27350"/>
                  <a:pt x="27149" y="29147"/>
                </a:cubicBezTo>
                <a:cubicBezTo>
                  <a:pt x="28613" y="27564"/>
                  <a:pt x="30090" y="25980"/>
                  <a:pt x="31519" y="24361"/>
                </a:cubicBezTo>
                <a:cubicBezTo>
                  <a:pt x="32959" y="23718"/>
                  <a:pt x="34352" y="22885"/>
                  <a:pt x="35721" y="22158"/>
                </a:cubicBezTo>
                <a:cubicBezTo>
                  <a:pt x="36150" y="21932"/>
                  <a:pt x="38043" y="21313"/>
                  <a:pt x="37841" y="20623"/>
                </a:cubicBezTo>
                <a:cubicBezTo>
                  <a:pt x="37829" y="20575"/>
                  <a:pt x="37781" y="20527"/>
                  <a:pt x="37746" y="20515"/>
                </a:cubicBezTo>
                <a:cubicBezTo>
                  <a:pt x="37710" y="20503"/>
                  <a:pt x="37674" y="20503"/>
                  <a:pt x="37638" y="20492"/>
                </a:cubicBezTo>
                <a:cubicBezTo>
                  <a:pt x="37624" y="20487"/>
                  <a:pt x="37611" y="20485"/>
                  <a:pt x="37598" y="20485"/>
                </a:cubicBezTo>
                <a:cubicBezTo>
                  <a:pt x="37469" y="20485"/>
                  <a:pt x="37393" y="20680"/>
                  <a:pt x="37524" y="20739"/>
                </a:cubicBezTo>
                <a:lnTo>
                  <a:pt x="37524" y="20739"/>
                </a:lnTo>
                <a:cubicBezTo>
                  <a:pt x="37511" y="20734"/>
                  <a:pt x="37495" y="20732"/>
                  <a:pt x="37476" y="20732"/>
                </a:cubicBezTo>
                <a:cubicBezTo>
                  <a:pt x="37113" y="20732"/>
                  <a:pt x="35765" y="21608"/>
                  <a:pt x="35495" y="21754"/>
                </a:cubicBezTo>
                <a:cubicBezTo>
                  <a:pt x="34995" y="22004"/>
                  <a:pt x="34507" y="22254"/>
                  <a:pt x="34031" y="22516"/>
                </a:cubicBezTo>
                <a:cubicBezTo>
                  <a:pt x="33495" y="22789"/>
                  <a:pt x="32947" y="23063"/>
                  <a:pt x="32412" y="23325"/>
                </a:cubicBezTo>
                <a:cubicBezTo>
                  <a:pt x="32638" y="23075"/>
                  <a:pt x="32876" y="22813"/>
                  <a:pt x="33090" y="22551"/>
                </a:cubicBezTo>
                <a:lnTo>
                  <a:pt x="33126" y="22551"/>
                </a:lnTo>
                <a:cubicBezTo>
                  <a:pt x="35269" y="21468"/>
                  <a:pt x="37245" y="20075"/>
                  <a:pt x="39389" y="18968"/>
                </a:cubicBezTo>
                <a:cubicBezTo>
                  <a:pt x="39470" y="18927"/>
                  <a:pt x="39421" y="18826"/>
                  <a:pt x="39354" y="18826"/>
                </a:cubicBezTo>
                <a:cubicBezTo>
                  <a:pt x="39342" y="18826"/>
                  <a:pt x="39330" y="18829"/>
                  <a:pt x="39317" y="18837"/>
                </a:cubicBezTo>
                <a:cubicBezTo>
                  <a:pt x="37495" y="19670"/>
                  <a:pt x="35579" y="20503"/>
                  <a:pt x="33900" y="21623"/>
                </a:cubicBezTo>
                <a:cubicBezTo>
                  <a:pt x="34436" y="20992"/>
                  <a:pt x="34971" y="20373"/>
                  <a:pt x="35507" y="19730"/>
                </a:cubicBezTo>
                <a:cubicBezTo>
                  <a:pt x="38567" y="18122"/>
                  <a:pt x="41603" y="16420"/>
                  <a:pt x="44639" y="14741"/>
                </a:cubicBezTo>
                <a:cubicBezTo>
                  <a:pt x="44712" y="14699"/>
                  <a:pt x="44675" y="14630"/>
                  <a:pt x="44609" y="14630"/>
                </a:cubicBezTo>
                <a:cubicBezTo>
                  <a:pt x="44599" y="14630"/>
                  <a:pt x="44590" y="14631"/>
                  <a:pt x="44580" y="14634"/>
                </a:cubicBezTo>
                <a:cubicBezTo>
                  <a:pt x="41782" y="15824"/>
                  <a:pt x="39008" y="17182"/>
                  <a:pt x="36352" y="18706"/>
                </a:cubicBezTo>
                <a:cubicBezTo>
                  <a:pt x="36936" y="18003"/>
                  <a:pt x="37495" y="17301"/>
                  <a:pt x="38067" y="16598"/>
                </a:cubicBezTo>
                <a:cubicBezTo>
                  <a:pt x="39972" y="15491"/>
                  <a:pt x="41984" y="14598"/>
                  <a:pt x="44080" y="13884"/>
                </a:cubicBezTo>
                <a:cubicBezTo>
                  <a:pt x="44212" y="13829"/>
                  <a:pt x="44171" y="13642"/>
                  <a:pt x="44051" y="13642"/>
                </a:cubicBezTo>
                <a:cubicBezTo>
                  <a:pt x="44041" y="13642"/>
                  <a:pt x="44031" y="13643"/>
                  <a:pt x="44020" y="13646"/>
                </a:cubicBezTo>
                <a:cubicBezTo>
                  <a:pt x="42175" y="13991"/>
                  <a:pt x="40460" y="14658"/>
                  <a:pt x="38900" y="15586"/>
                </a:cubicBezTo>
                <a:cubicBezTo>
                  <a:pt x="39043" y="15408"/>
                  <a:pt x="39198" y="15229"/>
                  <a:pt x="39329" y="15050"/>
                </a:cubicBezTo>
                <a:cubicBezTo>
                  <a:pt x="41294" y="13919"/>
                  <a:pt x="43246" y="12907"/>
                  <a:pt x="45437" y="12252"/>
                </a:cubicBezTo>
                <a:cubicBezTo>
                  <a:pt x="45684" y="12185"/>
                  <a:pt x="45592" y="11832"/>
                  <a:pt x="45361" y="11832"/>
                </a:cubicBezTo>
                <a:cubicBezTo>
                  <a:pt x="45347" y="11832"/>
                  <a:pt x="45333" y="11833"/>
                  <a:pt x="45318" y="11836"/>
                </a:cubicBezTo>
                <a:cubicBezTo>
                  <a:pt x="43615" y="12169"/>
                  <a:pt x="41948" y="12753"/>
                  <a:pt x="40472" y="13646"/>
                </a:cubicBezTo>
                <a:cubicBezTo>
                  <a:pt x="40770" y="13265"/>
                  <a:pt x="41067" y="12895"/>
                  <a:pt x="41353" y="12526"/>
                </a:cubicBezTo>
                <a:cubicBezTo>
                  <a:pt x="43425" y="11514"/>
                  <a:pt x="45413" y="10407"/>
                  <a:pt x="47663" y="9693"/>
                </a:cubicBezTo>
                <a:close/>
                <a:moveTo>
                  <a:pt x="50719" y="1"/>
                </a:moveTo>
                <a:cubicBezTo>
                  <a:pt x="50658" y="1"/>
                  <a:pt x="50597" y="29"/>
                  <a:pt x="50545" y="96"/>
                </a:cubicBezTo>
                <a:cubicBezTo>
                  <a:pt x="50330" y="370"/>
                  <a:pt x="50128" y="632"/>
                  <a:pt x="49914" y="882"/>
                </a:cubicBezTo>
                <a:cubicBezTo>
                  <a:pt x="46901" y="2930"/>
                  <a:pt x="43711" y="4799"/>
                  <a:pt x="40579" y="6752"/>
                </a:cubicBezTo>
                <a:lnTo>
                  <a:pt x="40543" y="6621"/>
                </a:lnTo>
                <a:cubicBezTo>
                  <a:pt x="40528" y="6598"/>
                  <a:pt x="40503" y="6585"/>
                  <a:pt x="40484" y="6585"/>
                </a:cubicBezTo>
                <a:cubicBezTo>
                  <a:pt x="40473" y="6585"/>
                  <a:pt x="40464" y="6589"/>
                  <a:pt x="40460" y="6597"/>
                </a:cubicBezTo>
                <a:cubicBezTo>
                  <a:pt x="40424" y="6692"/>
                  <a:pt x="40389" y="6799"/>
                  <a:pt x="40353" y="6883"/>
                </a:cubicBezTo>
                <a:cubicBezTo>
                  <a:pt x="35281" y="10086"/>
                  <a:pt x="30447" y="13550"/>
                  <a:pt x="26982" y="18527"/>
                </a:cubicBezTo>
                <a:cubicBezTo>
                  <a:pt x="25196" y="21087"/>
                  <a:pt x="23541" y="23647"/>
                  <a:pt x="21243" y="25814"/>
                </a:cubicBezTo>
                <a:cubicBezTo>
                  <a:pt x="19100" y="27838"/>
                  <a:pt x="16886" y="29778"/>
                  <a:pt x="14695" y="31755"/>
                </a:cubicBezTo>
                <a:cubicBezTo>
                  <a:pt x="13266" y="33053"/>
                  <a:pt x="11242" y="34398"/>
                  <a:pt x="10683" y="36351"/>
                </a:cubicBezTo>
                <a:cubicBezTo>
                  <a:pt x="10099" y="38375"/>
                  <a:pt x="11623" y="38732"/>
                  <a:pt x="8920" y="39101"/>
                </a:cubicBezTo>
                <a:cubicBezTo>
                  <a:pt x="8730" y="39137"/>
                  <a:pt x="8659" y="39363"/>
                  <a:pt x="8682" y="39518"/>
                </a:cubicBezTo>
                <a:cubicBezTo>
                  <a:pt x="9397" y="43506"/>
                  <a:pt x="5253" y="46650"/>
                  <a:pt x="6754" y="50626"/>
                </a:cubicBezTo>
                <a:cubicBezTo>
                  <a:pt x="6801" y="50733"/>
                  <a:pt x="6861" y="50805"/>
                  <a:pt x="6944" y="50852"/>
                </a:cubicBezTo>
                <a:cubicBezTo>
                  <a:pt x="4325" y="55270"/>
                  <a:pt x="2134" y="59937"/>
                  <a:pt x="50" y="64640"/>
                </a:cubicBezTo>
                <a:cubicBezTo>
                  <a:pt x="1" y="64764"/>
                  <a:pt x="107" y="64883"/>
                  <a:pt x="212" y="64883"/>
                </a:cubicBezTo>
                <a:cubicBezTo>
                  <a:pt x="258" y="64883"/>
                  <a:pt x="304" y="64861"/>
                  <a:pt x="336" y="64807"/>
                </a:cubicBezTo>
                <a:cubicBezTo>
                  <a:pt x="2670" y="60389"/>
                  <a:pt x="4956" y="55972"/>
                  <a:pt x="7575" y="51769"/>
                </a:cubicBezTo>
                <a:cubicBezTo>
                  <a:pt x="7881" y="51761"/>
                  <a:pt x="8203" y="51758"/>
                  <a:pt x="8536" y="51758"/>
                </a:cubicBezTo>
                <a:cubicBezTo>
                  <a:pt x="8926" y="51758"/>
                  <a:pt x="9332" y="51762"/>
                  <a:pt x="9746" y="51762"/>
                </a:cubicBezTo>
                <a:cubicBezTo>
                  <a:pt x="11964" y="51762"/>
                  <a:pt x="14425" y="51672"/>
                  <a:pt x="16052" y="50531"/>
                </a:cubicBezTo>
                <a:cubicBezTo>
                  <a:pt x="17231" y="49698"/>
                  <a:pt x="17945" y="48364"/>
                  <a:pt x="19065" y="47459"/>
                </a:cubicBezTo>
                <a:cubicBezTo>
                  <a:pt x="20231" y="46507"/>
                  <a:pt x="21529" y="45888"/>
                  <a:pt x="22494" y="44697"/>
                </a:cubicBezTo>
                <a:cubicBezTo>
                  <a:pt x="24315" y="42470"/>
                  <a:pt x="25208" y="39482"/>
                  <a:pt x="26875" y="37101"/>
                </a:cubicBezTo>
                <a:cubicBezTo>
                  <a:pt x="29304" y="33624"/>
                  <a:pt x="32376" y="30683"/>
                  <a:pt x="35912" y="28362"/>
                </a:cubicBezTo>
                <a:cubicBezTo>
                  <a:pt x="36067" y="28254"/>
                  <a:pt x="36126" y="28052"/>
                  <a:pt x="36043" y="27873"/>
                </a:cubicBezTo>
                <a:cubicBezTo>
                  <a:pt x="35852" y="27516"/>
                  <a:pt x="35674" y="27135"/>
                  <a:pt x="35483" y="26778"/>
                </a:cubicBezTo>
                <a:lnTo>
                  <a:pt x="35483" y="26778"/>
                </a:lnTo>
                <a:cubicBezTo>
                  <a:pt x="35636" y="26802"/>
                  <a:pt x="35787" y="26814"/>
                  <a:pt x="35936" y="26814"/>
                </a:cubicBezTo>
                <a:cubicBezTo>
                  <a:pt x="36898" y="26814"/>
                  <a:pt x="37768" y="26323"/>
                  <a:pt x="38531" y="25456"/>
                </a:cubicBezTo>
                <a:cubicBezTo>
                  <a:pt x="39139" y="24754"/>
                  <a:pt x="39448" y="23956"/>
                  <a:pt x="39781" y="23087"/>
                </a:cubicBezTo>
                <a:cubicBezTo>
                  <a:pt x="40198" y="22004"/>
                  <a:pt x="40615" y="20611"/>
                  <a:pt x="41436" y="19741"/>
                </a:cubicBezTo>
                <a:cubicBezTo>
                  <a:pt x="42056" y="19087"/>
                  <a:pt x="42841" y="18801"/>
                  <a:pt x="43520" y="18265"/>
                </a:cubicBezTo>
                <a:cubicBezTo>
                  <a:pt x="48890" y="14038"/>
                  <a:pt x="48342" y="6776"/>
                  <a:pt x="50747" y="930"/>
                </a:cubicBezTo>
                <a:cubicBezTo>
                  <a:pt x="50807" y="882"/>
                  <a:pt x="50854" y="846"/>
                  <a:pt x="50914" y="799"/>
                </a:cubicBezTo>
                <a:cubicBezTo>
                  <a:pt x="51009" y="703"/>
                  <a:pt x="50997" y="584"/>
                  <a:pt x="50938" y="489"/>
                </a:cubicBezTo>
                <a:cubicBezTo>
                  <a:pt x="50961" y="489"/>
                  <a:pt x="50961" y="453"/>
                  <a:pt x="50973" y="430"/>
                </a:cubicBezTo>
                <a:cubicBezTo>
                  <a:pt x="51062" y="235"/>
                  <a:pt x="50894" y="1"/>
                  <a:pt x="5071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3529" name="Shape 3529"/>
        <p:cNvGrpSpPr/>
        <p:nvPr/>
      </p:nvGrpSpPr>
      <p:grpSpPr>
        <a:xfrm>
          <a:off x="0" y="0"/>
          <a:ext cx="0" cy="0"/>
          <a:chOff x="0" y="0"/>
          <a:chExt cx="0" cy="0"/>
        </a:xfrm>
      </p:grpSpPr>
      <p:sp>
        <p:nvSpPr>
          <p:cNvPr id="3530" name="Google Shape;3530;p47"/>
          <p:cNvSpPr/>
          <p:nvPr/>
        </p:nvSpPr>
        <p:spPr>
          <a:xfrm>
            <a:off x="2333140" y="1541025"/>
            <a:ext cx="713638" cy="22234"/>
          </a:xfrm>
          <a:custGeom>
            <a:rect b="b" l="l" r="r" t="t"/>
            <a:pathLst>
              <a:path extrusionOk="0" h="379" w="57726">
                <a:moveTo>
                  <a:pt x="34730" y="0"/>
                </a:moveTo>
                <a:lnTo>
                  <a:pt x="32728" y="4"/>
                </a:lnTo>
                <a:cubicBezTo>
                  <a:pt x="30012" y="12"/>
                  <a:pt x="27201" y="17"/>
                  <a:pt x="24341" y="29"/>
                </a:cubicBezTo>
                <a:cubicBezTo>
                  <a:pt x="23545" y="33"/>
                  <a:pt x="22774" y="41"/>
                  <a:pt x="22019" y="41"/>
                </a:cubicBezTo>
                <a:cubicBezTo>
                  <a:pt x="21939" y="42"/>
                  <a:pt x="21859" y="42"/>
                  <a:pt x="21779" y="42"/>
                </a:cubicBezTo>
                <a:cubicBezTo>
                  <a:pt x="21119" y="42"/>
                  <a:pt x="20453" y="28"/>
                  <a:pt x="19762" y="21"/>
                </a:cubicBezTo>
                <a:cubicBezTo>
                  <a:pt x="19372" y="12"/>
                  <a:pt x="18982" y="12"/>
                  <a:pt x="18580" y="12"/>
                </a:cubicBezTo>
                <a:cubicBezTo>
                  <a:pt x="18174" y="17"/>
                  <a:pt x="17784" y="21"/>
                  <a:pt x="17411" y="29"/>
                </a:cubicBezTo>
                <a:cubicBezTo>
                  <a:pt x="16797" y="39"/>
                  <a:pt x="16240" y="52"/>
                  <a:pt x="15692" y="52"/>
                </a:cubicBezTo>
                <a:cubicBezTo>
                  <a:pt x="15565" y="52"/>
                  <a:pt x="15440" y="51"/>
                  <a:pt x="15314" y="49"/>
                </a:cubicBezTo>
                <a:cubicBezTo>
                  <a:pt x="14624" y="45"/>
                  <a:pt x="13931" y="33"/>
                  <a:pt x="13221" y="25"/>
                </a:cubicBezTo>
                <a:cubicBezTo>
                  <a:pt x="12864" y="23"/>
                  <a:pt x="12512" y="22"/>
                  <a:pt x="12167" y="22"/>
                </a:cubicBezTo>
                <a:cubicBezTo>
                  <a:pt x="11822" y="22"/>
                  <a:pt x="11483" y="23"/>
                  <a:pt x="11153" y="25"/>
                </a:cubicBezTo>
                <a:cubicBezTo>
                  <a:pt x="10493" y="29"/>
                  <a:pt x="9881" y="29"/>
                  <a:pt x="9278" y="29"/>
                </a:cubicBezTo>
                <a:cubicBezTo>
                  <a:pt x="8642" y="29"/>
                  <a:pt x="8043" y="33"/>
                  <a:pt x="7485" y="37"/>
                </a:cubicBezTo>
                <a:cubicBezTo>
                  <a:pt x="6927" y="41"/>
                  <a:pt x="6389" y="41"/>
                  <a:pt x="5913" y="41"/>
                </a:cubicBezTo>
                <a:cubicBezTo>
                  <a:pt x="5429" y="37"/>
                  <a:pt x="4953" y="33"/>
                  <a:pt x="4489" y="29"/>
                </a:cubicBezTo>
                <a:cubicBezTo>
                  <a:pt x="4026" y="21"/>
                  <a:pt x="3579" y="21"/>
                  <a:pt x="3156" y="21"/>
                </a:cubicBezTo>
                <a:cubicBezTo>
                  <a:pt x="2754" y="25"/>
                  <a:pt x="2393" y="29"/>
                  <a:pt x="2064" y="33"/>
                </a:cubicBezTo>
                <a:cubicBezTo>
                  <a:pt x="755" y="53"/>
                  <a:pt x="9" y="86"/>
                  <a:pt x="5" y="136"/>
                </a:cubicBezTo>
                <a:cubicBezTo>
                  <a:pt x="0" y="189"/>
                  <a:pt x="751" y="214"/>
                  <a:pt x="2073" y="218"/>
                </a:cubicBezTo>
                <a:cubicBezTo>
                  <a:pt x="2401" y="222"/>
                  <a:pt x="2770" y="222"/>
                  <a:pt x="3164" y="222"/>
                </a:cubicBezTo>
                <a:cubicBezTo>
                  <a:pt x="3529" y="222"/>
                  <a:pt x="3935" y="230"/>
                  <a:pt x="4387" y="234"/>
                </a:cubicBezTo>
                <a:cubicBezTo>
                  <a:pt x="4842" y="238"/>
                  <a:pt x="5347" y="250"/>
                  <a:pt x="5905" y="250"/>
                </a:cubicBezTo>
                <a:cubicBezTo>
                  <a:pt x="6471" y="250"/>
                  <a:pt x="7029" y="246"/>
                  <a:pt x="7604" y="238"/>
                </a:cubicBezTo>
                <a:cubicBezTo>
                  <a:pt x="8182" y="234"/>
                  <a:pt x="8765" y="226"/>
                  <a:pt x="9356" y="226"/>
                </a:cubicBezTo>
                <a:cubicBezTo>
                  <a:pt x="9996" y="222"/>
                  <a:pt x="10648" y="214"/>
                  <a:pt x="11301" y="209"/>
                </a:cubicBezTo>
                <a:cubicBezTo>
                  <a:pt x="11781" y="203"/>
                  <a:pt x="12251" y="200"/>
                  <a:pt x="12727" y="200"/>
                </a:cubicBezTo>
                <a:cubicBezTo>
                  <a:pt x="12902" y="200"/>
                  <a:pt x="13077" y="200"/>
                  <a:pt x="13254" y="201"/>
                </a:cubicBezTo>
                <a:cubicBezTo>
                  <a:pt x="13923" y="205"/>
                  <a:pt x="14637" y="214"/>
                  <a:pt x="15400" y="214"/>
                </a:cubicBezTo>
                <a:cubicBezTo>
                  <a:pt x="15469" y="214"/>
                  <a:pt x="15538" y="214"/>
                  <a:pt x="15607" y="214"/>
                </a:cubicBezTo>
                <a:cubicBezTo>
                  <a:pt x="16324" y="214"/>
                  <a:pt x="17030" y="196"/>
                  <a:pt x="17677" y="181"/>
                </a:cubicBezTo>
                <a:cubicBezTo>
                  <a:pt x="18038" y="172"/>
                  <a:pt x="18387" y="168"/>
                  <a:pt x="18728" y="168"/>
                </a:cubicBezTo>
                <a:cubicBezTo>
                  <a:pt x="19077" y="168"/>
                  <a:pt x="19442" y="168"/>
                  <a:pt x="19815" y="172"/>
                </a:cubicBezTo>
                <a:cubicBezTo>
                  <a:pt x="20558" y="185"/>
                  <a:pt x="21358" y="197"/>
                  <a:pt x="22170" y="197"/>
                </a:cubicBezTo>
                <a:cubicBezTo>
                  <a:pt x="22966" y="197"/>
                  <a:pt x="23746" y="189"/>
                  <a:pt x="24509" y="189"/>
                </a:cubicBezTo>
                <a:lnTo>
                  <a:pt x="32847" y="218"/>
                </a:lnTo>
                <a:lnTo>
                  <a:pt x="34833" y="222"/>
                </a:lnTo>
                <a:cubicBezTo>
                  <a:pt x="35444" y="226"/>
                  <a:pt x="36076" y="234"/>
                  <a:pt x="36704" y="242"/>
                </a:cubicBezTo>
                <a:cubicBezTo>
                  <a:pt x="37336" y="250"/>
                  <a:pt x="38013" y="255"/>
                  <a:pt x="38616" y="255"/>
                </a:cubicBezTo>
                <a:lnTo>
                  <a:pt x="41189" y="255"/>
                </a:lnTo>
                <a:cubicBezTo>
                  <a:pt x="41452" y="259"/>
                  <a:pt x="41694" y="259"/>
                  <a:pt x="41948" y="263"/>
                </a:cubicBezTo>
                <a:cubicBezTo>
                  <a:pt x="42449" y="271"/>
                  <a:pt x="42953" y="279"/>
                  <a:pt x="43450" y="287"/>
                </a:cubicBezTo>
                <a:lnTo>
                  <a:pt x="44193" y="300"/>
                </a:lnTo>
                <a:lnTo>
                  <a:pt x="44898" y="300"/>
                </a:lnTo>
                <a:lnTo>
                  <a:pt x="46142" y="312"/>
                </a:lnTo>
                <a:cubicBezTo>
                  <a:pt x="46917" y="316"/>
                  <a:pt x="47594" y="320"/>
                  <a:pt x="48140" y="324"/>
                </a:cubicBezTo>
                <a:lnTo>
                  <a:pt x="49404" y="341"/>
                </a:lnTo>
                <a:lnTo>
                  <a:pt x="51156" y="357"/>
                </a:lnTo>
                <a:cubicBezTo>
                  <a:pt x="51468" y="359"/>
                  <a:pt x="51764" y="360"/>
                  <a:pt x="52045" y="360"/>
                </a:cubicBezTo>
                <a:cubicBezTo>
                  <a:pt x="52325" y="360"/>
                  <a:pt x="52590" y="359"/>
                  <a:pt x="52838" y="357"/>
                </a:cubicBezTo>
                <a:cubicBezTo>
                  <a:pt x="53339" y="353"/>
                  <a:pt x="53786" y="353"/>
                  <a:pt x="54172" y="353"/>
                </a:cubicBezTo>
                <a:cubicBezTo>
                  <a:pt x="54562" y="353"/>
                  <a:pt x="54947" y="357"/>
                  <a:pt x="55296" y="365"/>
                </a:cubicBezTo>
                <a:cubicBezTo>
                  <a:pt x="55872" y="372"/>
                  <a:pt x="56377" y="379"/>
                  <a:pt x="56773" y="379"/>
                </a:cubicBezTo>
                <a:cubicBezTo>
                  <a:pt x="56862" y="379"/>
                  <a:pt x="56946" y="378"/>
                  <a:pt x="57024" y="378"/>
                </a:cubicBezTo>
                <a:cubicBezTo>
                  <a:pt x="57442" y="378"/>
                  <a:pt x="57680" y="365"/>
                  <a:pt x="57705" y="345"/>
                </a:cubicBezTo>
                <a:cubicBezTo>
                  <a:pt x="57725" y="324"/>
                  <a:pt x="57541" y="300"/>
                  <a:pt x="57179" y="271"/>
                </a:cubicBezTo>
                <a:cubicBezTo>
                  <a:pt x="56822" y="242"/>
                  <a:pt x="56297" y="205"/>
                  <a:pt x="55579" y="168"/>
                </a:cubicBezTo>
                <a:cubicBezTo>
                  <a:pt x="55218" y="148"/>
                  <a:pt x="54804" y="131"/>
                  <a:pt x="54328" y="119"/>
                </a:cubicBezTo>
                <a:cubicBezTo>
                  <a:pt x="53852" y="107"/>
                  <a:pt x="53343" y="99"/>
                  <a:pt x="52834" y="95"/>
                </a:cubicBezTo>
                <a:cubicBezTo>
                  <a:pt x="52325" y="90"/>
                  <a:pt x="51812" y="90"/>
                  <a:pt x="51316" y="82"/>
                </a:cubicBezTo>
                <a:cubicBezTo>
                  <a:pt x="50766" y="74"/>
                  <a:pt x="50167" y="66"/>
                  <a:pt x="49556" y="58"/>
                </a:cubicBezTo>
                <a:lnTo>
                  <a:pt x="48263" y="45"/>
                </a:lnTo>
                <a:cubicBezTo>
                  <a:pt x="47697" y="41"/>
                  <a:pt x="47007" y="41"/>
                  <a:pt x="46211" y="37"/>
                </a:cubicBezTo>
                <a:lnTo>
                  <a:pt x="44935" y="33"/>
                </a:lnTo>
                <a:lnTo>
                  <a:pt x="44271" y="33"/>
                </a:lnTo>
                <a:cubicBezTo>
                  <a:pt x="44049" y="33"/>
                  <a:pt x="43815" y="29"/>
                  <a:pt x="43577" y="25"/>
                </a:cubicBezTo>
                <a:cubicBezTo>
                  <a:pt x="43097" y="21"/>
                  <a:pt x="42576" y="12"/>
                  <a:pt x="42014" y="8"/>
                </a:cubicBezTo>
                <a:cubicBezTo>
                  <a:pt x="41822" y="7"/>
                  <a:pt x="41630" y="7"/>
                  <a:pt x="41437" y="7"/>
                </a:cubicBezTo>
                <a:cubicBezTo>
                  <a:pt x="41051" y="7"/>
                  <a:pt x="40664" y="8"/>
                  <a:pt x="40278" y="8"/>
                </a:cubicBezTo>
                <a:lnTo>
                  <a:pt x="38514" y="17"/>
                </a:lnTo>
                <a:cubicBezTo>
                  <a:pt x="38339" y="18"/>
                  <a:pt x="38168" y="18"/>
                  <a:pt x="37996" y="18"/>
                </a:cubicBezTo>
                <a:cubicBezTo>
                  <a:pt x="37581" y="18"/>
                  <a:pt x="37166" y="15"/>
                  <a:pt x="36716" y="12"/>
                </a:cubicBezTo>
                <a:cubicBezTo>
                  <a:pt x="36093" y="8"/>
                  <a:pt x="35428" y="0"/>
                  <a:pt x="34730" y="0"/>
                </a:cubicBezTo>
                <a:close/>
              </a:path>
            </a:pathLst>
          </a:custGeom>
          <a:solidFill>
            <a:schemeClr val="accent3"/>
          </a:solidFill>
          <a:ln>
            <a:noFill/>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grpSp>
        <p:nvGrpSpPr>
          <p:cNvPr id="3531" name="Google Shape;3531;p47"/>
          <p:cNvGrpSpPr/>
          <p:nvPr/>
        </p:nvGrpSpPr>
        <p:grpSpPr>
          <a:xfrm>
            <a:off x="488278" y="458419"/>
            <a:ext cx="2242986" cy="2185309"/>
            <a:chOff x="2581550" y="1973000"/>
            <a:chExt cx="926050" cy="902200"/>
          </a:xfrm>
        </p:grpSpPr>
        <p:sp>
          <p:nvSpPr>
            <p:cNvPr id="3532" name="Google Shape;3532;p47"/>
            <p:cNvSpPr/>
            <p:nvPr/>
          </p:nvSpPr>
          <p:spPr>
            <a:xfrm>
              <a:off x="2581550" y="1973000"/>
              <a:ext cx="926050" cy="902200"/>
            </a:xfrm>
            <a:custGeom>
              <a:rect b="b" l="l" r="r" t="t"/>
              <a:pathLst>
                <a:path extrusionOk="0" fill="none" h="36088" w="37042">
                  <a:moveTo>
                    <a:pt x="6668" y="31659"/>
                  </a:moveTo>
                  <a:cubicBezTo>
                    <a:pt x="9526" y="34600"/>
                    <a:pt x="12419" y="36088"/>
                    <a:pt x="15265" y="36088"/>
                  </a:cubicBezTo>
                  <a:cubicBezTo>
                    <a:pt x="15491" y="36088"/>
                    <a:pt x="15729" y="36076"/>
                    <a:pt x="15967" y="36052"/>
                  </a:cubicBezTo>
                  <a:cubicBezTo>
                    <a:pt x="16467" y="36016"/>
                    <a:pt x="17027" y="35993"/>
                    <a:pt x="17706" y="35993"/>
                  </a:cubicBezTo>
                  <a:cubicBezTo>
                    <a:pt x="18075" y="35993"/>
                    <a:pt x="18456" y="35993"/>
                    <a:pt x="18813" y="36016"/>
                  </a:cubicBezTo>
                  <a:cubicBezTo>
                    <a:pt x="19182" y="36016"/>
                    <a:pt x="19551" y="36028"/>
                    <a:pt x="19920" y="36028"/>
                  </a:cubicBezTo>
                  <a:cubicBezTo>
                    <a:pt x="20932" y="36028"/>
                    <a:pt x="22111" y="35993"/>
                    <a:pt x="23301" y="35731"/>
                  </a:cubicBezTo>
                  <a:cubicBezTo>
                    <a:pt x="28635" y="34540"/>
                    <a:pt x="32410" y="31016"/>
                    <a:pt x="35196" y="24622"/>
                  </a:cubicBezTo>
                  <a:cubicBezTo>
                    <a:pt x="36089" y="22598"/>
                    <a:pt x="36565" y="20253"/>
                    <a:pt x="36696" y="17455"/>
                  </a:cubicBezTo>
                  <a:cubicBezTo>
                    <a:pt x="37041" y="9561"/>
                    <a:pt x="30910" y="1965"/>
                    <a:pt x="23051" y="488"/>
                  </a:cubicBezTo>
                  <a:cubicBezTo>
                    <a:pt x="21313" y="155"/>
                    <a:pt x="19599" y="0"/>
                    <a:pt x="17956" y="0"/>
                  </a:cubicBezTo>
                  <a:cubicBezTo>
                    <a:pt x="11157" y="0"/>
                    <a:pt x="5918" y="2858"/>
                    <a:pt x="2811" y="8287"/>
                  </a:cubicBezTo>
                  <a:cubicBezTo>
                    <a:pt x="846" y="11704"/>
                    <a:pt x="1" y="16371"/>
                    <a:pt x="453" y="21050"/>
                  </a:cubicBezTo>
                  <a:cubicBezTo>
                    <a:pt x="870" y="25384"/>
                    <a:pt x="3882" y="28801"/>
                    <a:pt x="6668" y="31659"/>
                  </a:cubicBezTo>
                  <a:close/>
                  <a:moveTo>
                    <a:pt x="3537" y="8704"/>
                  </a:moveTo>
                  <a:cubicBezTo>
                    <a:pt x="7264" y="2215"/>
                    <a:pt x="13419" y="845"/>
                    <a:pt x="17944" y="845"/>
                  </a:cubicBezTo>
                  <a:cubicBezTo>
                    <a:pt x="19527" y="845"/>
                    <a:pt x="21170" y="1012"/>
                    <a:pt x="22873" y="1322"/>
                  </a:cubicBezTo>
                  <a:cubicBezTo>
                    <a:pt x="30326" y="2715"/>
                    <a:pt x="36148" y="9930"/>
                    <a:pt x="35815" y="17395"/>
                  </a:cubicBezTo>
                  <a:cubicBezTo>
                    <a:pt x="35696" y="20086"/>
                    <a:pt x="35243" y="22324"/>
                    <a:pt x="34386" y="24253"/>
                  </a:cubicBezTo>
                  <a:cubicBezTo>
                    <a:pt x="31731" y="30361"/>
                    <a:pt x="28135" y="33719"/>
                    <a:pt x="23099" y="34850"/>
                  </a:cubicBezTo>
                  <a:cubicBezTo>
                    <a:pt x="21992" y="35112"/>
                    <a:pt x="20861" y="35135"/>
                    <a:pt x="19908" y="35135"/>
                  </a:cubicBezTo>
                  <a:cubicBezTo>
                    <a:pt x="19539" y="35135"/>
                    <a:pt x="19170" y="35135"/>
                    <a:pt x="18813" y="35124"/>
                  </a:cubicBezTo>
                  <a:cubicBezTo>
                    <a:pt x="18432" y="35124"/>
                    <a:pt x="18063" y="35100"/>
                    <a:pt x="17694" y="35100"/>
                  </a:cubicBezTo>
                  <a:cubicBezTo>
                    <a:pt x="16979" y="35100"/>
                    <a:pt x="16396" y="35124"/>
                    <a:pt x="15872" y="35183"/>
                  </a:cubicBezTo>
                  <a:cubicBezTo>
                    <a:pt x="13038" y="35433"/>
                    <a:pt x="10181" y="34016"/>
                    <a:pt x="7276" y="31040"/>
                  </a:cubicBezTo>
                  <a:cubicBezTo>
                    <a:pt x="4597" y="28289"/>
                    <a:pt x="1704" y="25015"/>
                    <a:pt x="1311" y="20955"/>
                  </a:cubicBezTo>
                  <a:cubicBezTo>
                    <a:pt x="846" y="16443"/>
                    <a:pt x="1668" y="11978"/>
                    <a:pt x="3537" y="8704"/>
                  </a:cubicBezTo>
                  <a:close/>
                </a:path>
              </a:pathLst>
            </a:custGeom>
            <a:noFill/>
            <a:ln cap="flat" cmpd="sng" w="19050">
              <a:solidFill>
                <a:schemeClr val="dk2"/>
              </a:solidFill>
              <a:prstDash val="solid"/>
              <a:miter lim="11906"/>
              <a:headEnd len="sm" type="none" w="sm"/>
              <a:tailEnd len="sm" type="none" w="sm"/>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sp>
          <p:nvSpPr>
            <p:cNvPr id="3533" name="Google Shape;3533;p47"/>
            <p:cNvSpPr/>
            <p:nvPr/>
          </p:nvSpPr>
          <p:spPr>
            <a:xfrm>
              <a:off x="2679200" y="2069425"/>
              <a:ext cx="719450" cy="713500"/>
            </a:xfrm>
            <a:custGeom>
              <a:rect b="b" l="l" r="r" t="t"/>
              <a:pathLst>
                <a:path extrusionOk="0" fill="none" h="28540" w="28778">
                  <a:moveTo>
                    <a:pt x="13930" y="1"/>
                  </a:moveTo>
                  <a:cubicBezTo>
                    <a:pt x="15216" y="1"/>
                    <a:pt x="16574" y="120"/>
                    <a:pt x="17955" y="394"/>
                  </a:cubicBezTo>
                  <a:cubicBezTo>
                    <a:pt x="23932" y="1572"/>
                    <a:pt x="28778" y="7680"/>
                    <a:pt x="28480" y="13657"/>
                  </a:cubicBezTo>
                  <a:cubicBezTo>
                    <a:pt x="28373" y="15872"/>
                    <a:pt x="28004" y="17729"/>
                    <a:pt x="27313" y="19325"/>
                  </a:cubicBezTo>
                  <a:cubicBezTo>
                    <a:pt x="25146" y="24361"/>
                    <a:pt x="22229" y="27147"/>
                    <a:pt x="18133" y="28076"/>
                  </a:cubicBezTo>
                  <a:cubicBezTo>
                    <a:pt x="17240" y="28290"/>
                    <a:pt x="16336" y="28302"/>
                    <a:pt x="15538" y="28302"/>
                  </a:cubicBezTo>
                  <a:cubicBezTo>
                    <a:pt x="15240" y="28302"/>
                    <a:pt x="14931" y="28302"/>
                    <a:pt x="14633" y="28290"/>
                  </a:cubicBezTo>
                  <a:cubicBezTo>
                    <a:pt x="14323" y="28290"/>
                    <a:pt x="14026" y="28266"/>
                    <a:pt x="13716" y="28266"/>
                  </a:cubicBezTo>
                  <a:cubicBezTo>
                    <a:pt x="13133" y="28266"/>
                    <a:pt x="12657" y="28290"/>
                    <a:pt x="12228" y="28326"/>
                  </a:cubicBezTo>
                  <a:cubicBezTo>
                    <a:pt x="9918" y="28540"/>
                    <a:pt x="7608" y="27373"/>
                    <a:pt x="5239" y="24921"/>
                  </a:cubicBezTo>
                  <a:cubicBezTo>
                    <a:pt x="3060" y="22646"/>
                    <a:pt x="703" y="19932"/>
                    <a:pt x="381" y="16586"/>
                  </a:cubicBezTo>
                  <a:cubicBezTo>
                    <a:pt x="0" y="12848"/>
                    <a:pt x="679" y="9180"/>
                    <a:pt x="2203" y="6466"/>
                  </a:cubicBezTo>
                  <a:cubicBezTo>
                    <a:pt x="5263" y="1132"/>
                    <a:pt x="10275" y="1"/>
                    <a:pt x="13930" y="1"/>
                  </a:cubicBezTo>
                  <a:close/>
                </a:path>
              </a:pathLst>
            </a:custGeom>
            <a:noFill/>
            <a:ln cap="flat" cmpd="sng" w="19050">
              <a:solidFill>
                <a:schemeClr val="dk2"/>
              </a:solidFill>
              <a:prstDash val="solid"/>
              <a:miter lim="11906"/>
              <a:headEnd len="sm" type="none" w="sm"/>
              <a:tailEnd len="sm" type="none" w="sm"/>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grpSp>
      <p:sp>
        <p:nvSpPr>
          <p:cNvPr id="3534" name="Google Shape;3534;p47"/>
          <p:cNvSpPr txBox="1"/>
          <p:nvPr>
            <p:ph type="title"/>
          </p:nvPr>
        </p:nvSpPr>
        <p:spPr>
          <a:xfrm>
            <a:off x="2683434" y="984740"/>
            <a:ext cx="2920500" cy="679500"/>
          </a:xfrm>
          <a:prstGeom prst="rect">
            <a:avLst/>
          </a:prstGeom>
        </p:spPr>
        <p:txBody>
          <a:bodyPr anchor="t" anchorCtr="0" bIns="91425" lIns="91425" rIns="91425" spcFirstLastPara="1" tIns="91425" wrap="square">
            <a:noAutofit/>
          </a:bodyPr>
          <a:lstStyle/>
          <a:p>
            <a:pPr algn="r" indent="0" lvl="0" marL="0" rtl="0">
              <a:spcBef>
                <a:spcPts val="0"/>
              </a:spcBef>
              <a:spcAft>
                <a:spcPts val="0"/>
              </a:spcAft>
              <a:buNone/>
            </a:pPr>
            <a:r>
              <a:rPr lang="en"/>
              <a:t>Michael</a:t>
            </a:r>
            <a:endParaRPr/>
          </a:p>
        </p:txBody>
      </p:sp>
      <p:sp>
        <p:nvSpPr>
          <p:cNvPr id="3535" name="Google Shape;3535;p47"/>
          <p:cNvSpPr txBox="1"/>
          <p:nvPr>
            <p:ph idx="1" type="subTitle"/>
          </p:nvPr>
        </p:nvSpPr>
        <p:spPr>
          <a:xfrm>
            <a:off x="2976826" y="1526775"/>
            <a:ext cx="2627100" cy="575400"/>
          </a:xfrm>
          <a:prstGeom prst="rect">
            <a:avLst/>
          </a:prstGeom>
        </p:spPr>
        <p:txBody>
          <a:bodyPr anchor="t" anchorCtr="0" bIns="91425" lIns="91425" rIns="91425" spcFirstLastPara="1" tIns="91425" wrap="square">
            <a:noAutofit/>
          </a:bodyPr>
          <a:lstStyle/>
          <a:p>
            <a:pPr algn="r" indent="0" lvl="0" marL="0" rtl="0">
              <a:spcBef>
                <a:spcPts val="0"/>
              </a:spcBef>
              <a:spcAft>
                <a:spcPts val="0"/>
              </a:spcAft>
              <a:buNone/>
            </a:pPr>
            <a:r>
              <a:rPr lang="en">
                <a:solidFill>
                  <a:schemeClr val="dk1"/>
                </a:solidFill>
              </a:rPr>
              <a:t>o</a:t>
            </a:r>
            <a:r>
              <a:rPr lang="en">
                <a:solidFill>
                  <a:schemeClr val="dk1"/>
                </a:solidFill>
              </a:rPr>
              <a:t>ver Zoom</a:t>
            </a:r>
            <a:endParaRPr>
              <a:solidFill>
                <a:schemeClr val="dk1"/>
              </a:solidFill>
            </a:endParaRPr>
          </a:p>
          <a:p>
            <a:pPr algn="r" indent="0" lvl="0" marL="0" rtl="0">
              <a:spcBef>
                <a:spcPts val="0"/>
              </a:spcBef>
              <a:spcAft>
                <a:spcPts val="0"/>
              </a:spcAft>
              <a:buNone/>
            </a:pPr>
            <a:r>
              <a:rPr i="1" lang="en">
                <a:solidFill>
                  <a:schemeClr val="dk2"/>
                </a:solidFill>
              </a:rPr>
              <a:t>extreme user</a:t>
            </a:r>
            <a:r>
              <a:rPr lang="en">
                <a:solidFill>
                  <a:schemeClr val="dk2"/>
                </a:solidFill>
              </a:rPr>
              <a:t> </a:t>
            </a:r>
            <a:endParaRPr>
              <a:solidFill>
                <a:schemeClr val="dk2"/>
              </a:solidFill>
            </a:endParaRPr>
          </a:p>
          <a:p>
            <a:pPr algn="r" indent="0" lvl="0" marL="0" rtl="0">
              <a:spcBef>
                <a:spcPts val="0"/>
              </a:spcBef>
              <a:spcAft>
                <a:spcPts val="0"/>
              </a:spcAft>
              <a:buNone/>
            </a:pPr>
            <a:r>
              <a:rPr lang="en">
                <a:solidFill>
                  <a:schemeClr val="dk1"/>
                </a:solidFill>
              </a:rPr>
              <a:t> </a:t>
            </a:r>
            <a:endParaRPr>
              <a:solidFill>
                <a:schemeClr val="dk1"/>
              </a:solidFill>
            </a:endParaRPr>
          </a:p>
          <a:p>
            <a:pPr algn="r" indent="0" lvl="0" marL="0" rtl="0">
              <a:spcBef>
                <a:spcPts val="0"/>
              </a:spcBef>
              <a:spcAft>
                <a:spcPts val="0"/>
              </a:spcAft>
              <a:buNone/>
            </a:pPr>
            <a:r>
              <a:t/>
            </a:r>
            <a:endParaRPr>
              <a:solidFill>
                <a:schemeClr val="dk1"/>
              </a:solidFill>
            </a:endParaRPr>
          </a:p>
        </p:txBody>
      </p:sp>
      <p:sp>
        <p:nvSpPr>
          <p:cNvPr id="3536" name="Google Shape;3536;p47"/>
          <p:cNvSpPr/>
          <p:nvPr/>
        </p:nvSpPr>
        <p:spPr>
          <a:xfrm>
            <a:off x="3023412" y="797747"/>
            <a:ext cx="2724557" cy="1475604"/>
          </a:xfrm>
          <a:custGeom>
            <a:rect b="b" l="l" r="r" t="t"/>
            <a:pathLst>
              <a:path extrusionOk="0" h="25786" w="17617">
                <a:moveTo>
                  <a:pt x="108" y="1"/>
                </a:moveTo>
                <a:lnTo>
                  <a:pt x="95" y="5963"/>
                </a:lnTo>
                <a:cubicBezTo>
                  <a:pt x="95" y="6968"/>
                  <a:pt x="91" y="7953"/>
                  <a:pt x="91" y="8925"/>
                </a:cubicBezTo>
                <a:cubicBezTo>
                  <a:pt x="87" y="9836"/>
                  <a:pt x="79" y="10772"/>
                  <a:pt x="71" y="11719"/>
                </a:cubicBezTo>
                <a:cubicBezTo>
                  <a:pt x="58" y="12655"/>
                  <a:pt x="54" y="13664"/>
                  <a:pt x="54" y="14571"/>
                </a:cubicBezTo>
                <a:lnTo>
                  <a:pt x="54" y="17193"/>
                </a:lnTo>
                <a:cubicBezTo>
                  <a:pt x="54" y="17608"/>
                  <a:pt x="58" y="18018"/>
                  <a:pt x="54" y="18408"/>
                </a:cubicBezTo>
                <a:cubicBezTo>
                  <a:pt x="54" y="18794"/>
                  <a:pt x="50" y="19159"/>
                  <a:pt x="50" y="19536"/>
                </a:cubicBezTo>
                <a:cubicBezTo>
                  <a:pt x="42" y="20287"/>
                  <a:pt x="34" y="21034"/>
                  <a:pt x="26" y="21777"/>
                </a:cubicBezTo>
                <a:cubicBezTo>
                  <a:pt x="21" y="22146"/>
                  <a:pt x="17" y="22519"/>
                  <a:pt x="13" y="22884"/>
                </a:cubicBezTo>
                <a:cubicBezTo>
                  <a:pt x="13" y="23069"/>
                  <a:pt x="9" y="23254"/>
                  <a:pt x="9" y="23434"/>
                </a:cubicBezTo>
                <a:lnTo>
                  <a:pt x="9" y="23935"/>
                </a:lnTo>
                <a:lnTo>
                  <a:pt x="1" y="25724"/>
                </a:lnTo>
                <a:lnTo>
                  <a:pt x="309" y="25724"/>
                </a:lnTo>
                <a:lnTo>
                  <a:pt x="3300" y="25740"/>
                </a:lnTo>
                <a:lnTo>
                  <a:pt x="5179" y="25744"/>
                </a:lnTo>
                <a:lnTo>
                  <a:pt x="7793" y="25761"/>
                </a:lnTo>
                <a:cubicBezTo>
                  <a:pt x="8104" y="25762"/>
                  <a:pt x="8403" y="25763"/>
                  <a:pt x="8692" y="25763"/>
                </a:cubicBezTo>
                <a:cubicBezTo>
                  <a:pt x="9270" y="25763"/>
                  <a:pt x="9806" y="25761"/>
                  <a:pt x="10304" y="25761"/>
                </a:cubicBezTo>
                <a:lnTo>
                  <a:pt x="12294" y="25757"/>
                </a:lnTo>
                <a:cubicBezTo>
                  <a:pt x="12873" y="25757"/>
                  <a:pt x="13447" y="25765"/>
                  <a:pt x="13973" y="25769"/>
                </a:cubicBezTo>
                <a:cubicBezTo>
                  <a:pt x="15027" y="25777"/>
                  <a:pt x="15918" y="25785"/>
                  <a:pt x="16545" y="25785"/>
                </a:cubicBezTo>
                <a:cubicBezTo>
                  <a:pt x="17173" y="25781"/>
                  <a:pt x="17526" y="25769"/>
                  <a:pt x="17563" y="25749"/>
                </a:cubicBezTo>
                <a:cubicBezTo>
                  <a:pt x="17596" y="25728"/>
                  <a:pt x="17317" y="25703"/>
                  <a:pt x="16783" y="25675"/>
                </a:cubicBezTo>
                <a:cubicBezTo>
                  <a:pt x="16246" y="25646"/>
                  <a:pt x="15470" y="25609"/>
                  <a:pt x="14395" y="25572"/>
                </a:cubicBezTo>
                <a:cubicBezTo>
                  <a:pt x="13858" y="25552"/>
                  <a:pt x="13238" y="25535"/>
                  <a:pt x="12528" y="25523"/>
                </a:cubicBezTo>
                <a:cubicBezTo>
                  <a:pt x="11814" y="25511"/>
                  <a:pt x="11059" y="25502"/>
                  <a:pt x="10300" y="25498"/>
                </a:cubicBezTo>
                <a:cubicBezTo>
                  <a:pt x="9541" y="25494"/>
                  <a:pt x="8774" y="25494"/>
                  <a:pt x="8035" y="25486"/>
                </a:cubicBezTo>
                <a:lnTo>
                  <a:pt x="5405" y="25461"/>
                </a:lnTo>
                <a:lnTo>
                  <a:pt x="3481" y="25449"/>
                </a:lnTo>
                <a:lnTo>
                  <a:pt x="420" y="25441"/>
                </a:lnTo>
                <a:lnTo>
                  <a:pt x="276" y="25441"/>
                </a:lnTo>
                <a:lnTo>
                  <a:pt x="280" y="23988"/>
                </a:lnTo>
                <a:cubicBezTo>
                  <a:pt x="284" y="23644"/>
                  <a:pt x="284" y="23328"/>
                  <a:pt x="284" y="22999"/>
                </a:cubicBezTo>
                <a:cubicBezTo>
                  <a:pt x="284" y="22667"/>
                  <a:pt x="288" y="22322"/>
                  <a:pt x="288" y="21965"/>
                </a:cubicBezTo>
                <a:cubicBezTo>
                  <a:pt x="296" y="21243"/>
                  <a:pt x="301" y="20468"/>
                  <a:pt x="309" y="19631"/>
                </a:cubicBezTo>
                <a:cubicBezTo>
                  <a:pt x="313" y="18777"/>
                  <a:pt x="309" y="17903"/>
                  <a:pt x="309" y="17041"/>
                </a:cubicBezTo>
                <a:cubicBezTo>
                  <a:pt x="305" y="16188"/>
                  <a:pt x="301" y="15310"/>
                  <a:pt x="301" y="14411"/>
                </a:cubicBezTo>
                <a:cubicBezTo>
                  <a:pt x="296" y="13517"/>
                  <a:pt x="296" y="12676"/>
                  <a:pt x="305" y="11728"/>
                </a:cubicBezTo>
                <a:cubicBezTo>
                  <a:pt x="309" y="10792"/>
                  <a:pt x="313" y="9803"/>
                  <a:pt x="313" y="8761"/>
                </a:cubicBezTo>
                <a:cubicBezTo>
                  <a:pt x="313" y="7780"/>
                  <a:pt x="309" y="6783"/>
                  <a:pt x="309" y="5774"/>
                </a:cubicBezTo>
                <a:cubicBezTo>
                  <a:pt x="309" y="3964"/>
                  <a:pt x="305" y="2122"/>
                  <a:pt x="301" y="177"/>
                </a:cubicBezTo>
                <a:lnTo>
                  <a:pt x="6858" y="165"/>
                </a:lnTo>
                <a:lnTo>
                  <a:pt x="10321" y="152"/>
                </a:lnTo>
                <a:cubicBezTo>
                  <a:pt x="10468" y="152"/>
                  <a:pt x="10616" y="152"/>
                  <a:pt x="10764" y="152"/>
                </a:cubicBezTo>
                <a:cubicBezTo>
                  <a:pt x="11720" y="152"/>
                  <a:pt x="12691" y="162"/>
                  <a:pt x="13689" y="173"/>
                </a:cubicBezTo>
                <a:cubicBezTo>
                  <a:pt x="14268" y="177"/>
                  <a:pt x="14847" y="177"/>
                  <a:pt x="15454" y="177"/>
                </a:cubicBezTo>
                <a:cubicBezTo>
                  <a:pt x="16061" y="177"/>
                  <a:pt x="16640" y="173"/>
                  <a:pt x="17198" y="165"/>
                </a:cubicBezTo>
                <a:lnTo>
                  <a:pt x="17407" y="165"/>
                </a:lnTo>
                <a:lnTo>
                  <a:pt x="17407" y="193"/>
                </a:lnTo>
                <a:lnTo>
                  <a:pt x="17407" y="370"/>
                </a:lnTo>
                <a:cubicBezTo>
                  <a:pt x="17407" y="489"/>
                  <a:pt x="17411" y="608"/>
                  <a:pt x="17411" y="723"/>
                </a:cubicBezTo>
                <a:cubicBezTo>
                  <a:pt x="17411" y="957"/>
                  <a:pt x="17415" y="1190"/>
                  <a:pt x="17415" y="1416"/>
                </a:cubicBezTo>
                <a:cubicBezTo>
                  <a:pt x="17415" y="1872"/>
                  <a:pt x="17419" y="2319"/>
                  <a:pt x="17415" y="2766"/>
                </a:cubicBezTo>
                <a:cubicBezTo>
                  <a:pt x="17407" y="3792"/>
                  <a:pt x="17399" y="4830"/>
                  <a:pt x="17391" y="5885"/>
                </a:cubicBezTo>
                <a:cubicBezTo>
                  <a:pt x="17386" y="6951"/>
                  <a:pt x="17391" y="7998"/>
                  <a:pt x="17391" y="8970"/>
                </a:cubicBezTo>
                <a:cubicBezTo>
                  <a:pt x="17395" y="9955"/>
                  <a:pt x="17395" y="10866"/>
                  <a:pt x="17395" y="11765"/>
                </a:cubicBezTo>
                <a:cubicBezTo>
                  <a:pt x="17399" y="12712"/>
                  <a:pt x="17399" y="13611"/>
                  <a:pt x="17403" y="14444"/>
                </a:cubicBezTo>
                <a:cubicBezTo>
                  <a:pt x="17407" y="15277"/>
                  <a:pt x="17407" y="16077"/>
                  <a:pt x="17407" y="16783"/>
                </a:cubicBezTo>
                <a:cubicBezTo>
                  <a:pt x="17403" y="17505"/>
                  <a:pt x="17399" y="18219"/>
                  <a:pt x="17395" y="18908"/>
                </a:cubicBezTo>
                <a:cubicBezTo>
                  <a:pt x="17386" y="19598"/>
                  <a:pt x="17386" y="20271"/>
                  <a:pt x="17386" y="20898"/>
                </a:cubicBezTo>
                <a:cubicBezTo>
                  <a:pt x="17395" y="21498"/>
                  <a:pt x="17399" y="22035"/>
                  <a:pt x="17399" y="22523"/>
                </a:cubicBezTo>
                <a:cubicBezTo>
                  <a:pt x="17411" y="23504"/>
                  <a:pt x="17423" y="24267"/>
                  <a:pt x="17440" y="24792"/>
                </a:cubicBezTo>
                <a:cubicBezTo>
                  <a:pt x="17456" y="25314"/>
                  <a:pt x="17477" y="25597"/>
                  <a:pt x="17501" y="25601"/>
                </a:cubicBezTo>
                <a:cubicBezTo>
                  <a:pt x="17526" y="25601"/>
                  <a:pt x="17542" y="25330"/>
                  <a:pt x="17559" y="24805"/>
                </a:cubicBezTo>
                <a:cubicBezTo>
                  <a:pt x="17571" y="24280"/>
                  <a:pt x="17579" y="23504"/>
                  <a:pt x="17583" y="22519"/>
                </a:cubicBezTo>
                <a:cubicBezTo>
                  <a:pt x="17588" y="22027"/>
                  <a:pt x="17588" y="21477"/>
                  <a:pt x="17588" y="20890"/>
                </a:cubicBezTo>
                <a:cubicBezTo>
                  <a:pt x="17592" y="20345"/>
                  <a:pt x="17596" y="19737"/>
                  <a:pt x="17600" y="19064"/>
                </a:cubicBezTo>
                <a:cubicBezTo>
                  <a:pt x="17608" y="18387"/>
                  <a:pt x="17616" y="17640"/>
                  <a:pt x="17616" y="16808"/>
                </a:cubicBezTo>
                <a:cubicBezTo>
                  <a:pt x="17616" y="15958"/>
                  <a:pt x="17612" y="15133"/>
                  <a:pt x="17608" y="14268"/>
                </a:cubicBezTo>
                <a:cubicBezTo>
                  <a:pt x="17600" y="13410"/>
                  <a:pt x="17596" y="12540"/>
                  <a:pt x="17592" y="11662"/>
                </a:cubicBezTo>
                <a:cubicBezTo>
                  <a:pt x="17588" y="10706"/>
                  <a:pt x="17579" y="9729"/>
                  <a:pt x="17575" y="8761"/>
                </a:cubicBezTo>
                <a:cubicBezTo>
                  <a:pt x="17567" y="7780"/>
                  <a:pt x="17563" y="6828"/>
                  <a:pt x="17567" y="5844"/>
                </a:cubicBezTo>
                <a:cubicBezTo>
                  <a:pt x="17571" y="4846"/>
                  <a:pt x="17575" y="3780"/>
                  <a:pt x="17579" y="2643"/>
                </a:cubicBezTo>
                <a:cubicBezTo>
                  <a:pt x="17583" y="1744"/>
                  <a:pt x="17571" y="854"/>
                  <a:pt x="17559" y="13"/>
                </a:cubicBezTo>
                <a:lnTo>
                  <a:pt x="16787" y="21"/>
                </a:lnTo>
                <a:cubicBezTo>
                  <a:pt x="16254" y="29"/>
                  <a:pt x="15733" y="37"/>
                  <a:pt x="15228" y="37"/>
                </a:cubicBezTo>
                <a:cubicBezTo>
                  <a:pt x="14703" y="37"/>
                  <a:pt x="14157" y="33"/>
                  <a:pt x="13603" y="29"/>
                </a:cubicBezTo>
                <a:cubicBezTo>
                  <a:pt x="12500" y="21"/>
                  <a:pt x="11301" y="9"/>
                  <a:pt x="10091" y="9"/>
                </a:cubicBezTo>
                <a:lnTo>
                  <a:pt x="6603" y="13"/>
                </a:lnTo>
                <a:lnTo>
                  <a:pt x="108" y="1"/>
                </a:lnTo>
                <a:close/>
              </a:path>
            </a:pathLst>
          </a:custGeom>
          <a:solidFill>
            <a:schemeClr val="accent3"/>
          </a:solidFill>
          <a:ln>
            <a:noFill/>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sp>
        <p:nvSpPr>
          <p:cNvPr id="3537" name="Google Shape;3537;p47"/>
          <p:cNvSpPr txBox="1"/>
          <p:nvPr>
            <p:ph idx="4294967295" type="subTitle"/>
          </p:nvPr>
        </p:nvSpPr>
        <p:spPr>
          <a:xfrm>
            <a:off x="3636175" y="3079100"/>
            <a:ext cx="3753900" cy="1132200"/>
          </a:xfrm>
          <a:prstGeom prst="rect">
            <a:avLst/>
          </a:prstGeom>
        </p:spPr>
        <p:txBody>
          <a:bodyPr anchor="t" anchorCtr="0" bIns="91425" lIns="91425" rIns="91425" spcFirstLastPara="1" tIns="91425" wrap="square">
            <a:noAutofit/>
          </a:bodyPr>
          <a:lstStyle/>
          <a:p>
            <a:pPr algn="ctr" indent="0" lvl="0" marL="0" rtl="0">
              <a:spcBef>
                <a:spcPts val="0"/>
              </a:spcBef>
              <a:spcAft>
                <a:spcPts val="1600"/>
              </a:spcAft>
              <a:buNone/>
            </a:pPr>
            <a:r>
              <a:rPr lang="en"/>
              <a:t>M</a:t>
            </a:r>
            <a:r>
              <a:rPr lang="en"/>
              <a:t>emories and their importance fuel you to create more.</a:t>
            </a:r>
            <a:endParaRPr/>
          </a:p>
        </p:txBody>
      </p:sp>
      <p:grpSp>
        <p:nvGrpSpPr>
          <p:cNvPr id="3538" name="Google Shape;3538;p47"/>
          <p:cNvGrpSpPr/>
          <p:nvPr/>
        </p:nvGrpSpPr>
        <p:grpSpPr>
          <a:xfrm>
            <a:off x="2187080" y="2825141"/>
            <a:ext cx="1393920" cy="920170"/>
            <a:chOff x="3463225" y="1863975"/>
            <a:chExt cx="1899850" cy="1254150"/>
          </a:xfrm>
        </p:grpSpPr>
        <p:sp>
          <p:nvSpPr>
            <p:cNvPr id="3539" name="Google Shape;3539;p47"/>
            <p:cNvSpPr/>
            <p:nvPr/>
          </p:nvSpPr>
          <p:spPr>
            <a:xfrm>
              <a:off x="3463225" y="1863975"/>
              <a:ext cx="1014900" cy="1254150"/>
            </a:xfrm>
            <a:custGeom>
              <a:rect b="b" l="l" r="r" t="t"/>
              <a:pathLst>
                <a:path extrusionOk="0" h="50166" w="40596">
                  <a:moveTo>
                    <a:pt x="25170" y="5683"/>
                  </a:moveTo>
                  <a:lnTo>
                    <a:pt x="25170" y="5683"/>
                  </a:lnTo>
                  <a:cubicBezTo>
                    <a:pt x="24515" y="6790"/>
                    <a:pt x="23979" y="7981"/>
                    <a:pt x="23515" y="9183"/>
                  </a:cubicBezTo>
                  <a:cubicBezTo>
                    <a:pt x="23551" y="8826"/>
                    <a:pt x="23587" y="8469"/>
                    <a:pt x="23622" y="8112"/>
                  </a:cubicBezTo>
                  <a:cubicBezTo>
                    <a:pt x="23646" y="7838"/>
                    <a:pt x="23527" y="7647"/>
                    <a:pt x="23348" y="7516"/>
                  </a:cubicBezTo>
                  <a:cubicBezTo>
                    <a:pt x="23944" y="6873"/>
                    <a:pt x="24563" y="6266"/>
                    <a:pt x="25170" y="5683"/>
                  </a:cubicBezTo>
                  <a:close/>
                  <a:moveTo>
                    <a:pt x="19503" y="12386"/>
                  </a:moveTo>
                  <a:lnTo>
                    <a:pt x="19503" y="12386"/>
                  </a:lnTo>
                  <a:cubicBezTo>
                    <a:pt x="18503" y="14529"/>
                    <a:pt x="17669" y="16756"/>
                    <a:pt x="17038" y="19018"/>
                  </a:cubicBezTo>
                  <a:cubicBezTo>
                    <a:pt x="16979" y="18887"/>
                    <a:pt x="16859" y="18792"/>
                    <a:pt x="16729" y="18780"/>
                  </a:cubicBezTo>
                  <a:cubicBezTo>
                    <a:pt x="16740" y="18661"/>
                    <a:pt x="16740" y="18530"/>
                    <a:pt x="16764" y="18411"/>
                  </a:cubicBezTo>
                  <a:cubicBezTo>
                    <a:pt x="16788" y="18101"/>
                    <a:pt x="16621" y="17863"/>
                    <a:pt x="16407" y="17708"/>
                  </a:cubicBezTo>
                  <a:cubicBezTo>
                    <a:pt x="17312" y="15863"/>
                    <a:pt x="18348" y="14077"/>
                    <a:pt x="19503" y="12386"/>
                  </a:cubicBezTo>
                  <a:close/>
                  <a:moveTo>
                    <a:pt x="21527" y="16113"/>
                  </a:moveTo>
                  <a:lnTo>
                    <a:pt x="21527" y="16113"/>
                  </a:lnTo>
                  <a:cubicBezTo>
                    <a:pt x="21467" y="19030"/>
                    <a:pt x="21598" y="21970"/>
                    <a:pt x="22098" y="24780"/>
                  </a:cubicBezTo>
                  <a:cubicBezTo>
                    <a:pt x="22039" y="24780"/>
                    <a:pt x="21967" y="24792"/>
                    <a:pt x="21908" y="24792"/>
                  </a:cubicBezTo>
                  <a:cubicBezTo>
                    <a:pt x="21312" y="23316"/>
                    <a:pt x="20824" y="21792"/>
                    <a:pt x="20419" y="20208"/>
                  </a:cubicBezTo>
                  <a:cubicBezTo>
                    <a:pt x="20765" y="18851"/>
                    <a:pt x="21134" y="17482"/>
                    <a:pt x="21527" y="16113"/>
                  </a:cubicBezTo>
                  <a:close/>
                  <a:moveTo>
                    <a:pt x="20038" y="21875"/>
                  </a:moveTo>
                  <a:cubicBezTo>
                    <a:pt x="20288" y="22923"/>
                    <a:pt x="20598" y="23935"/>
                    <a:pt x="20943" y="24923"/>
                  </a:cubicBezTo>
                  <a:cubicBezTo>
                    <a:pt x="20408" y="25030"/>
                    <a:pt x="19884" y="25197"/>
                    <a:pt x="19360" y="25423"/>
                  </a:cubicBezTo>
                  <a:cubicBezTo>
                    <a:pt x="19526" y="24245"/>
                    <a:pt x="19765" y="23054"/>
                    <a:pt x="20038" y="21875"/>
                  </a:cubicBezTo>
                  <a:close/>
                  <a:moveTo>
                    <a:pt x="21205" y="11398"/>
                  </a:moveTo>
                  <a:lnTo>
                    <a:pt x="21205" y="11398"/>
                  </a:lnTo>
                  <a:cubicBezTo>
                    <a:pt x="19860" y="16553"/>
                    <a:pt x="18288" y="21506"/>
                    <a:pt x="17776" y="26340"/>
                  </a:cubicBezTo>
                  <a:cubicBezTo>
                    <a:pt x="17657" y="26435"/>
                    <a:pt x="17550" y="26531"/>
                    <a:pt x="17443" y="26626"/>
                  </a:cubicBezTo>
                  <a:cubicBezTo>
                    <a:pt x="17491" y="21482"/>
                    <a:pt x="19050" y="16208"/>
                    <a:pt x="21205" y="11398"/>
                  </a:cubicBezTo>
                  <a:close/>
                  <a:moveTo>
                    <a:pt x="14764" y="23292"/>
                  </a:moveTo>
                  <a:lnTo>
                    <a:pt x="14764" y="23292"/>
                  </a:lnTo>
                  <a:cubicBezTo>
                    <a:pt x="14704" y="24983"/>
                    <a:pt x="14740" y="26697"/>
                    <a:pt x="14859" y="28364"/>
                  </a:cubicBezTo>
                  <a:cubicBezTo>
                    <a:pt x="14824" y="28281"/>
                    <a:pt x="14776" y="28197"/>
                    <a:pt x="14740" y="28102"/>
                  </a:cubicBezTo>
                  <a:cubicBezTo>
                    <a:pt x="14666" y="27944"/>
                    <a:pt x="14517" y="27860"/>
                    <a:pt x="14376" y="27860"/>
                  </a:cubicBezTo>
                  <a:cubicBezTo>
                    <a:pt x="14358" y="27860"/>
                    <a:pt x="14341" y="27861"/>
                    <a:pt x="14323" y="27864"/>
                  </a:cubicBezTo>
                  <a:cubicBezTo>
                    <a:pt x="14157" y="26531"/>
                    <a:pt x="14216" y="25185"/>
                    <a:pt x="14585" y="23840"/>
                  </a:cubicBezTo>
                  <a:cubicBezTo>
                    <a:pt x="14645" y="23661"/>
                    <a:pt x="14704" y="23471"/>
                    <a:pt x="14764" y="23292"/>
                  </a:cubicBezTo>
                  <a:close/>
                  <a:moveTo>
                    <a:pt x="21551" y="26566"/>
                  </a:moveTo>
                  <a:cubicBezTo>
                    <a:pt x="21670" y="26876"/>
                    <a:pt x="21824" y="27185"/>
                    <a:pt x="21943" y="27507"/>
                  </a:cubicBezTo>
                  <a:cubicBezTo>
                    <a:pt x="20836" y="27638"/>
                    <a:pt x="19884" y="28126"/>
                    <a:pt x="19229" y="29138"/>
                  </a:cubicBezTo>
                  <a:cubicBezTo>
                    <a:pt x="19705" y="27638"/>
                    <a:pt x="20479" y="26792"/>
                    <a:pt x="21551" y="26566"/>
                  </a:cubicBezTo>
                  <a:close/>
                  <a:moveTo>
                    <a:pt x="25896" y="25507"/>
                  </a:moveTo>
                  <a:lnTo>
                    <a:pt x="25896" y="25507"/>
                  </a:lnTo>
                  <a:cubicBezTo>
                    <a:pt x="29123" y="25911"/>
                    <a:pt x="32135" y="27483"/>
                    <a:pt x="34171" y="29793"/>
                  </a:cubicBezTo>
                  <a:cubicBezTo>
                    <a:pt x="33826" y="29555"/>
                    <a:pt x="33469" y="29364"/>
                    <a:pt x="33100" y="29233"/>
                  </a:cubicBezTo>
                  <a:cubicBezTo>
                    <a:pt x="33040" y="29209"/>
                    <a:pt x="32992" y="29198"/>
                    <a:pt x="32933" y="29198"/>
                  </a:cubicBezTo>
                  <a:cubicBezTo>
                    <a:pt x="31707" y="28364"/>
                    <a:pt x="30337" y="27721"/>
                    <a:pt x="28944" y="27340"/>
                  </a:cubicBezTo>
                  <a:cubicBezTo>
                    <a:pt x="27992" y="26578"/>
                    <a:pt x="26968" y="25959"/>
                    <a:pt x="25896" y="25507"/>
                  </a:cubicBezTo>
                  <a:close/>
                  <a:moveTo>
                    <a:pt x="28825" y="29364"/>
                  </a:moveTo>
                  <a:cubicBezTo>
                    <a:pt x="29563" y="30019"/>
                    <a:pt x="30302" y="30864"/>
                    <a:pt x="30945" y="31817"/>
                  </a:cubicBezTo>
                  <a:cubicBezTo>
                    <a:pt x="30075" y="30936"/>
                    <a:pt x="29123" y="30150"/>
                    <a:pt x="28135" y="29495"/>
                  </a:cubicBezTo>
                  <a:cubicBezTo>
                    <a:pt x="28349" y="29436"/>
                    <a:pt x="28587" y="29388"/>
                    <a:pt x="28825" y="29364"/>
                  </a:cubicBezTo>
                  <a:close/>
                  <a:moveTo>
                    <a:pt x="28147" y="31019"/>
                  </a:moveTo>
                  <a:lnTo>
                    <a:pt x="28147" y="31019"/>
                  </a:lnTo>
                  <a:cubicBezTo>
                    <a:pt x="28540" y="31329"/>
                    <a:pt x="28932" y="31686"/>
                    <a:pt x="29325" y="32115"/>
                  </a:cubicBezTo>
                  <a:cubicBezTo>
                    <a:pt x="30659" y="33400"/>
                    <a:pt x="31671" y="34889"/>
                    <a:pt x="32373" y="36567"/>
                  </a:cubicBezTo>
                  <a:cubicBezTo>
                    <a:pt x="31087" y="34615"/>
                    <a:pt x="29683" y="32805"/>
                    <a:pt x="28147" y="31019"/>
                  </a:cubicBezTo>
                  <a:close/>
                  <a:moveTo>
                    <a:pt x="26611" y="30138"/>
                  </a:moveTo>
                  <a:cubicBezTo>
                    <a:pt x="26718" y="30186"/>
                    <a:pt x="26825" y="30221"/>
                    <a:pt x="26908" y="30269"/>
                  </a:cubicBezTo>
                  <a:cubicBezTo>
                    <a:pt x="26670" y="30448"/>
                    <a:pt x="26539" y="30805"/>
                    <a:pt x="26789" y="31103"/>
                  </a:cubicBezTo>
                  <a:cubicBezTo>
                    <a:pt x="28397" y="33055"/>
                    <a:pt x="29778" y="35043"/>
                    <a:pt x="31076" y="37151"/>
                  </a:cubicBezTo>
                  <a:cubicBezTo>
                    <a:pt x="30790" y="36948"/>
                    <a:pt x="30528" y="36758"/>
                    <a:pt x="30254" y="36556"/>
                  </a:cubicBezTo>
                  <a:cubicBezTo>
                    <a:pt x="29218" y="34210"/>
                    <a:pt x="27468" y="31888"/>
                    <a:pt x="25706" y="30793"/>
                  </a:cubicBezTo>
                  <a:cubicBezTo>
                    <a:pt x="25992" y="30543"/>
                    <a:pt x="26301" y="30329"/>
                    <a:pt x="26611" y="30138"/>
                  </a:cubicBezTo>
                  <a:close/>
                  <a:moveTo>
                    <a:pt x="20693" y="30864"/>
                  </a:moveTo>
                  <a:cubicBezTo>
                    <a:pt x="20515" y="31567"/>
                    <a:pt x="20431" y="32365"/>
                    <a:pt x="20467" y="33293"/>
                  </a:cubicBezTo>
                  <a:cubicBezTo>
                    <a:pt x="20539" y="34686"/>
                    <a:pt x="21146" y="36294"/>
                    <a:pt x="22074" y="37818"/>
                  </a:cubicBezTo>
                  <a:cubicBezTo>
                    <a:pt x="21622" y="37449"/>
                    <a:pt x="21193" y="37056"/>
                    <a:pt x="20789" y="36663"/>
                  </a:cubicBezTo>
                  <a:cubicBezTo>
                    <a:pt x="19919" y="34984"/>
                    <a:pt x="19646" y="33174"/>
                    <a:pt x="20003" y="31222"/>
                  </a:cubicBezTo>
                  <a:cubicBezTo>
                    <a:pt x="20241" y="31091"/>
                    <a:pt x="20467" y="30983"/>
                    <a:pt x="20693" y="30864"/>
                  </a:cubicBezTo>
                  <a:close/>
                  <a:moveTo>
                    <a:pt x="31326" y="29710"/>
                  </a:moveTo>
                  <a:cubicBezTo>
                    <a:pt x="31730" y="29888"/>
                    <a:pt x="32111" y="30126"/>
                    <a:pt x="32504" y="30400"/>
                  </a:cubicBezTo>
                  <a:cubicBezTo>
                    <a:pt x="33338" y="31865"/>
                    <a:pt x="35421" y="36056"/>
                    <a:pt x="35278" y="38889"/>
                  </a:cubicBezTo>
                  <a:cubicBezTo>
                    <a:pt x="35040" y="38996"/>
                    <a:pt x="34755" y="39115"/>
                    <a:pt x="34445" y="39258"/>
                  </a:cubicBezTo>
                  <a:cubicBezTo>
                    <a:pt x="34469" y="38973"/>
                    <a:pt x="34505" y="38699"/>
                    <a:pt x="34505" y="38377"/>
                  </a:cubicBezTo>
                  <a:cubicBezTo>
                    <a:pt x="34481" y="38103"/>
                    <a:pt x="34445" y="37806"/>
                    <a:pt x="34385" y="37508"/>
                  </a:cubicBezTo>
                  <a:cubicBezTo>
                    <a:pt x="34350" y="34829"/>
                    <a:pt x="33159" y="32007"/>
                    <a:pt x="31326" y="29710"/>
                  </a:cubicBezTo>
                  <a:close/>
                  <a:moveTo>
                    <a:pt x="24170" y="33984"/>
                  </a:moveTo>
                  <a:cubicBezTo>
                    <a:pt x="25182" y="36103"/>
                    <a:pt x="26575" y="38008"/>
                    <a:pt x="28301" y="39532"/>
                  </a:cubicBezTo>
                  <a:cubicBezTo>
                    <a:pt x="28444" y="39782"/>
                    <a:pt x="28587" y="40044"/>
                    <a:pt x="28742" y="40306"/>
                  </a:cubicBezTo>
                  <a:cubicBezTo>
                    <a:pt x="27754" y="39413"/>
                    <a:pt x="26825" y="38484"/>
                    <a:pt x="25944" y="37484"/>
                  </a:cubicBezTo>
                  <a:cubicBezTo>
                    <a:pt x="23860" y="36258"/>
                    <a:pt x="23289" y="35079"/>
                    <a:pt x="24170" y="33984"/>
                  </a:cubicBezTo>
                  <a:close/>
                  <a:moveTo>
                    <a:pt x="23634" y="36937"/>
                  </a:moveTo>
                  <a:lnTo>
                    <a:pt x="23634" y="36937"/>
                  </a:lnTo>
                  <a:cubicBezTo>
                    <a:pt x="24825" y="38234"/>
                    <a:pt x="26146" y="39425"/>
                    <a:pt x="26920" y="40330"/>
                  </a:cubicBezTo>
                  <a:cubicBezTo>
                    <a:pt x="26492" y="40139"/>
                    <a:pt x="26087" y="39830"/>
                    <a:pt x="25706" y="39365"/>
                  </a:cubicBezTo>
                  <a:cubicBezTo>
                    <a:pt x="24622" y="38699"/>
                    <a:pt x="23968" y="37841"/>
                    <a:pt x="23634" y="36937"/>
                  </a:cubicBezTo>
                  <a:close/>
                  <a:moveTo>
                    <a:pt x="13883" y="30805"/>
                  </a:moveTo>
                  <a:cubicBezTo>
                    <a:pt x="14454" y="32472"/>
                    <a:pt x="15312" y="34127"/>
                    <a:pt x="16359" y="35698"/>
                  </a:cubicBezTo>
                  <a:cubicBezTo>
                    <a:pt x="17086" y="37615"/>
                    <a:pt x="18098" y="39425"/>
                    <a:pt x="19526" y="41020"/>
                  </a:cubicBezTo>
                  <a:cubicBezTo>
                    <a:pt x="18086" y="40235"/>
                    <a:pt x="16788" y="39246"/>
                    <a:pt x="15752" y="37853"/>
                  </a:cubicBezTo>
                  <a:cubicBezTo>
                    <a:pt x="14693" y="36472"/>
                    <a:pt x="13942" y="35043"/>
                    <a:pt x="13811" y="33258"/>
                  </a:cubicBezTo>
                  <a:cubicBezTo>
                    <a:pt x="13764" y="32722"/>
                    <a:pt x="13740" y="31567"/>
                    <a:pt x="13883" y="30805"/>
                  </a:cubicBezTo>
                  <a:close/>
                  <a:moveTo>
                    <a:pt x="23968" y="42140"/>
                  </a:moveTo>
                  <a:lnTo>
                    <a:pt x="23968" y="42140"/>
                  </a:lnTo>
                  <a:cubicBezTo>
                    <a:pt x="25051" y="42961"/>
                    <a:pt x="26206" y="43604"/>
                    <a:pt x="27337" y="43961"/>
                  </a:cubicBezTo>
                  <a:cubicBezTo>
                    <a:pt x="27182" y="44080"/>
                    <a:pt x="27004" y="44164"/>
                    <a:pt x="26825" y="44259"/>
                  </a:cubicBezTo>
                  <a:cubicBezTo>
                    <a:pt x="25789" y="43783"/>
                    <a:pt x="24813" y="42973"/>
                    <a:pt x="23968" y="42140"/>
                  </a:cubicBezTo>
                  <a:close/>
                  <a:moveTo>
                    <a:pt x="15847" y="39925"/>
                  </a:moveTo>
                  <a:cubicBezTo>
                    <a:pt x="18110" y="41997"/>
                    <a:pt x="21122" y="43545"/>
                    <a:pt x="23920" y="44330"/>
                  </a:cubicBezTo>
                  <a:cubicBezTo>
                    <a:pt x="23932" y="44342"/>
                    <a:pt x="23950" y="44342"/>
                    <a:pt x="23969" y="44342"/>
                  </a:cubicBezTo>
                  <a:cubicBezTo>
                    <a:pt x="23988" y="44342"/>
                    <a:pt x="24009" y="44342"/>
                    <a:pt x="24027" y="44354"/>
                  </a:cubicBezTo>
                  <a:lnTo>
                    <a:pt x="24420" y="44664"/>
                  </a:lnTo>
                  <a:cubicBezTo>
                    <a:pt x="24229" y="44652"/>
                    <a:pt x="24027" y="44628"/>
                    <a:pt x="23825" y="44592"/>
                  </a:cubicBezTo>
                  <a:cubicBezTo>
                    <a:pt x="20419" y="44390"/>
                    <a:pt x="17693" y="42533"/>
                    <a:pt x="15847" y="39925"/>
                  </a:cubicBezTo>
                  <a:close/>
                  <a:moveTo>
                    <a:pt x="31588" y="43533"/>
                  </a:moveTo>
                  <a:cubicBezTo>
                    <a:pt x="31980" y="43759"/>
                    <a:pt x="32433" y="43914"/>
                    <a:pt x="32909" y="43973"/>
                  </a:cubicBezTo>
                  <a:cubicBezTo>
                    <a:pt x="32064" y="44522"/>
                    <a:pt x="31033" y="44846"/>
                    <a:pt x="29780" y="44846"/>
                  </a:cubicBezTo>
                  <a:cubicBezTo>
                    <a:pt x="29620" y="44846"/>
                    <a:pt x="29457" y="44841"/>
                    <a:pt x="29290" y="44830"/>
                  </a:cubicBezTo>
                  <a:cubicBezTo>
                    <a:pt x="29718" y="44604"/>
                    <a:pt x="30135" y="44330"/>
                    <a:pt x="30552" y="44033"/>
                  </a:cubicBezTo>
                  <a:cubicBezTo>
                    <a:pt x="30909" y="43914"/>
                    <a:pt x="31254" y="43759"/>
                    <a:pt x="31588" y="43533"/>
                  </a:cubicBezTo>
                  <a:close/>
                  <a:moveTo>
                    <a:pt x="21050" y="45759"/>
                  </a:moveTo>
                  <a:lnTo>
                    <a:pt x="21050" y="45759"/>
                  </a:lnTo>
                  <a:cubicBezTo>
                    <a:pt x="22009" y="46017"/>
                    <a:pt x="22990" y="46150"/>
                    <a:pt x="23973" y="46150"/>
                  </a:cubicBezTo>
                  <a:cubicBezTo>
                    <a:pt x="24759" y="46150"/>
                    <a:pt x="25547" y="46065"/>
                    <a:pt x="26325" y="45890"/>
                  </a:cubicBezTo>
                  <a:cubicBezTo>
                    <a:pt x="27075" y="46307"/>
                    <a:pt x="27849" y="46676"/>
                    <a:pt x="28623" y="46890"/>
                  </a:cubicBezTo>
                  <a:cubicBezTo>
                    <a:pt x="27936" y="47022"/>
                    <a:pt x="27234" y="47087"/>
                    <a:pt x="26528" y="47087"/>
                  </a:cubicBezTo>
                  <a:cubicBezTo>
                    <a:pt x="24676" y="47087"/>
                    <a:pt x="22792" y="46638"/>
                    <a:pt x="21050" y="45759"/>
                  </a:cubicBezTo>
                  <a:close/>
                  <a:moveTo>
                    <a:pt x="29377" y="0"/>
                  </a:moveTo>
                  <a:cubicBezTo>
                    <a:pt x="29260" y="0"/>
                    <a:pt x="29135" y="24"/>
                    <a:pt x="29004" y="75"/>
                  </a:cubicBezTo>
                  <a:cubicBezTo>
                    <a:pt x="12454" y="6397"/>
                    <a:pt x="0" y="43259"/>
                    <a:pt x="22860" y="49676"/>
                  </a:cubicBezTo>
                  <a:cubicBezTo>
                    <a:pt x="24041" y="50009"/>
                    <a:pt x="25216" y="50166"/>
                    <a:pt x="26363" y="50166"/>
                  </a:cubicBezTo>
                  <a:cubicBezTo>
                    <a:pt x="32982" y="50166"/>
                    <a:pt x="38707" y="44944"/>
                    <a:pt x="39529" y="38044"/>
                  </a:cubicBezTo>
                  <a:cubicBezTo>
                    <a:pt x="40596" y="29154"/>
                    <a:pt x="32624" y="22601"/>
                    <a:pt x="24283" y="22601"/>
                  </a:cubicBezTo>
                  <a:cubicBezTo>
                    <a:pt x="24245" y="22601"/>
                    <a:pt x="24208" y="22601"/>
                    <a:pt x="24170" y="22601"/>
                  </a:cubicBezTo>
                  <a:cubicBezTo>
                    <a:pt x="23622" y="15255"/>
                    <a:pt x="25932" y="9600"/>
                    <a:pt x="29802" y="3254"/>
                  </a:cubicBezTo>
                  <a:cubicBezTo>
                    <a:pt x="30052" y="2837"/>
                    <a:pt x="29980" y="2420"/>
                    <a:pt x="29754" y="2111"/>
                  </a:cubicBezTo>
                  <a:cubicBezTo>
                    <a:pt x="29778" y="2099"/>
                    <a:pt x="29813" y="2063"/>
                    <a:pt x="29837" y="2051"/>
                  </a:cubicBezTo>
                  <a:cubicBezTo>
                    <a:pt x="30727" y="1511"/>
                    <a:pt x="30316" y="0"/>
                    <a:pt x="29377" y="0"/>
                  </a:cubicBezTo>
                  <a:close/>
                </a:path>
              </a:pathLst>
            </a:custGeom>
            <a:solidFill>
              <a:schemeClr val="lt2"/>
            </a:solidFill>
            <a:ln>
              <a:noFill/>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sp>
          <p:nvSpPr>
            <p:cNvPr id="3540" name="Google Shape;3540;p47"/>
            <p:cNvSpPr/>
            <p:nvPr/>
          </p:nvSpPr>
          <p:spPr>
            <a:xfrm>
              <a:off x="4348450" y="1863975"/>
              <a:ext cx="1014625" cy="1254150"/>
            </a:xfrm>
            <a:custGeom>
              <a:rect b="b" l="l" r="r" t="t"/>
              <a:pathLst>
                <a:path extrusionOk="0" h="50166" w="40585">
                  <a:moveTo>
                    <a:pt x="25170" y="5683"/>
                  </a:moveTo>
                  <a:lnTo>
                    <a:pt x="25170" y="5683"/>
                  </a:lnTo>
                  <a:cubicBezTo>
                    <a:pt x="24503" y="6790"/>
                    <a:pt x="23980" y="7981"/>
                    <a:pt x="23515" y="9183"/>
                  </a:cubicBezTo>
                  <a:cubicBezTo>
                    <a:pt x="23539" y="8826"/>
                    <a:pt x="23587" y="8469"/>
                    <a:pt x="23622" y="8112"/>
                  </a:cubicBezTo>
                  <a:cubicBezTo>
                    <a:pt x="23646" y="7838"/>
                    <a:pt x="23527" y="7647"/>
                    <a:pt x="23349" y="7516"/>
                  </a:cubicBezTo>
                  <a:cubicBezTo>
                    <a:pt x="23944" y="6873"/>
                    <a:pt x="24551" y="6266"/>
                    <a:pt x="25170" y="5683"/>
                  </a:cubicBezTo>
                  <a:close/>
                  <a:moveTo>
                    <a:pt x="19491" y="12386"/>
                  </a:moveTo>
                  <a:lnTo>
                    <a:pt x="19491" y="12386"/>
                  </a:lnTo>
                  <a:cubicBezTo>
                    <a:pt x="18503" y="14529"/>
                    <a:pt x="17669" y="16756"/>
                    <a:pt x="17038" y="19018"/>
                  </a:cubicBezTo>
                  <a:cubicBezTo>
                    <a:pt x="16979" y="18887"/>
                    <a:pt x="16860" y="18792"/>
                    <a:pt x="16729" y="18780"/>
                  </a:cubicBezTo>
                  <a:cubicBezTo>
                    <a:pt x="16741" y="18661"/>
                    <a:pt x="16741" y="18530"/>
                    <a:pt x="16753" y="18411"/>
                  </a:cubicBezTo>
                  <a:cubicBezTo>
                    <a:pt x="16788" y="18101"/>
                    <a:pt x="16622" y="17863"/>
                    <a:pt x="16395" y="17708"/>
                  </a:cubicBezTo>
                  <a:cubicBezTo>
                    <a:pt x="17312" y="15863"/>
                    <a:pt x="18348" y="14077"/>
                    <a:pt x="19491" y="12386"/>
                  </a:cubicBezTo>
                  <a:close/>
                  <a:moveTo>
                    <a:pt x="21503" y="16113"/>
                  </a:moveTo>
                  <a:cubicBezTo>
                    <a:pt x="21455" y="19030"/>
                    <a:pt x="21598" y="21970"/>
                    <a:pt x="22087" y="24780"/>
                  </a:cubicBezTo>
                  <a:cubicBezTo>
                    <a:pt x="22027" y="24780"/>
                    <a:pt x="21944" y="24792"/>
                    <a:pt x="21896" y="24792"/>
                  </a:cubicBezTo>
                  <a:cubicBezTo>
                    <a:pt x="21301" y="23316"/>
                    <a:pt x="20801" y="21792"/>
                    <a:pt x="20408" y="20208"/>
                  </a:cubicBezTo>
                  <a:cubicBezTo>
                    <a:pt x="20741" y="18851"/>
                    <a:pt x="21110" y="17482"/>
                    <a:pt x="21503" y="16113"/>
                  </a:cubicBezTo>
                  <a:close/>
                  <a:moveTo>
                    <a:pt x="20027" y="21875"/>
                  </a:moveTo>
                  <a:cubicBezTo>
                    <a:pt x="20289" y="22923"/>
                    <a:pt x="20598" y="23935"/>
                    <a:pt x="20932" y="24923"/>
                  </a:cubicBezTo>
                  <a:cubicBezTo>
                    <a:pt x="20408" y="25030"/>
                    <a:pt x="19884" y="25197"/>
                    <a:pt x="19360" y="25423"/>
                  </a:cubicBezTo>
                  <a:cubicBezTo>
                    <a:pt x="19527" y="24245"/>
                    <a:pt x="19765" y="23054"/>
                    <a:pt x="20027" y="21875"/>
                  </a:cubicBezTo>
                  <a:close/>
                  <a:moveTo>
                    <a:pt x="21205" y="11398"/>
                  </a:moveTo>
                  <a:lnTo>
                    <a:pt x="21205" y="11398"/>
                  </a:lnTo>
                  <a:cubicBezTo>
                    <a:pt x="19848" y="16553"/>
                    <a:pt x="18288" y="21506"/>
                    <a:pt x="17765" y="26340"/>
                  </a:cubicBezTo>
                  <a:cubicBezTo>
                    <a:pt x="17645" y="26435"/>
                    <a:pt x="17538" y="26531"/>
                    <a:pt x="17443" y="26626"/>
                  </a:cubicBezTo>
                  <a:cubicBezTo>
                    <a:pt x="17479" y="21482"/>
                    <a:pt x="19050" y="16208"/>
                    <a:pt x="21205" y="11398"/>
                  </a:cubicBezTo>
                  <a:close/>
                  <a:moveTo>
                    <a:pt x="14752" y="23292"/>
                  </a:moveTo>
                  <a:cubicBezTo>
                    <a:pt x="14681" y="24983"/>
                    <a:pt x="14717" y="26697"/>
                    <a:pt x="14836" y="28364"/>
                  </a:cubicBezTo>
                  <a:cubicBezTo>
                    <a:pt x="14800" y="28281"/>
                    <a:pt x="14764" y="28197"/>
                    <a:pt x="14717" y="28102"/>
                  </a:cubicBezTo>
                  <a:cubicBezTo>
                    <a:pt x="14653" y="27944"/>
                    <a:pt x="14505" y="27860"/>
                    <a:pt x="14356" y="27860"/>
                  </a:cubicBezTo>
                  <a:cubicBezTo>
                    <a:pt x="14337" y="27860"/>
                    <a:pt x="14318" y="27861"/>
                    <a:pt x="14300" y="27864"/>
                  </a:cubicBezTo>
                  <a:cubicBezTo>
                    <a:pt x="14133" y="26531"/>
                    <a:pt x="14216" y="25185"/>
                    <a:pt x="14562" y="23840"/>
                  </a:cubicBezTo>
                  <a:cubicBezTo>
                    <a:pt x="14633" y="23661"/>
                    <a:pt x="14681" y="23471"/>
                    <a:pt x="14752" y="23292"/>
                  </a:cubicBezTo>
                  <a:close/>
                  <a:moveTo>
                    <a:pt x="21551" y="26566"/>
                  </a:moveTo>
                  <a:cubicBezTo>
                    <a:pt x="21670" y="26876"/>
                    <a:pt x="21813" y="27185"/>
                    <a:pt x="21932" y="27507"/>
                  </a:cubicBezTo>
                  <a:cubicBezTo>
                    <a:pt x="20836" y="27638"/>
                    <a:pt x="19884" y="28126"/>
                    <a:pt x="19229" y="29138"/>
                  </a:cubicBezTo>
                  <a:cubicBezTo>
                    <a:pt x="19705" y="27638"/>
                    <a:pt x="20479" y="26792"/>
                    <a:pt x="21551" y="26566"/>
                  </a:cubicBezTo>
                  <a:close/>
                  <a:moveTo>
                    <a:pt x="25897" y="25507"/>
                  </a:moveTo>
                  <a:lnTo>
                    <a:pt x="25897" y="25507"/>
                  </a:lnTo>
                  <a:cubicBezTo>
                    <a:pt x="29123" y="25911"/>
                    <a:pt x="32112" y="27483"/>
                    <a:pt x="34171" y="29793"/>
                  </a:cubicBezTo>
                  <a:cubicBezTo>
                    <a:pt x="33826" y="29555"/>
                    <a:pt x="33469" y="29364"/>
                    <a:pt x="33100" y="29233"/>
                  </a:cubicBezTo>
                  <a:cubicBezTo>
                    <a:pt x="33040" y="29209"/>
                    <a:pt x="32993" y="29198"/>
                    <a:pt x="32933" y="29198"/>
                  </a:cubicBezTo>
                  <a:cubicBezTo>
                    <a:pt x="31695" y="28364"/>
                    <a:pt x="30326" y="27721"/>
                    <a:pt x="28945" y="27340"/>
                  </a:cubicBezTo>
                  <a:cubicBezTo>
                    <a:pt x="27992" y="26578"/>
                    <a:pt x="26968" y="25959"/>
                    <a:pt x="25897" y="25507"/>
                  </a:cubicBezTo>
                  <a:close/>
                  <a:moveTo>
                    <a:pt x="28825" y="29364"/>
                  </a:moveTo>
                  <a:cubicBezTo>
                    <a:pt x="29552" y="30019"/>
                    <a:pt x="30302" y="30864"/>
                    <a:pt x="30945" y="31817"/>
                  </a:cubicBezTo>
                  <a:cubicBezTo>
                    <a:pt x="30076" y="30936"/>
                    <a:pt x="29123" y="30150"/>
                    <a:pt x="28123" y="29495"/>
                  </a:cubicBezTo>
                  <a:cubicBezTo>
                    <a:pt x="28349" y="29436"/>
                    <a:pt x="28587" y="29388"/>
                    <a:pt x="28825" y="29364"/>
                  </a:cubicBezTo>
                  <a:close/>
                  <a:moveTo>
                    <a:pt x="28123" y="31019"/>
                  </a:moveTo>
                  <a:lnTo>
                    <a:pt x="28123" y="31019"/>
                  </a:lnTo>
                  <a:cubicBezTo>
                    <a:pt x="28540" y="31329"/>
                    <a:pt x="28933" y="31686"/>
                    <a:pt x="29302" y="32115"/>
                  </a:cubicBezTo>
                  <a:cubicBezTo>
                    <a:pt x="30635" y="33400"/>
                    <a:pt x="31659" y="34889"/>
                    <a:pt x="32350" y="36567"/>
                  </a:cubicBezTo>
                  <a:cubicBezTo>
                    <a:pt x="31076" y="34615"/>
                    <a:pt x="29659" y="32805"/>
                    <a:pt x="28123" y="31019"/>
                  </a:cubicBezTo>
                  <a:close/>
                  <a:moveTo>
                    <a:pt x="26611" y="30138"/>
                  </a:moveTo>
                  <a:cubicBezTo>
                    <a:pt x="26718" y="30186"/>
                    <a:pt x="26813" y="30221"/>
                    <a:pt x="26909" y="30269"/>
                  </a:cubicBezTo>
                  <a:cubicBezTo>
                    <a:pt x="26670" y="30448"/>
                    <a:pt x="26539" y="30805"/>
                    <a:pt x="26789" y="31103"/>
                  </a:cubicBezTo>
                  <a:cubicBezTo>
                    <a:pt x="28397" y="33055"/>
                    <a:pt x="29778" y="35043"/>
                    <a:pt x="31076" y="37151"/>
                  </a:cubicBezTo>
                  <a:cubicBezTo>
                    <a:pt x="30790" y="36948"/>
                    <a:pt x="30528" y="36758"/>
                    <a:pt x="30254" y="36556"/>
                  </a:cubicBezTo>
                  <a:cubicBezTo>
                    <a:pt x="29218" y="34210"/>
                    <a:pt x="27468" y="31888"/>
                    <a:pt x="25706" y="30793"/>
                  </a:cubicBezTo>
                  <a:cubicBezTo>
                    <a:pt x="25980" y="30543"/>
                    <a:pt x="26301" y="30329"/>
                    <a:pt x="26611" y="30138"/>
                  </a:cubicBezTo>
                  <a:close/>
                  <a:moveTo>
                    <a:pt x="20682" y="30864"/>
                  </a:moveTo>
                  <a:lnTo>
                    <a:pt x="20682" y="30864"/>
                  </a:lnTo>
                  <a:cubicBezTo>
                    <a:pt x="20503" y="31567"/>
                    <a:pt x="20432" y="32365"/>
                    <a:pt x="20467" y="33293"/>
                  </a:cubicBezTo>
                  <a:cubicBezTo>
                    <a:pt x="20539" y="34686"/>
                    <a:pt x="21146" y="36294"/>
                    <a:pt x="22075" y="37818"/>
                  </a:cubicBezTo>
                  <a:cubicBezTo>
                    <a:pt x="21622" y="37449"/>
                    <a:pt x="21194" y="37056"/>
                    <a:pt x="20789" y="36663"/>
                  </a:cubicBezTo>
                  <a:cubicBezTo>
                    <a:pt x="19908" y="34984"/>
                    <a:pt x="19646" y="33174"/>
                    <a:pt x="20003" y="31222"/>
                  </a:cubicBezTo>
                  <a:cubicBezTo>
                    <a:pt x="20241" y="31091"/>
                    <a:pt x="20467" y="30983"/>
                    <a:pt x="20682" y="30864"/>
                  </a:cubicBezTo>
                  <a:close/>
                  <a:moveTo>
                    <a:pt x="31326" y="29710"/>
                  </a:moveTo>
                  <a:lnTo>
                    <a:pt x="31326" y="29710"/>
                  </a:lnTo>
                  <a:cubicBezTo>
                    <a:pt x="31731" y="29888"/>
                    <a:pt x="32112" y="30126"/>
                    <a:pt x="32504" y="30400"/>
                  </a:cubicBezTo>
                  <a:cubicBezTo>
                    <a:pt x="33338" y="31865"/>
                    <a:pt x="35422" y="36056"/>
                    <a:pt x="35267" y="38889"/>
                  </a:cubicBezTo>
                  <a:cubicBezTo>
                    <a:pt x="35029" y="38996"/>
                    <a:pt x="34743" y="39115"/>
                    <a:pt x="34433" y="39258"/>
                  </a:cubicBezTo>
                  <a:cubicBezTo>
                    <a:pt x="34469" y="38973"/>
                    <a:pt x="34493" y="38699"/>
                    <a:pt x="34493" y="38377"/>
                  </a:cubicBezTo>
                  <a:cubicBezTo>
                    <a:pt x="34481" y="38103"/>
                    <a:pt x="34433" y="37806"/>
                    <a:pt x="34374" y="37508"/>
                  </a:cubicBezTo>
                  <a:cubicBezTo>
                    <a:pt x="34350" y="34829"/>
                    <a:pt x="33159" y="32007"/>
                    <a:pt x="31326" y="29710"/>
                  </a:cubicBezTo>
                  <a:close/>
                  <a:moveTo>
                    <a:pt x="24158" y="33984"/>
                  </a:moveTo>
                  <a:lnTo>
                    <a:pt x="24158" y="33984"/>
                  </a:lnTo>
                  <a:cubicBezTo>
                    <a:pt x="25170" y="36103"/>
                    <a:pt x="26563" y="38008"/>
                    <a:pt x="28290" y="39532"/>
                  </a:cubicBezTo>
                  <a:cubicBezTo>
                    <a:pt x="28421" y="39782"/>
                    <a:pt x="28575" y="40044"/>
                    <a:pt x="28718" y="40306"/>
                  </a:cubicBezTo>
                  <a:cubicBezTo>
                    <a:pt x="27742" y="39413"/>
                    <a:pt x="26801" y="38484"/>
                    <a:pt x="25920" y="37484"/>
                  </a:cubicBezTo>
                  <a:cubicBezTo>
                    <a:pt x="23837" y="36258"/>
                    <a:pt x="23277" y="35079"/>
                    <a:pt x="24158" y="33984"/>
                  </a:cubicBezTo>
                  <a:close/>
                  <a:moveTo>
                    <a:pt x="23622" y="36937"/>
                  </a:moveTo>
                  <a:cubicBezTo>
                    <a:pt x="24813" y="38234"/>
                    <a:pt x="26135" y="39425"/>
                    <a:pt x="26909" y="40330"/>
                  </a:cubicBezTo>
                  <a:cubicBezTo>
                    <a:pt x="26468" y="40139"/>
                    <a:pt x="26075" y="39830"/>
                    <a:pt x="25682" y="39365"/>
                  </a:cubicBezTo>
                  <a:cubicBezTo>
                    <a:pt x="24611" y="38699"/>
                    <a:pt x="23956" y="37841"/>
                    <a:pt x="23622" y="36937"/>
                  </a:cubicBezTo>
                  <a:close/>
                  <a:moveTo>
                    <a:pt x="13883" y="30805"/>
                  </a:moveTo>
                  <a:cubicBezTo>
                    <a:pt x="14455" y="32472"/>
                    <a:pt x="15312" y="34127"/>
                    <a:pt x="16348" y="35698"/>
                  </a:cubicBezTo>
                  <a:cubicBezTo>
                    <a:pt x="17086" y="37615"/>
                    <a:pt x="18098" y="39425"/>
                    <a:pt x="19527" y="41020"/>
                  </a:cubicBezTo>
                  <a:cubicBezTo>
                    <a:pt x="18074" y="40235"/>
                    <a:pt x="16764" y="39246"/>
                    <a:pt x="15740" y="37853"/>
                  </a:cubicBezTo>
                  <a:cubicBezTo>
                    <a:pt x="14693" y="36472"/>
                    <a:pt x="13931" y="35043"/>
                    <a:pt x="13812" y="33258"/>
                  </a:cubicBezTo>
                  <a:cubicBezTo>
                    <a:pt x="13764" y="32722"/>
                    <a:pt x="13740" y="31567"/>
                    <a:pt x="13883" y="30805"/>
                  </a:cubicBezTo>
                  <a:close/>
                  <a:moveTo>
                    <a:pt x="23956" y="42140"/>
                  </a:moveTo>
                  <a:lnTo>
                    <a:pt x="23956" y="42140"/>
                  </a:lnTo>
                  <a:cubicBezTo>
                    <a:pt x="25051" y="42961"/>
                    <a:pt x="26206" y="43604"/>
                    <a:pt x="27337" y="43961"/>
                  </a:cubicBezTo>
                  <a:cubicBezTo>
                    <a:pt x="27170" y="44080"/>
                    <a:pt x="26992" y="44164"/>
                    <a:pt x="26813" y="44259"/>
                  </a:cubicBezTo>
                  <a:cubicBezTo>
                    <a:pt x="25789" y="43783"/>
                    <a:pt x="24813" y="42973"/>
                    <a:pt x="23956" y="42140"/>
                  </a:cubicBezTo>
                  <a:close/>
                  <a:moveTo>
                    <a:pt x="15848" y="39925"/>
                  </a:moveTo>
                  <a:lnTo>
                    <a:pt x="15848" y="39925"/>
                  </a:lnTo>
                  <a:cubicBezTo>
                    <a:pt x="18110" y="41997"/>
                    <a:pt x="21122" y="43545"/>
                    <a:pt x="23920" y="44330"/>
                  </a:cubicBezTo>
                  <a:cubicBezTo>
                    <a:pt x="23932" y="44342"/>
                    <a:pt x="23950" y="44342"/>
                    <a:pt x="23968" y="44342"/>
                  </a:cubicBezTo>
                  <a:cubicBezTo>
                    <a:pt x="23986" y="44342"/>
                    <a:pt x="24003" y="44342"/>
                    <a:pt x="24015" y="44354"/>
                  </a:cubicBezTo>
                  <a:lnTo>
                    <a:pt x="24420" y="44664"/>
                  </a:lnTo>
                  <a:cubicBezTo>
                    <a:pt x="24230" y="44652"/>
                    <a:pt x="24015" y="44628"/>
                    <a:pt x="23825" y="44592"/>
                  </a:cubicBezTo>
                  <a:cubicBezTo>
                    <a:pt x="20420" y="44390"/>
                    <a:pt x="17681" y="42533"/>
                    <a:pt x="15848" y="39925"/>
                  </a:cubicBezTo>
                  <a:close/>
                  <a:moveTo>
                    <a:pt x="31576" y="43533"/>
                  </a:moveTo>
                  <a:cubicBezTo>
                    <a:pt x="31981" y="43759"/>
                    <a:pt x="32433" y="43914"/>
                    <a:pt x="32909" y="43973"/>
                  </a:cubicBezTo>
                  <a:cubicBezTo>
                    <a:pt x="32065" y="44522"/>
                    <a:pt x="31033" y="44846"/>
                    <a:pt x="29780" y="44846"/>
                  </a:cubicBezTo>
                  <a:cubicBezTo>
                    <a:pt x="29621" y="44846"/>
                    <a:pt x="29457" y="44841"/>
                    <a:pt x="29290" y="44830"/>
                  </a:cubicBezTo>
                  <a:cubicBezTo>
                    <a:pt x="29718" y="44604"/>
                    <a:pt x="30135" y="44330"/>
                    <a:pt x="30552" y="44033"/>
                  </a:cubicBezTo>
                  <a:cubicBezTo>
                    <a:pt x="30909" y="43914"/>
                    <a:pt x="31254" y="43759"/>
                    <a:pt x="31576" y="43533"/>
                  </a:cubicBezTo>
                  <a:close/>
                  <a:moveTo>
                    <a:pt x="21039" y="45759"/>
                  </a:moveTo>
                  <a:lnTo>
                    <a:pt x="21039" y="45759"/>
                  </a:lnTo>
                  <a:cubicBezTo>
                    <a:pt x="21998" y="46017"/>
                    <a:pt x="22982" y="46150"/>
                    <a:pt x="23968" y="46150"/>
                  </a:cubicBezTo>
                  <a:cubicBezTo>
                    <a:pt x="24757" y="46150"/>
                    <a:pt x="25547" y="46065"/>
                    <a:pt x="26325" y="45890"/>
                  </a:cubicBezTo>
                  <a:cubicBezTo>
                    <a:pt x="27063" y="46307"/>
                    <a:pt x="27849" y="46676"/>
                    <a:pt x="28623" y="46890"/>
                  </a:cubicBezTo>
                  <a:cubicBezTo>
                    <a:pt x="27936" y="47022"/>
                    <a:pt x="27235" y="47087"/>
                    <a:pt x="26528" y="47087"/>
                  </a:cubicBezTo>
                  <a:cubicBezTo>
                    <a:pt x="24676" y="47087"/>
                    <a:pt x="22788" y="46638"/>
                    <a:pt x="21039" y="45759"/>
                  </a:cubicBezTo>
                  <a:close/>
                  <a:moveTo>
                    <a:pt x="29377" y="0"/>
                  </a:moveTo>
                  <a:cubicBezTo>
                    <a:pt x="29260" y="0"/>
                    <a:pt x="29135" y="24"/>
                    <a:pt x="29004" y="75"/>
                  </a:cubicBezTo>
                  <a:cubicBezTo>
                    <a:pt x="12454" y="6397"/>
                    <a:pt x="0" y="43259"/>
                    <a:pt x="22860" y="49676"/>
                  </a:cubicBezTo>
                  <a:cubicBezTo>
                    <a:pt x="24041" y="50009"/>
                    <a:pt x="25216" y="50166"/>
                    <a:pt x="26363" y="50166"/>
                  </a:cubicBezTo>
                  <a:cubicBezTo>
                    <a:pt x="32982" y="50166"/>
                    <a:pt x="38707" y="44944"/>
                    <a:pt x="39529" y="38044"/>
                  </a:cubicBezTo>
                  <a:cubicBezTo>
                    <a:pt x="40584" y="29154"/>
                    <a:pt x="32601" y="22601"/>
                    <a:pt x="24283" y="22601"/>
                  </a:cubicBezTo>
                  <a:cubicBezTo>
                    <a:pt x="24245" y="22601"/>
                    <a:pt x="24208" y="22601"/>
                    <a:pt x="24170" y="22601"/>
                  </a:cubicBezTo>
                  <a:cubicBezTo>
                    <a:pt x="23611" y="15255"/>
                    <a:pt x="25920" y="9600"/>
                    <a:pt x="29790" y="3254"/>
                  </a:cubicBezTo>
                  <a:cubicBezTo>
                    <a:pt x="30040" y="2837"/>
                    <a:pt x="29968" y="2420"/>
                    <a:pt x="29742" y="2111"/>
                  </a:cubicBezTo>
                  <a:cubicBezTo>
                    <a:pt x="29778" y="2099"/>
                    <a:pt x="29814" y="2063"/>
                    <a:pt x="29837" y="2051"/>
                  </a:cubicBezTo>
                  <a:cubicBezTo>
                    <a:pt x="30727" y="1511"/>
                    <a:pt x="30317" y="0"/>
                    <a:pt x="29377" y="0"/>
                  </a:cubicBezTo>
                  <a:close/>
                </a:path>
              </a:pathLst>
            </a:custGeom>
            <a:solidFill>
              <a:schemeClr val="lt2"/>
            </a:solidFill>
            <a:ln>
              <a:noFill/>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grpSp>
      <p:grpSp>
        <p:nvGrpSpPr>
          <p:cNvPr id="3541" name="Google Shape;3541;p47"/>
          <p:cNvGrpSpPr/>
          <p:nvPr/>
        </p:nvGrpSpPr>
        <p:grpSpPr>
          <a:xfrm rot="10800000">
            <a:off x="7313805" y="3337566"/>
            <a:ext cx="1393920" cy="920170"/>
            <a:chOff x="3463225" y="1863975"/>
            <a:chExt cx="1899850" cy="1254150"/>
          </a:xfrm>
        </p:grpSpPr>
        <p:sp>
          <p:nvSpPr>
            <p:cNvPr id="3542" name="Google Shape;3542;p47"/>
            <p:cNvSpPr/>
            <p:nvPr/>
          </p:nvSpPr>
          <p:spPr>
            <a:xfrm>
              <a:off x="3463225" y="1863975"/>
              <a:ext cx="1014900" cy="1254150"/>
            </a:xfrm>
            <a:custGeom>
              <a:rect b="b" l="l" r="r" t="t"/>
              <a:pathLst>
                <a:path extrusionOk="0" h="50166" w="40596">
                  <a:moveTo>
                    <a:pt x="25170" y="5683"/>
                  </a:moveTo>
                  <a:lnTo>
                    <a:pt x="25170" y="5683"/>
                  </a:lnTo>
                  <a:cubicBezTo>
                    <a:pt x="24515" y="6790"/>
                    <a:pt x="23979" y="7981"/>
                    <a:pt x="23515" y="9183"/>
                  </a:cubicBezTo>
                  <a:cubicBezTo>
                    <a:pt x="23551" y="8826"/>
                    <a:pt x="23587" y="8469"/>
                    <a:pt x="23622" y="8112"/>
                  </a:cubicBezTo>
                  <a:cubicBezTo>
                    <a:pt x="23646" y="7838"/>
                    <a:pt x="23527" y="7647"/>
                    <a:pt x="23348" y="7516"/>
                  </a:cubicBezTo>
                  <a:cubicBezTo>
                    <a:pt x="23944" y="6873"/>
                    <a:pt x="24563" y="6266"/>
                    <a:pt x="25170" y="5683"/>
                  </a:cubicBezTo>
                  <a:close/>
                  <a:moveTo>
                    <a:pt x="19503" y="12386"/>
                  </a:moveTo>
                  <a:lnTo>
                    <a:pt x="19503" y="12386"/>
                  </a:lnTo>
                  <a:cubicBezTo>
                    <a:pt x="18503" y="14529"/>
                    <a:pt x="17669" y="16756"/>
                    <a:pt x="17038" y="19018"/>
                  </a:cubicBezTo>
                  <a:cubicBezTo>
                    <a:pt x="16979" y="18887"/>
                    <a:pt x="16859" y="18792"/>
                    <a:pt x="16729" y="18780"/>
                  </a:cubicBezTo>
                  <a:cubicBezTo>
                    <a:pt x="16740" y="18661"/>
                    <a:pt x="16740" y="18530"/>
                    <a:pt x="16764" y="18411"/>
                  </a:cubicBezTo>
                  <a:cubicBezTo>
                    <a:pt x="16788" y="18101"/>
                    <a:pt x="16621" y="17863"/>
                    <a:pt x="16407" y="17708"/>
                  </a:cubicBezTo>
                  <a:cubicBezTo>
                    <a:pt x="17312" y="15863"/>
                    <a:pt x="18348" y="14077"/>
                    <a:pt x="19503" y="12386"/>
                  </a:cubicBezTo>
                  <a:close/>
                  <a:moveTo>
                    <a:pt x="21527" y="16113"/>
                  </a:moveTo>
                  <a:lnTo>
                    <a:pt x="21527" y="16113"/>
                  </a:lnTo>
                  <a:cubicBezTo>
                    <a:pt x="21467" y="19030"/>
                    <a:pt x="21598" y="21970"/>
                    <a:pt x="22098" y="24780"/>
                  </a:cubicBezTo>
                  <a:cubicBezTo>
                    <a:pt x="22039" y="24780"/>
                    <a:pt x="21967" y="24792"/>
                    <a:pt x="21908" y="24792"/>
                  </a:cubicBezTo>
                  <a:cubicBezTo>
                    <a:pt x="21312" y="23316"/>
                    <a:pt x="20824" y="21792"/>
                    <a:pt x="20419" y="20208"/>
                  </a:cubicBezTo>
                  <a:cubicBezTo>
                    <a:pt x="20765" y="18851"/>
                    <a:pt x="21134" y="17482"/>
                    <a:pt x="21527" y="16113"/>
                  </a:cubicBezTo>
                  <a:close/>
                  <a:moveTo>
                    <a:pt x="20038" y="21875"/>
                  </a:moveTo>
                  <a:cubicBezTo>
                    <a:pt x="20288" y="22923"/>
                    <a:pt x="20598" y="23935"/>
                    <a:pt x="20943" y="24923"/>
                  </a:cubicBezTo>
                  <a:cubicBezTo>
                    <a:pt x="20408" y="25030"/>
                    <a:pt x="19884" y="25197"/>
                    <a:pt x="19360" y="25423"/>
                  </a:cubicBezTo>
                  <a:cubicBezTo>
                    <a:pt x="19526" y="24245"/>
                    <a:pt x="19765" y="23054"/>
                    <a:pt x="20038" y="21875"/>
                  </a:cubicBezTo>
                  <a:close/>
                  <a:moveTo>
                    <a:pt x="21205" y="11398"/>
                  </a:moveTo>
                  <a:lnTo>
                    <a:pt x="21205" y="11398"/>
                  </a:lnTo>
                  <a:cubicBezTo>
                    <a:pt x="19860" y="16553"/>
                    <a:pt x="18288" y="21506"/>
                    <a:pt x="17776" y="26340"/>
                  </a:cubicBezTo>
                  <a:cubicBezTo>
                    <a:pt x="17657" y="26435"/>
                    <a:pt x="17550" y="26531"/>
                    <a:pt x="17443" y="26626"/>
                  </a:cubicBezTo>
                  <a:cubicBezTo>
                    <a:pt x="17491" y="21482"/>
                    <a:pt x="19050" y="16208"/>
                    <a:pt x="21205" y="11398"/>
                  </a:cubicBezTo>
                  <a:close/>
                  <a:moveTo>
                    <a:pt x="14764" y="23292"/>
                  </a:moveTo>
                  <a:lnTo>
                    <a:pt x="14764" y="23292"/>
                  </a:lnTo>
                  <a:cubicBezTo>
                    <a:pt x="14704" y="24983"/>
                    <a:pt x="14740" y="26697"/>
                    <a:pt x="14859" y="28364"/>
                  </a:cubicBezTo>
                  <a:cubicBezTo>
                    <a:pt x="14824" y="28281"/>
                    <a:pt x="14776" y="28197"/>
                    <a:pt x="14740" y="28102"/>
                  </a:cubicBezTo>
                  <a:cubicBezTo>
                    <a:pt x="14666" y="27944"/>
                    <a:pt x="14517" y="27860"/>
                    <a:pt x="14376" y="27860"/>
                  </a:cubicBezTo>
                  <a:cubicBezTo>
                    <a:pt x="14358" y="27860"/>
                    <a:pt x="14341" y="27861"/>
                    <a:pt x="14323" y="27864"/>
                  </a:cubicBezTo>
                  <a:cubicBezTo>
                    <a:pt x="14157" y="26531"/>
                    <a:pt x="14216" y="25185"/>
                    <a:pt x="14585" y="23840"/>
                  </a:cubicBezTo>
                  <a:cubicBezTo>
                    <a:pt x="14645" y="23661"/>
                    <a:pt x="14704" y="23471"/>
                    <a:pt x="14764" y="23292"/>
                  </a:cubicBezTo>
                  <a:close/>
                  <a:moveTo>
                    <a:pt x="21551" y="26566"/>
                  </a:moveTo>
                  <a:cubicBezTo>
                    <a:pt x="21670" y="26876"/>
                    <a:pt x="21824" y="27185"/>
                    <a:pt x="21943" y="27507"/>
                  </a:cubicBezTo>
                  <a:cubicBezTo>
                    <a:pt x="20836" y="27638"/>
                    <a:pt x="19884" y="28126"/>
                    <a:pt x="19229" y="29138"/>
                  </a:cubicBezTo>
                  <a:cubicBezTo>
                    <a:pt x="19705" y="27638"/>
                    <a:pt x="20479" y="26792"/>
                    <a:pt x="21551" y="26566"/>
                  </a:cubicBezTo>
                  <a:close/>
                  <a:moveTo>
                    <a:pt x="25896" y="25507"/>
                  </a:moveTo>
                  <a:lnTo>
                    <a:pt x="25896" y="25507"/>
                  </a:lnTo>
                  <a:cubicBezTo>
                    <a:pt x="29123" y="25911"/>
                    <a:pt x="32135" y="27483"/>
                    <a:pt x="34171" y="29793"/>
                  </a:cubicBezTo>
                  <a:cubicBezTo>
                    <a:pt x="33826" y="29555"/>
                    <a:pt x="33469" y="29364"/>
                    <a:pt x="33100" y="29233"/>
                  </a:cubicBezTo>
                  <a:cubicBezTo>
                    <a:pt x="33040" y="29209"/>
                    <a:pt x="32992" y="29198"/>
                    <a:pt x="32933" y="29198"/>
                  </a:cubicBezTo>
                  <a:cubicBezTo>
                    <a:pt x="31707" y="28364"/>
                    <a:pt x="30337" y="27721"/>
                    <a:pt x="28944" y="27340"/>
                  </a:cubicBezTo>
                  <a:cubicBezTo>
                    <a:pt x="27992" y="26578"/>
                    <a:pt x="26968" y="25959"/>
                    <a:pt x="25896" y="25507"/>
                  </a:cubicBezTo>
                  <a:close/>
                  <a:moveTo>
                    <a:pt x="28825" y="29364"/>
                  </a:moveTo>
                  <a:cubicBezTo>
                    <a:pt x="29563" y="30019"/>
                    <a:pt x="30302" y="30864"/>
                    <a:pt x="30945" y="31817"/>
                  </a:cubicBezTo>
                  <a:cubicBezTo>
                    <a:pt x="30075" y="30936"/>
                    <a:pt x="29123" y="30150"/>
                    <a:pt x="28135" y="29495"/>
                  </a:cubicBezTo>
                  <a:cubicBezTo>
                    <a:pt x="28349" y="29436"/>
                    <a:pt x="28587" y="29388"/>
                    <a:pt x="28825" y="29364"/>
                  </a:cubicBezTo>
                  <a:close/>
                  <a:moveTo>
                    <a:pt x="28147" y="31019"/>
                  </a:moveTo>
                  <a:lnTo>
                    <a:pt x="28147" y="31019"/>
                  </a:lnTo>
                  <a:cubicBezTo>
                    <a:pt x="28540" y="31329"/>
                    <a:pt x="28932" y="31686"/>
                    <a:pt x="29325" y="32115"/>
                  </a:cubicBezTo>
                  <a:cubicBezTo>
                    <a:pt x="30659" y="33400"/>
                    <a:pt x="31671" y="34889"/>
                    <a:pt x="32373" y="36567"/>
                  </a:cubicBezTo>
                  <a:cubicBezTo>
                    <a:pt x="31087" y="34615"/>
                    <a:pt x="29683" y="32805"/>
                    <a:pt x="28147" y="31019"/>
                  </a:cubicBezTo>
                  <a:close/>
                  <a:moveTo>
                    <a:pt x="26611" y="30138"/>
                  </a:moveTo>
                  <a:cubicBezTo>
                    <a:pt x="26718" y="30186"/>
                    <a:pt x="26825" y="30221"/>
                    <a:pt x="26908" y="30269"/>
                  </a:cubicBezTo>
                  <a:cubicBezTo>
                    <a:pt x="26670" y="30448"/>
                    <a:pt x="26539" y="30805"/>
                    <a:pt x="26789" y="31103"/>
                  </a:cubicBezTo>
                  <a:cubicBezTo>
                    <a:pt x="28397" y="33055"/>
                    <a:pt x="29778" y="35043"/>
                    <a:pt x="31076" y="37151"/>
                  </a:cubicBezTo>
                  <a:cubicBezTo>
                    <a:pt x="30790" y="36948"/>
                    <a:pt x="30528" y="36758"/>
                    <a:pt x="30254" y="36556"/>
                  </a:cubicBezTo>
                  <a:cubicBezTo>
                    <a:pt x="29218" y="34210"/>
                    <a:pt x="27468" y="31888"/>
                    <a:pt x="25706" y="30793"/>
                  </a:cubicBezTo>
                  <a:cubicBezTo>
                    <a:pt x="25992" y="30543"/>
                    <a:pt x="26301" y="30329"/>
                    <a:pt x="26611" y="30138"/>
                  </a:cubicBezTo>
                  <a:close/>
                  <a:moveTo>
                    <a:pt x="20693" y="30864"/>
                  </a:moveTo>
                  <a:cubicBezTo>
                    <a:pt x="20515" y="31567"/>
                    <a:pt x="20431" y="32365"/>
                    <a:pt x="20467" y="33293"/>
                  </a:cubicBezTo>
                  <a:cubicBezTo>
                    <a:pt x="20539" y="34686"/>
                    <a:pt x="21146" y="36294"/>
                    <a:pt x="22074" y="37818"/>
                  </a:cubicBezTo>
                  <a:cubicBezTo>
                    <a:pt x="21622" y="37449"/>
                    <a:pt x="21193" y="37056"/>
                    <a:pt x="20789" y="36663"/>
                  </a:cubicBezTo>
                  <a:cubicBezTo>
                    <a:pt x="19919" y="34984"/>
                    <a:pt x="19646" y="33174"/>
                    <a:pt x="20003" y="31222"/>
                  </a:cubicBezTo>
                  <a:cubicBezTo>
                    <a:pt x="20241" y="31091"/>
                    <a:pt x="20467" y="30983"/>
                    <a:pt x="20693" y="30864"/>
                  </a:cubicBezTo>
                  <a:close/>
                  <a:moveTo>
                    <a:pt x="31326" y="29710"/>
                  </a:moveTo>
                  <a:cubicBezTo>
                    <a:pt x="31730" y="29888"/>
                    <a:pt x="32111" y="30126"/>
                    <a:pt x="32504" y="30400"/>
                  </a:cubicBezTo>
                  <a:cubicBezTo>
                    <a:pt x="33338" y="31865"/>
                    <a:pt x="35421" y="36056"/>
                    <a:pt x="35278" y="38889"/>
                  </a:cubicBezTo>
                  <a:cubicBezTo>
                    <a:pt x="35040" y="38996"/>
                    <a:pt x="34755" y="39115"/>
                    <a:pt x="34445" y="39258"/>
                  </a:cubicBezTo>
                  <a:cubicBezTo>
                    <a:pt x="34469" y="38973"/>
                    <a:pt x="34505" y="38699"/>
                    <a:pt x="34505" y="38377"/>
                  </a:cubicBezTo>
                  <a:cubicBezTo>
                    <a:pt x="34481" y="38103"/>
                    <a:pt x="34445" y="37806"/>
                    <a:pt x="34385" y="37508"/>
                  </a:cubicBezTo>
                  <a:cubicBezTo>
                    <a:pt x="34350" y="34829"/>
                    <a:pt x="33159" y="32007"/>
                    <a:pt x="31326" y="29710"/>
                  </a:cubicBezTo>
                  <a:close/>
                  <a:moveTo>
                    <a:pt x="24170" y="33984"/>
                  </a:moveTo>
                  <a:cubicBezTo>
                    <a:pt x="25182" y="36103"/>
                    <a:pt x="26575" y="38008"/>
                    <a:pt x="28301" y="39532"/>
                  </a:cubicBezTo>
                  <a:cubicBezTo>
                    <a:pt x="28444" y="39782"/>
                    <a:pt x="28587" y="40044"/>
                    <a:pt x="28742" y="40306"/>
                  </a:cubicBezTo>
                  <a:cubicBezTo>
                    <a:pt x="27754" y="39413"/>
                    <a:pt x="26825" y="38484"/>
                    <a:pt x="25944" y="37484"/>
                  </a:cubicBezTo>
                  <a:cubicBezTo>
                    <a:pt x="23860" y="36258"/>
                    <a:pt x="23289" y="35079"/>
                    <a:pt x="24170" y="33984"/>
                  </a:cubicBezTo>
                  <a:close/>
                  <a:moveTo>
                    <a:pt x="23634" y="36937"/>
                  </a:moveTo>
                  <a:lnTo>
                    <a:pt x="23634" y="36937"/>
                  </a:lnTo>
                  <a:cubicBezTo>
                    <a:pt x="24825" y="38234"/>
                    <a:pt x="26146" y="39425"/>
                    <a:pt x="26920" y="40330"/>
                  </a:cubicBezTo>
                  <a:cubicBezTo>
                    <a:pt x="26492" y="40139"/>
                    <a:pt x="26087" y="39830"/>
                    <a:pt x="25706" y="39365"/>
                  </a:cubicBezTo>
                  <a:cubicBezTo>
                    <a:pt x="24622" y="38699"/>
                    <a:pt x="23968" y="37841"/>
                    <a:pt x="23634" y="36937"/>
                  </a:cubicBezTo>
                  <a:close/>
                  <a:moveTo>
                    <a:pt x="13883" y="30805"/>
                  </a:moveTo>
                  <a:cubicBezTo>
                    <a:pt x="14454" y="32472"/>
                    <a:pt x="15312" y="34127"/>
                    <a:pt x="16359" y="35698"/>
                  </a:cubicBezTo>
                  <a:cubicBezTo>
                    <a:pt x="17086" y="37615"/>
                    <a:pt x="18098" y="39425"/>
                    <a:pt x="19526" y="41020"/>
                  </a:cubicBezTo>
                  <a:cubicBezTo>
                    <a:pt x="18086" y="40235"/>
                    <a:pt x="16788" y="39246"/>
                    <a:pt x="15752" y="37853"/>
                  </a:cubicBezTo>
                  <a:cubicBezTo>
                    <a:pt x="14693" y="36472"/>
                    <a:pt x="13942" y="35043"/>
                    <a:pt x="13811" y="33258"/>
                  </a:cubicBezTo>
                  <a:cubicBezTo>
                    <a:pt x="13764" y="32722"/>
                    <a:pt x="13740" y="31567"/>
                    <a:pt x="13883" y="30805"/>
                  </a:cubicBezTo>
                  <a:close/>
                  <a:moveTo>
                    <a:pt x="23968" y="42140"/>
                  </a:moveTo>
                  <a:lnTo>
                    <a:pt x="23968" y="42140"/>
                  </a:lnTo>
                  <a:cubicBezTo>
                    <a:pt x="25051" y="42961"/>
                    <a:pt x="26206" y="43604"/>
                    <a:pt x="27337" y="43961"/>
                  </a:cubicBezTo>
                  <a:cubicBezTo>
                    <a:pt x="27182" y="44080"/>
                    <a:pt x="27004" y="44164"/>
                    <a:pt x="26825" y="44259"/>
                  </a:cubicBezTo>
                  <a:cubicBezTo>
                    <a:pt x="25789" y="43783"/>
                    <a:pt x="24813" y="42973"/>
                    <a:pt x="23968" y="42140"/>
                  </a:cubicBezTo>
                  <a:close/>
                  <a:moveTo>
                    <a:pt x="15847" y="39925"/>
                  </a:moveTo>
                  <a:cubicBezTo>
                    <a:pt x="18110" y="41997"/>
                    <a:pt x="21122" y="43545"/>
                    <a:pt x="23920" y="44330"/>
                  </a:cubicBezTo>
                  <a:cubicBezTo>
                    <a:pt x="23932" y="44342"/>
                    <a:pt x="23950" y="44342"/>
                    <a:pt x="23969" y="44342"/>
                  </a:cubicBezTo>
                  <a:cubicBezTo>
                    <a:pt x="23988" y="44342"/>
                    <a:pt x="24009" y="44342"/>
                    <a:pt x="24027" y="44354"/>
                  </a:cubicBezTo>
                  <a:lnTo>
                    <a:pt x="24420" y="44664"/>
                  </a:lnTo>
                  <a:cubicBezTo>
                    <a:pt x="24229" y="44652"/>
                    <a:pt x="24027" y="44628"/>
                    <a:pt x="23825" y="44592"/>
                  </a:cubicBezTo>
                  <a:cubicBezTo>
                    <a:pt x="20419" y="44390"/>
                    <a:pt x="17693" y="42533"/>
                    <a:pt x="15847" y="39925"/>
                  </a:cubicBezTo>
                  <a:close/>
                  <a:moveTo>
                    <a:pt x="31588" y="43533"/>
                  </a:moveTo>
                  <a:cubicBezTo>
                    <a:pt x="31980" y="43759"/>
                    <a:pt x="32433" y="43914"/>
                    <a:pt x="32909" y="43973"/>
                  </a:cubicBezTo>
                  <a:cubicBezTo>
                    <a:pt x="32064" y="44522"/>
                    <a:pt x="31033" y="44846"/>
                    <a:pt x="29780" y="44846"/>
                  </a:cubicBezTo>
                  <a:cubicBezTo>
                    <a:pt x="29620" y="44846"/>
                    <a:pt x="29457" y="44841"/>
                    <a:pt x="29290" y="44830"/>
                  </a:cubicBezTo>
                  <a:cubicBezTo>
                    <a:pt x="29718" y="44604"/>
                    <a:pt x="30135" y="44330"/>
                    <a:pt x="30552" y="44033"/>
                  </a:cubicBezTo>
                  <a:cubicBezTo>
                    <a:pt x="30909" y="43914"/>
                    <a:pt x="31254" y="43759"/>
                    <a:pt x="31588" y="43533"/>
                  </a:cubicBezTo>
                  <a:close/>
                  <a:moveTo>
                    <a:pt x="21050" y="45759"/>
                  </a:moveTo>
                  <a:lnTo>
                    <a:pt x="21050" y="45759"/>
                  </a:lnTo>
                  <a:cubicBezTo>
                    <a:pt x="22009" y="46017"/>
                    <a:pt x="22990" y="46150"/>
                    <a:pt x="23973" y="46150"/>
                  </a:cubicBezTo>
                  <a:cubicBezTo>
                    <a:pt x="24759" y="46150"/>
                    <a:pt x="25547" y="46065"/>
                    <a:pt x="26325" y="45890"/>
                  </a:cubicBezTo>
                  <a:cubicBezTo>
                    <a:pt x="27075" y="46307"/>
                    <a:pt x="27849" y="46676"/>
                    <a:pt x="28623" y="46890"/>
                  </a:cubicBezTo>
                  <a:cubicBezTo>
                    <a:pt x="27936" y="47022"/>
                    <a:pt x="27234" y="47087"/>
                    <a:pt x="26528" y="47087"/>
                  </a:cubicBezTo>
                  <a:cubicBezTo>
                    <a:pt x="24676" y="47087"/>
                    <a:pt x="22792" y="46638"/>
                    <a:pt x="21050" y="45759"/>
                  </a:cubicBezTo>
                  <a:close/>
                  <a:moveTo>
                    <a:pt x="29377" y="0"/>
                  </a:moveTo>
                  <a:cubicBezTo>
                    <a:pt x="29260" y="0"/>
                    <a:pt x="29135" y="24"/>
                    <a:pt x="29004" y="75"/>
                  </a:cubicBezTo>
                  <a:cubicBezTo>
                    <a:pt x="12454" y="6397"/>
                    <a:pt x="0" y="43259"/>
                    <a:pt x="22860" y="49676"/>
                  </a:cubicBezTo>
                  <a:cubicBezTo>
                    <a:pt x="24041" y="50009"/>
                    <a:pt x="25216" y="50166"/>
                    <a:pt x="26363" y="50166"/>
                  </a:cubicBezTo>
                  <a:cubicBezTo>
                    <a:pt x="32982" y="50166"/>
                    <a:pt x="38707" y="44944"/>
                    <a:pt x="39529" y="38044"/>
                  </a:cubicBezTo>
                  <a:cubicBezTo>
                    <a:pt x="40596" y="29154"/>
                    <a:pt x="32624" y="22601"/>
                    <a:pt x="24283" y="22601"/>
                  </a:cubicBezTo>
                  <a:cubicBezTo>
                    <a:pt x="24245" y="22601"/>
                    <a:pt x="24208" y="22601"/>
                    <a:pt x="24170" y="22601"/>
                  </a:cubicBezTo>
                  <a:cubicBezTo>
                    <a:pt x="23622" y="15255"/>
                    <a:pt x="25932" y="9600"/>
                    <a:pt x="29802" y="3254"/>
                  </a:cubicBezTo>
                  <a:cubicBezTo>
                    <a:pt x="30052" y="2837"/>
                    <a:pt x="29980" y="2420"/>
                    <a:pt x="29754" y="2111"/>
                  </a:cubicBezTo>
                  <a:cubicBezTo>
                    <a:pt x="29778" y="2099"/>
                    <a:pt x="29813" y="2063"/>
                    <a:pt x="29837" y="2051"/>
                  </a:cubicBezTo>
                  <a:cubicBezTo>
                    <a:pt x="30727" y="1511"/>
                    <a:pt x="30316" y="0"/>
                    <a:pt x="29377" y="0"/>
                  </a:cubicBezTo>
                  <a:close/>
                </a:path>
              </a:pathLst>
            </a:custGeom>
            <a:solidFill>
              <a:schemeClr val="lt2"/>
            </a:solidFill>
            <a:ln>
              <a:noFill/>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sp>
          <p:nvSpPr>
            <p:cNvPr id="3543" name="Google Shape;3543;p47"/>
            <p:cNvSpPr/>
            <p:nvPr/>
          </p:nvSpPr>
          <p:spPr>
            <a:xfrm>
              <a:off x="4348450" y="1863975"/>
              <a:ext cx="1014625" cy="1254150"/>
            </a:xfrm>
            <a:custGeom>
              <a:rect b="b" l="l" r="r" t="t"/>
              <a:pathLst>
                <a:path extrusionOk="0" h="50166" w="40585">
                  <a:moveTo>
                    <a:pt x="25170" y="5683"/>
                  </a:moveTo>
                  <a:lnTo>
                    <a:pt x="25170" y="5683"/>
                  </a:lnTo>
                  <a:cubicBezTo>
                    <a:pt x="24503" y="6790"/>
                    <a:pt x="23980" y="7981"/>
                    <a:pt x="23515" y="9183"/>
                  </a:cubicBezTo>
                  <a:cubicBezTo>
                    <a:pt x="23539" y="8826"/>
                    <a:pt x="23587" y="8469"/>
                    <a:pt x="23622" y="8112"/>
                  </a:cubicBezTo>
                  <a:cubicBezTo>
                    <a:pt x="23646" y="7838"/>
                    <a:pt x="23527" y="7647"/>
                    <a:pt x="23349" y="7516"/>
                  </a:cubicBezTo>
                  <a:cubicBezTo>
                    <a:pt x="23944" y="6873"/>
                    <a:pt x="24551" y="6266"/>
                    <a:pt x="25170" y="5683"/>
                  </a:cubicBezTo>
                  <a:close/>
                  <a:moveTo>
                    <a:pt x="19491" y="12386"/>
                  </a:moveTo>
                  <a:lnTo>
                    <a:pt x="19491" y="12386"/>
                  </a:lnTo>
                  <a:cubicBezTo>
                    <a:pt x="18503" y="14529"/>
                    <a:pt x="17669" y="16756"/>
                    <a:pt x="17038" y="19018"/>
                  </a:cubicBezTo>
                  <a:cubicBezTo>
                    <a:pt x="16979" y="18887"/>
                    <a:pt x="16860" y="18792"/>
                    <a:pt x="16729" y="18780"/>
                  </a:cubicBezTo>
                  <a:cubicBezTo>
                    <a:pt x="16741" y="18661"/>
                    <a:pt x="16741" y="18530"/>
                    <a:pt x="16753" y="18411"/>
                  </a:cubicBezTo>
                  <a:cubicBezTo>
                    <a:pt x="16788" y="18101"/>
                    <a:pt x="16622" y="17863"/>
                    <a:pt x="16395" y="17708"/>
                  </a:cubicBezTo>
                  <a:cubicBezTo>
                    <a:pt x="17312" y="15863"/>
                    <a:pt x="18348" y="14077"/>
                    <a:pt x="19491" y="12386"/>
                  </a:cubicBezTo>
                  <a:close/>
                  <a:moveTo>
                    <a:pt x="21503" y="16113"/>
                  </a:moveTo>
                  <a:cubicBezTo>
                    <a:pt x="21455" y="19030"/>
                    <a:pt x="21598" y="21970"/>
                    <a:pt x="22087" y="24780"/>
                  </a:cubicBezTo>
                  <a:cubicBezTo>
                    <a:pt x="22027" y="24780"/>
                    <a:pt x="21944" y="24792"/>
                    <a:pt x="21896" y="24792"/>
                  </a:cubicBezTo>
                  <a:cubicBezTo>
                    <a:pt x="21301" y="23316"/>
                    <a:pt x="20801" y="21792"/>
                    <a:pt x="20408" y="20208"/>
                  </a:cubicBezTo>
                  <a:cubicBezTo>
                    <a:pt x="20741" y="18851"/>
                    <a:pt x="21110" y="17482"/>
                    <a:pt x="21503" y="16113"/>
                  </a:cubicBezTo>
                  <a:close/>
                  <a:moveTo>
                    <a:pt x="20027" y="21875"/>
                  </a:moveTo>
                  <a:cubicBezTo>
                    <a:pt x="20289" y="22923"/>
                    <a:pt x="20598" y="23935"/>
                    <a:pt x="20932" y="24923"/>
                  </a:cubicBezTo>
                  <a:cubicBezTo>
                    <a:pt x="20408" y="25030"/>
                    <a:pt x="19884" y="25197"/>
                    <a:pt x="19360" y="25423"/>
                  </a:cubicBezTo>
                  <a:cubicBezTo>
                    <a:pt x="19527" y="24245"/>
                    <a:pt x="19765" y="23054"/>
                    <a:pt x="20027" y="21875"/>
                  </a:cubicBezTo>
                  <a:close/>
                  <a:moveTo>
                    <a:pt x="21205" y="11398"/>
                  </a:moveTo>
                  <a:lnTo>
                    <a:pt x="21205" y="11398"/>
                  </a:lnTo>
                  <a:cubicBezTo>
                    <a:pt x="19848" y="16553"/>
                    <a:pt x="18288" y="21506"/>
                    <a:pt x="17765" y="26340"/>
                  </a:cubicBezTo>
                  <a:cubicBezTo>
                    <a:pt x="17645" y="26435"/>
                    <a:pt x="17538" y="26531"/>
                    <a:pt x="17443" y="26626"/>
                  </a:cubicBezTo>
                  <a:cubicBezTo>
                    <a:pt x="17479" y="21482"/>
                    <a:pt x="19050" y="16208"/>
                    <a:pt x="21205" y="11398"/>
                  </a:cubicBezTo>
                  <a:close/>
                  <a:moveTo>
                    <a:pt x="14752" y="23292"/>
                  </a:moveTo>
                  <a:cubicBezTo>
                    <a:pt x="14681" y="24983"/>
                    <a:pt x="14717" y="26697"/>
                    <a:pt x="14836" y="28364"/>
                  </a:cubicBezTo>
                  <a:cubicBezTo>
                    <a:pt x="14800" y="28281"/>
                    <a:pt x="14764" y="28197"/>
                    <a:pt x="14717" y="28102"/>
                  </a:cubicBezTo>
                  <a:cubicBezTo>
                    <a:pt x="14653" y="27944"/>
                    <a:pt x="14505" y="27860"/>
                    <a:pt x="14356" y="27860"/>
                  </a:cubicBezTo>
                  <a:cubicBezTo>
                    <a:pt x="14337" y="27860"/>
                    <a:pt x="14318" y="27861"/>
                    <a:pt x="14300" y="27864"/>
                  </a:cubicBezTo>
                  <a:cubicBezTo>
                    <a:pt x="14133" y="26531"/>
                    <a:pt x="14216" y="25185"/>
                    <a:pt x="14562" y="23840"/>
                  </a:cubicBezTo>
                  <a:cubicBezTo>
                    <a:pt x="14633" y="23661"/>
                    <a:pt x="14681" y="23471"/>
                    <a:pt x="14752" y="23292"/>
                  </a:cubicBezTo>
                  <a:close/>
                  <a:moveTo>
                    <a:pt x="21551" y="26566"/>
                  </a:moveTo>
                  <a:cubicBezTo>
                    <a:pt x="21670" y="26876"/>
                    <a:pt x="21813" y="27185"/>
                    <a:pt x="21932" y="27507"/>
                  </a:cubicBezTo>
                  <a:cubicBezTo>
                    <a:pt x="20836" y="27638"/>
                    <a:pt x="19884" y="28126"/>
                    <a:pt x="19229" y="29138"/>
                  </a:cubicBezTo>
                  <a:cubicBezTo>
                    <a:pt x="19705" y="27638"/>
                    <a:pt x="20479" y="26792"/>
                    <a:pt x="21551" y="26566"/>
                  </a:cubicBezTo>
                  <a:close/>
                  <a:moveTo>
                    <a:pt x="25897" y="25507"/>
                  </a:moveTo>
                  <a:lnTo>
                    <a:pt x="25897" y="25507"/>
                  </a:lnTo>
                  <a:cubicBezTo>
                    <a:pt x="29123" y="25911"/>
                    <a:pt x="32112" y="27483"/>
                    <a:pt x="34171" y="29793"/>
                  </a:cubicBezTo>
                  <a:cubicBezTo>
                    <a:pt x="33826" y="29555"/>
                    <a:pt x="33469" y="29364"/>
                    <a:pt x="33100" y="29233"/>
                  </a:cubicBezTo>
                  <a:cubicBezTo>
                    <a:pt x="33040" y="29209"/>
                    <a:pt x="32993" y="29198"/>
                    <a:pt x="32933" y="29198"/>
                  </a:cubicBezTo>
                  <a:cubicBezTo>
                    <a:pt x="31695" y="28364"/>
                    <a:pt x="30326" y="27721"/>
                    <a:pt x="28945" y="27340"/>
                  </a:cubicBezTo>
                  <a:cubicBezTo>
                    <a:pt x="27992" y="26578"/>
                    <a:pt x="26968" y="25959"/>
                    <a:pt x="25897" y="25507"/>
                  </a:cubicBezTo>
                  <a:close/>
                  <a:moveTo>
                    <a:pt x="28825" y="29364"/>
                  </a:moveTo>
                  <a:cubicBezTo>
                    <a:pt x="29552" y="30019"/>
                    <a:pt x="30302" y="30864"/>
                    <a:pt x="30945" y="31817"/>
                  </a:cubicBezTo>
                  <a:cubicBezTo>
                    <a:pt x="30076" y="30936"/>
                    <a:pt x="29123" y="30150"/>
                    <a:pt x="28123" y="29495"/>
                  </a:cubicBezTo>
                  <a:cubicBezTo>
                    <a:pt x="28349" y="29436"/>
                    <a:pt x="28587" y="29388"/>
                    <a:pt x="28825" y="29364"/>
                  </a:cubicBezTo>
                  <a:close/>
                  <a:moveTo>
                    <a:pt x="28123" y="31019"/>
                  </a:moveTo>
                  <a:lnTo>
                    <a:pt x="28123" y="31019"/>
                  </a:lnTo>
                  <a:cubicBezTo>
                    <a:pt x="28540" y="31329"/>
                    <a:pt x="28933" y="31686"/>
                    <a:pt x="29302" y="32115"/>
                  </a:cubicBezTo>
                  <a:cubicBezTo>
                    <a:pt x="30635" y="33400"/>
                    <a:pt x="31659" y="34889"/>
                    <a:pt x="32350" y="36567"/>
                  </a:cubicBezTo>
                  <a:cubicBezTo>
                    <a:pt x="31076" y="34615"/>
                    <a:pt x="29659" y="32805"/>
                    <a:pt x="28123" y="31019"/>
                  </a:cubicBezTo>
                  <a:close/>
                  <a:moveTo>
                    <a:pt x="26611" y="30138"/>
                  </a:moveTo>
                  <a:cubicBezTo>
                    <a:pt x="26718" y="30186"/>
                    <a:pt x="26813" y="30221"/>
                    <a:pt x="26909" y="30269"/>
                  </a:cubicBezTo>
                  <a:cubicBezTo>
                    <a:pt x="26670" y="30448"/>
                    <a:pt x="26539" y="30805"/>
                    <a:pt x="26789" y="31103"/>
                  </a:cubicBezTo>
                  <a:cubicBezTo>
                    <a:pt x="28397" y="33055"/>
                    <a:pt x="29778" y="35043"/>
                    <a:pt x="31076" y="37151"/>
                  </a:cubicBezTo>
                  <a:cubicBezTo>
                    <a:pt x="30790" y="36948"/>
                    <a:pt x="30528" y="36758"/>
                    <a:pt x="30254" y="36556"/>
                  </a:cubicBezTo>
                  <a:cubicBezTo>
                    <a:pt x="29218" y="34210"/>
                    <a:pt x="27468" y="31888"/>
                    <a:pt x="25706" y="30793"/>
                  </a:cubicBezTo>
                  <a:cubicBezTo>
                    <a:pt x="25980" y="30543"/>
                    <a:pt x="26301" y="30329"/>
                    <a:pt x="26611" y="30138"/>
                  </a:cubicBezTo>
                  <a:close/>
                  <a:moveTo>
                    <a:pt x="20682" y="30864"/>
                  </a:moveTo>
                  <a:lnTo>
                    <a:pt x="20682" y="30864"/>
                  </a:lnTo>
                  <a:cubicBezTo>
                    <a:pt x="20503" y="31567"/>
                    <a:pt x="20432" y="32365"/>
                    <a:pt x="20467" y="33293"/>
                  </a:cubicBezTo>
                  <a:cubicBezTo>
                    <a:pt x="20539" y="34686"/>
                    <a:pt x="21146" y="36294"/>
                    <a:pt x="22075" y="37818"/>
                  </a:cubicBezTo>
                  <a:cubicBezTo>
                    <a:pt x="21622" y="37449"/>
                    <a:pt x="21194" y="37056"/>
                    <a:pt x="20789" y="36663"/>
                  </a:cubicBezTo>
                  <a:cubicBezTo>
                    <a:pt x="19908" y="34984"/>
                    <a:pt x="19646" y="33174"/>
                    <a:pt x="20003" y="31222"/>
                  </a:cubicBezTo>
                  <a:cubicBezTo>
                    <a:pt x="20241" y="31091"/>
                    <a:pt x="20467" y="30983"/>
                    <a:pt x="20682" y="30864"/>
                  </a:cubicBezTo>
                  <a:close/>
                  <a:moveTo>
                    <a:pt x="31326" y="29710"/>
                  </a:moveTo>
                  <a:lnTo>
                    <a:pt x="31326" y="29710"/>
                  </a:lnTo>
                  <a:cubicBezTo>
                    <a:pt x="31731" y="29888"/>
                    <a:pt x="32112" y="30126"/>
                    <a:pt x="32504" y="30400"/>
                  </a:cubicBezTo>
                  <a:cubicBezTo>
                    <a:pt x="33338" y="31865"/>
                    <a:pt x="35422" y="36056"/>
                    <a:pt x="35267" y="38889"/>
                  </a:cubicBezTo>
                  <a:cubicBezTo>
                    <a:pt x="35029" y="38996"/>
                    <a:pt x="34743" y="39115"/>
                    <a:pt x="34433" y="39258"/>
                  </a:cubicBezTo>
                  <a:cubicBezTo>
                    <a:pt x="34469" y="38973"/>
                    <a:pt x="34493" y="38699"/>
                    <a:pt x="34493" y="38377"/>
                  </a:cubicBezTo>
                  <a:cubicBezTo>
                    <a:pt x="34481" y="38103"/>
                    <a:pt x="34433" y="37806"/>
                    <a:pt x="34374" y="37508"/>
                  </a:cubicBezTo>
                  <a:cubicBezTo>
                    <a:pt x="34350" y="34829"/>
                    <a:pt x="33159" y="32007"/>
                    <a:pt x="31326" y="29710"/>
                  </a:cubicBezTo>
                  <a:close/>
                  <a:moveTo>
                    <a:pt x="24158" y="33984"/>
                  </a:moveTo>
                  <a:lnTo>
                    <a:pt x="24158" y="33984"/>
                  </a:lnTo>
                  <a:cubicBezTo>
                    <a:pt x="25170" y="36103"/>
                    <a:pt x="26563" y="38008"/>
                    <a:pt x="28290" y="39532"/>
                  </a:cubicBezTo>
                  <a:cubicBezTo>
                    <a:pt x="28421" y="39782"/>
                    <a:pt x="28575" y="40044"/>
                    <a:pt x="28718" y="40306"/>
                  </a:cubicBezTo>
                  <a:cubicBezTo>
                    <a:pt x="27742" y="39413"/>
                    <a:pt x="26801" y="38484"/>
                    <a:pt x="25920" y="37484"/>
                  </a:cubicBezTo>
                  <a:cubicBezTo>
                    <a:pt x="23837" y="36258"/>
                    <a:pt x="23277" y="35079"/>
                    <a:pt x="24158" y="33984"/>
                  </a:cubicBezTo>
                  <a:close/>
                  <a:moveTo>
                    <a:pt x="23622" y="36937"/>
                  </a:moveTo>
                  <a:cubicBezTo>
                    <a:pt x="24813" y="38234"/>
                    <a:pt x="26135" y="39425"/>
                    <a:pt x="26909" y="40330"/>
                  </a:cubicBezTo>
                  <a:cubicBezTo>
                    <a:pt x="26468" y="40139"/>
                    <a:pt x="26075" y="39830"/>
                    <a:pt x="25682" y="39365"/>
                  </a:cubicBezTo>
                  <a:cubicBezTo>
                    <a:pt x="24611" y="38699"/>
                    <a:pt x="23956" y="37841"/>
                    <a:pt x="23622" y="36937"/>
                  </a:cubicBezTo>
                  <a:close/>
                  <a:moveTo>
                    <a:pt x="13883" y="30805"/>
                  </a:moveTo>
                  <a:cubicBezTo>
                    <a:pt x="14455" y="32472"/>
                    <a:pt x="15312" y="34127"/>
                    <a:pt x="16348" y="35698"/>
                  </a:cubicBezTo>
                  <a:cubicBezTo>
                    <a:pt x="17086" y="37615"/>
                    <a:pt x="18098" y="39425"/>
                    <a:pt x="19527" y="41020"/>
                  </a:cubicBezTo>
                  <a:cubicBezTo>
                    <a:pt x="18074" y="40235"/>
                    <a:pt x="16764" y="39246"/>
                    <a:pt x="15740" y="37853"/>
                  </a:cubicBezTo>
                  <a:cubicBezTo>
                    <a:pt x="14693" y="36472"/>
                    <a:pt x="13931" y="35043"/>
                    <a:pt x="13812" y="33258"/>
                  </a:cubicBezTo>
                  <a:cubicBezTo>
                    <a:pt x="13764" y="32722"/>
                    <a:pt x="13740" y="31567"/>
                    <a:pt x="13883" y="30805"/>
                  </a:cubicBezTo>
                  <a:close/>
                  <a:moveTo>
                    <a:pt x="23956" y="42140"/>
                  </a:moveTo>
                  <a:lnTo>
                    <a:pt x="23956" y="42140"/>
                  </a:lnTo>
                  <a:cubicBezTo>
                    <a:pt x="25051" y="42961"/>
                    <a:pt x="26206" y="43604"/>
                    <a:pt x="27337" y="43961"/>
                  </a:cubicBezTo>
                  <a:cubicBezTo>
                    <a:pt x="27170" y="44080"/>
                    <a:pt x="26992" y="44164"/>
                    <a:pt x="26813" y="44259"/>
                  </a:cubicBezTo>
                  <a:cubicBezTo>
                    <a:pt x="25789" y="43783"/>
                    <a:pt x="24813" y="42973"/>
                    <a:pt x="23956" y="42140"/>
                  </a:cubicBezTo>
                  <a:close/>
                  <a:moveTo>
                    <a:pt x="15848" y="39925"/>
                  </a:moveTo>
                  <a:lnTo>
                    <a:pt x="15848" y="39925"/>
                  </a:lnTo>
                  <a:cubicBezTo>
                    <a:pt x="18110" y="41997"/>
                    <a:pt x="21122" y="43545"/>
                    <a:pt x="23920" y="44330"/>
                  </a:cubicBezTo>
                  <a:cubicBezTo>
                    <a:pt x="23932" y="44342"/>
                    <a:pt x="23950" y="44342"/>
                    <a:pt x="23968" y="44342"/>
                  </a:cubicBezTo>
                  <a:cubicBezTo>
                    <a:pt x="23986" y="44342"/>
                    <a:pt x="24003" y="44342"/>
                    <a:pt x="24015" y="44354"/>
                  </a:cubicBezTo>
                  <a:lnTo>
                    <a:pt x="24420" y="44664"/>
                  </a:lnTo>
                  <a:cubicBezTo>
                    <a:pt x="24230" y="44652"/>
                    <a:pt x="24015" y="44628"/>
                    <a:pt x="23825" y="44592"/>
                  </a:cubicBezTo>
                  <a:cubicBezTo>
                    <a:pt x="20420" y="44390"/>
                    <a:pt x="17681" y="42533"/>
                    <a:pt x="15848" y="39925"/>
                  </a:cubicBezTo>
                  <a:close/>
                  <a:moveTo>
                    <a:pt x="31576" y="43533"/>
                  </a:moveTo>
                  <a:cubicBezTo>
                    <a:pt x="31981" y="43759"/>
                    <a:pt x="32433" y="43914"/>
                    <a:pt x="32909" y="43973"/>
                  </a:cubicBezTo>
                  <a:cubicBezTo>
                    <a:pt x="32065" y="44522"/>
                    <a:pt x="31033" y="44846"/>
                    <a:pt x="29780" y="44846"/>
                  </a:cubicBezTo>
                  <a:cubicBezTo>
                    <a:pt x="29621" y="44846"/>
                    <a:pt x="29457" y="44841"/>
                    <a:pt x="29290" y="44830"/>
                  </a:cubicBezTo>
                  <a:cubicBezTo>
                    <a:pt x="29718" y="44604"/>
                    <a:pt x="30135" y="44330"/>
                    <a:pt x="30552" y="44033"/>
                  </a:cubicBezTo>
                  <a:cubicBezTo>
                    <a:pt x="30909" y="43914"/>
                    <a:pt x="31254" y="43759"/>
                    <a:pt x="31576" y="43533"/>
                  </a:cubicBezTo>
                  <a:close/>
                  <a:moveTo>
                    <a:pt x="21039" y="45759"/>
                  </a:moveTo>
                  <a:lnTo>
                    <a:pt x="21039" y="45759"/>
                  </a:lnTo>
                  <a:cubicBezTo>
                    <a:pt x="21998" y="46017"/>
                    <a:pt x="22982" y="46150"/>
                    <a:pt x="23968" y="46150"/>
                  </a:cubicBezTo>
                  <a:cubicBezTo>
                    <a:pt x="24757" y="46150"/>
                    <a:pt x="25547" y="46065"/>
                    <a:pt x="26325" y="45890"/>
                  </a:cubicBezTo>
                  <a:cubicBezTo>
                    <a:pt x="27063" y="46307"/>
                    <a:pt x="27849" y="46676"/>
                    <a:pt x="28623" y="46890"/>
                  </a:cubicBezTo>
                  <a:cubicBezTo>
                    <a:pt x="27936" y="47022"/>
                    <a:pt x="27235" y="47087"/>
                    <a:pt x="26528" y="47087"/>
                  </a:cubicBezTo>
                  <a:cubicBezTo>
                    <a:pt x="24676" y="47087"/>
                    <a:pt x="22788" y="46638"/>
                    <a:pt x="21039" y="45759"/>
                  </a:cubicBezTo>
                  <a:close/>
                  <a:moveTo>
                    <a:pt x="29377" y="0"/>
                  </a:moveTo>
                  <a:cubicBezTo>
                    <a:pt x="29260" y="0"/>
                    <a:pt x="29135" y="24"/>
                    <a:pt x="29004" y="75"/>
                  </a:cubicBezTo>
                  <a:cubicBezTo>
                    <a:pt x="12454" y="6397"/>
                    <a:pt x="0" y="43259"/>
                    <a:pt x="22860" y="49676"/>
                  </a:cubicBezTo>
                  <a:cubicBezTo>
                    <a:pt x="24041" y="50009"/>
                    <a:pt x="25216" y="50166"/>
                    <a:pt x="26363" y="50166"/>
                  </a:cubicBezTo>
                  <a:cubicBezTo>
                    <a:pt x="32982" y="50166"/>
                    <a:pt x="38707" y="44944"/>
                    <a:pt x="39529" y="38044"/>
                  </a:cubicBezTo>
                  <a:cubicBezTo>
                    <a:pt x="40584" y="29154"/>
                    <a:pt x="32601" y="22601"/>
                    <a:pt x="24283" y="22601"/>
                  </a:cubicBezTo>
                  <a:cubicBezTo>
                    <a:pt x="24245" y="22601"/>
                    <a:pt x="24208" y="22601"/>
                    <a:pt x="24170" y="22601"/>
                  </a:cubicBezTo>
                  <a:cubicBezTo>
                    <a:pt x="23611" y="15255"/>
                    <a:pt x="25920" y="9600"/>
                    <a:pt x="29790" y="3254"/>
                  </a:cubicBezTo>
                  <a:cubicBezTo>
                    <a:pt x="30040" y="2837"/>
                    <a:pt x="29968" y="2420"/>
                    <a:pt x="29742" y="2111"/>
                  </a:cubicBezTo>
                  <a:cubicBezTo>
                    <a:pt x="29778" y="2099"/>
                    <a:pt x="29814" y="2063"/>
                    <a:pt x="29837" y="2051"/>
                  </a:cubicBezTo>
                  <a:cubicBezTo>
                    <a:pt x="30727" y="1511"/>
                    <a:pt x="30317" y="0"/>
                    <a:pt x="29377" y="0"/>
                  </a:cubicBezTo>
                  <a:close/>
                </a:path>
              </a:pathLst>
            </a:custGeom>
            <a:solidFill>
              <a:schemeClr val="lt2"/>
            </a:solidFill>
            <a:ln>
              <a:noFill/>
            </a:ln>
          </p:spPr>
          <p:txBody>
            <a:bodyPr anchor="ctr" anchorCtr="0" bIns="91425" lIns="91425" rIns="91425" spcFirstLastPara="1" tIns="91425" wrap="square">
              <a:noAutofit/>
            </a:bodyPr>
            <a:lstStyle/>
            <a:p>
              <a:pPr algn="l" indent="0" lvl="0" marL="0" rtl="0">
                <a:spcBef>
                  <a:spcPts val="0"/>
                </a:spcBef>
                <a:spcAft>
                  <a:spcPts val="0"/>
                </a:spcAft>
                <a:buNone/>
              </a:pPr>
              <a:r>
                <a:t/>
              </a:r>
              <a:endParaRPr/>
            </a:p>
          </p:txBody>
        </p:sp>
      </p:grpSp>
      <p:pic>
        <p:nvPicPr>
          <p:cNvPr descr="IMG_1091.jpeg" id="3544" name="Google Shape;3544;p47"/>
          <p:cNvPicPr preferRelativeResize="0"/>
          <p:nvPr/>
        </p:nvPicPr>
        <p:blipFill rotWithShape="1">
          <a:blip r:embed="rId3">
            <a:alphaModFix/>
          </a:blip>
          <a:srcRect b="217" l="266" r="255" t="56"/>
          <a:stretch/>
        </p:blipFill>
        <p:spPr>
          <a:xfrm>
            <a:off x="621906" y="538750"/>
            <a:ext cx="1985400" cy="1985400"/>
          </a:xfrm>
          <a:prstGeom prst="ellipse">
            <a:avLst/>
          </a:prstGeom>
          <a:noFill/>
          <a:ln>
            <a:noFill/>
          </a:ln>
        </p:spPr>
      </p:pic>
    </p:spTree>
  </p:cSld>
  <p:clrMapOvr>
    <a:masterClrMapping/>
  </p:clrMapOvr>
</p:sld>
</file>

<file path=ppt/slides/slide11.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3548" name="Shape 3548"/>
        <p:cNvGrpSpPr/>
        <p:nvPr/>
      </p:nvGrpSpPr>
      <p:grpSpPr>
        <a:xfrm>
          <a:off x="0" y="0"/>
          <a:ext cx="0" cy="0"/>
          <a:chOff x="0" y="0"/>
          <a:chExt cx="0" cy="0"/>
        </a:xfrm>
      </p:grpSpPr>
      <p:grpSp>
        <p:nvGrpSpPr>
          <p:cNvPr id="3549" name="Google Shape;3549;p48"/>
          <p:cNvGrpSpPr/>
          <p:nvPr/>
        </p:nvGrpSpPr>
        <p:grpSpPr>
          <a:xfrm>
            <a:off x="489100" y="0"/>
            <a:ext cx="8165801" cy="5143501"/>
            <a:chOff x="489100" y="0"/>
            <a:chExt cx="8165801" cy="5143501"/>
          </a:xfrm>
        </p:grpSpPr>
        <p:pic>
          <p:nvPicPr>
            <p:cNvPr id="3550" name="Google Shape;3550;p48"/>
            <p:cNvPicPr preferRelativeResize="0"/>
            <p:nvPr/>
          </p:nvPicPr>
          <p:blipFill>
            <a:blip r:embed="rId3">
              <a:alphaModFix/>
            </a:blip>
            <a:stretch>
              <a:fillRect/>
            </a:stretch>
          </p:blipFill>
          <p:spPr>
            <a:xfrm>
              <a:off x="489100" y="0"/>
              <a:ext cx="8165801" cy="5143501"/>
            </a:xfrm>
            <a:prstGeom prst="rect">
              <a:avLst/>
            </a:prstGeom>
            <a:noFill/>
            <a:ln>
              <a:noFill/>
            </a:ln>
          </p:spPr>
        </p:pic>
        <p:pic>
          <p:nvPicPr>
            <p:cNvPr descr="IMG_1091.jpeg" id="3551" name="Google Shape;3551;p48"/>
            <p:cNvPicPr preferRelativeResize="0"/>
            <p:nvPr/>
          </p:nvPicPr>
          <p:blipFill rotWithShape="1">
            <a:blip r:embed="rId4">
              <a:alphaModFix/>
            </a:blip>
            <a:srcRect b="217" l="266" r="255" t="56"/>
            <a:stretch/>
          </p:blipFill>
          <p:spPr>
            <a:xfrm>
              <a:off x="4270000" y="2256275"/>
              <a:ext cx="493500" cy="493500"/>
            </a:xfrm>
            <a:prstGeom prst="rect">
              <a:avLst/>
            </a:prstGeom>
            <a:noFill/>
            <a:ln>
              <a:noFill/>
            </a:ln>
          </p:spPr>
        </p:pic>
      </p:grpSp>
    </p:spTree>
  </p:cSld>
  <p:clrMapOvr>
    <a:masterClrMapping/>
  </p:clrMapOvr>
</p:sld>
</file>

<file path=ppt/slides/slide12.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3555" name="Shape 3555"/>
        <p:cNvGrpSpPr/>
        <p:nvPr/>
      </p:nvGrpSpPr>
      <p:grpSpPr>
        <a:xfrm>
          <a:off x="0" y="0"/>
          <a:ext cx="0" cy="0"/>
          <a:chOff x="0" y="0"/>
          <a:chExt cx="0" cy="0"/>
        </a:xfrm>
      </p:grpSpPr>
      <p:grpSp>
        <p:nvGrpSpPr>
          <p:cNvPr id="3556" name="Google Shape;3556;p49"/>
          <p:cNvGrpSpPr/>
          <p:nvPr/>
        </p:nvGrpSpPr>
        <p:grpSpPr>
          <a:xfrm>
            <a:off x="489100" y="0"/>
            <a:ext cx="8165801" cy="5143501"/>
            <a:chOff x="489100" y="0"/>
            <a:chExt cx="8165801" cy="5143501"/>
          </a:xfrm>
        </p:grpSpPr>
        <p:pic>
          <p:nvPicPr>
            <p:cNvPr id="3557" name="Google Shape;3557;p49"/>
            <p:cNvPicPr preferRelativeResize="0"/>
            <p:nvPr/>
          </p:nvPicPr>
          <p:blipFill>
            <a:blip r:embed="rId3">
              <a:alphaModFix/>
            </a:blip>
            <a:stretch>
              <a:fillRect/>
            </a:stretch>
          </p:blipFill>
          <p:spPr>
            <a:xfrm>
              <a:off x="489100" y="0"/>
              <a:ext cx="8165801" cy="5143501"/>
            </a:xfrm>
            <a:prstGeom prst="rect">
              <a:avLst/>
            </a:prstGeom>
            <a:noFill/>
            <a:ln>
              <a:noFill/>
            </a:ln>
          </p:spPr>
        </p:pic>
        <p:pic>
          <p:nvPicPr>
            <p:cNvPr descr="IMG_1091.jpeg" id="3558" name="Google Shape;3558;p49"/>
            <p:cNvPicPr preferRelativeResize="0"/>
            <p:nvPr/>
          </p:nvPicPr>
          <p:blipFill rotWithShape="1">
            <a:blip r:embed="rId4">
              <a:alphaModFix/>
            </a:blip>
            <a:srcRect b="217" l="266" r="255" t="56"/>
            <a:stretch/>
          </p:blipFill>
          <p:spPr>
            <a:xfrm>
              <a:off x="4270000" y="2256275"/>
              <a:ext cx="493500" cy="493500"/>
            </a:xfrm>
            <a:prstGeom prst="rect">
              <a:avLst/>
            </a:prstGeom>
            <a:noFill/>
            <a:ln>
              <a:noFill/>
            </a:ln>
          </p:spPr>
        </p:pic>
      </p:grpSp>
      <p:grpSp>
        <p:nvGrpSpPr>
          <p:cNvPr id="3559" name="Google Shape;3559;p49"/>
          <p:cNvGrpSpPr/>
          <p:nvPr/>
        </p:nvGrpSpPr>
        <p:grpSpPr>
          <a:xfrm>
            <a:off x="1815075" y="1086550"/>
            <a:ext cx="1227000" cy="1227000"/>
            <a:chOff x="1725550" y="817450"/>
            <a:chExt cx="1227000" cy="1227000"/>
          </a:xfrm>
        </p:grpSpPr>
        <p:sp>
          <p:nvSpPr>
            <p:cNvPr id="3560" name="Google Shape;3560;p49"/>
            <p:cNvSpPr/>
            <p:nvPr/>
          </p:nvSpPr>
          <p:spPr>
            <a:xfrm>
              <a:off x="1725550" y="817450"/>
              <a:ext cx="1227000" cy="1227000"/>
            </a:xfrm>
            <a:prstGeom prst="rect">
              <a:avLst/>
            </a:prstGeom>
            <a:solidFill>
              <a:schemeClr val="accent5"/>
            </a:solidFill>
            <a:ln>
              <a:noFill/>
            </a:ln>
            <a:effectLst>
              <a:outerShdw algn="bl" blurRad="200025" dir="5400000" dist="19050" rotWithShape="0">
                <a:srgbClr val="000000">
                  <a:alpha val="50000"/>
                </a:srgbClr>
              </a:outerShdw>
            </a:effectLst>
          </p:spPr>
          <p:txBody>
            <a:bodyPr anchor="ctr" anchorCtr="0" bIns="91425" lIns="91425" rIns="91425" spcFirstLastPara="1" tIns="91425" wrap="square">
              <a:noAutofit/>
            </a:bodyPr>
            <a:lstStyle/>
            <a:p>
              <a:pPr algn="ctr" indent="0" lvl="0" marL="0" rtl="0">
                <a:spcBef>
                  <a:spcPts val="0"/>
                </a:spcBef>
                <a:spcAft>
                  <a:spcPts val="0"/>
                </a:spcAft>
                <a:buNone/>
              </a:pPr>
              <a:r>
                <a:t/>
              </a:r>
              <a:endParaRPr>
                <a:solidFill>
                  <a:schemeClr val="accent5"/>
                </a:solidFill>
                <a:latin typeface="Livvic"/>
                <a:ea typeface="Livvic"/>
                <a:cs typeface="Livvic"/>
                <a:sym typeface="Livvic"/>
              </a:endParaRPr>
            </a:p>
          </p:txBody>
        </p:sp>
        <p:sp>
          <p:nvSpPr>
            <p:cNvPr id="3561" name="Google Shape;3561;p49"/>
            <p:cNvSpPr txBox="1"/>
            <p:nvPr/>
          </p:nvSpPr>
          <p:spPr>
            <a:xfrm>
              <a:off x="1781500" y="873400"/>
              <a:ext cx="1115100" cy="1115100"/>
            </a:xfrm>
            <a:prstGeom prst="rect">
              <a:avLst/>
            </a:prstGeom>
            <a:noFill/>
            <a:ln>
              <a:noFill/>
            </a:ln>
          </p:spPr>
          <p:txBody>
            <a:bodyPr anchor="t" anchorCtr="0" bIns="91425" lIns="91425" rIns="91425" spcFirstLastPara="1" tIns="91425" wrap="square">
              <a:noAutofit/>
            </a:bodyPr>
            <a:lstStyle/>
            <a:p>
              <a:pPr algn="l" indent="0" lvl="0" marL="0" rtl="0">
                <a:spcBef>
                  <a:spcPts val="0"/>
                </a:spcBef>
                <a:spcAft>
                  <a:spcPts val="0"/>
                </a:spcAft>
                <a:buNone/>
              </a:pPr>
              <a:r>
                <a:rPr lang="en" sz="900">
                  <a:latin typeface="Livvic"/>
                  <a:ea typeface="Livvic"/>
                  <a:cs typeface="Livvic"/>
                  <a:sym typeface="Livvic"/>
                </a:rPr>
                <a:t>“Adding minute details helps you transport back in time to the specific context surrounding the event”</a:t>
              </a:r>
              <a:endParaRPr sz="900">
                <a:latin typeface="Livvic"/>
                <a:ea typeface="Livvic"/>
                <a:cs typeface="Livvic"/>
                <a:sym typeface="Livvic"/>
              </a:endParaRPr>
            </a:p>
          </p:txBody>
        </p:sp>
      </p:grpSp>
      <p:grpSp>
        <p:nvGrpSpPr>
          <p:cNvPr id="3562" name="Google Shape;3562;p49"/>
          <p:cNvGrpSpPr/>
          <p:nvPr/>
        </p:nvGrpSpPr>
        <p:grpSpPr>
          <a:xfrm>
            <a:off x="1041625" y="3543075"/>
            <a:ext cx="1227000" cy="1227000"/>
            <a:chOff x="1725550" y="817450"/>
            <a:chExt cx="1227000" cy="1227000"/>
          </a:xfrm>
        </p:grpSpPr>
        <p:sp>
          <p:nvSpPr>
            <p:cNvPr id="3563" name="Google Shape;3563;p49"/>
            <p:cNvSpPr/>
            <p:nvPr/>
          </p:nvSpPr>
          <p:spPr>
            <a:xfrm>
              <a:off x="1725550" y="817450"/>
              <a:ext cx="1227000" cy="1227000"/>
            </a:xfrm>
            <a:prstGeom prst="rect">
              <a:avLst/>
            </a:prstGeom>
            <a:solidFill>
              <a:schemeClr val="accent5"/>
            </a:solidFill>
            <a:ln>
              <a:noFill/>
            </a:ln>
            <a:effectLst>
              <a:outerShdw algn="bl" blurRad="200025" dir="5400000" dist="19050" rotWithShape="0">
                <a:srgbClr val="000000">
                  <a:alpha val="50000"/>
                </a:srgbClr>
              </a:outerShdw>
            </a:effectLst>
          </p:spPr>
          <p:txBody>
            <a:bodyPr anchor="ctr" anchorCtr="0" bIns="91425" lIns="91425" rIns="91425" spcFirstLastPara="1" tIns="91425" wrap="square">
              <a:noAutofit/>
            </a:bodyPr>
            <a:lstStyle/>
            <a:p>
              <a:pPr algn="ctr" indent="0" lvl="0" marL="0" rtl="0">
                <a:spcBef>
                  <a:spcPts val="0"/>
                </a:spcBef>
                <a:spcAft>
                  <a:spcPts val="0"/>
                </a:spcAft>
                <a:buNone/>
              </a:pPr>
              <a:r>
                <a:t/>
              </a:r>
              <a:endParaRPr>
                <a:solidFill>
                  <a:schemeClr val="accent5"/>
                </a:solidFill>
                <a:latin typeface="Livvic"/>
                <a:ea typeface="Livvic"/>
                <a:cs typeface="Livvic"/>
                <a:sym typeface="Livvic"/>
              </a:endParaRPr>
            </a:p>
          </p:txBody>
        </p:sp>
        <p:sp>
          <p:nvSpPr>
            <p:cNvPr id="3564" name="Google Shape;3564;p49"/>
            <p:cNvSpPr txBox="1"/>
            <p:nvPr/>
          </p:nvSpPr>
          <p:spPr>
            <a:xfrm>
              <a:off x="1781500" y="873400"/>
              <a:ext cx="1115100" cy="1115100"/>
            </a:xfrm>
            <a:prstGeom prst="rect">
              <a:avLst/>
            </a:prstGeom>
            <a:noFill/>
            <a:ln>
              <a:noFill/>
            </a:ln>
          </p:spPr>
          <p:txBody>
            <a:bodyPr anchor="t" anchorCtr="0" bIns="91425" lIns="91425" rIns="91425" spcFirstLastPara="1" tIns="91425" wrap="square">
              <a:noAutofit/>
            </a:bodyPr>
            <a:lstStyle/>
            <a:p>
              <a:pPr algn="l" indent="0" lvl="0" marL="0" rtl="0">
                <a:spcBef>
                  <a:spcPts val="0"/>
                </a:spcBef>
                <a:spcAft>
                  <a:spcPts val="0"/>
                </a:spcAft>
                <a:buNone/>
              </a:pPr>
              <a:r>
                <a:rPr lang="en" sz="1300">
                  <a:latin typeface="Livvic"/>
                  <a:ea typeface="Livvic"/>
                  <a:cs typeface="Livvic"/>
                  <a:sym typeface="Livvic"/>
                </a:rPr>
                <a:t>Smiles while he discusses discovering old photos</a:t>
              </a:r>
              <a:endParaRPr sz="1300">
                <a:latin typeface="Livvic"/>
                <a:ea typeface="Livvic"/>
                <a:cs typeface="Livvic"/>
                <a:sym typeface="Livvic"/>
              </a:endParaRPr>
            </a:p>
          </p:txBody>
        </p:sp>
      </p:grpSp>
      <p:grpSp>
        <p:nvGrpSpPr>
          <p:cNvPr id="3565" name="Google Shape;3565;p49"/>
          <p:cNvGrpSpPr/>
          <p:nvPr/>
        </p:nvGrpSpPr>
        <p:grpSpPr>
          <a:xfrm>
            <a:off x="5830075" y="801675"/>
            <a:ext cx="1227000" cy="1227000"/>
            <a:chOff x="1725550" y="817450"/>
            <a:chExt cx="1227000" cy="1227000"/>
          </a:xfrm>
        </p:grpSpPr>
        <p:sp>
          <p:nvSpPr>
            <p:cNvPr id="3566" name="Google Shape;3566;p49"/>
            <p:cNvSpPr/>
            <p:nvPr/>
          </p:nvSpPr>
          <p:spPr>
            <a:xfrm>
              <a:off x="1725550" y="817450"/>
              <a:ext cx="1227000" cy="1227000"/>
            </a:xfrm>
            <a:prstGeom prst="rect">
              <a:avLst/>
            </a:prstGeom>
            <a:solidFill>
              <a:schemeClr val="accent5"/>
            </a:solidFill>
            <a:ln>
              <a:noFill/>
            </a:ln>
            <a:effectLst>
              <a:outerShdw algn="bl" blurRad="200025" dir="5400000" dist="19050" rotWithShape="0">
                <a:srgbClr val="000000">
                  <a:alpha val="50000"/>
                </a:srgbClr>
              </a:outerShdw>
            </a:effectLst>
          </p:spPr>
          <p:txBody>
            <a:bodyPr anchor="ctr" anchorCtr="0" bIns="91425" lIns="91425" rIns="91425" spcFirstLastPara="1" tIns="91425" wrap="square">
              <a:noAutofit/>
            </a:bodyPr>
            <a:lstStyle/>
            <a:p>
              <a:pPr algn="ctr" indent="0" lvl="0" marL="0" rtl="0">
                <a:spcBef>
                  <a:spcPts val="0"/>
                </a:spcBef>
                <a:spcAft>
                  <a:spcPts val="0"/>
                </a:spcAft>
                <a:buNone/>
              </a:pPr>
              <a:r>
                <a:t/>
              </a:r>
              <a:endParaRPr>
                <a:solidFill>
                  <a:schemeClr val="accent5"/>
                </a:solidFill>
                <a:latin typeface="Livvic"/>
                <a:ea typeface="Livvic"/>
                <a:cs typeface="Livvic"/>
                <a:sym typeface="Livvic"/>
              </a:endParaRPr>
            </a:p>
          </p:txBody>
        </p:sp>
        <p:sp>
          <p:nvSpPr>
            <p:cNvPr id="3567" name="Google Shape;3567;p49"/>
            <p:cNvSpPr txBox="1"/>
            <p:nvPr/>
          </p:nvSpPr>
          <p:spPr>
            <a:xfrm>
              <a:off x="1781500" y="873400"/>
              <a:ext cx="1115100" cy="1115100"/>
            </a:xfrm>
            <a:prstGeom prst="rect">
              <a:avLst/>
            </a:prstGeom>
            <a:noFill/>
            <a:ln>
              <a:noFill/>
            </a:ln>
          </p:spPr>
          <p:txBody>
            <a:bodyPr anchor="t" anchorCtr="0" bIns="91425" lIns="91425" rIns="91425" spcFirstLastPara="1" tIns="91425" wrap="square">
              <a:noAutofit/>
            </a:bodyPr>
            <a:lstStyle/>
            <a:p>
              <a:pPr algn="l" indent="0" lvl="0" marL="0" rtl="0">
                <a:spcBef>
                  <a:spcPts val="0"/>
                </a:spcBef>
                <a:spcAft>
                  <a:spcPts val="0"/>
                </a:spcAft>
                <a:buNone/>
              </a:pPr>
              <a:r>
                <a:rPr lang="en" sz="1000">
                  <a:latin typeface="Livvic"/>
                  <a:ea typeface="Livvic"/>
                  <a:cs typeface="Livvic"/>
                  <a:sym typeface="Livvic"/>
                </a:rPr>
                <a:t>Photos and journaling sustain the important parts of a person no longer with him</a:t>
              </a:r>
              <a:endParaRPr sz="1000">
                <a:latin typeface="Livvic"/>
                <a:ea typeface="Livvic"/>
                <a:cs typeface="Livvic"/>
                <a:sym typeface="Livvic"/>
              </a:endParaRPr>
            </a:p>
          </p:txBody>
        </p:sp>
      </p:grpSp>
      <p:grpSp>
        <p:nvGrpSpPr>
          <p:cNvPr id="3568" name="Google Shape;3568;p49"/>
          <p:cNvGrpSpPr/>
          <p:nvPr/>
        </p:nvGrpSpPr>
        <p:grpSpPr>
          <a:xfrm>
            <a:off x="5882675" y="3543075"/>
            <a:ext cx="1227000" cy="1227000"/>
            <a:chOff x="1725550" y="817450"/>
            <a:chExt cx="1227000" cy="1227000"/>
          </a:xfrm>
        </p:grpSpPr>
        <p:sp>
          <p:nvSpPr>
            <p:cNvPr id="3569" name="Google Shape;3569;p49"/>
            <p:cNvSpPr/>
            <p:nvPr/>
          </p:nvSpPr>
          <p:spPr>
            <a:xfrm>
              <a:off x="1725550" y="817450"/>
              <a:ext cx="1227000" cy="1227000"/>
            </a:xfrm>
            <a:prstGeom prst="rect">
              <a:avLst/>
            </a:prstGeom>
            <a:solidFill>
              <a:schemeClr val="accent5"/>
            </a:solidFill>
            <a:ln>
              <a:noFill/>
            </a:ln>
            <a:effectLst>
              <a:outerShdw algn="bl" blurRad="200025" dir="5400000" dist="19050" rotWithShape="0">
                <a:srgbClr val="000000">
                  <a:alpha val="50000"/>
                </a:srgbClr>
              </a:outerShdw>
            </a:effectLst>
          </p:spPr>
          <p:txBody>
            <a:bodyPr anchor="ctr" anchorCtr="0" bIns="91425" lIns="91425" rIns="91425" spcFirstLastPara="1" tIns="91425" wrap="square">
              <a:noAutofit/>
            </a:bodyPr>
            <a:lstStyle/>
            <a:p>
              <a:pPr algn="ctr" indent="0" lvl="0" marL="0" rtl="0">
                <a:spcBef>
                  <a:spcPts val="0"/>
                </a:spcBef>
                <a:spcAft>
                  <a:spcPts val="0"/>
                </a:spcAft>
                <a:buNone/>
              </a:pPr>
              <a:r>
                <a:t/>
              </a:r>
              <a:endParaRPr>
                <a:solidFill>
                  <a:schemeClr val="accent5"/>
                </a:solidFill>
                <a:latin typeface="Livvic"/>
                <a:ea typeface="Livvic"/>
                <a:cs typeface="Livvic"/>
                <a:sym typeface="Livvic"/>
              </a:endParaRPr>
            </a:p>
          </p:txBody>
        </p:sp>
        <p:sp>
          <p:nvSpPr>
            <p:cNvPr id="3570" name="Google Shape;3570;p49"/>
            <p:cNvSpPr txBox="1"/>
            <p:nvPr/>
          </p:nvSpPr>
          <p:spPr>
            <a:xfrm>
              <a:off x="1781500" y="873400"/>
              <a:ext cx="1115100" cy="1115100"/>
            </a:xfrm>
            <a:prstGeom prst="rect">
              <a:avLst/>
            </a:prstGeom>
            <a:noFill/>
            <a:ln>
              <a:noFill/>
            </a:ln>
          </p:spPr>
          <p:txBody>
            <a:bodyPr anchor="t" anchorCtr="0" bIns="91425" lIns="91425" rIns="91425" spcFirstLastPara="1" tIns="91425" wrap="square">
              <a:noAutofit/>
            </a:bodyPr>
            <a:lstStyle/>
            <a:p>
              <a:pPr algn="l" indent="0" lvl="0" marL="0" rtl="0">
                <a:spcBef>
                  <a:spcPts val="0"/>
                </a:spcBef>
                <a:spcAft>
                  <a:spcPts val="0"/>
                </a:spcAft>
                <a:buNone/>
              </a:pPr>
              <a:r>
                <a:rPr lang="en" sz="1100">
                  <a:latin typeface="Livvic"/>
                  <a:ea typeface="Livvic"/>
                  <a:cs typeface="Livvic"/>
                  <a:sym typeface="Livvic"/>
                </a:rPr>
                <a:t>Pride looking back on challenges overcome captured in memories</a:t>
              </a:r>
              <a:endParaRPr sz="1100">
                <a:latin typeface="Livvic"/>
                <a:ea typeface="Livvic"/>
                <a:cs typeface="Livvic"/>
                <a:sym typeface="Livvic"/>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4" name="Shape 3574"/>
        <p:cNvGrpSpPr/>
        <p:nvPr/>
      </p:nvGrpSpPr>
      <p:grpSpPr>
        <a:xfrm>
          <a:off x="0" y="0"/>
          <a:ext cx="0" cy="0"/>
          <a:chOff x="0" y="0"/>
          <a:chExt cx="0" cy="0"/>
        </a:xfrm>
      </p:grpSpPr>
      <p:sp>
        <p:nvSpPr>
          <p:cNvPr id="3575" name="Google Shape;3575;p50"/>
          <p:cNvSpPr txBox="1"/>
          <p:nvPr>
            <p:ph type="title"/>
          </p:nvPr>
        </p:nvSpPr>
        <p:spPr>
          <a:xfrm>
            <a:off x="3352427" y="984750"/>
            <a:ext cx="2403900" cy="67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Asher</a:t>
            </a:r>
            <a:endParaRPr/>
          </a:p>
        </p:txBody>
      </p:sp>
      <p:sp>
        <p:nvSpPr>
          <p:cNvPr id="3576" name="Google Shape;3576;p50"/>
          <p:cNvSpPr txBox="1"/>
          <p:nvPr>
            <p:ph idx="1" type="subTitle"/>
          </p:nvPr>
        </p:nvSpPr>
        <p:spPr>
          <a:xfrm>
            <a:off x="3352400" y="1526775"/>
            <a:ext cx="2403900" cy="57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 lunch on campus</a:t>
            </a:r>
            <a:endParaRPr>
              <a:solidFill>
                <a:schemeClr val="dk1"/>
              </a:solidFill>
            </a:endParaRPr>
          </a:p>
          <a:p>
            <a:pPr indent="0" lvl="0" marL="0" rtl="0" algn="l">
              <a:spcBef>
                <a:spcPts val="0"/>
              </a:spcBef>
              <a:spcAft>
                <a:spcPts val="0"/>
              </a:spcAft>
              <a:buNone/>
            </a:pPr>
            <a:r>
              <a:rPr i="1" lang="en">
                <a:solidFill>
                  <a:schemeClr val="dk2"/>
                </a:solidFill>
              </a:rPr>
              <a:t>average user</a:t>
            </a:r>
            <a:endParaRPr>
              <a:solidFill>
                <a:schemeClr val="dk1"/>
              </a:solidFill>
            </a:endParaRPr>
          </a:p>
        </p:txBody>
      </p:sp>
      <p:sp>
        <p:nvSpPr>
          <p:cNvPr id="3577" name="Google Shape;3577;p50"/>
          <p:cNvSpPr/>
          <p:nvPr/>
        </p:nvSpPr>
        <p:spPr>
          <a:xfrm>
            <a:off x="3175812" y="797747"/>
            <a:ext cx="2724557" cy="1475604"/>
          </a:xfrm>
          <a:custGeom>
            <a:rect b="b" l="l" r="r" t="t"/>
            <a:pathLst>
              <a:path extrusionOk="0" h="25786" w="17617">
                <a:moveTo>
                  <a:pt x="108" y="1"/>
                </a:moveTo>
                <a:lnTo>
                  <a:pt x="95" y="5963"/>
                </a:lnTo>
                <a:cubicBezTo>
                  <a:pt x="95" y="6968"/>
                  <a:pt x="91" y="7953"/>
                  <a:pt x="91" y="8925"/>
                </a:cubicBezTo>
                <a:cubicBezTo>
                  <a:pt x="87" y="9836"/>
                  <a:pt x="79" y="10772"/>
                  <a:pt x="71" y="11719"/>
                </a:cubicBezTo>
                <a:cubicBezTo>
                  <a:pt x="58" y="12655"/>
                  <a:pt x="54" y="13664"/>
                  <a:pt x="54" y="14571"/>
                </a:cubicBezTo>
                <a:lnTo>
                  <a:pt x="54" y="17193"/>
                </a:lnTo>
                <a:cubicBezTo>
                  <a:pt x="54" y="17608"/>
                  <a:pt x="58" y="18018"/>
                  <a:pt x="54" y="18408"/>
                </a:cubicBezTo>
                <a:cubicBezTo>
                  <a:pt x="54" y="18794"/>
                  <a:pt x="50" y="19159"/>
                  <a:pt x="50" y="19536"/>
                </a:cubicBezTo>
                <a:cubicBezTo>
                  <a:pt x="42" y="20287"/>
                  <a:pt x="34" y="21034"/>
                  <a:pt x="26" y="21777"/>
                </a:cubicBezTo>
                <a:cubicBezTo>
                  <a:pt x="21" y="22146"/>
                  <a:pt x="17" y="22519"/>
                  <a:pt x="13" y="22884"/>
                </a:cubicBezTo>
                <a:cubicBezTo>
                  <a:pt x="13" y="23069"/>
                  <a:pt x="9" y="23254"/>
                  <a:pt x="9" y="23434"/>
                </a:cubicBezTo>
                <a:lnTo>
                  <a:pt x="9" y="23935"/>
                </a:lnTo>
                <a:lnTo>
                  <a:pt x="1" y="25724"/>
                </a:lnTo>
                <a:lnTo>
                  <a:pt x="309" y="25724"/>
                </a:lnTo>
                <a:lnTo>
                  <a:pt x="3300" y="25740"/>
                </a:lnTo>
                <a:lnTo>
                  <a:pt x="5179" y="25744"/>
                </a:lnTo>
                <a:lnTo>
                  <a:pt x="7793" y="25761"/>
                </a:lnTo>
                <a:cubicBezTo>
                  <a:pt x="8104" y="25762"/>
                  <a:pt x="8403" y="25763"/>
                  <a:pt x="8692" y="25763"/>
                </a:cubicBezTo>
                <a:cubicBezTo>
                  <a:pt x="9270" y="25763"/>
                  <a:pt x="9806" y="25761"/>
                  <a:pt x="10304" y="25761"/>
                </a:cubicBezTo>
                <a:lnTo>
                  <a:pt x="12294" y="25757"/>
                </a:lnTo>
                <a:cubicBezTo>
                  <a:pt x="12873" y="25757"/>
                  <a:pt x="13447" y="25765"/>
                  <a:pt x="13973" y="25769"/>
                </a:cubicBezTo>
                <a:cubicBezTo>
                  <a:pt x="15027" y="25777"/>
                  <a:pt x="15918" y="25785"/>
                  <a:pt x="16545" y="25785"/>
                </a:cubicBezTo>
                <a:cubicBezTo>
                  <a:pt x="17173" y="25781"/>
                  <a:pt x="17526" y="25769"/>
                  <a:pt x="17563" y="25749"/>
                </a:cubicBezTo>
                <a:cubicBezTo>
                  <a:pt x="17596" y="25728"/>
                  <a:pt x="17317" y="25703"/>
                  <a:pt x="16783" y="25675"/>
                </a:cubicBezTo>
                <a:cubicBezTo>
                  <a:pt x="16246" y="25646"/>
                  <a:pt x="15470" y="25609"/>
                  <a:pt x="14395" y="25572"/>
                </a:cubicBezTo>
                <a:cubicBezTo>
                  <a:pt x="13858" y="25552"/>
                  <a:pt x="13238" y="25535"/>
                  <a:pt x="12528" y="25523"/>
                </a:cubicBezTo>
                <a:cubicBezTo>
                  <a:pt x="11814" y="25511"/>
                  <a:pt x="11059" y="25502"/>
                  <a:pt x="10300" y="25498"/>
                </a:cubicBezTo>
                <a:cubicBezTo>
                  <a:pt x="9541" y="25494"/>
                  <a:pt x="8774" y="25494"/>
                  <a:pt x="8035" y="25486"/>
                </a:cubicBezTo>
                <a:lnTo>
                  <a:pt x="5405" y="25461"/>
                </a:lnTo>
                <a:lnTo>
                  <a:pt x="3481" y="25449"/>
                </a:lnTo>
                <a:lnTo>
                  <a:pt x="420" y="25441"/>
                </a:lnTo>
                <a:lnTo>
                  <a:pt x="276" y="25441"/>
                </a:lnTo>
                <a:lnTo>
                  <a:pt x="280" y="23988"/>
                </a:lnTo>
                <a:cubicBezTo>
                  <a:pt x="284" y="23644"/>
                  <a:pt x="284" y="23328"/>
                  <a:pt x="284" y="22999"/>
                </a:cubicBezTo>
                <a:cubicBezTo>
                  <a:pt x="284" y="22667"/>
                  <a:pt x="288" y="22322"/>
                  <a:pt x="288" y="21965"/>
                </a:cubicBezTo>
                <a:cubicBezTo>
                  <a:pt x="296" y="21243"/>
                  <a:pt x="301" y="20468"/>
                  <a:pt x="309" y="19631"/>
                </a:cubicBezTo>
                <a:cubicBezTo>
                  <a:pt x="313" y="18777"/>
                  <a:pt x="309" y="17903"/>
                  <a:pt x="309" y="17041"/>
                </a:cubicBezTo>
                <a:cubicBezTo>
                  <a:pt x="305" y="16188"/>
                  <a:pt x="301" y="15310"/>
                  <a:pt x="301" y="14411"/>
                </a:cubicBezTo>
                <a:cubicBezTo>
                  <a:pt x="296" y="13517"/>
                  <a:pt x="296" y="12676"/>
                  <a:pt x="305" y="11728"/>
                </a:cubicBezTo>
                <a:cubicBezTo>
                  <a:pt x="309" y="10792"/>
                  <a:pt x="313" y="9803"/>
                  <a:pt x="313" y="8761"/>
                </a:cubicBezTo>
                <a:cubicBezTo>
                  <a:pt x="313" y="7780"/>
                  <a:pt x="309" y="6783"/>
                  <a:pt x="309" y="5774"/>
                </a:cubicBezTo>
                <a:cubicBezTo>
                  <a:pt x="309" y="3964"/>
                  <a:pt x="305" y="2122"/>
                  <a:pt x="301" y="177"/>
                </a:cubicBezTo>
                <a:lnTo>
                  <a:pt x="6858" y="165"/>
                </a:lnTo>
                <a:lnTo>
                  <a:pt x="10321" y="152"/>
                </a:lnTo>
                <a:cubicBezTo>
                  <a:pt x="10468" y="152"/>
                  <a:pt x="10616" y="152"/>
                  <a:pt x="10764" y="152"/>
                </a:cubicBezTo>
                <a:cubicBezTo>
                  <a:pt x="11720" y="152"/>
                  <a:pt x="12691" y="162"/>
                  <a:pt x="13689" y="173"/>
                </a:cubicBezTo>
                <a:cubicBezTo>
                  <a:pt x="14268" y="177"/>
                  <a:pt x="14847" y="177"/>
                  <a:pt x="15454" y="177"/>
                </a:cubicBezTo>
                <a:cubicBezTo>
                  <a:pt x="16061" y="177"/>
                  <a:pt x="16640" y="173"/>
                  <a:pt x="17198" y="165"/>
                </a:cubicBezTo>
                <a:lnTo>
                  <a:pt x="17407" y="165"/>
                </a:lnTo>
                <a:lnTo>
                  <a:pt x="17407" y="193"/>
                </a:lnTo>
                <a:lnTo>
                  <a:pt x="17407" y="370"/>
                </a:lnTo>
                <a:cubicBezTo>
                  <a:pt x="17407" y="489"/>
                  <a:pt x="17411" y="608"/>
                  <a:pt x="17411" y="723"/>
                </a:cubicBezTo>
                <a:cubicBezTo>
                  <a:pt x="17411" y="957"/>
                  <a:pt x="17415" y="1190"/>
                  <a:pt x="17415" y="1416"/>
                </a:cubicBezTo>
                <a:cubicBezTo>
                  <a:pt x="17415" y="1872"/>
                  <a:pt x="17419" y="2319"/>
                  <a:pt x="17415" y="2766"/>
                </a:cubicBezTo>
                <a:cubicBezTo>
                  <a:pt x="17407" y="3792"/>
                  <a:pt x="17399" y="4830"/>
                  <a:pt x="17391" y="5885"/>
                </a:cubicBezTo>
                <a:cubicBezTo>
                  <a:pt x="17386" y="6951"/>
                  <a:pt x="17391" y="7998"/>
                  <a:pt x="17391" y="8970"/>
                </a:cubicBezTo>
                <a:cubicBezTo>
                  <a:pt x="17395" y="9955"/>
                  <a:pt x="17395" y="10866"/>
                  <a:pt x="17395" y="11765"/>
                </a:cubicBezTo>
                <a:cubicBezTo>
                  <a:pt x="17399" y="12712"/>
                  <a:pt x="17399" y="13611"/>
                  <a:pt x="17403" y="14444"/>
                </a:cubicBezTo>
                <a:cubicBezTo>
                  <a:pt x="17407" y="15277"/>
                  <a:pt x="17407" y="16077"/>
                  <a:pt x="17407" y="16783"/>
                </a:cubicBezTo>
                <a:cubicBezTo>
                  <a:pt x="17403" y="17505"/>
                  <a:pt x="17399" y="18219"/>
                  <a:pt x="17395" y="18908"/>
                </a:cubicBezTo>
                <a:cubicBezTo>
                  <a:pt x="17386" y="19598"/>
                  <a:pt x="17386" y="20271"/>
                  <a:pt x="17386" y="20898"/>
                </a:cubicBezTo>
                <a:cubicBezTo>
                  <a:pt x="17395" y="21498"/>
                  <a:pt x="17399" y="22035"/>
                  <a:pt x="17399" y="22523"/>
                </a:cubicBezTo>
                <a:cubicBezTo>
                  <a:pt x="17411" y="23504"/>
                  <a:pt x="17423" y="24267"/>
                  <a:pt x="17440" y="24792"/>
                </a:cubicBezTo>
                <a:cubicBezTo>
                  <a:pt x="17456" y="25314"/>
                  <a:pt x="17477" y="25597"/>
                  <a:pt x="17501" y="25601"/>
                </a:cubicBezTo>
                <a:cubicBezTo>
                  <a:pt x="17526" y="25601"/>
                  <a:pt x="17542" y="25330"/>
                  <a:pt x="17559" y="24805"/>
                </a:cubicBezTo>
                <a:cubicBezTo>
                  <a:pt x="17571" y="24280"/>
                  <a:pt x="17579" y="23504"/>
                  <a:pt x="17583" y="22519"/>
                </a:cubicBezTo>
                <a:cubicBezTo>
                  <a:pt x="17588" y="22027"/>
                  <a:pt x="17588" y="21477"/>
                  <a:pt x="17588" y="20890"/>
                </a:cubicBezTo>
                <a:cubicBezTo>
                  <a:pt x="17592" y="20345"/>
                  <a:pt x="17596" y="19737"/>
                  <a:pt x="17600" y="19064"/>
                </a:cubicBezTo>
                <a:cubicBezTo>
                  <a:pt x="17608" y="18387"/>
                  <a:pt x="17616" y="17640"/>
                  <a:pt x="17616" y="16808"/>
                </a:cubicBezTo>
                <a:cubicBezTo>
                  <a:pt x="17616" y="15958"/>
                  <a:pt x="17612" y="15133"/>
                  <a:pt x="17608" y="14268"/>
                </a:cubicBezTo>
                <a:cubicBezTo>
                  <a:pt x="17600" y="13410"/>
                  <a:pt x="17596" y="12540"/>
                  <a:pt x="17592" y="11662"/>
                </a:cubicBezTo>
                <a:cubicBezTo>
                  <a:pt x="17588" y="10706"/>
                  <a:pt x="17579" y="9729"/>
                  <a:pt x="17575" y="8761"/>
                </a:cubicBezTo>
                <a:cubicBezTo>
                  <a:pt x="17567" y="7780"/>
                  <a:pt x="17563" y="6828"/>
                  <a:pt x="17567" y="5844"/>
                </a:cubicBezTo>
                <a:cubicBezTo>
                  <a:pt x="17571" y="4846"/>
                  <a:pt x="17575" y="3780"/>
                  <a:pt x="17579" y="2643"/>
                </a:cubicBezTo>
                <a:cubicBezTo>
                  <a:pt x="17583" y="1744"/>
                  <a:pt x="17571" y="854"/>
                  <a:pt x="17559" y="13"/>
                </a:cubicBezTo>
                <a:lnTo>
                  <a:pt x="16787" y="21"/>
                </a:lnTo>
                <a:cubicBezTo>
                  <a:pt x="16254" y="29"/>
                  <a:pt x="15733" y="37"/>
                  <a:pt x="15228" y="37"/>
                </a:cubicBezTo>
                <a:cubicBezTo>
                  <a:pt x="14703" y="37"/>
                  <a:pt x="14157" y="33"/>
                  <a:pt x="13603" y="29"/>
                </a:cubicBezTo>
                <a:cubicBezTo>
                  <a:pt x="12500" y="21"/>
                  <a:pt x="11301" y="9"/>
                  <a:pt x="10091" y="9"/>
                </a:cubicBezTo>
                <a:lnTo>
                  <a:pt x="6603" y="13"/>
                </a:lnTo>
                <a:lnTo>
                  <a:pt x="108"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8" name="Google Shape;3578;p50"/>
          <p:cNvSpPr/>
          <p:nvPr/>
        </p:nvSpPr>
        <p:spPr>
          <a:xfrm>
            <a:off x="5860740" y="1525500"/>
            <a:ext cx="713638" cy="22234"/>
          </a:xfrm>
          <a:custGeom>
            <a:rect b="b" l="l" r="r" t="t"/>
            <a:pathLst>
              <a:path extrusionOk="0" h="379" w="57726">
                <a:moveTo>
                  <a:pt x="34730" y="0"/>
                </a:moveTo>
                <a:lnTo>
                  <a:pt x="32728" y="4"/>
                </a:lnTo>
                <a:cubicBezTo>
                  <a:pt x="30012" y="12"/>
                  <a:pt x="27201" y="17"/>
                  <a:pt x="24341" y="29"/>
                </a:cubicBezTo>
                <a:cubicBezTo>
                  <a:pt x="23545" y="33"/>
                  <a:pt x="22774" y="41"/>
                  <a:pt x="22019" y="41"/>
                </a:cubicBezTo>
                <a:cubicBezTo>
                  <a:pt x="21939" y="42"/>
                  <a:pt x="21859" y="42"/>
                  <a:pt x="21779" y="42"/>
                </a:cubicBezTo>
                <a:cubicBezTo>
                  <a:pt x="21119" y="42"/>
                  <a:pt x="20453" y="28"/>
                  <a:pt x="19762" y="21"/>
                </a:cubicBezTo>
                <a:cubicBezTo>
                  <a:pt x="19372" y="12"/>
                  <a:pt x="18982" y="12"/>
                  <a:pt x="18580" y="12"/>
                </a:cubicBezTo>
                <a:cubicBezTo>
                  <a:pt x="18174" y="17"/>
                  <a:pt x="17784" y="21"/>
                  <a:pt x="17411" y="29"/>
                </a:cubicBezTo>
                <a:cubicBezTo>
                  <a:pt x="16797" y="39"/>
                  <a:pt x="16240" y="52"/>
                  <a:pt x="15692" y="52"/>
                </a:cubicBezTo>
                <a:cubicBezTo>
                  <a:pt x="15565" y="52"/>
                  <a:pt x="15440" y="51"/>
                  <a:pt x="15314" y="49"/>
                </a:cubicBezTo>
                <a:cubicBezTo>
                  <a:pt x="14624" y="45"/>
                  <a:pt x="13931" y="33"/>
                  <a:pt x="13221" y="25"/>
                </a:cubicBezTo>
                <a:cubicBezTo>
                  <a:pt x="12864" y="23"/>
                  <a:pt x="12512" y="22"/>
                  <a:pt x="12167" y="22"/>
                </a:cubicBezTo>
                <a:cubicBezTo>
                  <a:pt x="11822" y="22"/>
                  <a:pt x="11483" y="23"/>
                  <a:pt x="11153" y="25"/>
                </a:cubicBezTo>
                <a:cubicBezTo>
                  <a:pt x="10493" y="29"/>
                  <a:pt x="9881" y="29"/>
                  <a:pt x="9278" y="29"/>
                </a:cubicBezTo>
                <a:cubicBezTo>
                  <a:pt x="8642" y="29"/>
                  <a:pt x="8043" y="33"/>
                  <a:pt x="7485" y="37"/>
                </a:cubicBezTo>
                <a:cubicBezTo>
                  <a:pt x="6927" y="41"/>
                  <a:pt x="6389" y="41"/>
                  <a:pt x="5913" y="41"/>
                </a:cubicBezTo>
                <a:cubicBezTo>
                  <a:pt x="5429" y="37"/>
                  <a:pt x="4953" y="33"/>
                  <a:pt x="4489" y="29"/>
                </a:cubicBezTo>
                <a:cubicBezTo>
                  <a:pt x="4026" y="21"/>
                  <a:pt x="3579" y="21"/>
                  <a:pt x="3156" y="21"/>
                </a:cubicBezTo>
                <a:cubicBezTo>
                  <a:pt x="2754" y="25"/>
                  <a:pt x="2393" y="29"/>
                  <a:pt x="2064" y="33"/>
                </a:cubicBezTo>
                <a:cubicBezTo>
                  <a:pt x="755" y="53"/>
                  <a:pt x="9" y="86"/>
                  <a:pt x="5" y="136"/>
                </a:cubicBezTo>
                <a:cubicBezTo>
                  <a:pt x="0" y="189"/>
                  <a:pt x="751" y="214"/>
                  <a:pt x="2073" y="218"/>
                </a:cubicBezTo>
                <a:cubicBezTo>
                  <a:pt x="2401" y="222"/>
                  <a:pt x="2770" y="222"/>
                  <a:pt x="3164" y="222"/>
                </a:cubicBezTo>
                <a:cubicBezTo>
                  <a:pt x="3529" y="222"/>
                  <a:pt x="3935" y="230"/>
                  <a:pt x="4387" y="234"/>
                </a:cubicBezTo>
                <a:cubicBezTo>
                  <a:pt x="4842" y="238"/>
                  <a:pt x="5347" y="250"/>
                  <a:pt x="5905" y="250"/>
                </a:cubicBezTo>
                <a:cubicBezTo>
                  <a:pt x="6471" y="250"/>
                  <a:pt x="7029" y="246"/>
                  <a:pt x="7604" y="238"/>
                </a:cubicBezTo>
                <a:cubicBezTo>
                  <a:pt x="8182" y="234"/>
                  <a:pt x="8765" y="226"/>
                  <a:pt x="9356" y="226"/>
                </a:cubicBezTo>
                <a:cubicBezTo>
                  <a:pt x="9996" y="222"/>
                  <a:pt x="10648" y="214"/>
                  <a:pt x="11301" y="209"/>
                </a:cubicBezTo>
                <a:cubicBezTo>
                  <a:pt x="11781" y="203"/>
                  <a:pt x="12251" y="200"/>
                  <a:pt x="12727" y="200"/>
                </a:cubicBezTo>
                <a:cubicBezTo>
                  <a:pt x="12902" y="200"/>
                  <a:pt x="13077" y="200"/>
                  <a:pt x="13254" y="201"/>
                </a:cubicBezTo>
                <a:cubicBezTo>
                  <a:pt x="13923" y="205"/>
                  <a:pt x="14637" y="214"/>
                  <a:pt x="15400" y="214"/>
                </a:cubicBezTo>
                <a:cubicBezTo>
                  <a:pt x="15469" y="214"/>
                  <a:pt x="15538" y="214"/>
                  <a:pt x="15607" y="214"/>
                </a:cubicBezTo>
                <a:cubicBezTo>
                  <a:pt x="16324" y="214"/>
                  <a:pt x="17030" y="196"/>
                  <a:pt x="17677" y="181"/>
                </a:cubicBezTo>
                <a:cubicBezTo>
                  <a:pt x="18038" y="172"/>
                  <a:pt x="18387" y="168"/>
                  <a:pt x="18728" y="168"/>
                </a:cubicBezTo>
                <a:cubicBezTo>
                  <a:pt x="19077" y="168"/>
                  <a:pt x="19442" y="168"/>
                  <a:pt x="19815" y="172"/>
                </a:cubicBezTo>
                <a:cubicBezTo>
                  <a:pt x="20558" y="185"/>
                  <a:pt x="21358" y="197"/>
                  <a:pt x="22170" y="197"/>
                </a:cubicBezTo>
                <a:cubicBezTo>
                  <a:pt x="22966" y="197"/>
                  <a:pt x="23746" y="189"/>
                  <a:pt x="24509" y="189"/>
                </a:cubicBezTo>
                <a:lnTo>
                  <a:pt x="32847" y="218"/>
                </a:lnTo>
                <a:lnTo>
                  <a:pt x="34833" y="222"/>
                </a:lnTo>
                <a:cubicBezTo>
                  <a:pt x="35444" y="226"/>
                  <a:pt x="36076" y="234"/>
                  <a:pt x="36704" y="242"/>
                </a:cubicBezTo>
                <a:cubicBezTo>
                  <a:pt x="37336" y="250"/>
                  <a:pt x="38013" y="255"/>
                  <a:pt x="38616" y="255"/>
                </a:cubicBezTo>
                <a:lnTo>
                  <a:pt x="41189" y="255"/>
                </a:lnTo>
                <a:cubicBezTo>
                  <a:pt x="41452" y="259"/>
                  <a:pt x="41694" y="259"/>
                  <a:pt x="41948" y="263"/>
                </a:cubicBezTo>
                <a:cubicBezTo>
                  <a:pt x="42449" y="271"/>
                  <a:pt x="42953" y="279"/>
                  <a:pt x="43450" y="287"/>
                </a:cubicBezTo>
                <a:lnTo>
                  <a:pt x="44193" y="300"/>
                </a:lnTo>
                <a:lnTo>
                  <a:pt x="44898" y="300"/>
                </a:lnTo>
                <a:lnTo>
                  <a:pt x="46142" y="312"/>
                </a:lnTo>
                <a:cubicBezTo>
                  <a:pt x="46917" y="316"/>
                  <a:pt x="47594" y="320"/>
                  <a:pt x="48140" y="324"/>
                </a:cubicBezTo>
                <a:lnTo>
                  <a:pt x="49404" y="341"/>
                </a:lnTo>
                <a:lnTo>
                  <a:pt x="51156" y="357"/>
                </a:lnTo>
                <a:cubicBezTo>
                  <a:pt x="51468" y="359"/>
                  <a:pt x="51764" y="360"/>
                  <a:pt x="52045" y="360"/>
                </a:cubicBezTo>
                <a:cubicBezTo>
                  <a:pt x="52325" y="360"/>
                  <a:pt x="52590" y="359"/>
                  <a:pt x="52838" y="357"/>
                </a:cubicBezTo>
                <a:cubicBezTo>
                  <a:pt x="53339" y="353"/>
                  <a:pt x="53786" y="353"/>
                  <a:pt x="54172" y="353"/>
                </a:cubicBezTo>
                <a:cubicBezTo>
                  <a:pt x="54562" y="353"/>
                  <a:pt x="54947" y="357"/>
                  <a:pt x="55296" y="365"/>
                </a:cubicBezTo>
                <a:cubicBezTo>
                  <a:pt x="55872" y="372"/>
                  <a:pt x="56377" y="379"/>
                  <a:pt x="56773" y="379"/>
                </a:cubicBezTo>
                <a:cubicBezTo>
                  <a:pt x="56862" y="379"/>
                  <a:pt x="56946" y="378"/>
                  <a:pt x="57024" y="378"/>
                </a:cubicBezTo>
                <a:cubicBezTo>
                  <a:pt x="57442" y="378"/>
                  <a:pt x="57680" y="365"/>
                  <a:pt x="57705" y="345"/>
                </a:cubicBezTo>
                <a:cubicBezTo>
                  <a:pt x="57725" y="324"/>
                  <a:pt x="57541" y="300"/>
                  <a:pt x="57179" y="271"/>
                </a:cubicBezTo>
                <a:cubicBezTo>
                  <a:pt x="56822" y="242"/>
                  <a:pt x="56297" y="205"/>
                  <a:pt x="55579" y="168"/>
                </a:cubicBezTo>
                <a:cubicBezTo>
                  <a:pt x="55218" y="148"/>
                  <a:pt x="54804" y="131"/>
                  <a:pt x="54328" y="119"/>
                </a:cubicBezTo>
                <a:cubicBezTo>
                  <a:pt x="53852" y="107"/>
                  <a:pt x="53343" y="99"/>
                  <a:pt x="52834" y="95"/>
                </a:cubicBezTo>
                <a:cubicBezTo>
                  <a:pt x="52325" y="90"/>
                  <a:pt x="51812" y="90"/>
                  <a:pt x="51316" y="82"/>
                </a:cubicBezTo>
                <a:cubicBezTo>
                  <a:pt x="50766" y="74"/>
                  <a:pt x="50167" y="66"/>
                  <a:pt x="49556" y="58"/>
                </a:cubicBezTo>
                <a:lnTo>
                  <a:pt x="48263" y="45"/>
                </a:lnTo>
                <a:cubicBezTo>
                  <a:pt x="47697" y="41"/>
                  <a:pt x="47007" y="41"/>
                  <a:pt x="46211" y="37"/>
                </a:cubicBezTo>
                <a:lnTo>
                  <a:pt x="44935" y="33"/>
                </a:lnTo>
                <a:lnTo>
                  <a:pt x="44271" y="33"/>
                </a:lnTo>
                <a:cubicBezTo>
                  <a:pt x="44049" y="33"/>
                  <a:pt x="43815" y="29"/>
                  <a:pt x="43577" y="25"/>
                </a:cubicBezTo>
                <a:cubicBezTo>
                  <a:pt x="43097" y="21"/>
                  <a:pt x="42576" y="12"/>
                  <a:pt x="42014" y="8"/>
                </a:cubicBezTo>
                <a:cubicBezTo>
                  <a:pt x="41822" y="7"/>
                  <a:pt x="41630" y="7"/>
                  <a:pt x="41437" y="7"/>
                </a:cubicBezTo>
                <a:cubicBezTo>
                  <a:pt x="41051" y="7"/>
                  <a:pt x="40664" y="8"/>
                  <a:pt x="40278" y="8"/>
                </a:cubicBezTo>
                <a:lnTo>
                  <a:pt x="38514" y="17"/>
                </a:lnTo>
                <a:cubicBezTo>
                  <a:pt x="38339" y="18"/>
                  <a:pt x="38168" y="18"/>
                  <a:pt x="37996" y="18"/>
                </a:cubicBezTo>
                <a:cubicBezTo>
                  <a:pt x="37581" y="18"/>
                  <a:pt x="37166" y="15"/>
                  <a:pt x="36716" y="12"/>
                </a:cubicBezTo>
                <a:cubicBezTo>
                  <a:pt x="36093" y="8"/>
                  <a:pt x="35428" y="0"/>
                  <a:pt x="3473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79" name="Google Shape;3579;p50"/>
          <p:cNvGrpSpPr/>
          <p:nvPr/>
        </p:nvGrpSpPr>
        <p:grpSpPr>
          <a:xfrm>
            <a:off x="6454278" y="442894"/>
            <a:ext cx="2242986" cy="2185309"/>
            <a:chOff x="2581550" y="1973000"/>
            <a:chExt cx="926050" cy="902200"/>
          </a:xfrm>
        </p:grpSpPr>
        <p:sp>
          <p:nvSpPr>
            <p:cNvPr id="3580" name="Google Shape;3580;p50"/>
            <p:cNvSpPr/>
            <p:nvPr/>
          </p:nvSpPr>
          <p:spPr>
            <a:xfrm>
              <a:off x="2581550" y="1973000"/>
              <a:ext cx="926050" cy="902200"/>
            </a:xfrm>
            <a:custGeom>
              <a:rect b="b" l="l" r="r" t="t"/>
              <a:pathLst>
                <a:path extrusionOk="0" fill="none" h="36088" w="37042">
                  <a:moveTo>
                    <a:pt x="6668" y="31659"/>
                  </a:moveTo>
                  <a:cubicBezTo>
                    <a:pt x="9526" y="34600"/>
                    <a:pt x="12419" y="36088"/>
                    <a:pt x="15265" y="36088"/>
                  </a:cubicBezTo>
                  <a:cubicBezTo>
                    <a:pt x="15491" y="36088"/>
                    <a:pt x="15729" y="36076"/>
                    <a:pt x="15967" y="36052"/>
                  </a:cubicBezTo>
                  <a:cubicBezTo>
                    <a:pt x="16467" y="36016"/>
                    <a:pt x="17027" y="35993"/>
                    <a:pt x="17706" y="35993"/>
                  </a:cubicBezTo>
                  <a:cubicBezTo>
                    <a:pt x="18075" y="35993"/>
                    <a:pt x="18456" y="35993"/>
                    <a:pt x="18813" y="36016"/>
                  </a:cubicBezTo>
                  <a:cubicBezTo>
                    <a:pt x="19182" y="36016"/>
                    <a:pt x="19551" y="36028"/>
                    <a:pt x="19920" y="36028"/>
                  </a:cubicBezTo>
                  <a:cubicBezTo>
                    <a:pt x="20932" y="36028"/>
                    <a:pt x="22111" y="35993"/>
                    <a:pt x="23301" y="35731"/>
                  </a:cubicBezTo>
                  <a:cubicBezTo>
                    <a:pt x="28635" y="34540"/>
                    <a:pt x="32410" y="31016"/>
                    <a:pt x="35196" y="24622"/>
                  </a:cubicBezTo>
                  <a:cubicBezTo>
                    <a:pt x="36089" y="22598"/>
                    <a:pt x="36565" y="20253"/>
                    <a:pt x="36696" y="17455"/>
                  </a:cubicBezTo>
                  <a:cubicBezTo>
                    <a:pt x="37041" y="9561"/>
                    <a:pt x="30910" y="1965"/>
                    <a:pt x="23051" y="488"/>
                  </a:cubicBezTo>
                  <a:cubicBezTo>
                    <a:pt x="21313" y="155"/>
                    <a:pt x="19599" y="0"/>
                    <a:pt x="17956" y="0"/>
                  </a:cubicBezTo>
                  <a:cubicBezTo>
                    <a:pt x="11157" y="0"/>
                    <a:pt x="5918" y="2858"/>
                    <a:pt x="2811" y="8287"/>
                  </a:cubicBezTo>
                  <a:cubicBezTo>
                    <a:pt x="846" y="11704"/>
                    <a:pt x="1" y="16371"/>
                    <a:pt x="453" y="21050"/>
                  </a:cubicBezTo>
                  <a:cubicBezTo>
                    <a:pt x="870" y="25384"/>
                    <a:pt x="3882" y="28801"/>
                    <a:pt x="6668" y="31659"/>
                  </a:cubicBezTo>
                  <a:close/>
                  <a:moveTo>
                    <a:pt x="3537" y="8704"/>
                  </a:moveTo>
                  <a:cubicBezTo>
                    <a:pt x="7264" y="2215"/>
                    <a:pt x="13419" y="845"/>
                    <a:pt x="17944" y="845"/>
                  </a:cubicBezTo>
                  <a:cubicBezTo>
                    <a:pt x="19527" y="845"/>
                    <a:pt x="21170" y="1012"/>
                    <a:pt x="22873" y="1322"/>
                  </a:cubicBezTo>
                  <a:cubicBezTo>
                    <a:pt x="30326" y="2715"/>
                    <a:pt x="36148" y="9930"/>
                    <a:pt x="35815" y="17395"/>
                  </a:cubicBezTo>
                  <a:cubicBezTo>
                    <a:pt x="35696" y="20086"/>
                    <a:pt x="35243" y="22324"/>
                    <a:pt x="34386" y="24253"/>
                  </a:cubicBezTo>
                  <a:cubicBezTo>
                    <a:pt x="31731" y="30361"/>
                    <a:pt x="28135" y="33719"/>
                    <a:pt x="23099" y="34850"/>
                  </a:cubicBezTo>
                  <a:cubicBezTo>
                    <a:pt x="21992" y="35112"/>
                    <a:pt x="20861" y="35135"/>
                    <a:pt x="19908" y="35135"/>
                  </a:cubicBezTo>
                  <a:cubicBezTo>
                    <a:pt x="19539" y="35135"/>
                    <a:pt x="19170" y="35135"/>
                    <a:pt x="18813" y="35124"/>
                  </a:cubicBezTo>
                  <a:cubicBezTo>
                    <a:pt x="18432" y="35124"/>
                    <a:pt x="18063" y="35100"/>
                    <a:pt x="17694" y="35100"/>
                  </a:cubicBezTo>
                  <a:cubicBezTo>
                    <a:pt x="16979" y="35100"/>
                    <a:pt x="16396" y="35124"/>
                    <a:pt x="15872" y="35183"/>
                  </a:cubicBezTo>
                  <a:cubicBezTo>
                    <a:pt x="13038" y="35433"/>
                    <a:pt x="10181" y="34016"/>
                    <a:pt x="7276" y="31040"/>
                  </a:cubicBezTo>
                  <a:cubicBezTo>
                    <a:pt x="4597" y="28289"/>
                    <a:pt x="1704" y="25015"/>
                    <a:pt x="1311" y="20955"/>
                  </a:cubicBezTo>
                  <a:cubicBezTo>
                    <a:pt x="846" y="16443"/>
                    <a:pt x="1668" y="11978"/>
                    <a:pt x="3537" y="8704"/>
                  </a:cubicBezTo>
                  <a:close/>
                </a:path>
              </a:pathLst>
            </a:custGeom>
            <a:noFill/>
            <a:ln cap="flat" cmpd="sng" w="19050">
              <a:solidFill>
                <a:schemeClr val="dk2"/>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1" name="Google Shape;3581;p50"/>
            <p:cNvSpPr/>
            <p:nvPr/>
          </p:nvSpPr>
          <p:spPr>
            <a:xfrm>
              <a:off x="2679200" y="2069425"/>
              <a:ext cx="719450" cy="713500"/>
            </a:xfrm>
            <a:custGeom>
              <a:rect b="b" l="l" r="r" t="t"/>
              <a:pathLst>
                <a:path extrusionOk="0" fill="none" h="28540" w="28778">
                  <a:moveTo>
                    <a:pt x="13930" y="1"/>
                  </a:moveTo>
                  <a:cubicBezTo>
                    <a:pt x="15216" y="1"/>
                    <a:pt x="16574" y="120"/>
                    <a:pt x="17955" y="394"/>
                  </a:cubicBezTo>
                  <a:cubicBezTo>
                    <a:pt x="23932" y="1572"/>
                    <a:pt x="28778" y="7680"/>
                    <a:pt x="28480" y="13657"/>
                  </a:cubicBezTo>
                  <a:cubicBezTo>
                    <a:pt x="28373" y="15872"/>
                    <a:pt x="28004" y="17729"/>
                    <a:pt x="27313" y="19325"/>
                  </a:cubicBezTo>
                  <a:cubicBezTo>
                    <a:pt x="25146" y="24361"/>
                    <a:pt x="22229" y="27147"/>
                    <a:pt x="18133" y="28076"/>
                  </a:cubicBezTo>
                  <a:cubicBezTo>
                    <a:pt x="17240" y="28290"/>
                    <a:pt x="16336" y="28302"/>
                    <a:pt x="15538" y="28302"/>
                  </a:cubicBezTo>
                  <a:cubicBezTo>
                    <a:pt x="15240" y="28302"/>
                    <a:pt x="14931" y="28302"/>
                    <a:pt x="14633" y="28290"/>
                  </a:cubicBezTo>
                  <a:cubicBezTo>
                    <a:pt x="14323" y="28290"/>
                    <a:pt x="14026" y="28266"/>
                    <a:pt x="13716" y="28266"/>
                  </a:cubicBezTo>
                  <a:cubicBezTo>
                    <a:pt x="13133" y="28266"/>
                    <a:pt x="12657" y="28290"/>
                    <a:pt x="12228" y="28326"/>
                  </a:cubicBezTo>
                  <a:cubicBezTo>
                    <a:pt x="9918" y="28540"/>
                    <a:pt x="7608" y="27373"/>
                    <a:pt x="5239" y="24921"/>
                  </a:cubicBezTo>
                  <a:cubicBezTo>
                    <a:pt x="3060" y="22646"/>
                    <a:pt x="703" y="19932"/>
                    <a:pt x="381" y="16586"/>
                  </a:cubicBezTo>
                  <a:cubicBezTo>
                    <a:pt x="0" y="12848"/>
                    <a:pt x="679" y="9180"/>
                    <a:pt x="2203" y="6466"/>
                  </a:cubicBezTo>
                  <a:cubicBezTo>
                    <a:pt x="5263" y="1132"/>
                    <a:pt x="10275" y="1"/>
                    <a:pt x="13930" y="1"/>
                  </a:cubicBezTo>
                  <a:close/>
                </a:path>
              </a:pathLst>
            </a:custGeom>
            <a:noFill/>
            <a:ln cap="flat" cmpd="sng" w="19050">
              <a:solidFill>
                <a:schemeClr val="dk2"/>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582" name="Google Shape;3582;p50"/>
          <p:cNvPicPr preferRelativeResize="0"/>
          <p:nvPr/>
        </p:nvPicPr>
        <p:blipFill rotWithShape="1">
          <a:blip r:embed="rId3">
            <a:alphaModFix/>
          </a:blip>
          <a:srcRect b="0" l="0" r="0" t="0"/>
          <a:stretch/>
        </p:blipFill>
        <p:spPr>
          <a:xfrm>
            <a:off x="6529100" y="490050"/>
            <a:ext cx="2053800" cy="2053800"/>
          </a:xfrm>
          <a:prstGeom prst="ellipse">
            <a:avLst/>
          </a:prstGeom>
          <a:noFill/>
          <a:ln>
            <a:noFill/>
          </a:ln>
        </p:spPr>
      </p:pic>
      <p:sp>
        <p:nvSpPr>
          <p:cNvPr id="3583" name="Google Shape;3583;p50"/>
          <p:cNvSpPr txBox="1"/>
          <p:nvPr>
            <p:ph idx="4294967295" type="subTitle"/>
          </p:nvPr>
        </p:nvSpPr>
        <p:spPr>
          <a:xfrm>
            <a:off x="2135900" y="2935750"/>
            <a:ext cx="3220200" cy="11322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I like to have a grasp on life and remember where I am in the moment.</a:t>
            </a:r>
            <a:endParaRPr/>
          </a:p>
        </p:txBody>
      </p:sp>
      <p:grpSp>
        <p:nvGrpSpPr>
          <p:cNvPr id="3584" name="Google Shape;3584;p50"/>
          <p:cNvGrpSpPr/>
          <p:nvPr/>
        </p:nvGrpSpPr>
        <p:grpSpPr>
          <a:xfrm>
            <a:off x="581405" y="2681791"/>
            <a:ext cx="1393920" cy="920170"/>
            <a:chOff x="3463225" y="1863975"/>
            <a:chExt cx="1899850" cy="1254150"/>
          </a:xfrm>
        </p:grpSpPr>
        <p:sp>
          <p:nvSpPr>
            <p:cNvPr id="3585" name="Google Shape;3585;p50"/>
            <p:cNvSpPr/>
            <p:nvPr/>
          </p:nvSpPr>
          <p:spPr>
            <a:xfrm>
              <a:off x="3463225" y="1863975"/>
              <a:ext cx="1014900" cy="1254150"/>
            </a:xfrm>
            <a:custGeom>
              <a:rect b="b" l="l" r="r" t="t"/>
              <a:pathLst>
                <a:path extrusionOk="0" h="50166" w="40596">
                  <a:moveTo>
                    <a:pt x="25170" y="5683"/>
                  </a:moveTo>
                  <a:lnTo>
                    <a:pt x="25170" y="5683"/>
                  </a:lnTo>
                  <a:cubicBezTo>
                    <a:pt x="24515" y="6790"/>
                    <a:pt x="23979" y="7981"/>
                    <a:pt x="23515" y="9183"/>
                  </a:cubicBezTo>
                  <a:cubicBezTo>
                    <a:pt x="23551" y="8826"/>
                    <a:pt x="23587" y="8469"/>
                    <a:pt x="23622" y="8112"/>
                  </a:cubicBezTo>
                  <a:cubicBezTo>
                    <a:pt x="23646" y="7838"/>
                    <a:pt x="23527" y="7647"/>
                    <a:pt x="23348" y="7516"/>
                  </a:cubicBezTo>
                  <a:cubicBezTo>
                    <a:pt x="23944" y="6873"/>
                    <a:pt x="24563" y="6266"/>
                    <a:pt x="25170" y="5683"/>
                  </a:cubicBezTo>
                  <a:close/>
                  <a:moveTo>
                    <a:pt x="19503" y="12386"/>
                  </a:moveTo>
                  <a:lnTo>
                    <a:pt x="19503" y="12386"/>
                  </a:lnTo>
                  <a:cubicBezTo>
                    <a:pt x="18503" y="14529"/>
                    <a:pt x="17669" y="16756"/>
                    <a:pt x="17038" y="19018"/>
                  </a:cubicBezTo>
                  <a:cubicBezTo>
                    <a:pt x="16979" y="18887"/>
                    <a:pt x="16859" y="18792"/>
                    <a:pt x="16729" y="18780"/>
                  </a:cubicBezTo>
                  <a:cubicBezTo>
                    <a:pt x="16740" y="18661"/>
                    <a:pt x="16740" y="18530"/>
                    <a:pt x="16764" y="18411"/>
                  </a:cubicBezTo>
                  <a:cubicBezTo>
                    <a:pt x="16788" y="18101"/>
                    <a:pt x="16621" y="17863"/>
                    <a:pt x="16407" y="17708"/>
                  </a:cubicBezTo>
                  <a:cubicBezTo>
                    <a:pt x="17312" y="15863"/>
                    <a:pt x="18348" y="14077"/>
                    <a:pt x="19503" y="12386"/>
                  </a:cubicBezTo>
                  <a:close/>
                  <a:moveTo>
                    <a:pt x="21527" y="16113"/>
                  </a:moveTo>
                  <a:lnTo>
                    <a:pt x="21527" y="16113"/>
                  </a:lnTo>
                  <a:cubicBezTo>
                    <a:pt x="21467" y="19030"/>
                    <a:pt x="21598" y="21970"/>
                    <a:pt x="22098" y="24780"/>
                  </a:cubicBezTo>
                  <a:cubicBezTo>
                    <a:pt x="22039" y="24780"/>
                    <a:pt x="21967" y="24792"/>
                    <a:pt x="21908" y="24792"/>
                  </a:cubicBezTo>
                  <a:cubicBezTo>
                    <a:pt x="21312" y="23316"/>
                    <a:pt x="20824" y="21792"/>
                    <a:pt x="20419" y="20208"/>
                  </a:cubicBezTo>
                  <a:cubicBezTo>
                    <a:pt x="20765" y="18851"/>
                    <a:pt x="21134" y="17482"/>
                    <a:pt x="21527" y="16113"/>
                  </a:cubicBezTo>
                  <a:close/>
                  <a:moveTo>
                    <a:pt x="20038" y="21875"/>
                  </a:moveTo>
                  <a:cubicBezTo>
                    <a:pt x="20288" y="22923"/>
                    <a:pt x="20598" y="23935"/>
                    <a:pt x="20943" y="24923"/>
                  </a:cubicBezTo>
                  <a:cubicBezTo>
                    <a:pt x="20408" y="25030"/>
                    <a:pt x="19884" y="25197"/>
                    <a:pt x="19360" y="25423"/>
                  </a:cubicBezTo>
                  <a:cubicBezTo>
                    <a:pt x="19526" y="24245"/>
                    <a:pt x="19765" y="23054"/>
                    <a:pt x="20038" y="21875"/>
                  </a:cubicBezTo>
                  <a:close/>
                  <a:moveTo>
                    <a:pt x="21205" y="11398"/>
                  </a:moveTo>
                  <a:lnTo>
                    <a:pt x="21205" y="11398"/>
                  </a:lnTo>
                  <a:cubicBezTo>
                    <a:pt x="19860" y="16553"/>
                    <a:pt x="18288" y="21506"/>
                    <a:pt x="17776" y="26340"/>
                  </a:cubicBezTo>
                  <a:cubicBezTo>
                    <a:pt x="17657" y="26435"/>
                    <a:pt x="17550" y="26531"/>
                    <a:pt x="17443" y="26626"/>
                  </a:cubicBezTo>
                  <a:cubicBezTo>
                    <a:pt x="17491" y="21482"/>
                    <a:pt x="19050" y="16208"/>
                    <a:pt x="21205" y="11398"/>
                  </a:cubicBezTo>
                  <a:close/>
                  <a:moveTo>
                    <a:pt x="14764" y="23292"/>
                  </a:moveTo>
                  <a:lnTo>
                    <a:pt x="14764" y="23292"/>
                  </a:lnTo>
                  <a:cubicBezTo>
                    <a:pt x="14704" y="24983"/>
                    <a:pt x="14740" y="26697"/>
                    <a:pt x="14859" y="28364"/>
                  </a:cubicBezTo>
                  <a:cubicBezTo>
                    <a:pt x="14824" y="28281"/>
                    <a:pt x="14776" y="28197"/>
                    <a:pt x="14740" y="28102"/>
                  </a:cubicBezTo>
                  <a:cubicBezTo>
                    <a:pt x="14666" y="27944"/>
                    <a:pt x="14517" y="27860"/>
                    <a:pt x="14376" y="27860"/>
                  </a:cubicBezTo>
                  <a:cubicBezTo>
                    <a:pt x="14358" y="27860"/>
                    <a:pt x="14341" y="27861"/>
                    <a:pt x="14323" y="27864"/>
                  </a:cubicBezTo>
                  <a:cubicBezTo>
                    <a:pt x="14157" y="26531"/>
                    <a:pt x="14216" y="25185"/>
                    <a:pt x="14585" y="23840"/>
                  </a:cubicBezTo>
                  <a:cubicBezTo>
                    <a:pt x="14645" y="23661"/>
                    <a:pt x="14704" y="23471"/>
                    <a:pt x="14764" y="23292"/>
                  </a:cubicBezTo>
                  <a:close/>
                  <a:moveTo>
                    <a:pt x="21551" y="26566"/>
                  </a:moveTo>
                  <a:cubicBezTo>
                    <a:pt x="21670" y="26876"/>
                    <a:pt x="21824" y="27185"/>
                    <a:pt x="21943" y="27507"/>
                  </a:cubicBezTo>
                  <a:cubicBezTo>
                    <a:pt x="20836" y="27638"/>
                    <a:pt x="19884" y="28126"/>
                    <a:pt x="19229" y="29138"/>
                  </a:cubicBezTo>
                  <a:cubicBezTo>
                    <a:pt x="19705" y="27638"/>
                    <a:pt x="20479" y="26792"/>
                    <a:pt x="21551" y="26566"/>
                  </a:cubicBezTo>
                  <a:close/>
                  <a:moveTo>
                    <a:pt x="25896" y="25507"/>
                  </a:moveTo>
                  <a:lnTo>
                    <a:pt x="25896" y="25507"/>
                  </a:lnTo>
                  <a:cubicBezTo>
                    <a:pt x="29123" y="25911"/>
                    <a:pt x="32135" y="27483"/>
                    <a:pt x="34171" y="29793"/>
                  </a:cubicBezTo>
                  <a:cubicBezTo>
                    <a:pt x="33826" y="29555"/>
                    <a:pt x="33469" y="29364"/>
                    <a:pt x="33100" y="29233"/>
                  </a:cubicBezTo>
                  <a:cubicBezTo>
                    <a:pt x="33040" y="29209"/>
                    <a:pt x="32992" y="29198"/>
                    <a:pt x="32933" y="29198"/>
                  </a:cubicBezTo>
                  <a:cubicBezTo>
                    <a:pt x="31707" y="28364"/>
                    <a:pt x="30337" y="27721"/>
                    <a:pt x="28944" y="27340"/>
                  </a:cubicBezTo>
                  <a:cubicBezTo>
                    <a:pt x="27992" y="26578"/>
                    <a:pt x="26968" y="25959"/>
                    <a:pt x="25896" y="25507"/>
                  </a:cubicBezTo>
                  <a:close/>
                  <a:moveTo>
                    <a:pt x="28825" y="29364"/>
                  </a:moveTo>
                  <a:cubicBezTo>
                    <a:pt x="29563" y="30019"/>
                    <a:pt x="30302" y="30864"/>
                    <a:pt x="30945" y="31817"/>
                  </a:cubicBezTo>
                  <a:cubicBezTo>
                    <a:pt x="30075" y="30936"/>
                    <a:pt x="29123" y="30150"/>
                    <a:pt x="28135" y="29495"/>
                  </a:cubicBezTo>
                  <a:cubicBezTo>
                    <a:pt x="28349" y="29436"/>
                    <a:pt x="28587" y="29388"/>
                    <a:pt x="28825" y="29364"/>
                  </a:cubicBezTo>
                  <a:close/>
                  <a:moveTo>
                    <a:pt x="28147" y="31019"/>
                  </a:moveTo>
                  <a:lnTo>
                    <a:pt x="28147" y="31019"/>
                  </a:lnTo>
                  <a:cubicBezTo>
                    <a:pt x="28540" y="31329"/>
                    <a:pt x="28932" y="31686"/>
                    <a:pt x="29325" y="32115"/>
                  </a:cubicBezTo>
                  <a:cubicBezTo>
                    <a:pt x="30659" y="33400"/>
                    <a:pt x="31671" y="34889"/>
                    <a:pt x="32373" y="36567"/>
                  </a:cubicBezTo>
                  <a:cubicBezTo>
                    <a:pt x="31087" y="34615"/>
                    <a:pt x="29683" y="32805"/>
                    <a:pt x="28147" y="31019"/>
                  </a:cubicBezTo>
                  <a:close/>
                  <a:moveTo>
                    <a:pt x="26611" y="30138"/>
                  </a:moveTo>
                  <a:cubicBezTo>
                    <a:pt x="26718" y="30186"/>
                    <a:pt x="26825" y="30221"/>
                    <a:pt x="26908" y="30269"/>
                  </a:cubicBezTo>
                  <a:cubicBezTo>
                    <a:pt x="26670" y="30448"/>
                    <a:pt x="26539" y="30805"/>
                    <a:pt x="26789" y="31103"/>
                  </a:cubicBezTo>
                  <a:cubicBezTo>
                    <a:pt x="28397" y="33055"/>
                    <a:pt x="29778" y="35043"/>
                    <a:pt x="31076" y="37151"/>
                  </a:cubicBezTo>
                  <a:cubicBezTo>
                    <a:pt x="30790" y="36948"/>
                    <a:pt x="30528" y="36758"/>
                    <a:pt x="30254" y="36556"/>
                  </a:cubicBezTo>
                  <a:cubicBezTo>
                    <a:pt x="29218" y="34210"/>
                    <a:pt x="27468" y="31888"/>
                    <a:pt x="25706" y="30793"/>
                  </a:cubicBezTo>
                  <a:cubicBezTo>
                    <a:pt x="25992" y="30543"/>
                    <a:pt x="26301" y="30329"/>
                    <a:pt x="26611" y="30138"/>
                  </a:cubicBezTo>
                  <a:close/>
                  <a:moveTo>
                    <a:pt x="20693" y="30864"/>
                  </a:moveTo>
                  <a:cubicBezTo>
                    <a:pt x="20515" y="31567"/>
                    <a:pt x="20431" y="32365"/>
                    <a:pt x="20467" y="33293"/>
                  </a:cubicBezTo>
                  <a:cubicBezTo>
                    <a:pt x="20539" y="34686"/>
                    <a:pt x="21146" y="36294"/>
                    <a:pt x="22074" y="37818"/>
                  </a:cubicBezTo>
                  <a:cubicBezTo>
                    <a:pt x="21622" y="37449"/>
                    <a:pt x="21193" y="37056"/>
                    <a:pt x="20789" y="36663"/>
                  </a:cubicBezTo>
                  <a:cubicBezTo>
                    <a:pt x="19919" y="34984"/>
                    <a:pt x="19646" y="33174"/>
                    <a:pt x="20003" y="31222"/>
                  </a:cubicBezTo>
                  <a:cubicBezTo>
                    <a:pt x="20241" y="31091"/>
                    <a:pt x="20467" y="30983"/>
                    <a:pt x="20693" y="30864"/>
                  </a:cubicBezTo>
                  <a:close/>
                  <a:moveTo>
                    <a:pt x="31326" y="29710"/>
                  </a:moveTo>
                  <a:cubicBezTo>
                    <a:pt x="31730" y="29888"/>
                    <a:pt x="32111" y="30126"/>
                    <a:pt x="32504" y="30400"/>
                  </a:cubicBezTo>
                  <a:cubicBezTo>
                    <a:pt x="33338" y="31865"/>
                    <a:pt x="35421" y="36056"/>
                    <a:pt x="35278" y="38889"/>
                  </a:cubicBezTo>
                  <a:cubicBezTo>
                    <a:pt x="35040" y="38996"/>
                    <a:pt x="34755" y="39115"/>
                    <a:pt x="34445" y="39258"/>
                  </a:cubicBezTo>
                  <a:cubicBezTo>
                    <a:pt x="34469" y="38973"/>
                    <a:pt x="34505" y="38699"/>
                    <a:pt x="34505" y="38377"/>
                  </a:cubicBezTo>
                  <a:cubicBezTo>
                    <a:pt x="34481" y="38103"/>
                    <a:pt x="34445" y="37806"/>
                    <a:pt x="34385" y="37508"/>
                  </a:cubicBezTo>
                  <a:cubicBezTo>
                    <a:pt x="34350" y="34829"/>
                    <a:pt x="33159" y="32007"/>
                    <a:pt x="31326" y="29710"/>
                  </a:cubicBezTo>
                  <a:close/>
                  <a:moveTo>
                    <a:pt x="24170" y="33984"/>
                  </a:moveTo>
                  <a:cubicBezTo>
                    <a:pt x="25182" y="36103"/>
                    <a:pt x="26575" y="38008"/>
                    <a:pt x="28301" y="39532"/>
                  </a:cubicBezTo>
                  <a:cubicBezTo>
                    <a:pt x="28444" y="39782"/>
                    <a:pt x="28587" y="40044"/>
                    <a:pt x="28742" y="40306"/>
                  </a:cubicBezTo>
                  <a:cubicBezTo>
                    <a:pt x="27754" y="39413"/>
                    <a:pt x="26825" y="38484"/>
                    <a:pt x="25944" y="37484"/>
                  </a:cubicBezTo>
                  <a:cubicBezTo>
                    <a:pt x="23860" y="36258"/>
                    <a:pt x="23289" y="35079"/>
                    <a:pt x="24170" y="33984"/>
                  </a:cubicBezTo>
                  <a:close/>
                  <a:moveTo>
                    <a:pt x="23634" y="36937"/>
                  </a:moveTo>
                  <a:lnTo>
                    <a:pt x="23634" y="36937"/>
                  </a:lnTo>
                  <a:cubicBezTo>
                    <a:pt x="24825" y="38234"/>
                    <a:pt x="26146" y="39425"/>
                    <a:pt x="26920" y="40330"/>
                  </a:cubicBezTo>
                  <a:cubicBezTo>
                    <a:pt x="26492" y="40139"/>
                    <a:pt x="26087" y="39830"/>
                    <a:pt x="25706" y="39365"/>
                  </a:cubicBezTo>
                  <a:cubicBezTo>
                    <a:pt x="24622" y="38699"/>
                    <a:pt x="23968" y="37841"/>
                    <a:pt x="23634" y="36937"/>
                  </a:cubicBezTo>
                  <a:close/>
                  <a:moveTo>
                    <a:pt x="13883" y="30805"/>
                  </a:moveTo>
                  <a:cubicBezTo>
                    <a:pt x="14454" y="32472"/>
                    <a:pt x="15312" y="34127"/>
                    <a:pt x="16359" y="35698"/>
                  </a:cubicBezTo>
                  <a:cubicBezTo>
                    <a:pt x="17086" y="37615"/>
                    <a:pt x="18098" y="39425"/>
                    <a:pt x="19526" y="41020"/>
                  </a:cubicBezTo>
                  <a:cubicBezTo>
                    <a:pt x="18086" y="40235"/>
                    <a:pt x="16788" y="39246"/>
                    <a:pt x="15752" y="37853"/>
                  </a:cubicBezTo>
                  <a:cubicBezTo>
                    <a:pt x="14693" y="36472"/>
                    <a:pt x="13942" y="35043"/>
                    <a:pt x="13811" y="33258"/>
                  </a:cubicBezTo>
                  <a:cubicBezTo>
                    <a:pt x="13764" y="32722"/>
                    <a:pt x="13740" y="31567"/>
                    <a:pt x="13883" y="30805"/>
                  </a:cubicBezTo>
                  <a:close/>
                  <a:moveTo>
                    <a:pt x="23968" y="42140"/>
                  </a:moveTo>
                  <a:lnTo>
                    <a:pt x="23968" y="42140"/>
                  </a:lnTo>
                  <a:cubicBezTo>
                    <a:pt x="25051" y="42961"/>
                    <a:pt x="26206" y="43604"/>
                    <a:pt x="27337" y="43961"/>
                  </a:cubicBezTo>
                  <a:cubicBezTo>
                    <a:pt x="27182" y="44080"/>
                    <a:pt x="27004" y="44164"/>
                    <a:pt x="26825" y="44259"/>
                  </a:cubicBezTo>
                  <a:cubicBezTo>
                    <a:pt x="25789" y="43783"/>
                    <a:pt x="24813" y="42973"/>
                    <a:pt x="23968" y="42140"/>
                  </a:cubicBezTo>
                  <a:close/>
                  <a:moveTo>
                    <a:pt x="15847" y="39925"/>
                  </a:moveTo>
                  <a:cubicBezTo>
                    <a:pt x="18110" y="41997"/>
                    <a:pt x="21122" y="43545"/>
                    <a:pt x="23920" y="44330"/>
                  </a:cubicBezTo>
                  <a:cubicBezTo>
                    <a:pt x="23932" y="44342"/>
                    <a:pt x="23950" y="44342"/>
                    <a:pt x="23969" y="44342"/>
                  </a:cubicBezTo>
                  <a:cubicBezTo>
                    <a:pt x="23988" y="44342"/>
                    <a:pt x="24009" y="44342"/>
                    <a:pt x="24027" y="44354"/>
                  </a:cubicBezTo>
                  <a:lnTo>
                    <a:pt x="24420" y="44664"/>
                  </a:lnTo>
                  <a:cubicBezTo>
                    <a:pt x="24229" y="44652"/>
                    <a:pt x="24027" y="44628"/>
                    <a:pt x="23825" y="44592"/>
                  </a:cubicBezTo>
                  <a:cubicBezTo>
                    <a:pt x="20419" y="44390"/>
                    <a:pt x="17693" y="42533"/>
                    <a:pt x="15847" y="39925"/>
                  </a:cubicBezTo>
                  <a:close/>
                  <a:moveTo>
                    <a:pt x="31588" y="43533"/>
                  </a:moveTo>
                  <a:cubicBezTo>
                    <a:pt x="31980" y="43759"/>
                    <a:pt x="32433" y="43914"/>
                    <a:pt x="32909" y="43973"/>
                  </a:cubicBezTo>
                  <a:cubicBezTo>
                    <a:pt x="32064" y="44522"/>
                    <a:pt x="31033" y="44846"/>
                    <a:pt x="29780" y="44846"/>
                  </a:cubicBezTo>
                  <a:cubicBezTo>
                    <a:pt x="29620" y="44846"/>
                    <a:pt x="29457" y="44841"/>
                    <a:pt x="29290" y="44830"/>
                  </a:cubicBezTo>
                  <a:cubicBezTo>
                    <a:pt x="29718" y="44604"/>
                    <a:pt x="30135" y="44330"/>
                    <a:pt x="30552" y="44033"/>
                  </a:cubicBezTo>
                  <a:cubicBezTo>
                    <a:pt x="30909" y="43914"/>
                    <a:pt x="31254" y="43759"/>
                    <a:pt x="31588" y="43533"/>
                  </a:cubicBezTo>
                  <a:close/>
                  <a:moveTo>
                    <a:pt x="21050" y="45759"/>
                  </a:moveTo>
                  <a:lnTo>
                    <a:pt x="21050" y="45759"/>
                  </a:lnTo>
                  <a:cubicBezTo>
                    <a:pt x="22009" y="46017"/>
                    <a:pt x="22990" y="46150"/>
                    <a:pt x="23973" y="46150"/>
                  </a:cubicBezTo>
                  <a:cubicBezTo>
                    <a:pt x="24759" y="46150"/>
                    <a:pt x="25547" y="46065"/>
                    <a:pt x="26325" y="45890"/>
                  </a:cubicBezTo>
                  <a:cubicBezTo>
                    <a:pt x="27075" y="46307"/>
                    <a:pt x="27849" y="46676"/>
                    <a:pt x="28623" y="46890"/>
                  </a:cubicBezTo>
                  <a:cubicBezTo>
                    <a:pt x="27936" y="47022"/>
                    <a:pt x="27234" y="47087"/>
                    <a:pt x="26528" y="47087"/>
                  </a:cubicBezTo>
                  <a:cubicBezTo>
                    <a:pt x="24676" y="47087"/>
                    <a:pt x="22792" y="46638"/>
                    <a:pt x="21050" y="45759"/>
                  </a:cubicBezTo>
                  <a:close/>
                  <a:moveTo>
                    <a:pt x="29377" y="0"/>
                  </a:moveTo>
                  <a:cubicBezTo>
                    <a:pt x="29260" y="0"/>
                    <a:pt x="29135" y="24"/>
                    <a:pt x="29004" y="75"/>
                  </a:cubicBezTo>
                  <a:cubicBezTo>
                    <a:pt x="12454" y="6397"/>
                    <a:pt x="0" y="43259"/>
                    <a:pt x="22860" y="49676"/>
                  </a:cubicBezTo>
                  <a:cubicBezTo>
                    <a:pt x="24041" y="50009"/>
                    <a:pt x="25216" y="50166"/>
                    <a:pt x="26363" y="50166"/>
                  </a:cubicBezTo>
                  <a:cubicBezTo>
                    <a:pt x="32982" y="50166"/>
                    <a:pt x="38707" y="44944"/>
                    <a:pt x="39529" y="38044"/>
                  </a:cubicBezTo>
                  <a:cubicBezTo>
                    <a:pt x="40596" y="29154"/>
                    <a:pt x="32624" y="22601"/>
                    <a:pt x="24283" y="22601"/>
                  </a:cubicBezTo>
                  <a:cubicBezTo>
                    <a:pt x="24245" y="22601"/>
                    <a:pt x="24208" y="22601"/>
                    <a:pt x="24170" y="22601"/>
                  </a:cubicBezTo>
                  <a:cubicBezTo>
                    <a:pt x="23622" y="15255"/>
                    <a:pt x="25932" y="9600"/>
                    <a:pt x="29802" y="3254"/>
                  </a:cubicBezTo>
                  <a:cubicBezTo>
                    <a:pt x="30052" y="2837"/>
                    <a:pt x="29980" y="2420"/>
                    <a:pt x="29754" y="2111"/>
                  </a:cubicBezTo>
                  <a:cubicBezTo>
                    <a:pt x="29778" y="2099"/>
                    <a:pt x="29813" y="2063"/>
                    <a:pt x="29837" y="2051"/>
                  </a:cubicBezTo>
                  <a:cubicBezTo>
                    <a:pt x="30727" y="1511"/>
                    <a:pt x="30316" y="0"/>
                    <a:pt x="293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6" name="Google Shape;3586;p50"/>
            <p:cNvSpPr/>
            <p:nvPr/>
          </p:nvSpPr>
          <p:spPr>
            <a:xfrm>
              <a:off x="4348450" y="1863975"/>
              <a:ext cx="1014625" cy="1254150"/>
            </a:xfrm>
            <a:custGeom>
              <a:rect b="b" l="l" r="r" t="t"/>
              <a:pathLst>
                <a:path extrusionOk="0" h="50166" w="40585">
                  <a:moveTo>
                    <a:pt x="25170" y="5683"/>
                  </a:moveTo>
                  <a:lnTo>
                    <a:pt x="25170" y="5683"/>
                  </a:lnTo>
                  <a:cubicBezTo>
                    <a:pt x="24503" y="6790"/>
                    <a:pt x="23980" y="7981"/>
                    <a:pt x="23515" y="9183"/>
                  </a:cubicBezTo>
                  <a:cubicBezTo>
                    <a:pt x="23539" y="8826"/>
                    <a:pt x="23587" y="8469"/>
                    <a:pt x="23622" y="8112"/>
                  </a:cubicBezTo>
                  <a:cubicBezTo>
                    <a:pt x="23646" y="7838"/>
                    <a:pt x="23527" y="7647"/>
                    <a:pt x="23349" y="7516"/>
                  </a:cubicBezTo>
                  <a:cubicBezTo>
                    <a:pt x="23944" y="6873"/>
                    <a:pt x="24551" y="6266"/>
                    <a:pt x="25170" y="5683"/>
                  </a:cubicBezTo>
                  <a:close/>
                  <a:moveTo>
                    <a:pt x="19491" y="12386"/>
                  </a:moveTo>
                  <a:lnTo>
                    <a:pt x="19491" y="12386"/>
                  </a:lnTo>
                  <a:cubicBezTo>
                    <a:pt x="18503" y="14529"/>
                    <a:pt x="17669" y="16756"/>
                    <a:pt x="17038" y="19018"/>
                  </a:cubicBezTo>
                  <a:cubicBezTo>
                    <a:pt x="16979" y="18887"/>
                    <a:pt x="16860" y="18792"/>
                    <a:pt x="16729" y="18780"/>
                  </a:cubicBezTo>
                  <a:cubicBezTo>
                    <a:pt x="16741" y="18661"/>
                    <a:pt x="16741" y="18530"/>
                    <a:pt x="16753" y="18411"/>
                  </a:cubicBezTo>
                  <a:cubicBezTo>
                    <a:pt x="16788" y="18101"/>
                    <a:pt x="16622" y="17863"/>
                    <a:pt x="16395" y="17708"/>
                  </a:cubicBezTo>
                  <a:cubicBezTo>
                    <a:pt x="17312" y="15863"/>
                    <a:pt x="18348" y="14077"/>
                    <a:pt x="19491" y="12386"/>
                  </a:cubicBezTo>
                  <a:close/>
                  <a:moveTo>
                    <a:pt x="21503" y="16113"/>
                  </a:moveTo>
                  <a:cubicBezTo>
                    <a:pt x="21455" y="19030"/>
                    <a:pt x="21598" y="21970"/>
                    <a:pt x="22087" y="24780"/>
                  </a:cubicBezTo>
                  <a:cubicBezTo>
                    <a:pt x="22027" y="24780"/>
                    <a:pt x="21944" y="24792"/>
                    <a:pt x="21896" y="24792"/>
                  </a:cubicBezTo>
                  <a:cubicBezTo>
                    <a:pt x="21301" y="23316"/>
                    <a:pt x="20801" y="21792"/>
                    <a:pt x="20408" y="20208"/>
                  </a:cubicBezTo>
                  <a:cubicBezTo>
                    <a:pt x="20741" y="18851"/>
                    <a:pt x="21110" y="17482"/>
                    <a:pt x="21503" y="16113"/>
                  </a:cubicBezTo>
                  <a:close/>
                  <a:moveTo>
                    <a:pt x="20027" y="21875"/>
                  </a:moveTo>
                  <a:cubicBezTo>
                    <a:pt x="20289" y="22923"/>
                    <a:pt x="20598" y="23935"/>
                    <a:pt x="20932" y="24923"/>
                  </a:cubicBezTo>
                  <a:cubicBezTo>
                    <a:pt x="20408" y="25030"/>
                    <a:pt x="19884" y="25197"/>
                    <a:pt x="19360" y="25423"/>
                  </a:cubicBezTo>
                  <a:cubicBezTo>
                    <a:pt x="19527" y="24245"/>
                    <a:pt x="19765" y="23054"/>
                    <a:pt x="20027" y="21875"/>
                  </a:cubicBezTo>
                  <a:close/>
                  <a:moveTo>
                    <a:pt x="21205" y="11398"/>
                  </a:moveTo>
                  <a:lnTo>
                    <a:pt x="21205" y="11398"/>
                  </a:lnTo>
                  <a:cubicBezTo>
                    <a:pt x="19848" y="16553"/>
                    <a:pt x="18288" y="21506"/>
                    <a:pt x="17765" y="26340"/>
                  </a:cubicBezTo>
                  <a:cubicBezTo>
                    <a:pt x="17645" y="26435"/>
                    <a:pt x="17538" y="26531"/>
                    <a:pt x="17443" y="26626"/>
                  </a:cubicBezTo>
                  <a:cubicBezTo>
                    <a:pt x="17479" y="21482"/>
                    <a:pt x="19050" y="16208"/>
                    <a:pt x="21205" y="11398"/>
                  </a:cubicBezTo>
                  <a:close/>
                  <a:moveTo>
                    <a:pt x="14752" y="23292"/>
                  </a:moveTo>
                  <a:cubicBezTo>
                    <a:pt x="14681" y="24983"/>
                    <a:pt x="14717" y="26697"/>
                    <a:pt x="14836" y="28364"/>
                  </a:cubicBezTo>
                  <a:cubicBezTo>
                    <a:pt x="14800" y="28281"/>
                    <a:pt x="14764" y="28197"/>
                    <a:pt x="14717" y="28102"/>
                  </a:cubicBezTo>
                  <a:cubicBezTo>
                    <a:pt x="14653" y="27944"/>
                    <a:pt x="14505" y="27860"/>
                    <a:pt x="14356" y="27860"/>
                  </a:cubicBezTo>
                  <a:cubicBezTo>
                    <a:pt x="14337" y="27860"/>
                    <a:pt x="14318" y="27861"/>
                    <a:pt x="14300" y="27864"/>
                  </a:cubicBezTo>
                  <a:cubicBezTo>
                    <a:pt x="14133" y="26531"/>
                    <a:pt x="14216" y="25185"/>
                    <a:pt x="14562" y="23840"/>
                  </a:cubicBezTo>
                  <a:cubicBezTo>
                    <a:pt x="14633" y="23661"/>
                    <a:pt x="14681" y="23471"/>
                    <a:pt x="14752" y="23292"/>
                  </a:cubicBezTo>
                  <a:close/>
                  <a:moveTo>
                    <a:pt x="21551" y="26566"/>
                  </a:moveTo>
                  <a:cubicBezTo>
                    <a:pt x="21670" y="26876"/>
                    <a:pt x="21813" y="27185"/>
                    <a:pt x="21932" y="27507"/>
                  </a:cubicBezTo>
                  <a:cubicBezTo>
                    <a:pt x="20836" y="27638"/>
                    <a:pt x="19884" y="28126"/>
                    <a:pt x="19229" y="29138"/>
                  </a:cubicBezTo>
                  <a:cubicBezTo>
                    <a:pt x="19705" y="27638"/>
                    <a:pt x="20479" y="26792"/>
                    <a:pt x="21551" y="26566"/>
                  </a:cubicBezTo>
                  <a:close/>
                  <a:moveTo>
                    <a:pt x="25897" y="25507"/>
                  </a:moveTo>
                  <a:lnTo>
                    <a:pt x="25897" y="25507"/>
                  </a:lnTo>
                  <a:cubicBezTo>
                    <a:pt x="29123" y="25911"/>
                    <a:pt x="32112" y="27483"/>
                    <a:pt x="34171" y="29793"/>
                  </a:cubicBezTo>
                  <a:cubicBezTo>
                    <a:pt x="33826" y="29555"/>
                    <a:pt x="33469" y="29364"/>
                    <a:pt x="33100" y="29233"/>
                  </a:cubicBezTo>
                  <a:cubicBezTo>
                    <a:pt x="33040" y="29209"/>
                    <a:pt x="32993" y="29198"/>
                    <a:pt x="32933" y="29198"/>
                  </a:cubicBezTo>
                  <a:cubicBezTo>
                    <a:pt x="31695" y="28364"/>
                    <a:pt x="30326" y="27721"/>
                    <a:pt x="28945" y="27340"/>
                  </a:cubicBezTo>
                  <a:cubicBezTo>
                    <a:pt x="27992" y="26578"/>
                    <a:pt x="26968" y="25959"/>
                    <a:pt x="25897" y="25507"/>
                  </a:cubicBezTo>
                  <a:close/>
                  <a:moveTo>
                    <a:pt x="28825" y="29364"/>
                  </a:moveTo>
                  <a:cubicBezTo>
                    <a:pt x="29552" y="30019"/>
                    <a:pt x="30302" y="30864"/>
                    <a:pt x="30945" y="31817"/>
                  </a:cubicBezTo>
                  <a:cubicBezTo>
                    <a:pt x="30076" y="30936"/>
                    <a:pt x="29123" y="30150"/>
                    <a:pt x="28123" y="29495"/>
                  </a:cubicBezTo>
                  <a:cubicBezTo>
                    <a:pt x="28349" y="29436"/>
                    <a:pt x="28587" y="29388"/>
                    <a:pt x="28825" y="29364"/>
                  </a:cubicBezTo>
                  <a:close/>
                  <a:moveTo>
                    <a:pt x="28123" y="31019"/>
                  </a:moveTo>
                  <a:lnTo>
                    <a:pt x="28123" y="31019"/>
                  </a:lnTo>
                  <a:cubicBezTo>
                    <a:pt x="28540" y="31329"/>
                    <a:pt x="28933" y="31686"/>
                    <a:pt x="29302" y="32115"/>
                  </a:cubicBezTo>
                  <a:cubicBezTo>
                    <a:pt x="30635" y="33400"/>
                    <a:pt x="31659" y="34889"/>
                    <a:pt x="32350" y="36567"/>
                  </a:cubicBezTo>
                  <a:cubicBezTo>
                    <a:pt x="31076" y="34615"/>
                    <a:pt x="29659" y="32805"/>
                    <a:pt x="28123" y="31019"/>
                  </a:cubicBezTo>
                  <a:close/>
                  <a:moveTo>
                    <a:pt x="26611" y="30138"/>
                  </a:moveTo>
                  <a:cubicBezTo>
                    <a:pt x="26718" y="30186"/>
                    <a:pt x="26813" y="30221"/>
                    <a:pt x="26909" y="30269"/>
                  </a:cubicBezTo>
                  <a:cubicBezTo>
                    <a:pt x="26670" y="30448"/>
                    <a:pt x="26539" y="30805"/>
                    <a:pt x="26789" y="31103"/>
                  </a:cubicBezTo>
                  <a:cubicBezTo>
                    <a:pt x="28397" y="33055"/>
                    <a:pt x="29778" y="35043"/>
                    <a:pt x="31076" y="37151"/>
                  </a:cubicBezTo>
                  <a:cubicBezTo>
                    <a:pt x="30790" y="36948"/>
                    <a:pt x="30528" y="36758"/>
                    <a:pt x="30254" y="36556"/>
                  </a:cubicBezTo>
                  <a:cubicBezTo>
                    <a:pt x="29218" y="34210"/>
                    <a:pt x="27468" y="31888"/>
                    <a:pt x="25706" y="30793"/>
                  </a:cubicBezTo>
                  <a:cubicBezTo>
                    <a:pt x="25980" y="30543"/>
                    <a:pt x="26301" y="30329"/>
                    <a:pt x="26611" y="30138"/>
                  </a:cubicBezTo>
                  <a:close/>
                  <a:moveTo>
                    <a:pt x="20682" y="30864"/>
                  </a:moveTo>
                  <a:lnTo>
                    <a:pt x="20682" y="30864"/>
                  </a:lnTo>
                  <a:cubicBezTo>
                    <a:pt x="20503" y="31567"/>
                    <a:pt x="20432" y="32365"/>
                    <a:pt x="20467" y="33293"/>
                  </a:cubicBezTo>
                  <a:cubicBezTo>
                    <a:pt x="20539" y="34686"/>
                    <a:pt x="21146" y="36294"/>
                    <a:pt x="22075" y="37818"/>
                  </a:cubicBezTo>
                  <a:cubicBezTo>
                    <a:pt x="21622" y="37449"/>
                    <a:pt x="21194" y="37056"/>
                    <a:pt x="20789" y="36663"/>
                  </a:cubicBezTo>
                  <a:cubicBezTo>
                    <a:pt x="19908" y="34984"/>
                    <a:pt x="19646" y="33174"/>
                    <a:pt x="20003" y="31222"/>
                  </a:cubicBezTo>
                  <a:cubicBezTo>
                    <a:pt x="20241" y="31091"/>
                    <a:pt x="20467" y="30983"/>
                    <a:pt x="20682" y="30864"/>
                  </a:cubicBezTo>
                  <a:close/>
                  <a:moveTo>
                    <a:pt x="31326" y="29710"/>
                  </a:moveTo>
                  <a:lnTo>
                    <a:pt x="31326" y="29710"/>
                  </a:lnTo>
                  <a:cubicBezTo>
                    <a:pt x="31731" y="29888"/>
                    <a:pt x="32112" y="30126"/>
                    <a:pt x="32504" y="30400"/>
                  </a:cubicBezTo>
                  <a:cubicBezTo>
                    <a:pt x="33338" y="31865"/>
                    <a:pt x="35422" y="36056"/>
                    <a:pt x="35267" y="38889"/>
                  </a:cubicBezTo>
                  <a:cubicBezTo>
                    <a:pt x="35029" y="38996"/>
                    <a:pt x="34743" y="39115"/>
                    <a:pt x="34433" y="39258"/>
                  </a:cubicBezTo>
                  <a:cubicBezTo>
                    <a:pt x="34469" y="38973"/>
                    <a:pt x="34493" y="38699"/>
                    <a:pt x="34493" y="38377"/>
                  </a:cubicBezTo>
                  <a:cubicBezTo>
                    <a:pt x="34481" y="38103"/>
                    <a:pt x="34433" y="37806"/>
                    <a:pt x="34374" y="37508"/>
                  </a:cubicBezTo>
                  <a:cubicBezTo>
                    <a:pt x="34350" y="34829"/>
                    <a:pt x="33159" y="32007"/>
                    <a:pt x="31326" y="29710"/>
                  </a:cubicBezTo>
                  <a:close/>
                  <a:moveTo>
                    <a:pt x="24158" y="33984"/>
                  </a:moveTo>
                  <a:lnTo>
                    <a:pt x="24158" y="33984"/>
                  </a:lnTo>
                  <a:cubicBezTo>
                    <a:pt x="25170" y="36103"/>
                    <a:pt x="26563" y="38008"/>
                    <a:pt x="28290" y="39532"/>
                  </a:cubicBezTo>
                  <a:cubicBezTo>
                    <a:pt x="28421" y="39782"/>
                    <a:pt x="28575" y="40044"/>
                    <a:pt x="28718" y="40306"/>
                  </a:cubicBezTo>
                  <a:cubicBezTo>
                    <a:pt x="27742" y="39413"/>
                    <a:pt x="26801" y="38484"/>
                    <a:pt x="25920" y="37484"/>
                  </a:cubicBezTo>
                  <a:cubicBezTo>
                    <a:pt x="23837" y="36258"/>
                    <a:pt x="23277" y="35079"/>
                    <a:pt x="24158" y="33984"/>
                  </a:cubicBezTo>
                  <a:close/>
                  <a:moveTo>
                    <a:pt x="23622" y="36937"/>
                  </a:moveTo>
                  <a:cubicBezTo>
                    <a:pt x="24813" y="38234"/>
                    <a:pt x="26135" y="39425"/>
                    <a:pt x="26909" y="40330"/>
                  </a:cubicBezTo>
                  <a:cubicBezTo>
                    <a:pt x="26468" y="40139"/>
                    <a:pt x="26075" y="39830"/>
                    <a:pt x="25682" y="39365"/>
                  </a:cubicBezTo>
                  <a:cubicBezTo>
                    <a:pt x="24611" y="38699"/>
                    <a:pt x="23956" y="37841"/>
                    <a:pt x="23622" y="36937"/>
                  </a:cubicBezTo>
                  <a:close/>
                  <a:moveTo>
                    <a:pt x="13883" y="30805"/>
                  </a:moveTo>
                  <a:cubicBezTo>
                    <a:pt x="14455" y="32472"/>
                    <a:pt x="15312" y="34127"/>
                    <a:pt x="16348" y="35698"/>
                  </a:cubicBezTo>
                  <a:cubicBezTo>
                    <a:pt x="17086" y="37615"/>
                    <a:pt x="18098" y="39425"/>
                    <a:pt x="19527" y="41020"/>
                  </a:cubicBezTo>
                  <a:cubicBezTo>
                    <a:pt x="18074" y="40235"/>
                    <a:pt x="16764" y="39246"/>
                    <a:pt x="15740" y="37853"/>
                  </a:cubicBezTo>
                  <a:cubicBezTo>
                    <a:pt x="14693" y="36472"/>
                    <a:pt x="13931" y="35043"/>
                    <a:pt x="13812" y="33258"/>
                  </a:cubicBezTo>
                  <a:cubicBezTo>
                    <a:pt x="13764" y="32722"/>
                    <a:pt x="13740" y="31567"/>
                    <a:pt x="13883" y="30805"/>
                  </a:cubicBezTo>
                  <a:close/>
                  <a:moveTo>
                    <a:pt x="23956" y="42140"/>
                  </a:moveTo>
                  <a:lnTo>
                    <a:pt x="23956" y="42140"/>
                  </a:lnTo>
                  <a:cubicBezTo>
                    <a:pt x="25051" y="42961"/>
                    <a:pt x="26206" y="43604"/>
                    <a:pt x="27337" y="43961"/>
                  </a:cubicBezTo>
                  <a:cubicBezTo>
                    <a:pt x="27170" y="44080"/>
                    <a:pt x="26992" y="44164"/>
                    <a:pt x="26813" y="44259"/>
                  </a:cubicBezTo>
                  <a:cubicBezTo>
                    <a:pt x="25789" y="43783"/>
                    <a:pt x="24813" y="42973"/>
                    <a:pt x="23956" y="42140"/>
                  </a:cubicBezTo>
                  <a:close/>
                  <a:moveTo>
                    <a:pt x="15848" y="39925"/>
                  </a:moveTo>
                  <a:lnTo>
                    <a:pt x="15848" y="39925"/>
                  </a:lnTo>
                  <a:cubicBezTo>
                    <a:pt x="18110" y="41997"/>
                    <a:pt x="21122" y="43545"/>
                    <a:pt x="23920" y="44330"/>
                  </a:cubicBezTo>
                  <a:cubicBezTo>
                    <a:pt x="23932" y="44342"/>
                    <a:pt x="23950" y="44342"/>
                    <a:pt x="23968" y="44342"/>
                  </a:cubicBezTo>
                  <a:cubicBezTo>
                    <a:pt x="23986" y="44342"/>
                    <a:pt x="24003" y="44342"/>
                    <a:pt x="24015" y="44354"/>
                  </a:cubicBezTo>
                  <a:lnTo>
                    <a:pt x="24420" y="44664"/>
                  </a:lnTo>
                  <a:cubicBezTo>
                    <a:pt x="24230" y="44652"/>
                    <a:pt x="24015" y="44628"/>
                    <a:pt x="23825" y="44592"/>
                  </a:cubicBezTo>
                  <a:cubicBezTo>
                    <a:pt x="20420" y="44390"/>
                    <a:pt x="17681" y="42533"/>
                    <a:pt x="15848" y="39925"/>
                  </a:cubicBezTo>
                  <a:close/>
                  <a:moveTo>
                    <a:pt x="31576" y="43533"/>
                  </a:moveTo>
                  <a:cubicBezTo>
                    <a:pt x="31981" y="43759"/>
                    <a:pt x="32433" y="43914"/>
                    <a:pt x="32909" y="43973"/>
                  </a:cubicBezTo>
                  <a:cubicBezTo>
                    <a:pt x="32065" y="44522"/>
                    <a:pt x="31033" y="44846"/>
                    <a:pt x="29780" y="44846"/>
                  </a:cubicBezTo>
                  <a:cubicBezTo>
                    <a:pt x="29621" y="44846"/>
                    <a:pt x="29457" y="44841"/>
                    <a:pt x="29290" y="44830"/>
                  </a:cubicBezTo>
                  <a:cubicBezTo>
                    <a:pt x="29718" y="44604"/>
                    <a:pt x="30135" y="44330"/>
                    <a:pt x="30552" y="44033"/>
                  </a:cubicBezTo>
                  <a:cubicBezTo>
                    <a:pt x="30909" y="43914"/>
                    <a:pt x="31254" y="43759"/>
                    <a:pt x="31576" y="43533"/>
                  </a:cubicBezTo>
                  <a:close/>
                  <a:moveTo>
                    <a:pt x="21039" y="45759"/>
                  </a:moveTo>
                  <a:lnTo>
                    <a:pt x="21039" y="45759"/>
                  </a:lnTo>
                  <a:cubicBezTo>
                    <a:pt x="21998" y="46017"/>
                    <a:pt x="22982" y="46150"/>
                    <a:pt x="23968" y="46150"/>
                  </a:cubicBezTo>
                  <a:cubicBezTo>
                    <a:pt x="24757" y="46150"/>
                    <a:pt x="25547" y="46065"/>
                    <a:pt x="26325" y="45890"/>
                  </a:cubicBezTo>
                  <a:cubicBezTo>
                    <a:pt x="27063" y="46307"/>
                    <a:pt x="27849" y="46676"/>
                    <a:pt x="28623" y="46890"/>
                  </a:cubicBezTo>
                  <a:cubicBezTo>
                    <a:pt x="27936" y="47022"/>
                    <a:pt x="27235" y="47087"/>
                    <a:pt x="26528" y="47087"/>
                  </a:cubicBezTo>
                  <a:cubicBezTo>
                    <a:pt x="24676" y="47087"/>
                    <a:pt x="22788" y="46638"/>
                    <a:pt x="21039" y="45759"/>
                  </a:cubicBezTo>
                  <a:close/>
                  <a:moveTo>
                    <a:pt x="29377" y="0"/>
                  </a:moveTo>
                  <a:cubicBezTo>
                    <a:pt x="29260" y="0"/>
                    <a:pt x="29135" y="24"/>
                    <a:pt x="29004" y="75"/>
                  </a:cubicBezTo>
                  <a:cubicBezTo>
                    <a:pt x="12454" y="6397"/>
                    <a:pt x="0" y="43259"/>
                    <a:pt x="22860" y="49676"/>
                  </a:cubicBezTo>
                  <a:cubicBezTo>
                    <a:pt x="24041" y="50009"/>
                    <a:pt x="25216" y="50166"/>
                    <a:pt x="26363" y="50166"/>
                  </a:cubicBezTo>
                  <a:cubicBezTo>
                    <a:pt x="32982" y="50166"/>
                    <a:pt x="38707" y="44944"/>
                    <a:pt x="39529" y="38044"/>
                  </a:cubicBezTo>
                  <a:cubicBezTo>
                    <a:pt x="40584" y="29154"/>
                    <a:pt x="32601" y="22601"/>
                    <a:pt x="24283" y="22601"/>
                  </a:cubicBezTo>
                  <a:cubicBezTo>
                    <a:pt x="24245" y="22601"/>
                    <a:pt x="24208" y="22601"/>
                    <a:pt x="24170" y="22601"/>
                  </a:cubicBezTo>
                  <a:cubicBezTo>
                    <a:pt x="23611" y="15255"/>
                    <a:pt x="25920" y="9600"/>
                    <a:pt x="29790" y="3254"/>
                  </a:cubicBezTo>
                  <a:cubicBezTo>
                    <a:pt x="30040" y="2837"/>
                    <a:pt x="29968" y="2420"/>
                    <a:pt x="29742" y="2111"/>
                  </a:cubicBezTo>
                  <a:cubicBezTo>
                    <a:pt x="29778" y="2099"/>
                    <a:pt x="29814" y="2063"/>
                    <a:pt x="29837" y="2051"/>
                  </a:cubicBezTo>
                  <a:cubicBezTo>
                    <a:pt x="30727" y="1511"/>
                    <a:pt x="30317" y="0"/>
                    <a:pt x="293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87" name="Google Shape;3587;p50"/>
          <p:cNvGrpSpPr/>
          <p:nvPr/>
        </p:nvGrpSpPr>
        <p:grpSpPr>
          <a:xfrm rot="10800000">
            <a:off x="5555730" y="3194216"/>
            <a:ext cx="1393920" cy="920170"/>
            <a:chOff x="3463225" y="1863975"/>
            <a:chExt cx="1899850" cy="1254150"/>
          </a:xfrm>
        </p:grpSpPr>
        <p:sp>
          <p:nvSpPr>
            <p:cNvPr id="3588" name="Google Shape;3588;p50"/>
            <p:cNvSpPr/>
            <p:nvPr/>
          </p:nvSpPr>
          <p:spPr>
            <a:xfrm>
              <a:off x="3463225" y="1863975"/>
              <a:ext cx="1014900" cy="1254150"/>
            </a:xfrm>
            <a:custGeom>
              <a:rect b="b" l="l" r="r" t="t"/>
              <a:pathLst>
                <a:path extrusionOk="0" h="50166" w="40596">
                  <a:moveTo>
                    <a:pt x="25170" y="5683"/>
                  </a:moveTo>
                  <a:lnTo>
                    <a:pt x="25170" y="5683"/>
                  </a:lnTo>
                  <a:cubicBezTo>
                    <a:pt x="24515" y="6790"/>
                    <a:pt x="23979" y="7981"/>
                    <a:pt x="23515" y="9183"/>
                  </a:cubicBezTo>
                  <a:cubicBezTo>
                    <a:pt x="23551" y="8826"/>
                    <a:pt x="23587" y="8469"/>
                    <a:pt x="23622" y="8112"/>
                  </a:cubicBezTo>
                  <a:cubicBezTo>
                    <a:pt x="23646" y="7838"/>
                    <a:pt x="23527" y="7647"/>
                    <a:pt x="23348" y="7516"/>
                  </a:cubicBezTo>
                  <a:cubicBezTo>
                    <a:pt x="23944" y="6873"/>
                    <a:pt x="24563" y="6266"/>
                    <a:pt x="25170" y="5683"/>
                  </a:cubicBezTo>
                  <a:close/>
                  <a:moveTo>
                    <a:pt x="19503" y="12386"/>
                  </a:moveTo>
                  <a:lnTo>
                    <a:pt x="19503" y="12386"/>
                  </a:lnTo>
                  <a:cubicBezTo>
                    <a:pt x="18503" y="14529"/>
                    <a:pt x="17669" y="16756"/>
                    <a:pt x="17038" y="19018"/>
                  </a:cubicBezTo>
                  <a:cubicBezTo>
                    <a:pt x="16979" y="18887"/>
                    <a:pt x="16859" y="18792"/>
                    <a:pt x="16729" y="18780"/>
                  </a:cubicBezTo>
                  <a:cubicBezTo>
                    <a:pt x="16740" y="18661"/>
                    <a:pt x="16740" y="18530"/>
                    <a:pt x="16764" y="18411"/>
                  </a:cubicBezTo>
                  <a:cubicBezTo>
                    <a:pt x="16788" y="18101"/>
                    <a:pt x="16621" y="17863"/>
                    <a:pt x="16407" y="17708"/>
                  </a:cubicBezTo>
                  <a:cubicBezTo>
                    <a:pt x="17312" y="15863"/>
                    <a:pt x="18348" y="14077"/>
                    <a:pt x="19503" y="12386"/>
                  </a:cubicBezTo>
                  <a:close/>
                  <a:moveTo>
                    <a:pt x="21527" y="16113"/>
                  </a:moveTo>
                  <a:lnTo>
                    <a:pt x="21527" y="16113"/>
                  </a:lnTo>
                  <a:cubicBezTo>
                    <a:pt x="21467" y="19030"/>
                    <a:pt x="21598" y="21970"/>
                    <a:pt x="22098" y="24780"/>
                  </a:cubicBezTo>
                  <a:cubicBezTo>
                    <a:pt x="22039" y="24780"/>
                    <a:pt x="21967" y="24792"/>
                    <a:pt x="21908" y="24792"/>
                  </a:cubicBezTo>
                  <a:cubicBezTo>
                    <a:pt x="21312" y="23316"/>
                    <a:pt x="20824" y="21792"/>
                    <a:pt x="20419" y="20208"/>
                  </a:cubicBezTo>
                  <a:cubicBezTo>
                    <a:pt x="20765" y="18851"/>
                    <a:pt x="21134" y="17482"/>
                    <a:pt x="21527" y="16113"/>
                  </a:cubicBezTo>
                  <a:close/>
                  <a:moveTo>
                    <a:pt x="20038" y="21875"/>
                  </a:moveTo>
                  <a:cubicBezTo>
                    <a:pt x="20288" y="22923"/>
                    <a:pt x="20598" y="23935"/>
                    <a:pt x="20943" y="24923"/>
                  </a:cubicBezTo>
                  <a:cubicBezTo>
                    <a:pt x="20408" y="25030"/>
                    <a:pt x="19884" y="25197"/>
                    <a:pt x="19360" y="25423"/>
                  </a:cubicBezTo>
                  <a:cubicBezTo>
                    <a:pt x="19526" y="24245"/>
                    <a:pt x="19765" y="23054"/>
                    <a:pt x="20038" y="21875"/>
                  </a:cubicBezTo>
                  <a:close/>
                  <a:moveTo>
                    <a:pt x="21205" y="11398"/>
                  </a:moveTo>
                  <a:lnTo>
                    <a:pt x="21205" y="11398"/>
                  </a:lnTo>
                  <a:cubicBezTo>
                    <a:pt x="19860" y="16553"/>
                    <a:pt x="18288" y="21506"/>
                    <a:pt x="17776" y="26340"/>
                  </a:cubicBezTo>
                  <a:cubicBezTo>
                    <a:pt x="17657" y="26435"/>
                    <a:pt x="17550" y="26531"/>
                    <a:pt x="17443" y="26626"/>
                  </a:cubicBezTo>
                  <a:cubicBezTo>
                    <a:pt x="17491" y="21482"/>
                    <a:pt x="19050" y="16208"/>
                    <a:pt x="21205" y="11398"/>
                  </a:cubicBezTo>
                  <a:close/>
                  <a:moveTo>
                    <a:pt x="14764" y="23292"/>
                  </a:moveTo>
                  <a:lnTo>
                    <a:pt x="14764" y="23292"/>
                  </a:lnTo>
                  <a:cubicBezTo>
                    <a:pt x="14704" y="24983"/>
                    <a:pt x="14740" y="26697"/>
                    <a:pt x="14859" y="28364"/>
                  </a:cubicBezTo>
                  <a:cubicBezTo>
                    <a:pt x="14824" y="28281"/>
                    <a:pt x="14776" y="28197"/>
                    <a:pt x="14740" y="28102"/>
                  </a:cubicBezTo>
                  <a:cubicBezTo>
                    <a:pt x="14666" y="27944"/>
                    <a:pt x="14517" y="27860"/>
                    <a:pt x="14376" y="27860"/>
                  </a:cubicBezTo>
                  <a:cubicBezTo>
                    <a:pt x="14358" y="27860"/>
                    <a:pt x="14341" y="27861"/>
                    <a:pt x="14323" y="27864"/>
                  </a:cubicBezTo>
                  <a:cubicBezTo>
                    <a:pt x="14157" y="26531"/>
                    <a:pt x="14216" y="25185"/>
                    <a:pt x="14585" y="23840"/>
                  </a:cubicBezTo>
                  <a:cubicBezTo>
                    <a:pt x="14645" y="23661"/>
                    <a:pt x="14704" y="23471"/>
                    <a:pt x="14764" y="23292"/>
                  </a:cubicBezTo>
                  <a:close/>
                  <a:moveTo>
                    <a:pt x="21551" y="26566"/>
                  </a:moveTo>
                  <a:cubicBezTo>
                    <a:pt x="21670" y="26876"/>
                    <a:pt x="21824" y="27185"/>
                    <a:pt x="21943" y="27507"/>
                  </a:cubicBezTo>
                  <a:cubicBezTo>
                    <a:pt x="20836" y="27638"/>
                    <a:pt x="19884" y="28126"/>
                    <a:pt x="19229" y="29138"/>
                  </a:cubicBezTo>
                  <a:cubicBezTo>
                    <a:pt x="19705" y="27638"/>
                    <a:pt x="20479" y="26792"/>
                    <a:pt x="21551" y="26566"/>
                  </a:cubicBezTo>
                  <a:close/>
                  <a:moveTo>
                    <a:pt x="25896" y="25507"/>
                  </a:moveTo>
                  <a:lnTo>
                    <a:pt x="25896" y="25507"/>
                  </a:lnTo>
                  <a:cubicBezTo>
                    <a:pt x="29123" y="25911"/>
                    <a:pt x="32135" y="27483"/>
                    <a:pt x="34171" y="29793"/>
                  </a:cubicBezTo>
                  <a:cubicBezTo>
                    <a:pt x="33826" y="29555"/>
                    <a:pt x="33469" y="29364"/>
                    <a:pt x="33100" y="29233"/>
                  </a:cubicBezTo>
                  <a:cubicBezTo>
                    <a:pt x="33040" y="29209"/>
                    <a:pt x="32992" y="29198"/>
                    <a:pt x="32933" y="29198"/>
                  </a:cubicBezTo>
                  <a:cubicBezTo>
                    <a:pt x="31707" y="28364"/>
                    <a:pt x="30337" y="27721"/>
                    <a:pt x="28944" y="27340"/>
                  </a:cubicBezTo>
                  <a:cubicBezTo>
                    <a:pt x="27992" y="26578"/>
                    <a:pt x="26968" y="25959"/>
                    <a:pt x="25896" y="25507"/>
                  </a:cubicBezTo>
                  <a:close/>
                  <a:moveTo>
                    <a:pt x="28825" y="29364"/>
                  </a:moveTo>
                  <a:cubicBezTo>
                    <a:pt x="29563" y="30019"/>
                    <a:pt x="30302" y="30864"/>
                    <a:pt x="30945" y="31817"/>
                  </a:cubicBezTo>
                  <a:cubicBezTo>
                    <a:pt x="30075" y="30936"/>
                    <a:pt x="29123" y="30150"/>
                    <a:pt x="28135" y="29495"/>
                  </a:cubicBezTo>
                  <a:cubicBezTo>
                    <a:pt x="28349" y="29436"/>
                    <a:pt x="28587" y="29388"/>
                    <a:pt x="28825" y="29364"/>
                  </a:cubicBezTo>
                  <a:close/>
                  <a:moveTo>
                    <a:pt x="28147" y="31019"/>
                  </a:moveTo>
                  <a:lnTo>
                    <a:pt x="28147" y="31019"/>
                  </a:lnTo>
                  <a:cubicBezTo>
                    <a:pt x="28540" y="31329"/>
                    <a:pt x="28932" y="31686"/>
                    <a:pt x="29325" y="32115"/>
                  </a:cubicBezTo>
                  <a:cubicBezTo>
                    <a:pt x="30659" y="33400"/>
                    <a:pt x="31671" y="34889"/>
                    <a:pt x="32373" y="36567"/>
                  </a:cubicBezTo>
                  <a:cubicBezTo>
                    <a:pt x="31087" y="34615"/>
                    <a:pt x="29683" y="32805"/>
                    <a:pt x="28147" y="31019"/>
                  </a:cubicBezTo>
                  <a:close/>
                  <a:moveTo>
                    <a:pt x="26611" y="30138"/>
                  </a:moveTo>
                  <a:cubicBezTo>
                    <a:pt x="26718" y="30186"/>
                    <a:pt x="26825" y="30221"/>
                    <a:pt x="26908" y="30269"/>
                  </a:cubicBezTo>
                  <a:cubicBezTo>
                    <a:pt x="26670" y="30448"/>
                    <a:pt x="26539" y="30805"/>
                    <a:pt x="26789" y="31103"/>
                  </a:cubicBezTo>
                  <a:cubicBezTo>
                    <a:pt x="28397" y="33055"/>
                    <a:pt x="29778" y="35043"/>
                    <a:pt x="31076" y="37151"/>
                  </a:cubicBezTo>
                  <a:cubicBezTo>
                    <a:pt x="30790" y="36948"/>
                    <a:pt x="30528" y="36758"/>
                    <a:pt x="30254" y="36556"/>
                  </a:cubicBezTo>
                  <a:cubicBezTo>
                    <a:pt x="29218" y="34210"/>
                    <a:pt x="27468" y="31888"/>
                    <a:pt x="25706" y="30793"/>
                  </a:cubicBezTo>
                  <a:cubicBezTo>
                    <a:pt x="25992" y="30543"/>
                    <a:pt x="26301" y="30329"/>
                    <a:pt x="26611" y="30138"/>
                  </a:cubicBezTo>
                  <a:close/>
                  <a:moveTo>
                    <a:pt x="20693" y="30864"/>
                  </a:moveTo>
                  <a:cubicBezTo>
                    <a:pt x="20515" y="31567"/>
                    <a:pt x="20431" y="32365"/>
                    <a:pt x="20467" y="33293"/>
                  </a:cubicBezTo>
                  <a:cubicBezTo>
                    <a:pt x="20539" y="34686"/>
                    <a:pt x="21146" y="36294"/>
                    <a:pt x="22074" y="37818"/>
                  </a:cubicBezTo>
                  <a:cubicBezTo>
                    <a:pt x="21622" y="37449"/>
                    <a:pt x="21193" y="37056"/>
                    <a:pt x="20789" y="36663"/>
                  </a:cubicBezTo>
                  <a:cubicBezTo>
                    <a:pt x="19919" y="34984"/>
                    <a:pt x="19646" y="33174"/>
                    <a:pt x="20003" y="31222"/>
                  </a:cubicBezTo>
                  <a:cubicBezTo>
                    <a:pt x="20241" y="31091"/>
                    <a:pt x="20467" y="30983"/>
                    <a:pt x="20693" y="30864"/>
                  </a:cubicBezTo>
                  <a:close/>
                  <a:moveTo>
                    <a:pt x="31326" y="29710"/>
                  </a:moveTo>
                  <a:cubicBezTo>
                    <a:pt x="31730" y="29888"/>
                    <a:pt x="32111" y="30126"/>
                    <a:pt x="32504" y="30400"/>
                  </a:cubicBezTo>
                  <a:cubicBezTo>
                    <a:pt x="33338" y="31865"/>
                    <a:pt x="35421" y="36056"/>
                    <a:pt x="35278" y="38889"/>
                  </a:cubicBezTo>
                  <a:cubicBezTo>
                    <a:pt x="35040" y="38996"/>
                    <a:pt x="34755" y="39115"/>
                    <a:pt x="34445" y="39258"/>
                  </a:cubicBezTo>
                  <a:cubicBezTo>
                    <a:pt x="34469" y="38973"/>
                    <a:pt x="34505" y="38699"/>
                    <a:pt x="34505" y="38377"/>
                  </a:cubicBezTo>
                  <a:cubicBezTo>
                    <a:pt x="34481" y="38103"/>
                    <a:pt x="34445" y="37806"/>
                    <a:pt x="34385" y="37508"/>
                  </a:cubicBezTo>
                  <a:cubicBezTo>
                    <a:pt x="34350" y="34829"/>
                    <a:pt x="33159" y="32007"/>
                    <a:pt x="31326" y="29710"/>
                  </a:cubicBezTo>
                  <a:close/>
                  <a:moveTo>
                    <a:pt x="24170" y="33984"/>
                  </a:moveTo>
                  <a:cubicBezTo>
                    <a:pt x="25182" y="36103"/>
                    <a:pt x="26575" y="38008"/>
                    <a:pt x="28301" y="39532"/>
                  </a:cubicBezTo>
                  <a:cubicBezTo>
                    <a:pt x="28444" y="39782"/>
                    <a:pt x="28587" y="40044"/>
                    <a:pt x="28742" y="40306"/>
                  </a:cubicBezTo>
                  <a:cubicBezTo>
                    <a:pt x="27754" y="39413"/>
                    <a:pt x="26825" y="38484"/>
                    <a:pt x="25944" y="37484"/>
                  </a:cubicBezTo>
                  <a:cubicBezTo>
                    <a:pt x="23860" y="36258"/>
                    <a:pt x="23289" y="35079"/>
                    <a:pt x="24170" y="33984"/>
                  </a:cubicBezTo>
                  <a:close/>
                  <a:moveTo>
                    <a:pt x="23634" y="36937"/>
                  </a:moveTo>
                  <a:lnTo>
                    <a:pt x="23634" y="36937"/>
                  </a:lnTo>
                  <a:cubicBezTo>
                    <a:pt x="24825" y="38234"/>
                    <a:pt x="26146" y="39425"/>
                    <a:pt x="26920" y="40330"/>
                  </a:cubicBezTo>
                  <a:cubicBezTo>
                    <a:pt x="26492" y="40139"/>
                    <a:pt x="26087" y="39830"/>
                    <a:pt x="25706" y="39365"/>
                  </a:cubicBezTo>
                  <a:cubicBezTo>
                    <a:pt x="24622" y="38699"/>
                    <a:pt x="23968" y="37841"/>
                    <a:pt x="23634" y="36937"/>
                  </a:cubicBezTo>
                  <a:close/>
                  <a:moveTo>
                    <a:pt x="13883" y="30805"/>
                  </a:moveTo>
                  <a:cubicBezTo>
                    <a:pt x="14454" y="32472"/>
                    <a:pt x="15312" y="34127"/>
                    <a:pt x="16359" y="35698"/>
                  </a:cubicBezTo>
                  <a:cubicBezTo>
                    <a:pt x="17086" y="37615"/>
                    <a:pt x="18098" y="39425"/>
                    <a:pt x="19526" y="41020"/>
                  </a:cubicBezTo>
                  <a:cubicBezTo>
                    <a:pt x="18086" y="40235"/>
                    <a:pt x="16788" y="39246"/>
                    <a:pt x="15752" y="37853"/>
                  </a:cubicBezTo>
                  <a:cubicBezTo>
                    <a:pt x="14693" y="36472"/>
                    <a:pt x="13942" y="35043"/>
                    <a:pt x="13811" y="33258"/>
                  </a:cubicBezTo>
                  <a:cubicBezTo>
                    <a:pt x="13764" y="32722"/>
                    <a:pt x="13740" y="31567"/>
                    <a:pt x="13883" y="30805"/>
                  </a:cubicBezTo>
                  <a:close/>
                  <a:moveTo>
                    <a:pt x="23968" y="42140"/>
                  </a:moveTo>
                  <a:lnTo>
                    <a:pt x="23968" y="42140"/>
                  </a:lnTo>
                  <a:cubicBezTo>
                    <a:pt x="25051" y="42961"/>
                    <a:pt x="26206" y="43604"/>
                    <a:pt x="27337" y="43961"/>
                  </a:cubicBezTo>
                  <a:cubicBezTo>
                    <a:pt x="27182" y="44080"/>
                    <a:pt x="27004" y="44164"/>
                    <a:pt x="26825" y="44259"/>
                  </a:cubicBezTo>
                  <a:cubicBezTo>
                    <a:pt x="25789" y="43783"/>
                    <a:pt x="24813" y="42973"/>
                    <a:pt x="23968" y="42140"/>
                  </a:cubicBezTo>
                  <a:close/>
                  <a:moveTo>
                    <a:pt x="15847" y="39925"/>
                  </a:moveTo>
                  <a:cubicBezTo>
                    <a:pt x="18110" y="41997"/>
                    <a:pt x="21122" y="43545"/>
                    <a:pt x="23920" y="44330"/>
                  </a:cubicBezTo>
                  <a:cubicBezTo>
                    <a:pt x="23932" y="44342"/>
                    <a:pt x="23950" y="44342"/>
                    <a:pt x="23969" y="44342"/>
                  </a:cubicBezTo>
                  <a:cubicBezTo>
                    <a:pt x="23988" y="44342"/>
                    <a:pt x="24009" y="44342"/>
                    <a:pt x="24027" y="44354"/>
                  </a:cubicBezTo>
                  <a:lnTo>
                    <a:pt x="24420" y="44664"/>
                  </a:lnTo>
                  <a:cubicBezTo>
                    <a:pt x="24229" y="44652"/>
                    <a:pt x="24027" y="44628"/>
                    <a:pt x="23825" y="44592"/>
                  </a:cubicBezTo>
                  <a:cubicBezTo>
                    <a:pt x="20419" y="44390"/>
                    <a:pt x="17693" y="42533"/>
                    <a:pt x="15847" y="39925"/>
                  </a:cubicBezTo>
                  <a:close/>
                  <a:moveTo>
                    <a:pt x="31588" y="43533"/>
                  </a:moveTo>
                  <a:cubicBezTo>
                    <a:pt x="31980" y="43759"/>
                    <a:pt x="32433" y="43914"/>
                    <a:pt x="32909" y="43973"/>
                  </a:cubicBezTo>
                  <a:cubicBezTo>
                    <a:pt x="32064" y="44522"/>
                    <a:pt x="31033" y="44846"/>
                    <a:pt x="29780" y="44846"/>
                  </a:cubicBezTo>
                  <a:cubicBezTo>
                    <a:pt x="29620" y="44846"/>
                    <a:pt x="29457" y="44841"/>
                    <a:pt x="29290" y="44830"/>
                  </a:cubicBezTo>
                  <a:cubicBezTo>
                    <a:pt x="29718" y="44604"/>
                    <a:pt x="30135" y="44330"/>
                    <a:pt x="30552" y="44033"/>
                  </a:cubicBezTo>
                  <a:cubicBezTo>
                    <a:pt x="30909" y="43914"/>
                    <a:pt x="31254" y="43759"/>
                    <a:pt x="31588" y="43533"/>
                  </a:cubicBezTo>
                  <a:close/>
                  <a:moveTo>
                    <a:pt x="21050" y="45759"/>
                  </a:moveTo>
                  <a:lnTo>
                    <a:pt x="21050" y="45759"/>
                  </a:lnTo>
                  <a:cubicBezTo>
                    <a:pt x="22009" y="46017"/>
                    <a:pt x="22990" y="46150"/>
                    <a:pt x="23973" y="46150"/>
                  </a:cubicBezTo>
                  <a:cubicBezTo>
                    <a:pt x="24759" y="46150"/>
                    <a:pt x="25547" y="46065"/>
                    <a:pt x="26325" y="45890"/>
                  </a:cubicBezTo>
                  <a:cubicBezTo>
                    <a:pt x="27075" y="46307"/>
                    <a:pt x="27849" y="46676"/>
                    <a:pt x="28623" y="46890"/>
                  </a:cubicBezTo>
                  <a:cubicBezTo>
                    <a:pt x="27936" y="47022"/>
                    <a:pt x="27234" y="47087"/>
                    <a:pt x="26528" y="47087"/>
                  </a:cubicBezTo>
                  <a:cubicBezTo>
                    <a:pt x="24676" y="47087"/>
                    <a:pt x="22792" y="46638"/>
                    <a:pt x="21050" y="45759"/>
                  </a:cubicBezTo>
                  <a:close/>
                  <a:moveTo>
                    <a:pt x="29377" y="0"/>
                  </a:moveTo>
                  <a:cubicBezTo>
                    <a:pt x="29260" y="0"/>
                    <a:pt x="29135" y="24"/>
                    <a:pt x="29004" y="75"/>
                  </a:cubicBezTo>
                  <a:cubicBezTo>
                    <a:pt x="12454" y="6397"/>
                    <a:pt x="0" y="43259"/>
                    <a:pt x="22860" y="49676"/>
                  </a:cubicBezTo>
                  <a:cubicBezTo>
                    <a:pt x="24041" y="50009"/>
                    <a:pt x="25216" y="50166"/>
                    <a:pt x="26363" y="50166"/>
                  </a:cubicBezTo>
                  <a:cubicBezTo>
                    <a:pt x="32982" y="50166"/>
                    <a:pt x="38707" y="44944"/>
                    <a:pt x="39529" y="38044"/>
                  </a:cubicBezTo>
                  <a:cubicBezTo>
                    <a:pt x="40596" y="29154"/>
                    <a:pt x="32624" y="22601"/>
                    <a:pt x="24283" y="22601"/>
                  </a:cubicBezTo>
                  <a:cubicBezTo>
                    <a:pt x="24245" y="22601"/>
                    <a:pt x="24208" y="22601"/>
                    <a:pt x="24170" y="22601"/>
                  </a:cubicBezTo>
                  <a:cubicBezTo>
                    <a:pt x="23622" y="15255"/>
                    <a:pt x="25932" y="9600"/>
                    <a:pt x="29802" y="3254"/>
                  </a:cubicBezTo>
                  <a:cubicBezTo>
                    <a:pt x="30052" y="2837"/>
                    <a:pt x="29980" y="2420"/>
                    <a:pt x="29754" y="2111"/>
                  </a:cubicBezTo>
                  <a:cubicBezTo>
                    <a:pt x="29778" y="2099"/>
                    <a:pt x="29813" y="2063"/>
                    <a:pt x="29837" y="2051"/>
                  </a:cubicBezTo>
                  <a:cubicBezTo>
                    <a:pt x="30727" y="1511"/>
                    <a:pt x="30316" y="0"/>
                    <a:pt x="293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9" name="Google Shape;3589;p50"/>
            <p:cNvSpPr/>
            <p:nvPr/>
          </p:nvSpPr>
          <p:spPr>
            <a:xfrm>
              <a:off x="4348450" y="1863975"/>
              <a:ext cx="1014625" cy="1254150"/>
            </a:xfrm>
            <a:custGeom>
              <a:rect b="b" l="l" r="r" t="t"/>
              <a:pathLst>
                <a:path extrusionOk="0" h="50166" w="40585">
                  <a:moveTo>
                    <a:pt x="25170" y="5683"/>
                  </a:moveTo>
                  <a:lnTo>
                    <a:pt x="25170" y="5683"/>
                  </a:lnTo>
                  <a:cubicBezTo>
                    <a:pt x="24503" y="6790"/>
                    <a:pt x="23980" y="7981"/>
                    <a:pt x="23515" y="9183"/>
                  </a:cubicBezTo>
                  <a:cubicBezTo>
                    <a:pt x="23539" y="8826"/>
                    <a:pt x="23587" y="8469"/>
                    <a:pt x="23622" y="8112"/>
                  </a:cubicBezTo>
                  <a:cubicBezTo>
                    <a:pt x="23646" y="7838"/>
                    <a:pt x="23527" y="7647"/>
                    <a:pt x="23349" y="7516"/>
                  </a:cubicBezTo>
                  <a:cubicBezTo>
                    <a:pt x="23944" y="6873"/>
                    <a:pt x="24551" y="6266"/>
                    <a:pt x="25170" y="5683"/>
                  </a:cubicBezTo>
                  <a:close/>
                  <a:moveTo>
                    <a:pt x="19491" y="12386"/>
                  </a:moveTo>
                  <a:lnTo>
                    <a:pt x="19491" y="12386"/>
                  </a:lnTo>
                  <a:cubicBezTo>
                    <a:pt x="18503" y="14529"/>
                    <a:pt x="17669" y="16756"/>
                    <a:pt x="17038" y="19018"/>
                  </a:cubicBezTo>
                  <a:cubicBezTo>
                    <a:pt x="16979" y="18887"/>
                    <a:pt x="16860" y="18792"/>
                    <a:pt x="16729" y="18780"/>
                  </a:cubicBezTo>
                  <a:cubicBezTo>
                    <a:pt x="16741" y="18661"/>
                    <a:pt x="16741" y="18530"/>
                    <a:pt x="16753" y="18411"/>
                  </a:cubicBezTo>
                  <a:cubicBezTo>
                    <a:pt x="16788" y="18101"/>
                    <a:pt x="16622" y="17863"/>
                    <a:pt x="16395" y="17708"/>
                  </a:cubicBezTo>
                  <a:cubicBezTo>
                    <a:pt x="17312" y="15863"/>
                    <a:pt x="18348" y="14077"/>
                    <a:pt x="19491" y="12386"/>
                  </a:cubicBezTo>
                  <a:close/>
                  <a:moveTo>
                    <a:pt x="21503" y="16113"/>
                  </a:moveTo>
                  <a:cubicBezTo>
                    <a:pt x="21455" y="19030"/>
                    <a:pt x="21598" y="21970"/>
                    <a:pt x="22087" y="24780"/>
                  </a:cubicBezTo>
                  <a:cubicBezTo>
                    <a:pt x="22027" y="24780"/>
                    <a:pt x="21944" y="24792"/>
                    <a:pt x="21896" y="24792"/>
                  </a:cubicBezTo>
                  <a:cubicBezTo>
                    <a:pt x="21301" y="23316"/>
                    <a:pt x="20801" y="21792"/>
                    <a:pt x="20408" y="20208"/>
                  </a:cubicBezTo>
                  <a:cubicBezTo>
                    <a:pt x="20741" y="18851"/>
                    <a:pt x="21110" y="17482"/>
                    <a:pt x="21503" y="16113"/>
                  </a:cubicBezTo>
                  <a:close/>
                  <a:moveTo>
                    <a:pt x="20027" y="21875"/>
                  </a:moveTo>
                  <a:cubicBezTo>
                    <a:pt x="20289" y="22923"/>
                    <a:pt x="20598" y="23935"/>
                    <a:pt x="20932" y="24923"/>
                  </a:cubicBezTo>
                  <a:cubicBezTo>
                    <a:pt x="20408" y="25030"/>
                    <a:pt x="19884" y="25197"/>
                    <a:pt x="19360" y="25423"/>
                  </a:cubicBezTo>
                  <a:cubicBezTo>
                    <a:pt x="19527" y="24245"/>
                    <a:pt x="19765" y="23054"/>
                    <a:pt x="20027" y="21875"/>
                  </a:cubicBezTo>
                  <a:close/>
                  <a:moveTo>
                    <a:pt x="21205" y="11398"/>
                  </a:moveTo>
                  <a:lnTo>
                    <a:pt x="21205" y="11398"/>
                  </a:lnTo>
                  <a:cubicBezTo>
                    <a:pt x="19848" y="16553"/>
                    <a:pt x="18288" y="21506"/>
                    <a:pt x="17765" y="26340"/>
                  </a:cubicBezTo>
                  <a:cubicBezTo>
                    <a:pt x="17645" y="26435"/>
                    <a:pt x="17538" y="26531"/>
                    <a:pt x="17443" y="26626"/>
                  </a:cubicBezTo>
                  <a:cubicBezTo>
                    <a:pt x="17479" y="21482"/>
                    <a:pt x="19050" y="16208"/>
                    <a:pt x="21205" y="11398"/>
                  </a:cubicBezTo>
                  <a:close/>
                  <a:moveTo>
                    <a:pt x="14752" y="23292"/>
                  </a:moveTo>
                  <a:cubicBezTo>
                    <a:pt x="14681" y="24983"/>
                    <a:pt x="14717" y="26697"/>
                    <a:pt x="14836" y="28364"/>
                  </a:cubicBezTo>
                  <a:cubicBezTo>
                    <a:pt x="14800" y="28281"/>
                    <a:pt x="14764" y="28197"/>
                    <a:pt x="14717" y="28102"/>
                  </a:cubicBezTo>
                  <a:cubicBezTo>
                    <a:pt x="14653" y="27944"/>
                    <a:pt x="14505" y="27860"/>
                    <a:pt x="14356" y="27860"/>
                  </a:cubicBezTo>
                  <a:cubicBezTo>
                    <a:pt x="14337" y="27860"/>
                    <a:pt x="14318" y="27861"/>
                    <a:pt x="14300" y="27864"/>
                  </a:cubicBezTo>
                  <a:cubicBezTo>
                    <a:pt x="14133" y="26531"/>
                    <a:pt x="14216" y="25185"/>
                    <a:pt x="14562" y="23840"/>
                  </a:cubicBezTo>
                  <a:cubicBezTo>
                    <a:pt x="14633" y="23661"/>
                    <a:pt x="14681" y="23471"/>
                    <a:pt x="14752" y="23292"/>
                  </a:cubicBezTo>
                  <a:close/>
                  <a:moveTo>
                    <a:pt x="21551" y="26566"/>
                  </a:moveTo>
                  <a:cubicBezTo>
                    <a:pt x="21670" y="26876"/>
                    <a:pt x="21813" y="27185"/>
                    <a:pt x="21932" y="27507"/>
                  </a:cubicBezTo>
                  <a:cubicBezTo>
                    <a:pt x="20836" y="27638"/>
                    <a:pt x="19884" y="28126"/>
                    <a:pt x="19229" y="29138"/>
                  </a:cubicBezTo>
                  <a:cubicBezTo>
                    <a:pt x="19705" y="27638"/>
                    <a:pt x="20479" y="26792"/>
                    <a:pt x="21551" y="26566"/>
                  </a:cubicBezTo>
                  <a:close/>
                  <a:moveTo>
                    <a:pt x="25897" y="25507"/>
                  </a:moveTo>
                  <a:lnTo>
                    <a:pt x="25897" y="25507"/>
                  </a:lnTo>
                  <a:cubicBezTo>
                    <a:pt x="29123" y="25911"/>
                    <a:pt x="32112" y="27483"/>
                    <a:pt x="34171" y="29793"/>
                  </a:cubicBezTo>
                  <a:cubicBezTo>
                    <a:pt x="33826" y="29555"/>
                    <a:pt x="33469" y="29364"/>
                    <a:pt x="33100" y="29233"/>
                  </a:cubicBezTo>
                  <a:cubicBezTo>
                    <a:pt x="33040" y="29209"/>
                    <a:pt x="32993" y="29198"/>
                    <a:pt x="32933" y="29198"/>
                  </a:cubicBezTo>
                  <a:cubicBezTo>
                    <a:pt x="31695" y="28364"/>
                    <a:pt x="30326" y="27721"/>
                    <a:pt x="28945" y="27340"/>
                  </a:cubicBezTo>
                  <a:cubicBezTo>
                    <a:pt x="27992" y="26578"/>
                    <a:pt x="26968" y="25959"/>
                    <a:pt x="25897" y="25507"/>
                  </a:cubicBezTo>
                  <a:close/>
                  <a:moveTo>
                    <a:pt x="28825" y="29364"/>
                  </a:moveTo>
                  <a:cubicBezTo>
                    <a:pt x="29552" y="30019"/>
                    <a:pt x="30302" y="30864"/>
                    <a:pt x="30945" y="31817"/>
                  </a:cubicBezTo>
                  <a:cubicBezTo>
                    <a:pt x="30076" y="30936"/>
                    <a:pt x="29123" y="30150"/>
                    <a:pt x="28123" y="29495"/>
                  </a:cubicBezTo>
                  <a:cubicBezTo>
                    <a:pt x="28349" y="29436"/>
                    <a:pt x="28587" y="29388"/>
                    <a:pt x="28825" y="29364"/>
                  </a:cubicBezTo>
                  <a:close/>
                  <a:moveTo>
                    <a:pt x="28123" y="31019"/>
                  </a:moveTo>
                  <a:lnTo>
                    <a:pt x="28123" y="31019"/>
                  </a:lnTo>
                  <a:cubicBezTo>
                    <a:pt x="28540" y="31329"/>
                    <a:pt x="28933" y="31686"/>
                    <a:pt x="29302" y="32115"/>
                  </a:cubicBezTo>
                  <a:cubicBezTo>
                    <a:pt x="30635" y="33400"/>
                    <a:pt x="31659" y="34889"/>
                    <a:pt x="32350" y="36567"/>
                  </a:cubicBezTo>
                  <a:cubicBezTo>
                    <a:pt x="31076" y="34615"/>
                    <a:pt x="29659" y="32805"/>
                    <a:pt x="28123" y="31019"/>
                  </a:cubicBezTo>
                  <a:close/>
                  <a:moveTo>
                    <a:pt x="26611" y="30138"/>
                  </a:moveTo>
                  <a:cubicBezTo>
                    <a:pt x="26718" y="30186"/>
                    <a:pt x="26813" y="30221"/>
                    <a:pt x="26909" y="30269"/>
                  </a:cubicBezTo>
                  <a:cubicBezTo>
                    <a:pt x="26670" y="30448"/>
                    <a:pt x="26539" y="30805"/>
                    <a:pt x="26789" y="31103"/>
                  </a:cubicBezTo>
                  <a:cubicBezTo>
                    <a:pt x="28397" y="33055"/>
                    <a:pt x="29778" y="35043"/>
                    <a:pt x="31076" y="37151"/>
                  </a:cubicBezTo>
                  <a:cubicBezTo>
                    <a:pt x="30790" y="36948"/>
                    <a:pt x="30528" y="36758"/>
                    <a:pt x="30254" y="36556"/>
                  </a:cubicBezTo>
                  <a:cubicBezTo>
                    <a:pt x="29218" y="34210"/>
                    <a:pt x="27468" y="31888"/>
                    <a:pt x="25706" y="30793"/>
                  </a:cubicBezTo>
                  <a:cubicBezTo>
                    <a:pt x="25980" y="30543"/>
                    <a:pt x="26301" y="30329"/>
                    <a:pt x="26611" y="30138"/>
                  </a:cubicBezTo>
                  <a:close/>
                  <a:moveTo>
                    <a:pt x="20682" y="30864"/>
                  </a:moveTo>
                  <a:lnTo>
                    <a:pt x="20682" y="30864"/>
                  </a:lnTo>
                  <a:cubicBezTo>
                    <a:pt x="20503" y="31567"/>
                    <a:pt x="20432" y="32365"/>
                    <a:pt x="20467" y="33293"/>
                  </a:cubicBezTo>
                  <a:cubicBezTo>
                    <a:pt x="20539" y="34686"/>
                    <a:pt x="21146" y="36294"/>
                    <a:pt x="22075" y="37818"/>
                  </a:cubicBezTo>
                  <a:cubicBezTo>
                    <a:pt x="21622" y="37449"/>
                    <a:pt x="21194" y="37056"/>
                    <a:pt x="20789" y="36663"/>
                  </a:cubicBezTo>
                  <a:cubicBezTo>
                    <a:pt x="19908" y="34984"/>
                    <a:pt x="19646" y="33174"/>
                    <a:pt x="20003" y="31222"/>
                  </a:cubicBezTo>
                  <a:cubicBezTo>
                    <a:pt x="20241" y="31091"/>
                    <a:pt x="20467" y="30983"/>
                    <a:pt x="20682" y="30864"/>
                  </a:cubicBezTo>
                  <a:close/>
                  <a:moveTo>
                    <a:pt x="31326" y="29710"/>
                  </a:moveTo>
                  <a:lnTo>
                    <a:pt x="31326" y="29710"/>
                  </a:lnTo>
                  <a:cubicBezTo>
                    <a:pt x="31731" y="29888"/>
                    <a:pt x="32112" y="30126"/>
                    <a:pt x="32504" y="30400"/>
                  </a:cubicBezTo>
                  <a:cubicBezTo>
                    <a:pt x="33338" y="31865"/>
                    <a:pt x="35422" y="36056"/>
                    <a:pt x="35267" y="38889"/>
                  </a:cubicBezTo>
                  <a:cubicBezTo>
                    <a:pt x="35029" y="38996"/>
                    <a:pt x="34743" y="39115"/>
                    <a:pt x="34433" y="39258"/>
                  </a:cubicBezTo>
                  <a:cubicBezTo>
                    <a:pt x="34469" y="38973"/>
                    <a:pt x="34493" y="38699"/>
                    <a:pt x="34493" y="38377"/>
                  </a:cubicBezTo>
                  <a:cubicBezTo>
                    <a:pt x="34481" y="38103"/>
                    <a:pt x="34433" y="37806"/>
                    <a:pt x="34374" y="37508"/>
                  </a:cubicBezTo>
                  <a:cubicBezTo>
                    <a:pt x="34350" y="34829"/>
                    <a:pt x="33159" y="32007"/>
                    <a:pt x="31326" y="29710"/>
                  </a:cubicBezTo>
                  <a:close/>
                  <a:moveTo>
                    <a:pt x="24158" y="33984"/>
                  </a:moveTo>
                  <a:lnTo>
                    <a:pt x="24158" y="33984"/>
                  </a:lnTo>
                  <a:cubicBezTo>
                    <a:pt x="25170" y="36103"/>
                    <a:pt x="26563" y="38008"/>
                    <a:pt x="28290" y="39532"/>
                  </a:cubicBezTo>
                  <a:cubicBezTo>
                    <a:pt x="28421" y="39782"/>
                    <a:pt x="28575" y="40044"/>
                    <a:pt x="28718" y="40306"/>
                  </a:cubicBezTo>
                  <a:cubicBezTo>
                    <a:pt x="27742" y="39413"/>
                    <a:pt x="26801" y="38484"/>
                    <a:pt x="25920" y="37484"/>
                  </a:cubicBezTo>
                  <a:cubicBezTo>
                    <a:pt x="23837" y="36258"/>
                    <a:pt x="23277" y="35079"/>
                    <a:pt x="24158" y="33984"/>
                  </a:cubicBezTo>
                  <a:close/>
                  <a:moveTo>
                    <a:pt x="23622" y="36937"/>
                  </a:moveTo>
                  <a:cubicBezTo>
                    <a:pt x="24813" y="38234"/>
                    <a:pt x="26135" y="39425"/>
                    <a:pt x="26909" y="40330"/>
                  </a:cubicBezTo>
                  <a:cubicBezTo>
                    <a:pt x="26468" y="40139"/>
                    <a:pt x="26075" y="39830"/>
                    <a:pt x="25682" y="39365"/>
                  </a:cubicBezTo>
                  <a:cubicBezTo>
                    <a:pt x="24611" y="38699"/>
                    <a:pt x="23956" y="37841"/>
                    <a:pt x="23622" y="36937"/>
                  </a:cubicBezTo>
                  <a:close/>
                  <a:moveTo>
                    <a:pt x="13883" y="30805"/>
                  </a:moveTo>
                  <a:cubicBezTo>
                    <a:pt x="14455" y="32472"/>
                    <a:pt x="15312" y="34127"/>
                    <a:pt x="16348" y="35698"/>
                  </a:cubicBezTo>
                  <a:cubicBezTo>
                    <a:pt x="17086" y="37615"/>
                    <a:pt x="18098" y="39425"/>
                    <a:pt x="19527" y="41020"/>
                  </a:cubicBezTo>
                  <a:cubicBezTo>
                    <a:pt x="18074" y="40235"/>
                    <a:pt x="16764" y="39246"/>
                    <a:pt x="15740" y="37853"/>
                  </a:cubicBezTo>
                  <a:cubicBezTo>
                    <a:pt x="14693" y="36472"/>
                    <a:pt x="13931" y="35043"/>
                    <a:pt x="13812" y="33258"/>
                  </a:cubicBezTo>
                  <a:cubicBezTo>
                    <a:pt x="13764" y="32722"/>
                    <a:pt x="13740" y="31567"/>
                    <a:pt x="13883" y="30805"/>
                  </a:cubicBezTo>
                  <a:close/>
                  <a:moveTo>
                    <a:pt x="23956" y="42140"/>
                  </a:moveTo>
                  <a:lnTo>
                    <a:pt x="23956" y="42140"/>
                  </a:lnTo>
                  <a:cubicBezTo>
                    <a:pt x="25051" y="42961"/>
                    <a:pt x="26206" y="43604"/>
                    <a:pt x="27337" y="43961"/>
                  </a:cubicBezTo>
                  <a:cubicBezTo>
                    <a:pt x="27170" y="44080"/>
                    <a:pt x="26992" y="44164"/>
                    <a:pt x="26813" y="44259"/>
                  </a:cubicBezTo>
                  <a:cubicBezTo>
                    <a:pt x="25789" y="43783"/>
                    <a:pt x="24813" y="42973"/>
                    <a:pt x="23956" y="42140"/>
                  </a:cubicBezTo>
                  <a:close/>
                  <a:moveTo>
                    <a:pt x="15848" y="39925"/>
                  </a:moveTo>
                  <a:lnTo>
                    <a:pt x="15848" y="39925"/>
                  </a:lnTo>
                  <a:cubicBezTo>
                    <a:pt x="18110" y="41997"/>
                    <a:pt x="21122" y="43545"/>
                    <a:pt x="23920" y="44330"/>
                  </a:cubicBezTo>
                  <a:cubicBezTo>
                    <a:pt x="23932" y="44342"/>
                    <a:pt x="23950" y="44342"/>
                    <a:pt x="23968" y="44342"/>
                  </a:cubicBezTo>
                  <a:cubicBezTo>
                    <a:pt x="23986" y="44342"/>
                    <a:pt x="24003" y="44342"/>
                    <a:pt x="24015" y="44354"/>
                  </a:cubicBezTo>
                  <a:lnTo>
                    <a:pt x="24420" y="44664"/>
                  </a:lnTo>
                  <a:cubicBezTo>
                    <a:pt x="24230" y="44652"/>
                    <a:pt x="24015" y="44628"/>
                    <a:pt x="23825" y="44592"/>
                  </a:cubicBezTo>
                  <a:cubicBezTo>
                    <a:pt x="20420" y="44390"/>
                    <a:pt x="17681" y="42533"/>
                    <a:pt x="15848" y="39925"/>
                  </a:cubicBezTo>
                  <a:close/>
                  <a:moveTo>
                    <a:pt x="31576" y="43533"/>
                  </a:moveTo>
                  <a:cubicBezTo>
                    <a:pt x="31981" y="43759"/>
                    <a:pt x="32433" y="43914"/>
                    <a:pt x="32909" y="43973"/>
                  </a:cubicBezTo>
                  <a:cubicBezTo>
                    <a:pt x="32065" y="44522"/>
                    <a:pt x="31033" y="44846"/>
                    <a:pt x="29780" y="44846"/>
                  </a:cubicBezTo>
                  <a:cubicBezTo>
                    <a:pt x="29621" y="44846"/>
                    <a:pt x="29457" y="44841"/>
                    <a:pt x="29290" y="44830"/>
                  </a:cubicBezTo>
                  <a:cubicBezTo>
                    <a:pt x="29718" y="44604"/>
                    <a:pt x="30135" y="44330"/>
                    <a:pt x="30552" y="44033"/>
                  </a:cubicBezTo>
                  <a:cubicBezTo>
                    <a:pt x="30909" y="43914"/>
                    <a:pt x="31254" y="43759"/>
                    <a:pt x="31576" y="43533"/>
                  </a:cubicBezTo>
                  <a:close/>
                  <a:moveTo>
                    <a:pt x="21039" y="45759"/>
                  </a:moveTo>
                  <a:lnTo>
                    <a:pt x="21039" y="45759"/>
                  </a:lnTo>
                  <a:cubicBezTo>
                    <a:pt x="21998" y="46017"/>
                    <a:pt x="22982" y="46150"/>
                    <a:pt x="23968" y="46150"/>
                  </a:cubicBezTo>
                  <a:cubicBezTo>
                    <a:pt x="24757" y="46150"/>
                    <a:pt x="25547" y="46065"/>
                    <a:pt x="26325" y="45890"/>
                  </a:cubicBezTo>
                  <a:cubicBezTo>
                    <a:pt x="27063" y="46307"/>
                    <a:pt x="27849" y="46676"/>
                    <a:pt x="28623" y="46890"/>
                  </a:cubicBezTo>
                  <a:cubicBezTo>
                    <a:pt x="27936" y="47022"/>
                    <a:pt x="27235" y="47087"/>
                    <a:pt x="26528" y="47087"/>
                  </a:cubicBezTo>
                  <a:cubicBezTo>
                    <a:pt x="24676" y="47087"/>
                    <a:pt x="22788" y="46638"/>
                    <a:pt x="21039" y="45759"/>
                  </a:cubicBezTo>
                  <a:close/>
                  <a:moveTo>
                    <a:pt x="29377" y="0"/>
                  </a:moveTo>
                  <a:cubicBezTo>
                    <a:pt x="29260" y="0"/>
                    <a:pt x="29135" y="24"/>
                    <a:pt x="29004" y="75"/>
                  </a:cubicBezTo>
                  <a:cubicBezTo>
                    <a:pt x="12454" y="6397"/>
                    <a:pt x="0" y="43259"/>
                    <a:pt x="22860" y="49676"/>
                  </a:cubicBezTo>
                  <a:cubicBezTo>
                    <a:pt x="24041" y="50009"/>
                    <a:pt x="25216" y="50166"/>
                    <a:pt x="26363" y="50166"/>
                  </a:cubicBezTo>
                  <a:cubicBezTo>
                    <a:pt x="32982" y="50166"/>
                    <a:pt x="38707" y="44944"/>
                    <a:pt x="39529" y="38044"/>
                  </a:cubicBezTo>
                  <a:cubicBezTo>
                    <a:pt x="40584" y="29154"/>
                    <a:pt x="32601" y="22601"/>
                    <a:pt x="24283" y="22601"/>
                  </a:cubicBezTo>
                  <a:cubicBezTo>
                    <a:pt x="24245" y="22601"/>
                    <a:pt x="24208" y="22601"/>
                    <a:pt x="24170" y="22601"/>
                  </a:cubicBezTo>
                  <a:cubicBezTo>
                    <a:pt x="23611" y="15255"/>
                    <a:pt x="25920" y="9600"/>
                    <a:pt x="29790" y="3254"/>
                  </a:cubicBezTo>
                  <a:cubicBezTo>
                    <a:pt x="30040" y="2837"/>
                    <a:pt x="29968" y="2420"/>
                    <a:pt x="29742" y="2111"/>
                  </a:cubicBezTo>
                  <a:cubicBezTo>
                    <a:pt x="29778" y="2099"/>
                    <a:pt x="29814" y="2063"/>
                    <a:pt x="29837" y="2051"/>
                  </a:cubicBezTo>
                  <a:cubicBezTo>
                    <a:pt x="30727" y="1511"/>
                    <a:pt x="30317" y="0"/>
                    <a:pt x="293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3" name="Shape 3593"/>
        <p:cNvGrpSpPr/>
        <p:nvPr/>
      </p:nvGrpSpPr>
      <p:grpSpPr>
        <a:xfrm>
          <a:off x="0" y="0"/>
          <a:ext cx="0" cy="0"/>
          <a:chOff x="0" y="0"/>
          <a:chExt cx="0" cy="0"/>
        </a:xfrm>
      </p:grpSpPr>
      <p:pic>
        <p:nvPicPr>
          <p:cNvPr id="3594" name="Google Shape;3594;p51"/>
          <p:cNvPicPr preferRelativeResize="0"/>
          <p:nvPr/>
        </p:nvPicPr>
        <p:blipFill>
          <a:blip r:embed="rId3">
            <a:alphaModFix/>
          </a:blip>
          <a:stretch>
            <a:fillRect/>
          </a:stretch>
        </p:blipFill>
        <p:spPr>
          <a:xfrm>
            <a:off x="539113" y="0"/>
            <a:ext cx="8065772" cy="5143501"/>
          </a:xfrm>
          <a:prstGeom prst="rect">
            <a:avLst/>
          </a:prstGeom>
          <a:noFill/>
          <a:ln>
            <a:noFill/>
          </a:ln>
        </p:spPr>
      </p:pic>
      <p:sp>
        <p:nvSpPr>
          <p:cNvPr id="3595" name="Google Shape;3595;p51"/>
          <p:cNvSpPr/>
          <p:nvPr/>
        </p:nvSpPr>
        <p:spPr>
          <a:xfrm>
            <a:off x="5736650" y="4804625"/>
            <a:ext cx="660900" cy="262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vvic"/>
              <a:ea typeface="Livvic"/>
              <a:cs typeface="Livvic"/>
              <a:sym typeface="Livvic"/>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9" name="Shape 3599"/>
        <p:cNvGrpSpPr/>
        <p:nvPr/>
      </p:nvGrpSpPr>
      <p:grpSpPr>
        <a:xfrm>
          <a:off x="0" y="0"/>
          <a:ext cx="0" cy="0"/>
          <a:chOff x="0" y="0"/>
          <a:chExt cx="0" cy="0"/>
        </a:xfrm>
      </p:grpSpPr>
      <p:pic>
        <p:nvPicPr>
          <p:cNvPr id="3600" name="Google Shape;3600;p52"/>
          <p:cNvPicPr preferRelativeResize="0"/>
          <p:nvPr/>
        </p:nvPicPr>
        <p:blipFill>
          <a:blip r:embed="rId4">
            <a:alphaModFix/>
          </a:blip>
          <a:stretch>
            <a:fillRect/>
          </a:stretch>
        </p:blipFill>
        <p:spPr>
          <a:xfrm>
            <a:off x="539113" y="0"/>
            <a:ext cx="8065772" cy="5143501"/>
          </a:xfrm>
          <a:prstGeom prst="rect">
            <a:avLst/>
          </a:prstGeom>
          <a:noFill/>
          <a:ln>
            <a:noFill/>
          </a:ln>
        </p:spPr>
      </p:pic>
      <p:sp>
        <p:nvSpPr>
          <p:cNvPr id="3601" name="Google Shape;3601;p52"/>
          <p:cNvSpPr/>
          <p:nvPr/>
        </p:nvSpPr>
        <p:spPr>
          <a:xfrm>
            <a:off x="5736650" y="4804625"/>
            <a:ext cx="660900" cy="262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vvic"/>
              <a:ea typeface="Livvic"/>
              <a:cs typeface="Livvic"/>
              <a:sym typeface="Livvic"/>
            </a:endParaRPr>
          </a:p>
        </p:txBody>
      </p:sp>
      <p:grpSp>
        <p:nvGrpSpPr>
          <p:cNvPr id="3602" name="Google Shape;3602;p52"/>
          <p:cNvGrpSpPr/>
          <p:nvPr/>
        </p:nvGrpSpPr>
        <p:grpSpPr>
          <a:xfrm>
            <a:off x="1725550" y="831050"/>
            <a:ext cx="1227000" cy="1227000"/>
            <a:chOff x="1725550" y="817450"/>
            <a:chExt cx="1227000" cy="1227000"/>
          </a:xfrm>
        </p:grpSpPr>
        <p:sp>
          <p:nvSpPr>
            <p:cNvPr id="3603" name="Google Shape;3603;p52"/>
            <p:cNvSpPr/>
            <p:nvPr/>
          </p:nvSpPr>
          <p:spPr>
            <a:xfrm>
              <a:off x="1725550" y="817450"/>
              <a:ext cx="1227000" cy="1227000"/>
            </a:xfrm>
            <a:prstGeom prst="rect">
              <a:avLst/>
            </a:prstGeom>
            <a:solidFill>
              <a:schemeClr val="accent5"/>
            </a:solidFill>
            <a:ln>
              <a:noFill/>
            </a:ln>
            <a:effectLst>
              <a:outerShdw blurRad="200025"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5"/>
                </a:solidFill>
                <a:latin typeface="Livvic"/>
                <a:ea typeface="Livvic"/>
                <a:cs typeface="Livvic"/>
                <a:sym typeface="Livvic"/>
              </a:endParaRPr>
            </a:p>
          </p:txBody>
        </p:sp>
        <p:sp>
          <p:nvSpPr>
            <p:cNvPr id="3604" name="Google Shape;3604;p52"/>
            <p:cNvSpPr txBox="1"/>
            <p:nvPr/>
          </p:nvSpPr>
          <p:spPr>
            <a:xfrm>
              <a:off x="1781500" y="873400"/>
              <a:ext cx="1115100" cy="11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ivvic"/>
                  <a:ea typeface="Livvic"/>
                  <a:cs typeface="Livvic"/>
                  <a:sym typeface="Livvic"/>
                </a:rPr>
                <a:t>“So much of life is</a:t>
              </a:r>
              <a:r>
                <a:rPr lang="en">
                  <a:latin typeface="Livvic"/>
                  <a:ea typeface="Livvic"/>
                  <a:cs typeface="Livvic"/>
                  <a:sym typeface="Livvic"/>
                </a:rPr>
                <a:t> growth</a:t>
              </a:r>
              <a:r>
                <a:rPr lang="en">
                  <a:latin typeface="Livvic"/>
                  <a:ea typeface="Livvic"/>
                  <a:cs typeface="Livvic"/>
                  <a:sym typeface="Livvic"/>
                </a:rPr>
                <a:t> and change”</a:t>
              </a:r>
              <a:endParaRPr>
                <a:latin typeface="Livvic"/>
                <a:ea typeface="Livvic"/>
                <a:cs typeface="Livvic"/>
                <a:sym typeface="Livvic"/>
              </a:endParaRPr>
            </a:p>
          </p:txBody>
        </p:sp>
      </p:grpSp>
      <p:grpSp>
        <p:nvGrpSpPr>
          <p:cNvPr id="3605" name="Google Shape;3605;p52"/>
          <p:cNvGrpSpPr/>
          <p:nvPr/>
        </p:nvGrpSpPr>
        <p:grpSpPr>
          <a:xfrm>
            <a:off x="1725550" y="3220200"/>
            <a:ext cx="1227000" cy="1227000"/>
            <a:chOff x="-164425" y="1014625"/>
            <a:chExt cx="1227000" cy="1227000"/>
          </a:xfrm>
        </p:grpSpPr>
        <p:sp>
          <p:nvSpPr>
            <p:cNvPr id="3606" name="Google Shape;3606;p52"/>
            <p:cNvSpPr/>
            <p:nvPr/>
          </p:nvSpPr>
          <p:spPr>
            <a:xfrm>
              <a:off x="-164425" y="1014625"/>
              <a:ext cx="1227000" cy="1227000"/>
            </a:xfrm>
            <a:prstGeom prst="rect">
              <a:avLst/>
            </a:prstGeom>
            <a:solidFill>
              <a:schemeClr val="accent5"/>
            </a:solidFill>
            <a:ln>
              <a:noFill/>
            </a:ln>
            <a:effectLst>
              <a:outerShdw blurRad="200025"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5"/>
                </a:solidFill>
                <a:latin typeface="Livvic"/>
                <a:ea typeface="Livvic"/>
                <a:cs typeface="Livvic"/>
                <a:sym typeface="Livvic"/>
              </a:endParaRPr>
            </a:p>
          </p:txBody>
        </p:sp>
        <p:sp>
          <p:nvSpPr>
            <p:cNvPr id="3607" name="Google Shape;3607;p52"/>
            <p:cNvSpPr txBox="1"/>
            <p:nvPr/>
          </p:nvSpPr>
          <p:spPr>
            <a:xfrm>
              <a:off x="-108475" y="1070575"/>
              <a:ext cx="1115100" cy="11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latin typeface="Livvic"/>
                  <a:ea typeface="Livvic"/>
                  <a:cs typeface="Livvic"/>
                  <a:sym typeface="Livvic"/>
                </a:rPr>
                <a:t>When feeling sad, he sets positive reminders to </a:t>
              </a:r>
              <a:r>
                <a:rPr lang="en" sz="1000">
                  <a:latin typeface="Livvic"/>
                  <a:ea typeface="Livvic"/>
                  <a:cs typeface="Livvic"/>
                  <a:sym typeface="Livvic"/>
                </a:rPr>
                <a:t>surprise</a:t>
              </a:r>
              <a:r>
                <a:rPr lang="en" sz="1000">
                  <a:latin typeface="Livvic"/>
                  <a:ea typeface="Livvic"/>
                  <a:cs typeface="Livvic"/>
                  <a:sym typeface="Livvic"/>
                </a:rPr>
                <a:t> himself later in the day</a:t>
              </a:r>
              <a:endParaRPr sz="1000">
                <a:latin typeface="Livvic"/>
                <a:ea typeface="Livvic"/>
                <a:cs typeface="Livvic"/>
                <a:sym typeface="Livvic"/>
              </a:endParaRPr>
            </a:p>
          </p:txBody>
        </p:sp>
      </p:grpSp>
      <p:grpSp>
        <p:nvGrpSpPr>
          <p:cNvPr id="3608" name="Google Shape;3608;p52"/>
          <p:cNvGrpSpPr/>
          <p:nvPr/>
        </p:nvGrpSpPr>
        <p:grpSpPr>
          <a:xfrm>
            <a:off x="6397550" y="3172625"/>
            <a:ext cx="1227000" cy="1227000"/>
            <a:chOff x="1725550" y="817450"/>
            <a:chExt cx="1227000" cy="1227000"/>
          </a:xfrm>
        </p:grpSpPr>
        <p:sp>
          <p:nvSpPr>
            <p:cNvPr id="3609" name="Google Shape;3609;p52"/>
            <p:cNvSpPr/>
            <p:nvPr/>
          </p:nvSpPr>
          <p:spPr>
            <a:xfrm>
              <a:off x="1725550" y="817450"/>
              <a:ext cx="1227000" cy="1227000"/>
            </a:xfrm>
            <a:prstGeom prst="rect">
              <a:avLst/>
            </a:prstGeom>
            <a:solidFill>
              <a:schemeClr val="accent5"/>
            </a:solidFill>
            <a:ln>
              <a:noFill/>
            </a:ln>
            <a:effectLst>
              <a:outerShdw blurRad="200025"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5"/>
                </a:solidFill>
                <a:latin typeface="Livvic"/>
                <a:ea typeface="Livvic"/>
                <a:cs typeface="Livvic"/>
                <a:sym typeface="Livvic"/>
              </a:endParaRPr>
            </a:p>
          </p:txBody>
        </p:sp>
        <p:sp>
          <p:nvSpPr>
            <p:cNvPr id="3610" name="Google Shape;3610;p52"/>
            <p:cNvSpPr txBox="1"/>
            <p:nvPr/>
          </p:nvSpPr>
          <p:spPr>
            <a:xfrm>
              <a:off x="1781500" y="873400"/>
              <a:ext cx="1115100" cy="11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Livvic"/>
                  <a:ea typeface="Livvic"/>
                  <a:cs typeface="Livvic"/>
                  <a:sym typeface="Livvic"/>
                </a:rPr>
                <a:t>Spontaneous when doing the time capsule with friends</a:t>
              </a:r>
              <a:endParaRPr sz="1200">
                <a:latin typeface="Livvic"/>
                <a:ea typeface="Livvic"/>
                <a:cs typeface="Livvic"/>
                <a:sym typeface="Livvic"/>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4" name="Shape 3614"/>
        <p:cNvGrpSpPr/>
        <p:nvPr/>
      </p:nvGrpSpPr>
      <p:grpSpPr>
        <a:xfrm>
          <a:off x="0" y="0"/>
          <a:ext cx="0" cy="0"/>
          <a:chOff x="0" y="0"/>
          <a:chExt cx="0" cy="0"/>
        </a:xfrm>
      </p:grpSpPr>
      <p:sp>
        <p:nvSpPr>
          <p:cNvPr id="3615" name="Google Shape;3615;p53"/>
          <p:cNvSpPr txBox="1"/>
          <p:nvPr>
            <p:ph type="title"/>
          </p:nvPr>
        </p:nvSpPr>
        <p:spPr>
          <a:xfrm>
            <a:off x="197075" y="4429425"/>
            <a:ext cx="3192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Artifacts</a:t>
            </a:r>
            <a:endParaRPr/>
          </a:p>
        </p:txBody>
      </p:sp>
      <p:pic>
        <p:nvPicPr>
          <p:cNvPr id="3616" name="Google Shape;3616;p53"/>
          <p:cNvPicPr preferRelativeResize="0"/>
          <p:nvPr/>
        </p:nvPicPr>
        <p:blipFill>
          <a:blip r:embed="rId3">
            <a:alphaModFix/>
          </a:blip>
          <a:stretch>
            <a:fillRect/>
          </a:stretch>
        </p:blipFill>
        <p:spPr>
          <a:xfrm rot="-5400000">
            <a:off x="2269039" y="1909825"/>
            <a:ext cx="3437123" cy="2577827"/>
          </a:xfrm>
          <a:prstGeom prst="rect">
            <a:avLst/>
          </a:prstGeom>
          <a:noFill/>
          <a:ln>
            <a:noFill/>
          </a:ln>
          <a:effectLst>
            <a:outerShdw blurRad="200025" rotWithShape="0" algn="bl" dir="5400000" dist="19050">
              <a:srgbClr val="000000">
                <a:alpha val="50000"/>
              </a:srgbClr>
            </a:outerShdw>
          </a:effectLst>
        </p:spPr>
      </p:pic>
      <p:pic>
        <p:nvPicPr>
          <p:cNvPr id="3617" name="Google Shape;3617;p53"/>
          <p:cNvPicPr preferRelativeResize="0"/>
          <p:nvPr/>
        </p:nvPicPr>
        <p:blipFill>
          <a:blip r:embed="rId4">
            <a:alphaModFix/>
          </a:blip>
          <a:stretch>
            <a:fillRect/>
          </a:stretch>
        </p:blipFill>
        <p:spPr>
          <a:xfrm rot="-5400000">
            <a:off x="5030437" y="619176"/>
            <a:ext cx="3443174" cy="2582373"/>
          </a:xfrm>
          <a:prstGeom prst="rect">
            <a:avLst/>
          </a:prstGeom>
          <a:noFill/>
          <a:ln>
            <a:noFill/>
          </a:ln>
          <a:effectLst>
            <a:outerShdw blurRad="200025" rotWithShape="0" algn="bl" dir="5400000" dist="19050">
              <a:srgbClr val="000000">
                <a:alpha val="50000"/>
              </a:srgbClr>
            </a:outerShdw>
          </a:effectLst>
        </p:spPr>
      </p:pic>
      <p:sp>
        <p:nvSpPr>
          <p:cNvPr id="3618" name="Google Shape;3618;p53"/>
          <p:cNvSpPr txBox="1"/>
          <p:nvPr/>
        </p:nvSpPr>
        <p:spPr>
          <a:xfrm>
            <a:off x="2720862" y="330913"/>
            <a:ext cx="2533500" cy="45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3F3742"/>
                </a:solidFill>
                <a:latin typeface="Merriweather"/>
                <a:ea typeface="Merriweather"/>
                <a:cs typeface="Merriweather"/>
                <a:sym typeface="Merriweather"/>
              </a:rPr>
              <a:t>Bracelet</a:t>
            </a:r>
            <a:endParaRPr b="1" sz="1800">
              <a:solidFill>
                <a:srgbClr val="3F3742"/>
              </a:solidFill>
              <a:latin typeface="Merriweather"/>
              <a:ea typeface="Merriweather"/>
              <a:cs typeface="Merriweather"/>
              <a:sym typeface="Merriweather"/>
            </a:endParaRPr>
          </a:p>
        </p:txBody>
      </p:sp>
      <p:sp>
        <p:nvSpPr>
          <p:cNvPr id="3619" name="Google Shape;3619;p53"/>
          <p:cNvSpPr txBox="1"/>
          <p:nvPr/>
        </p:nvSpPr>
        <p:spPr>
          <a:xfrm>
            <a:off x="2720863" y="720872"/>
            <a:ext cx="2533500" cy="87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600"/>
              </a:spcAft>
              <a:buNone/>
            </a:pPr>
            <a:r>
              <a:rPr lang="en">
                <a:solidFill>
                  <a:srgbClr val="3F3742"/>
                </a:solidFill>
                <a:latin typeface="Livvic"/>
                <a:ea typeface="Livvic"/>
                <a:cs typeface="Livvic"/>
                <a:sym typeface="Livvic"/>
              </a:rPr>
              <a:t>Friendship, Support, Shared Experience</a:t>
            </a:r>
            <a:endParaRPr>
              <a:solidFill>
                <a:srgbClr val="3F3742"/>
              </a:solidFill>
              <a:latin typeface="Livvic"/>
              <a:ea typeface="Livvic"/>
              <a:cs typeface="Livvic"/>
              <a:sym typeface="Livvic"/>
            </a:endParaRPr>
          </a:p>
        </p:txBody>
      </p:sp>
      <p:sp>
        <p:nvSpPr>
          <p:cNvPr id="3620" name="Google Shape;3620;p53"/>
          <p:cNvSpPr txBox="1"/>
          <p:nvPr/>
        </p:nvSpPr>
        <p:spPr>
          <a:xfrm>
            <a:off x="5485287" y="3804938"/>
            <a:ext cx="2533500" cy="45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3F3742"/>
                </a:solidFill>
                <a:latin typeface="Merriweather"/>
                <a:ea typeface="Merriweather"/>
                <a:cs typeface="Merriweather"/>
                <a:sym typeface="Merriweather"/>
              </a:rPr>
              <a:t>Watch</a:t>
            </a:r>
            <a:endParaRPr b="1" sz="1800">
              <a:solidFill>
                <a:srgbClr val="3F3742"/>
              </a:solidFill>
              <a:latin typeface="Merriweather"/>
              <a:ea typeface="Merriweather"/>
              <a:cs typeface="Merriweather"/>
              <a:sym typeface="Merriweather"/>
            </a:endParaRPr>
          </a:p>
        </p:txBody>
      </p:sp>
      <p:sp>
        <p:nvSpPr>
          <p:cNvPr id="3621" name="Google Shape;3621;p53"/>
          <p:cNvSpPr txBox="1"/>
          <p:nvPr/>
        </p:nvSpPr>
        <p:spPr>
          <a:xfrm>
            <a:off x="5485288" y="4194897"/>
            <a:ext cx="2533500" cy="87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600"/>
              </a:spcAft>
              <a:buNone/>
            </a:pPr>
            <a:r>
              <a:rPr lang="en">
                <a:solidFill>
                  <a:srgbClr val="3F3742"/>
                </a:solidFill>
                <a:latin typeface="Livvic"/>
                <a:ea typeface="Livvic"/>
                <a:cs typeface="Livvic"/>
                <a:sym typeface="Livvic"/>
              </a:rPr>
              <a:t>Nostalgia</a:t>
            </a:r>
            <a:r>
              <a:rPr lang="en">
                <a:solidFill>
                  <a:srgbClr val="3F3742"/>
                </a:solidFill>
                <a:latin typeface="Livvic"/>
                <a:ea typeface="Livvic"/>
                <a:cs typeface="Livvic"/>
                <a:sym typeface="Livvic"/>
              </a:rPr>
              <a:t>, Identity, Upbringing</a:t>
            </a:r>
            <a:endParaRPr>
              <a:solidFill>
                <a:srgbClr val="3F3742"/>
              </a:solidFill>
              <a:latin typeface="Livvic"/>
              <a:ea typeface="Livvic"/>
              <a:cs typeface="Livvic"/>
              <a:sym typeface="Livvic"/>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5" name="Shape 3625"/>
        <p:cNvGrpSpPr/>
        <p:nvPr/>
      </p:nvGrpSpPr>
      <p:grpSpPr>
        <a:xfrm>
          <a:off x="0" y="0"/>
          <a:ext cx="0" cy="0"/>
          <a:chOff x="0" y="0"/>
          <a:chExt cx="0" cy="0"/>
        </a:xfrm>
      </p:grpSpPr>
      <p:sp>
        <p:nvSpPr>
          <p:cNvPr id="3626" name="Google Shape;3626;p54"/>
          <p:cNvSpPr/>
          <p:nvPr/>
        </p:nvSpPr>
        <p:spPr>
          <a:xfrm>
            <a:off x="2333140" y="1541025"/>
            <a:ext cx="713638" cy="22234"/>
          </a:xfrm>
          <a:custGeom>
            <a:rect b="b" l="l" r="r" t="t"/>
            <a:pathLst>
              <a:path extrusionOk="0" h="379" w="57726">
                <a:moveTo>
                  <a:pt x="34730" y="0"/>
                </a:moveTo>
                <a:lnTo>
                  <a:pt x="32728" y="4"/>
                </a:lnTo>
                <a:cubicBezTo>
                  <a:pt x="30012" y="12"/>
                  <a:pt x="27201" y="17"/>
                  <a:pt x="24341" y="29"/>
                </a:cubicBezTo>
                <a:cubicBezTo>
                  <a:pt x="23545" y="33"/>
                  <a:pt x="22774" y="41"/>
                  <a:pt x="22019" y="41"/>
                </a:cubicBezTo>
                <a:cubicBezTo>
                  <a:pt x="21939" y="42"/>
                  <a:pt x="21859" y="42"/>
                  <a:pt x="21779" y="42"/>
                </a:cubicBezTo>
                <a:cubicBezTo>
                  <a:pt x="21119" y="42"/>
                  <a:pt x="20453" y="28"/>
                  <a:pt x="19762" y="21"/>
                </a:cubicBezTo>
                <a:cubicBezTo>
                  <a:pt x="19372" y="12"/>
                  <a:pt x="18982" y="12"/>
                  <a:pt x="18580" y="12"/>
                </a:cubicBezTo>
                <a:cubicBezTo>
                  <a:pt x="18174" y="17"/>
                  <a:pt x="17784" y="21"/>
                  <a:pt x="17411" y="29"/>
                </a:cubicBezTo>
                <a:cubicBezTo>
                  <a:pt x="16797" y="39"/>
                  <a:pt x="16240" y="52"/>
                  <a:pt x="15692" y="52"/>
                </a:cubicBezTo>
                <a:cubicBezTo>
                  <a:pt x="15565" y="52"/>
                  <a:pt x="15440" y="51"/>
                  <a:pt x="15314" y="49"/>
                </a:cubicBezTo>
                <a:cubicBezTo>
                  <a:pt x="14624" y="45"/>
                  <a:pt x="13931" y="33"/>
                  <a:pt x="13221" y="25"/>
                </a:cubicBezTo>
                <a:cubicBezTo>
                  <a:pt x="12864" y="23"/>
                  <a:pt x="12512" y="22"/>
                  <a:pt x="12167" y="22"/>
                </a:cubicBezTo>
                <a:cubicBezTo>
                  <a:pt x="11822" y="22"/>
                  <a:pt x="11483" y="23"/>
                  <a:pt x="11153" y="25"/>
                </a:cubicBezTo>
                <a:cubicBezTo>
                  <a:pt x="10493" y="29"/>
                  <a:pt x="9881" y="29"/>
                  <a:pt x="9278" y="29"/>
                </a:cubicBezTo>
                <a:cubicBezTo>
                  <a:pt x="8642" y="29"/>
                  <a:pt x="8043" y="33"/>
                  <a:pt x="7485" y="37"/>
                </a:cubicBezTo>
                <a:cubicBezTo>
                  <a:pt x="6927" y="41"/>
                  <a:pt x="6389" y="41"/>
                  <a:pt x="5913" y="41"/>
                </a:cubicBezTo>
                <a:cubicBezTo>
                  <a:pt x="5429" y="37"/>
                  <a:pt x="4953" y="33"/>
                  <a:pt x="4489" y="29"/>
                </a:cubicBezTo>
                <a:cubicBezTo>
                  <a:pt x="4026" y="21"/>
                  <a:pt x="3579" y="21"/>
                  <a:pt x="3156" y="21"/>
                </a:cubicBezTo>
                <a:cubicBezTo>
                  <a:pt x="2754" y="25"/>
                  <a:pt x="2393" y="29"/>
                  <a:pt x="2064" y="33"/>
                </a:cubicBezTo>
                <a:cubicBezTo>
                  <a:pt x="755" y="53"/>
                  <a:pt x="9" y="86"/>
                  <a:pt x="5" y="136"/>
                </a:cubicBezTo>
                <a:cubicBezTo>
                  <a:pt x="0" y="189"/>
                  <a:pt x="751" y="214"/>
                  <a:pt x="2073" y="218"/>
                </a:cubicBezTo>
                <a:cubicBezTo>
                  <a:pt x="2401" y="222"/>
                  <a:pt x="2770" y="222"/>
                  <a:pt x="3164" y="222"/>
                </a:cubicBezTo>
                <a:cubicBezTo>
                  <a:pt x="3529" y="222"/>
                  <a:pt x="3935" y="230"/>
                  <a:pt x="4387" y="234"/>
                </a:cubicBezTo>
                <a:cubicBezTo>
                  <a:pt x="4842" y="238"/>
                  <a:pt x="5347" y="250"/>
                  <a:pt x="5905" y="250"/>
                </a:cubicBezTo>
                <a:cubicBezTo>
                  <a:pt x="6471" y="250"/>
                  <a:pt x="7029" y="246"/>
                  <a:pt x="7604" y="238"/>
                </a:cubicBezTo>
                <a:cubicBezTo>
                  <a:pt x="8182" y="234"/>
                  <a:pt x="8765" y="226"/>
                  <a:pt x="9356" y="226"/>
                </a:cubicBezTo>
                <a:cubicBezTo>
                  <a:pt x="9996" y="222"/>
                  <a:pt x="10648" y="214"/>
                  <a:pt x="11301" y="209"/>
                </a:cubicBezTo>
                <a:cubicBezTo>
                  <a:pt x="11781" y="203"/>
                  <a:pt x="12251" y="200"/>
                  <a:pt x="12727" y="200"/>
                </a:cubicBezTo>
                <a:cubicBezTo>
                  <a:pt x="12902" y="200"/>
                  <a:pt x="13077" y="200"/>
                  <a:pt x="13254" y="201"/>
                </a:cubicBezTo>
                <a:cubicBezTo>
                  <a:pt x="13923" y="205"/>
                  <a:pt x="14637" y="214"/>
                  <a:pt x="15400" y="214"/>
                </a:cubicBezTo>
                <a:cubicBezTo>
                  <a:pt x="15469" y="214"/>
                  <a:pt x="15538" y="214"/>
                  <a:pt x="15607" y="214"/>
                </a:cubicBezTo>
                <a:cubicBezTo>
                  <a:pt x="16324" y="214"/>
                  <a:pt x="17030" y="196"/>
                  <a:pt x="17677" y="181"/>
                </a:cubicBezTo>
                <a:cubicBezTo>
                  <a:pt x="18038" y="172"/>
                  <a:pt x="18387" y="168"/>
                  <a:pt x="18728" y="168"/>
                </a:cubicBezTo>
                <a:cubicBezTo>
                  <a:pt x="19077" y="168"/>
                  <a:pt x="19442" y="168"/>
                  <a:pt x="19815" y="172"/>
                </a:cubicBezTo>
                <a:cubicBezTo>
                  <a:pt x="20558" y="185"/>
                  <a:pt x="21358" y="197"/>
                  <a:pt x="22170" y="197"/>
                </a:cubicBezTo>
                <a:cubicBezTo>
                  <a:pt x="22966" y="197"/>
                  <a:pt x="23746" y="189"/>
                  <a:pt x="24509" y="189"/>
                </a:cubicBezTo>
                <a:lnTo>
                  <a:pt x="32847" y="218"/>
                </a:lnTo>
                <a:lnTo>
                  <a:pt x="34833" y="222"/>
                </a:lnTo>
                <a:cubicBezTo>
                  <a:pt x="35444" y="226"/>
                  <a:pt x="36076" y="234"/>
                  <a:pt x="36704" y="242"/>
                </a:cubicBezTo>
                <a:cubicBezTo>
                  <a:pt x="37336" y="250"/>
                  <a:pt x="38013" y="255"/>
                  <a:pt x="38616" y="255"/>
                </a:cubicBezTo>
                <a:lnTo>
                  <a:pt x="41189" y="255"/>
                </a:lnTo>
                <a:cubicBezTo>
                  <a:pt x="41452" y="259"/>
                  <a:pt x="41694" y="259"/>
                  <a:pt x="41948" y="263"/>
                </a:cubicBezTo>
                <a:cubicBezTo>
                  <a:pt x="42449" y="271"/>
                  <a:pt x="42953" y="279"/>
                  <a:pt x="43450" y="287"/>
                </a:cubicBezTo>
                <a:lnTo>
                  <a:pt x="44193" y="300"/>
                </a:lnTo>
                <a:lnTo>
                  <a:pt x="44898" y="300"/>
                </a:lnTo>
                <a:lnTo>
                  <a:pt x="46142" y="312"/>
                </a:lnTo>
                <a:cubicBezTo>
                  <a:pt x="46917" y="316"/>
                  <a:pt x="47594" y="320"/>
                  <a:pt x="48140" y="324"/>
                </a:cubicBezTo>
                <a:lnTo>
                  <a:pt x="49404" y="341"/>
                </a:lnTo>
                <a:lnTo>
                  <a:pt x="51156" y="357"/>
                </a:lnTo>
                <a:cubicBezTo>
                  <a:pt x="51468" y="359"/>
                  <a:pt x="51764" y="360"/>
                  <a:pt x="52045" y="360"/>
                </a:cubicBezTo>
                <a:cubicBezTo>
                  <a:pt x="52325" y="360"/>
                  <a:pt x="52590" y="359"/>
                  <a:pt x="52838" y="357"/>
                </a:cubicBezTo>
                <a:cubicBezTo>
                  <a:pt x="53339" y="353"/>
                  <a:pt x="53786" y="353"/>
                  <a:pt x="54172" y="353"/>
                </a:cubicBezTo>
                <a:cubicBezTo>
                  <a:pt x="54562" y="353"/>
                  <a:pt x="54947" y="357"/>
                  <a:pt x="55296" y="365"/>
                </a:cubicBezTo>
                <a:cubicBezTo>
                  <a:pt x="55872" y="372"/>
                  <a:pt x="56377" y="379"/>
                  <a:pt x="56773" y="379"/>
                </a:cubicBezTo>
                <a:cubicBezTo>
                  <a:pt x="56862" y="379"/>
                  <a:pt x="56946" y="378"/>
                  <a:pt x="57024" y="378"/>
                </a:cubicBezTo>
                <a:cubicBezTo>
                  <a:pt x="57442" y="378"/>
                  <a:pt x="57680" y="365"/>
                  <a:pt x="57705" y="345"/>
                </a:cubicBezTo>
                <a:cubicBezTo>
                  <a:pt x="57725" y="324"/>
                  <a:pt x="57541" y="300"/>
                  <a:pt x="57179" y="271"/>
                </a:cubicBezTo>
                <a:cubicBezTo>
                  <a:pt x="56822" y="242"/>
                  <a:pt x="56297" y="205"/>
                  <a:pt x="55579" y="168"/>
                </a:cubicBezTo>
                <a:cubicBezTo>
                  <a:pt x="55218" y="148"/>
                  <a:pt x="54804" y="131"/>
                  <a:pt x="54328" y="119"/>
                </a:cubicBezTo>
                <a:cubicBezTo>
                  <a:pt x="53852" y="107"/>
                  <a:pt x="53343" y="99"/>
                  <a:pt x="52834" y="95"/>
                </a:cubicBezTo>
                <a:cubicBezTo>
                  <a:pt x="52325" y="90"/>
                  <a:pt x="51812" y="90"/>
                  <a:pt x="51316" y="82"/>
                </a:cubicBezTo>
                <a:cubicBezTo>
                  <a:pt x="50766" y="74"/>
                  <a:pt x="50167" y="66"/>
                  <a:pt x="49556" y="58"/>
                </a:cubicBezTo>
                <a:lnTo>
                  <a:pt x="48263" y="45"/>
                </a:lnTo>
                <a:cubicBezTo>
                  <a:pt x="47697" y="41"/>
                  <a:pt x="47007" y="41"/>
                  <a:pt x="46211" y="37"/>
                </a:cubicBezTo>
                <a:lnTo>
                  <a:pt x="44935" y="33"/>
                </a:lnTo>
                <a:lnTo>
                  <a:pt x="44271" y="33"/>
                </a:lnTo>
                <a:cubicBezTo>
                  <a:pt x="44049" y="33"/>
                  <a:pt x="43815" y="29"/>
                  <a:pt x="43577" y="25"/>
                </a:cubicBezTo>
                <a:cubicBezTo>
                  <a:pt x="43097" y="21"/>
                  <a:pt x="42576" y="12"/>
                  <a:pt x="42014" y="8"/>
                </a:cubicBezTo>
                <a:cubicBezTo>
                  <a:pt x="41822" y="7"/>
                  <a:pt x="41630" y="7"/>
                  <a:pt x="41437" y="7"/>
                </a:cubicBezTo>
                <a:cubicBezTo>
                  <a:pt x="41051" y="7"/>
                  <a:pt x="40664" y="8"/>
                  <a:pt x="40278" y="8"/>
                </a:cubicBezTo>
                <a:lnTo>
                  <a:pt x="38514" y="17"/>
                </a:lnTo>
                <a:cubicBezTo>
                  <a:pt x="38339" y="18"/>
                  <a:pt x="38168" y="18"/>
                  <a:pt x="37996" y="18"/>
                </a:cubicBezTo>
                <a:cubicBezTo>
                  <a:pt x="37581" y="18"/>
                  <a:pt x="37166" y="15"/>
                  <a:pt x="36716" y="12"/>
                </a:cubicBezTo>
                <a:cubicBezTo>
                  <a:pt x="36093" y="8"/>
                  <a:pt x="35428" y="0"/>
                  <a:pt x="3473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27" name="Google Shape;3627;p54"/>
          <p:cNvGrpSpPr/>
          <p:nvPr/>
        </p:nvGrpSpPr>
        <p:grpSpPr>
          <a:xfrm>
            <a:off x="488278" y="458419"/>
            <a:ext cx="2242986" cy="2185309"/>
            <a:chOff x="2581550" y="1973000"/>
            <a:chExt cx="926050" cy="902200"/>
          </a:xfrm>
        </p:grpSpPr>
        <p:sp>
          <p:nvSpPr>
            <p:cNvPr id="3628" name="Google Shape;3628;p54"/>
            <p:cNvSpPr/>
            <p:nvPr/>
          </p:nvSpPr>
          <p:spPr>
            <a:xfrm>
              <a:off x="2581550" y="1973000"/>
              <a:ext cx="926050" cy="902200"/>
            </a:xfrm>
            <a:custGeom>
              <a:rect b="b" l="l" r="r" t="t"/>
              <a:pathLst>
                <a:path extrusionOk="0" fill="none" h="36088" w="37042">
                  <a:moveTo>
                    <a:pt x="6668" y="31659"/>
                  </a:moveTo>
                  <a:cubicBezTo>
                    <a:pt x="9526" y="34600"/>
                    <a:pt x="12419" y="36088"/>
                    <a:pt x="15265" y="36088"/>
                  </a:cubicBezTo>
                  <a:cubicBezTo>
                    <a:pt x="15491" y="36088"/>
                    <a:pt x="15729" y="36076"/>
                    <a:pt x="15967" y="36052"/>
                  </a:cubicBezTo>
                  <a:cubicBezTo>
                    <a:pt x="16467" y="36016"/>
                    <a:pt x="17027" y="35993"/>
                    <a:pt x="17706" y="35993"/>
                  </a:cubicBezTo>
                  <a:cubicBezTo>
                    <a:pt x="18075" y="35993"/>
                    <a:pt x="18456" y="35993"/>
                    <a:pt x="18813" y="36016"/>
                  </a:cubicBezTo>
                  <a:cubicBezTo>
                    <a:pt x="19182" y="36016"/>
                    <a:pt x="19551" y="36028"/>
                    <a:pt x="19920" y="36028"/>
                  </a:cubicBezTo>
                  <a:cubicBezTo>
                    <a:pt x="20932" y="36028"/>
                    <a:pt x="22111" y="35993"/>
                    <a:pt x="23301" y="35731"/>
                  </a:cubicBezTo>
                  <a:cubicBezTo>
                    <a:pt x="28635" y="34540"/>
                    <a:pt x="32410" y="31016"/>
                    <a:pt x="35196" y="24622"/>
                  </a:cubicBezTo>
                  <a:cubicBezTo>
                    <a:pt x="36089" y="22598"/>
                    <a:pt x="36565" y="20253"/>
                    <a:pt x="36696" y="17455"/>
                  </a:cubicBezTo>
                  <a:cubicBezTo>
                    <a:pt x="37041" y="9561"/>
                    <a:pt x="30910" y="1965"/>
                    <a:pt x="23051" y="488"/>
                  </a:cubicBezTo>
                  <a:cubicBezTo>
                    <a:pt x="21313" y="155"/>
                    <a:pt x="19599" y="0"/>
                    <a:pt x="17956" y="0"/>
                  </a:cubicBezTo>
                  <a:cubicBezTo>
                    <a:pt x="11157" y="0"/>
                    <a:pt x="5918" y="2858"/>
                    <a:pt x="2811" y="8287"/>
                  </a:cubicBezTo>
                  <a:cubicBezTo>
                    <a:pt x="846" y="11704"/>
                    <a:pt x="1" y="16371"/>
                    <a:pt x="453" y="21050"/>
                  </a:cubicBezTo>
                  <a:cubicBezTo>
                    <a:pt x="870" y="25384"/>
                    <a:pt x="3882" y="28801"/>
                    <a:pt x="6668" y="31659"/>
                  </a:cubicBezTo>
                  <a:close/>
                  <a:moveTo>
                    <a:pt x="3537" y="8704"/>
                  </a:moveTo>
                  <a:cubicBezTo>
                    <a:pt x="7264" y="2215"/>
                    <a:pt x="13419" y="845"/>
                    <a:pt x="17944" y="845"/>
                  </a:cubicBezTo>
                  <a:cubicBezTo>
                    <a:pt x="19527" y="845"/>
                    <a:pt x="21170" y="1012"/>
                    <a:pt x="22873" y="1322"/>
                  </a:cubicBezTo>
                  <a:cubicBezTo>
                    <a:pt x="30326" y="2715"/>
                    <a:pt x="36148" y="9930"/>
                    <a:pt x="35815" y="17395"/>
                  </a:cubicBezTo>
                  <a:cubicBezTo>
                    <a:pt x="35696" y="20086"/>
                    <a:pt x="35243" y="22324"/>
                    <a:pt x="34386" y="24253"/>
                  </a:cubicBezTo>
                  <a:cubicBezTo>
                    <a:pt x="31731" y="30361"/>
                    <a:pt x="28135" y="33719"/>
                    <a:pt x="23099" y="34850"/>
                  </a:cubicBezTo>
                  <a:cubicBezTo>
                    <a:pt x="21992" y="35112"/>
                    <a:pt x="20861" y="35135"/>
                    <a:pt x="19908" y="35135"/>
                  </a:cubicBezTo>
                  <a:cubicBezTo>
                    <a:pt x="19539" y="35135"/>
                    <a:pt x="19170" y="35135"/>
                    <a:pt x="18813" y="35124"/>
                  </a:cubicBezTo>
                  <a:cubicBezTo>
                    <a:pt x="18432" y="35124"/>
                    <a:pt x="18063" y="35100"/>
                    <a:pt x="17694" y="35100"/>
                  </a:cubicBezTo>
                  <a:cubicBezTo>
                    <a:pt x="16979" y="35100"/>
                    <a:pt x="16396" y="35124"/>
                    <a:pt x="15872" y="35183"/>
                  </a:cubicBezTo>
                  <a:cubicBezTo>
                    <a:pt x="13038" y="35433"/>
                    <a:pt x="10181" y="34016"/>
                    <a:pt x="7276" y="31040"/>
                  </a:cubicBezTo>
                  <a:cubicBezTo>
                    <a:pt x="4597" y="28289"/>
                    <a:pt x="1704" y="25015"/>
                    <a:pt x="1311" y="20955"/>
                  </a:cubicBezTo>
                  <a:cubicBezTo>
                    <a:pt x="846" y="16443"/>
                    <a:pt x="1668" y="11978"/>
                    <a:pt x="3537" y="8704"/>
                  </a:cubicBezTo>
                  <a:close/>
                </a:path>
              </a:pathLst>
            </a:custGeom>
            <a:noFill/>
            <a:ln cap="flat" cmpd="sng" w="19050">
              <a:solidFill>
                <a:schemeClr val="dk2"/>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9" name="Google Shape;3629;p54"/>
            <p:cNvSpPr/>
            <p:nvPr/>
          </p:nvSpPr>
          <p:spPr>
            <a:xfrm>
              <a:off x="2679200" y="2069425"/>
              <a:ext cx="719450" cy="713500"/>
            </a:xfrm>
            <a:custGeom>
              <a:rect b="b" l="l" r="r" t="t"/>
              <a:pathLst>
                <a:path extrusionOk="0" fill="none" h="28540" w="28778">
                  <a:moveTo>
                    <a:pt x="13930" y="1"/>
                  </a:moveTo>
                  <a:cubicBezTo>
                    <a:pt x="15216" y="1"/>
                    <a:pt x="16574" y="120"/>
                    <a:pt x="17955" y="394"/>
                  </a:cubicBezTo>
                  <a:cubicBezTo>
                    <a:pt x="23932" y="1572"/>
                    <a:pt x="28778" y="7680"/>
                    <a:pt x="28480" y="13657"/>
                  </a:cubicBezTo>
                  <a:cubicBezTo>
                    <a:pt x="28373" y="15872"/>
                    <a:pt x="28004" y="17729"/>
                    <a:pt x="27313" y="19325"/>
                  </a:cubicBezTo>
                  <a:cubicBezTo>
                    <a:pt x="25146" y="24361"/>
                    <a:pt x="22229" y="27147"/>
                    <a:pt x="18133" y="28076"/>
                  </a:cubicBezTo>
                  <a:cubicBezTo>
                    <a:pt x="17240" y="28290"/>
                    <a:pt x="16336" y="28302"/>
                    <a:pt x="15538" y="28302"/>
                  </a:cubicBezTo>
                  <a:cubicBezTo>
                    <a:pt x="15240" y="28302"/>
                    <a:pt x="14931" y="28302"/>
                    <a:pt x="14633" y="28290"/>
                  </a:cubicBezTo>
                  <a:cubicBezTo>
                    <a:pt x="14323" y="28290"/>
                    <a:pt x="14026" y="28266"/>
                    <a:pt x="13716" y="28266"/>
                  </a:cubicBezTo>
                  <a:cubicBezTo>
                    <a:pt x="13133" y="28266"/>
                    <a:pt x="12657" y="28290"/>
                    <a:pt x="12228" y="28326"/>
                  </a:cubicBezTo>
                  <a:cubicBezTo>
                    <a:pt x="9918" y="28540"/>
                    <a:pt x="7608" y="27373"/>
                    <a:pt x="5239" y="24921"/>
                  </a:cubicBezTo>
                  <a:cubicBezTo>
                    <a:pt x="3060" y="22646"/>
                    <a:pt x="703" y="19932"/>
                    <a:pt x="381" y="16586"/>
                  </a:cubicBezTo>
                  <a:cubicBezTo>
                    <a:pt x="0" y="12848"/>
                    <a:pt x="679" y="9180"/>
                    <a:pt x="2203" y="6466"/>
                  </a:cubicBezTo>
                  <a:cubicBezTo>
                    <a:pt x="5263" y="1132"/>
                    <a:pt x="10275" y="1"/>
                    <a:pt x="13930" y="1"/>
                  </a:cubicBezTo>
                  <a:close/>
                </a:path>
              </a:pathLst>
            </a:custGeom>
            <a:noFill/>
            <a:ln cap="flat" cmpd="sng" w="19050">
              <a:solidFill>
                <a:schemeClr val="dk2"/>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30" name="Google Shape;3630;p54"/>
          <p:cNvSpPr txBox="1"/>
          <p:nvPr>
            <p:ph type="title"/>
          </p:nvPr>
        </p:nvSpPr>
        <p:spPr>
          <a:xfrm>
            <a:off x="2683434" y="984740"/>
            <a:ext cx="2920500" cy="6795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Matthew</a:t>
            </a:r>
            <a:endParaRPr/>
          </a:p>
        </p:txBody>
      </p:sp>
      <p:sp>
        <p:nvSpPr>
          <p:cNvPr id="3631" name="Google Shape;3631;p54"/>
          <p:cNvSpPr txBox="1"/>
          <p:nvPr>
            <p:ph idx="1" type="subTitle"/>
          </p:nvPr>
        </p:nvSpPr>
        <p:spPr>
          <a:xfrm>
            <a:off x="2976826" y="1526775"/>
            <a:ext cx="2627100" cy="575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rPr>
              <a:t>@ Candid office</a:t>
            </a:r>
            <a:endParaRPr>
              <a:solidFill>
                <a:schemeClr val="dk1"/>
              </a:solidFill>
            </a:endParaRPr>
          </a:p>
          <a:p>
            <a:pPr indent="0" lvl="0" marL="0" rtl="0" algn="r">
              <a:spcBef>
                <a:spcPts val="0"/>
              </a:spcBef>
              <a:spcAft>
                <a:spcPts val="0"/>
              </a:spcAft>
              <a:buNone/>
            </a:pPr>
            <a:r>
              <a:rPr i="1" lang="en">
                <a:solidFill>
                  <a:schemeClr val="dk2"/>
                </a:solidFill>
              </a:rPr>
              <a:t>domain expert</a:t>
            </a:r>
            <a:endParaRPr>
              <a:solidFill>
                <a:schemeClr val="dk1"/>
              </a:solidFill>
            </a:endParaRPr>
          </a:p>
        </p:txBody>
      </p:sp>
      <p:sp>
        <p:nvSpPr>
          <p:cNvPr id="3632" name="Google Shape;3632;p54"/>
          <p:cNvSpPr/>
          <p:nvPr/>
        </p:nvSpPr>
        <p:spPr>
          <a:xfrm>
            <a:off x="3023412" y="797747"/>
            <a:ext cx="2724557" cy="1475604"/>
          </a:xfrm>
          <a:custGeom>
            <a:rect b="b" l="l" r="r" t="t"/>
            <a:pathLst>
              <a:path extrusionOk="0" h="25786" w="17617">
                <a:moveTo>
                  <a:pt x="108" y="1"/>
                </a:moveTo>
                <a:lnTo>
                  <a:pt x="95" y="5963"/>
                </a:lnTo>
                <a:cubicBezTo>
                  <a:pt x="95" y="6968"/>
                  <a:pt x="91" y="7953"/>
                  <a:pt x="91" y="8925"/>
                </a:cubicBezTo>
                <a:cubicBezTo>
                  <a:pt x="87" y="9836"/>
                  <a:pt x="79" y="10772"/>
                  <a:pt x="71" y="11719"/>
                </a:cubicBezTo>
                <a:cubicBezTo>
                  <a:pt x="58" y="12655"/>
                  <a:pt x="54" y="13664"/>
                  <a:pt x="54" y="14571"/>
                </a:cubicBezTo>
                <a:lnTo>
                  <a:pt x="54" y="17193"/>
                </a:lnTo>
                <a:cubicBezTo>
                  <a:pt x="54" y="17608"/>
                  <a:pt x="58" y="18018"/>
                  <a:pt x="54" y="18408"/>
                </a:cubicBezTo>
                <a:cubicBezTo>
                  <a:pt x="54" y="18794"/>
                  <a:pt x="50" y="19159"/>
                  <a:pt x="50" y="19536"/>
                </a:cubicBezTo>
                <a:cubicBezTo>
                  <a:pt x="42" y="20287"/>
                  <a:pt x="34" y="21034"/>
                  <a:pt x="26" y="21777"/>
                </a:cubicBezTo>
                <a:cubicBezTo>
                  <a:pt x="21" y="22146"/>
                  <a:pt x="17" y="22519"/>
                  <a:pt x="13" y="22884"/>
                </a:cubicBezTo>
                <a:cubicBezTo>
                  <a:pt x="13" y="23069"/>
                  <a:pt x="9" y="23254"/>
                  <a:pt x="9" y="23434"/>
                </a:cubicBezTo>
                <a:lnTo>
                  <a:pt x="9" y="23935"/>
                </a:lnTo>
                <a:lnTo>
                  <a:pt x="1" y="25724"/>
                </a:lnTo>
                <a:lnTo>
                  <a:pt x="309" y="25724"/>
                </a:lnTo>
                <a:lnTo>
                  <a:pt x="3300" y="25740"/>
                </a:lnTo>
                <a:lnTo>
                  <a:pt x="5179" y="25744"/>
                </a:lnTo>
                <a:lnTo>
                  <a:pt x="7793" y="25761"/>
                </a:lnTo>
                <a:cubicBezTo>
                  <a:pt x="8104" y="25762"/>
                  <a:pt x="8403" y="25763"/>
                  <a:pt x="8692" y="25763"/>
                </a:cubicBezTo>
                <a:cubicBezTo>
                  <a:pt x="9270" y="25763"/>
                  <a:pt x="9806" y="25761"/>
                  <a:pt x="10304" y="25761"/>
                </a:cubicBezTo>
                <a:lnTo>
                  <a:pt x="12294" y="25757"/>
                </a:lnTo>
                <a:cubicBezTo>
                  <a:pt x="12873" y="25757"/>
                  <a:pt x="13447" y="25765"/>
                  <a:pt x="13973" y="25769"/>
                </a:cubicBezTo>
                <a:cubicBezTo>
                  <a:pt x="15027" y="25777"/>
                  <a:pt x="15918" y="25785"/>
                  <a:pt x="16545" y="25785"/>
                </a:cubicBezTo>
                <a:cubicBezTo>
                  <a:pt x="17173" y="25781"/>
                  <a:pt x="17526" y="25769"/>
                  <a:pt x="17563" y="25749"/>
                </a:cubicBezTo>
                <a:cubicBezTo>
                  <a:pt x="17596" y="25728"/>
                  <a:pt x="17317" y="25703"/>
                  <a:pt x="16783" y="25675"/>
                </a:cubicBezTo>
                <a:cubicBezTo>
                  <a:pt x="16246" y="25646"/>
                  <a:pt x="15470" y="25609"/>
                  <a:pt x="14395" y="25572"/>
                </a:cubicBezTo>
                <a:cubicBezTo>
                  <a:pt x="13858" y="25552"/>
                  <a:pt x="13238" y="25535"/>
                  <a:pt x="12528" y="25523"/>
                </a:cubicBezTo>
                <a:cubicBezTo>
                  <a:pt x="11814" y="25511"/>
                  <a:pt x="11059" y="25502"/>
                  <a:pt x="10300" y="25498"/>
                </a:cubicBezTo>
                <a:cubicBezTo>
                  <a:pt x="9541" y="25494"/>
                  <a:pt x="8774" y="25494"/>
                  <a:pt x="8035" y="25486"/>
                </a:cubicBezTo>
                <a:lnTo>
                  <a:pt x="5405" y="25461"/>
                </a:lnTo>
                <a:lnTo>
                  <a:pt x="3481" y="25449"/>
                </a:lnTo>
                <a:lnTo>
                  <a:pt x="420" y="25441"/>
                </a:lnTo>
                <a:lnTo>
                  <a:pt x="276" y="25441"/>
                </a:lnTo>
                <a:lnTo>
                  <a:pt x="280" y="23988"/>
                </a:lnTo>
                <a:cubicBezTo>
                  <a:pt x="284" y="23644"/>
                  <a:pt x="284" y="23328"/>
                  <a:pt x="284" y="22999"/>
                </a:cubicBezTo>
                <a:cubicBezTo>
                  <a:pt x="284" y="22667"/>
                  <a:pt x="288" y="22322"/>
                  <a:pt x="288" y="21965"/>
                </a:cubicBezTo>
                <a:cubicBezTo>
                  <a:pt x="296" y="21243"/>
                  <a:pt x="301" y="20468"/>
                  <a:pt x="309" y="19631"/>
                </a:cubicBezTo>
                <a:cubicBezTo>
                  <a:pt x="313" y="18777"/>
                  <a:pt x="309" y="17903"/>
                  <a:pt x="309" y="17041"/>
                </a:cubicBezTo>
                <a:cubicBezTo>
                  <a:pt x="305" y="16188"/>
                  <a:pt x="301" y="15310"/>
                  <a:pt x="301" y="14411"/>
                </a:cubicBezTo>
                <a:cubicBezTo>
                  <a:pt x="296" y="13517"/>
                  <a:pt x="296" y="12676"/>
                  <a:pt x="305" y="11728"/>
                </a:cubicBezTo>
                <a:cubicBezTo>
                  <a:pt x="309" y="10792"/>
                  <a:pt x="313" y="9803"/>
                  <a:pt x="313" y="8761"/>
                </a:cubicBezTo>
                <a:cubicBezTo>
                  <a:pt x="313" y="7780"/>
                  <a:pt x="309" y="6783"/>
                  <a:pt x="309" y="5774"/>
                </a:cubicBezTo>
                <a:cubicBezTo>
                  <a:pt x="309" y="3964"/>
                  <a:pt x="305" y="2122"/>
                  <a:pt x="301" y="177"/>
                </a:cubicBezTo>
                <a:lnTo>
                  <a:pt x="6858" y="165"/>
                </a:lnTo>
                <a:lnTo>
                  <a:pt x="10321" y="152"/>
                </a:lnTo>
                <a:cubicBezTo>
                  <a:pt x="10468" y="152"/>
                  <a:pt x="10616" y="152"/>
                  <a:pt x="10764" y="152"/>
                </a:cubicBezTo>
                <a:cubicBezTo>
                  <a:pt x="11720" y="152"/>
                  <a:pt x="12691" y="162"/>
                  <a:pt x="13689" y="173"/>
                </a:cubicBezTo>
                <a:cubicBezTo>
                  <a:pt x="14268" y="177"/>
                  <a:pt x="14847" y="177"/>
                  <a:pt x="15454" y="177"/>
                </a:cubicBezTo>
                <a:cubicBezTo>
                  <a:pt x="16061" y="177"/>
                  <a:pt x="16640" y="173"/>
                  <a:pt x="17198" y="165"/>
                </a:cubicBezTo>
                <a:lnTo>
                  <a:pt x="17407" y="165"/>
                </a:lnTo>
                <a:lnTo>
                  <a:pt x="17407" y="193"/>
                </a:lnTo>
                <a:lnTo>
                  <a:pt x="17407" y="370"/>
                </a:lnTo>
                <a:cubicBezTo>
                  <a:pt x="17407" y="489"/>
                  <a:pt x="17411" y="608"/>
                  <a:pt x="17411" y="723"/>
                </a:cubicBezTo>
                <a:cubicBezTo>
                  <a:pt x="17411" y="957"/>
                  <a:pt x="17415" y="1190"/>
                  <a:pt x="17415" y="1416"/>
                </a:cubicBezTo>
                <a:cubicBezTo>
                  <a:pt x="17415" y="1872"/>
                  <a:pt x="17419" y="2319"/>
                  <a:pt x="17415" y="2766"/>
                </a:cubicBezTo>
                <a:cubicBezTo>
                  <a:pt x="17407" y="3792"/>
                  <a:pt x="17399" y="4830"/>
                  <a:pt x="17391" y="5885"/>
                </a:cubicBezTo>
                <a:cubicBezTo>
                  <a:pt x="17386" y="6951"/>
                  <a:pt x="17391" y="7998"/>
                  <a:pt x="17391" y="8970"/>
                </a:cubicBezTo>
                <a:cubicBezTo>
                  <a:pt x="17395" y="9955"/>
                  <a:pt x="17395" y="10866"/>
                  <a:pt x="17395" y="11765"/>
                </a:cubicBezTo>
                <a:cubicBezTo>
                  <a:pt x="17399" y="12712"/>
                  <a:pt x="17399" y="13611"/>
                  <a:pt x="17403" y="14444"/>
                </a:cubicBezTo>
                <a:cubicBezTo>
                  <a:pt x="17407" y="15277"/>
                  <a:pt x="17407" y="16077"/>
                  <a:pt x="17407" y="16783"/>
                </a:cubicBezTo>
                <a:cubicBezTo>
                  <a:pt x="17403" y="17505"/>
                  <a:pt x="17399" y="18219"/>
                  <a:pt x="17395" y="18908"/>
                </a:cubicBezTo>
                <a:cubicBezTo>
                  <a:pt x="17386" y="19598"/>
                  <a:pt x="17386" y="20271"/>
                  <a:pt x="17386" y="20898"/>
                </a:cubicBezTo>
                <a:cubicBezTo>
                  <a:pt x="17395" y="21498"/>
                  <a:pt x="17399" y="22035"/>
                  <a:pt x="17399" y="22523"/>
                </a:cubicBezTo>
                <a:cubicBezTo>
                  <a:pt x="17411" y="23504"/>
                  <a:pt x="17423" y="24267"/>
                  <a:pt x="17440" y="24792"/>
                </a:cubicBezTo>
                <a:cubicBezTo>
                  <a:pt x="17456" y="25314"/>
                  <a:pt x="17477" y="25597"/>
                  <a:pt x="17501" y="25601"/>
                </a:cubicBezTo>
                <a:cubicBezTo>
                  <a:pt x="17526" y="25601"/>
                  <a:pt x="17542" y="25330"/>
                  <a:pt x="17559" y="24805"/>
                </a:cubicBezTo>
                <a:cubicBezTo>
                  <a:pt x="17571" y="24280"/>
                  <a:pt x="17579" y="23504"/>
                  <a:pt x="17583" y="22519"/>
                </a:cubicBezTo>
                <a:cubicBezTo>
                  <a:pt x="17588" y="22027"/>
                  <a:pt x="17588" y="21477"/>
                  <a:pt x="17588" y="20890"/>
                </a:cubicBezTo>
                <a:cubicBezTo>
                  <a:pt x="17592" y="20345"/>
                  <a:pt x="17596" y="19737"/>
                  <a:pt x="17600" y="19064"/>
                </a:cubicBezTo>
                <a:cubicBezTo>
                  <a:pt x="17608" y="18387"/>
                  <a:pt x="17616" y="17640"/>
                  <a:pt x="17616" y="16808"/>
                </a:cubicBezTo>
                <a:cubicBezTo>
                  <a:pt x="17616" y="15958"/>
                  <a:pt x="17612" y="15133"/>
                  <a:pt x="17608" y="14268"/>
                </a:cubicBezTo>
                <a:cubicBezTo>
                  <a:pt x="17600" y="13410"/>
                  <a:pt x="17596" y="12540"/>
                  <a:pt x="17592" y="11662"/>
                </a:cubicBezTo>
                <a:cubicBezTo>
                  <a:pt x="17588" y="10706"/>
                  <a:pt x="17579" y="9729"/>
                  <a:pt x="17575" y="8761"/>
                </a:cubicBezTo>
                <a:cubicBezTo>
                  <a:pt x="17567" y="7780"/>
                  <a:pt x="17563" y="6828"/>
                  <a:pt x="17567" y="5844"/>
                </a:cubicBezTo>
                <a:cubicBezTo>
                  <a:pt x="17571" y="4846"/>
                  <a:pt x="17575" y="3780"/>
                  <a:pt x="17579" y="2643"/>
                </a:cubicBezTo>
                <a:cubicBezTo>
                  <a:pt x="17583" y="1744"/>
                  <a:pt x="17571" y="854"/>
                  <a:pt x="17559" y="13"/>
                </a:cubicBezTo>
                <a:lnTo>
                  <a:pt x="16787" y="21"/>
                </a:lnTo>
                <a:cubicBezTo>
                  <a:pt x="16254" y="29"/>
                  <a:pt x="15733" y="37"/>
                  <a:pt x="15228" y="37"/>
                </a:cubicBezTo>
                <a:cubicBezTo>
                  <a:pt x="14703" y="37"/>
                  <a:pt x="14157" y="33"/>
                  <a:pt x="13603" y="29"/>
                </a:cubicBezTo>
                <a:cubicBezTo>
                  <a:pt x="12500" y="21"/>
                  <a:pt x="11301" y="9"/>
                  <a:pt x="10091" y="9"/>
                </a:cubicBezTo>
                <a:lnTo>
                  <a:pt x="6603" y="13"/>
                </a:lnTo>
                <a:lnTo>
                  <a:pt x="108"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3" name="Google Shape;3633;p54"/>
          <p:cNvSpPr txBox="1"/>
          <p:nvPr>
            <p:ph idx="4294967295" type="subTitle"/>
          </p:nvPr>
        </p:nvSpPr>
        <p:spPr>
          <a:xfrm>
            <a:off x="3864700" y="3079100"/>
            <a:ext cx="3326700" cy="11322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I try to save the chaotic, smaller moments  and be honest about them.</a:t>
            </a:r>
            <a:endParaRPr/>
          </a:p>
        </p:txBody>
      </p:sp>
      <p:grpSp>
        <p:nvGrpSpPr>
          <p:cNvPr id="3634" name="Google Shape;3634;p54"/>
          <p:cNvGrpSpPr/>
          <p:nvPr/>
        </p:nvGrpSpPr>
        <p:grpSpPr>
          <a:xfrm>
            <a:off x="2491880" y="2825141"/>
            <a:ext cx="1393920" cy="920170"/>
            <a:chOff x="3463225" y="1863975"/>
            <a:chExt cx="1899850" cy="1254150"/>
          </a:xfrm>
        </p:grpSpPr>
        <p:sp>
          <p:nvSpPr>
            <p:cNvPr id="3635" name="Google Shape;3635;p54"/>
            <p:cNvSpPr/>
            <p:nvPr/>
          </p:nvSpPr>
          <p:spPr>
            <a:xfrm>
              <a:off x="3463225" y="1863975"/>
              <a:ext cx="1014900" cy="1254150"/>
            </a:xfrm>
            <a:custGeom>
              <a:rect b="b" l="l" r="r" t="t"/>
              <a:pathLst>
                <a:path extrusionOk="0" h="50166" w="40596">
                  <a:moveTo>
                    <a:pt x="25170" y="5683"/>
                  </a:moveTo>
                  <a:lnTo>
                    <a:pt x="25170" y="5683"/>
                  </a:lnTo>
                  <a:cubicBezTo>
                    <a:pt x="24515" y="6790"/>
                    <a:pt x="23979" y="7981"/>
                    <a:pt x="23515" y="9183"/>
                  </a:cubicBezTo>
                  <a:cubicBezTo>
                    <a:pt x="23551" y="8826"/>
                    <a:pt x="23587" y="8469"/>
                    <a:pt x="23622" y="8112"/>
                  </a:cubicBezTo>
                  <a:cubicBezTo>
                    <a:pt x="23646" y="7838"/>
                    <a:pt x="23527" y="7647"/>
                    <a:pt x="23348" y="7516"/>
                  </a:cubicBezTo>
                  <a:cubicBezTo>
                    <a:pt x="23944" y="6873"/>
                    <a:pt x="24563" y="6266"/>
                    <a:pt x="25170" y="5683"/>
                  </a:cubicBezTo>
                  <a:close/>
                  <a:moveTo>
                    <a:pt x="19503" y="12386"/>
                  </a:moveTo>
                  <a:lnTo>
                    <a:pt x="19503" y="12386"/>
                  </a:lnTo>
                  <a:cubicBezTo>
                    <a:pt x="18503" y="14529"/>
                    <a:pt x="17669" y="16756"/>
                    <a:pt x="17038" y="19018"/>
                  </a:cubicBezTo>
                  <a:cubicBezTo>
                    <a:pt x="16979" y="18887"/>
                    <a:pt x="16859" y="18792"/>
                    <a:pt x="16729" y="18780"/>
                  </a:cubicBezTo>
                  <a:cubicBezTo>
                    <a:pt x="16740" y="18661"/>
                    <a:pt x="16740" y="18530"/>
                    <a:pt x="16764" y="18411"/>
                  </a:cubicBezTo>
                  <a:cubicBezTo>
                    <a:pt x="16788" y="18101"/>
                    <a:pt x="16621" y="17863"/>
                    <a:pt x="16407" y="17708"/>
                  </a:cubicBezTo>
                  <a:cubicBezTo>
                    <a:pt x="17312" y="15863"/>
                    <a:pt x="18348" y="14077"/>
                    <a:pt x="19503" y="12386"/>
                  </a:cubicBezTo>
                  <a:close/>
                  <a:moveTo>
                    <a:pt x="21527" y="16113"/>
                  </a:moveTo>
                  <a:lnTo>
                    <a:pt x="21527" y="16113"/>
                  </a:lnTo>
                  <a:cubicBezTo>
                    <a:pt x="21467" y="19030"/>
                    <a:pt x="21598" y="21970"/>
                    <a:pt x="22098" y="24780"/>
                  </a:cubicBezTo>
                  <a:cubicBezTo>
                    <a:pt x="22039" y="24780"/>
                    <a:pt x="21967" y="24792"/>
                    <a:pt x="21908" y="24792"/>
                  </a:cubicBezTo>
                  <a:cubicBezTo>
                    <a:pt x="21312" y="23316"/>
                    <a:pt x="20824" y="21792"/>
                    <a:pt x="20419" y="20208"/>
                  </a:cubicBezTo>
                  <a:cubicBezTo>
                    <a:pt x="20765" y="18851"/>
                    <a:pt x="21134" y="17482"/>
                    <a:pt x="21527" y="16113"/>
                  </a:cubicBezTo>
                  <a:close/>
                  <a:moveTo>
                    <a:pt x="20038" y="21875"/>
                  </a:moveTo>
                  <a:cubicBezTo>
                    <a:pt x="20288" y="22923"/>
                    <a:pt x="20598" y="23935"/>
                    <a:pt x="20943" y="24923"/>
                  </a:cubicBezTo>
                  <a:cubicBezTo>
                    <a:pt x="20408" y="25030"/>
                    <a:pt x="19884" y="25197"/>
                    <a:pt x="19360" y="25423"/>
                  </a:cubicBezTo>
                  <a:cubicBezTo>
                    <a:pt x="19526" y="24245"/>
                    <a:pt x="19765" y="23054"/>
                    <a:pt x="20038" y="21875"/>
                  </a:cubicBezTo>
                  <a:close/>
                  <a:moveTo>
                    <a:pt x="21205" y="11398"/>
                  </a:moveTo>
                  <a:lnTo>
                    <a:pt x="21205" y="11398"/>
                  </a:lnTo>
                  <a:cubicBezTo>
                    <a:pt x="19860" y="16553"/>
                    <a:pt x="18288" y="21506"/>
                    <a:pt x="17776" y="26340"/>
                  </a:cubicBezTo>
                  <a:cubicBezTo>
                    <a:pt x="17657" y="26435"/>
                    <a:pt x="17550" y="26531"/>
                    <a:pt x="17443" y="26626"/>
                  </a:cubicBezTo>
                  <a:cubicBezTo>
                    <a:pt x="17491" y="21482"/>
                    <a:pt x="19050" y="16208"/>
                    <a:pt x="21205" y="11398"/>
                  </a:cubicBezTo>
                  <a:close/>
                  <a:moveTo>
                    <a:pt x="14764" y="23292"/>
                  </a:moveTo>
                  <a:lnTo>
                    <a:pt x="14764" y="23292"/>
                  </a:lnTo>
                  <a:cubicBezTo>
                    <a:pt x="14704" y="24983"/>
                    <a:pt x="14740" y="26697"/>
                    <a:pt x="14859" y="28364"/>
                  </a:cubicBezTo>
                  <a:cubicBezTo>
                    <a:pt x="14824" y="28281"/>
                    <a:pt x="14776" y="28197"/>
                    <a:pt x="14740" y="28102"/>
                  </a:cubicBezTo>
                  <a:cubicBezTo>
                    <a:pt x="14666" y="27944"/>
                    <a:pt x="14517" y="27860"/>
                    <a:pt x="14376" y="27860"/>
                  </a:cubicBezTo>
                  <a:cubicBezTo>
                    <a:pt x="14358" y="27860"/>
                    <a:pt x="14341" y="27861"/>
                    <a:pt x="14323" y="27864"/>
                  </a:cubicBezTo>
                  <a:cubicBezTo>
                    <a:pt x="14157" y="26531"/>
                    <a:pt x="14216" y="25185"/>
                    <a:pt x="14585" y="23840"/>
                  </a:cubicBezTo>
                  <a:cubicBezTo>
                    <a:pt x="14645" y="23661"/>
                    <a:pt x="14704" y="23471"/>
                    <a:pt x="14764" y="23292"/>
                  </a:cubicBezTo>
                  <a:close/>
                  <a:moveTo>
                    <a:pt x="21551" y="26566"/>
                  </a:moveTo>
                  <a:cubicBezTo>
                    <a:pt x="21670" y="26876"/>
                    <a:pt x="21824" y="27185"/>
                    <a:pt x="21943" y="27507"/>
                  </a:cubicBezTo>
                  <a:cubicBezTo>
                    <a:pt x="20836" y="27638"/>
                    <a:pt x="19884" y="28126"/>
                    <a:pt x="19229" y="29138"/>
                  </a:cubicBezTo>
                  <a:cubicBezTo>
                    <a:pt x="19705" y="27638"/>
                    <a:pt x="20479" y="26792"/>
                    <a:pt x="21551" y="26566"/>
                  </a:cubicBezTo>
                  <a:close/>
                  <a:moveTo>
                    <a:pt x="25896" y="25507"/>
                  </a:moveTo>
                  <a:lnTo>
                    <a:pt x="25896" y="25507"/>
                  </a:lnTo>
                  <a:cubicBezTo>
                    <a:pt x="29123" y="25911"/>
                    <a:pt x="32135" y="27483"/>
                    <a:pt x="34171" y="29793"/>
                  </a:cubicBezTo>
                  <a:cubicBezTo>
                    <a:pt x="33826" y="29555"/>
                    <a:pt x="33469" y="29364"/>
                    <a:pt x="33100" y="29233"/>
                  </a:cubicBezTo>
                  <a:cubicBezTo>
                    <a:pt x="33040" y="29209"/>
                    <a:pt x="32992" y="29198"/>
                    <a:pt x="32933" y="29198"/>
                  </a:cubicBezTo>
                  <a:cubicBezTo>
                    <a:pt x="31707" y="28364"/>
                    <a:pt x="30337" y="27721"/>
                    <a:pt x="28944" y="27340"/>
                  </a:cubicBezTo>
                  <a:cubicBezTo>
                    <a:pt x="27992" y="26578"/>
                    <a:pt x="26968" y="25959"/>
                    <a:pt x="25896" y="25507"/>
                  </a:cubicBezTo>
                  <a:close/>
                  <a:moveTo>
                    <a:pt x="28825" y="29364"/>
                  </a:moveTo>
                  <a:cubicBezTo>
                    <a:pt x="29563" y="30019"/>
                    <a:pt x="30302" y="30864"/>
                    <a:pt x="30945" y="31817"/>
                  </a:cubicBezTo>
                  <a:cubicBezTo>
                    <a:pt x="30075" y="30936"/>
                    <a:pt x="29123" y="30150"/>
                    <a:pt x="28135" y="29495"/>
                  </a:cubicBezTo>
                  <a:cubicBezTo>
                    <a:pt x="28349" y="29436"/>
                    <a:pt x="28587" y="29388"/>
                    <a:pt x="28825" y="29364"/>
                  </a:cubicBezTo>
                  <a:close/>
                  <a:moveTo>
                    <a:pt x="28147" y="31019"/>
                  </a:moveTo>
                  <a:lnTo>
                    <a:pt x="28147" y="31019"/>
                  </a:lnTo>
                  <a:cubicBezTo>
                    <a:pt x="28540" y="31329"/>
                    <a:pt x="28932" y="31686"/>
                    <a:pt x="29325" y="32115"/>
                  </a:cubicBezTo>
                  <a:cubicBezTo>
                    <a:pt x="30659" y="33400"/>
                    <a:pt x="31671" y="34889"/>
                    <a:pt x="32373" y="36567"/>
                  </a:cubicBezTo>
                  <a:cubicBezTo>
                    <a:pt x="31087" y="34615"/>
                    <a:pt x="29683" y="32805"/>
                    <a:pt x="28147" y="31019"/>
                  </a:cubicBezTo>
                  <a:close/>
                  <a:moveTo>
                    <a:pt x="26611" y="30138"/>
                  </a:moveTo>
                  <a:cubicBezTo>
                    <a:pt x="26718" y="30186"/>
                    <a:pt x="26825" y="30221"/>
                    <a:pt x="26908" y="30269"/>
                  </a:cubicBezTo>
                  <a:cubicBezTo>
                    <a:pt x="26670" y="30448"/>
                    <a:pt x="26539" y="30805"/>
                    <a:pt x="26789" y="31103"/>
                  </a:cubicBezTo>
                  <a:cubicBezTo>
                    <a:pt x="28397" y="33055"/>
                    <a:pt x="29778" y="35043"/>
                    <a:pt x="31076" y="37151"/>
                  </a:cubicBezTo>
                  <a:cubicBezTo>
                    <a:pt x="30790" y="36948"/>
                    <a:pt x="30528" y="36758"/>
                    <a:pt x="30254" y="36556"/>
                  </a:cubicBezTo>
                  <a:cubicBezTo>
                    <a:pt x="29218" y="34210"/>
                    <a:pt x="27468" y="31888"/>
                    <a:pt x="25706" y="30793"/>
                  </a:cubicBezTo>
                  <a:cubicBezTo>
                    <a:pt x="25992" y="30543"/>
                    <a:pt x="26301" y="30329"/>
                    <a:pt x="26611" y="30138"/>
                  </a:cubicBezTo>
                  <a:close/>
                  <a:moveTo>
                    <a:pt x="20693" y="30864"/>
                  </a:moveTo>
                  <a:cubicBezTo>
                    <a:pt x="20515" y="31567"/>
                    <a:pt x="20431" y="32365"/>
                    <a:pt x="20467" y="33293"/>
                  </a:cubicBezTo>
                  <a:cubicBezTo>
                    <a:pt x="20539" y="34686"/>
                    <a:pt x="21146" y="36294"/>
                    <a:pt x="22074" y="37818"/>
                  </a:cubicBezTo>
                  <a:cubicBezTo>
                    <a:pt x="21622" y="37449"/>
                    <a:pt x="21193" y="37056"/>
                    <a:pt x="20789" y="36663"/>
                  </a:cubicBezTo>
                  <a:cubicBezTo>
                    <a:pt x="19919" y="34984"/>
                    <a:pt x="19646" y="33174"/>
                    <a:pt x="20003" y="31222"/>
                  </a:cubicBezTo>
                  <a:cubicBezTo>
                    <a:pt x="20241" y="31091"/>
                    <a:pt x="20467" y="30983"/>
                    <a:pt x="20693" y="30864"/>
                  </a:cubicBezTo>
                  <a:close/>
                  <a:moveTo>
                    <a:pt x="31326" y="29710"/>
                  </a:moveTo>
                  <a:cubicBezTo>
                    <a:pt x="31730" y="29888"/>
                    <a:pt x="32111" y="30126"/>
                    <a:pt x="32504" y="30400"/>
                  </a:cubicBezTo>
                  <a:cubicBezTo>
                    <a:pt x="33338" y="31865"/>
                    <a:pt x="35421" y="36056"/>
                    <a:pt x="35278" y="38889"/>
                  </a:cubicBezTo>
                  <a:cubicBezTo>
                    <a:pt x="35040" y="38996"/>
                    <a:pt x="34755" y="39115"/>
                    <a:pt x="34445" y="39258"/>
                  </a:cubicBezTo>
                  <a:cubicBezTo>
                    <a:pt x="34469" y="38973"/>
                    <a:pt x="34505" y="38699"/>
                    <a:pt x="34505" y="38377"/>
                  </a:cubicBezTo>
                  <a:cubicBezTo>
                    <a:pt x="34481" y="38103"/>
                    <a:pt x="34445" y="37806"/>
                    <a:pt x="34385" y="37508"/>
                  </a:cubicBezTo>
                  <a:cubicBezTo>
                    <a:pt x="34350" y="34829"/>
                    <a:pt x="33159" y="32007"/>
                    <a:pt x="31326" y="29710"/>
                  </a:cubicBezTo>
                  <a:close/>
                  <a:moveTo>
                    <a:pt x="24170" y="33984"/>
                  </a:moveTo>
                  <a:cubicBezTo>
                    <a:pt x="25182" y="36103"/>
                    <a:pt x="26575" y="38008"/>
                    <a:pt x="28301" y="39532"/>
                  </a:cubicBezTo>
                  <a:cubicBezTo>
                    <a:pt x="28444" y="39782"/>
                    <a:pt x="28587" y="40044"/>
                    <a:pt x="28742" y="40306"/>
                  </a:cubicBezTo>
                  <a:cubicBezTo>
                    <a:pt x="27754" y="39413"/>
                    <a:pt x="26825" y="38484"/>
                    <a:pt x="25944" y="37484"/>
                  </a:cubicBezTo>
                  <a:cubicBezTo>
                    <a:pt x="23860" y="36258"/>
                    <a:pt x="23289" y="35079"/>
                    <a:pt x="24170" y="33984"/>
                  </a:cubicBezTo>
                  <a:close/>
                  <a:moveTo>
                    <a:pt x="23634" y="36937"/>
                  </a:moveTo>
                  <a:lnTo>
                    <a:pt x="23634" y="36937"/>
                  </a:lnTo>
                  <a:cubicBezTo>
                    <a:pt x="24825" y="38234"/>
                    <a:pt x="26146" y="39425"/>
                    <a:pt x="26920" y="40330"/>
                  </a:cubicBezTo>
                  <a:cubicBezTo>
                    <a:pt x="26492" y="40139"/>
                    <a:pt x="26087" y="39830"/>
                    <a:pt x="25706" y="39365"/>
                  </a:cubicBezTo>
                  <a:cubicBezTo>
                    <a:pt x="24622" y="38699"/>
                    <a:pt x="23968" y="37841"/>
                    <a:pt x="23634" y="36937"/>
                  </a:cubicBezTo>
                  <a:close/>
                  <a:moveTo>
                    <a:pt x="13883" y="30805"/>
                  </a:moveTo>
                  <a:cubicBezTo>
                    <a:pt x="14454" y="32472"/>
                    <a:pt x="15312" y="34127"/>
                    <a:pt x="16359" y="35698"/>
                  </a:cubicBezTo>
                  <a:cubicBezTo>
                    <a:pt x="17086" y="37615"/>
                    <a:pt x="18098" y="39425"/>
                    <a:pt x="19526" y="41020"/>
                  </a:cubicBezTo>
                  <a:cubicBezTo>
                    <a:pt x="18086" y="40235"/>
                    <a:pt x="16788" y="39246"/>
                    <a:pt x="15752" y="37853"/>
                  </a:cubicBezTo>
                  <a:cubicBezTo>
                    <a:pt x="14693" y="36472"/>
                    <a:pt x="13942" y="35043"/>
                    <a:pt x="13811" y="33258"/>
                  </a:cubicBezTo>
                  <a:cubicBezTo>
                    <a:pt x="13764" y="32722"/>
                    <a:pt x="13740" y="31567"/>
                    <a:pt x="13883" y="30805"/>
                  </a:cubicBezTo>
                  <a:close/>
                  <a:moveTo>
                    <a:pt x="23968" y="42140"/>
                  </a:moveTo>
                  <a:lnTo>
                    <a:pt x="23968" y="42140"/>
                  </a:lnTo>
                  <a:cubicBezTo>
                    <a:pt x="25051" y="42961"/>
                    <a:pt x="26206" y="43604"/>
                    <a:pt x="27337" y="43961"/>
                  </a:cubicBezTo>
                  <a:cubicBezTo>
                    <a:pt x="27182" y="44080"/>
                    <a:pt x="27004" y="44164"/>
                    <a:pt x="26825" y="44259"/>
                  </a:cubicBezTo>
                  <a:cubicBezTo>
                    <a:pt x="25789" y="43783"/>
                    <a:pt x="24813" y="42973"/>
                    <a:pt x="23968" y="42140"/>
                  </a:cubicBezTo>
                  <a:close/>
                  <a:moveTo>
                    <a:pt x="15847" y="39925"/>
                  </a:moveTo>
                  <a:cubicBezTo>
                    <a:pt x="18110" y="41997"/>
                    <a:pt x="21122" y="43545"/>
                    <a:pt x="23920" y="44330"/>
                  </a:cubicBezTo>
                  <a:cubicBezTo>
                    <a:pt x="23932" y="44342"/>
                    <a:pt x="23950" y="44342"/>
                    <a:pt x="23969" y="44342"/>
                  </a:cubicBezTo>
                  <a:cubicBezTo>
                    <a:pt x="23988" y="44342"/>
                    <a:pt x="24009" y="44342"/>
                    <a:pt x="24027" y="44354"/>
                  </a:cubicBezTo>
                  <a:lnTo>
                    <a:pt x="24420" y="44664"/>
                  </a:lnTo>
                  <a:cubicBezTo>
                    <a:pt x="24229" y="44652"/>
                    <a:pt x="24027" y="44628"/>
                    <a:pt x="23825" y="44592"/>
                  </a:cubicBezTo>
                  <a:cubicBezTo>
                    <a:pt x="20419" y="44390"/>
                    <a:pt x="17693" y="42533"/>
                    <a:pt x="15847" y="39925"/>
                  </a:cubicBezTo>
                  <a:close/>
                  <a:moveTo>
                    <a:pt x="31588" y="43533"/>
                  </a:moveTo>
                  <a:cubicBezTo>
                    <a:pt x="31980" y="43759"/>
                    <a:pt x="32433" y="43914"/>
                    <a:pt x="32909" y="43973"/>
                  </a:cubicBezTo>
                  <a:cubicBezTo>
                    <a:pt x="32064" y="44522"/>
                    <a:pt x="31033" y="44846"/>
                    <a:pt x="29780" y="44846"/>
                  </a:cubicBezTo>
                  <a:cubicBezTo>
                    <a:pt x="29620" y="44846"/>
                    <a:pt x="29457" y="44841"/>
                    <a:pt x="29290" y="44830"/>
                  </a:cubicBezTo>
                  <a:cubicBezTo>
                    <a:pt x="29718" y="44604"/>
                    <a:pt x="30135" y="44330"/>
                    <a:pt x="30552" y="44033"/>
                  </a:cubicBezTo>
                  <a:cubicBezTo>
                    <a:pt x="30909" y="43914"/>
                    <a:pt x="31254" y="43759"/>
                    <a:pt x="31588" y="43533"/>
                  </a:cubicBezTo>
                  <a:close/>
                  <a:moveTo>
                    <a:pt x="21050" y="45759"/>
                  </a:moveTo>
                  <a:lnTo>
                    <a:pt x="21050" y="45759"/>
                  </a:lnTo>
                  <a:cubicBezTo>
                    <a:pt x="22009" y="46017"/>
                    <a:pt x="22990" y="46150"/>
                    <a:pt x="23973" y="46150"/>
                  </a:cubicBezTo>
                  <a:cubicBezTo>
                    <a:pt x="24759" y="46150"/>
                    <a:pt x="25547" y="46065"/>
                    <a:pt x="26325" y="45890"/>
                  </a:cubicBezTo>
                  <a:cubicBezTo>
                    <a:pt x="27075" y="46307"/>
                    <a:pt x="27849" y="46676"/>
                    <a:pt x="28623" y="46890"/>
                  </a:cubicBezTo>
                  <a:cubicBezTo>
                    <a:pt x="27936" y="47022"/>
                    <a:pt x="27234" y="47087"/>
                    <a:pt x="26528" y="47087"/>
                  </a:cubicBezTo>
                  <a:cubicBezTo>
                    <a:pt x="24676" y="47087"/>
                    <a:pt x="22792" y="46638"/>
                    <a:pt x="21050" y="45759"/>
                  </a:cubicBezTo>
                  <a:close/>
                  <a:moveTo>
                    <a:pt x="29377" y="0"/>
                  </a:moveTo>
                  <a:cubicBezTo>
                    <a:pt x="29260" y="0"/>
                    <a:pt x="29135" y="24"/>
                    <a:pt x="29004" y="75"/>
                  </a:cubicBezTo>
                  <a:cubicBezTo>
                    <a:pt x="12454" y="6397"/>
                    <a:pt x="0" y="43259"/>
                    <a:pt x="22860" y="49676"/>
                  </a:cubicBezTo>
                  <a:cubicBezTo>
                    <a:pt x="24041" y="50009"/>
                    <a:pt x="25216" y="50166"/>
                    <a:pt x="26363" y="50166"/>
                  </a:cubicBezTo>
                  <a:cubicBezTo>
                    <a:pt x="32982" y="50166"/>
                    <a:pt x="38707" y="44944"/>
                    <a:pt x="39529" y="38044"/>
                  </a:cubicBezTo>
                  <a:cubicBezTo>
                    <a:pt x="40596" y="29154"/>
                    <a:pt x="32624" y="22601"/>
                    <a:pt x="24283" y="22601"/>
                  </a:cubicBezTo>
                  <a:cubicBezTo>
                    <a:pt x="24245" y="22601"/>
                    <a:pt x="24208" y="22601"/>
                    <a:pt x="24170" y="22601"/>
                  </a:cubicBezTo>
                  <a:cubicBezTo>
                    <a:pt x="23622" y="15255"/>
                    <a:pt x="25932" y="9600"/>
                    <a:pt x="29802" y="3254"/>
                  </a:cubicBezTo>
                  <a:cubicBezTo>
                    <a:pt x="30052" y="2837"/>
                    <a:pt x="29980" y="2420"/>
                    <a:pt x="29754" y="2111"/>
                  </a:cubicBezTo>
                  <a:cubicBezTo>
                    <a:pt x="29778" y="2099"/>
                    <a:pt x="29813" y="2063"/>
                    <a:pt x="29837" y="2051"/>
                  </a:cubicBezTo>
                  <a:cubicBezTo>
                    <a:pt x="30727" y="1511"/>
                    <a:pt x="30316" y="0"/>
                    <a:pt x="293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6" name="Google Shape;3636;p54"/>
            <p:cNvSpPr/>
            <p:nvPr/>
          </p:nvSpPr>
          <p:spPr>
            <a:xfrm>
              <a:off x="4348450" y="1863975"/>
              <a:ext cx="1014625" cy="1254150"/>
            </a:xfrm>
            <a:custGeom>
              <a:rect b="b" l="l" r="r" t="t"/>
              <a:pathLst>
                <a:path extrusionOk="0" h="50166" w="40585">
                  <a:moveTo>
                    <a:pt x="25170" y="5683"/>
                  </a:moveTo>
                  <a:lnTo>
                    <a:pt x="25170" y="5683"/>
                  </a:lnTo>
                  <a:cubicBezTo>
                    <a:pt x="24503" y="6790"/>
                    <a:pt x="23980" y="7981"/>
                    <a:pt x="23515" y="9183"/>
                  </a:cubicBezTo>
                  <a:cubicBezTo>
                    <a:pt x="23539" y="8826"/>
                    <a:pt x="23587" y="8469"/>
                    <a:pt x="23622" y="8112"/>
                  </a:cubicBezTo>
                  <a:cubicBezTo>
                    <a:pt x="23646" y="7838"/>
                    <a:pt x="23527" y="7647"/>
                    <a:pt x="23349" y="7516"/>
                  </a:cubicBezTo>
                  <a:cubicBezTo>
                    <a:pt x="23944" y="6873"/>
                    <a:pt x="24551" y="6266"/>
                    <a:pt x="25170" y="5683"/>
                  </a:cubicBezTo>
                  <a:close/>
                  <a:moveTo>
                    <a:pt x="19491" y="12386"/>
                  </a:moveTo>
                  <a:lnTo>
                    <a:pt x="19491" y="12386"/>
                  </a:lnTo>
                  <a:cubicBezTo>
                    <a:pt x="18503" y="14529"/>
                    <a:pt x="17669" y="16756"/>
                    <a:pt x="17038" y="19018"/>
                  </a:cubicBezTo>
                  <a:cubicBezTo>
                    <a:pt x="16979" y="18887"/>
                    <a:pt x="16860" y="18792"/>
                    <a:pt x="16729" y="18780"/>
                  </a:cubicBezTo>
                  <a:cubicBezTo>
                    <a:pt x="16741" y="18661"/>
                    <a:pt x="16741" y="18530"/>
                    <a:pt x="16753" y="18411"/>
                  </a:cubicBezTo>
                  <a:cubicBezTo>
                    <a:pt x="16788" y="18101"/>
                    <a:pt x="16622" y="17863"/>
                    <a:pt x="16395" y="17708"/>
                  </a:cubicBezTo>
                  <a:cubicBezTo>
                    <a:pt x="17312" y="15863"/>
                    <a:pt x="18348" y="14077"/>
                    <a:pt x="19491" y="12386"/>
                  </a:cubicBezTo>
                  <a:close/>
                  <a:moveTo>
                    <a:pt x="21503" y="16113"/>
                  </a:moveTo>
                  <a:cubicBezTo>
                    <a:pt x="21455" y="19030"/>
                    <a:pt x="21598" y="21970"/>
                    <a:pt x="22087" y="24780"/>
                  </a:cubicBezTo>
                  <a:cubicBezTo>
                    <a:pt x="22027" y="24780"/>
                    <a:pt x="21944" y="24792"/>
                    <a:pt x="21896" y="24792"/>
                  </a:cubicBezTo>
                  <a:cubicBezTo>
                    <a:pt x="21301" y="23316"/>
                    <a:pt x="20801" y="21792"/>
                    <a:pt x="20408" y="20208"/>
                  </a:cubicBezTo>
                  <a:cubicBezTo>
                    <a:pt x="20741" y="18851"/>
                    <a:pt x="21110" y="17482"/>
                    <a:pt x="21503" y="16113"/>
                  </a:cubicBezTo>
                  <a:close/>
                  <a:moveTo>
                    <a:pt x="20027" y="21875"/>
                  </a:moveTo>
                  <a:cubicBezTo>
                    <a:pt x="20289" y="22923"/>
                    <a:pt x="20598" y="23935"/>
                    <a:pt x="20932" y="24923"/>
                  </a:cubicBezTo>
                  <a:cubicBezTo>
                    <a:pt x="20408" y="25030"/>
                    <a:pt x="19884" y="25197"/>
                    <a:pt x="19360" y="25423"/>
                  </a:cubicBezTo>
                  <a:cubicBezTo>
                    <a:pt x="19527" y="24245"/>
                    <a:pt x="19765" y="23054"/>
                    <a:pt x="20027" y="21875"/>
                  </a:cubicBezTo>
                  <a:close/>
                  <a:moveTo>
                    <a:pt x="21205" y="11398"/>
                  </a:moveTo>
                  <a:lnTo>
                    <a:pt x="21205" y="11398"/>
                  </a:lnTo>
                  <a:cubicBezTo>
                    <a:pt x="19848" y="16553"/>
                    <a:pt x="18288" y="21506"/>
                    <a:pt x="17765" y="26340"/>
                  </a:cubicBezTo>
                  <a:cubicBezTo>
                    <a:pt x="17645" y="26435"/>
                    <a:pt x="17538" y="26531"/>
                    <a:pt x="17443" y="26626"/>
                  </a:cubicBezTo>
                  <a:cubicBezTo>
                    <a:pt x="17479" y="21482"/>
                    <a:pt x="19050" y="16208"/>
                    <a:pt x="21205" y="11398"/>
                  </a:cubicBezTo>
                  <a:close/>
                  <a:moveTo>
                    <a:pt x="14752" y="23292"/>
                  </a:moveTo>
                  <a:cubicBezTo>
                    <a:pt x="14681" y="24983"/>
                    <a:pt x="14717" y="26697"/>
                    <a:pt x="14836" y="28364"/>
                  </a:cubicBezTo>
                  <a:cubicBezTo>
                    <a:pt x="14800" y="28281"/>
                    <a:pt x="14764" y="28197"/>
                    <a:pt x="14717" y="28102"/>
                  </a:cubicBezTo>
                  <a:cubicBezTo>
                    <a:pt x="14653" y="27944"/>
                    <a:pt x="14505" y="27860"/>
                    <a:pt x="14356" y="27860"/>
                  </a:cubicBezTo>
                  <a:cubicBezTo>
                    <a:pt x="14337" y="27860"/>
                    <a:pt x="14318" y="27861"/>
                    <a:pt x="14300" y="27864"/>
                  </a:cubicBezTo>
                  <a:cubicBezTo>
                    <a:pt x="14133" y="26531"/>
                    <a:pt x="14216" y="25185"/>
                    <a:pt x="14562" y="23840"/>
                  </a:cubicBezTo>
                  <a:cubicBezTo>
                    <a:pt x="14633" y="23661"/>
                    <a:pt x="14681" y="23471"/>
                    <a:pt x="14752" y="23292"/>
                  </a:cubicBezTo>
                  <a:close/>
                  <a:moveTo>
                    <a:pt x="21551" y="26566"/>
                  </a:moveTo>
                  <a:cubicBezTo>
                    <a:pt x="21670" y="26876"/>
                    <a:pt x="21813" y="27185"/>
                    <a:pt x="21932" y="27507"/>
                  </a:cubicBezTo>
                  <a:cubicBezTo>
                    <a:pt x="20836" y="27638"/>
                    <a:pt x="19884" y="28126"/>
                    <a:pt x="19229" y="29138"/>
                  </a:cubicBezTo>
                  <a:cubicBezTo>
                    <a:pt x="19705" y="27638"/>
                    <a:pt x="20479" y="26792"/>
                    <a:pt x="21551" y="26566"/>
                  </a:cubicBezTo>
                  <a:close/>
                  <a:moveTo>
                    <a:pt x="25897" y="25507"/>
                  </a:moveTo>
                  <a:lnTo>
                    <a:pt x="25897" y="25507"/>
                  </a:lnTo>
                  <a:cubicBezTo>
                    <a:pt x="29123" y="25911"/>
                    <a:pt x="32112" y="27483"/>
                    <a:pt x="34171" y="29793"/>
                  </a:cubicBezTo>
                  <a:cubicBezTo>
                    <a:pt x="33826" y="29555"/>
                    <a:pt x="33469" y="29364"/>
                    <a:pt x="33100" y="29233"/>
                  </a:cubicBezTo>
                  <a:cubicBezTo>
                    <a:pt x="33040" y="29209"/>
                    <a:pt x="32993" y="29198"/>
                    <a:pt x="32933" y="29198"/>
                  </a:cubicBezTo>
                  <a:cubicBezTo>
                    <a:pt x="31695" y="28364"/>
                    <a:pt x="30326" y="27721"/>
                    <a:pt x="28945" y="27340"/>
                  </a:cubicBezTo>
                  <a:cubicBezTo>
                    <a:pt x="27992" y="26578"/>
                    <a:pt x="26968" y="25959"/>
                    <a:pt x="25897" y="25507"/>
                  </a:cubicBezTo>
                  <a:close/>
                  <a:moveTo>
                    <a:pt x="28825" y="29364"/>
                  </a:moveTo>
                  <a:cubicBezTo>
                    <a:pt x="29552" y="30019"/>
                    <a:pt x="30302" y="30864"/>
                    <a:pt x="30945" y="31817"/>
                  </a:cubicBezTo>
                  <a:cubicBezTo>
                    <a:pt x="30076" y="30936"/>
                    <a:pt x="29123" y="30150"/>
                    <a:pt x="28123" y="29495"/>
                  </a:cubicBezTo>
                  <a:cubicBezTo>
                    <a:pt x="28349" y="29436"/>
                    <a:pt x="28587" y="29388"/>
                    <a:pt x="28825" y="29364"/>
                  </a:cubicBezTo>
                  <a:close/>
                  <a:moveTo>
                    <a:pt x="28123" y="31019"/>
                  </a:moveTo>
                  <a:lnTo>
                    <a:pt x="28123" y="31019"/>
                  </a:lnTo>
                  <a:cubicBezTo>
                    <a:pt x="28540" y="31329"/>
                    <a:pt x="28933" y="31686"/>
                    <a:pt x="29302" y="32115"/>
                  </a:cubicBezTo>
                  <a:cubicBezTo>
                    <a:pt x="30635" y="33400"/>
                    <a:pt x="31659" y="34889"/>
                    <a:pt x="32350" y="36567"/>
                  </a:cubicBezTo>
                  <a:cubicBezTo>
                    <a:pt x="31076" y="34615"/>
                    <a:pt x="29659" y="32805"/>
                    <a:pt x="28123" y="31019"/>
                  </a:cubicBezTo>
                  <a:close/>
                  <a:moveTo>
                    <a:pt x="26611" y="30138"/>
                  </a:moveTo>
                  <a:cubicBezTo>
                    <a:pt x="26718" y="30186"/>
                    <a:pt x="26813" y="30221"/>
                    <a:pt x="26909" y="30269"/>
                  </a:cubicBezTo>
                  <a:cubicBezTo>
                    <a:pt x="26670" y="30448"/>
                    <a:pt x="26539" y="30805"/>
                    <a:pt x="26789" y="31103"/>
                  </a:cubicBezTo>
                  <a:cubicBezTo>
                    <a:pt x="28397" y="33055"/>
                    <a:pt x="29778" y="35043"/>
                    <a:pt x="31076" y="37151"/>
                  </a:cubicBezTo>
                  <a:cubicBezTo>
                    <a:pt x="30790" y="36948"/>
                    <a:pt x="30528" y="36758"/>
                    <a:pt x="30254" y="36556"/>
                  </a:cubicBezTo>
                  <a:cubicBezTo>
                    <a:pt x="29218" y="34210"/>
                    <a:pt x="27468" y="31888"/>
                    <a:pt x="25706" y="30793"/>
                  </a:cubicBezTo>
                  <a:cubicBezTo>
                    <a:pt x="25980" y="30543"/>
                    <a:pt x="26301" y="30329"/>
                    <a:pt x="26611" y="30138"/>
                  </a:cubicBezTo>
                  <a:close/>
                  <a:moveTo>
                    <a:pt x="20682" y="30864"/>
                  </a:moveTo>
                  <a:lnTo>
                    <a:pt x="20682" y="30864"/>
                  </a:lnTo>
                  <a:cubicBezTo>
                    <a:pt x="20503" y="31567"/>
                    <a:pt x="20432" y="32365"/>
                    <a:pt x="20467" y="33293"/>
                  </a:cubicBezTo>
                  <a:cubicBezTo>
                    <a:pt x="20539" y="34686"/>
                    <a:pt x="21146" y="36294"/>
                    <a:pt x="22075" y="37818"/>
                  </a:cubicBezTo>
                  <a:cubicBezTo>
                    <a:pt x="21622" y="37449"/>
                    <a:pt x="21194" y="37056"/>
                    <a:pt x="20789" y="36663"/>
                  </a:cubicBezTo>
                  <a:cubicBezTo>
                    <a:pt x="19908" y="34984"/>
                    <a:pt x="19646" y="33174"/>
                    <a:pt x="20003" y="31222"/>
                  </a:cubicBezTo>
                  <a:cubicBezTo>
                    <a:pt x="20241" y="31091"/>
                    <a:pt x="20467" y="30983"/>
                    <a:pt x="20682" y="30864"/>
                  </a:cubicBezTo>
                  <a:close/>
                  <a:moveTo>
                    <a:pt x="31326" y="29710"/>
                  </a:moveTo>
                  <a:lnTo>
                    <a:pt x="31326" y="29710"/>
                  </a:lnTo>
                  <a:cubicBezTo>
                    <a:pt x="31731" y="29888"/>
                    <a:pt x="32112" y="30126"/>
                    <a:pt x="32504" y="30400"/>
                  </a:cubicBezTo>
                  <a:cubicBezTo>
                    <a:pt x="33338" y="31865"/>
                    <a:pt x="35422" y="36056"/>
                    <a:pt x="35267" y="38889"/>
                  </a:cubicBezTo>
                  <a:cubicBezTo>
                    <a:pt x="35029" y="38996"/>
                    <a:pt x="34743" y="39115"/>
                    <a:pt x="34433" y="39258"/>
                  </a:cubicBezTo>
                  <a:cubicBezTo>
                    <a:pt x="34469" y="38973"/>
                    <a:pt x="34493" y="38699"/>
                    <a:pt x="34493" y="38377"/>
                  </a:cubicBezTo>
                  <a:cubicBezTo>
                    <a:pt x="34481" y="38103"/>
                    <a:pt x="34433" y="37806"/>
                    <a:pt x="34374" y="37508"/>
                  </a:cubicBezTo>
                  <a:cubicBezTo>
                    <a:pt x="34350" y="34829"/>
                    <a:pt x="33159" y="32007"/>
                    <a:pt x="31326" y="29710"/>
                  </a:cubicBezTo>
                  <a:close/>
                  <a:moveTo>
                    <a:pt x="24158" y="33984"/>
                  </a:moveTo>
                  <a:lnTo>
                    <a:pt x="24158" y="33984"/>
                  </a:lnTo>
                  <a:cubicBezTo>
                    <a:pt x="25170" y="36103"/>
                    <a:pt x="26563" y="38008"/>
                    <a:pt x="28290" y="39532"/>
                  </a:cubicBezTo>
                  <a:cubicBezTo>
                    <a:pt x="28421" y="39782"/>
                    <a:pt x="28575" y="40044"/>
                    <a:pt x="28718" y="40306"/>
                  </a:cubicBezTo>
                  <a:cubicBezTo>
                    <a:pt x="27742" y="39413"/>
                    <a:pt x="26801" y="38484"/>
                    <a:pt x="25920" y="37484"/>
                  </a:cubicBezTo>
                  <a:cubicBezTo>
                    <a:pt x="23837" y="36258"/>
                    <a:pt x="23277" y="35079"/>
                    <a:pt x="24158" y="33984"/>
                  </a:cubicBezTo>
                  <a:close/>
                  <a:moveTo>
                    <a:pt x="23622" y="36937"/>
                  </a:moveTo>
                  <a:cubicBezTo>
                    <a:pt x="24813" y="38234"/>
                    <a:pt x="26135" y="39425"/>
                    <a:pt x="26909" y="40330"/>
                  </a:cubicBezTo>
                  <a:cubicBezTo>
                    <a:pt x="26468" y="40139"/>
                    <a:pt x="26075" y="39830"/>
                    <a:pt x="25682" y="39365"/>
                  </a:cubicBezTo>
                  <a:cubicBezTo>
                    <a:pt x="24611" y="38699"/>
                    <a:pt x="23956" y="37841"/>
                    <a:pt x="23622" y="36937"/>
                  </a:cubicBezTo>
                  <a:close/>
                  <a:moveTo>
                    <a:pt x="13883" y="30805"/>
                  </a:moveTo>
                  <a:cubicBezTo>
                    <a:pt x="14455" y="32472"/>
                    <a:pt x="15312" y="34127"/>
                    <a:pt x="16348" y="35698"/>
                  </a:cubicBezTo>
                  <a:cubicBezTo>
                    <a:pt x="17086" y="37615"/>
                    <a:pt x="18098" y="39425"/>
                    <a:pt x="19527" y="41020"/>
                  </a:cubicBezTo>
                  <a:cubicBezTo>
                    <a:pt x="18074" y="40235"/>
                    <a:pt x="16764" y="39246"/>
                    <a:pt x="15740" y="37853"/>
                  </a:cubicBezTo>
                  <a:cubicBezTo>
                    <a:pt x="14693" y="36472"/>
                    <a:pt x="13931" y="35043"/>
                    <a:pt x="13812" y="33258"/>
                  </a:cubicBezTo>
                  <a:cubicBezTo>
                    <a:pt x="13764" y="32722"/>
                    <a:pt x="13740" y="31567"/>
                    <a:pt x="13883" y="30805"/>
                  </a:cubicBezTo>
                  <a:close/>
                  <a:moveTo>
                    <a:pt x="23956" y="42140"/>
                  </a:moveTo>
                  <a:lnTo>
                    <a:pt x="23956" y="42140"/>
                  </a:lnTo>
                  <a:cubicBezTo>
                    <a:pt x="25051" y="42961"/>
                    <a:pt x="26206" y="43604"/>
                    <a:pt x="27337" y="43961"/>
                  </a:cubicBezTo>
                  <a:cubicBezTo>
                    <a:pt x="27170" y="44080"/>
                    <a:pt x="26992" y="44164"/>
                    <a:pt x="26813" y="44259"/>
                  </a:cubicBezTo>
                  <a:cubicBezTo>
                    <a:pt x="25789" y="43783"/>
                    <a:pt x="24813" y="42973"/>
                    <a:pt x="23956" y="42140"/>
                  </a:cubicBezTo>
                  <a:close/>
                  <a:moveTo>
                    <a:pt x="15848" y="39925"/>
                  </a:moveTo>
                  <a:lnTo>
                    <a:pt x="15848" y="39925"/>
                  </a:lnTo>
                  <a:cubicBezTo>
                    <a:pt x="18110" y="41997"/>
                    <a:pt x="21122" y="43545"/>
                    <a:pt x="23920" y="44330"/>
                  </a:cubicBezTo>
                  <a:cubicBezTo>
                    <a:pt x="23932" y="44342"/>
                    <a:pt x="23950" y="44342"/>
                    <a:pt x="23968" y="44342"/>
                  </a:cubicBezTo>
                  <a:cubicBezTo>
                    <a:pt x="23986" y="44342"/>
                    <a:pt x="24003" y="44342"/>
                    <a:pt x="24015" y="44354"/>
                  </a:cubicBezTo>
                  <a:lnTo>
                    <a:pt x="24420" y="44664"/>
                  </a:lnTo>
                  <a:cubicBezTo>
                    <a:pt x="24230" y="44652"/>
                    <a:pt x="24015" y="44628"/>
                    <a:pt x="23825" y="44592"/>
                  </a:cubicBezTo>
                  <a:cubicBezTo>
                    <a:pt x="20420" y="44390"/>
                    <a:pt x="17681" y="42533"/>
                    <a:pt x="15848" y="39925"/>
                  </a:cubicBezTo>
                  <a:close/>
                  <a:moveTo>
                    <a:pt x="31576" y="43533"/>
                  </a:moveTo>
                  <a:cubicBezTo>
                    <a:pt x="31981" y="43759"/>
                    <a:pt x="32433" y="43914"/>
                    <a:pt x="32909" y="43973"/>
                  </a:cubicBezTo>
                  <a:cubicBezTo>
                    <a:pt x="32065" y="44522"/>
                    <a:pt x="31033" y="44846"/>
                    <a:pt x="29780" y="44846"/>
                  </a:cubicBezTo>
                  <a:cubicBezTo>
                    <a:pt x="29621" y="44846"/>
                    <a:pt x="29457" y="44841"/>
                    <a:pt x="29290" y="44830"/>
                  </a:cubicBezTo>
                  <a:cubicBezTo>
                    <a:pt x="29718" y="44604"/>
                    <a:pt x="30135" y="44330"/>
                    <a:pt x="30552" y="44033"/>
                  </a:cubicBezTo>
                  <a:cubicBezTo>
                    <a:pt x="30909" y="43914"/>
                    <a:pt x="31254" y="43759"/>
                    <a:pt x="31576" y="43533"/>
                  </a:cubicBezTo>
                  <a:close/>
                  <a:moveTo>
                    <a:pt x="21039" y="45759"/>
                  </a:moveTo>
                  <a:lnTo>
                    <a:pt x="21039" y="45759"/>
                  </a:lnTo>
                  <a:cubicBezTo>
                    <a:pt x="21998" y="46017"/>
                    <a:pt x="22982" y="46150"/>
                    <a:pt x="23968" y="46150"/>
                  </a:cubicBezTo>
                  <a:cubicBezTo>
                    <a:pt x="24757" y="46150"/>
                    <a:pt x="25547" y="46065"/>
                    <a:pt x="26325" y="45890"/>
                  </a:cubicBezTo>
                  <a:cubicBezTo>
                    <a:pt x="27063" y="46307"/>
                    <a:pt x="27849" y="46676"/>
                    <a:pt x="28623" y="46890"/>
                  </a:cubicBezTo>
                  <a:cubicBezTo>
                    <a:pt x="27936" y="47022"/>
                    <a:pt x="27235" y="47087"/>
                    <a:pt x="26528" y="47087"/>
                  </a:cubicBezTo>
                  <a:cubicBezTo>
                    <a:pt x="24676" y="47087"/>
                    <a:pt x="22788" y="46638"/>
                    <a:pt x="21039" y="45759"/>
                  </a:cubicBezTo>
                  <a:close/>
                  <a:moveTo>
                    <a:pt x="29377" y="0"/>
                  </a:moveTo>
                  <a:cubicBezTo>
                    <a:pt x="29260" y="0"/>
                    <a:pt x="29135" y="24"/>
                    <a:pt x="29004" y="75"/>
                  </a:cubicBezTo>
                  <a:cubicBezTo>
                    <a:pt x="12454" y="6397"/>
                    <a:pt x="0" y="43259"/>
                    <a:pt x="22860" y="49676"/>
                  </a:cubicBezTo>
                  <a:cubicBezTo>
                    <a:pt x="24041" y="50009"/>
                    <a:pt x="25216" y="50166"/>
                    <a:pt x="26363" y="50166"/>
                  </a:cubicBezTo>
                  <a:cubicBezTo>
                    <a:pt x="32982" y="50166"/>
                    <a:pt x="38707" y="44944"/>
                    <a:pt x="39529" y="38044"/>
                  </a:cubicBezTo>
                  <a:cubicBezTo>
                    <a:pt x="40584" y="29154"/>
                    <a:pt x="32601" y="22601"/>
                    <a:pt x="24283" y="22601"/>
                  </a:cubicBezTo>
                  <a:cubicBezTo>
                    <a:pt x="24245" y="22601"/>
                    <a:pt x="24208" y="22601"/>
                    <a:pt x="24170" y="22601"/>
                  </a:cubicBezTo>
                  <a:cubicBezTo>
                    <a:pt x="23611" y="15255"/>
                    <a:pt x="25920" y="9600"/>
                    <a:pt x="29790" y="3254"/>
                  </a:cubicBezTo>
                  <a:cubicBezTo>
                    <a:pt x="30040" y="2837"/>
                    <a:pt x="29968" y="2420"/>
                    <a:pt x="29742" y="2111"/>
                  </a:cubicBezTo>
                  <a:cubicBezTo>
                    <a:pt x="29778" y="2099"/>
                    <a:pt x="29814" y="2063"/>
                    <a:pt x="29837" y="2051"/>
                  </a:cubicBezTo>
                  <a:cubicBezTo>
                    <a:pt x="30727" y="1511"/>
                    <a:pt x="30317" y="0"/>
                    <a:pt x="293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37" name="Google Shape;3637;p54"/>
          <p:cNvGrpSpPr/>
          <p:nvPr/>
        </p:nvGrpSpPr>
        <p:grpSpPr>
          <a:xfrm rot="10800000">
            <a:off x="7161405" y="3337566"/>
            <a:ext cx="1393920" cy="920170"/>
            <a:chOff x="3463225" y="1863975"/>
            <a:chExt cx="1899850" cy="1254150"/>
          </a:xfrm>
        </p:grpSpPr>
        <p:sp>
          <p:nvSpPr>
            <p:cNvPr id="3638" name="Google Shape;3638;p54"/>
            <p:cNvSpPr/>
            <p:nvPr/>
          </p:nvSpPr>
          <p:spPr>
            <a:xfrm>
              <a:off x="3463225" y="1863975"/>
              <a:ext cx="1014900" cy="1254150"/>
            </a:xfrm>
            <a:custGeom>
              <a:rect b="b" l="l" r="r" t="t"/>
              <a:pathLst>
                <a:path extrusionOk="0" h="50166" w="40596">
                  <a:moveTo>
                    <a:pt x="25170" y="5683"/>
                  </a:moveTo>
                  <a:lnTo>
                    <a:pt x="25170" y="5683"/>
                  </a:lnTo>
                  <a:cubicBezTo>
                    <a:pt x="24515" y="6790"/>
                    <a:pt x="23979" y="7981"/>
                    <a:pt x="23515" y="9183"/>
                  </a:cubicBezTo>
                  <a:cubicBezTo>
                    <a:pt x="23551" y="8826"/>
                    <a:pt x="23587" y="8469"/>
                    <a:pt x="23622" y="8112"/>
                  </a:cubicBezTo>
                  <a:cubicBezTo>
                    <a:pt x="23646" y="7838"/>
                    <a:pt x="23527" y="7647"/>
                    <a:pt x="23348" y="7516"/>
                  </a:cubicBezTo>
                  <a:cubicBezTo>
                    <a:pt x="23944" y="6873"/>
                    <a:pt x="24563" y="6266"/>
                    <a:pt x="25170" y="5683"/>
                  </a:cubicBezTo>
                  <a:close/>
                  <a:moveTo>
                    <a:pt x="19503" y="12386"/>
                  </a:moveTo>
                  <a:lnTo>
                    <a:pt x="19503" y="12386"/>
                  </a:lnTo>
                  <a:cubicBezTo>
                    <a:pt x="18503" y="14529"/>
                    <a:pt x="17669" y="16756"/>
                    <a:pt x="17038" y="19018"/>
                  </a:cubicBezTo>
                  <a:cubicBezTo>
                    <a:pt x="16979" y="18887"/>
                    <a:pt x="16859" y="18792"/>
                    <a:pt x="16729" y="18780"/>
                  </a:cubicBezTo>
                  <a:cubicBezTo>
                    <a:pt x="16740" y="18661"/>
                    <a:pt x="16740" y="18530"/>
                    <a:pt x="16764" y="18411"/>
                  </a:cubicBezTo>
                  <a:cubicBezTo>
                    <a:pt x="16788" y="18101"/>
                    <a:pt x="16621" y="17863"/>
                    <a:pt x="16407" y="17708"/>
                  </a:cubicBezTo>
                  <a:cubicBezTo>
                    <a:pt x="17312" y="15863"/>
                    <a:pt x="18348" y="14077"/>
                    <a:pt x="19503" y="12386"/>
                  </a:cubicBezTo>
                  <a:close/>
                  <a:moveTo>
                    <a:pt x="21527" y="16113"/>
                  </a:moveTo>
                  <a:lnTo>
                    <a:pt x="21527" y="16113"/>
                  </a:lnTo>
                  <a:cubicBezTo>
                    <a:pt x="21467" y="19030"/>
                    <a:pt x="21598" y="21970"/>
                    <a:pt x="22098" y="24780"/>
                  </a:cubicBezTo>
                  <a:cubicBezTo>
                    <a:pt x="22039" y="24780"/>
                    <a:pt x="21967" y="24792"/>
                    <a:pt x="21908" y="24792"/>
                  </a:cubicBezTo>
                  <a:cubicBezTo>
                    <a:pt x="21312" y="23316"/>
                    <a:pt x="20824" y="21792"/>
                    <a:pt x="20419" y="20208"/>
                  </a:cubicBezTo>
                  <a:cubicBezTo>
                    <a:pt x="20765" y="18851"/>
                    <a:pt x="21134" y="17482"/>
                    <a:pt x="21527" y="16113"/>
                  </a:cubicBezTo>
                  <a:close/>
                  <a:moveTo>
                    <a:pt x="20038" y="21875"/>
                  </a:moveTo>
                  <a:cubicBezTo>
                    <a:pt x="20288" y="22923"/>
                    <a:pt x="20598" y="23935"/>
                    <a:pt x="20943" y="24923"/>
                  </a:cubicBezTo>
                  <a:cubicBezTo>
                    <a:pt x="20408" y="25030"/>
                    <a:pt x="19884" y="25197"/>
                    <a:pt x="19360" y="25423"/>
                  </a:cubicBezTo>
                  <a:cubicBezTo>
                    <a:pt x="19526" y="24245"/>
                    <a:pt x="19765" y="23054"/>
                    <a:pt x="20038" y="21875"/>
                  </a:cubicBezTo>
                  <a:close/>
                  <a:moveTo>
                    <a:pt x="21205" y="11398"/>
                  </a:moveTo>
                  <a:lnTo>
                    <a:pt x="21205" y="11398"/>
                  </a:lnTo>
                  <a:cubicBezTo>
                    <a:pt x="19860" y="16553"/>
                    <a:pt x="18288" y="21506"/>
                    <a:pt x="17776" y="26340"/>
                  </a:cubicBezTo>
                  <a:cubicBezTo>
                    <a:pt x="17657" y="26435"/>
                    <a:pt x="17550" y="26531"/>
                    <a:pt x="17443" y="26626"/>
                  </a:cubicBezTo>
                  <a:cubicBezTo>
                    <a:pt x="17491" y="21482"/>
                    <a:pt x="19050" y="16208"/>
                    <a:pt x="21205" y="11398"/>
                  </a:cubicBezTo>
                  <a:close/>
                  <a:moveTo>
                    <a:pt x="14764" y="23292"/>
                  </a:moveTo>
                  <a:lnTo>
                    <a:pt x="14764" y="23292"/>
                  </a:lnTo>
                  <a:cubicBezTo>
                    <a:pt x="14704" y="24983"/>
                    <a:pt x="14740" y="26697"/>
                    <a:pt x="14859" y="28364"/>
                  </a:cubicBezTo>
                  <a:cubicBezTo>
                    <a:pt x="14824" y="28281"/>
                    <a:pt x="14776" y="28197"/>
                    <a:pt x="14740" y="28102"/>
                  </a:cubicBezTo>
                  <a:cubicBezTo>
                    <a:pt x="14666" y="27944"/>
                    <a:pt x="14517" y="27860"/>
                    <a:pt x="14376" y="27860"/>
                  </a:cubicBezTo>
                  <a:cubicBezTo>
                    <a:pt x="14358" y="27860"/>
                    <a:pt x="14341" y="27861"/>
                    <a:pt x="14323" y="27864"/>
                  </a:cubicBezTo>
                  <a:cubicBezTo>
                    <a:pt x="14157" y="26531"/>
                    <a:pt x="14216" y="25185"/>
                    <a:pt x="14585" y="23840"/>
                  </a:cubicBezTo>
                  <a:cubicBezTo>
                    <a:pt x="14645" y="23661"/>
                    <a:pt x="14704" y="23471"/>
                    <a:pt x="14764" y="23292"/>
                  </a:cubicBezTo>
                  <a:close/>
                  <a:moveTo>
                    <a:pt x="21551" y="26566"/>
                  </a:moveTo>
                  <a:cubicBezTo>
                    <a:pt x="21670" y="26876"/>
                    <a:pt x="21824" y="27185"/>
                    <a:pt x="21943" y="27507"/>
                  </a:cubicBezTo>
                  <a:cubicBezTo>
                    <a:pt x="20836" y="27638"/>
                    <a:pt x="19884" y="28126"/>
                    <a:pt x="19229" y="29138"/>
                  </a:cubicBezTo>
                  <a:cubicBezTo>
                    <a:pt x="19705" y="27638"/>
                    <a:pt x="20479" y="26792"/>
                    <a:pt x="21551" y="26566"/>
                  </a:cubicBezTo>
                  <a:close/>
                  <a:moveTo>
                    <a:pt x="25896" y="25507"/>
                  </a:moveTo>
                  <a:lnTo>
                    <a:pt x="25896" y="25507"/>
                  </a:lnTo>
                  <a:cubicBezTo>
                    <a:pt x="29123" y="25911"/>
                    <a:pt x="32135" y="27483"/>
                    <a:pt x="34171" y="29793"/>
                  </a:cubicBezTo>
                  <a:cubicBezTo>
                    <a:pt x="33826" y="29555"/>
                    <a:pt x="33469" y="29364"/>
                    <a:pt x="33100" y="29233"/>
                  </a:cubicBezTo>
                  <a:cubicBezTo>
                    <a:pt x="33040" y="29209"/>
                    <a:pt x="32992" y="29198"/>
                    <a:pt x="32933" y="29198"/>
                  </a:cubicBezTo>
                  <a:cubicBezTo>
                    <a:pt x="31707" y="28364"/>
                    <a:pt x="30337" y="27721"/>
                    <a:pt x="28944" y="27340"/>
                  </a:cubicBezTo>
                  <a:cubicBezTo>
                    <a:pt x="27992" y="26578"/>
                    <a:pt x="26968" y="25959"/>
                    <a:pt x="25896" y="25507"/>
                  </a:cubicBezTo>
                  <a:close/>
                  <a:moveTo>
                    <a:pt x="28825" y="29364"/>
                  </a:moveTo>
                  <a:cubicBezTo>
                    <a:pt x="29563" y="30019"/>
                    <a:pt x="30302" y="30864"/>
                    <a:pt x="30945" y="31817"/>
                  </a:cubicBezTo>
                  <a:cubicBezTo>
                    <a:pt x="30075" y="30936"/>
                    <a:pt x="29123" y="30150"/>
                    <a:pt x="28135" y="29495"/>
                  </a:cubicBezTo>
                  <a:cubicBezTo>
                    <a:pt x="28349" y="29436"/>
                    <a:pt x="28587" y="29388"/>
                    <a:pt x="28825" y="29364"/>
                  </a:cubicBezTo>
                  <a:close/>
                  <a:moveTo>
                    <a:pt x="28147" y="31019"/>
                  </a:moveTo>
                  <a:lnTo>
                    <a:pt x="28147" y="31019"/>
                  </a:lnTo>
                  <a:cubicBezTo>
                    <a:pt x="28540" y="31329"/>
                    <a:pt x="28932" y="31686"/>
                    <a:pt x="29325" y="32115"/>
                  </a:cubicBezTo>
                  <a:cubicBezTo>
                    <a:pt x="30659" y="33400"/>
                    <a:pt x="31671" y="34889"/>
                    <a:pt x="32373" y="36567"/>
                  </a:cubicBezTo>
                  <a:cubicBezTo>
                    <a:pt x="31087" y="34615"/>
                    <a:pt x="29683" y="32805"/>
                    <a:pt x="28147" y="31019"/>
                  </a:cubicBezTo>
                  <a:close/>
                  <a:moveTo>
                    <a:pt x="26611" y="30138"/>
                  </a:moveTo>
                  <a:cubicBezTo>
                    <a:pt x="26718" y="30186"/>
                    <a:pt x="26825" y="30221"/>
                    <a:pt x="26908" y="30269"/>
                  </a:cubicBezTo>
                  <a:cubicBezTo>
                    <a:pt x="26670" y="30448"/>
                    <a:pt x="26539" y="30805"/>
                    <a:pt x="26789" y="31103"/>
                  </a:cubicBezTo>
                  <a:cubicBezTo>
                    <a:pt x="28397" y="33055"/>
                    <a:pt x="29778" y="35043"/>
                    <a:pt x="31076" y="37151"/>
                  </a:cubicBezTo>
                  <a:cubicBezTo>
                    <a:pt x="30790" y="36948"/>
                    <a:pt x="30528" y="36758"/>
                    <a:pt x="30254" y="36556"/>
                  </a:cubicBezTo>
                  <a:cubicBezTo>
                    <a:pt x="29218" y="34210"/>
                    <a:pt x="27468" y="31888"/>
                    <a:pt x="25706" y="30793"/>
                  </a:cubicBezTo>
                  <a:cubicBezTo>
                    <a:pt x="25992" y="30543"/>
                    <a:pt x="26301" y="30329"/>
                    <a:pt x="26611" y="30138"/>
                  </a:cubicBezTo>
                  <a:close/>
                  <a:moveTo>
                    <a:pt x="20693" y="30864"/>
                  </a:moveTo>
                  <a:cubicBezTo>
                    <a:pt x="20515" y="31567"/>
                    <a:pt x="20431" y="32365"/>
                    <a:pt x="20467" y="33293"/>
                  </a:cubicBezTo>
                  <a:cubicBezTo>
                    <a:pt x="20539" y="34686"/>
                    <a:pt x="21146" y="36294"/>
                    <a:pt x="22074" y="37818"/>
                  </a:cubicBezTo>
                  <a:cubicBezTo>
                    <a:pt x="21622" y="37449"/>
                    <a:pt x="21193" y="37056"/>
                    <a:pt x="20789" y="36663"/>
                  </a:cubicBezTo>
                  <a:cubicBezTo>
                    <a:pt x="19919" y="34984"/>
                    <a:pt x="19646" y="33174"/>
                    <a:pt x="20003" y="31222"/>
                  </a:cubicBezTo>
                  <a:cubicBezTo>
                    <a:pt x="20241" y="31091"/>
                    <a:pt x="20467" y="30983"/>
                    <a:pt x="20693" y="30864"/>
                  </a:cubicBezTo>
                  <a:close/>
                  <a:moveTo>
                    <a:pt x="31326" y="29710"/>
                  </a:moveTo>
                  <a:cubicBezTo>
                    <a:pt x="31730" y="29888"/>
                    <a:pt x="32111" y="30126"/>
                    <a:pt x="32504" y="30400"/>
                  </a:cubicBezTo>
                  <a:cubicBezTo>
                    <a:pt x="33338" y="31865"/>
                    <a:pt x="35421" y="36056"/>
                    <a:pt x="35278" y="38889"/>
                  </a:cubicBezTo>
                  <a:cubicBezTo>
                    <a:pt x="35040" y="38996"/>
                    <a:pt x="34755" y="39115"/>
                    <a:pt x="34445" y="39258"/>
                  </a:cubicBezTo>
                  <a:cubicBezTo>
                    <a:pt x="34469" y="38973"/>
                    <a:pt x="34505" y="38699"/>
                    <a:pt x="34505" y="38377"/>
                  </a:cubicBezTo>
                  <a:cubicBezTo>
                    <a:pt x="34481" y="38103"/>
                    <a:pt x="34445" y="37806"/>
                    <a:pt x="34385" y="37508"/>
                  </a:cubicBezTo>
                  <a:cubicBezTo>
                    <a:pt x="34350" y="34829"/>
                    <a:pt x="33159" y="32007"/>
                    <a:pt x="31326" y="29710"/>
                  </a:cubicBezTo>
                  <a:close/>
                  <a:moveTo>
                    <a:pt x="24170" y="33984"/>
                  </a:moveTo>
                  <a:cubicBezTo>
                    <a:pt x="25182" y="36103"/>
                    <a:pt x="26575" y="38008"/>
                    <a:pt x="28301" y="39532"/>
                  </a:cubicBezTo>
                  <a:cubicBezTo>
                    <a:pt x="28444" y="39782"/>
                    <a:pt x="28587" y="40044"/>
                    <a:pt x="28742" y="40306"/>
                  </a:cubicBezTo>
                  <a:cubicBezTo>
                    <a:pt x="27754" y="39413"/>
                    <a:pt x="26825" y="38484"/>
                    <a:pt x="25944" y="37484"/>
                  </a:cubicBezTo>
                  <a:cubicBezTo>
                    <a:pt x="23860" y="36258"/>
                    <a:pt x="23289" y="35079"/>
                    <a:pt x="24170" y="33984"/>
                  </a:cubicBezTo>
                  <a:close/>
                  <a:moveTo>
                    <a:pt x="23634" y="36937"/>
                  </a:moveTo>
                  <a:lnTo>
                    <a:pt x="23634" y="36937"/>
                  </a:lnTo>
                  <a:cubicBezTo>
                    <a:pt x="24825" y="38234"/>
                    <a:pt x="26146" y="39425"/>
                    <a:pt x="26920" y="40330"/>
                  </a:cubicBezTo>
                  <a:cubicBezTo>
                    <a:pt x="26492" y="40139"/>
                    <a:pt x="26087" y="39830"/>
                    <a:pt x="25706" y="39365"/>
                  </a:cubicBezTo>
                  <a:cubicBezTo>
                    <a:pt x="24622" y="38699"/>
                    <a:pt x="23968" y="37841"/>
                    <a:pt x="23634" y="36937"/>
                  </a:cubicBezTo>
                  <a:close/>
                  <a:moveTo>
                    <a:pt x="13883" y="30805"/>
                  </a:moveTo>
                  <a:cubicBezTo>
                    <a:pt x="14454" y="32472"/>
                    <a:pt x="15312" y="34127"/>
                    <a:pt x="16359" y="35698"/>
                  </a:cubicBezTo>
                  <a:cubicBezTo>
                    <a:pt x="17086" y="37615"/>
                    <a:pt x="18098" y="39425"/>
                    <a:pt x="19526" y="41020"/>
                  </a:cubicBezTo>
                  <a:cubicBezTo>
                    <a:pt x="18086" y="40235"/>
                    <a:pt x="16788" y="39246"/>
                    <a:pt x="15752" y="37853"/>
                  </a:cubicBezTo>
                  <a:cubicBezTo>
                    <a:pt x="14693" y="36472"/>
                    <a:pt x="13942" y="35043"/>
                    <a:pt x="13811" y="33258"/>
                  </a:cubicBezTo>
                  <a:cubicBezTo>
                    <a:pt x="13764" y="32722"/>
                    <a:pt x="13740" y="31567"/>
                    <a:pt x="13883" y="30805"/>
                  </a:cubicBezTo>
                  <a:close/>
                  <a:moveTo>
                    <a:pt x="23968" y="42140"/>
                  </a:moveTo>
                  <a:lnTo>
                    <a:pt x="23968" y="42140"/>
                  </a:lnTo>
                  <a:cubicBezTo>
                    <a:pt x="25051" y="42961"/>
                    <a:pt x="26206" y="43604"/>
                    <a:pt x="27337" y="43961"/>
                  </a:cubicBezTo>
                  <a:cubicBezTo>
                    <a:pt x="27182" y="44080"/>
                    <a:pt x="27004" y="44164"/>
                    <a:pt x="26825" y="44259"/>
                  </a:cubicBezTo>
                  <a:cubicBezTo>
                    <a:pt x="25789" y="43783"/>
                    <a:pt x="24813" y="42973"/>
                    <a:pt x="23968" y="42140"/>
                  </a:cubicBezTo>
                  <a:close/>
                  <a:moveTo>
                    <a:pt x="15847" y="39925"/>
                  </a:moveTo>
                  <a:cubicBezTo>
                    <a:pt x="18110" y="41997"/>
                    <a:pt x="21122" y="43545"/>
                    <a:pt x="23920" y="44330"/>
                  </a:cubicBezTo>
                  <a:cubicBezTo>
                    <a:pt x="23932" y="44342"/>
                    <a:pt x="23950" y="44342"/>
                    <a:pt x="23969" y="44342"/>
                  </a:cubicBezTo>
                  <a:cubicBezTo>
                    <a:pt x="23988" y="44342"/>
                    <a:pt x="24009" y="44342"/>
                    <a:pt x="24027" y="44354"/>
                  </a:cubicBezTo>
                  <a:lnTo>
                    <a:pt x="24420" y="44664"/>
                  </a:lnTo>
                  <a:cubicBezTo>
                    <a:pt x="24229" y="44652"/>
                    <a:pt x="24027" y="44628"/>
                    <a:pt x="23825" y="44592"/>
                  </a:cubicBezTo>
                  <a:cubicBezTo>
                    <a:pt x="20419" y="44390"/>
                    <a:pt x="17693" y="42533"/>
                    <a:pt x="15847" y="39925"/>
                  </a:cubicBezTo>
                  <a:close/>
                  <a:moveTo>
                    <a:pt x="31588" y="43533"/>
                  </a:moveTo>
                  <a:cubicBezTo>
                    <a:pt x="31980" y="43759"/>
                    <a:pt x="32433" y="43914"/>
                    <a:pt x="32909" y="43973"/>
                  </a:cubicBezTo>
                  <a:cubicBezTo>
                    <a:pt x="32064" y="44522"/>
                    <a:pt x="31033" y="44846"/>
                    <a:pt x="29780" y="44846"/>
                  </a:cubicBezTo>
                  <a:cubicBezTo>
                    <a:pt x="29620" y="44846"/>
                    <a:pt x="29457" y="44841"/>
                    <a:pt x="29290" y="44830"/>
                  </a:cubicBezTo>
                  <a:cubicBezTo>
                    <a:pt x="29718" y="44604"/>
                    <a:pt x="30135" y="44330"/>
                    <a:pt x="30552" y="44033"/>
                  </a:cubicBezTo>
                  <a:cubicBezTo>
                    <a:pt x="30909" y="43914"/>
                    <a:pt x="31254" y="43759"/>
                    <a:pt x="31588" y="43533"/>
                  </a:cubicBezTo>
                  <a:close/>
                  <a:moveTo>
                    <a:pt x="21050" y="45759"/>
                  </a:moveTo>
                  <a:lnTo>
                    <a:pt x="21050" y="45759"/>
                  </a:lnTo>
                  <a:cubicBezTo>
                    <a:pt x="22009" y="46017"/>
                    <a:pt x="22990" y="46150"/>
                    <a:pt x="23973" y="46150"/>
                  </a:cubicBezTo>
                  <a:cubicBezTo>
                    <a:pt x="24759" y="46150"/>
                    <a:pt x="25547" y="46065"/>
                    <a:pt x="26325" y="45890"/>
                  </a:cubicBezTo>
                  <a:cubicBezTo>
                    <a:pt x="27075" y="46307"/>
                    <a:pt x="27849" y="46676"/>
                    <a:pt x="28623" y="46890"/>
                  </a:cubicBezTo>
                  <a:cubicBezTo>
                    <a:pt x="27936" y="47022"/>
                    <a:pt x="27234" y="47087"/>
                    <a:pt x="26528" y="47087"/>
                  </a:cubicBezTo>
                  <a:cubicBezTo>
                    <a:pt x="24676" y="47087"/>
                    <a:pt x="22792" y="46638"/>
                    <a:pt x="21050" y="45759"/>
                  </a:cubicBezTo>
                  <a:close/>
                  <a:moveTo>
                    <a:pt x="29377" y="0"/>
                  </a:moveTo>
                  <a:cubicBezTo>
                    <a:pt x="29260" y="0"/>
                    <a:pt x="29135" y="24"/>
                    <a:pt x="29004" y="75"/>
                  </a:cubicBezTo>
                  <a:cubicBezTo>
                    <a:pt x="12454" y="6397"/>
                    <a:pt x="0" y="43259"/>
                    <a:pt x="22860" y="49676"/>
                  </a:cubicBezTo>
                  <a:cubicBezTo>
                    <a:pt x="24041" y="50009"/>
                    <a:pt x="25216" y="50166"/>
                    <a:pt x="26363" y="50166"/>
                  </a:cubicBezTo>
                  <a:cubicBezTo>
                    <a:pt x="32982" y="50166"/>
                    <a:pt x="38707" y="44944"/>
                    <a:pt x="39529" y="38044"/>
                  </a:cubicBezTo>
                  <a:cubicBezTo>
                    <a:pt x="40596" y="29154"/>
                    <a:pt x="32624" y="22601"/>
                    <a:pt x="24283" y="22601"/>
                  </a:cubicBezTo>
                  <a:cubicBezTo>
                    <a:pt x="24245" y="22601"/>
                    <a:pt x="24208" y="22601"/>
                    <a:pt x="24170" y="22601"/>
                  </a:cubicBezTo>
                  <a:cubicBezTo>
                    <a:pt x="23622" y="15255"/>
                    <a:pt x="25932" y="9600"/>
                    <a:pt x="29802" y="3254"/>
                  </a:cubicBezTo>
                  <a:cubicBezTo>
                    <a:pt x="30052" y="2837"/>
                    <a:pt x="29980" y="2420"/>
                    <a:pt x="29754" y="2111"/>
                  </a:cubicBezTo>
                  <a:cubicBezTo>
                    <a:pt x="29778" y="2099"/>
                    <a:pt x="29813" y="2063"/>
                    <a:pt x="29837" y="2051"/>
                  </a:cubicBezTo>
                  <a:cubicBezTo>
                    <a:pt x="30727" y="1511"/>
                    <a:pt x="30316" y="0"/>
                    <a:pt x="293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9" name="Google Shape;3639;p54"/>
            <p:cNvSpPr/>
            <p:nvPr/>
          </p:nvSpPr>
          <p:spPr>
            <a:xfrm>
              <a:off x="4348450" y="1863975"/>
              <a:ext cx="1014625" cy="1254150"/>
            </a:xfrm>
            <a:custGeom>
              <a:rect b="b" l="l" r="r" t="t"/>
              <a:pathLst>
                <a:path extrusionOk="0" h="50166" w="40585">
                  <a:moveTo>
                    <a:pt x="25170" y="5683"/>
                  </a:moveTo>
                  <a:lnTo>
                    <a:pt x="25170" y="5683"/>
                  </a:lnTo>
                  <a:cubicBezTo>
                    <a:pt x="24503" y="6790"/>
                    <a:pt x="23980" y="7981"/>
                    <a:pt x="23515" y="9183"/>
                  </a:cubicBezTo>
                  <a:cubicBezTo>
                    <a:pt x="23539" y="8826"/>
                    <a:pt x="23587" y="8469"/>
                    <a:pt x="23622" y="8112"/>
                  </a:cubicBezTo>
                  <a:cubicBezTo>
                    <a:pt x="23646" y="7838"/>
                    <a:pt x="23527" y="7647"/>
                    <a:pt x="23349" y="7516"/>
                  </a:cubicBezTo>
                  <a:cubicBezTo>
                    <a:pt x="23944" y="6873"/>
                    <a:pt x="24551" y="6266"/>
                    <a:pt x="25170" y="5683"/>
                  </a:cubicBezTo>
                  <a:close/>
                  <a:moveTo>
                    <a:pt x="19491" y="12386"/>
                  </a:moveTo>
                  <a:lnTo>
                    <a:pt x="19491" y="12386"/>
                  </a:lnTo>
                  <a:cubicBezTo>
                    <a:pt x="18503" y="14529"/>
                    <a:pt x="17669" y="16756"/>
                    <a:pt x="17038" y="19018"/>
                  </a:cubicBezTo>
                  <a:cubicBezTo>
                    <a:pt x="16979" y="18887"/>
                    <a:pt x="16860" y="18792"/>
                    <a:pt x="16729" y="18780"/>
                  </a:cubicBezTo>
                  <a:cubicBezTo>
                    <a:pt x="16741" y="18661"/>
                    <a:pt x="16741" y="18530"/>
                    <a:pt x="16753" y="18411"/>
                  </a:cubicBezTo>
                  <a:cubicBezTo>
                    <a:pt x="16788" y="18101"/>
                    <a:pt x="16622" y="17863"/>
                    <a:pt x="16395" y="17708"/>
                  </a:cubicBezTo>
                  <a:cubicBezTo>
                    <a:pt x="17312" y="15863"/>
                    <a:pt x="18348" y="14077"/>
                    <a:pt x="19491" y="12386"/>
                  </a:cubicBezTo>
                  <a:close/>
                  <a:moveTo>
                    <a:pt x="21503" y="16113"/>
                  </a:moveTo>
                  <a:cubicBezTo>
                    <a:pt x="21455" y="19030"/>
                    <a:pt x="21598" y="21970"/>
                    <a:pt x="22087" y="24780"/>
                  </a:cubicBezTo>
                  <a:cubicBezTo>
                    <a:pt x="22027" y="24780"/>
                    <a:pt x="21944" y="24792"/>
                    <a:pt x="21896" y="24792"/>
                  </a:cubicBezTo>
                  <a:cubicBezTo>
                    <a:pt x="21301" y="23316"/>
                    <a:pt x="20801" y="21792"/>
                    <a:pt x="20408" y="20208"/>
                  </a:cubicBezTo>
                  <a:cubicBezTo>
                    <a:pt x="20741" y="18851"/>
                    <a:pt x="21110" y="17482"/>
                    <a:pt x="21503" y="16113"/>
                  </a:cubicBezTo>
                  <a:close/>
                  <a:moveTo>
                    <a:pt x="20027" y="21875"/>
                  </a:moveTo>
                  <a:cubicBezTo>
                    <a:pt x="20289" y="22923"/>
                    <a:pt x="20598" y="23935"/>
                    <a:pt x="20932" y="24923"/>
                  </a:cubicBezTo>
                  <a:cubicBezTo>
                    <a:pt x="20408" y="25030"/>
                    <a:pt x="19884" y="25197"/>
                    <a:pt x="19360" y="25423"/>
                  </a:cubicBezTo>
                  <a:cubicBezTo>
                    <a:pt x="19527" y="24245"/>
                    <a:pt x="19765" y="23054"/>
                    <a:pt x="20027" y="21875"/>
                  </a:cubicBezTo>
                  <a:close/>
                  <a:moveTo>
                    <a:pt x="21205" y="11398"/>
                  </a:moveTo>
                  <a:lnTo>
                    <a:pt x="21205" y="11398"/>
                  </a:lnTo>
                  <a:cubicBezTo>
                    <a:pt x="19848" y="16553"/>
                    <a:pt x="18288" y="21506"/>
                    <a:pt x="17765" y="26340"/>
                  </a:cubicBezTo>
                  <a:cubicBezTo>
                    <a:pt x="17645" y="26435"/>
                    <a:pt x="17538" y="26531"/>
                    <a:pt x="17443" y="26626"/>
                  </a:cubicBezTo>
                  <a:cubicBezTo>
                    <a:pt x="17479" y="21482"/>
                    <a:pt x="19050" y="16208"/>
                    <a:pt x="21205" y="11398"/>
                  </a:cubicBezTo>
                  <a:close/>
                  <a:moveTo>
                    <a:pt x="14752" y="23292"/>
                  </a:moveTo>
                  <a:cubicBezTo>
                    <a:pt x="14681" y="24983"/>
                    <a:pt x="14717" y="26697"/>
                    <a:pt x="14836" y="28364"/>
                  </a:cubicBezTo>
                  <a:cubicBezTo>
                    <a:pt x="14800" y="28281"/>
                    <a:pt x="14764" y="28197"/>
                    <a:pt x="14717" y="28102"/>
                  </a:cubicBezTo>
                  <a:cubicBezTo>
                    <a:pt x="14653" y="27944"/>
                    <a:pt x="14505" y="27860"/>
                    <a:pt x="14356" y="27860"/>
                  </a:cubicBezTo>
                  <a:cubicBezTo>
                    <a:pt x="14337" y="27860"/>
                    <a:pt x="14318" y="27861"/>
                    <a:pt x="14300" y="27864"/>
                  </a:cubicBezTo>
                  <a:cubicBezTo>
                    <a:pt x="14133" y="26531"/>
                    <a:pt x="14216" y="25185"/>
                    <a:pt x="14562" y="23840"/>
                  </a:cubicBezTo>
                  <a:cubicBezTo>
                    <a:pt x="14633" y="23661"/>
                    <a:pt x="14681" y="23471"/>
                    <a:pt x="14752" y="23292"/>
                  </a:cubicBezTo>
                  <a:close/>
                  <a:moveTo>
                    <a:pt x="21551" y="26566"/>
                  </a:moveTo>
                  <a:cubicBezTo>
                    <a:pt x="21670" y="26876"/>
                    <a:pt x="21813" y="27185"/>
                    <a:pt x="21932" y="27507"/>
                  </a:cubicBezTo>
                  <a:cubicBezTo>
                    <a:pt x="20836" y="27638"/>
                    <a:pt x="19884" y="28126"/>
                    <a:pt x="19229" y="29138"/>
                  </a:cubicBezTo>
                  <a:cubicBezTo>
                    <a:pt x="19705" y="27638"/>
                    <a:pt x="20479" y="26792"/>
                    <a:pt x="21551" y="26566"/>
                  </a:cubicBezTo>
                  <a:close/>
                  <a:moveTo>
                    <a:pt x="25897" y="25507"/>
                  </a:moveTo>
                  <a:lnTo>
                    <a:pt x="25897" y="25507"/>
                  </a:lnTo>
                  <a:cubicBezTo>
                    <a:pt x="29123" y="25911"/>
                    <a:pt x="32112" y="27483"/>
                    <a:pt x="34171" y="29793"/>
                  </a:cubicBezTo>
                  <a:cubicBezTo>
                    <a:pt x="33826" y="29555"/>
                    <a:pt x="33469" y="29364"/>
                    <a:pt x="33100" y="29233"/>
                  </a:cubicBezTo>
                  <a:cubicBezTo>
                    <a:pt x="33040" y="29209"/>
                    <a:pt x="32993" y="29198"/>
                    <a:pt x="32933" y="29198"/>
                  </a:cubicBezTo>
                  <a:cubicBezTo>
                    <a:pt x="31695" y="28364"/>
                    <a:pt x="30326" y="27721"/>
                    <a:pt x="28945" y="27340"/>
                  </a:cubicBezTo>
                  <a:cubicBezTo>
                    <a:pt x="27992" y="26578"/>
                    <a:pt x="26968" y="25959"/>
                    <a:pt x="25897" y="25507"/>
                  </a:cubicBezTo>
                  <a:close/>
                  <a:moveTo>
                    <a:pt x="28825" y="29364"/>
                  </a:moveTo>
                  <a:cubicBezTo>
                    <a:pt x="29552" y="30019"/>
                    <a:pt x="30302" y="30864"/>
                    <a:pt x="30945" y="31817"/>
                  </a:cubicBezTo>
                  <a:cubicBezTo>
                    <a:pt x="30076" y="30936"/>
                    <a:pt x="29123" y="30150"/>
                    <a:pt x="28123" y="29495"/>
                  </a:cubicBezTo>
                  <a:cubicBezTo>
                    <a:pt x="28349" y="29436"/>
                    <a:pt x="28587" y="29388"/>
                    <a:pt x="28825" y="29364"/>
                  </a:cubicBezTo>
                  <a:close/>
                  <a:moveTo>
                    <a:pt x="28123" y="31019"/>
                  </a:moveTo>
                  <a:lnTo>
                    <a:pt x="28123" y="31019"/>
                  </a:lnTo>
                  <a:cubicBezTo>
                    <a:pt x="28540" y="31329"/>
                    <a:pt x="28933" y="31686"/>
                    <a:pt x="29302" y="32115"/>
                  </a:cubicBezTo>
                  <a:cubicBezTo>
                    <a:pt x="30635" y="33400"/>
                    <a:pt x="31659" y="34889"/>
                    <a:pt x="32350" y="36567"/>
                  </a:cubicBezTo>
                  <a:cubicBezTo>
                    <a:pt x="31076" y="34615"/>
                    <a:pt x="29659" y="32805"/>
                    <a:pt x="28123" y="31019"/>
                  </a:cubicBezTo>
                  <a:close/>
                  <a:moveTo>
                    <a:pt x="26611" y="30138"/>
                  </a:moveTo>
                  <a:cubicBezTo>
                    <a:pt x="26718" y="30186"/>
                    <a:pt x="26813" y="30221"/>
                    <a:pt x="26909" y="30269"/>
                  </a:cubicBezTo>
                  <a:cubicBezTo>
                    <a:pt x="26670" y="30448"/>
                    <a:pt x="26539" y="30805"/>
                    <a:pt x="26789" y="31103"/>
                  </a:cubicBezTo>
                  <a:cubicBezTo>
                    <a:pt x="28397" y="33055"/>
                    <a:pt x="29778" y="35043"/>
                    <a:pt x="31076" y="37151"/>
                  </a:cubicBezTo>
                  <a:cubicBezTo>
                    <a:pt x="30790" y="36948"/>
                    <a:pt x="30528" y="36758"/>
                    <a:pt x="30254" y="36556"/>
                  </a:cubicBezTo>
                  <a:cubicBezTo>
                    <a:pt x="29218" y="34210"/>
                    <a:pt x="27468" y="31888"/>
                    <a:pt x="25706" y="30793"/>
                  </a:cubicBezTo>
                  <a:cubicBezTo>
                    <a:pt x="25980" y="30543"/>
                    <a:pt x="26301" y="30329"/>
                    <a:pt x="26611" y="30138"/>
                  </a:cubicBezTo>
                  <a:close/>
                  <a:moveTo>
                    <a:pt x="20682" y="30864"/>
                  </a:moveTo>
                  <a:lnTo>
                    <a:pt x="20682" y="30864"/>
                  </a:lnTo>
                  <a:cubicBezTo>
                    <a:pt x="20503" y="31567"/>
                    <a:pt x="20432" y="32365"/>
                    <a:pt x="20467" y="33293"/>
                  </a:cubicBezTo>
                  <a:cubicBezTo>
                    <a:pt x="20539" y="34686"/>
                    <a:pt x="21146" y="36294"/>
                    <a:pt x="22075" y="37818"/>
                  </a:cubicBezTo>
                  <a:cubicBezTo>
                    <a:pt x="21622" y="37449"/>
                    <a:pt x="21194" y="37056"/>
                    <a:pt x="20789" y="36663"/>
                  </a:cubicBezTo>
                  <a:cubicBezTo>
                    <a:pt x="19908" y="34984"/>
                    <a:pt x="19646" y="33174"/>
                    <a:pt x="20003" y="31222"/>
                  </a:cubicBezTo>
                  <a:cubicBezTo>
                    <a:pt x="20241" y="31091"/>
                    <a:pt x="20467" y="30983"/>
                    <a:pt x="20682" y="30864"/>
                  </a:cubicBezTo>
                  <a:close/>
                  <a:moveTo>
                    <a:pt x="31326" y="29710"/>
                  </a:moveTo>
                  <a:lnTo>
                    <a:pt x="31326" y="29710"/>
                  </a:lnTo>
                  <a:cubicBezTo>
                    <a:pt x="31731" y="29888"/>
                    <a:pt x="32112" y="30126"/>
                    <a:pt x="32504" y="30400"/>
                  </a:cubicBezTo>
                  <a:cubicBezTo>
                    <a:pt x="33338" y="31865"/>
                    <a:pt x="35422" y="36056"/>
                    <a:pt x="35267" y="38889"/>
                  </a:cubicBezTo>
                  <a:cubicBezTo>
                    <a:pt x="35029" y="38996"/>
                    <a:pt x="34743" y="39115"/>
                    <a:pt x="34433" y="39258"/>
                  </a:cubicBezTo>
                  <a:cubicBezTo>
                    <a:pt x="34469" y="38973"/>
                    <a:pt x="34493" y="38699"/>
                    <a:pt x="34493" y="38377"/>
                  </a:cubicBezTo>
                  <a:cubicBezTo>
                    <a:pt x="34481" y="38103"/>
                    <a:pt x="34433" y="37806"/>
                    <a:pt x="34374" y="37508"/>
                  </a:cubicBezTo>
                  <a:cubicBezTo>
                    <a:pt x="34350" y="34829"/>
                    <a:pt x="33159" y="32007"/>
                    <a:pt x="31326" y="29710"/>
                  </a:cubicBezTo>
                  <a:close/>
                  <a:moveTo>
                    <a:pt x="24158" y="33984"/>
                  </a:moveTo>
                  <a:lnTo>
                    <a:pt x="24158" y="33984"/>
                  </a:lnTo>
                  <a:cubicBezTo>
                    <a:pt x="25170" y="36103"/>
                    <a:pt x="26563" y="38008"/>
                    <a:pt x="28290" y="39532"/>
                  </a:cubicBezTo>
                  <a:cubicBezTo>
                    <a:pt x="28421" y="39782"/>
                    <a:pt x="28575" y="40044"/>
                    <a:pt x="28718" y="40306"/>
                  </a:cubicBezTo>
                  <a:cubicBezTo>
                    <a:pt x="27742" y="39413"/>
                    <a:pt x="26801" y="38484"/>
                    <a:pt x="25920" y="37484"/>
                  </a:cubicBezTo>
                  <a:cubicBezTo>
                    <a:pt x="23837" y="36258"/>
                    <a:pt x="23277" y="35079"/>
                    <a:pt x="24158" y="33984"/>
                  </a:cubicBezTo>
                  <a:close/>
                  <a:moveTo>
                    <a:pt x="23622" y="36937"/>
                  </a:moveTo>
                  <a:cubicBezTo>
                    <a:pt x="24813" y="38234"/>
                    <a:pt x="26135" y="39425"/>
                    <a:pt x="26909" y="40330"/>
                  </a:cubicBezTo>
                  <a:cubicBezTo>
                    <a:pt x="26468" y="40139"/>
                    <a:pt x="26075" y="39830"/>
                    <a:pt x="25682" y="39365"/>
                  </a:cubicBezTo>
                  <a:cubicBezTo>
                    <a:pt x="24611" y="38699"/>
                    <a:pt x="23956" y="37841"/>
                    <a:pt x="23622" y="36937"/>
                  </a:cubicBezTo>
                  <a:close/>
                  <a:moveTo>
                    <a:pt x="13883" y="30805"/>
                  </a:moveTo>
                  <a:cubicBezTo>
                    <a:pt x="14455" y="32472"/>
                    <a:pt x="15312" y="34127"/>
                    <a:pt x="16348" y="35698"/>
                  </a:cubicBezTo>
                  <a:cubicBezTo>
                    <a:pt x="17086" y="37615"/>
                    <a:pt x="18098" y="39425"/>
                    <a:pt x="19527" y="41020"/>
                  </a:cubicBezTo>
                  <a:cubicBezTo>
                    <a:pt x="18074" y="40235"/>
                    <a:pt x="16764" y="39246"/>
                    <a:pt x="15740" y="37853"/>
                  </a:cubicBezTo>
                  <a:cubicBezTo>
                    <a:pt x="14693" y="36472"/>
                    <a:pt x="13931" y="35043"/>
                    <a:pt x="13812" y="33258"/>
                  </a:cubicBezTo>
                  <a:cubicBezTo>
                    <a:pt x="13764" y="32722"/>
                    <a:pt x="13740" y="31567"/>
                    <a:pt x="13883" y="30805"/>
                  </a:cubicBezTo>
                  <a:close/>
                  <a:moveTo>
                    <a:pt x="23956" y="42140"/>
                  </a:moveTo>
                  <a:lnTo>
                    <a:pt x="23956" y="42140"/>
                  </a:lnTo>
                  <a:cubicBezTo>
                    <a:pt x="25051" y="42961"/>
                    <a:pt x="26206" y="43604"/>
                    <a:pt x="27337" y="43961"/>
                  </a:cubicBezTo>
                  <a:cubicBezTo>
                    <a:pt x="27170" y="44080"/>
                    <a:pt x="26992" y="44164"/>
                    <a:pt x="26813" y="44259"/>
                  </a:cubicBezTo>
                  <a:cubicBezTo>
                    <a:pt x="25789" y="43783"/>
                    <a:pt x="24813" y="42973"/>
                    <a:pt x="23956" y="42140"/>
                  </a:cubicBezTo>
                  <a:close/>
                  <a:moveTo>
                    <a:pt x="15848" y="39925"/>
                  </a:moveTo>
                  <a:lnTo>
                    <a:pt x="15848" y="39925"/>
                  </a:lnTo>
                  <a:cubicBezTo>
                    <a:pt x="18110" y="41997"/>
                    <a:pt x="21122" y="43545"/>
                    <a:pt x="23920" y="44330"/>
                  </a:cubicBezTo>
                  <a:cubicBezTo>
                    <a:pt x="23932" y="44342"/>
                    <a:pt x="23950" y="44342"/>
                    <a:pt x="23968" y="44342"/>
                  </a:cubicBezTo>
                  <a:cubicBezTo>
                    <a:pt x="23986" y="44342"/>
                    <a:pt x="24003" y="44342"/>
                    <a:pt x="24015" y="44354"/>
                  </a:cubicBezTo>
                  <a:lnTo>
                    <a:pt x="24420" y="44664"/>
                  </a:lnTo>
                  <a:cubicBezTo>
                    <a:pt x="24230" y="44652"/>
                    <a:pt x="24015" y="44628"/>
                    <a:pt x="23825" y="44592"/>
                  </a:cubicBezTo>
                  <a:cubicBezTo>
                    <a:pt x="20420" y="44390"/>
                    <a:pt x="17681" y="42533"/>
                    <a:pt x="15848" y="39925"/>
                  </a:cubicBezTo>
                  <a:close/>
                  <a:moveTo>
                    <a:pt x="31576" y="43533"/>
                  </a:moveTo>
                  <a:cubicBezTo>
                    <a:pt x="31981" y="43759"/>
                    <a:pt x="32433" y="43914"/>
                    <a:pt x="32909" y="43973"/>
                  </a:cubicBezTo>
                  <a:cubicBezTo>
                    <a:pt x="32065" y="44522"/>
                    <a:pt x="31033" y="44846"/>
                    <a:pt x="29780" y="44846"/>
                  </a:cubicBezTo>
                  <a:cubicBezTo>
                    <a:pt x="29621" y="44846"/>
                    <a:pt x="29457" y="44841"/>
                    <a:pt x="29290" y="44830"/>
                  </a:cubicBezTo>
                  <a:cubicBezTo>
                    <a:pt x="29718" y="44604"/>
                    <a:pt x="30135" y="44330"/>
                    <a:pt x="30552" y="44033"/>
                  </a:cubicBezTo>
                  <a:cubicBezTo>
                    <a:pt x="30909" y="43914"/>
                    <a:pt x="31254" y="43759"/>
                    <a:pt x="31576" y="43533"/>
                  </a:cubicBezTo>
                  <a:close/>
                  <a:moveTo>
                    <a:pt x="21039" y="45759"/>
                  </a:moveTo>
                  <a:lnTo>
                    <a:pt x="21039" y="45759"/>
                  </a:lnTo>
                  <a:cubicBezTo>
                    <a:pt x="21998" y="46017"/>
                    <a:pt x="22982" y="46150"/>
                    <a:pt x="23968" y="46150"/>
                  </a:cubicBezTo>
                  <a:cubicBezTo>
                    <a:pt x="24757" y="46150"/>
                    <a:pt x="25547" y="46065"/>
                    <a:pt x="26325" y="45890"/>
                  </a:cubicBezTo>
                  <a:cubicBezTo>
                    <a:pt x="27063" y="46307"/>
                    <a:pt x="27849" y="46676"/>
                    <a:pt x="28623" y="46890"/>
                  </a:cubicBezTo>
                  <a:cubicBezTo>
                    <a:pt x="27936" y="47022"/>
                    <a:pt x="27235" y="47087"/>
                    <a:pt x="26528" y="47087"/>
                  </a:cubicBezTo>
                  <a:cubicBezTo>
                    <a:pt x="24676" y="47087"/>
                    <a:pt x="22788" y="46638"/>
                    <a:pt x="21039" y="45759"/>
                  </a:cubicBezTo>
                  <a:close/>
                  <a:moveTo>
                    <a:pt x="29377" y="0"/>
                  </a:moveTo>
                  <a:cubicBezTo>
                    <a:pt x="29260" y="0"/>
                    <a:pt x="29135" y="24"/>
                    <a:pt x="29004" y="75"/>
                  </a:cubicBezTo>
                  <a:cubicBezTo>
                    <a:pt x="12454" y="6397"/>
                    <a:pt x="0" y="43259"/>
                    <a:pt x="22860" y="49676"/>
                  </a:cubicBezTo>
                  <a:cubicBezTo>
                    <a:pt x="24041" y="50009"/>
                    <a:pt x="25216" y="50166"/>
                    <a:pt x="26363" y="50166"/>
                  </a:cubicBezTo>
                  <a:cubicBezTo>
                    <a:pt x="32982" y="50166"/>
                    <a:pt x="38707" y="44944"/>
                    <a:pt x="39529" y="38044"/>
                  </a:cubicBezTo>
                  <a:cubicBezTo>
                    <a:pt x="40584" y="29154"/>
                    <a:pt x="32601" y="22601"/>
                    <a:pt x="24283" y="22601"/>
                  </a:cubicBezTo>
                  <a:cubicBezTo>
                    <a:pt x="24245" y="22601"/>
                    <a:pt x="24208" y="22601"/>
                    <a:pt x="24170" y="22601"/>
                  </a:cubicBezTo>
                  <a:cubicBezTo>
                    <a:pt x="23611" y="15255"/>
                    <a:pt x="25920" y="9600"/>
                    <a:pt x="29790" y="3254"/>
                  </a:cubicBezTo>
                  <a:cubicBezTo>
                    <a:pt x="30040" y="2837"/>
                    <a:pt x="29968" y="2420"/>
                    <a:pt x="29742" y="2111"/>
                  </a:cubicBezTo>
                  <a:cubicBezTo>
                    <a:pt x="29778" y="2099"/>
                    <a:pt x="29814" y="2063"/>
                    <a:pt x="29837" y="2051"/>
                  </a:cubicBezTo>
                  <a:cubicBezTo>
                    <a:pt x="30727" y="1511"/>
                    <a:pt x="30317" y="0"/>
                    <a:pt x="293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640" name="Google Shape;3640;p54"/>
          <p:cNvPicPr preferRelativeResize="0"/>
          <p:nvPr/>
        </p:nvPicPr>
        <p:blipFill rotWithShape="1">
          <a:blip r:embed="rId3">
            <a:alphaModFix/>
          </a:blip>
          <a:srcRect b="0" l="0" r="0" t="0"/>
          <a:stretch/>
        </p:blipFill>
        <p:spPr>
          <a:xfrm>
            <a:off x="599675" y="542038"/>
            <a:ext cx="2020200" cy="2020200"/>
          </a:xfrm>
          <a:prstGeom prst="ellipse">
            <a:avLst/>
          </a:prstGeom>
          <a:noFill/>
          <a:ln>
            <a:noFill/>
          </a:ln>
        </p:spPr>
      </p:pic>
    </p:spTree>
  </p:cSld>
  <p:clrMapOvr>
    <a:masterClrMapping/>
  </p:clrMapOvr>
</p:sld>
</file>

<file path=ppt/slides/slide18.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3644" name="Shape 3644"/>
        <p:cNvGrpSpPr/>
        <p:nvPr/>
      </p:nvGrpSpPr>
      <p:grpSpPr>
        <a:xfrm>
          <a:off x="0" y="0"/>
          <a:ext cx="0" cy="0"/>
          <a:chOff x="0" y="0"/>
          <a:chExt cx="0" cy="0"/>
        </a:xfrm>
      </p:grpSpPr>
      <p:pic>
        <p:nvPicPr>
          <p:cNvPr id="3645" name="Google Shape;3645;p55"/>
          <p:cNvPicPr preferRelativeResize="0"/>
          <p:nvPr/>
        </p:nvPicPr>
        <p:blipFill rotWithShape="1">
          <a:blip r:embed="rId3">
            <a:alphaModFix/>
          </a:blip>
          <a:srcRect l="26" r="28"/>
          <a:stretch/>
        </p:blipFill>
        <p:spPr>
          <a:xfrm>
            <a:off x="550000" y="-72700"/>
            <a:ext cx="8044002" cy="5288901"/>
          </a:xfrm>
          <a:prstGeom prst="rect">
            <a:avLst/>
          </a:prstGeom>
          <a:noFill/>
          <a:ln>
            <a:noFill/>
          </a:ln>
        </p:spPr>
      </p:pic>
    </p:spTree>
  </p:cSld>
  <p:clrMapOvr>
    <a:masterClrMapping/>
  </p:clrMapOvr>
</p:sld>
</file>

<file path=ppt/slides/slide19.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3649" name="Shape 3649"/>
        <p:cNvGrpSpPr/>
        <p:nvPr/>
      </p:nvGrpSpPr>
      <p:grpSpPr>
        <a:xfrm>
          <a:off x="0" y="0"/>
          <a:ext cx="0" cy="0"/>
          <a:chOff x="0" y="0"/>
          <a:chExt cx="0" cy="0"/>
        </a:xfrm>
      </p:grpSpPr>
      <p:pic>
        <p:nvPicPr>
          <p:cNvPr id="3650" name="Google Shape;3650;p56"/>
          <p:cNvPicPr preferRelativeResize="0"/>
          <p:nvPr/>
        </p:nvPicPr>
        <p:blipFill rotWithShape="1">
          <a:blip r:embed="rId3">
            <a:alphaModFix/>
          </a:blip>
          <a:srcRect l="26" r="28"/>
          <a:stretch/>
        </p:blipFill>
        <p:spPr>
          <a:xfrm>
            <a:off x="550000" y="-72700"/>
            <a:ext cx="8044002" cy="5288901"/>
          </a:xfrm>
          <a:prstGeom prst="rect">
            <a:avLst/>
          </a:prstGeom>
          <a:noFill/>
          <a:ln>
            <a:noFill/>
          </a:ln>
        </p:spPr>
      </p:pic>
      <p:grpSp>
        <p:nvGrpSpPr>
          <p:cNvPr id="3651" name="Google Shape;3651;p56"/>
          <p:cNvGrpSpPr/>
          <p:nvPr/>
        </p:nvGrpSpPr>
        <p:grpSpPr>
          <a:xfrm>
            <a:off x="2107675" y="765950"/>
            <a:ext cx="1227000" cy="1227000"/>
            <a:chOff x="1725550" y="817450"/>
            <a:chExt cx="1227000" cy="1227000"/>
          </a:xfrm>
        </p:grpSpPr>
        <p:sp>
          <p:nvSpPr>
            <p:cNvPr id="3652" name="Google Shape;3652;p56"/>
            <p:cNvSpPr/>
            <p:nvPr/>
          </p:nvSpPr>
          <p:spPr>
            <a:xfrm>
              <a:off x="1725550" y="817450"/>
              <a:ext cx="1227000" cy="1227000"/>
            </a:xfrm>
            <a:prstGeom prst="rect">
              <a:avLst/>
            </a:prstGeom>
            <a:solidFill>
              <a:schemeClr val="accent5"/>
            </a:solidFill>
            <a:ln>
              <a:noFill/>
            </a:ln>
            <a:effectLst>
              <a:outerShdw algn="bl" blurRad="200025" dir="5400000" dist="19050" rotWithShape="0">
                <a:srgbClr val="000000">
                  <a:alpha val="50000"/>
                </a:srgbClr>
              </a:outerShdw>
            </a:effectLst>
          </p:spPr>
          <p:txBody>
            <a:bodyPr anchor="ctr" anchorCtr="0" bIns="91425" lIns="91425" rIns="91425" spcFirstLastPara="1" tIns="91425" wrap="square">
              <a:noAutofit/>
            </a:bodyPr>
            <a:lstStyle/>
            <a:p>
              <a:pPr algn="ctr" indent="0" lvl="0" marL="0" rtl="0">
                <a:spcBef>
                  <a:spcPts val="0"/>
                </a:spcBef>
                <a:spcAft>
                  <a:spcPts val="0"/>
                </a:spcAft>
                <a:buNone/>
              </a:pPr>
              <a:r>
                <a:t/>
              </a:r>
              <a:endParaRPr>
                <a:solidFill>
                  <a:schemeClr val="accent5"/>
                </a:solidFill>
                <a:latin typeface="Livvic"/>
                <a:ea typeface="Livvic"/>
                <a:cs typeface="Livvic"/>
                <a:sym typeface="Livvic"/>
              </a:endParaRPr>
            </a:p>
          </p:txBody>
        </p:sp>
        <p:sp>
          <p:nvSpPr>
            <p:cNvPr id="3653" name="Google Shape;3653;p56"/>
            <p:cNvSpPr txBox="1"/>
            <p:nvPr/>
          </p:nvSpPr>
          <p:spPr>
            <a:xfrm>
              <a:off x="1781500" y="873400"/>
              <a:ext cx="1115100" cy="1115100"/>
            </a:xfrm>
            <a:prstGeom prst="rect">
              <a:avLst/>
            </a:prstGeom>
            <a:noFill/>
            <a:ln>
              <a:noFill/>
            </a:ln>
          </p:spPr>
          <p:txBody>
            <a:bodyPr anchor="t" anchorCtr="0" bIns="91425" lIns="91425" rIns="91425" spcFirstLastPara="1" tIns="91425" wrap="square">
              <a:noAutofit/>
            </a:bodyPr>
            <a:lstStyle/>
            <a:p>
              <a:pPr algn="l" indent="0" lvl="0" marL="0" rtl="0">
                <a:spcBef>
                  <a:spcPts val="0"/>
                </a:spcBef>
                <a:spcAft>
                  <a:spcPts val="0"/>
                </a:spcAft>
                <a:buNone/>
              </a:pPr>
              <a:r>
                <a:rPr lang="en" sz="1100">
                  <a:latin typeface="Livvic"/>
                  <a:ea typeface="Livvic"/>
                  <a:cs typeface="Livvic"/>
                  <a:sym typeface="Livvic"/>
                </a:rPr>
                <a:t>“I like to utilize AI to look back on memories in new, exciting ways”</a:t>
              </a:r>
              <a:endParaRPr sz="1100">
                <a:latin typeface="Livvic"/>
                <a:ea typeface="Livvic"/>
                <a:cs typeface="Livvic"/>
                <a:sym typeface="Livvic"/>
              </a:endParaRPr>
            </a:p>
          </p:txBody>
        </p:sp>
      </p:grpSp>
      <p:grpSp>
        <p:nvGrpSpPr>
          <p:cNvPr id="3654" name="Google Shape;3654;p56"/>
          <p:cNvGrpSpPr/>
          <p:nvPr/>
        </p:nvGrpSpPr>
        <p:grpSpPr>
          <a:xfrm>
            <a:off x="1926975" y="3223050"/>
            <a:ext cx="1227000" cy="1227000"/>
            <a:chOff x="1725550" y="817450"/>
            <a:chExt cx="1227000" cy="1227000"/>
          </a:xfrm>
        </p:grpSpPr>
        <p:sp>
          <p:nvSpPr>
            <p:cNvPr id="3655" name="Google Shape;3655;p56"/>
            <p:cNvSpPr/>
            <p:nvPr/>
          </p:nvSpPr>
          <p:spPr>
            <a:xfrm>
              <a:off x="1725550" y="817450"/>
              <a:ext cx="1227000" cy="1227000"/>
            </a:xfrm>
            <a:prstGeom prst="rect">
              <a:avLst/>
            </a:prstGeom>
            <a:solidFill>
              <a:schemeClr val="accent5"/>
            </a:solidFill>
            <a:ln>
              <a:noFill/>
            </a:ln>
            <a:effectLst>
              <a:outerShdw algn="bl" blurRad="200025" dir="5400000" dist="19050" rotWithShape="0">
                <a:srgbClr val="000000">
                  <a:alpha val="50000"/>
                </a:srgbClr>
              </a:outerShdw>
            </a:effectLst>
          </p:spPr>
          <p:txBody>
            <a:bodyPr anchor="ctr" anchorCtr="0" bIns="91425" lIns="91425" rIns="91425" spcFirstLastPara="1" tIns="91425" wrap="square">
              <a:noAutofit/>
            </a:bodyPr>
            <a:lstStyle/>
            <a:p>
              <a:pPr algn="ctr" indent="0" lvl="0" marL="0" rtl="0">
                <a:spcBef>
                  <a:spcPts val="0"/>
                </a:spcBef>
                <a:spcAft>
                  <a:spcPts val="0"/>
                </a:spcAft>
                <a:buNone/>
              </a:pPr>
              <a:r>
                <a:t/>
              </a:r>
              <a:endParaRPr>
                <a:solidFill>
                  <a:schemeClr val="accent5"/>
                </a:solidFill>
                <a:latin typeface="Livvic"/>
                <a:ea typeface="Livvic"/>
                <a:cs typeface="Livvic"/>
                <a:sym typeface="Livvic"/>
              </a:endParaRPr>
            </a:p>
          </p:txBody>
        </p:sp>
        <p:sp>
          <p:nvSpPr>
            <p:cNvPr id="3656" name="Google Shape;3656;p56"/>
            <p:cNvSpPr txBox="1"/>
            <p:nvPr/>
          </p:nvSpPr>
          <p:spPr>
            <a:xfrm>
              <a:off x="1781500" y="873400"/>
              <a:ext cx="1115100" cy="1115100"/>
            </a:xfrm>
            <a:prstGeom prst="rect">
              <a:avLst/>
            </a:prstGeom>
            <a:noFill/>
            <a:ln>
              <a:noFill/>
            </a:ln>
          </p:spPr>
          <p:txBody>
            <a:bodyPr anchor="t" anchorCtr="0" bIns="91425" lIns="91425" rIns="91425" spcFirstLastPara="1" tIns="91425" wrap="square">
              <a:noAutofit/>
            </a:bodyPr>
            <a:lstStyle/>
            <a:p>
              <a:pPr algn="l" indent="0" lvl="0" marL="0" rtl="0">
                <a:spcBef>
                  <a:spcPts val="0"/>
                </a:spcBef>
                <a:spcAft>
                  <a:spcPts val="0"/>
                </a:spcAft>
                <a:buNone/>
              </a:pPr>
              <a:r>
                <a:rPr lang="en" sz="1000">
                  <a:latin typeface="Livvic"/>
                  <a:ea typeface="Livvic"/>
                  <a:cs typeface="Livvic"/>
                  <a:sym typeface="Livvic"/>
                </a:rPr>
                <a:t>Has been using Candid, a video journaling app, every day for the last 9 months</a:t>
              </a:r>
              <a:endParaRPr sz="1000">
                <a:latin typeface="Livvic"/>
                <a:ea typeface="Livvic"/>
                <a:cs typeface="Livvic"/>
                <a:sym typeface="Livvic"/>
              </a:endParaRPr>
            </a:p>
          </p:txBody>
        </p:sp>
      </p:grpSp>
      <p:grpSp>
        <p:nvGrpSpPr>
          <p:cNvPr id="3657" name="Google Shape;3657;p56"/>
          <p:cNvGrpSpPr/>
          <p:nvPr/>
        </p:nvGrpSpPr>
        <p:grpSpPr>
          <a:xfrm>
            <a:off x="5951675" y="3481400"/>
            <a:ext cx="1227000" cy="1227000"/>
            <a:chOff x="1725550" y="817450"/>
            <a:chExt cx="1227000" cy="1227000"/>
          </a:xfrm>
        </p:grpSpPr>
        <p:sp>
          <p:nvSpPr>
            <p:cNvPr id="3658" name="Google Shape;3658;p56"/>
            <p:cNvSpPr/>
            <p:nvPr/>
          </p:nvSpPr>
          <p:spPr>
            <a:xfrm>
              <a:off x="1725550" y="817450"/>
              <a:ext cx="1227000" cy="1227000"/>
            </a:xfrm>
            <a:prstGeom prst="rect">
              <a:avLst/>
            </a:prstGeom>
            <a:solidFill>
              <a:schemeClr val="accent5"/>
            </a:solidFill>
            <a:ln>
              <a:noFill/>
            </a:ln>
            <a:effectLst>
              <a:outerShdw algn="bl" blurRad="200025" dir="5400000" dist="19050" rotWithShape="0">
                <a:srgbClr val="000000">
                  <a:alpha val="50000"/>
                </a:srgbClr>
              </a:outerShdw>
            </a:effectLst>
          </p:spPr>
          <p:txBody>
            <a:bodyPr anchor="ctr" anchorCtr="0" bIns="91425" lIns="91425" rIns="91425" spcFirstLastPara="1" tIns="91425" wrap="square">
              <a:noAutofit/>
            </a:bodyPr>
            <a:lstStyle/>
            <a:p>
              <a:pPr algn="ctr" indent="0" lvl="0" marL="0" rtl="0">
                <a:spcBef>
                  <a:spcPts val="0"/>
                </a:spcBef>
                <a:spcAft>
                  <a:spcPts val="0"/>
                </a:spcAft>
                <a:buNone/>
              </a:pPr>
              <a:r>
                <a:t/>
              </a:r>
              <a:endParaRPr>
                <a:solidFill>
                  <a:schemeClr val="accent5"/>
                </a:solidFill>
                <a:latin typeface="Livvic"/>
                <a:ea typeface="Livvic"/>
                <a:cs typeface="Livvic"/>
                <a:sym typeface="Livvic"/>
              </a:endParaRPr>
            </a:p>
          </p:txBody>
        </p:sp>
        <p:sp>
          <p:nvSpPr>
            <p:cNvPr id="3659" name="Google Shape;3659;p56"/>
            <p:cNvSpPr txBox="1"/>
            <p:nvPr/>
          </p:nvSpPr>
          <p:spPr>
            <a:xfrm>
              <a:off x="1781500" y="873400"/>
              <a:ext cx="1115100" cy="1115100"/>
            </a:xfrm>
            <a:prstGeom prst="rect">
              <a:avLst/>
            </a:prstGeom>
            <a:noFill/>
            <a:ln>
              <a:noFill/>
            </a:ln>
          </p:spPr>
          <p:txBody>
            <a:bodyPr anchor="t" anchorCtr="0" bIns="91425" lIns="91425" rIns="91425" spcFirstLastPara="1" tIns="91425" wrap="square">
              <a:noAutofit/>
            </a:bodyPr>
            <a:lstStyle/>
            <a:p>
              <a:pPr algn="l" indent="0" lvl="0" marL="0" rtl="0">
                <a:spcBef>
                  <a:spcPts val="0"/>
                </a:spcBef>
                <a:spcAft>
                  <a:spcPts val="0"/>
                </a:spcAft>
                <a:buNone/>
              </a:pPr>
              <a:r>
                <a:rPr lang="en" sz="1000">
                  <a:latin typeface="Livvic"/>
                  <a:ea typeface="Livvic"/>
                  <a:cs typeface="Livvic"/>
                  <a:sym typeface="Livvic"/>
                </a:rPr>
                <a:t>Being reflective in life is one of the greatest ways to grow as a person</a:t>
              </a:r>
              <a:endParaRPr sz="1000">
                <a:latin typeface="Livvic"/>
                <a:ea typeface="Livvic"/>
                <a:cs typeface="Livvic"/>
                <a:sym typeface="Livvic"/>
              </a:endParaRPr>
            </a:p>
          </p:txBody>
        </p:sp>
      </p:grpSp>
      <p:grpSp>
        <p:nvGrpSpPr>
          <p:cNvPr id="3660" name="Google Shape;3660;p56"/>
          <p:cNvGrpSpPr/>
          <p:nvPr/>
        </p:nvGrpSpPr>
        <p:grpSpPr>
          <a:xfrm>
            <a:off x="6379825" y="405625"/>
            <a:ext cx="1227150" cy="1227000"/>
            <a:chOff x="1725400" y="817450"/>
            <a:chExt cx="1227150" cy="1227000"/>
          </a:xfrm>
        </p:grpSpPr>
        <p:sp>
          <p:nvSpPr>
            <p:cNvPr id="3661" name="Google Shape;3661;p56"/>
            <p:cNvSpPr/>
            <p:nvPr/>
          </p:nvSpPr>
          <p:spPr>
            <a:xfrm>
              <a:off x="1725550" y="817450"/>
              <a:ext cx="1227000" cy="1227000"/>
            </a:xfrm>
            <a:prstGeom prst="rect">
              <a:avLst/>
            </a:prstGeom>
            <a:solidFill>
              <a:schemeClr val="accent5"/>
            </a:solidFill>
            <a:ln>
              <a:noFill/>
            </a:ln>
            <a:effectLst>
              <a:outerShdw algn="bl" blurRad="200025" dir="5400000" dist="19050" rotWithShape="0">
                <a:srgbClr val="000000">
                  <a:alpha val="50000"/>
                </a:srgbClr>
              </a:outerShdw>
            </a:effectLst>
          </p:spPr>
          <p:txBody>
            <a:bodyPr anchor="ctr" anchorCtr="0" bIns="91425" lIns="91425" rIns="91425" spcFirstLastPara="1" tIns="91425" wrap="square">
              <a:noAutofit/>
            </a:bodyPr>
            <a:lstStyle/>
            <a:p>
              <a:pPr algn="ctr" indent="0" lvl="0" marL="0" rtl="0">
                <a:spcBef>
                  <a:spcPts val="0"/>
                </a:spcBef>
                <a:spcAft>
                  <a:spcPts val="0"/>
                </a:spcAft>
                <a:buNone/>
              </a:pPr>
              <a:r>
                <a:t/>
              </a:r>
              <a:endParaRPr>
                <a:solidFill>
                  <a:schemeClr val="accent5"/>
                </a:solidFill>
                <a:latin typeface="Livvic"/>
                <a:ea typeface="Livvic"/>
                <a:cs typeface="Livvic"/>
                <a:sym typeface="Livvic"/>
              </a:endParaRPr>
            </a:p>
          </p:txBody>
        </p:sp>
        <p:sp>
          <p:nvSpPr>
            <p:cNvPr id="3662" name="Google Shape;3662;p56"/>
            <p:cNvSpPr txBox="1"/>
            <p:nvPr/>
          </p:nvSpPr>
          <p:spPr>
            <a:xfrm>
              <a:off x="1725400" y="873400"/>
              <a:ext cx="1227000" cy="1115100"/>
            </a:xfrm>
            <a:prstGeom prst="rect">
              <a:avLst/>
            </a:prstGeom>
            <a:noFill/>
            <a:ln>
              <a:noFill/>
            </a:ln>
          </p:spPr>
          <p:txBody>
            <a:bodyPr anchor="t" anchorCtr="0" bIns="91425" lIns="91425" rIns="91425" spcFirstLastPara="1" tIns="91425" wrap="square">
              <a:noAutofit/>
            </a:bodyPr>
            <a:lstStyle/>
            <a:p>
              <a:pPr algn="l" indent="0" lvl="0" marL="0" rtl="0">
                <a:spcBef>
                  <a:spcPts val="0"/>
                </a:spcBef>
                <a:spcAft>
                  <a:spcPts val="0"/>
                </a:spcAft>
                <a:buNone/>
              </a:pPr>
              <a:r>
                <a:rPr lang="en" sz="1000">
                  <a:latin typeface="Livvic"/>
                  <a:ea typeface="Livvic"/>
                  <a:cs typeface="Livvic"/>
                  <a:sym typeface="Livvic"/>
                </a:rPr>
                <a:t>Places a lot of value in capturing authentic, smaller, moments from the day</a:t>
              </a:r>
              <a:endParaRPr sz="1000">
                <a:latin typeface="Livvic"/>
                <a:ea typeface="Livvic"/>
                <a:cs typeface="Livvic"/>
                <a:sym typeface="Livvic"/>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6" name="Shape 3666"/>
        <p:cNvGrpSpPr/>
        <p:nvPr/>
      </p:nvGrpSpPr>
      <p:grpSpPr>
        <a:xfrm>
          <a:off x="0" y="0"/>
          <a:ext cx="0" cy="0"/>
          <a:chOff x="0" y="0"/>
          <a:chExt cx="0" cy="0"/>
        </a:xfrm>
      </p:grpSpPr>
      <p:sp>
        <p:nvSpPr>
          <p:cNvPr id="3667" name="Google Shape;3667;p57"/>
          <p:cNvSpPr txBox="1"/>
          <p:nvPr>
            <p:ph type="title"/>
          </p:nvPr>
        </p:nvSpPr>
        <p:spPr>
          <a:xfrm>
            <a:off x="3352427" y="984750"/>
            <a:ext cx="2403900" cy="67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Zane</a:t>
            </a:r>
            <a:endParaRPr/>
          </a:p>
        </p:txBody>
      </p:sp>
      <p:sp>
        <p:nvSpPr>
          <p:cNvPr id="3668" name="Google Shape;3668;p57"/>
          <p:cNvSpPr txBox="1"/>
          <p:nvPr>
            <p:ph idx="1" type="subTitle"/>
          </p:nvPr>
        </p:nvSpPr>
        <p:spPr>
          <a:xfrm>
            <a:off x="3352400" y="1526775"/>
            <a:ext cx="2403900" cy="57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 Candid Office</a:t>
            </a:r>
            <a:endParaRPr>
              <a:solidFill>
                <a:schemeClr val="dk1"/>
              </a:solidFill>
            </a:endParaRPr>
          </a:p>
          <a:p>
            <a:pPr indent="0" lvl="0" marL="0" rtl="0" algn="l">
              <a:spcBef>
                <a:spcPts val="0"/>
              </a:spcBef>
              <a:spcAft>
                <a:spcPts val="0"/>
              </a:spcAft>
              <a:buNone/>
            </a:pPr>
            <a:r>
              <a:rPr i="1" lang="en">
                <a:solidFill>
                  <a:schemeClr val="dk2"/>
                </a:solidFill>
              </a:rPr>
              <a:t>domain expert</a:t>
            </a:r>
            <a:endParaRPr>
              <a:solidFill>
                <a:schemeClr val="dk1"/>
              </a:solidFill>
            </a:endParaRPr>
          </a:p>
        </p:txBody>
      </p:sp>
      <p:sp>
        <p:nvSpPr>
          <p:cNvPr id="3669" name="Google Shape;3669;p57"/>
          <p:cNvSpPr/>
          <p:nvPr/>
        </p:nvSpPr>
        <p:spPr>
          <a:xfrm>
            <a:off x="3175812" y="797747"/>
            <a:ext cx="2724557" cy="1475604"/>
          </a:xfrm>
          <a:custGeom>
            <a:rect b="b" l="l" r="r" t="t"/>
            <a:pathLst>
              <a:path extrusionOk="0" h="25786" w="17617">
                <a:moveTo>
                  <a:pt x="108" y="1"/>
                </a:moveTo>
                <a:lnTo>
                  <a:pt x="95" y="5963"/>
                </a:lnTo>
                <a:cubicBezTo>
                  <a:pt x="95" y="6968"/>
                  <a:pt x="91" y="7953"/>
                  <a:pt x="91" y="8925"/>
                </a:cubicBezTo>
                <a:cubicBezTo>
                  <a:pt x="87" y="9836"/>
                  <a:pt x="79" y="10772"/>
                  <a:pt x="71" y="11719"/>
                </a:cubicBezTo>
                <a:cubicBezTo>
                  <a:pt x="58" y="12655"/>
                  <a:pt x="54" y="13664"/>
                  <a:pt x="54" y="14571"/>
                </a:cubicBezTo>
                <a:lnTo>
                  <a:pt x="54" y="17193"/>
                </a:lnTo>
                <a:cubicBezTo>
                  <a:pt x="54" y="17608"/>
                  <a:pt x="58" y="18018"/>
                  <a:pt x="54" y="18408"/>
                </a:cubicBezTo>
                <a:cubicBezTo>
                  <a:pt x="54" y="18794"/>
                  <a:pt x="50" y="19159"/>
                  <a:pt x="50" y="19536"/>
                </a:cubicBezTo>
                <a:cubicBezTo>
                  <a:pt x="42" y="20287"/>
                  <a:pt x="34" y="21034"/>
                  <a:pt x="26" y="21777"/>
                </a:cubicBezTo>
                <a:cubicBezTo>
                  <a:pt x="21" y="22146"/>
                  <a:pt x="17" y="22519"/>
                  <a:pt x="13" y="22884"/>
                </a:cubicBezTo>
                <a:cubicBezTo>
                  <a:pt x="13" y="23069"/>
                  <a:pt x="9" y="23254"/>
                  <a:pt x="9" y="23434"/>
                </a:cubicBezTo>
                <a:lnTo>
                  <a:pt x="9" y="23935"/>
                </a:lnTo>
                <a:lnTo>
                  <a:pt x="1" y="25724"/>
                </a:lnTo>
                <a:lnTo>
                  <a:pt x="309" y="25724"/>
                </a:lnTo>
                <a:lnTo>
                  <a:pt x="3300" y="25740"/>
                </a:lnTo>
                <a:lnTo>
                  <a:pt x="5179" y="25744"/>
                </a:lnTo>
                <a:lnTo>
                  <a:pt x="7793" y="25761"/>
                </a:lnTo>
                <a:cubicBezTo>
                  <a:pt x="8104" y="25762"/>
                  <a:pt x="8403" y="25763"/>
                  <a:pt x="8692" y="25763"/>
                </a:cubicBezTo>
                <a:cubicBezTo>
                  <a:pt x="9270" y="25763"/>
                  <a:pt x="9806" y="25761"/>
                  <a:pt x="10304" y="25761"/>
                </a:cubicBezTo>
                <a:lnTo>
                  <a:pt x="12294" y="25757"/>
                </a:lnTo>
                <a:cubicBezTo>
                  <a:pt x="12873" y="25757"/>
                  <a:pt x="13447" y="25765"/>
                  <a:pt x="13973" y="25769"/>
                </a:cubicBezTo>
                <a:cubicBezTo>
                  <a:pt x="15027" y="25777"/>
                  <a:pt x="15918" y="25785"/>
                  <a:pt x="16545" y="25785"/>
                </a:cubicBezTo>
                <a:cubicBezTo>
                  <a:pt x="17173" y="25781"/>
                  <a:pt x="17526" y="25769"/>
                  <a:pt x="17563" y="25749"/>
                </a:cubicBezTo>
                <a:cubicBezTo>
                  <a:pt x="17596" y="25728"/>
                  <a:pt x="17317" y="25703"/>
                  <a:pt x="16783" y="25675"/>
                </a:cubicBezTo>
                <a:cubicBezTo>
                  <a:pt x="16246" y="25646"/>
                  <a:pt x="15470" y="25609"/>
                  <a:pt x="14395" y="25572"/>
                </a:cubicBezTo>
                <a:cubicBezTo>
                  <a:pt x="13858" y="25552"/>
                  <a:pt x="13238" y="25535"/>
                  <a:pt x="12528" y="25523"/>
                </a:cubicBezTo>
                <a:cubicBezTo>
                  <a:pt x="11814" y="25511"/>
                  <a:pt x="11059" y="25502"/>
                  <a:pt x="10300" y="25498"/>
                </a:cubicBezTo>
                <a:cubicBezTo>
                  <a:pt x="9541" y="25494"/>
                  <a:pt x="8774" y="25494"/>
                  <a:pt x="8035" y="25486"/>
                </a:cubicBezTo>
                <a:lnTo>
                  <a:pt x="5405" y="25461"/>
                </a:lnTo>
                <a:lnTo>
                  <a:pt x="3481" y="25449"/>
                </a:lnTo>
                <a:lnTo>
                  <a:pt x="420" y="25441"/>
                </a:lnTo>
                <a:lnTo>
                  <a:pt x="276" y="25441"/>
                </a:lnTo>
                <a:lnTo>
                  <a:pt x="280" y="23988"/>
                </a:lnTo>
                <a:cubicBezTo>
                  <a:pt x="284" y="23644"/>
                  <a:pt x="284" y="23328"/>
                  <a:pt x="284" y="22999"/>
                </a:cubicBezTo>
                <a:cubicBezTo>
                  <a:pt x="284" y="22667"/>
                  <a:pt x="288" y="22322"/>
                  <a:pt x="288" y="21965"/>
                </a:cubicBezTo>
                <a:cubicBezTo>
                  <a:pt x="296" y="21243"/>
                  <a:pt x="301" y="20468"/>
                  <a:pt x="309" y="19631"/>
                </a:cubicBezTo>
                <a:cubicBezTo>
                  <a:pt x="313" y="18777"/>
                  <a:pt x="309" y="17903"/>
                  <a:pt x="309" y="17041"/>
                </a:cubicBezTo>
                <a:cubicBezTo>
                  <a:pt x="305" y="16188"/>
                  <a:pt x="301" y="15310"/>
                  <a:pt x="301" y="14411"/>
                </a:cubicBezTo>
                <a:cubicBezTo>
                  <a:pt x="296" y="13517"/>
                  <a:pt x="296" y="12676"/>
                  <a:pt x="305" y="11728"/>
                </a:cubicBezTo>
                <a:cubicBezTo>
                  <a:pt x="309" y="10792"/>
                  <a:pt x="313" y="9803"/>
                  <a:pt x="313" y="8761"/>
                </a:cubicBezTo>
                <a:cubicBezTo>
                  <a:pt x="313" y="7780"/>
                  <a:pt x="309" y="6783"/>
                  <a:pt x="309" y="5774"/>
                </a:cubicBezTo>
                <a:cubicBezTo>
                  <a:pt x="309" y="3964"/>
                  <a:pt x="305" y="2122"/>
                  <a:pt x="301" y="177"/>
                </a:cubicBezTo>
                <a:lnTo>
                  <a:pt x="6858" y="165"/>
                </a:lnTo>
                <a:lnTo>
                  <a:pt x="10321" y="152"/>
                </a:lnTo>
                <a:cubicBezTo>
                  <a:pt x="10468" y="152"/>
                  <a:pt x="10616" y="152"/>
                  <a:pt x="10764" y="152"/>
                </a:cubicBezTo>
                <a:cubicBezTo>
                  <a:pt x="11720" y="152"/>
                  <a:pt x="12691" y="162"/>
                  <a:pt x="13689" y="173"/>
                </a:cubicBezTo>
                <a:cubicBezTo>
                  <a:pt x="14268" y="177"/>
                  <a:pt x="14847" y="177"/>
                  <a:pt x="15454" y="177"/>
                </a:cubicBezTo>
                <a:cubicBezTo>
                  <a:pt x="16061" y="177"/>
                  <a:pt x="16640" y="173"/>
                  <a:pt x="17198" y="165"/>
                </a:cubicBezTo>
                <a:lnTo>
                  <a:pt x="17407" y="165"/>
                </a:lnTo>
                <a:lnTo>
                  <a:pt x="17407" y="193"/>
                </a:lnTo>
                <a:lnTo>
                  <a:pt x="17407" y="370"/>
                </a:lnTo>
                <a:cubicBezTo>
                  <a:pt x="17407" y="489"/>
                  <a:pt x="17411" y="608"/>
                  <a:pt x="17411" y="723"/>
                </a:cubicBezTo>
                <a:cubicBezTo>
                  <a:pt x="17411" y="957"/>
                  <a:pt x="17415" y="1190"/>
                  <a:pt x="17415" y="1416"/>
                </a:cubicBezTo>
                <a:cubicBezTo>
                  <a:pt x="17415" y="1872"/>
                  <a:pt x="17419" y="2319"/>
                  <a:pt x="17415" y="2766"/>
                </a:cubicBezTo>
                <a:cubicBezTo>
                  <a:pt x="17407" y="3792"/>
                  <a:pt x="17399" y="4830"/>
                  <a:pt x="17391" y="5885"/>
                </a:cubicBezTo>
                <a:cubicBezTo>
                  <a:pt x="17386" y="6951"/>
                  <a:pt x="17391" y="7998"/>
                  <a:pt x="17391" y="8970"/>
                </a:cubicBezTo>
                <a:cubicBezTo>
                  <a:pt x="17395" y="9955"/>
                  <a:pt x="17395" y="10866"/>
                  <a:pt x="17395" y="11765"/>
                </a:cubicBezTo>
                <a:cubicBezTo>
                  <a:pt x="17399" y="12712"/>
                  <a:pt x="17399" y="13611"/>
                  <a:pt x="17403" y="14444"/>
                </a:cubicBezTo>
                <a:cubicBezTo>
                  <a:pt x="17407" y="15277"/>
                  <a:pt x="17407" y="16077"/>
                  <a:pt x="17407" y="16783"/>
                </a:cubicBezTo>
                <a:cubicBezTo>
                  <a:pt x="17403" y="17505"/>
                  <a:pt x="17399" y="18219"/>
                  <a:pt x="17395" y="18908"/>
                </a:cubicBezTo>
                <a:cubicBezTo>
                  <a:pt x="17386" y="19598"/>
                  <a:pt x="17386" y="20271"/>
                  <a:pt x="17386" y="20898"/>
                </a:cubicBezTo>
                <a:cubicBezTo>
                  <a:pt x="17395" y="21498"/>
                  <a:pt x="17399" y="22035"/>
                  <a:pt x="17399" y="22523"/>
                </a:cubicBezTo>
                <a:cubicBezTo>
                  <a:pt x="17411" y="23504"/>
                  <a:pt x="17423" y="24267"/>
                  <a:pt x="17440" y="24792"/>
                </a:cubicBezTo>
                <a:cubicBezTo>
                  <a:pt x="17456" y="25314"/>
                  <a:pt x="17477" y="25597"/>
                  <a:pt x="17501" y="25601"/>
                </a:cubicBezTo>
                <a:cubicBezTo>
                  <a:pt x="17526" y="25601"/>
                  <a:pt x="17542" y="25330"/>
                  <a:pt x="17559" y="24805"/>
                </a:cubicBezTo>
                <a:cubicBezTo>
                  <a:pt x="17571" y="24280"/>
                  <a:pt x="17579" y="23504"/>
                  <a:pt x="17583" y="22519"/>
                </a:cubicBezTo>
                <a:cubicBezTo>
                  <a:pt x="17588" y="22027"/>
                  <a:pt x="17588" y="21477"/>
                  <a:pt x="17588" y="20890"/>
                </a:cubicBezTo>
                <a:cubicBezTo>
                  <a:pt x="17592" y="20345"/>
                  <a:pt x="17596" y="19737"/>
                  <a:pt x="17600" y="19064"/>
                </a:cubicBezTo>
                <a:cubicBezTo>
                  <a:pt x="17608" y="18387"/>
                  <a:pt x="17616" y="17640"/>
                  <a:pt x="17616" y="16808"/>
                </a:cubicBezTo>
                <a:cubicBezTo>
                  <a:pt x="17616" y="15958"/>
                  <a:pt x="17612" y="15133"/>
                  <a:pt x="17608" y="14268"/>
                </a:cubicBezTo>
                <a:cubicBezTo>
                  <a:pt x="17600" y="13410"/>
                  <a:pt x="17596" y="12540"/>
                  <a:pt x="17592" y="11662"/>
                </a:cubicBezTo>
                <a:cubicBezTo>
                  <a:pt x="17588" y="10706"/>
                  <a:pt x="17579" y="9729"/>
                  <a:pt x="17575" y="8761"/>
                </a:cubicBezTo>
                <a:cubicBezTo>
                  <a:pt x="17567" y="7780"/>
                  <a:pt x="17563" y="6828"/>
                  <a:pt x="17567" y="5844"/>
                </a:cubicBezTo>
                <a:cubicBezTo>
                  <a:pt x="17571" y="4846"/>
                  <a:pt x="17575" y="3780"/>
                  <a:pt x="17579" y="2643"/>
                </a:cubicBezTo>
                <a:cubicBezTo>
                  <a:pt x="17583" y="1744"/>
                  <a:pt x="17571" y="854"/>
                  <a:pt x="17559" y="13"/>
                </a:cubicBezTo>
                <a:lnTo>
                  <a:pt x="16787" y="21"/>
                </a:lnTo>
                <a:cubicBezTo>
                  <a:pt x="16254" y="29"/>
                  <a:pt x="15733" y="37"/>
                  <a:pt x="15228" y="37"/>
                </a:cubicBezTo>
                <a:cubicBezTo>
                  <a:pt x="14703" y="37"/>
                  <a:pt x="14157" y="33"/>
                  <a:pt x="13603" y="29"/>
                </a:cubicBezTo>
                <a:cubicBezTo>
                  <a:pt x="12500" y="21"/>
                  <a:pt x="11301" y="9"/>
                  <a:pt x="10091" y="9"/>
                </a:cubicBezTo>
                <a:lnTo>
                  <a:pt x="6603" y="13"/>
                </a:lnTo>
                <a:lnTo>
                  <a:pt x="108"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0" name="Google Shape;3670;p57"/>
          <p:cNvSpPr/>
          <p:nvPr/>
        </p:nvSpPr>
        <p:spPr>
          <a:xfrm>
            <a:off x="5860740" y="1525500"/>
            <a:ext cx="713638" cy="22234"/>
          </a:xfrm>
          <a:custGeom>
            <a:rect b="b" l="l" r="r" t="t"/>
            <a:pathLst>
              <a:path extrusionOk="0" h="379" w="57726">
                <a:moveTo>
                  <a:pt x="34730" y="0"/>
                </a:moveTo>
                <a:lnTo>
                  <a:pt x="32728" y="4"/>
                </a:lnTo>
                <a:cubicBezTo>
                  <a:pt x="30012" y="12"/>
                  <a:pt x="27201" y="17"/>
                  <a:pt x="24341" y="29"/>
                </a:cubicBezTo>
                <a:cubicBezTo>
                  <a:pt x="23545" y="33"/>
                  <a:pt x="22774" y="41"/>
                  <a:pt x="22019" y="41"/>
                </a:cubicBezTo>
                <a:cubicBezTo>
                  <a:pt x="21939" y="42"/>
                  <a:pt x="21859" y="42"/>
                  <a:pt x="21779" y="42"/>
                </a:cubicBezTo>
                <a:cubicBezTo>
                  <a:pt x="21119" y="42"/>
                  <a:pt x="20453" y="28"/>
                  <a:pt x="19762" y="21"/>
                </a:cubicBezTo>
                <a:cubicBezTo>
                  <a:pt x="19372" y="12"/>
                  <a:pt x="18982" y="12"/>
                  <a:pt x="18580" y="12"/>
                </a:cubicBezTo>
                <a:cubicBezTo>
                  <a:pt x="18174" y="17"/>
                  <a:pt x="17784" y="21"/>
                  <a:pt x="17411" y="29"/>
                </a:cubicBezTo>
                <a:cubicBezTo>
                  <a:pt x="16797" y="39"/>
                  <a:pt x="16240" y="52"/>
                  <a:pt x="15692" y="52"/>
                </a:cubicBezTo>
                <a:cubicBezTo>
                  <a:pt x="15565" y="52"/>
                  <a:pt x="15440" y="51"/>
                  <a:pt x="15314" y="49"/>
                </a:cubicBezTo>
                <a:cubicBezTo>
                  <a:pt x="14624" y="45"/>
                  <a:pt x="13931" y="33"/>
                  <a:pt x="13221" y="25"/>
                </a:cubicBezTo>
                <a:cubicBezTo>
                  <a:pt x="12864" y="23"/>
                  <a:pt x="12512" y="22"/>
                  <a:pt x="12167" y="22"/>
                </a:cubicBezTo>
                <a:cubicBezTo>
                  <a:pt x="11822" y="22"/>
                  <a:pt x="11483" y="23"/>
                  <a:pt x="11153" y="25"/>
                </a:cubicBezTo>
                <a:cubicBezTo>
                  <a:pt x="10493" y="29"/>
                  <a:pt x="9881" y="29"/>
                  <a:pt x="9278" y="29"/>
                </a:cubicBezTo>
                <a:cubicBezTo>
                  <a:pt x="8642" y="29"/>
                  <a:pt x="8043" y="33"/>
                  <a:pt x="7485" y="37"/>
                </a:cubicBezTo>
                <a:cubicBezTo>
                  <a:pt x="6927" y="41"/>
                  <a:pt x="6389" y="41"/>
                  <a:pt x="5913" y="41"/>
                </a:cubicBezTo>
                <a:cubicBezTo>
                  <a:pt x="5429" y="37"/>
                  <a:pt x="4953" y="33"/>
                  <a:pt x="4489" y="29"/>
                </a:cubicBezTo>
                <a:cubicBezTo>
                  <a:pt x="4026" y="21"/>
                  <a:pt x="3579" y="21"/>
                  <a:pt x="3156" y="21"/>
                </a:cubicBezTo>
                <a:cubicBezTo>
                  <a:pt x="2754" y="25"/>
                  <a:pt x="2393" y="29"/>
                  <a:pt x="2064" y="33"/>
                </a:cubicBezTo>
                <a:cubicBezTo>
                  <a:pt x="755" y="53"/>
                  <a:pt x="9" y="86"/>
                  <a:pt x="5" y="136"/>
                </a:cubicBezTo>
                <a:cubicBezTo>
                  <a:pt x="0" y="189"/>
                  <a:pt x="751" y="214"/>
                  <a:pt x="2073" y="218"/>
                </a:cubicBezTo>
                <a:cubicBezTo>
                  <a:pt x="2401" y="222"/>
                  <a:pt x="2770" y="222"/>
                  <a:pt x="3164" y="222"/>
                </a:cubicBezTo>
                <a:cubicBezTo>
                  <a:pt x="3529" y="222"/>
                  <a:pt x="3935" y="230"/>
                  <a:pt x="4387" y="234"/>
                </a:cubicBezTo>
                <a:cubicBezTo>
                  <a:pt x="4842" y="238"/>
                  <a:pt x="5347" y="250"/>
                  <a:pt x="5905" y="250"/>
                </a:cubicBezTo>
                <a:cubicBezTo>
                  <a:pt x="6471" y="250"/>
                  <a:pt x="7029" y="246"/>
                  <a:pt x="7604" y="238"/>
                </a:cubicBezTo>
                <a:cubicBezTo>
                  <a:pt x="8182" y="234"/>
                  <a:pt x="8765" y="226"/>
                  <a:pt x="9356" y="226"/>
                </a:cubicBezTo>
                <a:cubicBezTo>
                  <a:pt x="9996" y="222"/>
                  <a:pt x="10648" y="214"/>
                  <a:pt x="11301" y="209"/>
                </a:cubicBezTo>
                <a:cubicBezTo>
                  <a:pt x="11781" y="203"/>
                  <a:pt x="12251" y="200"/>
                  <a:pt x="12727" y="200"/>
                </a:cubicBezTo>
                <a:cubicBezTo>
                  <a:pt x="12902" y="200"/>
                  <a:pt x="13077" y="200"/>
                  <a:pt x="13254" y="201"/>
                </a:cubicBezTo>
                <a:cubicBezTo>
                  <a:pt x="13923" y="205"/>
                  <a:pt x="14637" y="214"/>
                  <a:pt x="15400" y="214"/>
                </a:cubicBezTo>
                <a:cubicBezTo>
                  <a:pt x="15469" y="214"/>
                  <a:pt x="15538" y="214"/>
                  <a:pt x="15607" y="214"/>
                </a:cubicBezTo>
                <a:cubicBezTo>
                  <a:pt x="16324" y="214"/>
                  <a:pt x="17030" y="196"/>
                  <a:pt x="17677" y="181"/>
                </a:cubicBezTo>
                <a:cubicBezTo>
                  <a:pt x="18038" y="172"/>
                  <a:pt x="18387" y="168"/>
                  <a:pt x="18728" y="168"/>
                </a:cubicBezTo>
                <a:cubicBezTo>
                  <a:pt x="19077" y="168"/>
                  <a:pt x="19442" y="168"/>
                  <a:pt x="19815" y="172"/>
                </a:cubicBezTo>
                <a:cubicBezTo>
                  <a:pt x="20558" y="185"/>
                  <a:pt x="21358" y="197"/>
                  <a:pt x="22170" y="197"/>
                </a:cubicBezTo>
                <a:cubicBezTo>
                  <a:pt x="22966" y="197"/>
                  <a:pt x="23746" y="189"/>
                  <a:pt x="24509" y="189"/>
                </a:cubicBezTo>
                <a:lnTo>
                  <a:pt x="32847" y="218"/>
                </a:lnTo>
                <a:lnTo>
                  <a:pt x="34833" y="222"/>
                </a:lnTo>
                <a:cubicBezTo>
                  <a:pt x="35444" y="226"/>
                  <a:pt x="36076" y="234"/>
                  <a:pt x="36704" y="242"/>
                </a:cubicBezTo>
                <a:cubicBezTo>
                  <a:pt x="37336" y="250"/>
                  <a:pt x="38013" y="255"/>
                  <a:pt x="38616" y="255"/>
                </a:cubicBezTo>
                <a:lnTo>
                  <a:pt x="41189" y="255"/>
                </a:lnTo>
                <a:cubicBezTo>
                  <a:pt x="41452" y="259"/>
                  <a:pt x="41694" y="259"/>
                  <a:pt x="41948" y="263"/>
                </a:cubicBezTo>
                <a:cubicBezTo>
                  <a:pt x="42449" y="271"/>
                  <a:pt x="42953" y="279"/>
                  <a:pt x="43450" y="287"/>
                </a:cubicBezTo>
                <a:lnTo>
                  <a:pt x="44193" y="300"/>
                </a:lnTo>
                <a:lnTo>
                  <a:pt x="44898" y="300"/>
                </a:lnTo>
                <a:lnTo>
                  <a:pt x="46142" y="312"/>
                </a:lnTo>
                <a:cubicBezTo>
                  <a:pt x="46917" y="316"/>
                  <a:pt x="47594" y="320"/>
                  <a:pt x="48140" y="324"/>
                </a:cubicBezTo>
                <a:lnTo>
                  <a:pt x="49404" y="341"/>
                </a:lnTo>
                <a:lnTo>
                  <a:pt x="51156" y="357"/>
                </a:lnTo>
                <a:cubicBezTo>
                  <a:pt x="51468" y="359"/>
                  <a:pt x="51764" y="360"/>
                  <a:pt x="52045" y="360"/>
                </a:cubicBezTo>
                <a:cubicBezTo>
                  <a:pt x="52325" y="360"/>
                  <a:pt x="52590" y="359"/>
                  <a:pt x="52838" y="357"/>
                </a:cubicBezTo>
                <a:cubicBezTo>
                  <a:pt x="53339" y="353"/>
                  <a:pt x="53786" y="353"/>
                  <a:pt x="54172" y="353"/>
                </a:cubicBezTo>
                <a:cubicBezTo>
                  <a:pt x="54562" y="353"/>
                  <a:pt x="54947" y="357"/>
                  <a:pt x="55296" y="365"/>
                </a:cubicBezTo>
                <a:cubicBezTo>
                  <a:pt x="55872" y="372"/>
                  <a:pt x="56377" y="379"/>
                  <a:pt x="56773" y="379"/>
                </a:cubicBezTo>
                <a:cubicBezTo>
                  <a:pt x="56862" y="379"/>
                  <a:pt x="56946" y="378"/>
                  <a:pt x="57024" y="378"/>
                </a:cubicBezTo>
                <a:cubicBezTo>
                  <a:pt x="57442" y="378"/>
                  <a:pt x="57680" y="365"/>
                  <a:pt x="57705" y="345"/>
                </a:cubicBezTo>
                <a:cubicBezTo>
                  <a:pt x="57725" y="324"/>
                  <a:pt x="57541" y="300"/>
                  <a:pt x="57179" y="271"/>
                </a:cubicBezTo>
                <a:cubicBezTo>
                  <a:pt x="56822" y="242"/>
                  <a:pt x="56297" y="205"/>
                  <a:pt x="55579" y="168"/>
                </a:cubicBezTo>
                <a:cubicBezTo>
                  <a:pt x="55218" y="148"/>
                  <a:pt x="54804" y="131"/>
                  <a:pt x="54328" y="119"/>
                </a:cubicBezTo>
                <a:cubicBezTo>
                  <a:pt x="53852" y="107"/>
                  <a:pt x="53343" y="99"/>
                  <a:pt x="52834" y="95"/>
                </a:cubicBezTo>
                <a:cubicBezTo>
                  <a:pt x="52325" y="90"/>
                  <a:pt x="51812" y="90"/>
                  <a:pt x="51316" y="82"/>
                </a:cubicBezTo>
                <a:cubicBezTo>
                  <a:pt x="50766" y="74"/>
                  <a:pt x="50167" y="66"/>
                  <a:pt x="49556" y="58"/>
                </a:cubicBezTo>
                <a:lnTo>
                  <a:pt x="48263" y="45"/>
                </a:lnTo>
                <a:cubicBezTo>
                  <a:pt x="47697" y="41"/>
                  <a:pt x="47007" y="41"/>
                  <a:pt x="46211" y="37"/>
                </a:cubicBezTo>
                <a:lnTo>
                  <a:pt x="44935" y="33"/>
                </a:lnTo>
                <a:lnTo>
                  <a:pt x="44271" y="33"/>
                </a:lnTo>
                <a:cubicBezTo>
                  <a:pt x="44049" y="33"/>
                  <a:pt x="43815" y="29"/>
                  <a:pt x="43577" y="25"/>
                </a:cubicBezTo>
                <a:cubicBezTo>
                  <a:pt x="43097" y="21"/>
                  <a:pt x="42576" y="12"/>
                  <a:pt x="42014" y="8"/>
                </a:cubicBezTo>
                <a:cubicBezTo>
                  <a:pt x="41822" y="7"/>
                  <a:pt x="41630" y="7"/>
                  <a:pt x="41437" y="7"/>
                </a:cubicBezTo>
                <a:cubicBezTo>
                  <a:pt x="41051" y="7"/>
                  <a:pt x="40664" y="8"/>
                  <a:pt x="40278" y="8"/>
                </a:cubicBezTo>
                <a:lnTo>
                  <a:pt x="38514" y="17"/>
                </a:lnTo>
                <a:cubicBezTo>
                  <a:pt x="38339" y="18"/>
                  <a:pt x="38168" y="18"/>
                  <a:pt x="37996" y="18"/>
                </a:cubicBezTo>
                <a:cubicBezTo>
                  <a:pt x="37581" y="18"/>
                  <a:pt x="37166" y="15"/>
                  <a:pt x="36716" y="12"/>
                </a:cubicBezTo>
                <a:cubicBezTo>
                  <a:pt x="36093" y="8"/>
                  <a:pt x="35428" y="0"/>
                  <a:pt x="3473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71" name="Google Shape;3671;p57"/>
          <p:cNvGrpSpPr/>
          <p:nvPr/>
        </p:nvGrpSpPr>
        <p:grpSpPr>
          <a:xfrm>
            <a:off x="6454278" y="442894"/>
            <a:ext cx="2242986" cy="2185309"/>
            <a:chOff x="2581550" y="1973000"/>
            <a:chExt cx="926050" cy="902200"/>
          </a:xfrm>
        </p:grpSpPr>
        <p:sp>
          <p:nvSpPr>
            <p:cNvPr id="3672" name="Google Shape;3672;p57"/>
            <p:cNvSpPr/>
            <p:nvPr/>
          </p:nvSpPr>
          <p:spPr>
            <a:xfrm>
              <a:off x="2581550" y="1973000"/>
              <a:ext cx="926050" cy="902200"/>
            </a:xfrm>
            <a:custGeom>
              <a:rect b="b" l="l" r="r" t="t"/>
              <a:pathLst>
                <a:path extrusionOk="0" fill="none" h="36088" w="37042">
                  <a:moveTo>
                    <a:pt x="6668" y="31659"/>
                  </a:moveTo>
                  <a:cubicBezTo>
                    <a:pt x="9526" y="34600"/>
                    <a:pt x="12419" y="36088"/>
                    <a:pt x="15265" y="36088"/>
                  </a:cubicBezTo>
                  <a:cubicBezTo>
                    <a:pt x="15491" y="36088"/>
                    <a:pt x="15729" y="36076"/>
                    <a:pt x="15967" y="36052"/>
                  </a:cubicBezTo>
                  <a:cubicBezTo>
                    <a:pt x="16467" y="36016"/>
                    <a:pt x="17027" y="35993"/>
                    <a:pt x="17706" y="35993"/>
                  </a:cubicBezTo>
                  <a:cubicBezTo>
                    <a:pt x="18075" y="35993"/>
                    <a:pt x="18456" y="35993"/>
                    <a:pt x="18813" y="36016"/>
                  </a:cubicBezTo>
                  <a:cubicBezTo>
                    <a:pt x="19182" y="36016"/>
                    <a:pt x="19551" y="36028"/>
                    <a:pt x="19920" y="36028"/>
                  </a:cubicBezTo>
                  <a:cubicBezTo>
                    <a:pt x="20932" y="36028"/>
                    <a:pt x="22111" y="35993"/>
                    <a:pt x="23301" y="35731"/>
                  </a:cubicBezTo>
                  <a:cubicBezTo>
                    <a:pt x="28635" y="34540"/>
                    <a:pt x="32410" y="31016"/>
                    <a:pt x="35196" y="24622"/>
                  </a:cubicBezTo>
                  <a:cubicBezTo>
                    <a:pt x="36089" y="22598"/>
                    <a:pt x="36565" y="20253"/>
                    <a:pt x="36696" y="17455"/>
                  </a:cubicBezTo>
                  <a:cubicBezTo>
                    <a:pt x="37041" y="9561"/>
                    <a:pt x="30910" y="1965"/>
                    <a:pt x="23051" y="488"/>
                  </a:cubicBezTo>
                  <a:cubicBezTo>
                    <a:pt x="21313" y="155"/>
                    <a:pt x="19599" y="0"/>
                    <a:pt x="17956" y="0"/>
                  </a:cubicBezTo>
                  <a:cubicBezTo>
                    <a:pt x="11157" y="0"/>
                    <a:pt x="5918" y="2858"/>
                    <a:pt x="2811" y="8287"/>
                  </a:cubicBezTo>
                  <a:cubicBezTo>
                    <a:pt x="846" y="11704"/>
                    <a:pt x="1" y="16371"/>
                    <a:pt x="453" y="21050"/>
                  </a:cubicBezTo>
                  <a:cubicBezTo>
                    <a:pt x="870" y="25384"/>
                    <a:pt x="3882" y="28801"/>
                    <a:pt x="6668" y="31659"/>
                  </a:cubicBezTo>
                  <a:close/>
                  <a:moveTo>
                    <a:pt x="3537" y="8704"/>
                  </a:moveTo>
                  <a:cubicBezTo>
                    <a:pt x="7264" y="2215"/>
                    <a:pt x="13419" y="845"/>
                    <a:pt x="17944" y="845"/>
                  </a:cubicBezTo>
                  <a:cubicBezTo>
                    <a:pt x="19527" y="845"/>
                    <a:pt x="21170" y="1012"/>
                    <a:pt x="22873" y="1322"/>
                  </a:cubicBezTo>
                  <a:cubicBezTo>
                    <a:pt x="30326" y="2715"/>
                    <a:pt x="36148" y="9930"/>
                    <a:pt x="35815" y="17395"/>
                  </a:cubicBezTo>
                  <a:cubicBezTo>
                    <a:pt x="35696" y="20086"/>
                    <a:pt x="35243" y="22324"/>
                    <a:pt x="34386" y="24253"/>
                  </a:cubicBezTo>
                  <a:cubicBezTo>
                    <a:pt x="31731" y="30361"/>
                    <a:pt x="28135" y="33719"/>
                    <a:pt x="23099" y="34850"/>
                  </a:cubicBezTo>
                  <a:cubicBezTo>
                    <a:pt x="21992" y="35112"/>
                    <a:pt x="20861" y="35135"/>
                    <a:pt x="19908" y="35135"/>
                  </a:cubicBezTo>
                  <a:cubicBezTo>
                    <a:pt x="19539" y="35135"/>
                    <a:pt x="19170" y="35135"/>
                    <a:pt x="18813" y="35124"/>
                  </a:cubicBezTo>
                  <a:cubicBezTo>
                    <a:pt x="18432" y="35124"/>
                    <a:pt x="18063" y="35100"/>
                    <a:pt x="17694" y="35100"/>
                  </a:cubicBezTo>
                  <a:cubicBezTo>
                    <a:pt x="16979" y="35100"/>
                    <a:pt x="16396" y="35124"/>
                    <a:pt x="15872" y="35183"/>
                  </a:cubicBezTo>
                  <a:cubicBezTo>
                    <a:pt x="13038" y="35433"/>
                    <a:pt x="10181" y="34016"/>
                    <a:pt x="7276" y="31040"/>
                  </a:cubicBezTo>
                  <a:cubicBezTo>
                    <a:pt x="4597" y="28289"/>
                    <a:pt x="1704" y="25015"/>
                    <a:pt x="1311" y="20955"/>
                  </a:cubicBezTo>
                  <a:cubicBezTo>
                    <a:pt x="846" y="16443"/>
                    <a:pt x="1668" y="11978"/>
                    <a:pt x="3537" y="8704"/>
                  </a:cubicBezTo>
                  <a:close/>
                </a:path>
              </a:pathLst>
            </a:custGeom>
            <a:noFill/>
            <a:ln cap="flat" cmpd="sng" w="19050">
              <a:solidFill>
                <a:schemeClr val="dk2"/>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3" name="Google Shape;3673;p57"/>
            <p:cNvSpPr/>
            <p:nvPr/>
          </p:nvSpPr>
          <p:spPr>
            <a:xfrm>
              <a:off x="2679200" y="2069425"/>
              <a:ext cx="719450" cy="713500"/>
            </a:xfrm>
            <a:custGeom>
              <a:rect b="b" l="l" r="r" t="t"/>
              <a:pathLst>
                <a:path extrusionOk="0" fill="none" h="28540" w="28778">
                  <a:moveTo>
                    <a:pt x="13930" y="1"/>
                  </a:moveTo>
                  <a:cubicBezTo>
                    <a:pt x="15216" y="1"/>
                    <a:pt x="16574" y="120"/>
                    <a:pt x="17955" y="394"/>
                  </a:cubicBezTo>
                  <a:cubicBezTo>
                    <a:pt x="23932" y="1572"/>
                    <a:pt x="28778" y="7680"/>
                    <a:pt x="28480" y="13657"/>
                  </a:cubicBezTo>
                  <a:cubicBezTo>
                    <a:pt x="28373" y="15872"/>
                    <a:pt x="28004" y="17729"/>
                    <a:pt x="27313" y="19325"/>
                  </a:cubicBezTo>
                  <a:cubicBezTo>
                    <a:pt x="25146" y="24361"/>
                    <a:pt x="22229" y="27147"/>
                    <a:pt x="18133" y="28076"/>
                  </a:cubicBezTo>
                  <a:cubicBezTo>
                    <a:pt x="17240" y="28290"/>
                    <a:pt x="16336" y="28302"/>
                    <a:pt x="15538" y="28302"/>
                  </a:cubicBezTo>
                  <a:cubicBezTo>
                    <a:pt x="15240" y="28302"/>
                    <a:pt x="14931" y="28302"/>
                    <a:pt x="14633" y="28290"/>
                  </a:cubicBezTo>
                  <a:cubicBezTo>
                    <a:pt x="14323" y="28290"/>
                    <a:pt x="14026" y="28266"/>
                    <a:pt x="13716" y="28266"/>
                  </a:cubicBezTo>
                  <a:cubicBezTo>
                    <a:pt x="13133" y="28266"/>
                    <a:pt x="12657" y="28290"/>
                    <a:pt x="12228" y="28326"/>
                  </a:cubicBezTo>
                  <a:cubicBezTo>
                    <a:pt x="9918" y="28540"/>
                    <a:pt x="7608" y="27373"/>
                    <a:pt x="5239" y="24921"/>
                  </a:cubicBezTo>
                  <a:cubicBezTo>
                    <a:pt x="3060" y="22646"/>
                    <a:pt x="703" y="19932"/>
                    <a:pt x="381" y="16586"/>
                  </a:cubicBezTo>
                  <a:cubicBezTo>
                    <a:pt x="0" y="12848"/>
                    <a:pt x="679" y="9180"/>
                    <a:pt x="2203" y="6466"/>
                  </a:cubicBezTo>
                  <a:cubicBezTo>
                    <a:pt x="5263" y="1132"/>
                    <a:pt x="10275" y="1"/>
                    <a:pt x="13930" y="1"/>
                  </a:cubicBezTo>
                  <a:close/>
                </a:path>
              </a:pathLst>
            </a:custGeom>
            <a:noFill/>
            <a:ln cap="flat" cmpd="sng" w="19050">
              <a:solidFill>
                <a:schemeClr val="dk2"/>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74" name="Google Shape;3674;p57"/>
          <p:cNvSpPr txBox="1"/>
          <p:nvPr>
            <p:ph idx="4294967295" type="subTitle"/>
          </p:nvPr>
        </p:nvSpPr>
        <p:spPr>
          <a:xfrm>
            <a:off x="1983500" y="3088150"/>
            <a:ext cx="3826200" cy="11322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To form a habit it needs to be simpler than thinking. </a:t>
            </a:r>
            <a:endParaRPr/>
          </a:p>
        </p:txBody>
      </p:sp>
      <p:grpSp>
        <p:nvGrpSpPr>
          <p:cNvPr id="3675" name="Google Shape;3675;p57"/>
          <p:cNvGrpSpPr/>
          <p:nvPr/>
        </p:nvGrpSpPr>
        <p:grpSpPr>
          <a:xfrm>
            <a:off x="657605" y="2834191"/>
            <a:ext cx="1393920" cy="920170"/>
            <a:chOff x="3463225" y="1863975"/>
            <a:chExt cx="1899850" cy="1254150"/>
          </a:xfrm>
        </p:grpSpPr>
        <p:sp>
          <p:nvSpPr>
            <p:cNvPr id="3676" name="Google Shape;3676;p57"/>
            <p:cNvSpPr/>
            <p:nvPr/>
          </p:nvSpPr>
          <p:spPr>
            <a:xfrm>
              <a:off x="3463225" y="1863975"/>
              <a:ext cx="1014900" cy="1254150"/>
            </a:xfrm>
            <a:custGeom>
              <a:rect b="b" l="l" r="r" t="t"/>
              <a:pathLst>
                <a:path extrusionOk="0" h="50166" w="40596">
                  <a:moveTo>
                    <a:pt x="25170" y="5683"/>
                  </a:moveTo>
                  <a:lnTo>
                    <a:pt x="25170" y="5683"/>
                  </a:lnTo>
                  <a:cubicBezTo>
                    <a:pt x="24515" y="6790"/>
                    <a:pt x="23979" y="7981"/>
                    <a:pt x="23515" y="9183"/>
                  </a:cubicBezTo>
                  <a:cubicBezTo>
                    <a:pt x="23551" y="8826"/>
                    <a:pt x="23587" y="8469"/>
                    <a:pt x="23622" y="8112"/>
                  </a:cubicBezTo>
                  <a:cubicBezTo>
                    <a:pt x="23646" y="7838"/>
                    <a:pt x="23527" y="7647"/>
                    <a:pt x="23348" y="7516"/>
                  </a:cubicBezTo>
                  <a:cubicBezTo>
                    <a:pt x="23944" y="6873"/>
                    <a:pt x="24563" y="6266"/>
                    <a:pt x="25170" y="5683"/>
                  </a:cubicBezTo>
                  <a:close/>
                  <a:moveTo>
                    <a:pt x="19503" y="12386"/>
                  </a:moveTo>
                  <a:lnTo>
                    <a:pt x="19503" y="12386"/>
                  </a:lnTo>
                  <a:cubicBezTo>
                    <a:pt x="18503" y="14529"/>
                    <a:pt x="17669" y="16756"/>
                    <a:pt x="17038" y="19018"/>
                  </a:cubicBezTo>
                  <a:cubicBezTo>
                    <a:pt x="16979" y="18887"/>
                    <a:pt x="16859" y="18792"/>
                    <a:pt x="16729" y="18780"/>
                  </a:cubicBezTo>
                  <a:cubicBezTo>
                    <a:pt x="16740" y="18661"/>
                    <a:pt x="16740" y="18530"/>
                    <a:pt x="16764" y="18411"/>
                  </a:cubicBezTo>
                  <a:cubicBezTo>
                    <a:pt x="16788" y="18101"/>
                    <a:pt x="16621" y="17863"/>
                    <a:pt x="16407" y="17708"/>
                  </a:cubicBezTo>
                  <a:cubicBezTo>
                    <a:pt x="17312" y="15863"/>
                    <a:pt x="18348" y="14077"/>
                    <a:pt x="19503" y="12386"/>
                  </a:cubicBezTo>
                  <a:close/>
                  <a:moveTo>
                    <a:pt x="21527" y="16113"/>
                  </a:moveTo>
                  <a:lnTo>
                    <a:pt x="21527" y="16113"/>
                  </a:lnTo>
                  <a:cubicBezTo>
                    <a:pt x="21467" y="19030"/>
                    <a:pt x="21598" y="21970"/>
                    <a:pt x="22098" y="24780"/>
                  </a:cubicBezTo>
                  <a:cubicBezTo>
                    <a:pt x="22039" y="24780"/>
                    <a:pt x="21967" y="24792"/>
                    <a:pt x="21908" y="24792"/>
                  </a:cubicBezTo>
                  <a:cubicBezTo>
                    <a:pt x="21312" y="23316"/>
                    <a:pt x="20824" y="21792"/>
                    <a:pt x="20419" y="20208"/>
                  </a:cubicBezTo>
                  <a:cubicBezTo>
                    <a:pt x="20765" y="18851"/>
                    <a:pt x="21134" y="17482"/>
                    <a:pt x="21527" y="16113"/>
                  </a:cubicBezTo>
                  <a:close/>
                  <a:moveTo>
                    <a:pt x="20038" y="21875"/>
                  </a:moveTo>
                  <a:cubicBezTo>
                    <a:pt x="20288" y="22923"/>
                    <a:pt x="20598" y="23935"/>
                    <a:pt x="20943" y="24923"/>
                  </a:cubicBezTo>
                  <a:cubicBezTo>
                    <a:pt x="20408" y="25030"/>
                    <a:pt x="19884" y="25197"/>
                    <a:pt x="19360" y="25423"/>
                  </a:cubicBezTo>
                  <a:cubicBezTo>
                    <a:pt x="19526" y="24245"/>
                    <a:pt x="19765" y="23054"/>
                    <a:pt x="20038" y="21875"/>
                  </a:cubicBezTo>
                  <a:close/>
                  <a:moveTo>
                    <a:pt x="21205" y="11398"/>
                  </a:moveTo>
                  <a:lnTo>
                    <a:pt x="21205" y="11398"/>
                  </a:lnTo>
                  <a:cubicBezTo>
                    <a:pt x="19860" y="16553"/>
                    <a:pt x="18288" y="21506"/>
                    <a:pt x="17776" y="26340"/>
                  </a:cubicBezTo>
                  <a:cubicBezTo>
                    <a:pt x="17657" y="26435"/>
                    <a:pt x="17550" y="26531"/>
                    <a:pt x="17443" y="26626"/>
                  </a:cubicBezTo>
                  <a:cubicBezTo>
                    <a:pt x="17491" y="21482"/>
                    <a:pt x="19050" y="16208"/>
                    <a:pt x="21205" y="11398"/>
                  </a:cubicBezTo>
                  <a:close/>
                  <a:moveTo>
                    <a:pt x="14764" y="23292"/>
                  </a:moveTo>
                  <a:lnTo>
                    <a:pt x="14764" y="23292"/>
                  </a:lnTo>
                  <a:cubicBezTo>
                    <a:pt x="14704" y="24983"/>
                    <a:pt x="14740" y="26697"/>
                    <a:pt x="14859" y="28364"/>
                  </a:cubicBezTo>
                  <a:cubicBezTo>
                    <a:pt x="14824" y="28281"/>
                    <a:pt x="14776" y="28197"/>
                    <a:pt x="14740" y="28102"/>
                  </a:cubicBezTo>
                  <a:cubicBezTo>
                    <a:pt x="14666" y="27944"/>
                    <a:pt x="14517" y="27860"/>
                    <a:pt x="14376" y="27860"/>
                  </a:cubicBezTo>
                  <a:cubicBezTo>
                    <a:pt x="14358" y="27860"/>
                    <a:pt x="14341" y="27861"/>
                    <a:pt x="14323" y="27864"/>
                  </a:cubicBezTo>
                  <a:cubicBezTo>
                    <a:pt x="14157" y="26531"/>
                    <a:pt x="14216" y="25185"/>
                    <a:pt x="14585" y="23840"/>
                  </a:cubicBezTo>
                  <a:cubicBezTo>
                    <a:pt x="14645" y="23661"/>
                    <a:pt x="14704" y="23471"/>
                    <a:pt x="14764" y="23292"/>
                  </a:cubicBezTo>
                  <a:close/>
                  <a:moveTo>
                    <a:pt x="21551" y="26566"/>
                  </a:moveTo>
                  <a:cubicBezTo>
                    <a:pt x="21670" y="26876"/>
                    <a:pt x="21824" y="27185"/>
                    <a:pt x="21943" y="27507"/>
                  </a:cubicBezTo>
                  <a:cubicBezTo>
                    <a:pt x="20836" y="27638"/>
                    <a:pt x="19884" y="28126"/>
                    <a:pt x="19229" y="29138"/>
                  </a:cubicBezTo>
                  <a:cubicBezTo>
                    <a:pt x="19705" y="27638"/>
                    <a:pt x="20479" y="26792"/>
                    <a:pt x="21551" y="26566"/>
                  </a:cubicBezTo>
                  <a:close/>
                  <a:moveTo>
                    <a:pt x="25896" y="25507"/>
                  </a:moveTo>
                  <a:lnTo>
                    <a:pt x="25896" y="25507"/>
                  </a:lnTo>
                  <a:cubicBezTo>
                    <a:pt x="29123" y="25911"/>
                    <a:pt x="32135" y="27483"/>
                    <a:pt x="34171" y="29793"/>
                  </a:cubicBezTo>
                  <a:cubicBezTo>
                    <a:pt x="33826" y="29555"/>
                    <a:pt x="33469" y="29364"/>
                    <a:pt x="33100" y="29233"/>
                  </a:cubicBezTo>
                  <a:cubicBezTo>
                    <a:pt x="33040" y="29209"/>
                    <a:pt x="32992" y="29198"/>
                    <a:pt x="32933" y="29198"/>
                  </a:cubicBezTo>
                  <a:cubicBezTo>
                    <a:pt x="31707" y="28364"/>
                    <a:pt x="30337" y="27721"/>
                    <a:pt x="28944" y="27340"/>
                  </a:cubicBezTo>
                  <a:cubicBezTo>
                    <a:pt x="27992" y="26578"/>
                    <a:pt x="26968" y="25959"/>
                    <a:pt x="25896" y="25507"/>
                  </a:cubicBezTo>
                  <a:close/>
                  <a:moveTo>
                    <a:pt x="28825" y="29364"/>
                  </a:moveTo>
                  <a:cubicBezTo>
                    <a:pt x="29563" y="30019"/>
                    <a:pt x="30302" y="30864"/>
                    <a:pt x="30945" y="31817"/>
                  </a:cubicBezTo>
                  <a:cubicBezTo>
                    <a:pt x="30075" y="30936"/>
                    <a:pt x="29123" y="30150"/>
                    <a:pt x="28135" y="29495"/>
                  </a:cubicBezTo>
                  <a:cubicBezTo>
                    <a:pt x="28349" y="29436"/>
                    <a:pt x="28587" y="29388"/>
                    <a:pt x="28825" y="29364"/>
                  </a:cubicBezTo>
                  <a:close/>
                  <a:moveTo>
                    <a:pt x="28147" y="31019"/>
                  </a:moveTo>
                  <a:lnTo>
                    <a:pt x="28147" y="31019"/>
                  </a:lnTo>
                  <a:cubicBezTo>
                    <a:pt x="28540" y="31329"/>
                    <a:pt x="28932" y="31686"/>
                    <a:pt x="29325" y="32115"/>
                  </a:cubicBezTo>
                  <a:cubicBezTo>
                    <a:pt x="30659" y="33400"/>
                    <a:pt x="31671" y="34889"/>
                    <a:pt x="32373" y="36567"/>
                  </a:cubicBezTo>
                  <a:cubicBezTo>
                    <a:pt x="31087" y="34615"/>
                    <a:pt x="29683" y="32805"/>
                    <a:pt x="28147" y="31019"/>
                  </a:cubicBezTo>
                  <a:close/>
                  <a:moveTo>
                    <a:pt x="26611" y="30138"/>
                  </a:moveTo>
                  <a:cubicBezTo>
                    <a:pt x="26718" y="30186"/>
                    <a:pt x="26825" y="30221"/>
                    <a:pt x="26908" y="30269"/>
                  </a:cubicBezTo>
                  <a:cubicBezTo>
                    <a:pt x="26670" y="30448"/>
                    <a:pt x="26539" y="30805"/>
                    <a:pt x="26789" y="31103"/>
                  </a:cubicBezTo>
                  <a:cubicBezTo>
                    <a:pt x="28397" y="33055"/>
                    <a:pt x="29778" y="35043"/>
                    <a:pt x="31076" y="37151"/>
                  </a:cubicBezTo>
                  <a:cubicBezTo>
                    <a:pt x="30790" y="36948"/>
                    <a:pt x="30528" y="36758"/>
                    <a:pt x="30254" y="36556"/>
                  </a:cubicBezTo>
                  <a:cubicBezTo>
                    <a:pt x="29218" y="34210"/>
                    <a:pt x="27468" y="31888"/>
                    <a:pt x="25706" y="30793"/>
                  </a:cubicBezTo>
                  <a:cubicBezTo>
                    <a:pt x="25992" y="30543"/>
                    <a:pt x="26301" y="30329"/>
                    <a:pt x="26611" y="30138"/>
                  </a:cubicBezTo>
                  <a:close/>
                  <a:moveTo>
                    <a:pt x="20693" y="30864"/>
                  </a:moveTo>
                  <a:cubicBezTo>
                    <a:pt x="20515" y="31567"/>
                    <a:pt x="20431" y="32365"/>
                    <a:pt x="20467" y="33293"/>
                  </a:cubicBezTo>
                  <a:cubicBezTo>
                    <a:pt x="20539" y="34686"/>
                    <a:pt x="21146" y="36294"/>
                    <a:pt x="22074" y="37818"/>
                  </a:cubicBezTo>
                  <a:cubicBezTo>
                    <a:pt x="21622" y="37449"/>
                    <a:pt x="21193" y="37056"/>
                    <a:pt x="20789" y="36663"/>
                  </a:cubicBezTo>
                  <a:cubicBezTo>
                    <a:pt x="19919" y="34984"/>
                    <a:pt x="19646" y="33174"/>
                    <a:pt x="20003" y="31222"/>
                  </a:cubicBezTo>
                  <a:cubicBezTo>
                    <a:pt x="20241" y="31091"/>
                    <a:pt x="20467" y="30983"/>
                    <a:pt x="20693" y="30864"/>
                  </a:cubicBezTo>
                  <a:close/>
                  <a:moveTo>
                    <a:pt x="31326" y="29710"/>
                  </a:moveTo>
                  <a:cubicBezTo>
                    <a:pt x="31730" y="29888"/>
                    <a:pt x="32111" y="30126"/>
                    <a:pt x="32504" y="30400"/>
                  </a:cubicBezTo>
                  <a:cubicBezTo>
                    <a:pt x="33338" y="31865"/>
                    <a:pt x="35421" y="36056"/>
                    <a:pt x="35278" y="38889"/>
                  </a:cubicBezTo>
                  <a:cubicBezTo>
                    <a:pt x="35040" y="38996"/>
                    <a:pt x="34755" y="39115"/>
                    <a:pt x="34445" y="39258"/>
                  </a:cubicBezTo>
                  <a:cubicBezTo>
                    <a:pt x="34469" y="38973"/>
                    <a:pt x="34505" y="38699"/>
                    <a:pt x="34505" y="38377"/>
                  </a:cubicBezTo>
                  <a:cubicBezTo>
                    <a:pt x="34481" y="38103"/>
                    <a:pt x="34445" y="37806"/>
                    <a:pt x="34385" y="37508"/>
                  </a:cubicBezTo>
                  <a:cubicBezTo>
                    <a:pt x="34350" y="34829"/>
                    <a:pt x="33159" y="32007"/>
                    <a:pt x="31326" y="29710"/>
                  </a:cubicBezTo>
                  <a:close/>
                  <a:moveTo>
                    <a:pt x="24170" y="33984"/>
                  </a:moveTo>
                  <a:cubicBezTo>
                    <a:pt x="25182" y="36103"/>
                    <a:pt x="26575" y="38008"/>
                    <a:pt x="28301" y="39532"/>
                  </a:cubicBezTo>
                  <a:cubicBezTo>
                    <a:pt x="28444" y="39782"/>
                    <a:pt x="28587" y="40044"/>
                    <a:pt x="28742" y="40306"/>
                  </a:cubicBezTo>
                  <a:cubicBezTo>
                    <a:pt x="27754" y="39413"/>
                    <a:pt x="26825" y="38484"/>
                    <a:pt x="25944" y="37484"/>
                  </a:cubicBezTo>
                  <a:cubicBezTo>
                    <a:pt x="23860" y="36258"/>
                    <a:pt x="23289" y="35079"/>
                    <a:pt x="24170" y="33984"/>
                  </a:cubicBezTo>
                  <a:close/>
                  <a:moveTo>
                    <a:pt x="23634" y="36937"/>
                  </a:moveTo>
                  <a:lnTo>
                    <a:pt x="23634" y="36937"/>
                  </a:lnTo>
                  <a:cubicBezTo>
                    <a:pt x="24825" y="38234"/>
                    <a:pt x="26146" y="39425"/>
                    <a:pt x="26920" y="40330"/>
                  </a:cubicBezTo>
                  <a:cubicBezTo>
                    <a:pt x="26492" y="40139"/>
                    <a:pt x="26087" y="39830"/>
                    <a:pt x="25706" y="39365"/>
                  </a:cubicBezTo>
                  <a:cubicBezTo>
                    <a:pt x="24622" y="38699"/>
                    <a:pt x="23968" y="37841"/>
                    <a:pt x="23634" y="36937"/>
                  </a:cubicBezTo>
                  <a:close/>
                  <a:moveTo>
                    <a:pt x="13883" y="30805"/>
                  </a:moveTo>
                  <a:cubicBezTo>
                    <a:pt x="14454" y="32472"/>
                    <a:pt x="15312" y="34127"/>
                    <a:pt x="16359" y="35698"/>
                  </a:cubicBezTo>
                  <a:cubicBezTo>
                    <a:pt x="17086" y="37615"/>
                    <a:pt x="18098" y="39425"/>
                    <a:pt x="19526" y="41020"/>
                  </a:cubicBezTo>
                  <a:cubicBezTo>
                    <a:pt x="18086" y="40235"/>
                    <a:pt x="16788" y="39246"/>
                    <a:pt x="15752" y="37853"/>
                  </a:cubicBezTo>
                  <a:cubicBezTo>
                    <a:pt x="14693" y="36472"/>
                    <a:pt x="13942" y="35043"/>
                    <a:pt x="13811" y="33258"/>
                  </a:cubicBezTo>
                  <a:cubicBezTo>
                    <a:pt x="13764" y="32722"/>
                    <a:pt x="13740" y="31567"/>
                    <a:pt x="13883" y="30805"/>
                  </a:cubicBezTo>
                  <a:close/>
                  <a:moveTo>
                    <a:pt x="23968" y="42140"/>
                  </a:moveTo>
                  <a:lnTo>
                    <a:pt x="23968" y="42140"/>
                  </a:lnTo>
                  <a:cubicBezTo>
                    <a:pt x="25051" y="42961"/>
                    <a:pt x="26206" y="43604"/>
                    <a:pt x="27337" y="43961"/>
                  </a:cubicBezTo>
                  <a:cubicBezTo>
                    <a:pt x="27182" y="44080"/>
                    <a:pt x="27004" y="44164"/>
                    <a:pt x="26825" y="44259"/>
                  </a:cubicBezTo>
                  <a:cubicBezTo>
                    <a:pt x="25789" y="43783"/>
                    <a:pt x="24813" y="42973"/>
                    <a:pt x="23968" y="42140"/>
                  </a:cubicBezTo>
                  <a:close/>
                  <a:moveTo>
                    <a:pt x="15847" y="39925"/>
                  </a:moveTo>
                  <a:cubicBezTo>
                    <a:pt x="18110" y="41997"/>
                    <a:pt x="21122" y="43545"/>
                    <a:pt x="23920" y="44330"/>
                  </a:cubicBezTo>
                  <a:cubicBezTo>
                    <a:pt x="23932" y="44342"/>
                    <a:pt x="23950" y="44342"/>
                    <a:pt x="23969" y="44342"/>
                  </a:cubicBezTo>
                  <a:cubicBezTo>
                    <a:pt x="23988" y="44342"/>
                    <a:pt x="24009" y="44342"/>
                    <a:pt x="24027" y="44354"/>
                  </a:cubicBezTo>
                  <a:lnTo>
                    <a:pt x="24420" y="44664"/>
                  </a:lnTo>
                  <a:cubicBezTo>
                    <a:pt x="24229" y="44652"/>
                    <a:pt x="24027" y="44628"/>
                    <a:pt x="23825" y="44592"/>
                  </a:cubicBezTo>
                  <a:cubicBezTo>
                    <a:pt x="20419" y="44390"/>
                    <a:pt x="17693" y="42533"/>
                    <a:pt x="15847" y="39925"/>
                  </a:cubicBezTo>
                  <a:close/>
                  <a:moveTo>
                    <a:pt x="31588" y="43533"/>
                  </a:moveTo>
                  <a:cubicBezTo>
                    <a:pt x="31980" y="43759"/>
                    <a:pt x="32433" y="43914"/>
                    <a:pt x="32909" y="43973"/>
                  </a:cubicBezTo>
                  <a:cubicBezTo>
                    <a:pt x="32064" y="44522"/>
                    <a:pt x="31033" y="44846"/>
                    <a:pt x="29780" y="44846"/>
                  </a:cubicBezTo>
                  <a:cubicBezTo>
                    <a:pt x="29620" y="44846"/>
                    <a:pt x="29457" y="44841"/>
                    <a:pt x="29290" y="44830"/>
                  </a:cubicBezTo>
                  <a:cubicBezTo>
                    <a:pt x="29718" y="44604"/>
                    <a:pt x="30135" y="44330"/>
                    <a:pt x="30552" y="44033"/>
                  </a:cubicBezTo>
                  <a:cubicBezTo>
                    <a:pt x="30909" y="43914"/>
                    <a:pt x="31254" y="43759"/>
                    <a:pt x="31588" y="43533"/>
                  </a:cubicBezTo>
                  <a:close/>
                  <a:moveTo>
                    <a:pt x="21050" y="45759"/>
                  </a:moveTo>
                  <a:lnTo>
                    <a:pt x="21050" y="45759"/>
                  </a:lnTo>
                  <a:cubicBezTo>
                    <a:pt x="22009" y="46017"/>
                    <a:pt x="22990" y="46150"/>
                    <a:pt x="23973" y="46150"/>
                  </a:cubicBezTo>
                  <a:cubicBezTo>
                    <a:pt x="24759" y="46150"/>
                    <a:pt x="25547" y="46065"/>
                    <a:pt x="26325" y="45890"/>
                  </a:cubicBezTo>
                  <a:cubicBezTo>
                    <a:pt x="27075" y="46307"/>
                    <a:pt x="27849" y="46676"/>
                    <a:pt x="28623" y="46890"/>
                  </a:cubicBezTo>
                  <a:cubicBezTo>
                    <a:pt x="27936" y="47022"/>
                    <a:pt x="27234" y="47087"/>
                    <a:pt x="26528" y="47087"/>
                  </a:cubicBezTo>
                  <a:cubicBezTo>
                    <a:pt x="24676" y="47087"/>
                    <a:pt x="22792" y="46638"/>
                    <a:pt x="21050" y="45759"/>
                  </a:cubicBezTo>
                  <a:close/>
                  <a:moveTo>
                    <a:pt x="29377" y="0"/>
                  </a:moveTo>
                  <a:cubicBezTo>
                    <a:pt x="29260" y="0"/>
                    <a:pt x="29135" y="24"/>
                    <a:pt x="29004" y="75"/>
                  </a:cubicBezTo>
                  <a:cubicBezTo>
                    <a:pt x="12454" y="6397"/>
                    <a:pt x="0" y="43259"/>
                    <a:pt x="22860" y="49676"/>
                  </a:cubicBezTo>
                  <a:cubicBezTo>
                    <a:pt x="24041" y="50009"/>
                    <a:pt x="25216" y="50166"/>
                    <a:pt x="26363" y="50166"/>
                  </a:cubicBezTo>
                  <a:cubicBezTo>
                    <a:pt x="32982" y="50166"/>
                    <a:pt x="38707" y="44944"/>
                    <a:pt x="39529" y="38044"/>
                  </a:cubicBezTo>
                  <a:cubicBezTo>
                    <a:pt x="40596" y="29154"/>
                    <a:pt x="32624" y="22601"/>
                    <a:pt x="24283" y="22601"/>
                  </a:cubicBezTo>
                  <a:cubicBezTo>
                    <a:pt x="24245" y="22601"/>
                    <a:pt x="24208" y="22601"/>
                    <a:pt x="24170" y="22601"/>
                  </a:cubicBezTo>
                  <a:cubicBezTo>
                    <a:pt x="23622" y="15255"/>
                    <a:pt x="25932" y="9600"/>
                    <a:pt x="29802" y="3254"/>
                  </a:cubicBezTo>
                  <a:cubicBezTo>
                    <a:pt x="30052" y="2837"/>
                    <a:pt x="29980" y="2420"/>
                    <a:pt x="29754" y="2111"/>
                  </a:cubicBezTo>
                  <a:cubicBezTo>
                    <a:pt x="29778" y="2099"/>
                    <a:pt x="29813" y="2063"/>
                    <a:pt x="29837" y="2051"/>
                  </a:cubicBezTo>
                  <a:cubicBezTo>
                    <a:pt x="30727" y="1511"/>
                    <a:pt x="30316" y="0"/>
                    <a:pt x="293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7" name="Google Shape;3677;p57"/>
            <p:cNvSpPr/>
            <p:nvPr/>
          </p:nvSpPr>
          <p:spPr>
            <a:xfrm>
              <a:off x="4348450" y="1863975"/>
              <a:ext cx="1014625" cy="1254150"/>
            </a:xfrm>
            <a:custGeom>
              <a:rect b="b" l="l" r="r" t="t"/>
              <a:pathLst>
                <a:path extrusionOk="0" h="50166" w="40585">
                  <a:moveTo>
                    <a:pt x="25170" y="5683"/>
                  </a:moveTo>
                  <a:lnTo>
                    <a:pt x="25170" y="5683"/>
                  </a:lnTo>
                  <a:cubicBezTo>
                    <a:pt x="24503" y="6790"/>
                    <a:pt x="23980" y="7981"/>
                    <a:pt x="23515" y="9183"/>
                  </a:cubicBezTo>
                  <a:cubicBezTo>
                    <a:pt x="23539" y="8826"/>
                    <a:pt x="23587" y="8469"/>
                    <a:pt x="23622" y="8112"/>
                  </a:cubicBezTo>
                  <a:cubicBezTo>
                    <a:pt x="23646" y="7838"/>
                    <a:pt x="23527" y="7647"/>
                    <a:pt x="23349" y="7516"/>
                  </a:cubicBezTo>
                  <a:cubicBezTo>
                    <a:pt x="23944" y="6873"/>
                    <a:pt x="24551" y="6266"/>
                    <a:pt x="25170" y="5683"/>
                  </a:cubicBezTo>
                  <a:close/>
                  <a:moveTo>
                    <a:pt x="19491" y="12386"/>
                  </a:moveTo>
                  <a:lnTo>
                    <a:pt x="19491" y="12386"/>
                  </a:lnTo>
                  <a:cubicBezTo>
                    <a:pt x="18503" y="14529"/>
                    <a:pt x="17669" y="16756"/>
                    <a:pt x="17038" y="19018"/>
                  </a:cubicBezTo>
                  <a:cubicBezTo>
                    <a:pt x="16979" y="18887"/>
                    <a:pt x="16860" y="18792"/>
                    <a:pt x="16729" y="18780"/>
                  </a:cubicBezTo>
                  <a:cubicBezTo>
                    <a:pt x="16741" y="18661"/>
                    <a:pt x="16741" y="18530"/>
                    <a:pt x="16753" y="18411"/>
                  </a:cubicBezTo>
                  <a:cubicBezTo>
                    <a:pt x="16788" y="18101"/>
                    <a:pt x="16622" y="17863"/>
                    <a:pt x="16395" y="17708"/>
                  </a:cubicBezTo>
                  <a:cubicBezTo>
                    <a:pt x="17312" y="15863"/>
                    <a:pt x="18348" y="14077"/>
                    <a:pt x="19491" y="12386"/>
                  </a:cubicBezTo>
                  <a:close/>
                  <a:moveTo>
                    <a:pt x="21503" y="16113"/>
                  </a:moveTo>
                  <a:cubicBezTo>
                    <a:pt x="21455" y="19030"/>
                    <a:pt x="21598" y="21970"/>
                    <a:pt x="22087" y="24780"/>
                  </a:cubicBezTo>
                  <a:cubicBezTo>
                    <a:pt x="22027" y="24780"/>
                    <a:pt x="21944" y="24792"/>
                    <a:pt x="21896" y="24792"/>
                  </a:cubicBezTo>
                  <a:cubicBezTo>
                    <a:pt x="21301" y="23316"/>
                    <a:pt x="20801" y="21792"/>
                    <a:pt x="20408" y="20208"/>
                  </a:cubicBezTo>
                  <a:cubicBezTo>
                    <a:pt x="20741" y="18851"/>
                    <a:pt x="21110" y="17482"/>
                    <a:pt x="21503" y="16113"/>
                  </a:cubicBezTo>
                  <a:close/>
                  <a:moveTo>
                    <a:pt x="20027" y="21875"/>
                  </a:moveTo>
                  <a:cubicBezTo>
                    <a:pt x="20289" y="22923"/>
                    <a:pt x="20598" y="23935"/>
                    <a:pt x="20932" y="24923"/>
                  </a:cubicBezTo>
                  <a:cubicBezTo>
                    <a:pt x="20408" y="25030"/>
                    <a:pt x="19884" y="25197"/>
                    <a:pt x="19360" y="25423"/>
                  </a:cubicBezTo>
                  <a:cubicBezTo>
                    <a:pt x="19527" y="24245"/>
                    <a:pt x="19765" y="23054"/>
                    <a:pt x="20027" y="21875"/>
                  </a:cubicBezTo>
                  <a:close/>
                  <a:moveTo>
                    <a:pt x="21205" y="11398"/>
                  </a:moveTo>
                  <a:lnTo>
                    <a:pt x="21205" y="11398"/>
                  </a:lnTo>
                  <a:cubicBezTo>
                    <a:pt x="19848" y="16553"/>
                    <a:pt x="18288" y="21506"/>
                    <a:pt x="17765" y="26340"/>
                  </a:cubicBezTo>
                  <a:cubicBezTo>
                    <a:pt x="17645" y="26435"/>
                    <a:pt x="17538" y="26531"/>
                    <a:pt x="17443" y="26626"/>
                  </a:cubicBezTo>
                  <a:cubicBezTo>
                    <a:pt x="17479" y="21482"/>
                    <a:pt x="19050" y="16208"/>
                    <a:pt x="21205" y="11398"/>
                  </a:cubicBezTo>
                  <a:close/>
                  <a:moveTo>
                    <a:pt x="14752" y="23292"/>
                  </a:moveTo>
                  <a:cubicBezTo>
                    <a:pt x="14681" y="24983"/>
                    <a:pt x="14717" y="26697"/>
                    <a:pt x="14836" y="28364"/>
                  </a:cubicBezTo>
                  <a:cubicBezTo>
                    <a:pt x="14800" y="28281"/>
                    <a:pt x="14764" y="28197"/>
                    <a:pt x="14717" y="28102"/>
                  </a:cubicBezTo>
                  <a:cubicBezTo>
                    <a:pt x="14653" y="27944"/>
                    <a:pt x="14505" y="27860"/>
                    <a:pt x="14356" y="27860"/>
                  </a:cubicBezTo>
                  <a:cubicBezTo>
                    <a:pt x="14337" y="27860"/>
                    <a:pt x="14318" y="27861"/>
                    <a:pt x="14300" y="27864"/>
                  </a:cubicBezTo>
                  <a:cubicBezTo>
                    <a:pt x="14133" y="26531"/>
                    <a:pt x="14216" y="25185"/>
                    <a:pt x="14562" y="23840"/>
                  </a:cubicBezTo>
                  <a:cubicBezTo>
                    <a:pt x="14633" y="23661"/>
                    <a:pt x="14681" y="23471"/>
                    <a:pt x="14752" y="23292"/>
                  </a:cubicBezTo>
                  <a:close/>
                  <a:moveTo>
                    <a:pt x="21551" y="26566"/>
                  </a:moveTo>
                  <a:cubicBezTo>
                    <a:pt x="21670" y="26876"/>
                    <a:pt x="21813" y="27185"/>
                    <a:pt x="21932" y="27507"/>
                  </a:cubicBezTo>
                  <a:cubicBezTo>
                    <a:pt x="20836" y="27638"/>
                    <a:pt x="19884" y="28126"/>
                    <a:pt x="19229" y="29138"/>
                  </a:cubicBezTo>
                  <a:cubicBezTo>
                    <a:pt x="19705" y="27638"/>
                    <a:pt x="20479" y="26792"/>
                    <a:pt x="21551" y="26566"/>
                  </a:cubicBezTo>
                  <a:close/>
                  <a:moveTo>
                    <a:pt x="25897" y="25507"/>
                  </a:moveTo>
                  <a:lnTo>
                    <a:pt x="25897" y="25507"/>
                  </a:lnTo>
                  <a:cubicBezTo>
                    <a:pt x="29123" y="25911"/>
                    <a:pt x="32112" y="27483"/>
                    <a:pt x="34171" y="29793"/>
                  </a:cubicBezTo>
                  <a:cubicBezTo>
                    <a:pt x="33826" y="29555"/>
                    <a:pt x="33469" y="29364"/>
                    <a:pt x="33100" y="29233"/>
                  </a:cubicBezTo>
                  <a:cubicBezTo>
                    <a:pt x="33040" y="29209"/>
                    <a:pt x="32993" y="29198"/>
                    <a:pt x="32933" y="29198"/>
                  </a:cubicBezTo>
                  <a:cubicBezTo>
                    <a:pt x="31695" y="28364"/>
                    <a:pt x="30326" y="27721"/>
                    <a:pt x="28945" y="27340"/>
                  </a:cubicBezTo>
                  <a:cubicBezTo>
                    <a:pt x="27992" y="26578"/>
                    <a:pt x="26968" y="25959"/>
                    <a:pt x="25897" y="25507"/>
                  </a:cubicBezTo>
                  <a:close/>
                  <a:moveTo>
                    <a:pt x="28825" y="29364"/>
                  </a:moveTo>
                  <a:cubicBezTo>
                    <a:pt x="29552" y="30019"/>
                    <a:pt x="30302" y="30864"/>
                    <a:pt x="30945" y="31817"/>
                  </a:cubicBezTo>
                  <a:cubicBezTo>
                    <a:pt x="30076" y="30936"/>
                    <a:pt x="29123" y="30150"/>
                    <a:pt x="28123" y="29495"/>
                  </a:cubicBezTo>
                  <a:cubicBezTo>
                    <a:pt x="28349" y="29436"/>
                    <a:pt x="28587" y="29388"/>
                    <a:pt x="28825" y="29364"/>
                  </a:cubicBezTo>
                  <a:close/>
                  <a:moveTo>
                    <a:pt x="28123" y="31019"/>
                  </a:moveTo>
                  <a:lnTo>
                    <a:pt x="28123" y="31019"/>
                  </a:lnTo>
                  <a:cubicBezTo>
                    <a:pt x="28540" y="31329"/>
                    <a:pt x="28933" y="31686"/>
                    <a:pt x="29302" y="32115"/>
                  </a:cubicBezTo>
                  <a:cubicBezTo>
                    <a:pt x="30635" y="33400"/>
                    <a:pt x="31659" y="34889"/>
                    <a:pt x="32350" y="36567"/>
                  </a:cubicBezTo>
                  <a:cubicBezTo>
                    <a:pt x="31076" y="34615"/>
                    <a:pt x="29659" y="32805"/>
                    <a:pt x="28123" y="31019"/>
                  </a:cubicBezTo>
                  <a:close/>
                  <a:moveTo>
                    <a:pt x="26611" y="30138"/>
                  </a:moveTo>
                  <a:cubicBezTo>
                    <a:pt x="26718" y="30186"/>
                    <a:pt x="26813" y="30221"/>
                    <a:pt x="26909" y="30269"/>
                  </a:cubicBezTo>
                  <a:cubicBezTo>
                    <a:pt x="26670" y="30448"/>
                    <a:pt x="26539" y="30805"/>
                    <a:pt x="26789" y="31103"/>
                  </a:cubicBezTo>
                  <a:cubicBezTo>
                    <a:pt x="28397" y="33055"/>
                    <a:pt x="29778" y="35043"/>
                    <a:pt x="31076" y="37151"/>
                  </a:cubicBezTo>
                  <a:cubicBezTo>
                    <a:pt x="30790" y="36948"/>
                    <a:pt x="30528" y="36758"/>
                    <a:pt x="30254" y="36556"/>
                  </a:cubicBezTo>
                  <a:cubicBezTo>
                    <a:pt x="29218" y="34210"/>
                    <a:pt x="27468" y="31888"/>
                    <a:pt x="25706" y="30793"/>
                  </a:cubicBezTo>
                  <a:cubicBezTo>
                    <a:pt x="25980" y="30543"/>
                    <a:pt x="26301" y="30329"/>
                    <a:pt x="26611" y="30138"/>
                  </a:cubicBezTo>
                  <a:close/>
                  <a:moveTo>
                    <a:pt x="20682" y="30864"/>
                  </a:moveTo>
                  <a:lnTo>
                    <a:pt x="20682" y="30864"/>
                  </a:lnTo>
                  <a:cubicBezTo>
                    <a:pt x="20503" y="31567"/>
                    <a:pt x="20432" y="32365"/>
                    <a:pt x="20467" y="33293"/>
                  </a:cubicBezTo>
                  <a:cubicBezTo>
                    <a:pt x="20539" y="34686"/>
                    <a:pt x="21146" y="36294"/>
                    <a:pt x="22075" y="37818"/>
                  </a:cubicBezTo>
                  <a:cubicBezTo>
                    <a:pt x="21622" y="37449"/>
                    <a:pt x="21194" y="37056"/>
                    <a:pt x="20789" y="36663"/>
                  </a:cubicBezTo>
                  <a:cubicBezTo>
                    <a:pt x="19908" y="34984"/>
                    <a:pt x="19646" y="33174"/>
                    <a:pt x="20003" y="31222"/>
                  </a:cubicBezTo>
                  <a:cubicBezTo>
                    <a:pt x="20241" y="31091"/>
                    <a:pt x="20467" y="30983"/>
                    <a:pt x="20682" y="30864"/>
                  </a:cubicBezTo>
                  <a:close/>
                  <a:moveTo>
                    <a:pt x="31326" y="29710"/>
                  </a:moveTo>
                  <a:lnTo>
                    <a:pt x="31326" y="29710"/>
                  </a:lnTo>
                  <a:cubicBezTo>
                    <a:pt x="31731" y="29888"/>
                    <a:pt x="32112" y="30126"/>
                    <a:pt x="32504" y="30400"/>
                  </a:cubicBezTo>
                  <a:cubicBezTo>
                    <a:pt x="33338" y="31865"/>
                    <a:pt x="35422" y="36056"/>
                    <a:pt x="35267" y="38889"/>
                  </a:cubicBezTo>
                  <a:cubicBezTo>
                    <a:pt x="35029" y="38996"/>
                    <a:pt x="34743" y="39115"/>
                    <a:pt x="34433" y="39258"/>
                  </a:cubicBezTo>
                  <a:cubicBezTo>
                    <a:pt x="34469" y="38973"/>
                    <a:pt x="34493" y="38699"/>
                    <a:pt x="34493" y="38377"/>
                  </a:cubicBezTo>
                  <a:cubicBezTo>
                    <a:pt x="34481" y="38103"/>
                    <a:pt x="34433" y="37806"/>
                    <a:pt x="34374" y="37508"/>
                  </a:cubicBezTo>
                  <a:cubicBezTo>
                    <a:pt x="34350" y="34829"/>
                    <a:pt x="33159" y="32007"/>
                    <a:pt x="31326" y="29710"/>
                  </a:cubicBezTo>
                  <a:close/>
                  <a:moveTo>
                    <a:pt x="24158" y="33984"/>
                  </a:moveTo>
                  <a:lnTo>
                    <a:pt x="24158" y="33984"/>
                  </a:lnTo>
                  <a:cubicBezTo>
                    <a:pt x="25170" y="36103"/>
                    <a:pt x="26563" y="38008"/>
                    <a:pt x="28290" y="39532"/>
                  </a:cubicBezTo>
                  <a:cubicBezTo>
                    <a:pt x="28421" y="39782"/>
                    <a:pt x="28575" y="40044"/>
                    <a:pt x="28718" y="40306"/>
                  </a:cubicBezTo>
                  <a:cubicBezTo>
                    <a:pt x="27742" y="39413"/>
                    <a:pt x="26801" y="38484"/>
                    <a:pt x="25920" y="37484"/>
                  </a:cubicBezTo>
                  <a:cubicBezTo>
                    <a:pt x="23837" y="36258"/>
                    <a:pt x="23277" y="35079"/>
                    <a:pt x="24158" y="33984"/>
                  </a:cubicBezTo>
                  <a:close/>
                  <a:moveTo>
                    <a:pt x="23622" y="36937"/>
                  </a:moveTo>
                  <a:cubicBezTo>
                    <a:pt x="24813" y="38234"/>
                    <a:pt x="26135" y="39425"/>
                    <a:pt x="26909" y="40330"/>
                  </a:cubicBezTo>
                  <a:cubicBezTo>
                    <a:pt x="26468" y="40139"/>
                    <a:pt x="26075" y="39830"/>
                    <a:pt x="25682" y="39365"/>
                  </a:cubicBezTo>
                  <a:cubicBezTo>
                    <a:pt x="24611" y="38699"/>
                    <a:pt x="23956" y="37841"/>
                    <a:pt x="23622" y="36937"/>
                  </a:cubicBezTo>
                  <a:close/>
                  <a:moveTo>
                    <a:pt x="13883" y="30805"/>
                  </a:moveTo>
                  <a:cubicBezTo>
                    <a:pt x="14455" y="32472"/>
                    <a:pt x="15312" y="34127"/>
                    <a:pt x="16348" y="35698"/>
                  </a:cubicBezTo>
                  <a:cubicBezTo>
                    <a:pt x="17086" y="37615"/>
                    <a:pt x="18098" y="39425"/>
                    <a:pt x="19527" y="41020"/>
                  </a:cubicBezTo>
                  <a:cubicBezTo>
                    <a:pt x="18074" y="40235"/>
                    <a:pt x="16764" y="39246"/>
                    <a:pt x="15740" y="37853"/>
                  </a:cubicBezTo>
                  <a:cubicBezTo>
                    <a:pt x="14693" y="36472"/>
                    <a:pt x="13931" y="35043"/>
                    <a:pt x="13812" y="33258"/>
                  </a:cubicBezTo>
                  <a:cubicBezTo>
                    <a:pt x="13764" y="32722"/>
                    <a:pt x="13740" y="31567"/>
                    <a:pt x="13883" y="30805"/>
                  </a:cubicBezTo>
                  <a:close/>
                  <a:moveTo>
                    <a:pt x="23956" y="42140"/>
                  </a:moveTo>
                  <a:lnTo>
                    <a:pt x="23956" y="42140"/>
                  </a:lnTo>
                  <a:cubicBezTo>
                    <a:pt x="25051" y="42961"/>
                    <a:pt x="26206" y="43604"/>
                    <a:pt x="27337" y="43961"/>
                  </a:cubicBezTo>
                  <a:cubicBezTo>
                    <a:pt x="27170" y="44080"/>
                    <a:pt x="26992" y="44164"/>
                    <a:pt x="26813" y="44259"/>
                  </a:cubicBezTo>
                  <a:cubicBezTo>
                    <a:pt x="25789" y="43783"/>
                    <a:pt x="24813" y="42973"/>
                    <a:pt x="23956" y="42140"/>
                  </a:cubicBezTo>
                  <a:close/>
                  <a:moveTo>
                    <a:pt x="15848" y="39925"/>
                  </a:moveTo>
                  <a:lnTo>
                    <a:pt x="15848" y="39925"/>
                  </a:lnTo>
                  <a:cubicBezTo>
                    <a:pt x="18110" y="41997"/>
                    <a:pt x="21122" y="43545"/>
                    <a:pt x="23920" y="44330"/>
                  </a:cubicBezTo>
                  <a:cubicBezTo>
                    <a:pt x="23932" y="44342"/>
                    <a:pt x="23950" y="44342"/>
                    <a:pt x="23968" y="44342"/>
                  </a:cubicBezTo>
                  <a:cubicBezTo>
                    <a:pt x="23986" y="44342"/>
                    <a:pt x="24003" y="44342"/>
                    <a:pt x="24015" y="44354"/>
                  </a:cubicBezTo>
                  <a:lnTo>
                    <a:pt x="24420" y="44664"/>
                  </a:lnTo>
                  <a:cubicBezTo>
                    <a:pt x="24230" y="44652"/>
                    <a:pt x="24015" y="44628"/>
                    <a:pt x="23825" y="44592"/>
                  </a:cubicBezTo>
                  <a:cubicBezTo>
                    <a:pt x="20420" y="44390"/>
                    <a:pt x="17681" y="42533"/>
                    <a:pt x="15848" y="39925"/>
                  </a:cubicBezTo>
                  <a:close/>
                  <a:moveTo>
                    <a:pt x="31576" y="43533"/>
                  </a:moveTo>
                  <a:cubicBezTo>
                    <a:pt x="31981" y="43759"/>
                    <a:pt x="32433" y="43914"/>
                    <a:pt x="32909" y="43973"/>
                  </a:cubicBezTo>
                  <a:cubicBezTo>
                    <a:pt x="32065" y="44522"/>
                    <a:pt x="31033" y="44846"/>
                    <a:pt x="29780" y="44846"/>
                  </a:cubicBezTo>
                  <a:cubicBezTo>
                    <a:pt x="29621" y="44846"/>
                    <a:pt x="29457" y="44841"/>
                    <a:pt x="29290" y="44830"/>
                  </a:cubicBezTo>
                  <a:cubicBezTo>
                    <a:pt x="29718" y="44604"/>
                    <a:pt x="30135" y="44330"/>
                    <a:pt x="30552" y="44033"/>
                  </a:cubicBezTo>
                  <a:cubicBezTo>
                    <a:pt x="30909" y="43914"/>
                    <a:pt x="31254" y="43759"/>
                    <a:pt x="31576" y="43533"/>
                  </a:cubicBezTo>
                  <a:close/>
                  <a:moveTo>
                    <a:pt x="21039" y="45759"/>
                  </a:moveTo>
                  <a:lnTo>
                    <a:pt x="21039" y="45759"/>
                  </a:lnTo>
                  <a:cubicBezTo>
                    <a:pt x="21998" y="46017"/>
                    <a:pt x="22982" y="46150"/>
                    <a:pt x="23968" y="46150"/>
                  </a:cubicBezTo>
                  <a:cubicBezTo>
                    <a:pt x="24757" y="46150"/>
                    <a:pt x="25547" y="46065"/>
                    <a:pt x="26325" y="45890"/>
                  </a:cubicBezTo>
                  <a:cubicBezTo>
                    <a:pt x="27063" y="46307"/>
                    <a:pt x="27849" y="46676"/>
                    <a:pt x="28623" y="46890"/>
                  </a:cubicBezTo>
                  <a:cubicBezTo>
                    <a:pt x="27936" y="47022"/>
                    <a:pt x="27235" y="47087"/>
                    <a:pt x="26528" y="47087"/>
                  </a:cubicBezTo>
                  <a:cubicBezTo>
                    <a:pt x="24676" y="47087"/>
                    <a:pt x="22788" y="46638"/>
                    <a:pt x="21039" y="45759"/>
                  </a:cubicBezTo>
                  <a:close/>
                  <a:moveTo>
                    <a:pt x="29377" y="0"/>
                  </a:moveTo>
                  <a:cubicBezTo>
                    <a:pt x="29260" y="0"/>
                    <a:pt x="29135" y="24"/>
                    <a:pt x="29004" y="75"/>
                  </a:cubicBezTo>
                  <a:cubicBezTo>
                    <a:pt x="12454" y="6397"/>
                    <a:pt x="0" y="43259"/>
                    <a:pt x="22860" y="49676"/>
                  </a:cubicBezTo>
                  <a:cubicBezTo>
                    <a:pt x="24041" y="50009"/>
                    <a:pt x="25216" y="50166"/>
                    <a:pt x="26363" y="50166"/>
                  </a:cubicBezTo>
                  <a:cubicBezTo>
                    <a:pt x="32982" y="50166"/>
                    <a:pt x="38707" y="44944"/>
                    <a:pt x="39529" y="38044"/>
                  </a:cubicBezTo>
                  <a:cubicBezTo>
                    <a:pt x="40584" y="29154"/>
                    <a:pt x="32601" y="22601"/>
                    <a:pt x="24283" y="22601"/>
                  </a:cubicBezTo>
                  <a:cubicBezTo>
                    <a:pt x="24245" y="22601"/>
                    <a:pt x="24208" y="22601"/>
                    <a:pt x="24170" y="22601"/>
                  </a:cubicBezTo>
                  <a:cubicBezTo>
                    <a:pt x="23611" y="15255"/>
                    <a:pt x="25920" y="9600"/>
                    <a:pt x="29790" y="3254"/>
                  </a:cubicBezTo>
                  <a:cubicBezTo>
                    <a:pt x="30040" y="2837"/>
                    <a:pt x="29968" y="2420"/>
                    <a:pt x="29742" y="2111"/>
                  </a:cubicBezTo>
                  <a:cubicBezTo>
                    <a:pt x="29778" y="2099"/>
                    <a:pt x="29814" y="2063"/>
                    <a:pt x="29837" y="2051"/>
                  </a:cubicBezTo>
                  <a:cubicBezTo>
                    <a:pt x="30727" y="1511"/>
                    <a:pt x="30317" y="0"/>
                    <a:pt x="293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78" name="Google Shape;3678;p57"/>
          <p:cNvGrpSpPr/>
          <p:nvPr/>
        </p:nvGrpSpPr>
        <p:grpSpPr>
          <a:xfrm rot="10800000">
            <a:off x="5708130" y="3346616"/>
            <a:ext cx="1393920" cy="920170"/>
            <a:chOff x="3463225" y="1863975"/>
            <a:chExt cx="1899850" cy="1254150"/>
          </a:xfrm>
        </p:grpSpPr>
        <p:sp>
          <p:nvSpPr>
            <p:cNvPr id="3679" name="Google Shape;3679;p57"/>
            <p:cNvSpPr/>
            <p:nvPr/>
          </p:nvSpPr>
          <p:spPr>
            <a:xfrm>
              <a:off x="3463225" y="1863975"/>
              <a:ext cx="1014900" cy="1254150"/>
            </a:xfrm>
            <a:custGeom>
              <a:rect b="b" l="l" r="r" t="t"/>
              <a:pathLst>
                <a:path extrusionOk="0" h="50166" w="40596">
                  <a:moveTo>
                    <a:pt x="25170" y="5683"/>
                  </a:moveTo>
                  <a:lnTo>
                    <a:pt x="25170" y="5683"/>
                  </a:lnTo>
                  <a:cubicBezTo>
                    <a:pt x="24515" y="6790"/>
                    <a:pt x="23979" y="7981"/>
                    <a:pt x="23515" y="9183"/>
                  </a:cubicBezTo>
                  <a:cubicBezTo>
                    <a:pt x="23551" y="8826"/>
                    <a:pt x="23587" y="8469"/>
                    <a:pt x="23622" y="8112"/>
                  </a:cubicBezTo>
                  <a:cubicBezTo>
                    <a:pt x="23646" y="7838"/>
                    <a:pt x="23527" y="7647"/>
                    <a:pt x="23348" y="7516"/>
                  </a:cubicBezTo>
                  <a:cubicBezTo>
                    <a:pt x="23944" y="6873"/>
                    <a:pt x="24563" y="6266"/>
                    <a:pt x="25170" y="5683"/>
                  </a:cubicBezTo>
                  <a:close/>
                  <a:moveTo>
                    <a:pt x="19503" y="12386"/>
                  </a:moveTo>
                  <a:lnTo>
                    <a:pt x="19503" y="12386"/>
                  </a:lnTo>
                  <a:cubicBezTo>
                    <a:pt x="18503" y="14529"/>
                    <a:pt x="17669" y="16756"/>
                    <a:pt x="17038" y="19018"/>
                  </a:cubicBezTo>
                  <a:cubicBezTo>
                    <a:pt x="16979" y="18887"/>
                    <a:pt x="16859" y="18792"/>
                    <a:pt x="16729" y="18780"/>
                  </a:cubicBezTo>
                  <a:cubicBezTo>
                    <a:pt x="16740" y="18661"/>
                    <a:pt x="16740" y="18530"/>
                    <a:pt x="16764" y="18411"/>
                  </a:cubicBezTo>
                  <a:cubicBezTo>
                    <a:pt x="16788" y="18101"/>
                    <a:pt x="16621" y="17863"/>
                    <a:pt x="16407" y="17708"/>
                  </a:cubicBezTo>
                  <a:cubicBezTo>
                    <a:pt x="17312" y="15863"/>
                    <a:pt x="18348" y="14077"/>
                    <a:pt x="19503" y="12386"/>
                  </a:cubicBezTo>
                  <a:close/>
                  <a:moveTo>
                    <a:pt x="21527" y="16113"/>
                  </a:moveTo>
                  <a:lnTo>
                    <a:pt x="21527" y="16113"/>
                  </a:lnTo>
                  <a:cubicBezTo>
                    <a:pt x="21467" y="19030"/>
                    <a:pt x="21598" y="21970"/>
                    <a:pt x="22098" y="24780"/>
                  </a:cubicBezTo>
                  <a:cubicBezTo>
                    <a:pt x="22039" y="24780"/>
                    <a:pt x="21967" y="24792"/>
                    <a:pt x="21908" y="24792"/>
                  </a:cubicBezTo>
                  <a:cubicBezTo>
                    <a:pt x="21312" y="23316"/>
                    <a:pt x="20824" y="21792"/>
                    <a:pt x="20419" y="20208"/>
                  </a:cubicBezTo>
                  <a:cubicBezTo>
                    <a:pt x="20765" y="18851"/>
                    <a:pt x="21134" y="17482"/>
                    <a:pt x="21527" y="16113"/>
                  </a:cubicBezTo>
                  <a:close/>
                  <a:moveTo>
                    <a:pt x="20038" y="21875"/>
                  </a:moveTo>
                  <a:cubicBezTo>
                    <a:pt x="20288" y="22923"/>
                    <a:pt x="20598" y="23935"/>
                    <a:pt x="20943" y="24923"/>
                  </a:cubicBezTo>
                  <a:cubicBezTo>
                    <a:pt x="20408" y="25030"/>
                    <a:pt x="19884" y="25197"/>
                    <a:pt x="19360" y="25423"/>
                  </a:cubicBezTo>
                  <a:cubicBezTo>
                    <a:pt x="19526" y="24245"/>
                    <a:pt x="19765" y="23054"/>
                    <a:pt x="20038" y="21875"/>
                  </a:cubicBezTo>
                  <a:close/>
                  <a:moveTo>
                    <a:pt x="21205" y="11398"/>
                  </a:moveTo>
                  <a:lnTo>
                    <a:pt x="21205" y="11398"/>
                  </a:lnTo>
                  <a:cubicBezTo>
                    <a:pt x="19860" y="16553"/>
                    <a:pt x="18288" y="21506"/>
                    <a:pt x="17776" y="26340"/>
                  </a:cubicBezTo>
                  <a:cubicBezTo>
                    <a:pt x="17657" y="26435"/>
                    <a:pt x="17550" y="26531"/>
                    <a:pt x="17443" y="26626"/>
                  </a:cubicBezTo>
                  <a:cubicBezTo>
                    <a:pt x="17491" y="21482"/>
                    <a:pt x="19050" y="16208"/>
                    <a:pt x="21205" y="11398"/>
                  </a:cubicBezTo>
                  <a:close/>
                  <a:moveTo>
                    <a:pt x="14764" y="23292"/>
                  </a:moveTo>
                  <a:lnTo>
                    <a:pt x="14764" y="23292"/>
                  </a:lnTo>
                  <a:cubicBezTo>
                    <a:pt x="14704" y="24983"/>
                    <a:pt x="14740" y="26697"/>
                    <a:pt x="14859" y="28364"/>
                  </a:cubicBezTo>
                  <a:cubicBezTo>
                    <a:pt x="14824" y="28281"/>
                    <a:pt x="14776" y="28197"/>
                    <a:pt x="14740" y="28102"/>
                  </a:cubicBezTo>
                  <a:cubicBezTo>
                    <a:pt x="14666" y="27944"/>
                    <a:pt x="14517" y="27860"/>
                    <a:pt x="14376" y="27860"/>
                  </a:cubicBezTo>
                  <a:cubicBezTo>
                    <a:pt x="14358" y="27860"/>
                    <a:pt x="14341" y="27861"/>
                    <a:pt x="14323" y="27864"/>
                  </a:cubicBezTo>
                  <a:cubicBezTo>
                    <a:pt x="14157" y="26531"/>
                    <a:pt x="14216" y="25185"/>
                    <a:pt x="14585" y="23840"/>
                  </a:cubicBezTo>
                  <a:cubicBezTo>
                    <a:pt x="14645" y="23661"/>
                    <a:pt x="14704" y="23471"/>
                    <a:pt x="14764" y="23292"/>
                  </a:cubicBezTo>
                  <a:close/>
                  <a:moveTo>
                    <a:pt x="21551" y="26566"/>
                  </a:moveTo>
                  <a:cubicBezTo>
                    <a:pt x="21670" y="26876"/>
                    <a:pt x="21824" y="27185"/>
                    <a:pt x="21943" y="27507"/>
                  </a:cubicBezTo>
                  <a:cubicBezTo>
                    <a:pt x="20836" y="27638"/>
                    <a:pt x="19884" y="28126"/>
                    <a:pt x="19229" y="29138"/>
                  </a:cubicBezTo>
                  <a:cubicBezTo>
                    <a:pt x="19705" y="27638"/>
                    <a:pt x="20479" y="26792"/>
                    <a:pt x="21551" y="26566"/>
                  </a:cubicBezTo>
                  <a:close/>
                  <a:moveTo>
                    <a:pt x="25896" y="25507"/>
                  </a:moveTo>
                  <a:lnTo>
                    <a:pt x="25896" y="25507"/>
                  </a:lnTo>
                  <a:cubicBezTo>
                    <a:pt x="29123" y="25911"/>
                    <a:pt x="32135" y="27483"/>
                    <a:pt x="34171" y="29793"/>
                  </a:cubicBezTo>
                  <a:cubicBezTo>
                    <a:pt x="33826" y="29555"/>
                    <a:pt x="33469" y="29364"/>
                    <a:pt x="33100" y="29233"/>
                  </a:cubicBezTo>
                  <a:cubicBezTo>
                    <a:pt x="33040" y="29209"/>
                    <a:pt x="32992" y="29198"/>
                    <a:pt x="32933" y="29198"/>
                  </a:cubicBezTo>
                  <a:cubicBezTo>
                    <a:pt x="31707" y="28364"/>
                    <a:pt x="30337" y="27721"/>
                    <a:pt x="28944" y="27340"/>
                  </a:cubicBezTo>
                  <a:cubicBezTo>
                    <a:pt x="27992" y="26578"/>
                    <a:pt x="26968" y="25959"/>
                    <a:pt x="25896" y="25507"/>
                  </a:cubicBezTo>
                  <a:close/>
                  <a:moveTo>
                    <a:pt x="28825" y="29364"/>
                  </a:moveTo>
                  <a:cubicBezTo>
                    <a:pt x="29563" y="30019"/>
                    <a:pt x="30302" y="30864"/>
                    <a:pt x="30945" y="31817"/>
                  </a:cubicBezTo>
                  <a:cubicBezTo>
                    <a:pt x="30075" y="30936"/>
                    <a:pt x="29123" y="30150"/>
                    <a:pt x="28135" y="29495"/>
                  </a:cubicBezTo>
                  <a:cubicBezTo>
                    <a:pt x="28349" y="29436"/>
                    <a:pt x="28587" y="29388"/>
                    <a:pt x="28825" y="29364"/>
                  </a:cubicBezTo>
                  <a:close/>
                  <a:moveTo>
                    <a:pt x="28147" y="31019"/>
                  </a:moveTo>
                  <a:lnTo>
                    <a:pt x="28147" y="31019"/>
                  </a:lnTo>
                  <a:cubicBezTo>
                    <a:pt x="28540" y="31329"/>
                    <a:pt x="28932" y="31686"/>
                    <a:pt x="29325" y="32115"/>
                  </a:cubicBezTo>
                  <a:cubicBezTo>
                    <a:pt x="30659" y="33400"/>
                    <a:pt x="31671" y="34889"/>
                    <a:pt x="32373" y="36567"/>
                  </a:cubicBezTo>
                  <a:cubicBezTo>
                    <a:pt x="31087" y="34615"/>
                    <a:pt x="29683" y="32805"/>
                    <a:pt x="28147" y="31019"/>
                  </a:cubicBezTo>
                  <a:close/>
                  <a:moveTo>
                    <a:pt x="26611" y="30138"/>
                  </a:moveTo>
                  <a:cubicBezTo>
                    <a:pt x="26718" y="30186"/>
                    <a:pt x="26825" y="30221"/>
                    <a:pt x="26908" y="30269"/>
                  </a:cubicBezTo>
                  <a:cubicBezTo>
                    <a:pt x="26670" y="30448"/>
                    <a:pt x="26539" y="30805"/>
                    <a:pt x="26789" y="31103"/>
                  </a:cubicBezTo>
                  <a:cubicBezTo>
                    <a:pt x="28397" y="33055"/>
                    <a:pt x="29778" y="35043"/>
                    <a:pt x="31076" y="37151"/>
                  </a:cubicBezTo>
                  <a:cubicBezTo>
                    <a:pt x="30790" y="36948"/>
                    <a:pt x="30528" y="36758"/>
                    <a:pt x="30254" y="36556"/>
                  </a:cubicBezTo>
                  <a:cubicBezTo>
                    <a:pt x="29218" y="34210"/>
                    <a:pt x="27468" y="31888"/>
                    <a:pt x="25706" y="30793"/>
                  </a:cubicBezTo>
                  <a:cubicBezTo>
                    <a:pt x="25992" y="30543"/>
                    <a:pt x="26301" y="30329"/>
                    <a:pt x="26611" y="30138"/>
                  </a:cubicBezTo>
                  <a:close/>
                  <a:moveTo>
                    <a:pt x="20693" y="30864"/>
                  </a:moveTo>
                  <a:cubicBezTo>
                    <a:pt x="20515" y="31567"/>
                    <a:pt x="20431" y="32365"/>
                    <a:pt x="20467" y="33293"/>
                  </a:cubicBezTo>
                  <a:cubicBezTo>
                    <a:pt x="20539" y="34686"/>
                    <a:pt x="21146" y="36294"/>
                    <a:pt x="22074" y="37818"/>
                  </a:cubicBezTo>
                  <a:cubicBezTo>
                    <a:pt x="21622" y="37449"/>
                    <a:pt x="21193" y="37056"/>
                    <a:pt x="20789" y="36663"/>
                  </a:cubicBezTo>
                  <a:cubicBezTo>
                    <a:pt x="19919" y="34984"/>
                    <a:pt x="19646" y="33174"/>
                    <a:pt x="20003" y="31222"/>
                  </a:cubicBezTo>
                  <a:cubicBezTo>
                    <a:pt x="20241" y="31091"/>
                    <a:pt x="20467" y="30983"/>
                    <a:pt x="20693" y="30864"/>
                  </a:cubicBezTo>
                  <a:close/>
                  <a:moveTo>
                    <a:pt x="31326" y="29710"/>
                  </a:moveTo>
                  <a:cubicBezTo>
                    <a:pt x="31730" y="29888"/>
                    <a:pt x="32111" y="30126"/>
                    <a:pt x="32504" y="30400"/>
                  </a:cubicBezTo>
                  <a:cubicBezTo>
                    <a:pt x="33338" y="31865"/>
                    <a:pt x="35421" y="36056"/>
                    <a:pt x="35278" y="38889"/>
                  </a:cubicBezTo>
                  <a:cubicBezTo>
                    <a:pt x="35040" y="38996"/>
                    <a:pt x="34755" y="39115"/>
                    <a:pt x="34445" y="39258"/>
                  </a:cubicBezTo>
                  <a:cubicBezTo>
                    <a:pt x="34469" y="38973"/>
                    <a:pt x="34505" y="38699"/>
                    <a:pt x="34505" y="38377"/>
                  </a:cubicBezTo>
                  <a:cubicBezTo>
                    <a:pt x="34481" y="38103"/>
                    <a:pt x="34445" y="37806"/>
                    <a:pt x="34385" y="37508"/>
                  </a:cubicBezTo>
                  <a:cubicBezTo>
                    <a:pt x="34350" y="34829"/>
                    <a:pt x="33159" y="32007"/>
                    <a:pt x="31326" y="29710"/>
                  </a:cubicBezTo>
                  <a:close/>
                  <a:moveTo>
                    <a:pt x="24170" y="33984"/>
                  </a:moveTo>
                  <a:cubicBezTo>
                    <a:pt x="25182" y="36103"/>
                    <a:pt x="26575" y="38008"/>
                    <a:pt x="28301" y="39532"/>
                  </a:cubicBezTo>
                  <a:cubicBezTo>
                    <a:pt x="28444" y="39782"/>
                    <a:pt x="28587" y="40044"/>
                    <a:pt x="28742" y="40306"/>
                  </a:cubicBezTo>
                  <a:cubicBezTo>
                    <a:pt x="27754" y="39413"/>
                    <a:pt x="26825" y="38484"/>
                    <a:pt x="25944" y="37484"/>
                  </a:cubicBezTo>
                  <a:cubicBezTo>
                    <a:pt x="23860" y="36258"/>
                    <a:pt x="23289" y="35079"/>
                    <a:pt x="24170" y="33984"/>
                  </a:cubicBezTo>
                  <a:close/>
                  <a:moveTo>
                    <a:pt x="23634" y="36937"/>
                  </a:moveTo>
                  <a:lnTo>
                    <a:pt x="23634" y="36937"/>
                  </a:lnTo>
                  <a:cubicBezTo>
                    <a:pt x="24825" y="38234"/>
                    <a:pt x="26146" y="39425"/>
                    <a:pt x="26920" y="40330"/>
                  </a:cubicBezTo>
                  <a:cubicBezTo>
                    <a:pt x="26492" y="40139"/>
                    <a:pt x="26087" y="39830"/>
                    <a:pt x="25706" y="39365"/>
                  </a:cubicBezTo>
                  <a:cubicBezTo>
                    <a:pt x="24622" y="38699"/>
                    <a:pt x="23968" y="37841"/>
                    <a:pt x="23634" y="36937"/>
                  </a:cubicBezTo>
                  <a:close/>
                  <a:moveTo>
                    <a:pt x="13883" y="30805"/>
                  </a:moveTo>
                  <a:cubicBezTo>
                    <a:pt x="14454" y="32472"/>
                    <a:pt x="15312" y="34127"/>
                    <a:pt x="16359" y="35698"/>
                  </a:cubicBezTo>
                  <a:cubicBezTo>
                    <a:pt x="17086" y="37615"/>
                    <a:pt x="18098" y="39425"/>
                    <a:pt x="19526" y="41020"/>
                  </a:cubicBezTo>
                  <a:cubicBezTo>
                    <a:pt x="18086" y="40235"/>
                    <a:pt x="16788" y="39246"/>
                    <a:pt x="15752" y="37853"/>
                  </a:cubicBezTo>
                  <a:cubicBezTo>
                    <a:pt x="14693" y="36472"/>
                    <a:pt x="13942" y="35043"/>
                    <a:pt x="13811" y="33258"/>
                  </a:cubicBezTo>
                  <a:cubicBezTo>
                    <a:pt x="13764" y="32722"/>
                    <a:pt x="13740" y="31567"/>
                    <a:pt x="13883" y="30805"/>
                  </a:cubicBezTo>
                  <a:close/>
                  <a:moveTo>
                    <a:pt x="23968" y="42140"/>
                  </a:moveTo>
                  <a:lnTo>
                    <a:pt x="23968" y="42140"/>
                  </a:lnTo>
                  <a:cubicBezTo>
                    <a:pt x="25051" y="42961"/>
                    <a:pt x="26206" y="43604"/>
                    <a:pt x="27337" y="43961"/>
                  </a:cubicBezTo>
                  <a:cubicBezTo>
                    <a:pt x="27182" y="44080"/>
                    <a:pt x="27004" y="44164"/>
                    <a:pt x="26825" y="44259"/>
                  </a:cubicBezTo>
                  <a:cubicBezTo>
                    <a:pt x="25789" y="43783"/>
                    <a:pt x="24813" y="42973"/>
                    <a:pt x="23968" y="42140"/>
                  </a:cubicBezTo>
                  <a:close/>
                  <a:moveTo>
                    <a:pt x="15847" y="39925"/>
                  </a:moveTo>
                  <a:cubicBezTo>
                    <a:pt x="18110" y="41997"/>
                    <a:pt x="21122" y="43545"/>
                    <a:pt x="23920" y="44330"/>
                  </a:cubicBezTo>
                  <a:cubicBezTo>
                    <a:pt x="23932" y="44342"/>
                    <a:pt x="23950" y="44342"/>
                    <a:pt x="23969" y="44342"/>
                  </a:cubicBezTo>
                  <a:cubicBezTo>
                    <a:pt x="23988" y="44342"/>
                    <a:pt x="24009" y="44342"/>
                    <a:pt x="24027" y="44354"/>
                  </a:cubicBezTo>
                  <a:lnTo>
                    <a:pt x="24420" y="44664"/>
                  </a:lnTo>
                  <a:cubicBezTo>
                    <a:pt x="24229" y="44652"/>
                    <a:pt x="24027" y="44628"/>
                    <a:pt x="23825" y="44592"/>
                  </a:cubicBezTo>
                  <a:cubicBezTo>
                    <a:pt x="20419" y="44390"/>
                    <a:pt x="17693" y="42533"/>
                    <a:pt x="15847" y="39925"/>
                  </a:cubicBezTo>
                  <a:close/>
                  <a:moveTo>
                    <a:pt x="31588" y="43533"/>
                  </a:moveTo>
                  <a:cubicBezTo>
                    <a:pt x="31980" y="43759"/>
                    <a:pt x="32433" y="43914"/>
                    <a:pt x="32909" y="43973"/>
                  </a:cubicBezTo>
                  <a:cubicBezTo>
                    <a:pt x="32064" y="44522"/>
                    <a:pt x="31033" y="44846"/>
                    <a:pt x="29780" y="44846"/>
                  </a:cubicBezTo>
                  <a:cubicBezTo>
                    <a:pt x="29620" y="44846"/>
                    <a:pt x="29457" y="44841"/>
                    <a:pt x="29290" y="44830"/>
                  </a:cubicBezTo>
                  <a:cubicBezTo>
                    <a:pt x="29718" y="44604"/>
                    <a:pt x="30135" y="44330"/>
                    <a:pt x="30552" y="44033"/>
                  </a:cubicBezTo>
                  <a:cubicBezTo>
                    <a:pt x="30909" y="43914"/>
                    <a:pt x="31254" y="43759"/>
                    <a:pt x="31588" y="43533"/>
                  </a:cubicBezTo>
                  <a:close/>
                  <a:moveTo>
                    <a:pt x="21050" y="45759"/>
                  </a:moveTo>
                  <a:lnTo>
                    <a:pt x="21050" y="45759"/>
                  </a:lnTo>
                  <a:cubicBezTo>
                    <a:pt x="22009" y="46017"/>
                    <a:pt x="22990" y="46150"/>
                    <a:pt x="23973" y="46150"/>
                  </a:cubicBezTo>
                  <a:cubicBezTo>
                    <a:pt x="24759" y="46150"/>
                    <a:pt x="25547" y="46065"/>
                    <a:pt x="26325" y="45890"/>
                  </a:cubicBezTo>
                  <a:cubicBezTo>
                    <a:pt x="27075" y="46307"/>
                    <a:pt x="27849" y="46676"/>
                    <a:pt x="28623" y="46890"/>
                  </a:cubicBezTo>
                  <a:cubicBezTo>
                    <a:pt x="27936" y="47022"/>
                    <a:pt x="27234" y="47087"/>
                    <a:pt x="26528" y="47087"/>
                  </a:cubicBezTo>
                  <a:cubicBezTo>
                    <a:pt x="24676" y="47087"/>
                    <a:pt x="22792" y="46638"/>
                    <a:pt x="21050" y="45759"/>
                  </a:cubicBezTo>
                  <a:close/>
                  <a:moveTo>
                    <a:pt x="29377" y="0"/>
                  </a:moveTo>
                  <a:cubicBezTo>
                    <a:pt x="29260" y="0"/>
                    <a:pt x="29135" y="24"/>
                    <a:pt x="29004" y="75"/>
                  </a:cubicBezTo>
                  <a:cubicBezTo>
                    <a:pt x="12454" y="6397"/>
                    <a:pt x="0" y="43259"/>
                    <a:pt x="22860" y="49676"/>
                  </a:cubicBezTo>
                  <a:cubicBezTo>
                    <a:pt x="24041" y="50009"/>
                    <a:pt x="25216" y="50166"/>
                    <a:pt x="26363" y="50166"/>
                  </a:cubicBezTo>
                  <a:cubicBezTo>
                    <a:pt x="32982" y="50166"/>
                    <a:pt x="38707" y="44944"/>
                    <a:pt x="39529" y="38044"/>
                  </a:cubicBezTo>
                  <a:cubicBezTo>
                    <a:pt x="40596" y="29154"/>
                    <a:pt x="32624" y="22601"/>
                    <a:pt x="24283" y="22601"/>
                  </a:cubicBezTo>
                  <a:cubicBezTo>
                    <a:pt x="24245" y="22601"/>
                    <a:pt x="24208" y="22601"/>
                    <a:pt x="24170" y="22601"/>
                  </a:cubicBezTo>
                  <a:cubicBezTo>
                    <a:pt x="23622" y="15255"/>
                    <a:pt x="25932" y="9600"/>
                    <a:pt x="29802" y="3254"/>
                  </a:cubicBezTo>
                  <a:cubicBezTo>
                    <a:pt x="30052" y="2837"/>
                    <a:pt x="29980" y="2420"/>
                    <a:pt x="29754" y="2111"/>
                  </a:cubicBezTo>
                  <a:cubicBezTo>
                    <a:pt x="29778" y="2099"/>
                    <a:pt x="29813" y="2063"/>
                    <a:pt x="29837" y="2051"/>
                  </a:cubicBezTo>
                  <a:cubicBezTo>
                    <a:pt x="30727" y="1511"/>
                    <a:pt x="30316" y="0"/>
                    <a:pt x="293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0" name="Google Shape;3680;p57"/>
            <p:cNvSpPr/>
            <p:nvPr/>
          </p:nvSpPr>
          <p:spPr>
            <a:xfrm>
              <a:off x="4348450" y="1863975"/>
              <a:ext cx="1014625" cy="1254150"/>
            </a:xfrm>
            <a:custGeom>
              <a:rect b="b" l="l" r="r" t="t"/>
              <a:pathLst>
                <a:path extrusionOk="0" h="50166" w="40585">
                  <a:moveTo>
                    <a:pt x="25170" y="5683"/>
                  </a:moveTo>
                  <a:lnTo>
                    <a:pt x="25170" y="5683"/>
                  </a:lnTo>
                  <a:cubicBezTo>
                    <a:pt x="24503" y="6790"/>
                    <a:pt x="23980" y="7981"/>
                    <a:pt x="23515" y="9183"/>
                  </a:cubicBezTo>
                  <a:cubicBezTo>
                    <a:pt x="23539" y="8826"/>
                    <a:pt x="23587" y="8469"/>
                    <a:pt x="23622" y="8112"/>
                  </a:cubicBezTo>
                  <a:cubicBezTo>
                    <a:pt x="23646" y="7838"/>
                    <a:pt x="23527" y="7647"/>
                    <a:pt x="23349" y="7516"/>
                  </a:cubicBezTo>
                  <a:cubicBezTo>
                    <a:pt x="23944" y="6873"/>
                    <a:pt x="24551" y="6266"/>
                    <a:pt x="25170" y="5683"/>
                  </a:cubicBezTo>
                  <a:close/>
                  <a:moveTo>
                    <a:pt x="19491" y="12386"/>
                  </a:moveTo>
                  <a:lnTo>
                    <a:pt x="19491" y="12386"/>
                  </a:lnTo>
                  <a:cubicBezTo>
                    <a:pt x="18503" y="14529"/>
                    <a:pt x="17669" y="16756"/>
                    <a:pt x="17038" y="19018"/>
                  </a:cubicBezTo>
                  <a:cubicBezTo>
                    <a:pt x="16979" y="18887"/>
                    <a:pt x="16860" y="18792"/>
                    <a:pt x="16729" y="18780"/>
                  </a:cubicBezTo>
                  <a:cubicBezTo>
                    <a:pt x="16741" y="18661"/>
                    <a:pt x="16741" y="18530"/>
                    <a:pt x="16753" y="18411"/>
                  </a:cubicBezTo>
                  <a:cubicBezTo>
                    <a:pt x="16788" y="18101"/>
                    <a:pt x="16622" y="17863"/>
                    <a:pt x="16395" y="17708"/>
                  </a:cubicBezTo>
                  <a:cubicBezTo>
                    <a:pt x="17312" y="15863"/>
                    <a:pt x="18348" y="14077"/>
                    <a:pt x="19491" y="12386"/>
                  </a:cubicBezTo>
                  <a:close/>
                  <a:moveTo>
                    <a:pt x="21503" y="16113"/>
                  </a:moveTo>
                  <a:cubicBezTo>
                    <a:pt x="21455" y="19030"/>
                    <a:pt x="21598" y="21970"/>
                    <a:pt x="22087" y="24780"/>
                  </a:cubicBezTo>
                  <a:cubicBezTo>
                    <a:pt x="22027" y="24780"/>
                    <a:pt x="21944" y="24792"/>
                    <a:pt x="21896" y="24792"/>
                  </a:cubicBezTo>
                  <a:cubicBezTo>
                    <a:pt x="21301" y="23316"/>
                    <a:pt x="20801" y="21792"/>
                    <a:pt x="20408" y="20208"/>
                  </a:cubicBezTo>
                  <a:cubicBezTo>
                    <a:pt x="20741" y="18851"/>
                    <a:pt x="21110" y="17482"/>
                    <a:pt x="21503" y="16113"/>
                  </a:cubicBezTo>
                  <a:close/>
                  <a:moveTo>
                    <a:pt x="20027" y="21875"/>
                  </a:moveTo>
                  <a:cubicBezTo>
                    <a:pt x="20289" y="22923"/>
                    <a:pt x="20598" y="23935"/>
                    <a:pt x="20932" y="24923"/>
                  </a:cubicBezTo>
                  <a:cubicBezTo>
                    <a:pt x="20408" y="25030"/>
                    <a:pt x="19884" y="25197"/>
                    <a:pt x="19360" y="25423"/>
                  </a:cubicBezTo>
                  <a:cubicBezTo>
                    <a:pt x="19527" y="24245"/>
                    <a:pt x="19765" y="23054"/>
                    <a:pt x="20027" y="21875"/>
                  </a:cubicBezTo>
                  <a:close/>
                  <a:moveTo>
                    <a:pt x="21205" y="11398"/>
                  </a:moveTo>
                  <a:lnTo>
                    <a:pt x="21205" y="11398"/>
                  </a:lnTo>
                  <a:cubicBezTo>
                    <a:pt x="19848" y="16553"/>
                    <a:pt x="18288" y="21506"/>
                    <a:pt x="17765" y="26340"/>
                  </a:cubicBezTo>
                  <a:cubicBezTo>
                    <a:pt x="17645" y="26435"/>
                    <a:pt x="17538" y="26531"/>
                    <a:pt x="17443" y="26626"/>
                  </a:cubicBezTo>
                  <a:cubicBezTo>
                    <a:pt x="17479" y="21482"/>
                    <a:pt x="19050" y="16208"/>
                    <a:pt x="21205" y="11398"/>
                  </a:cubicBezTo>
                  <a:close/>
                  <a:moveTo>
                    <a:pt x="14752" y="23292"/>
                  </a:moveTo>
                  <a:cubicBezTo>
                    <a:pt x="14681" y="24983"/>
                    <a:pt x="14717" y="26697"/>
                    <a:pt x="14836" y="28364"/>
                  </a:cubicBezTo>
                  <a:cubicBezTo>
                    <a:pt x="14800" y="28281"/>
                    <a:pt x="14764" y="28197"/>
                    <a:pt x="14717" y="28102"/>
                  </a:cubicBezTo>
                  <a:cubicBezTo>
                    <a:pt x="14653" y="27944"/>
                    <a:pt x="14505" y="27860"/>
                    <a:pt x="14356" y="27860"/>
                  </a:cubicBezTo>
                  <a:cubicBezTo>
                    <a:pt x="14337" y="27860"/>
                    <a:pt x="14318" y="27861"/>
                    <a:pt x="14300" y="27864"/>
                  </a:cubicBezTo>
                  <a:cubicBezTo>
                    <a:pt x="14133" y="26531"/>
                    <a:pt x="14216" y="25185"/>
                    <a:pt x="14562" y="23840"/>
                  </a:cubicBezTo>
                  <a:cubicBezTo>
                    <a:pt x="14633" y="23661"/>
                    <a:pt x="14681" y="23471"/>
                    <a:pt x="14752" y="23292"/>
                  </a:cubicBezTo>
                  <a:close/>
                  <a:moveTo>
                    <a:pt x="21551" y="26566"/>
                  </a:moveTo>
                  <a:cubicBezTo>
                    <a:pt x="21670" y="26876"/>
                    <a:pt x="21813" y="27185"/>
                    <a:pt x="21932" y="27507"/>
                  </a:cubicBezTo>
                  <a:cubicBezTo>
                    <a:pt x="20836" y="27638"/>
                    <a:pt x="19884" y="28126"/>
                    <a:pt x="19229" y="29138"/>
                  </a:cubicBezTo>
                  <a:cubicBezTo>
                    <a:pt x="19705" y="27638"/>
                    <a:pt x="20479" y="26792"/>
                    <a:pt x="21551" y="26566"/>
                  </a:cubicBezTo>
                  <a:close/>
                  <a:moveTo>
                    <a:pt x="25897" y="25507"/>
                  </a:moveTo>
                  <a:lnTo>
                    <a:pt x="25897" y="25507"/>
                  </a:lnTo>
                  <a:cubicBezTo>
                    <a:pt x="29123" y="25911"/>
                    <a:pt x="32112" y="27483"/>
                    <a:pt x="34171" y="29793"/>
                  </a:cubicBezTo>
                  <a:cubicBezTo>
                    <a:pt x="33826" y="29555"/>
                    <a:pt x="33469" y="29364"/>
                    <a:pt x="33100" y="29233"/>
                  </a:cubicBezTo>
                  <a:cubicBezTo>
                    <a:pt x="33040" y="29209"/>
                    <a:pt x="32993" y="29198"/>
                    <a:pt x="32933" y="29198"/>
                  </a:cubicBezTo>
                  <a:cubicBezTo>
                    <a:pt x="31695" y="28364"/>
                    <a:pt x="30326" y="27721"/>
                    <a:pt x="28945" y="27340"/>
                  </a:cubicBezTo>
                  <a:cubicBezTo>
                    <a:pt x="27992" y="26578"/>
                    <a:pt x="26968" y="25959"/>
                    <a:pt x="25897" y="25507"/>
                  </a:cubicBezTo>
                  <a:close/>
                  <a:moveTo>
                    <a:pt x="28825" y="29364"/>
                  </a:moveTo>
                  <a:cubicBezTo>
                    <a:pt x="29552" y="30019"/>
                    <a:pt x="30302" y="30864"/>
                    <a:pt x="30945" y="31817"/>
                  </a:cubicBezTo>
                  <a:cubicBezTo>
                    <a:pt x="30076" y="30936"/>
                    <a:pt x="29123" y="30150"/>
                    <a:pt x="28123" y="29495"/>
                  </a:cubicBezTo>
                  <a:cubicBezTo>
                    <a:pt x="28349" y="29436"/>
                    <a:pt x="28587" y="29388"/>
                    <a:pt x="28825" y="29364"/>
                  </a:cubicBezTo>
                  <a:close/>
                  <a:moveTo>
                    <a:pt x="28123" y="31019"/>
                  </a:moveTo>
                  <a:lnTo>
                    <a:pt x="28123" y="31019"/>
                  </a:lnTo>
                  <a:cubicBezTo>
                    <a:pt x="28540" y="31329"/>
                    <a:pt x="28933" y="31686"/>
                    <a:pt x="29302" y="32115"/>
                  </a:cubicBezTo>
                  <a:cubicBezTo>
                    <a:pt x="30635" y="33400"/>
                    <a:pt x="31659" y="34889"/>
                    <a:pt x="32350" y="36567"/>
                  </a:cubicBezTo>
                  <a:cubicBezTo>
                    <a:pt x="31076" y="34615"/>
                    <a:pt x="29659" y="32805"/>
                    <a:pt x="28123" y="31019"/>
                  </a:cubicBezTo>
                  <a:close/>
                  <a:moveTo>
                    <a:pt x="26611" y="30138"/>
                  </a:moveTo>
                  <a:cubicBezTo>
                    <a:pt x="26718" y="30186"/>
                    <a:pt x="26813" y="30221"/>
                    <a:pt x="26909" y="30269"/>
                  </a:cubicBezTo>
                  <a:cubicBezTo>
                    <a:pt x="26670" y="30448"/>
                    <a:pt x="26539" y="30805"/>
                    <a:pt x="26789" y="31103"/>
                  </a:cubicBezTo>
                  <a:cubicBezTo>
                    <a:pt x="28397" y="33055"/>
                    <a:pt x="29778" y="35043"/>
                    <a:pt x="31076" y="37151"/>
                  </a:cubicBezTo>
                  <a:cubicBezTo>
                    <a:pt x="30790" y="36948"/>
                    <a:pt x="30528" y="36758"/>
                    <a:pt x="30254" y="36556"/>
                  </a:cubicBezTo>
                  <a:cubicBezTo>
                    <a:pt x="29218" y="34210"/>
                    <a:pt x="27468" y="31888"/>
                    <a:pt x="25706" y="30793"/>
                  </a:cubicBezTo>
                  <a:cubicBezTo>
                    <a:pt x="25980" y="30543"/>
                    <a:pt x="26301" y="30329"/>
                    <a:pt x="26611" y="30138"/>
                  </a:cubicBezTo>
                  <a:close/>
                  <a:moveTo>
                    <a:pt x="20682" y="30864"/>
                  </a:moveTo>
                  <a:lnTo>
                    <a:pt x="20682" y="30864"/>
                  </a:lnTo>
                  <a:cubicBezTo>
                    <a:pt x="20503" y="31567"/>
                    <a:pt x="20432" y="32365"/>
                    <a:pt x="20467" y="33293"/>
                  </a:cubicBezTo>
                  <a:cubicBezTo>
                    <a:pt x="20539" y="34686"/>
                    <a:pt x="21146" y="36294"/>
                    <a:pt x="22075" y="37818"/>
                  </a:cubicBezTo>
                  <a:cubicBezTo>
                    <a:pt x="21622" y="37449"/>
                    <a:pt x="21194" y="37056"/>
                    <a:pt x="20789" y="36663"/>
                  </a:cubicBezTo>
                  <a:cubicBezTo>
                    <a:pt x="19908" y="34984"/>
                    <a:pt x="19646" y="33174"/>
                    <a:pt x="20003" y="31222"/>
                  </a:cubicBezTo>
                  <a:cubicBezTo>
                    <a:pt x="20241" y="31091"/>
                    <a:pt x="20467" y="30983"/>
                    <a:pt x="20682" y="30864"/>
                  </a:cubicBezTo>
                  <a:close/>
                  <a:moveTo>
                    <a:pt x="31326" y="29710"/>
                  </a:moveTo>
                  <a:lnTo>
                    <a:pt x="31326" y="29710"/>
                  </a:lnTo>
                  <a:cubicBezTo>
                    <a:pt x="31731" y="29888"/>
                    <a:pt x="32112" y="30126"/>
                    <a:pt x="32504" y="30400"/>
                  </a:cubicBezTo>
                  <a:cubicBezTo>
                    <a:pt x="33338" y="31865"/>
                    <a:pt x="35422" y="36056"/>
                    <a:pt x="35267" y="38889"/>
                  </a:cubicBezTo>
                  <a:cubicBezTo>
                    <a:pt x="35029" y="38996"/>
                    <a:pt x="34743" y="39115"/>
                    <a:pt x="34433" y="39258"/>
                  </a:cubicBezTo>
                  <a:cubicBezTo>
                    <a:pt x="34469" y="38973"/>
                    <a:pt x="34493" y="38699"/>
                    <a:pt x="34493" y="38377"/>
                  </a:cubicBezTo>
                  <a:cubicBezTo>
                    <a:pt x="34481" y="38103"/>
                    <a:pt x="34433" y="37806"/>
                    <a:pt x="34374" y="37508"/>
                  </a:cubicBezTo>
                  <a:cubicBezTo>
                    <a:pt x="34350" y="34829"/>
                    <a:pt x="33159" y="32007"/>
                    <a:pt x="31326" y="29710"/>
                  </a:cubicBezTo>
                  <a:close/>
                  <a:moveTo>
                    <a:pt x="24158" y="33984"/>
                  </a:moveTo>
                  <a:lnTo>
                    <a:pt x="24158" y="33984"/>
                  </a:lnTo>
                  <a:cubicBezTo>
                    <a:pt x="25170" y="36103"/>
                    <a:pt x="26563" y="38008"/>
                    <a:pt x="28290" y="39532"/>
                  </a:cubicBezTo>
                  <a:cubicBezTo>
                    <a:pt x="28421" y="39782"/>
                    <a:pt x="28575" y="40044"/>
                    <a:pt x="28718" y="40306"/>
                  </a:cubicBezTo>
                  <a:cubicBezTo>
                    <a:pt x="27742" y="39413"/>
                    <a:pt x="26801" y="38484"/>
                    <a:pt x="25920" y="37484"/>
                  </a:cubicBezTo>
                  <a:cubicBezTo>
                    <a:pt x="23837" y="36258"/>
                    <a:pt x="23277" y="35079"/>
                    <a:pt x="24158" y="33984"/>
                  </a:cubicBezTo>
                  <a:close/>
                  <a:moveTo>
                    <a:pt x="23622" y="36937"/>
                  </a:moveTo>
                  <a:cubicBezTo>
                    <a:pt x="24813" y="38234"/>
                    <a:pt x="26135" y="39425"/>
                    <a:pt x="26909" y="40330"/>
                  </a:cubicBezTo>
                  <a:cubicBezTo>
                    <a:pt x="26468" y="40139"/>
                    <a:pt x="26075" y="39830"/>
                    <a:pt x="25682" y="39365"/>
                  </a:cubicBezTo>
                  <a:cubicBezTo>
                    <a:pt x="24611" y="38699"/>
                    <a:pt x="23956" y="37841"/>
                    <a:pt x="23622" y="36937"/>
                  </a:cubicBezTo>
                  <a:close/>
                  <a:moveTo>
                    <a:pt x="13883" y="30805"/>
                  </a:moveTo>
                  <a:cubicBezTo>
                    <a:pt x="14455" y="32472"/>
                    <a:pt x="15312" y="34127"/>
                    <a:pt x="16348" y="35698"/>
                  </a:cubicBezTo>
                  <a:cubicBezTo>
                    <a:pt x="17086" y="37615"/>
                    <a:pt x="18098" y="39425"/>
                    <a:pt x="19527" y="41020"/>
                  </a:cubicBezTo>
                  <a:cubicBezTo>
                    <a:pt x="18074" y="40235"/>
                    <a:pt x="16764" y="39246"/>
                    <a:pt x="15740" y="37853"/>
                  </a:cubicBezTo>
                  <a:cubicBezTo>
                    <a:pt x="14693" y="36472"/>
                    <a:pt x="13931" y="35043"/>
                    <a:pt x="13812" y="33258"/>
                  </a:cubicBezTo>
                  <a:cubicBezTo>
                    <a:pt x="13764" y="32722"/>
                    <a:pt x="13740" y="31567"/>
                    <a:pt x="13883" y="30805"/>
                  </a:cubicBezTo>
                  <a:close/>
                  <a:moveTo>
                    <a:pt x="23956" y="42140"/>
                  </a:moveTo>
                  <a:lnTo>
                    <a:pt x="23956" y="42140"/>
                  </a:lnTo>
                  <a:cubicBezTo>
                    <a:pt x="25051" y="42961"/>
                    <a:pt x="26206" y="43604"/>
                    <a:pt x="27337" y="43961"/>
                  </a:cubicBezTo>
                  <a:cubicBezTo>
                    <a:pt x="27170" y="44080"/>
                    <a:pt x="26992" y="44164"/>
                    <a:pt x="26813" y="44259"/>
                  </a:cubicBezTo>
                  <a:cubicBezTo>
                    <a:pt x="25789" y="43783"/>
                    <a:pt x="24813" y="42973"/>
                    <a:pt x="23956" y="42140"/>
                  </a:cubicBezTo>
                  <a:close/>
                  <a:moveTo>
                    <a:pt x="15848" y="39925"/>
                  </a:moveTo>
                  <a:lnTo>
                    <a:pt x="15848" y="39925"/>
                  </a:lnTo>
                  <a:cubicBezTo>
                    <a:pt x="18110" y="41997"/>
                    <a:pt x="21122" y="43545"/>
                    <a:pt x="23920" y="44330"/>
                  </a:cubicBezTo>
                  <a:cubicBezTo>
                    <a:pt x="23932" y="44342"/>
                    <a:pt x="23950" y="44342"/>
                    <a:pt x="23968" y="44342"/>
                  </a:cubicBezTo>
                  <a:cubicBezTo>
                    <a:pt x="23986" y="44342"/>
                    <a:pt x="24003" y="44342"/>
                    <a:pt x="24015" y="44354"/>
                  </a:cubicBezTo>
                  <a:lnTo>
                    <a:pt x="24420" y="44664"/>
                  </a:lnTo>
                  <a:cubicBezTo>
                    <a:pt x="24230" y="44652"/>
                    <a:pt x="24015" y="44628"/>
                    <a:pt x="23825" y="44592"/>
                  </a:cubicBezTo>
                  <a:cubicBezTo>
                    <a:pt x="20420" y="44390"/>
                    <a:pt x="17681" y="42533"/>
                    <a:pt x="15848" y="39925"/>
                  </a:cubicBezTo>
                  <a:close/>
                  <a:moveTo>
                    <a:pt x="31576" y="43533"/>
                  </a:moveTo>
                  <a:cubicBezTo>
                    <a:pt x="31981" y="43759"/>
                    <a:pt x="32433" y="43914"/>
                    <a:pt x="32909" y="43973"/>
                  </a:cubicBezTo>
                  <a:cubicBezTo>
                    <a:pt x="32065" y="44522"/>
                    <a:pt x="31033" y="44846"/>
                    <a:pt x="29780" y="44846"/>
                  </a:cubicBezTo>
                  <a:cubicBezTo>
                    <a:pt x="29621" y="44846"/>
                    <a:pt x="29457" y="44841"/>
                    <a:pt x="29290" y="44830"/>
                  </a:cubicBezTo>
                  <a:cubicBezTo>
                    <a:pt x="29718" y="44604"/>
                    <a:pt x="30135" y="44330"/>
                    <a:pt x="30552" y="44033"/>
                  </a:cubicBezTo>
                  <a:cubicBezTo>
                    <a:pt x="30909" y="43914"/>
                    <a:pt x="31254" y="43759"/>
                    <a:pt x="31576" y="43533"/>
                  </a:cubicBezTo>
                  <a:close/>
                  <a:moveTo>
                    <a:pt x="21039" y="45759"/>
                  </a:moveTo>
                  <a:lnTo>
                    <a:pt x="21039" y="45759"/>
                  </a:lnTo>
                  <a:cubicBezTo>
                    <a:pt x="21998" y="46017"/>
                    <a:pt x="22982" y="46150"/>
                    <a:pt x="23968" y="46150"/>
                  </a:cubicBezTo>
                  <a:cubicBezTo>
                    <a:pt x="24757" y="46150"/>
                    <a:pt x="25547" y="46065"/>
                    <a:pt x="26325" y="45890"/>
                  </a:cubicBezTo>
                  <a:cubicBezTo>
                    <a:pt x="27063" y="46307"/>
                    <a:pt x="27849" y="46676"/>
                    <a:pt x="28623" y="46890"/>
                  </a:cubicBezTo>
                  <a:cubicBezTo>
                    <a:pt x="27936" y="47022"/>
                    <a:pt x="27235" y="47087"/>
                    <a:pt x="26528" y="47087"/>
                  </a:cubicBezTo>
                  <a:cubicBezTo>
                    <a:pt x="24676" y="47087"/>
                    <a:pt x="22788" y="46638"/>
                    <a:pt x="21039" y="45759"/>
                  </a:cubicBezTo>
                  <a:close/>
                  <a:moveTo>
                    <a:pt x="29377" y="0"/>
                  </a:moveTo>
                  <a:cubicBezTo>
                    <a:pt x="29260" y="0"/>
                    <a:pt x="29135" y="24"/>
                    <a:pt x="29004" y="75"/>
                  </a:cubicBezTo>
                  <a:cubicBezTo>
                    <a:pt x="12454" y="6397"/>
                    <a:pt x="0" y="43259"/>
                    <a:pt x="22860" y="49676"/>
                  </a:cubicBezTo>
                  <a:cubicBezTo>
                    <a:pt x="24041" y="50009"/>
                    <a:pt x="25216" y="50166"/>
                    <a:pt x="26363" y="50166"/>
                  </a:cubicBezTo>
                  <a:cubicBezTo>
                    <a:pt x="32982" y="50166"/>
                    <a:pt x="38707" y="44944"/>
                    <a:pt x="39529" y="38044"/>
                  </a:cubicBezTo>
                  <a:cubicBezTo>
                    <a:pt x="40584" y="29154"/>
                    <a:pt x="32601" y="22601"/>
                    <a:pt x="24283" y="22601"/>
                  </a:cubicBezTo>
                  <a:cubicBezTo>
                    <a:pt x="24245" y="22601"/>
                    <a:pt x="24208" y="22601"/>
                    <a:pt x="24170" y="22601"/>
                  </a:cubicBezTo>
                  <a:cubicBezTo>
                    <a:pt x="23611" y="15255"/>
                    <a:pt x="25920" y="9600"/>
                    <a:pt x="29790" y="3254"/>
                  </a:cubicBezTo>
                  <a:cubicBezTo>
                    <a:pt x="30040" y="2837"/>
                    <a:pt x="29968" y="2420"/>
                    <a:pt x="29742" y="2111"/>
                  </a:cubicBezTo>
                  <a:cubicBezTo>
                    <a:pt x="29778" y="2099"/>
                    <a:pt x="29814" y="2063"/>
                    <a:pt x="29837" y="2051"/>
                  </a:cubicBezTo>
                  <a:cubicBezTo>
                    <a:pt x="30727" y="1511"/>
                    <a:pt x="30317" y="0"/>
                    <a:pt x="293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681" name="Google Shape;3681;p57"/>
          <p:cNvPicPr preferRelativeResize="0"/>
          <p:nvPr/>
        </p:nvPicPr>
        <p:blipFill rotWithShape="1">
          <a:blip r:embed="rId3">
            <a:alphaModFix/>
          </a:blip>
          <a:srcRect b="0" l="0" r="0" t="0"/>
          <a:stretch/>
        </p:blipFill>
        <p:spPr>
          <a:xfrm>
            <a:off x="6514800" y="514500"/>
            <a:ext cx="2042100" cy="2042100"/>
          </a:xfrm>
          <a:prstGeom prst="ellipse">
            <a:avLst/>
          </a:prstGeom>
          <a:noFill/>
          <a:ln>
            <a:noFill/>
          </a:ln>
        </p:spPr>
      </p:pic>
    </p:spTree>
  </p:cSld>
  <p:clrMapOvr>
    <a:masterClrMapping/>
  </p:clrMapOvr>
</p:sld>
</file>

<file path=ppt/slides/slide21.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3685" name="Shape 3685"/>
        <p:cNvGrpSpPr/>
        <p:nvPr/>
      </p:nvGrpSpPr>
      <p:grpSpPr>
        <a:xfrm>
          <a:off x="0" y="0"/>
          <a:ext cx="0" cy="0"/>
          <a:chOff x="0" y="0"/>
          <a:chExt cx="0" cy="0"/>
        </a:xfrm>
      </p:grpSpPr>
      <p:pic>
        <p:nvPicPr>
          <p:cNvPr id="3686" name="Google Shape;3686;p58"/>
          <p:cNvPicPr preferRelativeResize="0"/>
          <p:nvPr/>
        </p:nvPicPr>
        <p:blipFill rotWithShape="1">
          <a:blip r:embed="rId3">
            <a:alphaModFix/>
          </a:blip>
          <a:srcRect l="44" r="17"/>
          <a:stretch/>
        </p:blipFill>
        <p:spPr>
          <a:xfrm>
            <a:off x="557087" y="-46200"/>
            <a:ext cx="8029825" cy="5235899"/>
          </a:xfrm>
          <a:prstGeom prst="rect">
            <a:avLst/>
          </a:prstGeom>
          <a:noFill/>
          <a:ln>
            <a:noFill/>
          </a:ln>
        </p:spPr>
      </p:pic>
    </p:spTree>
  </p:cSld>
  <p:clrMapOvr>
    <a:masterClrMapping/>
  </p:clrMapOvr>
</p:sld>
</file>

<file path=ppt/slides/slide22.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3690" name="Shape 3690"/>
        <p:cNvGrpSpPr/>
        <p:nvPr/>
      </p:nvGrpSpPr>
      <p:grpSpPr>
        <a:xfrm>
          <a:off x="0" y="0"/>
          <a:ext cx="0" cy="0"/>
          <a:chOff x="0" y="0"/>
          <a:chExt cx="0" cy="0"/>
        </a:xfrm>
      </p:grpSpPr>
      <p:pic>
        <p:nvPicPr>
          <p:cNvPr id="3691" name="Google Shape;3691;p59"/>
          <p:cNvPicPr preferRelativeResize="0"/>
          <p:nvPr/>
        </p:nvPicPr>
        <p:blipFill rotWithShape="1">
          <a:blip r:embed="rId3">
            <a:alphaModFix/>
          </a:blip>
          <a:srcRect l="44" r="17"/>
          <a:stretch/>
        </p:blipFill>
        <p:spPr>
          <a:xfrm>
            <a:off x="557087" y="-46200"/>
            <a:ext cx="8029825" cy="5235899"/>
          </a:xfrm>
          <a:prstGeom prst="rect">
            <a:avLst/>
          </a:prstGeom>
          <a:noFill/>
          <a:ln>
            <a:noFill/>
          </a:ln>
        </p:spPr>
      </p:pic>
      <p:grpSp>
        <p:nvGrpSpPr>
          <p:cNvPr id="3692" name="Google Shape;3692;p59"/>
          <p:cNvGrpSpPr/>
          <p:nvPr/>
        </p:nvGrpSpPr>
        <p:grpSpPr>
          <a:xfrm>
            <a:off x="2169300" y="700225"/>
            <a:ext cx="1227000" cy="1227000"/>
            <a:chOff x="1501425" y="-879450"/>
            <a:chExt cx="1227000" cy="1227000"/>
          </a:xfrm>
        </p:grpSpPr>
        <p:sp>
          <p:nvSpPr>
            <p:cNvPr id="3693" name="Google Shape;3693;p59"/>
            <p:cNvSpPr/>
            <p:nvPr/>
          </p:nvSpPr>
          <p:spPr>
            <a:xfrm>
              <a:off x="1501425" y="-879450"/>
              <a:ext cx="1227000" cy="1227000"/>
            </a:xfrm>
            <a:prstGeom prst="rect">
              <a:avLst/>
            </a:prstGeom>
            <a:solidFill>
              <a:schemeClr val="accent5"/>
            </a:solidFill>
            <a:ln>
              <a:noFill/>
            </a:ln>
            <a:effectLst>
              <a:outerShdw algn="bl" blurRad="200025" dir="5400000" dist="19050" rotWithShape="0">
                <a:srgbClr val="000000">
                  <a:alpha val="50000"/>
                </a:srgbClr>
              </a:outerShdw>
            </a:effectLst>
          </p:spPr>
          <p:txBody>
            <a:bodyPr anchor="ctr" anchorCtr="0" bIns="91425" lIns="91425" rIns="91425" spcFirstLastPara="1" tIns="91425" wrap="square">
              <a:noAutofit/>
            </a:bodyPr>
            <a:lstStyle/>
            <a:p>
              <a:pPr algn="ctr" indent="0" lvl="0" marL="0" rtl="0">
                <a:spcBef>
                  <a:spcPts val="0"/>
                </a:spcBef>
                <a:spcAft>
                  <a:spcPts val="0"/>
                </a:spcAft>
                <a:buNone/>
              </a:pPr>
              <a:r>
                <a:t/>
              </a:r>
              <a:endParaRPr>
                <a:solidFill>
                  <a:schemeClr val="accent5"/>
                </a:solidFill>
                <a:latin typeface="Livvic"/>
                <a:ea typeface="Livvic"/>
                <a:cs typeface="Livvic"/>
                <a:sym typeface="Livvic"/>
              </a:endParaRPr>
            </a:p>
          </p:txBody>
        </p:sp>
        <p:sp>
          <p:nvSpPr>
            <p:cNvPr id="3694" name="Google Shape;3694;p59"/>
            <p:cNvSpPr txBox="1"/>
            <p:nvPr/>
          </p:nvSpPr>
          <p:spPr>
            <a:xfrm>
              <a:off x="1557375" y="-823500"/>
              <a:ext cx="1115100" cy="1115100"/>
            </a:xfrm>
            <a:prstGeom prst="rect">
              <a:avLst/>
            </a:prstGeom>
            <a:noFill/>
            <a:ln>
              <a:noFill/>
            </a:ln>
          </p:spPr>
          <p:txBody>
            <a:bodyPr anchor="t" anchorCtr="0" bIns="91425" lIns="91425" rIns="91425" spcFirstLastPara="1" tIns="91425" wrap="square">
              <a:noAutofit/>
            </a:bodyPr>
            <a:lstStyle/>
            <a:p>
              <a:pPr algn="l" indent="0" lvl="0" marL="0" rtl="0">
                <a:spcBef>
                  <a:spcPts val="0"/>
                </a:spcBef>
                <a:spcAft>
                  <a:spcPts val="0"/>
                </a:spcAft>
                <a:buNone/>
              </a:pPr>
              <a:r>
                <a:rPr lang="en" sz="1100">
                  <a:latin typeface="Livvic"/>
                  <a:ea typeface="Livvic"/>
                  <a:cs typeface="Livvic"/>
                  <a:sym typeface="Livvic"/>
                </a:rPr>
                <a:t>Likes to write in a journal everyday using Notion</a:t>
              </a:r>
              <a:endParaRPr sz="1100">
                <a:latin typeface="Livvic"/>
                <a:ea typeface="Livvic"/>
                <a:cs typeface="Livvic"/>
                <a:sym typeface="Livvic"/>
              </a:endParaRPr>
            </a:p>
          </p:txBody>
        </p:sp>
      </p:grpSp>
      <p:grpSp>
        <p:nvGrpSpPr>
          <p:cNvPr id="3695" name="Google Shape;3695;p59"/>
          <p:cNvGrpSpPr/>
          <p:nvPr/>
        </p:nvGrpSpPr>
        <p:grpSpPr>
          <a:xfrm>
            <a:off x="794975" y="2863075"/>
            <a:ext cx="1227000" cy="1227000"/>
            <a:chOff x="1725550" y="817450"/>
            <a:chExt cx="1227000" cy="1227000"/>
          </a:xfrm>
        </p:grpSpPr>
        <p:sp>
          <p:nvSpPr>
            <p:cNvPr id="3696" name="Google Shape;3696;p59"/>
            <p:cNvSpPr/>
            <p:nvPr/>
          </p:nvSpPr>
          <p:spPr>
            <a:xfrm>
              <a:off x="1725550" y="817450"/>
              <a:ext cx="1227000" cy="1227000"/>
            </a:xfrm>
            <a:prstGeom prst="rect">
              <a:avLst/>
            </a:prstGeom>
            <a:solidFill>
              <a:schemeClr val="accent5"/>
            </a:solidFill>
            <a:ln>
              <a:noFill/>
            </a:ln>
            <a:effectLst>
              <a:outerShdw algn="bl" blurRad="200025" dir="5400000" dist="19050" rotWithShape="0">
                <a:srgbClr val="000000">
                  <a:alpha val="50000"/>
                </a:srgbClr>
              </a:outerShdw>
            </a:effectLst>
          </p:spPr>
          <p:txBody>
            <a:bodyPr anchor="ctr" anchorCtr="0" bIns="91425" lIns="91425" rIns="91425" spcFirstLastPara="1" tIns="91425" wrap="square">
              <a:noAutofit/>
            </a:bodyPr>
            <a:lstStyle/>
            <a:p>
              <a:pPr algn="ctr" indent="0" lvl="0" marL="0" rtl="0">
                <a:spcBef>
                  <a:spcPts val="0"/>
                </a:spcBef>
                <a:spcAft>
                  <a:spcPts val="0"/>
                </a:spcAft>
                <a:buNone/>
              </a:pPr>
              <a:r>
                <a:t/>
              </a:r>
              <a:endParaRPr sz="800">
                <a:solidFill>
                  <a:schemeClr val="accent5"/>
                </a:solidFill>
                <a:latin typeface="Livvic"/>
                <a:ea typeface="Livvic"/>
                <a:cs typeface="Livvic"/>
                <a:sym typeface="Livvic"/>
              </a:endParaRPr>
            </a:p>
          </p:txBody>
        </p:sp>
        <p:sp>
          <p:nvSpPr>
            <p:cNvPr id="3697" name="Google Shape;3697;p59"/>
            <p:cNvSpPr txBox="1"/>
            <p:nvPr/>
          </p:nvSpPr>
          <p:spPr>
            <a:xfrm>
              <a:off x="1781500" y="873400"/>
              <a:ext cx="1115100" cy="1115100"/>
            </a:xfrm>
            <a:prstGeom prst="rect">
              <a:avLst/>
            </a:prstGeom>
            <a:noFill/>
            <a:ln>
              <a:noFill/>
            </a:ln>
          </p:spPr>
          <p:txBody>
            <a:bodyPr anchor="t" anchorCtr="0" bIns="91425" lIns="91425" rIns="91425" spcFirstLastPara="1" tIns="91425" wrap="square">
              <a:noAutofit/>
            </a:bodyPr>
            <a:lstStyle/>
            <a:p>
              <a:pPr algn="l" indent="0" lvl="0" marL="0" rtl="0">
                <a:spcBef>
                  <a:spcPts val="0"/>
                </a:spcBef>
                <a:spcAft>
                  <a:spcPts val="0"/>
                </a:spcAft>
                <a:buNone/>
              </a:pPr>
              <a:r>
                <a:rPr lang="en" sz="800">
                  <a:latin typeface="Livvic"/>
                  <a:ea typeface="Livvic"/>
                  <a:cs typeface="Livvic"/>
                  <a:sym typeface="Livvic"/>
                </a:rPr>
                <a:t>Keeps tangible reminders of his upbringing (Uzbekistan) and wants to make sure he keeps that part of his identity with him</a:t>
              </a:r>
              <a:endParaRPr sz="800">
                <a:latin typeface="Livvic"/>
                <a:ea typeface="Livvic"/>
                <a:cs typeface="Livvic"/>
                <a:sym typeface="Livvic"/>
              </a:endParaRPr>
            </a:p>
          </p:txBody>
        </p:sp>
      </p:grpSp>
      <p:grpSp>
        <p:nvGrpSpPr>
          <p:cNvPr id="3698" name="Google Shape;3698;p59"/>
          <p:cNvGrpSpPr/>
          <p:nvPr/>
        </p:nvGrpSpPr>
        <p:grpSpPr>
          <a:xfrm>
            <a:off x="5926000" y="3143525"/>
            <a:ext cx="1227000" cy="1227000"/>
            <a:chOff x="1725550" y="817450"/>
            <a:chExt cx="1227000" cy="1227000"/>
          </a:xfrm>
        </p:grpSpPr>
        <p:sp>
          <p:nvSpPr>
            <p:cNvPr id="3699" name="Google Shape;3699;p59"/>
            <p:cNvSpPr/>
            <p:nvPr/>
          </p:nvSpPr>
          <p:spPr>
            <a:xfrm>
              <a:off x="1725550" y="817450"/>
              <a:ext cx="1227000" cy="1227000"/>
            </a:xfrm>
            <a:prstGeom prst="rect">
              <a:avLst/>
            </a:prstGeom>
            <a:solidFill>
              <a:schemeClr val="accent5"/>
            </a:solidFill>
            <a:ln>
              <a:noFill/>
            </a:ln>
            <a:effectLst>
              <a:outerShdw algn="bl" blurRad="200025" dir="5400000" dist="19050" rotWithShape="0">
                <a:srgbClr val="000000">
                  <a:alpha val="50000"/>
                </a:srgbClr>
              </a:outerShdw>
            </a:effectLst>
          </p:spPr>
          <p:txBody>
            <a:bodyPr anchor="ctr" anchorCtr="0" bIns="91425" lIns="91425" rIns="91425" spcFirstLastPara="1" tIns="91425" wrap="square">
              <a:noAutofit/>
            </a:bodyPr>
            <a:lstStyle/>
            <a:p>
              <a:pPr algn="ctr" indent="0" lvl="0" marL="0" rtl="0">
                <a:spcBef>
                  <a:spcPts val="0"/>
                </a:spcBef>
                <a:spcAft>
                  <a:spcPts val="0"/>
                </a:spcAft>
                <a:buNone/>
              </a:pPr>
              <a:r>
                <a:t/>
              </a:r>
              <a:endParaRPr>
                <a:solidFill>
                  <a:schemeClr val="accent5"/>
                </a:solidFill>
                <a:latin typeface="Livvic"/>
                <a:ea typeface="Livvic"/>
                <a:cs typeface="Livvic"/>
                <a:sym typeface="Livvic"/>
              </a:endParaRPr>
            </a:p>
          </p:txBody>
        </p:sp>
        <p:sp>
          <p:nvSpPr>
            <p:cNvPr id="3700" name="Google Shape;3700;p59"/>
            <p:cNvSpPr txBox="1"/>
            <p:nvPr/>
          </p:nvSpPr>
          <p:spPr>
            <a:xfrm>
              <a:off x="1781500" y="873400"/>
              <a:ext cx="1115100" cy="1115100"/>
            </a:xfrm>
            <a:prstGeom prst="rect">
              <a:avLst/>
            </a:prstGeom>
            <a:noFill/>
            <a:ln>
              <a:noFill/>
            </a:ln>
          </p:spPr>
          <p:txBody>
            <a:bodyPr anchor="t" anchorCtr="0" bIns="91425" lIns="91425" rIns="91425" spcFirstLastPara="1" tIns="91425" wrap="square">
              <a:noAutofit/>
            </a:bodyPr>
            <a:lstStyle/>
            <a:p>
              <a:pPr algn="l" indent="0" lvl="0" marL="0" rtl="0">
                <a:spcBef>
                  <a:spcPts val="0"/>
                </a:spcBef>
                <a:spcAft>
                  <a:spcPts val="0"/>
                </a:spcAft>
                <a:buNone/>
              </a:pPr>
              <a:r>
                <a:rPr lang="en" sz="1100">
                  <a:latin typeface="Livvic"/>
                  <a:ea typeface="Livvic"/>
                  <a:cs typeface="Livvic"/>
                  <a:sym typeface="Livvic"/>
                </a:rPr>
                <a:t>Fears that he his not appreciating life enough</a:t>
              </a:r>
              <a:endParaRPr sz="1100">
                <a:latin typeface="Livvic"/>
                <a:ea typeface="Livvic"/>
                <a:cs typeface="Livvic"/>
                <a:sym typeface="Livvic"/>
              </a:endParaRPr>
            </a:p>
          </p:txBody>
        </p:sp>
      </p:grpSp>
      <p:grpSp>
        <p:nvGrpSpPr>
          <p:cNvPr id="3701" name="Google Shape;3701;p59"/>
          <p:cNvGrpSpPr/>
          <p:nvPr/>
        </p:nvGrpSpPr>
        <p:grpSpPr>
          <a:xfrm>
            <a:off x="6222500" y="926675"/>
            <a:ext cx="1227000" cy="1227000"/>
            <a:chOff x="1725550" y="817450"/>
            <a:chExt cx="1227000" cy="1227000"/>
          </a:xfrm>
        </p:grpSpPr>
        <p:sp>
          <p:nvSpPr>
            <p:cNvPr id="3702" name="Google Shape;3702;p59"/>
            <p:cNvSpPr/>
            <p:nvPr/>
          </p:nvSpPr>
          <p:spPr>
            <a:xfrm>
              <a:off x="1725550" y="817450"/>
              <a:ext cx="1227000" cy="1227000"/>
            </a:xfrm>
            <a:prstGeom prst="rect">
              <a:avLst/>
            </a:prstGeom>
            <a:solidFill>
              <a:schemeClr val="accent5"/>
            </a:solidFill>
            <a:ln>
              <a:noFill/>
            </a:ln>
            <a:effectLst>
              <a:outerShdw algn="bl" blurRad="200025" dir="5400000" dist="19050" rotWithShape="0">
                <a:srgbClr val="000000">
                  <a:alpha val="50000"/>
                </a:srgbClr>
              </a:outerShdw>
            </a:effectLst>
          </p:spPr>
          <p:txBody>
            <a:bodyPr anchor="ctr" anchorCtr="0" bIns="91425" lIns="91425" rIns="91425" spcFirstLastPara="1" tIns="91425" wrap="square">
              <a:noAutofit/>
            </a:bodyPr>
            <a:lstStyle/>
            <a:p>
              <a:pPr algn="ctr" indent="0" lvl="0" marL="0" rtl="0">
                <a:spcBef>
                  <a:spcPts val="0"/>
                </a:spcBef>
                <a:spcAft>
                  <a:spcPts val="0"/>
                </a:spcAft>
                <a:buNone/>
              </a:pPr>
              <a:r>
                <a:t/>
              </a:r>
              <a:endParaRPr>
                <a:solidFill>
                  <a:schemeClr val="accent5"/>
                </a:solidFill>
                <a:latin typeface="Livvic"/>
                <a:ea typeface="Livvic"/>
                <a:cs typeface="Livvic"/>
                <a:sym typeface="Livvic"/>
              </a:endParaRPr>
            </a:p>
          </p:txBody>
        </p:sp>
        <p:sp>
          <p:nvSpPr>
            <p:cNvPr id="3703" name="Google Shape;3703;p59"/>
            <p:cNvSpPr txBox="1"/>
            <p:nvPr/>
          </p:nvSpPr>
          <p:spPr>
            <a:xfrm>
              <a:off x="1781500" y="873400"/>
              <a:ext cx="1115100" cy="1115100"/>
            </a:xfrm>
            <a:prstGeom prst="rect">
              <a:avLst/>
            </a:prstGeom>
            <a:noFill/>
            <a:ln>
              <a:noFill/>
            </a:ln>
          </p:spPr>
          <p:txBody>
            <a:bodyPr anchor="t" anchorCtr="0" bIns="91425" lIns="91425" rIns="91425" spcFirstLastPara="1" tIns="91425" wrap="square">
              <a:noAutofit/>
            </a:bodyPr>
            <a:lstStyle/>
            <a:p>
              <a:pPr algn="l" indent="0" lvl="0" marL="0" rtl="0">
                <a:spcBef>
                  <a:spcPts val="0"/>
                </a:spcBef>
                <a:spcAft>
                  <a:spcPts val="0"/>
                </a:spcAft>
                <a:buNone/>
              </a:pPr>
              <a:r>
                <a:rPr lang="en" sz="1100">
                  <a:latin typeface="Livvic"/>
                  <a:ea typeface="Livvic"/>
                  <a:cs typeface="Livvic"/>
                  <a:sym typeface="Livvic"/>
                </a:rPr>
                <a:t>Treats every </a:t>
              </a:r>
              <a:r>
                <a:rPr lang="en" sz="1100">
                  <a:latin typeface="Livvic"/>
                  <a:ea typeface="Livvic"/>
                  <a:cs typeface="Livvic"/>
                  <a:sym typeface="Livvic"/>
                </a:rPr>
                <a:t>moment from his past as an opportunity to learn</a:t>
              </a:r>
              <a:endParaRPr sz="1100">
                <a:latin typeface="Livvic"/>
                <a:ea typeface="Livvic"/>
                <a:cs typeface="Livvic"/>
                <a:sym typeface="Livvic"/>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7" name="Shape 3707"/>
        <p:cNvGrpSpPr/>
        <p:nvPr/>
      </p:nvGrpSpPr>
      <p:grpSpPr>
        <a:xfrm>
          <a:off x="0" y="0"/>
          <a:ext cx="0" cy="0"/>
          <a:chOff x="0" y="0"/>
          <a:chExt cx="0" cy="0"/>
        </a:xfrm>
      </p:grpSpPr>
      <p:pic>
        <p:nvPicPr>
          <p:cNvPr id="3708" name="Google Shape;3708;p60"/>
          <p:cNvPicPr preferRelativeResize="0"/>
          <p:nvPr/>
        </p:nvPicPr>
        <p:blipFill>
          <a:blip r:embed="rId3">
            <a:alphaModFix/>
          </a:blip>
          <a:stretch>
            <a:fillRect/>
          </a:stretch>
        </p:blipFill>
        <p:spPr>
          <a:xfrm>
            <a:off x="2302200" y="152400"/>
            <a:ext cx="6451599" cy="4838700"/>
          </a:xfrm>
          <a:prstGeom prst="rect">
            <a:avLst/>
          </a:prstGeom>
          <a:noFill/>
          <a:ln>
            <a:noFill/>
          </a:ln>
        </p:spPr>
      </p:pic>
      <p:sp>
        <p:nvSpPr>
          <p:cNvPr id="3709" name="Google Shape;3709;p60"/>
          <p:cNvSpPr txBox="1"/>
          <p:nvPr>
            <p:ph idx="4294967295" type="title"/>
          </p:nvPr>
        </p:nvSpPr>
        <p:spPr>
          <a:xfrm>
            <a:off x="197075" y="4048425"/>
            <a:ext cx="3192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Candid</a:t>
            </a:r>
            <a:endParaRPr/>
          </a:p>
          <a:p>
            <a:pPr indent="0" lvl="0" marL="0" rtl="0" algn="l">
              <a:spcBef>
                <a:spcPts val="0"/>
              </a:spcBef>
              <a:spcAft>
                <a:spcPts val="0"/>
              </a:spcAft>
              <a:buNone/>
            </a:pPr>
            <a:r>
              <a:rPr lang="en"/>
              <a:t>Office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3" name="Shape 3713"/>
        <p:cNvGrpSpPr/>
        <p:nvPr/>
      </p:nvGrpSpPr>
      <p:grpSpPr>
        <a:xfrm>
          <a:off x="0" y="0"/>
          <a:ext cx="0" cy="0"/>
          <a:chOff x="0" y="0"/>
          <a:chExt cx="0" cy="0"/>
        </a:xfrm>
      </p:grpSpPr>
      <p:grpSp>
        <p:nvGrpSpPr>
          <p:cNvPr id="3714" name="Google Shape;3714;p61"/>
          <p:cNvGrpSpPr/>
          <p:nvPr/>
        </p:nvGrpSpPr>
        <p:grpSpPr>
          <a:xfrm flipH="1">
            <a:off x="4353715" y="945096"/>
            <a:ext cx="3924626" cy="3371053"/>
            <a:chOff x="1774025" y="1561325"/>
            <a:chExt cx="2297925" cy="1973800"/>
          </a:xfrm>
        </p:grpSpPr>
        <p:sp>
          <p:nvSpPr>
            <p:cNvPr id="3715" name="Google Shape;3715;p61"/>
            <p:cNvSpPr/>
            <p:nvPr/>
          </p:nvSpPr>
          <p:spPr>
            <a:xfrm>
              <a:off x="1774025" y="1711350"/>
              <a:ext cx="2297925" cy="1654700"/>
            </a:xfrm>
            <a:custGeom>
              <a:rect b="b" l="l" r="r" t="t"/>
              <a:pathLst>
                <a:path extrusionOk="0" h="66188" w="91917">
                  <a:moveTo>
                    <a:pt x="4775" y="39410"/>
                  </a:moveTo>
                  <a:cubicBezTo>
                    <a:pt x="4084" y="38529"/>
                    <a:pt x="3453" y="37731"/>
                    <a:pt x="2798" y="36922"/>
                  </a:cubicBezTo>
                  <a:cubicBezTo>
                    <a:pt x="2691" y="36803"/>
                    <a:pt x="2512" y="36743"/>
                    <a:pt x="2393" y="36624"/>
                  </a:cubicBezTo>
                  <a:cubicBezTo>
                    <a:pt x="2298" y="36505"/>
                    <a:pt x="2191" y="36350"/>
                    <a:pt x="2191" y="36207"/>
                  </a:cubicBezTo>
                  <a:cubicBezTo>
                    <a:pt x="2179" y="35838"/>
                    <a:pt x="2203" y="35469"/>
                    <a:pt x="2251" y="35100"/>
                  </a:cubicBezTo>
                  <a:cubicBezTo>
                    <a:pt x="2274" y="34779"/>
                    <a:pt x="2251" y="34529"/>
                    <a:pt x="2012" y="34302"/>
                  </a:cubicBezTo>
                  <a:cubicBezTo>
                    <a:pt x="1953" y="34267"/>
                    <a:pt x="1917" y="34160"/>
                    <a:pt x="1893" y="34100"/>
                  </a:cubicBezTo>
                  <a:lnTo>
                    <a:pt x="1965" y="34029"/>
                  </a:lnTo>
                  <a:cubicBezTo>
                    <a:pt x="2072" y="34088"/>
                    <a:pt x="2167" y="34148"/>
                    <a:pt x="2310" y="34219"/>
                  </a:cubicBezTo>
                  <a:cubicBezTo>
                    <a:pt x="2405" y="33290"/>
                    <a:pt x="2501" y="32374"/>
                    <a:pt x="2620" y="31362"/>
                  </a:cubicBezTo>
                  <a:cubicBezTo>
                    <a:pt x="2453" y="31290"/>
                    <a:pt x="2155" y="31231"/>
                    <a:pt x="1953" y="31052"/>
                  </a:cubicBezTo>
                  <a:cubicBezTo>
                    <a:pt x="1786" y="30909"/>
                    <a:pt x="1620" y="30647"/>
                    <a:pt x="1655" y="30469"/>
                  </a:cubicBezTo>
                  <a:cubicBezTo>
                    <a:pt x="1834" y="29171"/>
                    <a:pt x="2072" y="27873"/>
                    <a:pt x="2274" y="26599"/>
                  </a:cubicBezTo>
                  <a:cubicBezTo>
                    <a:pt x="2310" y="26432"/>
                    <a:pt x="2274" y="26242"/>
                    <a:pt x="2358" y="26087"/>
                  </a:cubicBezTo>
                  <a:cubicBezTo>
                    <a:pt x="2429" y="25944"/>
                    <a:pt x="2560" y="25766"/>
                    <a:pt x="2703" y="25718"/>
                  </a:cubicBezTo>
                  <a:cubicBezTo>
                    <a:pt x="3560" y="25432"/>
                    <a:pt x="4406" y="25170"/>
                    <a:pt x="5263" y="24932"/>
                  </a:cubicBezTo>
                  <a:cubicBezTo>
                    <a:pt x="6549" y="24575"/>
                    <a:pt x="7823" y="24265"/>
                    <a:pt x="9109" y="23932"/>
                  </a:cubicBezTo>
                  <a:cubicBezTo>
                    <a:pt x="9156" y="23920"/>
                    <a:pt x="9180" y="23884"/>
                    <a:pt x="9228" y="23873"/>
                  </a:cubicBezTo>
                  <a:cubicBezTo>
                    <a:pt x="8751" y="23087"/>
                    <a:pt x="8275" y="22301"/>
                    <a:pt x="7787" y="21527"/>
                  </a:cubicBezTo>
                  <a:cubicBezTo>
                    <a:pt x="7727" y="21432"/>
                    <a:pt x="7608" y="21372"/>
                    <a:pt x="7501" y="21325"/>
                  </a:cubicBezTo>
                  <a:cubicBezTo>
                    <a:pt x="6882" y="21063"/>
                    <a:pt x="6227" y="20825"/>
                    <a:pt x="5608" y="20527"/>
                  </a:cubicBezTo>
                  <a:cubicBezTo>
                    <a:pt x="5168" y="20313"/>
                    <a:pt x="4751" y="20051"/>
                    <a:pt x="4358" y="19753"/>
                  </a:cubicBezTo>
                  <a:cubicBezTo>
                    <a:pt x="4179" y="19622"/>
                    <a:pt x="4036" y="19348"/>
                    <a:pt x="3989" y="19110"/>
                  </a:cubicBezTo>
                  <a:cubicBezTo>
                    <a:pt x="3679" y="17836"/>
                    <a:pt x="3644" y="16538"/>
                    <a:pt x="3846" y="15241"/>
                  </a:cubicBezTo>
                  <a:cubicBezTo>
                    <a:pt x="3929" y="14562"/>
                    <a:pt x="4322" y="14002"/>
                    <a:pt x="4834" y="13574"/>
                  </a:cubicBezTo>
                  <a:cubicBezTo>
                    <a:pt x="4977" y="13455"/>
                    <a:pt x="5168" y="13395"/>
                    <a:pt x="5346" y="13347"/>
                  </a:cubicBezTo>
                  <a:cubicBezTo>
                    <a:pt x="8049" y="12597"/>
                    <a:pt x="10775" y="11859"/>
                    <a:pt x="13490" y="11085"/>
                  </a:cubicBezTo>
                  <a:cubicBezTo>
                    <a:pt x="16705" y="10169"/>
                    <a:pt x="19896" y="9216"/>
                    <a:pt x="23098" y="8252"/>
                  </a:cubicBezTo>
                  <a:cubicBezTo>
                    <a:pt x="27325" y="6978"/>
                    <a:pt x="31552" y="5668"/>
                    <a:pt x="35790" y="4406"/>
                  </a:cubicBezTo>
                  <a:cubicBezTo>
                    <a:pt x="38981" y="3453"/>
                    <a:pt x="42160" y="2537"/>
                    <a:pt x="45351" y="1608"/>
                  </a:cubicBezTo>
                  <a:cubicBezTo>
                    <a:pt x="46589" y="1251"/>
                    <a:pt x="47840" y="941"/>
                    <a:pt x="49090" y="596"/>
                  </a:cubicBezTo>
                  <a:cubicBezTo>
                    <a:pt x="49161" y="584"/>
                    <a:pt x="49233" y="548"/>
                    <a:pt x="49328" y="524"/>
                  </a:cubicBezTo>
                  <a:cubicBezTo>
                    <a:pt x="49828" y="346"/>
                    <a:pt x="50340" y="48"/>
                    <a:pt x="50852" y="36"/>
                  </a:cubicBezTo>
                  <a:cubicBezTo>
                    <a:pt x="51364" y="1"/>
                    <a:pt x="51900" y="239"/>
                    <a:pt x="52400" y="370"/>
                  </a:cubicBezTo>
                  <a:cubicBezTo>
                    <a:pt x="55602" y="1179"/>
                    <a:pt x="58793" y="2001"/>
                    <a:pt x="61984" y="2799"/>
                  </a:cubicBezTo>
                  <a:cubicBezTo>
                    <a:pt x="66485" y="3918"/>
                    <a:pt x="70962" y="5049"/>
                    <a:pt x="75474" y="6132"/>
                  </a:cubicBezTo>
                  <a:cubicBezTo>
                    <a:pt x="79070" y="7013"/>
                    <a:pt x="82701" y="7835"/>
                    <a:pt x="86321" y="8645"/>
                  </a:cubicBezTo>
                  <a:cubicBezTo>
                    <a:pt x="87368" y="8883"/>
                    <a:pt x="88416" y="9026"/>
                    <a:pt x="89464" y="9264"/>
                  </a:cubicBezTo>
                  <a:cubicBezTo>
                    <a:pt x="89892" y="9347"/>
                    <a:pt x="90309" y="9561"/>
                    <a:pt x="90714" y="9764"/>
                  </a:cubicBezTo>
                  <a:cubicBezTo>
                    <a:pt x="90845" y="9823"/>
                    <a:pt x="90952" y="10049"/>
                    <a:pt x="90952" y="10192"/>
                  </a:cubicBezTo>
                  <a:cubicBezTo>
                    <a:pt x="90952" y="10264"/>
                    <a:pt x="90714" y="10371"/>
                    <a:pt x="90559" y="10430"/>
                  </a:cubicBezTo>
                  <a:cubicBezTo>
                    <a:pt x="90012" y="10657"/>
                    <a:pt x="89452" y="10883"/>
                    <a:pt x="88880" y="11109"/>
                  </a:cubicBezTo>
                  <a:cubicBezTo>
                    <a:pt x="88833" y="11121"/>
                    <a:pt x="88809" y="11264"/>
                    <a:pt x="88821" y="11347"/>
                  </a:cubicBezTo>
                  <a:cubicBezTo>
                    <a:pt x="88892" y="12181"/>
                    <a:pt x="88999" y="13014"/>
                    <a:pt x="89071" y="13848"/>
                  </a:cubicBezTo>
                  <a:cubicBezTo>
                    <a:pt x="89095" y="14086"/>
                    <a:pt x="89166" y="14205"/>
                    <a:pt x="89392" y="14276"/>
                  </a:cubicBezTo>
                  <a:cubicBezTo>
                    <a:pt x="90000" y="14479"/>
                    <a:pt x="90595" y="14693"/>
                    <a:pt x="91190" y="14919"/>
                  </a:cubicBezTo>
                  <a:cubicBezTo>
                    <a:pt x="91369" y="14979"/>
                    <a:pt x="91547" y="15050"/>
                    <a:pt x="91678" y="15169"/>
                  </a:cubicBezTo>
                  <a:cubicBezTo>
                    <a:pt x="91917" y="15372"/>
                    <a:pt x="91857" y="15657"/>
                    <a:pt x="91559" y="15705"/>
                  </a:cubicBezTo>
                  <a:cubicBezTo>
                    <a:pt x="89809" y="15991"/>
                    <a:pt x="88202" y="16729"/>
                    <a:pt x="86547" y="17336"/>
                  </a:cubicBezTo>
                  <a:cubicBezTo>
                    <a:pt x="84654" y="18039"/>
                    <a:pt x="82796" y="18824"/>
                    <a:pt x="80915" y="19574"/>
                  </a:cubicBezTo>
                  <a:cubicBezTo>
                    <a:pt x="80784" y="19634"/>
                    <a:pt x="80653" y="19693"/>
                    <a:pt x="80475" y="19777"/>
                  </a:cubicBezTo>
                  <a:cubicBezTo>
                    <a:pt x="81153" y="20253"/>
                    <a:pt x="81784" y="20717"/>
                    <a:pt x="82439" y="21146"/>
                  </a:cubicBezTo>
                  <a:cubicBezTo>
                    <a:pt x="84273" y="22396"/>
                    <a:pt x="86118" y="23634"/>
                    <a:pt x="87964" y="24873"/>
                  </a:cubicBezTo>
                  <a:cubicBezTo>
                    <a:pt x="88023" y="24920"/>
                    <a:pt x="88118" y="24956"/>
                    <a:pt x="88154" y="25016"/>
                  </a:cubicBezTo>
                  <a:cubicBezTo>
                    <a:pt x="88202" y="25111"/>
                    <a:pt x="88261" y="25254"/>
                    <a:pt x="88214" y="25337"/>
                  </a:cubicBezTo>
                  <a:cubicBezTo>
                    <a:pt x="88154" y="25420"/>
                    <a:pt x="88023" y="25480"/>
                    <a:pt x="87904" y="25480"/>
                  </a:cubicBezTo>
                  <a:cubicBezTo>
                    <a:pt x="87428" y="25492"/>
                    <a:pt x="86952" y="25480"/>
                    <a:pt x="86487" y="25480"/>
                  </a:cubicBezTo>
                  <a:cubicBezTo>
                    <a:pt x="86380" y="25778"/>
                    <a:pt x="86487" y="25897"/>
                    <a:pt x="86678" y="26016"/>
                  </a:cubicBezTo>
                  <a:cubicBezTo>
                    <a:pt x="87535" y="26563"/>
                    <a:pt x="88416" y="27147"/>
                    <a:pt x="89285" y="27718"/>
                  </a:cubicBezTo>
                  <a:cubicBezTo>
                    <a:pt x="89369" y="27778"/>
                    <a:pt x="89476" y="27849"/>
                    <a:pt x="89547" y="27933"/>
                  </a:cubicBezTo>
                  <a:cubicBezTo>
                    <a:pt x="89773" y="28230"/>
                    <a:pt x="89666" y="28492"/>
                    <a:pt x="89297" y="28528"/>
                  </a:cubicBezTo>
                  <a:cubicBezTo>
                    <a:pt x="87285" y="28754"/>
                    <a:pt x="85273" y="29004"/>
                    <a:pt x="83273" y="29183"/>
                  </a:cubicBezTo>
                  <a:cubicBezTo>
                    <a:pt x="81868" y="29302"/>
                    <a:pt x="80475" y="29326"/>
                    <a:pt x="79070" y="29409"/>
                  </a:cubicBezTo>
                  <a:cubicBezTo>
                    <a:pt x="78474" y="29457"/>
                    <a:pt x="77879" y="29576"/>
                    <a:pt x="77177" y="29683"/>
                  </a:cubicBezTo>
                  <a:cubicBezTo>
                    <a:pt x="77379" y="29814"/>
                    <a:pt x="77498" y="29921"/>
                    <a:pt x="77617" y="29992"/>
                  </a:cubicBezTo>
                  <a:cubicBezTo>
                    <a:pt x="80082" y="31624"/>
                    <a:pt x="82558" y="33267"/>
                    <a:pt x="85011" y="34898"/>
                  </a:cubicBezTo>
                  <a:cubicBezTo>
                    <a:pt x="85451" y="35195"/>
                    <a:pt x="85868" y="35541"/>
                    <a:pt x="86309" y="35838"/>
                  </a:cubicBezTo>
                  <a:cubicBezTo>
                    <a:pt x="86463" y="35957"/>
                    <a:pt x="86666" y="36017"/>
                    <a:pt x="86844" y="36112"/>
                  </a:cubicBezTo>
                  <a:cubicBezTo>
                    <a:pt x="86916" y="36148"/>
                    <a:pt x="87023" y="36231"/>
                    <a:pt x="87023" y="36291"/>
                  </a:cubicBezTo>
                  <a:cubicBezTo>
                    <a:pt x="87023" y="36362"/>
                    <a:pt x="86928" y="36493"/>
                    <a:pt x="86856" y="36505"/>
                  </a:cubicBezTo>
                  <a:cubicBezTo>
                    <a:pt x="86523" y="36565"/>
                    <a:pt x="86202" y="36600"/>
                    <a:pt x="85868" y="36648"/>
                  </a:cubicBezTo>
                  <a:cubicBezTo>
                    <a:pt x="85630" y="36672"/>
                    <a:pt x="85392" y="36719"/>
                    <a:pt x="85142" y="36731"/>
                  </a:cubicBezTo>
                  <a:cubicBezTo>
                    <a:pt x="84892" y="36731"/>
                    <a:pt x="84844" y="36850"/>
                    <a:pt x="84856" y="37088"/>
                  </a:cubicBezTo>
                  <a:cubicBezTo>
                    <a:pt x="84904" y="38589"/>
                    <a:pt x="84939" y="40077"/>
                    <a:pt x="84975" y="41589"/>
                  </a:cubicBezTo>
                  <a:cubicBezTo>
                    <a:pt x="84975" y="41732"/>
                    <a:pt x="85059" y="41922"/>
                    <a:pt x="85154" y="42041"/>
                  </a:cubicBezTo>
                  <a:cubicBezTo>
                    <a:pt x="85570" y="42518"/>
                    <a:pt x="86023" y="42982"/>
                    <a:pt x="86452" y="43458"/>
                  </a:cubicBezTo>
                  <a:cubicBezTo>
                    <a:pt x="86618" y="43637"/>
                    <a:pt x="86809" y="43851"/>
                    <a:pt x="86642" y="44149"/>
                  </a:cubicBezTo>
                  <a:cubicBezTo>
                    <a:pt x="86630" y="44173"/>
                    <a:pt x="86678" y="44232"/>
                    <a:pt x="86702" y="44280"/>
                  </a:cubicBezTo>
                  <a:cubicBezTo>
                    <a:pt x="86821" y="44506"/>
                    <a:pt x="86725" y="44661"/>
                    <a:pt x="86463" y="44697"/>
                  </a:cubicBezTo>
                  <a:cubicBezTo>
                    <a:pt x="86130" y="44720"/>
                    <a:pt x="85785" y="44756"/>
                    <a:pt x="85451" y="44816"/>
                  </a:cubicBezTo>
                  <a:cubicBezTo>
                    <a:pt x="83487" y="45185"/>
                    <a:pt x="81510" y="45566"/>
                    <a:pt x="79546" y="45959"/>
                  </a:cubicBezTo>
                  <a:cubicBezTo>
                    <a:pt x="79308" y="46006"/>
                    <a:pt x="79070" y="46006"/>
                    <a:pt x="78951" y="46292"/>
                  </a:cubicBezTo>
                  <a:cubicBezTo>
                    <a:pt x="78927" y="46375"/>
                    <a:pt x="78760" y="46399"/>
                    <a:pt x="78665" y="46471"/>
                  </a:cubicBezTo>
                  <a:cubicBezTo>
                    <a:pt x="74343" y="48757"/>
                    <a:pt x="69997" y="51007"/>
                    <a:pt x="65711" y="53376"/>
                  </a:cubicBezTo>
                  <a:cubicBezTo>
                    <a:pt x="61865" y="55484"/>
                    <a:pt x="58103" y="57746"/>
                    <a:pt x="54293" y="59925"/>
                  </a:cubicBezTo>
                  <a:cubicBezTo>
                    <a:pt x="50852" y="61901"/>
                    <a:pt x="47387" y="63830"/>
                    <a:pt x="43946" y="65830"/>
                  </a:cubicBezTo>
                  <a:cubicBezTo>
                    <a:pt x="43339" y="66187"/>
                    <a:pt x="42791" y="66187"/>
                    <a:pt x="42160" y="65961"/>
                  </a:cubicBezTo>
                  <a:cubicBezTo>
                    <a:pt x="35433" y="63520"/>
                    <a:pt x="28623" y="61353"/>
                    <a:pt x="21741" y="59353"/>
                  </a:cubicBezTo>
                  <a:cubicBezTo>
                    <a:pt x="16657" y="57877"/>
                    <a:pt x="11609" y="56234"/>
                    <a:pt x="6549" y="54650"/>
                  </a:cubicBezTo>
                  <a:cubicBezTo>
                    <a:pt x="4608" y="54043"/>
                    <a:pt x="2679" y="53412"/>
                    <a:pt x="738" y="52805"/>
                  </a:cubicBezTo>
                  <a:cubicBezTo>
                    <a:pt x="179" y="52626"/>
                    <a:pt x="84" y="52448"/>
                    <a:pt x="84" y="51852"/>
                  </a:cubicBezTo>
                  <a:cubicBezTo>
                    <a:pt x="84" y="51066"/>
                    <a:pt x="0" y="50281"/>
                    <a:pt x="72" y="49483"/>
                  </a:cubicBezTo>
                  <a:cubicBezTo>
                    <a:pt x="226" y="47542"/>
                    <a:pt x="417" y="45578"/>
                    <a:pt x="643" y="43625"/>
                  </a:cubicBezTo>
                  <a:cubicBezTo>
                    <a:pt x="679" y="43232"/>
                    <a:pt x="953" y="42851"/>
                    <a:pt x="1203" y="42542"/>
                  </a:cubicBezTo>
                  <a:cubicBezTo>
                    <a:pt x="1536" y="42137"/>
                    <a:pt x="1953" y="41803"/>
                    <a:pt x="2322" y="41434"/>
                  </a:cubicBezTo>
                  <a:cubicBezTo>
                    <a:pt x="2453" y="41303"/>
                    <a:pt x="2548" y="41137"/>
                    <a:pt x="2667" y="40994"/>
                  </a:cubicBezTo>
                  <a:cubicBezTo>
                    <a:pt x="2679" y="40958"/>
                    <a:pt x="2703" y="40934"/>
                    <a:pt x="2739" y="40910"/>
                  </a:cubicBezTo>
                  <a:cubicBezTo>
                    <a:pt x="3513" y="40613"/>
                    <a:pt x="3989" y="39815"/>
                    <a:pt x="4775" y="39410"/>
                  </a:cubicBezTo>
                  <a:close/>
                  <a:moveTo>
                    <a:pt x="76736" y="45613"/>
                  </a:moveTo>
                  <a:cubicBezTo>
                    <a:pt x="76688" y="45637"/>
                    <a:pt x="76665" y="45673"/>
                    <a:pt x="76617" y="45673"/>
                  </a:cubicBezTo>
                  <a:cubicBezTo>
                    <a:pt x="75950" y="45720"/>
                    <a:pt x="75260" y="45732"/>
                    <a:pt x="74605" y="45804"/>
                  </a:cubicBezTo>
                  <a:cubicBezTo>
                    <a:pt x="73259" y="45959"/>
                    <a:pt x="71890" y="46149"/>
                    <a:pt x="70533" y="46316"/>
                  </a:cubicBezTo>
                  <a:cubicBezTo>
                    <a:pt x="70497" y="46316"/>
                    <a:pt x="70461" y="46340"/>
                    <a:pt x="70378" y="46387"/>
                  </a:cubicBezTo>
                  <a:cubicBezTo>
                    <a:pt x="70497" y="46423"/>
                    <a:pt x="70581" y="46435"/>
                    <a:pt x="70652" y="46447"/>
                  </a:cubicBezTo>
                  <a:lnTo>
                    <a:pt x="70652" y="46518"/>
                  </a:lnTo>
                  <a:cubicBezTo>
                    <a:pt x="69842" y="46578"/>
                    <a:pt x="69045" y="46637"/>
                    <a:pt x="68318" y="46685"/>
                  </a:cubicBezTo>
                  <a:cubicBezTo>
                    <a:pt x="68295" y="46685"/>
                    <a:pt x="68354" y="46697"/>
                    <a:pt x="68414" y="46721"/>
                  </a:cubicBezTo>
                  <a:lnTo>
                    <a:pt x="68414" y="46756"/>
                  </a:lnTo>
                  <a:cubicBezTo>
                    <a:pt x="68152" y="46744"/>
                    <a:pt x="67878" y="46721"/>
                    <a:pt x="67628" y="46697"/>
                  </a:cubicBezTo>
                  <a:cubicBezTo>
                    <a:pt x="67628" y="46721"/>
                    <a:pt x="67628" y="46733"/>
                    <a:pt x="67616" y="46744"/>
                  </a:cubicBezTo>
                  <a:cubicBezTo>
                    <a:pt x="67687" y="46756"/>
                    <a:pt x="67783" y="46756"/>
                    <a:pt x="67854" y="46780"/>
                  </a:cubicBezTo>
                  <a:cubicBezTo>
                    <a:pt x="65842" y="46935"/>
                    <a:pt x="63865" y="47209"/>
                    <a:pt x="61925" y="47780"/>
                  </a:cubicBezTo>
                  <a:cubicBezTo>
                    <a:pt x="65913" y="47221"/>
                    <a:pt x="69902" y="46673"/>
                    <a:pt x="73879" y="46137"/>
                  </a:cubicBezTo>
                  <a:cubicBezTo>
                    <a:pt x="73879" y="46125"/>
                    <a:pt x="73867" y="46090"/>
                    <a:pt x="73867" y="46078"/>
                  </a:cubicBezTo>
                  <a:cubicBezTo>
                    <a:pt x="73819" y="46066"/>
                    <a:pt x="73795" y="46042"/>
                    <a:pt x="73855" y="46066"/>
                  </a:cubicBezTo>
                  <a:cubicBezTo>
                    <a:pt x="74772" y="45947"/>
                    <a:pt x="75760" y="45780"/>
                    <a:pt x="76736" y="45613"/>
                  </a:cubicBezTo>
                  <a:cubicBezTo>
                    <a:pt x="76903" y="45613"/>
                    <a:pt x="77081" y="45661"/>
                    <a:pt x="77248" y="45637"/>
                  </a:cubicBezTo>
                  <a:cubicBezTo>
                    <a:pt x="78879" y="45363"/>
                    <a:pt x="80522" y="45078"/>
                    <a:pt x="82141" y="44804"/>
                  </a:cubicBezTo>
                  <a:cubicBezTo>
                    <a:pt x="82272" y="44768"/>
                    <a:pt x="82403" y="44708"/>
                    <a:pt x="82618" y="44649"/>
                  </a:cubicBezTo>
                  <a:cubicBezTo>
                    <a:pt x="82511" y="44613"/>
                    <a:pt x="82487" y="44613"/>
                    <a:pt x="82463" y="44613"/>
                  </a:cubicBezTo>
                  <a:cubicBezTo>
                    <a:pt x="80653" y="44911"/>
                    <a:pt x="78820" y="45197"/>
                    <a:pt x="77010" y="45494"/>
                  </a:cubicBezTo>
                  <a:cubicBezTo>
                    <a:pt x="76915" y="45518"/>
                    <a:pt x="76831" y="45590"/>
                    <a:pt x="76736" y="45613"/>
                  </a:cubicBezTo>
                  <a:close/>
                  <a:moveTo>
                    <a:pt x="34695" y="60115"/>
                  </a:moveTo>
                  <a:cubicBezTo>
                    <a:pt x="34778" y="59889"/>
                    <a:pt x="34862" y="59686"/>
                    <a:pt x="34945" y="59425"/>
                  </a:cubicBezTo>
                  <a:lnTo>
                    <a:pt x="34945" y="62639"/>
                  </a:lnTo>
                  <a:cubicBezTo>
                    <a:pt x="34993" y="61496"/>
                    <a:pt x="35017" y="60353"/>
                    <a:pt x="35314" y="59222"/>
                  </a:cubicBezTo>
                  <a:cubicBezTo>
                    <a:pt x="35255" y="59889"/>
                    <a:pt x="35195" y="60544"/>
                    <a:pt x="35159" y="61210"/>
                  </a:cubicBezTo>
                  <a:cubicBezTo>
                    <a:pt x="35398" y="59889"/>
                    <a:pt x="35707" y="58603"/>
                    <a:pt x="36195" y="57353"/>
                  </a:cubicBezTo>
                  <a:cubicBezTo>
                    <a:pt x="36683" y="56115"/>
                    <a:pt x="37255" y="54900"/>
                    <a:pt x="37957" y="53757"/>
                  </a:cubicBezTo>
                  <a:cubicBezTo>
                    <a:pt x="37243" y="54662"/>
                    <a:pt x="36791" y="55769"/>
                    <a:pt x="36231" y="56758"/>
                  </a:cubicBezTo>
                  <a:cubicBezTo>
                    <a:pt x="36183" y="56734"/>
                    <a:pt x="36136" y="56722"/>
                    <a:pt x="36088" y="56686"/>
                  </a:cubicBezTo>
                  <a:cubicBezTo>
                    <a:pt x="36612" y="55674"/>
                    <a:pt x="37148" y="54662"/>
                    <a:pt x="37672" y="53650"/>
                  </a:cubicBezTo>
                  <a:cubicBezTo>
                    <a:pt x="37636" y="53638"/>
                    <a:pt x="37624" y="53626"/>
                    <a:pt x="37600" y="53614"/>
                  </a:cubicBezTo>
                  <a:cubicBezTo>
                    <a:pt x="37100" y="54507"/>
                    <a:pt x="36600" y="55376"/>
                    <a:pt x="36112" y="56269"/>
                  </a:cubicBezTo>
                  <a:cubicBezTo>
                    <a:pt x="36076" y="56257"/>
                    <a:pt x="36064" y="56246"/>
                    <a:pt x="36029" y="56234"/>
                  </a:cubicBezTo>
                  <a:cubicBezTo>
                    <a:pt x="36374" y="55281"/>
                    <a:pt x="36910" y="54424"/>
                    <a:pt x="37434" y="53567"/>
                  </a:cubicBezTo>
                  <a:cubicBezTo>
                    <a:pt x="37386" y="53531"/>
                    <a:pt x="37338" y="53519"/>
                    <a:pt x="37303" y="53507"/>
                  </a:cubicBezTo>
                  <a:cubicBezTo>
                    <a:pt x="36802" y="54448"/>
                    <a:pt x="36314" y="55365"/>
                    <a:pt x="35826" y="56305"/>
                  </a:cubicBezTo>
                  <a:lnTo>
                    <a:pt x="35731" y="56257"/>
                  </a:lnTo>
                  <a:cubicBezTo>
                    <a:pt x="35790" y="56091"/>
                    <a:pt x="35850" y="55936"/>
                    <a:pt x="35898" y="55781"/>
                  </a:cubicBezTo>
                  <a:cubicBezTo>
                    <a:pt x="35767" y="55936"/>
                    <a:pt x="35671" y="56127"/>
                    <a:pt x="35517" y="56210"/>
                  </a:cubicBezTo>
                  <a:cubicBezTo>
                    <a:pt x="35255" y="56353"/>
                    <a:pt x="35398" y="55900"/>
                    <a:pt x="35171" y="55912"/>
                  </a:cubicBezTo>
                  <a:cubicBezTo>
                    <a:pt x="34636" y="57079"/>
                    <a:pt x="34278" y="58282"/>
                    <a:pt x="34338" y="59579"/>
                  </a:cubicBezTo>
                  <a:cubicBezTo>
                    <a:pt x="34374" y="59460"/>
                    <a:pt x="34409" y="59365"/>
                    <a:pt x="34457" y="59270"/>
                  </a:cubicBezTo>
                  <a:cubicBezTo>
                    <a:pt x="34326" y="60353"/>
                    <a:pt x="34338" y="61425"/>
                    <a:pt x="34493" y="62496"/>
                  </a:cubicBezTo>
                  <a:cubicBezTo>
                    <a:pt x="34493" y="61377"/>
                    <a:pt x="34481" y="60258"/>
                    <a:pt x="34731" y="59163"/>
                  </a:cubicBezTo>
                  <a:cubicBezTo>
                    <a:pt x="34778" y="59186"/>
                    <a:pt x="34790" y="59210"/>
                    <a:pt x="34778" y="59222"/>
                  </a:cubicBezTo>
                  <a:lnTo>
                    <a:pt x="34695" y="60115"/>
                  </a:lnTo>
                  <a:lnTo>
                    <a:pt x="34695" y="62568"/>
                  </a:lnTo>
                  <a:cubicBezTo>
                    <a:pt x="34731" y="62223"/>
                    <a:pt x="34731" y="61901"/>
                    <a:pt x="34731" y="61568"/>
                  </a:cubicBezTo>
                  <a:cubicBezTo>
                    <a:pt x="34719" y="61080"/>
                    <a:pt x="34707" y="60603"/>
                    <a:pt x="34695" y="60115"/>
                  </a:cubicBezTo>
                  <a:close/>
                  <a:moveTo>
                    <a:pt x="47982" y="53138"/>
                  </a:moveTo>
                  <a:cubicBezTo>
                    <a:pt x="47840" y="53090"/>
                    <a:pt x="47685" y="53079"/>
                    <a:pt x="47554" y="53019"/>
                  </a:cubicBezTo>
                  <a:cubicBezTo>
                    <a:pt x="46589" y="52626"/>
                    <a:pt x="45613" y="52245"/>
                    <a:pt x="44637" y="51864"/>
                  </a:cubicBezTo>
                  <a:cubicBezTo>
                    <a:pt x="44506" y="51828"/>
                    <a:pt x="44351" y="51828"/>
                    <a:pt x="44220" y="51805"/>
                  </a:cubicBezTo>
                  <a:cubicBezTo>
                    <a:pt x="44208" y="51852"/>
                    <a:pt x="44208" y="51888"/>
                    <a:pt x="44184" y="51924"/>
                  </a:cubicBezTo>
                  <a:cubicBezTo>
                    <a:pt x="45173" y="52317"/>
                    <a:pt x="46149" y="52709"/>
                    <a:pt x="47137" y="53102"/>
                  </a:cubicBezTo>
                  <a:cubicBezTo>
                    <a:pt x="47125" y="53138"/>
                    <a:pt x="47125" y="53162"/>
                    <a:pt x="47101" y="53186"/>
                  </a:cubicBezTo>
                  <a:cubicBezTo>
                    <a:pt x="46970" y="53162"/>
                    <a:pt x="46851" y="53150"/>
                    <a:pt x="46720" y="53090"/>
                  </a:cubicBezTo>
                  <a:cubicBezTo>
                    <a:pt x="45827" y="52733"/>
                    <a:pt x="44934" y="52352"/>
                    <a:pt x="44041" y="52019"/>
                  </a:cubicBezTo>
                  <a:cubicBezTo>
                    <a:pt x="43851" y="51936"/>
                    <a:pt x="43625" y="51959"/>
                    <a:pt x="43410" y="51924"/>
                  </a:cubicBezTo>
                  <a:cubicBezTo>
                    <a:pt x="43399" y="51971"/>
                    <a:pt x="43399" y="52019"/>
                    <a:pt x="43387" y="52055"/>
                  </a:cubicBezTo>
                  <a:cubicBezTo>
                    <a:pt x="44470" y="52507"/>
                    <a:pt x="45542" y="52948"/>
                    <a:pt x="46625" y="53400"/>
                  </a:cubicBezTo>
                  <a:cubicBezTo>
                    <a:pt x="46613" y="53424"/>
                    <a:pt x="46613" y="53460"/>
                    <a:pt x="46601" y="53483"/>
                  </a:cubicBezTo>
                  <a:cubicBezTo>
                    <a:pt x="46458" y="53448"/>
                    <a:pt x="46327" y="53424"/>
                    <a:pt x="46197" y="53364"/>
                  </a:cubicBezTo>
                  <a:cubicBezTo>
                    <a:pt x="45232" y="52971"/>
                    <a:pt x="44280" y="52567"/>
                    <a:pt x="43303" y="52162"/>
                  </a:cubicBezTo>
                  <a:cubicBezTo>
                    <a:pt x="43160" y="52102"/>
                    <a:pt x="42982" y="52090"/>
                    <a:pt x="42803" y="52043"/>
                  </a:cubicBezTo>
                  <a:cubicBezTo>
                    <a:pt x="42791" y="52090"/>
                    <a:pt x="42768" y="52114"/>
                    <a:pt x="42768" y="52162"/>
                  </a:cubicBezTo>
                  <a:cubicBezTo>
                    <a:pt x="43863" y="52590"/>
                    <a:pt x="44934" y="53043"/>
                    <a:pt x="46018" y="53471"/>
                  </a:cubicBezTo>
                  <a:cubicBezTo>
                    <a:pt x="46006" y="53507"/>
                    <a:pt x="45982" y="53543"/>
                    <a:pt x="45970" y="53579"/>
                  </a:cubicBezTo>
                  <a:cubicBezTo>
                    <a:pt x="45839" y="53531"/>
                    <a:pt x="45685" y="53507"/>
                    <a:pt x="45565" y="53460"/>
                  </a:cubicBezTo>
                  <a:cubicBezTo>
                    <a:pt x="44613" y="53067"/>
                    <a:pt x="43684" y="52698"/>
                    <a:pt x="42732" y="52317"/>
                  </a:cubicBezTo>
                  <a:cubicBezTo>
                    <a:pt x="42339" y="52150"/>
                    <a:pt x="42220" y="52150"/>
                    <a:pt x="41779" y="52340"/>
                  </a:cubicBezTo>
                  <a:cubicBezTo>
                    <a:pt x="43149" y="52805"/>
                    <a:pt x="44482" y="53269"/>
                    <a:pt x="45839" y="53721"/>
                  </a:cubicBezTo>
                  <a:cubicBezTo>
                    <a:pt x="45827" y="53757"/>
                    <a:pt x="45827" y="53805"/>
                    <a:pt x="45804" y="53829"/>
                  </a:cubicBezTo>
                  <a:cubicBezTo>
                    <a:pt x="45673" y="53805"/>
                    <a:pt x="45530" y="53781"/>
                    <a:pt x="45387" y="53745"/>
                  </a:cubicBezTo>
                  <a:cubicBezTo>
                    <a:pt x="44125" y="53329"/>
                    <a:pt x="42863" y="52876"/>
                    <a:pt x="41601" y="52471"/>
                  </a:cubicBezTo>
                  <a:cubicBezTo>
                    <a:pt x="41363" y="52400"/>
                    <a:pt x="41077" y="52436"/>
                    <a:pt x="40827" y="52400"/>
                  </a:cubicBezTo>
                  <a:cubicBezTo>
                    <a:pt x="40827" y="52448"/>
                    <a:pt x="40803" y="52471"/>
                    <a:pt x="40803" y="52519"/>
                  </a:cubicBezTo>
                  <a:cubicBezTo>
                    <a:pt x="41625" y="52924"/>
                    <a:pt x="42517" y="53186"/>
                    <a:pt x="43291" y="53698"/>
                  </a:cubicBezTo>
                  <a:cubicBezTo>
                    <a:pt x="43149" y="53721"/>
                    <a:pt x="43006" y="53710"/>
                    <a:pt x="42887" y="53662"/>
                  </a:cubicBezTo>
                  <a:cubicBezTo>
                    <a:pt x="42053" y="53329"/>
                    <a:pt x="41244" y="52983"/>
                    <a:pt x="40422" y="52638"/>
                  </a:cubicBezTo>
                  <a:cubicBezTo>
                    <a:pt x="40267" y="52578"/>
                    <a:pt x="40089" y="52590"/>
                    <a:pt x="39910" y="52567"/>
                  </a:cubicBezTo>
                  <a:cubicBezTo>
                    <a:pt x="39910" y="52590"/>
                    <a:pt x="39898" y="52638"/>
                    <a:pt x="39898" y="52674"/>
                  </a:cubicBezTo>
                  <a:cubicBezTo>
                    <a:pt x="41208" y="53150"/>
                    <a:pt x="42517" y="53638"/>
                    <a:pt x="43839" y="54114"/>
                  </a:cubicBezTo>
                  <a:cubicBezTo>
                    <a:pt x="43839" y="54162"/>
                    <a:pt x="43827" y="54198"/>
                    <a:pt x="43827" y="54245"/>
                  </a:cubicBezTo>
                  <a:cubicBezTo>
                    <a:pt x="43684" y="54257"/>
                    <a:pt x="43541" y="54257"/>
                    <a:pt x="43363" y="54281"/>
                  </a:cubicBezTo>
                  <a:cubicBezTo>
                    <a:pt x="43541" y="54364"/>
                    <a:pt x="43696" y="54424"/>
                    <a:pt x="43839" y="54495"/>
                  </a:cubicBezTo>
                  <a:cubicBezTo>
                    <a:pt x="43827" y="54543"/>
                    <a:pt x="43827" y="54579"/>
                    <a:pt x="43815" y="54614"/>
                  </a:cubicBezTo>
                  <a:cubicBezTo>
                    <a:pt x="43637" y="54591"/>
                    <a:pt x="43458" y="54579"/>
                    <a:pt x="43291" y="54519"/>
                  </a:cubicBezTo>
                  <a:cubicBezTo>
                    <a:pt x="41839" y="53983"/>
                    <a:pt x="40374" y="53448"/>
                    <a:pt x="38922" y="52924"/>
                  </a:cubicBezTo>
                  <a:cubicBezTo>
                    <a:pt x="38767" y="52864"/>
                    <a:pt x="38588" y="52876"/>
                    <a:pt x="38446" y="52852"/>
                  </a:cubicBezTo>
                  <a:cubicBezTo>
                    <a:pt x="40243" y="53567"/>
                    <a:pt x="42089" y="54114"/>
                    <a:pt x="43827" y="54936"/>
                  </a:cubicBezTo>
                  <a:cubicBezTo>
                    <a:pt x="43684" y="54948"/>
                    <a:pt x="43541" y="54912"/>
                    <a:pt x="43422" y="54876"/>
                  </a:cubicBezTo>
                  <a:cubicBezTo>
                    <a:pt x="41684" y="54257"/>
                    <a:pt x="39946" y="53650"/>
                    <a:pt x="38207" y="53055"/>
                  </a:cubicBezTo>
                  <a:cubicBezTo>
                    <a:pt x="38029" y="52995"/>
                    <a:pt x="37826" y="52995"/>
                    <a:pt x="37648" y="52983"/>
                  </a:cubicBezTo>
                  <a:cubicBezTo>
                    <a:pt x="37636" y="53007"/>
                    <a:pt x="37636" y="53043"/>
                    <a:pt x="37636" y="53067"/>
                  </a:cubicBezTo>
                  <a:cubicBezTo>
                    <a:pt x="37743" y="53114"/>
                    <a:pt x="37826" y="53174"/>
                    <a:pt x="37934" y="53210"/>
                  </a:cubicBezTo>
                  <a:cubicBezTo>
                    <a:pt x="39517" y="53745"/>
                    <a:pt x="41017" y="54531"/>
                    <a:pt x="42648" y="54900"/>
                  </a:cubicBezTo>
                  <a:cubicBezTo>
                    <a:pt x="43113" y="55007"/>
                    <a:pt x="43541" y="55210"/>
                    <a:pt x="43994" y="55376"/>
                  </a:cubicBezTo>
                  <a:cubicBezTo>
                    <a:pt x="44101" y="55412"/>
                    <a:pt x="44232" y="55424"/>
                    <a:pt x="44315" y="55388"/>
                  </a:cubicBezTo>
                  <a:cubicBezTo>
                    <a:pt x="44577" y="55257"/>
                    <a:pt x="44815" y="55091"/>
                    <a:pt x="45089" y="54936"/>
                  </a:cubicBezTo>
                  <a:cubicBezTo>
                    <a:pt x="44815" y="54781"/>
                    <a:pt x="44553" y="54650"/>
                    <a:pt x="44303" y="54531"/>
                  </a:cubicBezTo>
                  <a:cubicBezTo>
                    <a:pt x="44315" y="54483"/>
                    <a:pt x="44351" y="54436"/>
                    <a:pt x="44363" y="54400"/>
                  </a:cubicBezTo>
                  <a:cubicBezTo>
                    <a:pt x="44553" y="54483"/>
                    <a:pt x="44732" y="54579"/>
                    <a:pt x="44934" y="54650"/>
                  </a:cubicBezTo>
                  <a:cubicBezTo>
                    <a:pt x="45113" y="54710"/>
                    <a:pt x="45304" y="54948"/>
                    <a:pt x="45482" y="54650"/>
                  </a:cubicBezTo>
                  <a:cubicBezTo>
                    <a:pt x="45030" y="54495"/>
                    <a:pt x="44601" y="54353"/>
                    <a:pt x="44172" y="54198"/>
                  </a:cubicBezTo>
                  <a:cubicBezTo>
                    <a:pt x="44184" y="54138"/>
                    <a:pt x="44220" y="54102"/>
                    <a:pt x="44232" y="54043"/>
                  </a:cubicBezTo>
                  <a:cubicBezTo>
                    <a:pt x="44434" y="54102"/>
                    <a:pt x="44673" y="54126"/>
                    <a:pt x="44851" y="54233"/>
                  </a:cubicBezTo>
                  <a:cubicBezTo>
                    <a:pt x="45506" y="54591"/>
                    <a:pt x="46066" y="54472"/>
                    <a:pt x="46625" y="54019"/>
                  </a:cubicBezTo>
                  <a:cubicBezTo>
                    <a:pt x="47066" y="53650"/>
                    <a:pt x="47542" y="53400"/>
                    <a:pt x="47982" y="53138"/>
                  </a:cubicBezTo>
                  <a:cubicBezTo>
                    <a:pt x="48042" y="53102"/>
                    <a:pt x="48137" y="53090"/>
                    <a:pt x="48197" y="53043"/>
                  </a:cubicBezTo>
                  <a:cubicBezTo>
                    <a:pt x="49768" y="52114"/>
                    <a:pt x="51328" y="51197"/>
                    <a:pt x="52900" y="50257"/>
                  </a:cubicBezTo>
                  <a:cubicBezTo>
                    <a:pt x="52935" y="50233"/>
                    <a:pt x="52983" y="50185"/>
                    <a:pt x="53031" y="50138"/>
                  </a:cubicBezTo>
                  <a:cubicBezTo>
                    <a:pt x="53019" y="50126"/>
                    <a:pt x="53019" y="50102"/>
                    <a:pt x="52995" y="50078"/>
                  </a:cubicBezTo>
                  <a:cubicBezTo>
                    <a:pt x="51269" y="50423"/>
                    <a:pt x="49542" y="50769"/>
                    <a:pt x="47816" y="51090"/>
                  </a:cubicBezTo>
                  <a:lnTo>
                    <a:pt x="47816" y="51162"/>
                  </a:lnTo>
                  <a:lnTo>
                    <a:pt x="48887" y="51614"/>
                  </a:lnTo>
                  <a:cubicBezTo>
                    <a:pt x="48280" y="51650"/>
                    <a:pt x="47816" y="51066"/>
                    <a:pt x="47078" y="51257"/>
                  </a:cubicBezTo>
                  <a:cubicBezTo>
                    <a:pt x="47685" y="51495"/>
                    <a:pt x="48221" y="51697"/>
                    <a:pt x="48744" y="51900"/>
                  </a:cubicBezTo>
                  <a:cubicBezTo>
                    <a:pt x="48733" y="51924"/>
                    <a:pt x="48709" y="51971"/>
                    <a:pt x="48697" y="51995"/>
                  </a:cubicBezTo>
                  <a:cubicBezTo>
                    <a:pt x="48161" y="51805"/>
                    <a:pt x="47625" y="51590"/>
                    <a:pt x="47078" y="51400"/>
                  </a:cubicBezTo>
                  <a:cubicBezTo>
                    <a:pt x="46863" y="51328"/>
                    <a:pt x="46649" y="51352"/>
                    <a:pt x="46423" y="51316"/>
                  </a:cubicBezTo>
                  <a:cubicBezTo>
                    <a:pt x="46411" y="51352"/>
                    <a:pt x="46411" y="51388"/>
                    <a:pt x="46411" y="51424"/>
                  </a:cubicBezTo>
                  <a:cubicBezTo>
                    <a:pt x="47006" y="51650"/>
                    <a:pt x="47601" y="51888"/>
                    <a:pt x="48197" y="52102"/>
                  </a:cubicBezTo>
                  <a:cubicBezTo>
                    <a:pt x="48173" y="52138"/>
                    <a:pt x="48173" y="52162"/>
                    <a:pt x="48161" y="52209"/>
                  </a:cubicBezTo>
                  <a:cubicBezTo>
                    <a:pt x="48042" y="52186"/>
                    <a:pt x="47935" y="52162"/>
                    <a:pt x="47816" y="52126"/>
                  </a:cubicBezTo>
                  <a:cubicBezTo>
                    <a:pt x="47304" y="51924"/>
                    <a:pt x="46780" y="51721"/>
                    <a:pt x="46256" y="51543"/>
                  </a:cubicBezTo>
                  <a:cubicBezTo>
                    <a:pt x="46089" y="51483"/>
                    <a:pt x="45911" y="51495"/>
                    <a:pt x="45732" y="51471"/>
                  </a:cubicBezTo>
                  <a:cubicBezTo>
                    <a:pt x="45732" y="51495"/>
                    <a:pt x="45720" y="51531"/>
                    <a:pt x="45720" y="51555"/>
                  </a:cubicBezTo>
                  <a:cubicBezTo>
                    <a:pt x="46494" y="51852"/>
                    <a:pt x="47268" y="52138"/>
                    <a:pt x="48042" y="52436"/>
                  </a:cubicBezTo>
                  <a:cubicBezTo>
                    <a:pt x="48030" y="52459"/>
                    <a:pt x="48018" y="52507"/>
                    <a:pt x="48018" y="52543"/>
                  </a:cubicBezTo>
                  <a:cubicBezTo>
                    <a:pt x="47875" y="52507"/>
                    <a:pt x="47732" y="52495"/>
                    <a:pt x="47613" y="52436"/>
                  </a:cubicBezTo>
                  <a:cubicBezTo>
                    <a:pt x="46923" y="52186"/>
                    <a:pt x="46244" y="51912"/>
                    <a:pt x="45554" y="51674"/>
                  </a:cubicBezTo>
                  <a:cubicBezTo>
                    <a:pt x="45351" y="51602"/>
                    <a:pt x="45113" y="51626"/>
                    <a:pt x="44899" y="51614"/>
                  </a:cubicBezTo>
                  <a:cubicBezTo>
                    <a:pt x="44899" y="51650"/>
                    <a:pt x="44899" y="51686"/>
                    <a:pt x="44887" y="51721"/>
                  </a:cubicBezTo>
                  <a:cubicBezTo>
                    <a:pt x="44982" y="51769"/>
                    <a:pt x="45065" y="51805"/>
                    <a:pt x="45173" y="51840"/>
                  </a:cubicBezTo>
                  <a:lnTo>
                    <a:pt x="47721" y="52864"/>
                  </a:lnTo>
                  <a:cubicBezTo>
                    <a:pt x="47816" y="52936"/>
                    <a:pt x="47899" y="53043"/>
                    <a:pt x="47982" y="53138"/>
                  </a:cubicBezTo>
                  <a:close/>
                  <a:moveTo>
                    <a:pt x="4525" y="25873"/>
                  </a:moveTo>
                  <a:cubicBezTo>
                    <a:pt x="4334" y="25825"/>
                    <a:pt x="4156" y="25766"/>
                    <a:pt x="3965" y="25718"/>
                  </a:cubicBezTo>
                  <a:cubicBezTo>
                    <a:pt x="3941" y="25766"/>
                    <a:pt x="3929" y="25789"/>
                    <a:pt x="3917" y="25837"/>
                  </a:cubicBezTo>
                  <a:cubicBezTo>
                    <a:pt x="4048" y="25944"/>
                    <a:pt x="4191" y="26051"/>
                    <a:pt x="4334" y="26147"/>
                  </a:cubicBezTo>
                  <a:cubicBezTo>
                    <a:pt x="4310" y="26182"/>
                    <a:pt x="4310" y="26206"/>
                    <a:pt x="4298" y="26242"/>
                  </a:cubicBezTo>
                  <a:cubicBezTo>
                    <a:pt x="3917" y="26004"/>
                    <a:pt x="3525" y="25706"/>
                    <a:pt x="3096" y="26111"/>
                  </a:cubicBezTo>
                  <a:cubicBezTo>
                    <a:pt x="7418" y="28647"/>
                    <a:pt x="11716" y="31195"/>
                    <a:pt x="16026" y="33743"/>
                  </a:cubicBezTo>
                  <a:cubicBezTo>
                    <a:pt x="15169" y="32386"/>
                    <a:pt x="13585" y="32016"/>
                    <a:pt x="12442" y="31052"/>
                  </a:cubicBezTo>
                  <a:cubicBezTo>
                    <a:pt x="12454" y="31016"/>
                    <a:pt x="12478" y="30992"/>
                    <a:pt x="12490" y="30969"/>
                  </a:cubicBezTo>
                  <a:cubicBezTo>
                    <a:pt x="13335" y="31493"/>
                    <a:pt x="14204" y="32005"/>
                    <a:pt x="15050" y="32516"/>
                  </a:cubicBezTo>
                  <a:cubicBezTo>
                    <a:pt x="15074" y="32493"/>
                    <a:pt x="15085" y="32457"/>
                    <a:pt x="15121" y="32433"/>
                  </a:cubicBezTo>
                  <a:cubicBezTo>
                    <a:pt x="14859" y="32207"/>
                    <a:pt x="14597" y="31981"/>
                    <a:pt x="14347" y="31766"/>
                  </a:cubicBezTo>
                  <a:cubicBezTo>
                    <a:pt x="14395" y="31778"/>
                    <a:pt x="14466" y="31790"/>
                    <a:pt x="14538" y="31802"/>
                  </a:cubicBezTo>
                  <a:cubicBezTo>
                    <a:pt x="14574" y="31778"/>
                    <a:pt x="14585" y="31731"/>
                    <a:pt x="14621" y="31707"/>
                  </a:cubicBezTo>
                  <a:cubicBezTo>
                    <a:pt x="14359" y="31493"/>
                    <a:pt x="14121" y="31243"/>
                    <a:pt x="13847" y="31064"/>
                  </a:cubicBezTo>
                  <a:cubicBezTo>
                    <a:pt x="13323" y="30719"/>
                    <a:pt x="12752" y="30433"/>
                    <a:pt x="12216" y="30111"/>
                  </a:cubicBezTo>
                  <a:cubicBezTo>
                    <a:pt x="12145" y="30064"/>
                    <a:pt x="12073" y="30004"/>
                    <a:pt x="12014" y="29945"/>
                  </a:cubicBezTo>
                  <a:cubicBezTo>
                    <a:pt x="12026" y="29933"/>
                    <a:pt x="12037" y="29897"/>
                    <a:pt x="12061" y="29885"/>
                  </a:cubicBezTo>
                  <a:cubicBezTo>
                    <a:pt x="12680" y="30242"/>
                    <a:pt x="13288" y="30600"/>
                    <a:pt x="13919" y="30957"/>
                  </a:cubicBezTo>
                  <a:cubicBezTo>
                    <a:pt x="13931" y="30933"/>
                    <a:pt x="13966" y="30885"/>
                    <a:pt x="13978" y="30850"/>
                  </a:cubicBezTo>
                  <a:cubicBezTo>
                    <a:pt x="13288" y="30219"/>
                    <a:pt x="12383" y="29921"/>
                    <a:pt x="11656" y="29349"/>
                  </a:cubicBezTo>
                  <a:lnTo>
                    <a:pt x="11704" y="29266"/>
                  </a:lnTo>
                  <a:cubicBezTo>
                    <a:pt x="12276" y="29588"/>
                    <a:pt x="12859" y="29921"/>
                    <a:pt x="13431" y="30254"/>
                  </a:cubicBezTo>
                  <a:cubicBezTo>
                    <a:pt x="13097" y="29635"/>
                    <a:pt x="12788" y="29040"/>
                    <a:pt x="12121" y="28706"/>
                  </a:cubicBezTo>
                  <a:cubicBezTo>
                    <a:pt x="11561" y="28445"/>
                    <a:pt x="11049" y="28111"/>
                    <a:pt x="10513" y="27814"/>
                  </a:cubicBezTo>
                  <a:cubicBezTo>
                    <a:pt x="10406" y="27754"/>
                    <a:pt x="10335" y="27683"/>
                    <a:pt x="10240" y="27623"/>
                  </a:cubicBezTo>
                  <a:cubicBezTo>
                    <a:pt x="10252" y="27599"/>
                    <a:pt x="10287" y="27563"/>
                    <a:pt x="10299" y="27540"/>
                  </a:cubicBezTo>
                  <a:cubicBezTo>
                    <a:pt x="11002" y="27921"/>
                    <a:pt x="11704" y="28325"/>
                    <a:pt x="12418" y="28706"/>
                  </a:cubicBezTo>
                  <a:cubicBezTo>
                    <a:pt x="12311" y="28456"/>
                    <a:pt x="12157" y="28230"/>
                    <a:pt x="12026" y="28028"/>
                  </a:cubicBezTo>
                  <a:cubicBezTo>
                    <a:pt x="11287" y="26921"/>
                    <a:pt x="10549" y="25837"/>
                    <a:pt x="9811" y="24730"/>
                  </a:cubicBezTo>
                  <a:cubicBezTo>
                    <a:pt x="9704" y="24599"/>
                    <a:pt x="9621" y="24456"/>
                    <a:pt x="9501" y="24289"/>
                  </a:cubicBezTo>
                  <a:cubicBezTo>
                    <a:pt x="9394" y="24313"/>
                    <a:pt x="9275" y="24361"/>
                    <a:pt x="9168" y="24396"/>
                  </a:cubicBezTo>
                  <a:lnTo>
                    <a:pt x="9168" y="24480"/>
                  </a:lnTo>
                  <a:cubicBezTo>
                    <a:pt x="9370" y="24551"/>
                    <a:pt x="9597" y="24646"/>
                    <a:pt x="9811" y="24718"/>
                  </a:cubicBezTo>
                  <a:cubicBezTo>
                    <a:pt x="9763" y="24908"/>
                    <a:pt x="9680" y="24908"/>
                    <a:pt x="9513" y="24825"/>
                  </a:cubicBezTo>
                  <a:cubicBezTo>
                    <a:pt x="9287" y="24694"/>
                    <a:pt x="9049" y="24575"/>
                    <a:pt x="8823" y="24456"/>
                  </a:cubicBezTo>
                  <a:cubicBezTo>
                    <a:pt x="8811" y="24480"/>
                    <a:pt x="8799" y="24516"/>
                    <a:pt x="8775" y="24527"/>
                  </a:cubicBezTo>
                  <a:cubicBezTo>
                    <a:pt x="9132" y="24730"/>
                    <a:pt x="9478" y="24944"/>
                    <a:pt x="9835" y="25147"/>
                  </a:cubicBezTo>
                  <a:lnTo>
                    <a:pt x="9799" y="25242"/>
                  </a:lnTo>
                  <a:cubicBezTo>
                    <a:pt x="9240" y="25111"/>
                    <a:pt x="8859" y="24551"/>
                    <a:pt x="8216" y="24670"/>
                  </a:cubicBezTo>
                  <a:lnTo>
                    <a:pt x="10621" y="26194"/>
                  </a:lnTo>
                  <a:cubicBezTo>
                    <a:pt x="10597" y="26242"/>
                    <a:pt x="10585" y="26266"/>
                    <a:pt x="10549" y="26313"/>
                  </a:cubicBezTo>
                  <a:cubicBezTo>
                    <a:pt x="10466" y="26254"/>
                    <a:pt x="10359" y="26194"/>
                    <a:pt x="10263" y="26135"/>
                  </a:cubicBezTo>
                  <a:cubicBezTo>
                    <a:pt x="9549" y="25706"/>
                    <a:pt x="8859" y="25254"/>
                    <a:pt x="8132" y="24825"/>
                  </a:cubicBezTo>
                  <a:cubicBezTo>
                    <a:pt x="7989" y="24754"/>
                    <a:pt x="7811" y="24766"/>
                    <a:pt x="7668" y="24718"/>
                  </a:cubicBezTo>
                  <a:cubicBezTo>
                    <a:pt x="7644" y="24754"/>
                    <a:pt x="7644" y="24777"/>
                    <a:pt x="7632" y="24813"/>
                  </a:cubicBezTo>
                  <a:cubicBezTo>
                    <a:pt x="7977" y="25087"/>
                    <a:pt x="8430" y="25242"/>
                    <a:pt x="8704" y="25611"/>
                  </a:cubicBezTo>
                  <a:cubicBezTo>
                    <a:pt x="8323" y="25444"/>
                    <a:pt x="7977" y="25206"/>
                    <a:pt x="7608" y="25016"/>
                  </a:cubicBezTo>
                  <a:cubicBezTo>
                    <a:pt x="7430" y="24932"/>
                    <a:pt x="7204" y="24932"/>
                    <a:pt x="7013" y="24897"/>
                  </a:cubicBezTo>
                  <a:lnTo>
                    <a:pt x="6965" y="25027"/>
                  </a:lnTo>
                  <a:cubicBezTo>
                    <a:pt x="8454" y="25909"/>
                    <a:pt x="9954" y="26790"/>
                    <a:pt x="11442" y="27671"/>
                  </a:cubicBezTo>
                  <a:lnTo>
                    <a:pt x="11406" y="27754"/>
                  </a:lnTo>
                  <a:cubicBezTo>
                    <a:pt x="11299" y="27706"/>
                    <a:pt x="11180" y="27671"/>
                    <a:pt x="11085" y="27611"/>
                  </a:cubicBezTo>
                  <a:cubicBezTo>
                    <a:pt x="9728" y="26801"/>
                    <a:pt x="8358" y="26004"/>
                    <a:pt x="7013" y="25206"/>
                  </a:cubicBezTo>
                  <a:cubicBezTo>
                    <a:pt x="6882" y="25135"/>
                    <a:pt x="6715" y="25123"/>
                    <a:pt x="6561" y="25075"/>
                  </a:cubicBezTo>
                  <a:cubicBezTo>
                    <a:pt x="6549" y="25123"/>
                    <a:pt x="6537" y="25147"/>
                    <a:pt x="6525" y="25194"/>
                  </a:cubicBezTo>
                  <a:cubicBezTo>
                    <a:pt x="6858" y="25408"/>
                    <a:pt x="7215" y="25623"/>
                    <a:pt x="7561" y="25837"/>
                  </a:cubicBezTo>
                  <a:cubicBezTo>
                    <a:pt x="7549" y="25861"/>
                    <a:pt x="7513" y="25897"/>
                    <a:pt x="7501" y="25932"/>
                  </a:cubicBezTo>
                  <a:cubicBezTo>
                    <a:pt x="7239" y="25778"/>
                    <a:pt x="6965" y="25635"/>
                    <a:pt x="6703" y="25468"/>
                  </a:cubicBezTo>
                  <a:cubicBezTo>
                    <a:pt x="6430" y="25301"/>
                    <a:pt x="6180" y="25111"/>
                    <a:pt x="5822" y="25373"/>
                  </a:cubicBezTo>
                  <a:cubicBezTo>
                    <a:pt x="7037" y="26135"/>
                    <a:pt x="8251" y="26897"/>
                    <a:pt x="9466" y="27635"/>
                  </a:cubicBezTo>
                  <a:cubicBezTo>
                    <a:pt x="9454" y="27671"/>
                    <a:pt x="9442" y="27683"/>
                    <a:pt x="9418" y="27706"/>
                  </a:cubicBezTo>
                  <a:cubicBezTo>
                    <a:pt x="9335" y="27671"/>
                    <a:pt x="9240" y="27635"/>
                    <a:pt x="9168" y="27587"/>
                  </a:cubicBezTo>
                  <a:cubicBezTo>
                    <a:pt x="8085" y="26921"/>
                    <a:pt x="7001" y="26254"/>
                    <a:pt x="5930" y="25551"/>
                  </a:cubicBezTo>
                  <a:cubicBezTo>
                    <a:pt x="5703" y="25408"/>
                    <a:pt x="5489" y="25349"/>
                    <a:pt x="5239" y="25492"/>
                  </a:cubicBezTo>
                  <a:cubicBezTo>
                    <a:pt x="5834" y="25861"/>
                    <a:pt x="6418" y="26218"/>
                    <a:pt x="7001" y="26599"/>
                  </a:cubicBezTo>
                  <a:cubicBezTo>
                    <a:pt x="6977" y="26623"/>
                    <a:pt x="6954" y="26659"/>
                    <a:pt x="6942" y="26682"/>
                  </a:cubicBezTo>
                  <a:cubicBezTo>
                    <a:pt x="6406" y="26361"/>
                    <a:pt x="5870" y="26063"/>
                    <a:pt x="5346" y="25718"/>
                  </a:cubicBezTo>
                  <a:cubicBezTo>
                    <a:pt x="5037" y="25492"/>
                    <a:pt x="4763" y="25563"/>
                    <a:pt x="4441" y="25682"/>
                  </a:cubicBezTo>
                  <a:cubicBezTo>
                    <a:pt x="4501" y="25766"/>
                    <a:pt x="4525" y="25801"/>
                    <a:pt x="4572" y="25849"/>
                  </a:cubicBezTo>
                  <a:cubicBezTo>
                    <a:pt x="4537" y="25849"/>
                    <a:pt x="4525" y="25873"/>
                    <a:pt x="4525" y="25873"/>
                  </a:cubicBezTo>
                  <a:close/>
                  <a:moveTo>
                    <a:pt x="40815" y="54876"/>
                  </a:moveTo>
                  <a:lnTo>
                    <a:pt x="40815" y="54876"/>
                  </a:lnTo>
                  <a:cubicBezTo>
                    <a:pt x="40720" y="54829"/>
                    <a:pt x="40636" y="54781"/>
                    <a:pt x="40470" y="54698"/>
                  </a:cubicBezTo>
                  <a:cubicBezTo>
                    <a:pt x="39839" y="55793"/>
                    <a:pt x="39219" y="56853"/>
                    <a:pt x="38612" y="57924"/>
                  </a:cubicBezTo>
                  <a:cubicBezTo>
                    <a:pt x="38577" y="57912"/>
                    <a:pt x="38529" y="57877"/>
                    <a:pt x="38505" y="57865"/>
                  </a:cubicBezTo>
                  <a:cubicBezTo>
                    <a:pt x="39112" y="56805"/>
                    <a:pt x="39720" y="55734"/>
                    <a:pt x="40339" y="54686"/>
                  </a:cubicBezTo>
                  <a:cubicBezTo>
                    <a:pt x="40243" y="54745"/>
                    <a:pt x="40172" y="54817"/>
                    <a:pt x="40112" y="54900"/>
                  </a:cubicBezTo>
                  <a:cubicBezTo>
                    <a:pt x="39624" y="55698"/>
                    <a:pt x="39124" y="56484"/>
                    <a:pt x="38636" y="57258"/>
                  </a:cubicBezTo>
                  <a:cubicBezTo>
                    <a:pt x="38517" y="57448"/>
                    <a:pt x="38291" y="57579"/>
                    <a:pt x="38231" y="57781"/>
                  </a:cubicBezTo>
                  <a:cubicBezTo>
                    <a:pt x="37576" y="59627"/>
                    <a:pt x="37029" y="61496"/>
                    <a:pt x="37529" y="63496"/>
                  </a:cubicBezTo>
                  <a:lnTo>
                    <a:pt x="37529" y="62008"/>
                  </a:lnTo>
                  <a:lnTo>
                    <a:pt x="37636" y="62008"/>
                  </a:lnTo>
                  <a:lnTo>
                    <a:pt x="37636" y="63699"/>
                  </a:lnTo>
                  <a:lnTo>
                    <a:pt x="37767" y="63699"/>
                  </a:lnTo>
                  <a:lnTo>
                    <a:pt x="37767" y="62258"/>
                  </a:lnTo>
                  <a:cubicBezTo>
                    <a:pt x="37874" y="62770"/>
                    <a:pt x="37791" y="63294"/>
                    <a:pt x="37910" y="63806"/>
                  </a:cubicBezTo>
                  <a:lnTo>
                    <a:pt x="38041" y="63806"/>
                  </a:lnTo>
                  <a:lnTo>
                    <a:pt x="38041" y="62258"/>
                  </a:lnTo>
                  <a:lnTo>
                    <a:pt x="38112" y="62258"/>
                  </a:lnTo>
                  <a:cubicBezTo>
                    <a:pt x="38148" y="62806"/>
                    <a:pt x="38172" y="63377"/>
                    <a:pt x="38207" y="63925"/>
                  </a:cubicBezTo>
                  <a:cubicBezTo>
                    <a:pt x="38243" y="63925"/>
                    <a:pt x="38279" y="63925"/>
                    <a:pt x="38326" y="63913"/>
                  </a:cubicBezTo>
                  <a:cubicBezTo>
                    <a:pt x="38291" y="63377"/>
                    <a:pt x="38267" y="62818"/>
                    <a:pt x="38231" y="62282"/>
                  </a:cubicBezTo>
                  <a:lnTo>
                    <a:pt x="38338" y="62282"/>
                  </a:lnTo>
                  <a:cubicBezTo>
                    <a:pt x="38398" y="62854"/>
                    <a:pt x="38446" y="63413"/>
                    <a:pt x="38505" y="63985"/>
                  </a:cubicBezTo>
                  <a:lnTo>
                    <a:pt x="38588" y="63985"/>
                  </a:lnTo>
                  <a:lnTo>
                    <a:pt x="38588" y="62377"/>
                  </a:lnTo>
                  <a:cubicBezTo>
                    <a:pt x="38648" y="62865"/>
                    <a:pt x="38684" y="63377"/>
                    <a:pt x="38707" y="63866"/>
                  </a:cubicBezTo>
                  <a:cubicBezTo>
                    <a:pt x="38707" y="63973"/>
                    <a:pt x="38779" y="64068"/>
                    <a:pt x="38827" y="64175"/>
                  </a:cubicBezTo>
                  <a:cubicBezTo>
                    <a:pt x="38862" y="64163"/>
                    <a:pt x="38898" y="64163"/>
                    <a:pt x="38934" y="64151"/>
                  </a:cubicBezTo>
                  <a:cubicBezTo>
                    <a:pt x="38898" y="63520"/>
                    <a:pt x="38874" y="62901"/>
                    <a:pt x="38838" y="62258"/>
                  </a:cubicBezTo>
                  <a:lnTo>
                    <a:pt x="38898" y="62258"/>
                  </a:lnTo>
                  <a:cubicBezTo>
                    <a:pt x="38958" y="62925"/>
                    <a:pt x="39005" y="63580"/>
                    <a:pt x="39065" y="64247"/>
                  </a:cubicBezTo>
                  <a:cubicBezTo>
                    <a:pt x="39100" y="64247"/>
                    <a:pt x="39136" y="64235"/>
                    <a:pt x="39172" y="64235"/>
                  </a:cubicBezTo>
                  <a:lnTo>
                    <a:pt x="39172" y="62318"/>
                  </a:lnTo>
                  <a:cubicBezTo>
                    <a:pt x="39243" y="62889"/>
                    <a:pt x="39255" y="63473"/>
                    <a:pt x="39303" y="64044"/>
                  </a:cubicBezTo>
                  <a:cubicBezTo>
                    <a:pt x="39315" y="64163"/>
                    <a:pt x="39410" y="64270"/>
                    <a:pt x="39469" y="64378"/>
                  </a:cubicBezTo>
                  <a:lnTo>
                    <a:pt x="39553" y="64342"/>
                  </a:lnTo>
                  <a:cubicBezTo>
                    <a:pt x="39481" y="63556"/>
                    <a:pt x="39410" y="62746"/>
                    <a:pt x="39339" y="61961"/>
                  </a:cubicBezTo>
                  <a:cubicBezTo>
                    <a:pt x="39362" y="61961"/>
                    <a:pt x="39398" y="61961"/>
                    <a:pt x="39422" y="61937"/>
                  </a:cubicBezTo>
                  <a:cubicBezTo>
                    <a:pt x="39446" y="62056"/>
                    <a:pt x="39458" y="62199"/>
                    <a:pt x="39469" y="62318"/>
                  </a:cubicBezTo>
                  <a:cubicBezTo>
                    <a:pt x="39541" y="62949"/>
                    <a:pt x="39600" y="63580"/>
                    <a:pt x="39696" y="64223"/>
                  </a:cubicBezTo>
                  <a:cubicBezTo>
                    <a:pt x="39708" y="64318"/>
                    <a:pt x="39767" y="64413"/>
                    <a:pt x="39815" y="64520"/>
                  </a:cubicBezTo>
                  <a:cubicBezTo>
                    <a:pt x="39839" y="64497"/>
                    <a:pt x="39874" y="64497"/>
                    <a:pt x="39886" y="64485"/>
                  </a:cubicBezTo>
                  <a:cubicBezTo>
                    <a:pt x="39815" y="63639"/>
                    <a:pt x="39731" y="62794"/>
                    <a:pt x="39660" y="61961"/>
                  </a:cubicBezTo>
                  <a:cubicBezTo>
                    <a:pt x="39696" y="61961"/>
                    <a:pt x="39731" y="61961"/>
                    <a:pt x="39767" y="61937"/>
                  </a:cubicBezTo>
                  <a:cubicBezTo>
                    <a:pt x="39779" y="62092"/>
                    <a:pt x="39803" y="62223"/>
                    <a:pt x="39815" y="62377"/>
                  </a:cubicBezTo>
                  <a:cubicBezTo>
                    <a:pt x="39874" y="63008"/>
                    <a:pt x="39934" y="63639"/>
                    <a:pt x="39993" y="64282"/>
                  </a:cubicBezTo>
                  <a:cubicBezTo>
                    <a:pt x="40017" y="64556"/>
                    <a:pt x="40029" y="64556"/>
                    <a:pt x="40303" y="64604"/>
                  </a:cubicBezTo>
                  <a:cubicBezTo>
                    <a:pt x="40184" y="63782"/>
                    <a:pt x="40053" y="62973"/>
                    <a:pt x="39934" y="62151"/>
                  </a:cubicBezTo>
                  <a:cubicBezTo>
                    <a:pt x="39958" y="62151"/>
                    <a:pt x="39970" y="62139"/>
                    <a:pt x="40005" y="62139"/>
                  </a:cubicBezTo>
                  <a:cubicBezTo>
                    <a:pt x="40148" y="62996"/>
                    <a:pt x="40303" y="63866"/>
                    <a:pt x="40470" y="64723"/>
                  </a:cubicBezTo>
                  <a:cubicBezTo>
                    <a:pt x="40505" y="64723"/>
                    <a:pt x="40541" y="64711"/>
                    <a:pt x="40589" y="64711"/>
                  </a:cubicBezTo>
                  <a:lnTo>
                    <a:pt x="40362" y="62258"/>
                  </a:lnTo>
                  <a:cubicBezTo>
                    <a:pt x="40410" y="62258"/>
                    <a:pt x="40446" y="62234"/>
                    <a:pt x="40493" y="62234"/>
                  </a:cubicBezTo>
                  <a:cubicBezTo>
                    <a:pt x="40505" y="62330"/>
                    <a:pt x="40529" y="62401"/>
                    <a:pt x="40541" y="62496"/>
                  </a:cubicBezTo>
                  <a:cubicBezTo>
                    <a:pt x="40612" y="63175"/>
                    <a:pt x="40684" y="63877"/>
                    <a:pt x="40779" y="64556"/>
                  </a:cubicBezTo>
                  <a:cubicBezTo>
                    <a:pt x="40791" y="64663"/>
                    <a:pt x="40886" y="64770"/>
                    <a:pt x="40946" y="64878"/>
                  </a:cubicBezTo>
                  <a:lnTo>
                    <a:pt x="41029" y="64830"/>
                  </a:lnTo>
                  <a:cubicBezTo>
                    <a:pt x="40886" y="63961"/>
                    <a:pt x="40720" y="63115"/>
                    <a:pt x="40565" y="62258"/>
                  </a:cubicBezTo>
                  <a:cubicBezTo>
                    <a:pt x="40601" y="62258"/>
                    <a:pt x="40648" y="62234"/>
                    <a:pt x="40672" y="62234"/>
                  </a:cubicBezTo>
                  <a:cubicBezTo>
                    <a:pt x="40910" y="63151"/>
                    <a:pt x="40958" y="64116"/>
                    <a:pt x="41303" y="65009"/>
                  </a:cubicBezTo>
                  <a:cubicBezTo>
                    <a:pt x="41327" y="64997"/>
                    <a:pt x="41363" y="64997"/>
                    <a:pt x="41386" y="64997"/>
                  </a:cubicBezTo>
                  <a:cubicBezTo>
                    <a:pt x="41244" y="64235"/>
                    <a:pt x="41089" y="63461"/>
                    <a:pt x="40946" y="62699"/>
                  </a:cubicBezTo>
                  <a:cubicBezTo>
                    <a:pt x="41172" y="63413"/>
                    <a:pt x="41327" y="64128"/>
                    <a:pt x="41505" y="64842"/>
                  </a:cubicBezTo>
                  <a:cubicBezTo>
                    <a:pt x="41541" y="64973"/>
                    <a:pt x="41672" y="65080"/>
                    <a:pt x="41767" y="65187"/>
                  </a:cubicBezTo>
                  <a:cubicBezTo>
                    <a:pt x="41791" y="65151"/>
                    <a:pt x="41827" y="65140"/>
                    <a:pt x="41863" y="65116"/>
                  </a:cubicBezTo>
                  <a:cubicBezTo>
                    <a:pt x="41803" y="64794"/>
                    <a:pt x="41732" y="64485"/>
                    <a:pt x="41684" y="64163"/>
                  </a:cubicBezTo>
                  <a:cubicBezTo>
                    <a:pt x="41625" y="63830"/>
                    <a:pt x="41589" y="63520"/>
                    <a:pt x="41553" y="63187"/>
                  </a:cubicBezTo>
                  <a:cubicBezTo>
                    <a:pt x="41541" y="62889"/>
                    <a:pt x="41553" y="62580"/>
                    <a:pt x="41553" y="62270"/>
                  </a:cubicBezTo>
                  <a:cubicBezTo>
                    <a:pt x="41660" y="62568"/>
                    <a:pt x="41672" y="62877"/>
                    <a:pt x="41708" y="63187"/>
                  </a:cubicBezTo>
                  <a:cubicBezTo>
                    <a:pt x="41732" y="63508"/>
                    <a:pt x="41791" y="63806"/>
                    <a:pt x="41839" y="64116"/>
                  </a:cubicBezTo>
                  <a:cubicBezTo>
                    <a:pt x="41351" y="61080"/>
                    <a:pt x="42625" y="58532"/>
                    <a:pt x="44030" y="56007"/>
                  </a:cubicBezTo>
                  <a:cubicBezTo>
                    <a:pt x="43911" y="56138"/>
                    <a:pt x="43791" y="56281"/>
                    <a:pt x="43672" y="56424"/>
                  </a:cubicBezTo>
                  <a:cubicBezTo>
                    <a:pt x="43649" y="56400"/>
                    <a:pt x="43637" y="56400"/>
                    <a:pt x="43625" y="56388"/>
                  </a:cubicBezTo>
                  <a:cubicBezTo>
                    <a:pt x="43708" y="56257"/>
                    <a:pt x="43791" y="56103"/>
                    <a:pt x="43875" y="55972"/>
                  </a:cubicBezTo>
                  <a:lnTo>
                    <a:pt x="43815" y="55912"/>
                  </a:lnTo>
                  <a:cubicBezTo>
                    <a:pt x="43744" y="55984"/>
                    <a:pt x="43637" y="56043"/>
                    <a:pt x="43577" y="56138"/>
                  </a:cubicBezTo>
                  <a:cubicBezTo>
                    <a:pt x="42970" y="57234"/>
                    <a:pt x="42363" y="58341"/>
                    <a:pt x="41744" y="59460"/>
                  </a:cubicBezTo>
                  <a:cubicBezTo>
                    <a:pt x="41684" y="59556"/>
                    <a:pt x="41648" y="59651"/>
                    <a:pt x="41589" y="59758"/>
                  </a:cubicBezTo>
                  <a:cubicBezTo>
                    <a:pt x="41541" y="59722"/>
                    <a:pt x="41505" y="59710"/>
                    <a:pt x="41470" y="59675"/>
                  </a:cubicBezTo>
                  <a:lnTo>
                    <a:pt x="43077" y="56508"/>
                  </a:lnTo>
                  <a:cubicBezTo>
                    <a:pt x="43041" y="56496"/>
                    <a:pt x="43029" y="56484"/>
                    <a:pt x="42994" y="56460"/>
                  </a:cubicBezTo>
                  <a:cubicBezTo>
                    <a:pt x="42458" y="57400"/>
                    <a:pt x="41922" y="58329"/>
                    <a:pt x="41386" y="59258"/>
                  </a:cubicBezTo>
                  <a:cubicBezTo>
                    <a:pt x="41363" y="59246"/>
                    <a:pt x="41327" y="59234"/>
                    <a:pt x="41315" y="59222"/>
                  </a:cubicBezTo>
                  <a:cubicBezTo>
                    <a:pt x="41386" y="59044"/>
                    <a:pt x="41565" y="58805"/>
                    <a:pt x="41505" y="58698"/>
                  </a:cubicBezTo>
                  <a:cubicBezTo>
                    <a:pt x="41374" y="58472"/>
                    <a:pt x="41494" y="58341"/>
                    <a:pt x="41565" y="58186"/>
                  </a:cubicBezTo>
                  <a:cubicBezTo>
                    <a:pt x="41982" y="57389"/>
                    <a:pt x="42434" y="56603"/>
                    <a:pt x="42863" y="55805"/>
                  </a:cubicBezTo>
                  <a:cubicBezTo>
                    <a:pt x="42898" y="55746"/>
                    <a:pt x="42910" y="55674"/>
                    <a:pt x="42922" y="55615"/>
                  </a:cubicBezTo>
                  <a:lnTo>
                    <a:pt x="42839" y="55567"/>
                  </a:lnTo>
                  <a:cubicBezTo>
                    <a:pt x="42732" y="55710"/>
                    <a:pt x="42625" y="55853"/>
                    <a:pt x="42517" y="55984"/>
                  </a:cubicBezTo>
                  <a:cubicBezTo>
                    <a:pt x="42506" y="55972"/>
                    <a:pt x="42494" y="55972"/>
                    <a:pt x="42482" y="55960"/>
                  </a:cubicBezTo>
                  <a:cubicBezTo>
                    <a:pt x="42541" y="55829"/>
                    <a:pt x="42613" y="55674"/>
                    <a:pt x="42672" y="55543"/>
                  </a:cubicBezTo>
                  <a:cubicBezTo>
                    <a:pt x="42637" y="55531"/>
                    <a:pt x="42613" y="55495"/>
                    <a:pt x="42565" y="55484"/>
                  </a:cubicBezTo>
                  <a:cubicBezTo>
                    <a:pt x="42196" y="55912"/>
                    <a:pt x="42017" y="56496"/>
                    <a:pt x="41708" y="56972"/>
                  </a:cubicBezTo>
                  <a:cubicBezTo>
                    <a:pt x="41672" y="56960"/>
                    <a:pt x="41625" y="56924"/>
                    <a:pt x="41601" y="56912"/>
                  </a:cubicBezTo>
                  <a:cubicBezTo>
                    <a:pt x="41851" y="56424"/>
                    <a:pt x="42101" y="55912"/>
                    <a:pt x="42363" y="55424"/>
                  </a:cubicBezTo>
                  <a:cubicBezTo>
                    <a:pt x="42327" y="55412"/>
                    <a:pt x="42279" y="55388"/>
                    <a:pt x="42256" y="55376"/>
                  </a:cubicBezTo>
                  <a:cubicBezTo>
                    <a:pt x="41494" y="56305"/>
                    <a:pt x="41172" y="57460"/>
                    <a:pt x="40648" y="58520"/>
                  </a:cubicBezTo>
                  <a:cubicBezTo>
                    <a:pt x="40601" y="58508"/>
                    <a:pt x="40553" y="58472"/>
                    <a:pt x="40517" y="58460"/>
                  </a:cubicBezTo>
                  <a:cubicBezTo>
                    <a:pt x="41017" y="57424"/>
                    <a:pt x="41505" y="56365"/>
                    <a:pt x="42065" y="55234"/>
                  </a:cubicBezTo>
                  <a:cubicBezTo>
                    <a:pt x="41946" y="55341"/>
                    <a:pt x="41839" y="55400"/>
                    <a:pt x="41791" y="55484"/>
                  </a:cubicBezTo>
                  <a:cubicBezTo>
                    <a:pt x="41386" y="56246"/>
                    <a:pt x="40993" y="57008"/>
                    <a:pt x="40601" y="57758"/>
                  </a:cubicBezTo>
                  <a:cubicBezTo>
                    <a:pt x="40553" y="57853"/>
                    <a:pt x="40493" y="57948"/>
                    <a:pt x="40434" y="58043"/>
                  </a:cubicBezTo>
                  <a:cubicBezTo>
                    <a:pt x="40410" y="58032"/>
                    <a:pt x="40362" y="57996"/>
                    <a:pt x="40339" y="57984"/>
                  </a:cubicBezTo>
                  <a:cubicBezTo>
                    <a:pt x="40815" y="57055"/>
                    <a:pt x="41291" y="56138"/>
                    <a:pt x="41767" y="55198"/>
                  </a:cubicBezTo>
                  <a:cubicBezTo>
                    <a:pt x="41732" y="55186"/>
                    <a:pt x="41720" y="55174"/>
                    <a:pt x="41684" y="55162"/>
                  </a:cubicBezTo>
                  <a:cubicBezTo>
                    <a:pt x="41077" y="55900"/>
                    <a:pt x="40755" y="56829"/>
                    <a:pt x="40255" y="57639"/>
                  </a:cubicBezTo>
                  <a:cubicBezTo>
                    <a:pt x="40231" y="57627"/>
                    <a:pt x="40184" y="57603"/>
                    <a:pt x="40160" y="57579"/>
                  </a:cubicBezTo>
                  <a:cubicBezTo>
                    <a:pt x="40601" y="56746"/>
                    <a:pt x="41053" y="55936"/>
                    <a:pt x="41482" y="55114"/>
                  </a:cubicBezTo>
                  <a:cubicBezTo>
                    <a:pt x="41446" y="55103"/>
                    <a:pt x="41410" y="55067"/>
                    <a:pt x="41374" y="55055"/>
                  </a:cubicBezTo>
                  <a:cubicBezTo>
                    <a:pt x="40791" y="56067"/>
                    <a:pt x="40220" y="57067"/>
                    <a:pt x="39648" y="58079"/>
                  </a:cubicBezTo>
                  <a:cubicBezTo>
                    <a:pt x="39612" y="58055"/>
                    <a:pt x="39577" y="58032"/>
                    <a:pt x="39541" y="58020"/>
                  </a:cubicBezTo>
                  <a:cubicBezTo>
                    <a:pt x="40112" y="57019"/>
                    <a:pt x="40672" y="56007"/>
                    <a:pt x="41244" y="55007"/>
                  </a:cubicBezTo>
                  <a:cubicBezTo>
                    <a:pt x="40374" y="55912"/>
                    <a:pt x="39839" y="57031"/>
                    <a:pt x="39172" y="58055"/>
                  </a:cubicBezTo>
                  <a:cubicBezTo>
                    <a:pt x="39172" y="57936"/>
                    <a:pt x="39208" y="57853"/>
                    <a:pt x="39255" y="57758"/>
                  </a:cubicBezTo>
                  <a:cubicBezTo>
                    <a:pt x="39815" y="56865"/>
                    <a:pt x="40362" y="55996"/>
                    <a:pt x="40910" y="55103"/>
                  </a:cubicBezTo>
                  <a:cubicBezTo>
                    <a:pt x="40993" y="54995"/>
                    <a:pt x="41077" y="54888"/>
                    <a:pt x="40815" y="54876"/>
                  </a:cubicBezTo>
                  <a:close/>
                  <a:moveTo>
                    <a:pt x="5894" y="44923"/>
                  </a:moveTo>
                  <a:lnTo>
                    <a:pt x="5894" y="44923"/>
                  </a:lnTo>
                  <a:cubicBezTo>
                    <a:pt x="5691" y="44863"/>
                    <a:pt x="5477" y="44804"/>
                    <a:pt x="5239" y="44708"/>
                  </a:cubicBezTo>
                  <a:cubicBezTo>
                    <a:pt x="5037" y="45542"/>
                    <a:pt x="4858" y="46328"/>
                    <a:pt x="4656" y="47125"/>
                  </a:cubicBezTo>
                  <a:cubicBezTo>
                    <a:pt x="4632" y="47102"/>
                    <a:pt x="4596" y="47102"/>
                    <a:pt x="4572" y="47102"/>
                  </a:cubicBezTo>
                  <a:cubicBezTo>
                    <a:pt x="4763" y="46304"/>
                    <a:pt x="4953" y="45494"/>
                    <a:pt x="5132" y="44756"/>
                  </a:cubicBezTo>
                  <a:cubicBezTo>
                    <a:pt x="4953" y="44661"/>
                    <a:pt x="4834" y="44589"/>
                    <a:pt x="4632" y="44482"/>
                  </a:cubicBezTo>
                  <a:cubicBezTo>
                    <a:pt x="4394" y="45709"/>
                    <a:pt x="4167" y="46852"/>
                    <a:pt x="3929" y="48018"/>
                  </a:cubicBezTo>
                  <a:cubicBezTo>
                    <a:pt x="3906" y="47852"/>
                    <a:pt x="3906" y="47697"/>
                    <a:pt x="3929" y="47566"/>
                  </a:cubicBezTo>
                  <a:cubicBezTo>
                    <a:pt x="4120" y="46625"/>
                    <a:pt x="4334" y="45673"/>
                    <a:pt x="4513" y="44744"/>
                  </a:cubicBezTo>
                  <a:cubicBezTo>
                    <a:pt x="4525" y="44637"/>
                    <a:pt x="4477" y="44530"/>
                    <a:pt x="4453" y="44423"/>
                  </a:cubicBezTo>
                  <a:cubicBezTo>
                    <a:pt x="4406" y="44423"/>
                    <a:pt x="4358" y="44447"/>
                    <a:pt x="4334" y="44447"/>
                  </a:cubicBezTo>
                  <a:cubicBezTo>
                    <a:pt x="4144" y="45220"/>
                    <a:pt x="3941" y="46006"/>
                    <a:pt x="3751" y="46780"/>
                  </a:cubicBezTo>
                  <a:cubicBezTo>
                    <a:pt x="3727" y="46768"/>
                    <a:pt x="3691" y="46768"/>
                    <a:pt x="3644" y="46744"/>
                  </a:cubicBezTo>
                  <a:cubicBezTo>
                    <a:pt x="3846" y="45959"/>
                    <a:pt x="4036" y="45185"/>
                    <a:pt x="4215" y="44399"/>
                  </a:cubicBezTo>
                  <a:cubicBezTo>
                    <a:pt x="4084" y="44351"/>
                    <a:pt x="3941" y="44292"/>
                    <a:pt x="3786" y="44244"/>
                  </a:cubicBezTo>
                  <a:cubicBezTo>
                    <a:pt x="3667" y="44756"/>
                    <a:pt x="3560" y="45220"/>
                    <a:pt x="3453" y="45697"/>
                  </a:cubicBezTo>
                  <a:cubicBezTo>
                    <a:pt x="3465" y="45256"/>
                    <a:pt x="3572" y="44839"/>
                    <a:pt x="3644" y="44423"/>
                  </a:cubicBezTo>
                  <a:cubicBezTo>
                    <a:pt x="3667" y="44339"/>
                    <a:pt x="3620" y="44244"/>
                    <a:pt x="3608" y="44161"/>
                  </a:cubicBezTo>
                  <a:cubicBezTo>
                    <a:pt x="3548" y="44220"/>
                    <a:pt x="3441" y="44268"/>
                    <a:pt x="3429" y="44339"/>
                  </a:cubicBezTo>
                  <a:cubicBezTo>
                    <a:pt x="3322" y="44685"/>
                    <a:pt x="3227" y="45018"/>
                    <a:pt x="3144" y="45375"/>
                  </a:cubicBezTo>
                  <a:cubicBezTo>
                    <a:pt x="2989" y="46018"/>
                    <a:pt x="2858" y="46649"/>
                    <a:pt x="2715" y="47280"/>
                  </a:cubicBezTo>
                  <a:cubicBezTo>
                    <a:pt x="2667" y="47221"/>
                    <a:pt x="2655" y="47185"/>
                    <a:pt x="2667" y="47149"/>
                  </a:cubicBezTo>
                  <a:cubicBezTo>
                    <a:pt x="2893" y="46209"/>
                    <a:pt x="3096" y="45280"/>
                    <a:pt x="3334" y="44339"/>
                  </a:cubicBezTo>
                  <a:cubicBezTo>
                    <a:pt x="3382" y="44125"/>
                    <a:pt x="3382" y="43994"/>
                    <a:pt x="3084" y="44030"/>
                  </a:cubicBezTo>
                  <a:cubicBezTo>
                    <a:pt x="2834" y="45054"/>
                    <a:pt x="2572" y="46090"/>
                    <a:pt x="2322" y="47137"/>
                  </a:cubicBezTo>
                  <a:cubicBezTo>
                    <a:pt x="2298" y="47137"/>
                    <a:pt x="2262" y="47125"/>
                    <a:pt x="2239" y="47125"/>
                  </a:cubicBezTo>
                  <a:cubicBezTo>
                    <a:pt x="2251" y="47018"/>
                    <a:pt x="2251" y="46911"/>
                    <a:pt x="2262" y="46828"/>
                  </a:cubicBezTo>
                  <a:cubicBezTo>
                    <a:pt x="2477" y="45959"/>
                    <a:pt x="2679" y="45078"/>
                    <a:pt x="2905" y="44220"/>
                  </a:cubicBezTo>
                  <a:cubicBezTo>
                    <a:pt x="2965" y="43994"/>
                    <a:pt x="2977" y="43863"/>
                    <a:pt x="2620" y="43863"/>
                  </a:cubicBezTo>
                  <a:cubicBezTo>
                    <a:pt x="2370" y="45113"/>
                    <a:pt x="2096" y="46363"/>
                    <a:pt x="1834" y="47614"/>
                  </a:cubicBezTo>
                  <a:cubicBezTo>
                    <a:pt x="1786" y="47602"/>
                    <a:pt x="1762" y="47602"/>
                    <a:pt x="1715" y="47578"/>
                  </a:cubicBezTo>
                  <a:cubicBezTo>
                    <a:pt x="1977" y="46304"/>
                    <a:pt x="2239" y="45018"/>
                    <a:pt x="2501" y="43756"/>
                  </a:cubicBezTo>
                  <a:cubicBezTo>
                    <a:pt x="2441" y="43744"/>
                    <a:pt x="2393" y="43744"/>
                    <a:pt x="2334" y="43732"/>
                  </a:cubicBezTo>
                  <a:cubicBezTo>
                    <a:pt x="2084" y="44994"/>
                    <a:pt x="1846" y="46268"/>
                    <a:pt x="1596" y="47542"/>
                  </a:cubicBezTo>
                  <a:cubicBezTo>
                    <a:pt x="1536" y="47483"/>
                    <a:pt x="1536" y="47423"/>
                    <a:pt x="1548" y="47364"/>
                  </a:cubicBezTo>
                  <a:cubicBezTo>
                    <a:pt x="1774" y="46209"/>
                    <a:pt x="2001" y="45078"/>
                    <a:pt x="2215" y="43935"/>
                  </a:cubicBezTo>
                  <a:cubicBezTo>
                    <a:pt x="2239" y="43827"/>
                    <a:pt x="2215" y="43732"/>
                    <a:pt x="2215" y="43637"/>
                  </a:cubicBezTo>
                  <a:lnTo>
                    <a:pt x="2084" y="43637"/>
                  </a:lnTo>
                  <a:cubicBezTo>
                    <a:pt x="1846" y="44935"/>
                    <a:pt x="1608" y="46232"/>
                    <a:pt x="1381" y="47518"/>
                  </a:cubicBezTo>
                  <a:cubicBezTo>
                    <a:pt x="1358" y="47518"/>
                    <a:pt x="1322" y="47506"/>
                    <a:pt x="1298" y="47506"/>
                  </a:cubicBezTo>
                  <a:cubicBezTo>
                    <a:pt x="1310" y="47340"/>
                    <a:pt x="1322" y="47161"/>
                    <a:pt x="1358" y="47006"/>
                  </a:cubicBezTo>
                  <a:cubicBezTo>
                    <a:pt x="1548" y="45947"/>
                    <a:pt x="1762" y="44875"/>
                    <a:pt x="1941" y="43815"/>
                  </a:cubicBezTo>
                  <a:cubicBezTo>
                    <a:pt x="1953" y="43732"/>
                    <a:pt x="1893" y="43613"/>
                    <a:pt x="1881" y="43506"/>
                  </a:cubicBezTo>
                  <a:cubicBezTo>
                    <a:pt x="1822" y="43506"/>
                    <a:pt x="1762" y="43518"/>
                    <a:pt x="1703" y="43518"/>
                  </a:cubicBezTo>
                  <a:cubicBezTo>
                    <a:pt x="1489" y="44875"/>
                    <a:pt x="1262" y="46232"/>
                    <a:pt x="1060" y="47578"/>
                  </a:cubicBezTo>
                  <a:cubicBezTo>
                    <a:pt x="1072" y="46185"/>
                    <a:pt x="1358" y="44816"/>
                    <a:pt x="1667" y="43434"/>
                  </a:cubicBezTo>
                  <a:cubicBezTo>
                    <a:pt x="1560" y="43387"/>
                    <a:pt x="1477" y="43339"/>
                    <a:pt x="1310" y="43280"/>
                  </a:cubicBezTo>
                  <a:cubicBezTo>
                    <a:pt x="1191" y="44661"/>
                    <a:pt x="1072" y="46006"/>
                    <a:pt x="953" y="47328"/>
                  </a:cubicBezTo>
                  <a:lnTo>
                    <a:pt x="846" y="47328"/>
                  </a:lnTo>
                  <a:lnTo>
                    <a:pt x="893" y="46209"/>
                  </a:lnTo>
                  <a:cubicBezTo>
                    <a:pt x="810" y="46566"/>
                    <a:pt x="750" y="46947"/>
                    <a:pt x="715" y="47316"/>
                  </a:cubicBezTo>
                  <a:cubicBezTo>
                    <a:pt x="691" y="47673"/>
                    <a:pt x="691" y="48030"/>
                    <a:pt x="667" y="48399"/>
                  </a:cubicBezTo>
                  <a:cubicBezTo>
                    <a:pt x="655" y="48757"/>
                    <a:pt x="643" y="49114"/>
                    <a:pt x="607" y="49471"/>
                  </a:cubicBezTo>
                  <a:lnTo>
                    <a:pt x="655" y="49471"/>
                  </a:lnTo>
                  <a:cubicBezTo>
                    <a:pt x="691" y="49388"/>
                    <a:pt x="715" y="49280"/>
                    <a:pt x="762" y="49173"/>
                  </a:cubicBezTo>
                  <a:lnTo>
                    <a:pt x="762" y="51852"/>
                  </a:lnTo>
                  <a:lnTo>
                    <a:pt x="774" y="51852"/>
                  </a:lnTo>
                  <a:cubicBezTo>
                    <a:pt x="846" y="50828"/>
                    <a:pt x="929" y="49816"/>
                    <a:pt x="1012" y="48792"/>
                  </a:cubicBezTo>
                  <a:lnTo>
                    <a:pt x="1108" y="48792"/>
                  </a:lnTo>
                  <a:cubicBezTo>
                    <a:pt x="1024" y="49923"/>
                    <a:pt x="965" y="51054"/>
                    <a:pt x="893" y="52162"/>
                  </a:cubicBezTo>
                  <a:cubicBezTo>
                    <a:pt x="941" y="52162"/>
                    <a:pt x="1000" y="52162"/>
                    <a:pt x="1048" y="52186"/>
                  </a:cubicBezTo>
                  <a:cubicBezTo>
                    <a:pt x="1119" y="51150"/>
                    <a:pt x="1191" y="50138"/>
                    <a:pt x="1262" y="49114"/>
                  </a:cubicBezTo>
                  <a:cubicBezTo>
                    <a:pt x="1298" y="49114"/>
                    <a:pt x="1346" y="49114"/>
                    <a:pt x="1369" y="49126"/>
                  </a:cubicBezTo>
                  <a:lnTo>
                    <a:pt x="1369" y="49364"/>
                  </a:lnTo>
                  <a:cubicBezTo>
                    <a:pt x="1310" y="50233"/>
                    <a:pt x="1250" y="51114"/>
                    <a:pt x="1191" y="51971"/>
                  </a:cubicBezTo>
                  <a:cubicBezTo>
                    <a:pt x="1191" y="52090"/>
                    <a:pt x="1239" y="52209"/>
                    <a:pt x="1262" y="52328"/>
                  </a:cubicBezTo>
                  <a:cubicBezTo>
                    <a:pt x="1298" y="52317"/>
                    <a:pt x="1322" y="52317"/>
                    <a:pt x="1358" y="52305"/>
                  </a:cubicBezTo>
                  <a:cubicBezTo>
                    <a:pt x="1429" y="51150"/>
                    <a:pt x="1489" y="50007"/>
                    <a:pt x="1560" y="48864"/>
                  </a:cubicBezTo>
                  <a:lnTo>
                    <a:pt x="1667" y="48864"/>
                  </a:lnTo>
                  <a:cubicBezTo>
                    <a:pt x="1584" y="50042"/>
                    <a:pt x="1465" y="51209"/>
                    <a:pt x="1536" y="52388"/>
                  </a:cubicBezTo>
                  <a:lnTo>
                    <a:pt x="1667" y="52388"/>
                  </a:lnTo>
                  <a:cubicBezTo>
                    <a:pt x="1715" y="51412"/>
                    <a:pt x="1762" y="50423"/>
                    <a:pt x="1822" y="49447"/>
                  </a:cubicBezTo>
                  <a:lnTo>
                    <a:pt x="1917" y="49447"/>
                  </a:lnTo>
                  <a:cubicBezTo>
                    <a:pt x="1917" y="49471"/>
                    <a:pt x="1941" y="49507"/>
                    <a:pt x="1941" y="49542"/>
                  </a:cubicBezTo>
                  <a:lnTo>
                    <a:pt x="1798" y="52221"/>
                  </a:lnTo>
                  <a:cubicBezTo>
                    <a:pt x="1798" y="52328"/>
                    <a:pt x="1858" y="52424"/>
                    <a:pt x="1893" y="52519"/>
                  </a:cubicBezTo>
                  <a:cubicBezTo>
                    <a:pt x="1917" y="52519"/>
                    <a:pt x="1965" y="52507"/>
                    <a:pt x="2001" y="52507"/>
                  </a:cubicBezTo>
                  <a:cubicBezTo>
                    <a:pt x="2024" y="51412"/>
                    <a:pt x="2012" y="50292"/>
                    <a:pt x="2274" y="49221"/>
                  </a:cubicBezTo>
                  <a:cubicBezTo>
                    <a:pt x="2322" y="49280"/>
                    <a:pt x="2310" y="49340"/>
                    <a:pt x="2310" y="49388"/>
                  </a:cubicBezTo>
                  <a:cubicBezTo>
                    <a:pt x="2251" y="50364"/>
                    <a:pt x="2191" y="51352"/>
                    <a:pt x="2143" y="52340"/>
                  </a:cubicBezTo>
                  <a:cubicBezTo>
                    <a:pt x="2143" y="52448"/>
                    <a:pt x="2215" y="52543"/>
                    <a:pt x="2262" y="52638"/>
                  </a:cubicBezTo>
                  <a:cubicBezTo>
                    <a:pt x="2298" y="52626"/>
                    <a:pt x="2322" y="52626"/>
                    <a:pt x="2358" y="52614"/>
                  </a:cubicBezTo>
                  <a:cubicBezTo>
                    <a:pt x="2370" y="51531"/>
                    <a:pt x="2239" y="50423"/>
                    <a:pt x="2512" y="49340"/>
                  </a:cubicBezTo>
                  <a:cubicBezTo>
                    <a:pt x="2560" y="49423"/>
                    <a:pt x="2560" y="49519"/>
                    <a:pt x="2548" y="49602"/>
                  </a:cubicBezTo>
                  <a:lnTo>
                    <a:pt x="2501" y="52424"/>
                  </a:lnTo>
                  <a:cubicBezTo>
                    <a:pt x="2501" y="52578"/>
                    <a:pt x="2489" y="52781"/>
                    <a:pt x="2774" y="52757"/>
                  </a:cubicBezTo>
                  <a:cubicBezTo>
                    <a:pt x="2715" y="51674"/>
                    <a:pt x="2620" y="50590"/>
                    <a:pt x="2893" y="49519"/>
                  </a:cubicBezTo>
                  <a:cubicBezTo>
                    <a:pt x="2917" y="49650"/>
                    <a:pt x="2905" y="49769"/>
                    <a:pt x="2905" y="49888"/>
                  </a:cubicBezTo>
                  <a:lnTo>
                    <a:pt x="2905" y="52602"/>
                  </a:lnTo>
                  <a:cubicBezTo>
                    <a:pt x="2905" y="52698"/>
                    <a:pt x="3013" y="52817"/>
                    <a:pt x="3048" y="52924"/>
                  </a:cubicBezTo>
                  <a:cubicBezTo>
                    <a:pt x="3108" y="52424"/>
                    <a:pt x="3108" y="51947"/>
                    <a:pt x="3108" y="51471"/>
                  </a:cubicBezTo>
                  <a:cubicBezTo>
                    <a:pt x="3096" y="50281"/>
                    <a:pt x="3096" y="50281"/>
                    <a:pt x="3274" y="50066"/>
                  </a:cubicBezTo>
                  <a:cubicBezTo>
                    <a:pt x="3227" y="51066"/>
                    <a:pt x="3251" y="52031"/>
                    <a:pt x="3429" y="52983"/>
                  </a:cubicBezTo>
                  <a:cubicBezTo>
                    <a:pt x="3441" y="51947"/>
                    <a:pt x="3429" y="50888"/>
                    <a:pt x="3548" y="49864"/>
                  </a:cubicBezTo>
                  <a:cubicBezTo>
                    <a:pt x="3584" y="50054"/>
                    <a:pt x="3584" y="50233"/>
                    <a:pt x="3584" y="50412"/>
                  </a:cubicBezTo>
                  <a:cubicBezTo>
                    <a:pt x="3608" y="51233"/>
                    <a:pt x="3620" y="52031"/>
                    <a:pt x="3644" y="52852"/>
                  </a:cubicBezTo>
                  <a:cubicBezTo>
                    <a:pt x="3667" y="53090"/>
                    <a:pt x="3679" y="53090"/>
                    <a:pt x="3917" y="53090"/>
                  </a:cubicBezTo>
                  <a:cubicBezTo>
                    <a:pt x="3858" y="52328"/>
                    <a:pt x="3786" y="51555"/>
                    <a:pt x="3727" y="50793"/>
                  </a:cubicBezTo>
                  <a:cubicBezTo>
                    <a:pt x="3763" y="50793"/>
                    <a:pt x="3810" y="50793"/>
                    <a:pt x="3858" y="50781"/>
                  </a:cubicBezTo>
                  <a:cubicBezTo>
                    <a:pt x="3870" y="50888"/>
                    <a:pt x="3870" y="51007"/>
                    <a:pt x="3882" y="51114"/>
                  </a:cubicBezTo>
                  <a:cubicBezTo>
                    <a:pt x="3965" y="51733"/>
                    <a:pt x="4025" y="52364"/>
                    <a:pt x="4096" y="52971"/>
                  </a:cubicBezTo>
                  <a:cubicBezTo>
                    <a:pt x="4108" y="53079"/>
                    <a:pt x="4215" y="53162"/>
                    <a:pt x="4275" y="53269"/>
                  </a:cubicBezTo>
                  <a:lnTo>
                    <a:pt x="4358" y="53221"/>
                  </a:lnTo>
                  <a:cubicBezTo>
                    <a:pt x="4287" y="52424"/>
                    <a:pt x="4096" y="51614"/>
                    <a:pt x="4203" y="50781"/>
                  </a:cubicBezTo>
                  <a:cubicBezTo>
                    <a:pt x="4322" y="51555"/>
                    <a:pt x="4417" y="52317"/>
                    <a:pt x="4525" y="53090"/>
                  </a:cubicBezTo>
                  <a:cubicBezTo>
                    <a:pt x="4537" y="53198"/>
                    <a:pt x="4644" y="53293"/>
                    <a:pt x="4703" y="53400"/>
                  </a:cubicBezTo>
                  <a:lnTo>
                    <a:pt x="4798" y="53352"/>
                  </a:lnTo>
                  <a:cubicBezTo>
                    <a:pt x="4703" y="52543"/>
                    <a:pt x="4417" y="51721"/>
                    <a:pt x="4537" y="50888"/>
                  </a:cubicBezTo>
                  <a:cubicBezTo>
                    <a:pt x="4632" y="51293"/>
                    <a:pt x="4679" y="51686"/>
                    <a:pt x="4739" y="52090"/>
                  </a:cubicBezTo>
                  <a:cubicBezTo>
                    <a:pt x="4798" y="52495"/>
                    <a:pt x="4870" y="52900"/>
                    <a:pt x="4953" y="53281"/>
                  </a:cubicBezTo>
                  <a:cubicBezTo>
                    <a:pt x="4977" y="53376"/>
                    <a:pt x="5108" y="53448"/>
                    <a:pt x="5168" y="53519"/>
                  </a:cubicBezTo>
                  <a:cubicBezTo>
                    <a:pt x="5072" y="52721"/>
                    <a:pt x="4989" y="51947"/>
                    <a:pt x="4882" y="51185"/>
                  </a:cubicBezTo>
                  <a:cubicBezTo>
                    <a:pt x="4929" y="51185"/>
                    <a:pt x="4953" y="51174"/>
                    <a:pt x="5001" y="51174"/>
                  </a:cubicBezTo>
                  <a:cubicBezTo>
                    <a:pt x="5037" y="51555"/>
                    <a:pt x="5049" y="51924"/>
                    <a:pt x="5096" y="52305"/>
                  </a:cubicBezTo>
                  <a:cubicBezTo>
                    <a:pt x="5132" y="52674"/>
                    <a:pt x="5227" y="53031"/>
                    <a:pt x="5299" y="53400"/>
                  </a:cubicBezTo>
                  <a:cubicBezTo>
                    <a:pt x="5334" y="53388"/>
                    <a:pt x="5358" y="53388"/>
                    <a:pt x="5406" y="53376"/>
                  </a:cubicBezTo>
                  <a:cubicBezTo>
                    <a:pt x="4941" y="50519"/>
                    <a:pt x="5287" y="47745"/>
                    <a:pt x="6203" y="45006"/>
                  </a:cubicBezTo>
                  <a:cubicBezTo>
                    <a:pt x="6072" y="44982"/>
                    <a:pt x="5989" y="44947"/>
                    <a:pt x="5894" y="44923"/>
                  </a:cubicBezTo>
                  <a:close/>
                  <a:moveTo>
                    <a:pt x="16609" y="24825"/>
                  </a:moveTo>
                  <a:lnTo>
                    <a:pt x="16609" y="24825"/>
                  </a:lnTo>
                  <a:cubicBezTo>
                    <a:pt x="16407" y="24742"/>
                    <a:pt x="16193" y="24635"/>
                    <a:pt x="15978" y="24527"/>
                  </a:cubicBezTo>
                  <a:cubicBezTo>
                    <a:pt x="16300" y="25135"/>
                    <a:pt x="16681" y="25670"/>
                    <a:pt x="17014" y="26230"/>
                  </a:cubicBezTo>
                  <a:cubicBezTo>
                    <a:pt x="17312" y="26718"/>
                    <a:pt x="17562" y="27242"/>
                    <a:pt x="17824" y="27754"/>
                  </a:cubicBezTo>
                  <a:cubicBezTo>
                    <a:pt x="17848" y="27802"/>
                    <a:pt x="17824" y="27861"/>
                    <a:pt x="17812" y="27980"/>
                  </a:cubicBezTo>
                  <a:cubicBezTo>
                    <a:pt x="17705" y="27861"/>
                    <a:pt x="17645" y="27802"/>
                    <a:pt x="17610" y="27730"/>
                  </a:cubicBezTo>
                  <a:cubicBezTo>
                    <a:pt x="17014" y="26730"/>
                    <a:pt x="16395" y="25730"/>
                    <a:pt x="15847" y="24706"/>
                  </a:cubicBezTo>
                  <a:cubicBezTo>
                    <a:pt x="15681" y="24408"/>
                    <a:pt x="15490" y="24361"/>
                    <a:pt x="15193" y="24313"/>
                  </a:cubicBezTo>
                  <a:cubicBezTo>
                    <a:pt x="15550" y="24861"/>
                    <a:pt x="15883" y="25361"/>
                    <a:pt x="16205" y="25849"/>
                  </a:cubicBezTo>
                  <a:cubicBezTo>
                    <a:pt x="16098" y="25849"/>
                    <a:pt x="16038" y="25825"/>
                    <a:pt x="16014" y="25766"/>
                  </a:cubicBezTo>
                  <a:cubicBezTo>
                    <a:pt x="15705" y="25313"/>
                    <a:pt x="15407" y="24849"/>
                    <a:pt x="15085" y="24408"/>
                  </a:cubicBezTo>
                  <a:cubicBezTo>
                    <a:pt x="14990" y="24254"/>
                    <a:pt x="14812" y="24135"/>
                    <a:pt x="14657" y="24015"/>
                  </a:cubicBezTo>
                  <a:lnTo>
                    <a:pt x="14574" y="24111"/>
                  </a:lnTo>
                  <a:cubicBezTo>
                    <a:pt x="14978" y="24706"/>
                    <a:pt x="15383" y="25289"/>
                    <a:pt x="15836" y="25920"/>
                  </a:cubicBezTo>
                  <a:cubicBezTo>
                    <a:pt x="15717" y="25920"/>
                    <a:pt x="15669" y="25920"/>
                    <a:pt x="15657" y="25909"/>
                  </a:cubicBezTo>
                  <a:cubicBezTo>
                    <a:pt x="15205" y="25313"/>
                    <a:pt x="14776" y="24718"/>
                    <a:pt x="14335" y="24123"/>
                  </a:cubicBezTo>
                  <a:cubicBezTo>
                    <a:pt x="14252" y="24039"/>
                    <a:pt x="14181" y="23896"/>
                    <a:pt x="14073" y="23873"/>
                  </a:cubicBezTo>
                  <a:cubicBezTo>
                    <a:pt x="13264" y="23563"/>
                    <a:pt x="12454" y="23265"/>
                    <a:pt x="11633" y="22968"/>
                  </a:cubicBezTo>
                  <a:cubicBezTo>
                    <a:pt x="11585" y="22944"/>
                    <a:pt x="11514" y="22944"/>
                    <a:pt x="11395" y="22932"/>
                  </a:cubicBezTo>
                  <a:cubicBezTo>
                    <a:pt x="11859" y="23646"/>
                    <a:pt x="12311" y="24313"/>
                    <a:pt x="12788" y="25063"/>
                  </a:cubicBezTo>
                  <a:cubicBezTo>
                    <a:pt x="12645" y="25016"/>
                    <a:pt x="12609" y="25016"/>
                    <a:pt x="12609" y="25004"/>
                  </a:cubicBezTo>
                  <a:cubicBezTo>
                    <a:pt x="12157" y="24337"/>
                    <a:pt x="11728" y="23658"/>
                    <a:pt x="11287" y="22992"/>
                  </a:cubicBezTo>
                  <a:cubicBezTo>
                    <a:pt x="11192" y="22861"/>
                    <a:pt x="11073" y="22765"/>
                    <a:pt x="10966" y="22646"/>
                  </a:cubicBezTo>
                  <a:lnTo>
                    <a:pt x="10883" y="22741"/>
                  </a:lnTo>
                  <a:cubicBezTo>
                    <a:pt x="11311" y="23408"/>
                    <a:pt x="11740" y="24075"/>
                    <a:pt x="12204" y="24789"/>
                  </a:cubicBezTo>
                  <a:lnTo>
                    <a:pt x="11966" y="24789"/>
                  </a:lnTo>
                  <a:cubicBezTo>
                    <a:pt x="13835" y="27611"/>
                    <a:pt x="15705" y="30421"/>
                    <a:pt x="17562" y="33219"/>
                  </a:cubicBezTo>
                  <a:cubicBezTo>
                    <a:pt x="17681" y="33398"/>
                    <a:pt x="17812" y="33469"/>
                    <a:pt x="18026" y="33445"/>
                  </a:cubicBezTo>
                  <a:cubicBezTo>
                    <a:pt x="19134" y="33338"/>
                    <a:pt x="20241" y="33278"/>
                    <a:pt x="21360" y="33148"/>
                  </a:cubicBezTo>
                  <a:cubicBezTo>
                    <a:pt x="25384" y="32624"/>
                    <a:pt x="29433" y="32088"/>
                    <a:pt x="33469" y="31552"/>
                  </a:cubicBezTo>
                  <a:cubicBezTo>
                    <a:pt x="33897" y="31493"/>
                    <a:pt x="34338" y="31445"/>
                    <a:pt x="34755" y="31409"/>
                  </a:cubicBezTo>
                  <a:cubicBezTo>
                    <a:pt x="34647" y="31302"/>
                    <a:pt x="34540" y="31254"/>
                    <a:pt x="34433" y="31207"/>
                  </a:cubicBezTo>
                  <a:cubicBezTo>
                    <a:pt x="31933" y="30302"/>
                    <a:pt x="29456" y="29397"/>
                    <a:pt x="26956" y="28504"/>
                  </a:cubicBezTo>
                  <a:cubicBezTo>
                    <a:pt x="26444" y="28325"/>
                    <a:pt x="25920" y="28147"/>
                    <a:pt x="25420" y="27968"/>
                  </a:cubicBezTo>
                  <a:lnTo>
                    <a:pt x="25432" y="27980"/>
                  </a:lnTo>
                  <a:cubicBezTo>
                    <a:pt x="24801" y="27742"/>
                    <a:pt x="24158" y="27492"/>
                    <a:pt x="23420" y="27206"/>
                  </a:cubicBezTo>
                  <a:cubicBezTo>
                    <a:pt x="23622" y="27671"/>
                    <a:pt x="23777" y="28040"/>
                    <a:pt x="23932" y="28397"/>
                  </a:cubicBezTo>
                  <a:cubicBezTo>
                    <a:pt x="23777" y="28230"/>
                    <a:pt x="23646" y="28052"/>
                    <a:pt x="23598" y="27861"/>
                  </a:cubicBezTo>
                  <a:cubicBezTo>
                    <a:pt x="23467" y="27278"/>
                    <a:pt x="23086" y="27028"/>
                    <a:pt x="22527" y="26873"/>
                  </a:cubicBezTo>
                  <a:cubicBezTo>
                    <a:pt x="22074" y="26754"/>
                    <a:pt x="21634" y="26563"/>
                    <a:pt x="21122" y="26385"/>
                  </a:cubicBezTo>
                  <a:cubicBezTo>
                    <a:pt x="21455" y="26980"/>
                    <a:pt x="21777" y="27516"/>
                    <a:pt x="22074" y="28040"/>
                  </a:cubicBezTo>
                  <a:lnTo>
                    <a:pt x="21979" y="28087"/>
                  </a:lnTo>
                  <a:cubicBezTo>
                    <a:pt x="21860" y="27885"/>
                    <a:pt x="21729" y="27718"/>
                    <a:pt x="21634" y="27516"/>
                  </a:cubicBezTo>
                  <a:cubicBezTo>
                    <a:pt x="21277" y="26647"/>
                    <a:pt x="20705" y="26028"/>
                    <a:pt x="19717" y="25885"/>
                  </a:cubicBezTo>
                  <a:cubicBezTo>
                    <a:pt x="19527" y="25849"/>
                    <a:pt x="19348" y="25754"/>
                    <a:pt x="19169" y="25670"/>
                  </a:cubicBezTo>
                  <a:cubicBezTo>
                    <a:pt x="18586" y="25468"/>
                    <a:pt x="18003" y="25254"/>
                    <a:pt x="17312" y="25004"/>
                  </a:cubicBezTo>
                  <a:cubicBezTo>
                    <a:pt x="17502" y="25373"/>
                    <a:pt x="17645" y="25659"/>
                    <a:pt x="17800" y="25932"/>
                  </a:cubicBezTo>
                  <a:cubicBezTo>
                    <a:pt x="17586" y="25718"/>
                    <a:pt x="17443" y="25480"/>
                    <a:pt x="17324" y="25230"/>
                  </a:cubicBezTo>
                  <a:cubicBezTo>
                    <a:pt x="17181" y="24944"/>
                    <a:pt x="16943" y="24837"/>
                    <a:pt x="16609" y="24825"/>
                  </a:cubicBezTo>
                  <a:close/>
                  <a:moveTo>
                    <a:pt x="25956" y="8025"/>
                  </a:moveTo>
                  <a:cubicBezTo>
                    <a:pt x="25777" y="8085"/>
                    <a:pt x="25587" y="8156"/>
                    <a:pt x="25408" y="8216"/>
                  </a:cubicBezTo>
                  <a:cubicBezTo>
                    <a:pt x="23825" y="8680"/>
                    <a:pt x="22253" y="9145"/>
                    <a:pt x="20670" y="9621"/>
                  </a:cubicBezTo>
                  <a:cubicBezTo>
                    <a:pt x="20670" y="9645"/>
                    <a:pt x="20670" y="9668"/>
                    <a:pt x="20658" y="9692"/>
                  </a:cubicBezTo>
                  <a:cubicBezTo>
                    <a:pt x="21348" y="9954"/>
                    <a:pt x="22039" y="10240"/>
                    <a:pt x="22729" y="10514"/>
                  </a:cubicBezTo>
                  <a:cubicBezTo>
                    <a:pt x="22717" y="10538"/>
                    <a:pt x="22717" y="10561"/>
                    <a:pt x="22694" y="10597"/>
                  </a:cubicBezTo>
                  <a:lnTo>
                    <a:pt x="22384" y="10514"/>
                  </a:lnTo>
                  <a:cubicBezTo>
                    <a:pt x="21908" y="10311"/>
                    <a:pt x="21420" y="10180"/>
                    <a:pt x="20967" y="9930"/>
                  </a:cubicBezTo>
                  <a:cubicBezTo>
                    <a:pt x="20419" y="9621"/>
                    <a:pt x="19955" y="9823"/>
                    <a:pt x="19360" y="10049"/>
                  </a:cubicBezTo>
                  <a:lnTo>
                    <a:pt x="21003" y="10704"/>
                  </a:lnTo>
                  <a:cubicBezTo>
                    <a:pt x="20979" y="10728"/>
                    <a:pt x="20967" y="10776"/>
                    <a:pt x="20955" y="10811"/>
                  </a:cubicBezTo>
                  <a:cubicBezTo>
                    <a:pt x="20872" y="10776"/>
                    <a:pt x="20765" y="10764"/>
                    <a:pt x="20670" y="10728"/>
                  </a:cubicBezTo>
                  <a:cubicBezTo>
                    <a:pt x="20253" y="10561"/>
                    <a:pt x="19836" y="10430"/>
                    <a:pt x="19455" y="10240"/>
                  </a:cubicBezTo>
                  <a:cubicBezTo>
                    <a:pt x="19193" y="10121"/>
                    <a:pt x="18979" y="10121"/>
                    <a:pt x="18729" y="10192"/>
                  </a:cubicBezTo>
                  <a:cubicBezTo>
                    <a:pt x="16502" y="10823"/>
                    <a:pt x="14276" y="11442"/>
                    <a:pt x="12061" y="12073"/>
                  </a:cubicBezTo>
                  <a:cubicBezTo>
                    <a:pt x="11240" y="12300"/>
                    <a:pt x="10418" y="12550"/>
                    <a:pt x="9537" y="12800"/>
                  </a:cubicBezTo>
                  <a:cubicBezTo>
                    <a:pt x="10597" y="13276"/>
                    <a:pt x="11597" y="13705"/>
                    <a:pt x="12573" y="14133"/>
                  </a:cubicBezTo>
                  <a:cubicBezTo>
                    <a:pt x="12561" y="14181"/>
                    <a:pt x="12538" y="14229"/>
                    <a:pt x="12514" y="14288"/>
                  </a:cubicBezTo>
                  <a:cubicBezTo>
                    <a:pt x="12418" y="14240"/>
                    <a:pt x="12299" y="14217"/>
                    <a:pt x="12192" y="14169"/>
                  </a:cubicBezTo>
                  <a:cubicBezTo>
                    <a:pt x="11299" y="13776"/>
                    <a:pt x="10406" y="13371"/>
                    <a:pt x="9513" y="12990"/>
                  </a:cubicBezTo>
                  <a:cubicBezTo>
                    <a:pt x="9359" y="12931"/>
                    <a:pt x="9156" y="12919"/>
                    <a:pt x="8989" y="12966"/>
                  </a:cubicBezTo>
                  <a:cubicBezTo>
                    <a:pt x="8192" y="13157"/>
                    <a:pt x="7394" y="13383"/>
                    <a:pt x="6596" y="13586"/>
                  </a:cubicBezTo>
                  <a:cubicBezTo>
                    <a:pt x="6525" y="13609"/>
                    <a:pt x="6442" y="13645"/>
                    <a:pt x="6287" y="13705"/>
                  </a:cubicBezTo>
                  <a:cubicBezTo>
                    <a:pt x="8347" y="14562"/>
                    <a:pt x="10311" y="15419"/>
                    <a:pt x="12323" y="16169"/>
                  </a:cubicBezTo>
                  <a:cubicBezTo>
                    <a:pt x="17121" y="17908"/>
                    <a:pt x="21920" y="19574"/>
                    <a:pt x="26718" y="21265"/>
                  </a:cubicBezTo>
                  <a:cubicBezTo>
                    <a:pt x="30004" y="22432"/>
                    <a:pt x="33290" y="23623"/>
                    <a:pt x="36505" y="24992"/>
                  </a:cubicBezTo>
                  <a:cubicBezTo>
                    <a:pt x="37791" y="25528"/>
                    <a:pt x="39148" y="25885"/>
                    <a:pt x="40470" y="26313"/>
                  </a:cubicBezTo>
                  <a:cubicBezTo>
                    <a:pt x="40958" y="26480"/>
                    <a:pt x="41446" y="26444"/>
                    <a:pt x="41970" y="26266"/>
                  </a:cubicBezTo>
                  <a:cubicBezTo>
                    <a:pt x="43387" y="25778"/>
                    <a:pt x="44815" y="25337"/>
                    <a:pt x="46232" y="24873"/>
                  </a:cubicBezTo>
                  <a:cubicBezTo>
                    <a:pt x="47185" y="24563"/>
                    <a:pt x="48137" y="24230"/>
                    <a:pt x="49125" y="23884"/>
                  </a:cubicBezTo>
                  <a:cubicBezTo>
                    <a:pt x="48506" y="23623"/>
                    <a:pt x="47935" y="23373"/>
                    <a:pt x="47363" y="23146"/>
                  </a:cubicBezTo>
                  <a:cubicBezTo>
                    <a:pt x="47197" y="23087"/>
                    <a:pt x="46970" y="23075"/>
                    <a:pt x="46804" y="23111"/>
                  </a:cubicBezTo>
                  <a:cubicBezTo>
                    <a:pt x="45839" y="23396"/>
                    <a:pt x="44875" y="23694"/>
                    <a:pt x="43911" y="23992"/>
                  </a:cubicBezTo>
                  <a:cubicBezTo>
                    <a:pt x="43613" y="24087"/>
                    <a:pt x="43327" y="24182"/>
                    <a:pt x="42934" y="24301"/>
                  </a:cubicBezTo>
                  <a:cubicBezTo>
                    <a:pt x="43315" y="24349"/>
                    <a:pt x="43589" y="24385"/>
                    <a:pt x="43863" y="24408"/>
                  </a:cubicBezTo>
                  <a:cubicBezTo>
                    <a:pt x="43744" y="24504"/>
                    <a:pt x="43625" y="24504"/>
                    <a:pt x="43518" y="24504"/>
                  </a:cubicBezTo>
                  <a:cubicBezTo>
                    <a:pt x="42863" y="24420"/>
                    <a:pt x="42208" y="24396"/>
                    <a:pt x="41601" y="24742"/>
                  </a:cubicBezTo>
                  <a:cubicBezTo>
                    <a:pt x="41327" y="24885"/>
                    <a:pt x="41029" y="24837"/>
                    <a:pt x="40732" y="24742"/>
                  </a:cubicBezTo>
                  <a:cubicBezTo>
                    <a:pt x="35755" y="22872"/>
                    <a:pt x="30766" y="21051"/>
                    <a:pt x="25789" y="19182"/>
                  </a:cubicBezTo>
                  <a:cubicBezTo>
                    <a:pt x="21503" y="17574"/>
                    <a:pt x="17252" y="15943"/>
                    <a:pt x="12978" y="14324"/>
                  </a:cubicBezTo>
                  <a:cubicBezTo>
                    <a:pt x="12859" y="14276"/>
                    <a:pt x="12752" y="14205"/>
                    <a:pt x="12609" y="14109"/>
                  </a:cubicBezTo>
                  <a:cubicBezTo>
                    <a:pt x="12859" y="13990"/>
                    <a:pt x="13050" y="13883"/>
                    <a:pt x="13252" y="13788"/>
                  </a:cubicBezTo>
                  <a:lnTo>
                    <a:pt x="13252" y="13788"/>
                  </a:lnTo>
                  <a:cubicBezTo>
                    <a:pt x="13514" y="13681"/>
                    <a:pt x="13788" y="13574"/>
                    <a:pt x="14085" y="13443"/>
                  </a:cubicBezTo>
                  <a:cubicBezTo>
                    <a:pt x="13252" y="13097"/>
                    <a:pt x="12430" y="12776"/>
                    <a:pt x="11621" y="12431"/>
                  </a:cubicBezTo>
                  <a:cubicBezTo>
                    <a:pt x="11645" y="12395"/>
                    <a:pt x="11656" y="12359"/>
                    <a:pt x="11668" y="12324"/>
                  </a:cubicBezTo>
                  <a:cubicBezTo>
                    <a:pt x="11740" y="12359"/>
                    <a:pt x="11835" y="12371"/>
                    <a:pt x="11907" y="12395"/>
                  </a:cubicBezTo>
                  <a:cubicBezTo>
                    <a:pt x="12669" y="12693"/>
                    <a:pt x="13407" y="12990"/>
                    <a:pt x="14181" y="13276"/>
                  </a:cubicBezTo>
                  <a:cubicBezTo>
                    <a:pt x="14347" y="13336"/>
                    <a:pt x="14538" y="13288"/>
                    <a:pt x="14716" y="13288"/>
                  </a:cubicBezTo>
                  <a:lnTo>
                    <a:pt x="14716" y="13205"/>
                  </a:lnTo>
                  <a:cubicBezTo>
                    <a:pt x="14443" y="13086"/>
                    <a:pt x="14145" y="12966"/>
                    <a:pt x="13859" y="12835"/>
                  </a:cubicBezTo>
                  <a:cubicBezTo>
                    <a:pt x="13585" y="12716"/>
                    <a:pt x="13311" y="12597"/>
                    <a:pt x="13038" y="12478"/>
                  </a:cubicBezTo>
                  <a:cubicBezTo>
                    <a:pt x="13050" y="12443"/>
                    <a:pt x="13073" y="12395"/>
                    <a:pt x="13085" y="12371"/>
                  </a:cubicBezTo>
                  <a:cubicBezTo>
                    <a:pt x="13264" y="12431"/>
                    <a:pt x="13454" y="12478"/>
                    <a:pt x="13621" y="12574"/>
                  </a:cubicBezTo>
                  <a:cubicBezTo>
                    <a:pt x="14621" y="13193"/>
                    <a:pt x="15633" y="13157"/>
                    <a:pt x="16681" y="12728"/>
                  </a:cubicBezTo>
                  <a:cubicBezTo>
                    <a:pt x="17383" y="12443"/>
                    <a:pt x="18133" y="12264"/>
                    <a:pt x="18872" y="12038"/>
                  </a:cubicBezTo>
                  <a:cubicBezTo>
                    <a:pt x="18800" y="11966"/>
                    <a:pt x="18753" y="11919"/>
                    <a:pt x="18788" y="11943"/>
                  </a:cubicBezTo>
                  <a:cubicBezTo>
                    <a:pt x="18991" y="11919"/>
                    <a:pt x="19241" y="11954"/>
                    <a:pt x="19467" y="11883"/>
                  </a:cubicBezTo>
                  <a:cubicBezTo>
                    <a:pt x="20812" y="11490"/>
                    <a:pt x="22134" y="11073"/>
                    <a:pt x="23456" y="10657"/>
                  </a:cubicBezTo>
                  <a:cubicBezTo>
                    <a:pt x="23646" y="10597"/>
                    <a:pt x="23860" y="10538"/>
                    <a:pt x="24146" y="10454"/>
                  </a:cubicBezTo>
                  <a:cubicBezTo>
                    <a:pt x="23325" y="10097"/>
                    <a:pt x="22598" y="9764"/>
                    <a:pt x="21801" y="9418"/>
                  </a:cubicBezTo>
                  <a:cubicBezTo>
                    <a:pt x="21908" y="9395"/>
                    <a:pt x="21943" y="9383"/>
                    <a:pt x="21955" y="9383"/>
                  </a:cubicBezTo>
                  <a:cubicBezTo>
                    <a:pt x="22694" y="9692"/>
                    <a:pt x="23432" y="10002"/>
                    <a:pt x="24158" y="10311"/>
                  </a:cubicBezTo>
                  <a:cubicBezTo>
                    <a:pt x="24218" y="10347"/>
                    <a:pt x="24289" y="10395"/>
                    <a:pt x="24349" y="10371"/>
                  </a:cubicBezTo>
                  <a:cubicBezTo>
                    <a:pt x="24646" y="10288"/>
                    <a:pt x="24932" y="10192"/>
                    <a:pt x="25301" y="10073"/>
                  </a:cubicBezTo>
                  <a:cubicBezTo>
                    <a:pt x="24872" y="9895"/>
                    <a:pt x="24527" y="9752"/>
                    <a:pt x="24170" y="9621"/>
                  </a:cubicBezTo>
                  <a:cubicBezTo>
                    <a:pt x="24182" y="9573"/>
                    <a:pt x="24206" y="9526"/>
                    <a:pt x="24229" y="9478"/>
                  </a:cubicBezTo>
                  <a:cubicBezTo>
                    <a:pt x="24587" y="9597"/>
                    <a:pt x="24932" y="9740"/>
                    <a:pt x="25289" y="9859"/>
                  </a:cubicBezTo>
                  <a:cubicBezTo>
                    <a:pt x="25420" y="9895"/>
                    <a:pt x="25587" y="9978"/>
                    <a:pt x="25718" y="9942"/>
                  </a:cubicBezTo>
                  <a:cubicBezTo>
                    <a:pt x="26492" y="9740"/>
                    <a:pt x="27254" y="9502"/>
                    <a:pt x="28075" y="9264"/>
                  </a:cubicBezTo>
                  <a:cubicBezTo>
                    <a:pt x="27432" y="8930"/>
                    <a:pt x="26849" y="8645"/>
                    <a:pt x="26265" y="8335"/>
                  </a:cubicBezTo>
                  <a:cubicBezTo>
                    <a:pt x="26146" y="8287"/>
                    <a:pt x="26063" y="8144"/>
                    <a:pt x="25956" y="8025"/>
                  </a:cubicBezTo>
                  <a:lnTo>
                    <a:pt x="28099" y="9097"/>
                  </a:lnTo>
                  <a:cubicBezTo>
                    <a:pt x="28170" y="9121"/>
                    <a:pt x="28266" y="9180"/>
                    <a:pt x="28325" y="9168"/>
                  </a:cubicBezTo>
                  <a:cubicBezTo>
                    <a:pt x="29004" y="8978"/>
                    <a:pt x="29694" y="8764"/>
                    <a:pt x="30456" y="8561"/>
                  </a:cubicBezTo>
                  <a:cubicBezTo>
                    <a:pt x="30254" y="8466"/>
                    <a:pt x="30135" y="8430"/>
                    <a:pt x="30040" y="8383"/>
                  </a:cubicBezTo>
                  <a:cubicBezTo>
                    <a:pt x="29814" y="8275"/>
                    <a:pt x="29599" y="8156"/>
                    <a:pt x="29385" y="8037"/>
                  </a:cubicBezTo>
                  <a:lnTo>
                    <a:pt x="29385" y="7978"/>
                  </a:lnTo>
                  <a:cubicBezTo>
                    <a:pt x="29385" y="7966"/>
                    <a:pt x="29397" y="7966"/>
                    <a:pt x="29409" y="7966"/>
                  </a:cubicBezTo>
                  <a:cubicBezTo>
                    <a:pt x="29683" y="8061"/>
                    <a:pt x="29944" y="8156"/>
                    <a:pt x="30218" y="8264"/>
                  </a:cubicBezTo>
                  <a:cubicBezTo>
                    <a:pt x="30766" y="8478"/>
                    <a:pt x="31302" y="8430"/>
                    <a:pt x="31838" y="8097"/>
                  </a:cubicBezTo>
                  <a:cubicBezTo>
                    <a:pt x="31480" y="7966"/>
                    <a:pt x="31135" y="7823"/>
                    <a:pt x="30790" y="7692"/>
                  </a:cubicBezTo>
                  <a:lnTo>
                    <a:pt x="30837" y="7561"/>
                  </a:lnTo>
                  <a:cubicBezTo>
                    <a:pt x="31242" y="7716"/>
                    <a:pt x="31647" y="7966"/>
                    <a:pt x="32064" y="7978"/>
                  </a:cubicBezTo>
                  <a:cubicBezTo>
                    <a:pt x="32481" y="8013"/>
                    <a:pt x="32921" y="7811"/>
                    <a:pt x="33338" y="7716"/>
                  </a:cubicBezTo>
                  <a:cubicBezTo>
                    <a:pt x="33338" y="7680"/>
                    <a:pt x="33326" y="7656"/>
                    <a:pt x="33326" y="7621"/>
                  </a:cubicBezTo>
                  <a:cubicBezTo>
                    <a:pt x="32659" y="7382"/>
                    <a:pt x="31969" y="7132"/>
                    <a:pt x="31302" y="6894"/>
                  </a:cubicBezTo>
                  <a:cubicBezTo>
                    <a:pt x="31314" y="6859"/>
                    <a:pt x="31314" y="6835"/>
                    <a:pt x="31326" y="6799"/>
                  </a:cubicBezTo>
                  <a:cubicBezTo>
                    <a:pt x="31445" y="6835"/>
                    <a:pt x="31564" y="6859"/>
                    <a:pt x="31683" y="6906"/>
                  </a:cubicBezTo>
                  <a:cubicBezTo>
                    <a:pt x="32278" y="7109"/>
                    <a:pt x="32862" y="7323"/>
                    <a:pt x="33457" y="7525"/>
                  </a:cubicBezTo>
                  <a:cubicBezTo>
                    <a:pt x="33814" y="7644"/>
                    <a:pt x="34397" y="7430"/>
                    <a:pt x="34481" y="7192"/>
                  </a:cubicBezTo>
                  <a:cubicBezTo>
                    <a:pt x="34671" y="7192"/>
                    <a:pt x="34862" y="7228"/>
                    <a:pt x="35017" y="7192"/>
                  </a:cubicBezTo>
                  <a:cubicBezTo>
                    <a:pt x="36767" y="6680"/>
                    <a:pt x="38493" y="6156"/>
                    <a:pt x="40220" y="5620"/>
                  </a:cubicBezTo>
                  <a:cubicBezTo>
                    <a:pt x="41124" y="5346"/>
                    <a:pt x="42017" y="5013"/>
                    <a:pt x="42934" y="4704"/>
                  </a:cubicBezTo>
                  <a:cubicBezTo>
                    <a:pt x="42625" y="4549"/>
                    <a:pt x="42363" y="4418"/>
                    <a:pt x="42077" y="4299"/>
                  </a:cubicBezTo>
                  <a:cubicBezTo>
                    <a:pt x="42089" y="4251"/>
                    <a:pt x="42125" y="4215"/>
                    <a:pt x="42136" y="4156"/>
                  </a:cubicBezTo>
                  <a:cubicBezTo>
                    <a:pt x="42458" y="4287"/>
                    <a:pt x="42779" y="4465"/>
                    <a:pt x="43113" y="4525"/>
                  </a:cubicBezTo>
                  <a:cubicBezTo>
                    <a:pt x="43458" y="4573"/>
                    <a:pt x="43815" y="4477"/>
                    <a:pt x="44172" y="4454"/>
                  </a:cubicBezTo>
                  <a:lnTo>
                    <a:pt x="44172" y="4358"/>
                  </a:lnTo>
                  <a:cubicBezTo>
                    <a:pt x="43922" y="4215"/>
                    <a:pt x="43672" y="4061"/>
                    <a:pt x="43410" y="3930"/>
                  </a:cubicBezTo>
                  <a:cubicBezTo>
                    <a:pt x="43434" y="3882"/>
                    <a:pt x="43458" y="3822"/>
                    <a:pt x="43470" y="3775"/>
                  </a:cubicBezTo>
                  <a:cubicBezTo>
                    <a:pt x="44101" y="4049"/>
                    <a:pt x="44696" y="4549"/>
                    <a:pt x="45363" y="4013"/>
                  </a:cubicBezTo>
                  <a:cubicBezTo>
                    <a:pt x="45196" y="3918"/>
                    <a:pt x="45042" y="3799"/>
                    <a:pt x="44875" y="3692"/>
                  </a:cubicBezTo>
                  <a:cubicBezTo>
                    <a:pt x="44887" y="3644"/>
                    <a:pt x="44899" y="3584"/>
                    <a:pt x="44923" y="3549"/>
                  </a:cubicBezTo>
                  <a:cubicBezTo>
                    <a:pt x="45542" y="4108"/>
                    <a:pt x="46173" y="3965"/>
                    <a:pt x="46828" y="3668"/>
                  </a:cubicBezTo>
                  <a:cubicBezTo>
                    <a:pt x="46625" y="3549"/>
                    <a:pt x="46447" y="3430"/>
                    <a:pt x="46256" y="3311"/>
                  </a:cubicBezTo>
                  <a:cubicBezTo>
                    <a:pt x="46685" y="3275"/>
                    <a:pt x="46970" y="3715"/>
                    <a:pt x="47447" y="3549"/>
                  </a:cubicBezTo>
                  <a:cubicBezTo>
                    <a:pt x="47840" y="3394"/>
                    <a:pt x="48256" y="3322"/>
                    <a:pt x="48709" y="3191"/>
                  </a:cubicBezTo>
                  <a:cubicBezTo>
                    <a:pt x="48137" y="2894"/>
                    <a:pt x="47625" y="2632"/>
                    <a:pt x="47137" y="2382"/>
                  </a:cubicBezTo>
                  <a:cubicBezTo>
                    <a:pt x="47149" y="2334"/>
                    <a:pt x="47185" y="2310"/>
                    <a:pt x="47197" y="2263"/>
                  </a:cubicBezTo>
                  <a:cubicBezTo>
                    <a:pt x="47280" y="2287"/>
                    <a:pt x="47375" y="2334"/>
                    <a:pt x="47459" y="2370"/>
                  </a:cubicBezTo>
                  <a:cubicBezTo>
                    <a:pt x="47792" y="2525"/>
                    <a:pt x="48113" y="2703"/>
                    <a:pt x="48459" y="2858"/>
                  </a:cubicBezTo>
                  <a:cubicBezTo>
                    <a:pt x="49006" y="3108"/>
                    <a:pt x="49637" y="3037"/>
                    <a:pt x="50161" y="2632"/>
                  </a:cubicBezTo>
                  <a:cubicBezTo>
                    <a:pt x="49590" y="2346"/>
                    <a:pt x="49042" y="2084"/>
                    <a:pt x="48483" y="1810"/>
                  </a:cubicBezTo>
                  <a:cubicBezTo>
                    <a:pt x="48506" y="1787"/>
                    <a:pt x="48518" y="1739"/>
                    <a:pt x="48530" y="1715"/>
                  </a:cubicBezTo>
                  <a:cubicBezTo>
                    <a:pt x="48637" y="1763"/>
                    <a:pt x="48744" y="1787"/>
                    <a:pt x="48828" y="1834"/>
                  </a:cubicBezTo>
                  <a:cubicBezTo>
                    <a:pt x="49221" y="2013"/>
                    <a:pt x="49602" y="2203"/>
                    <a:pt x="49995" y="2394"/>
                  </a:cubicBezTo>
                  <a:cubicBezTo>
                    <a:pt x="50530" y="2656"/>
                    <a:pt x="50530" y="2656"/>
                    <a:pt x="50602" y="2072"/>
                  </a:cubicBezTo>
                  <a:cubicBezTo>
                    <a:pt x="50328" y="1941"/>
                    <a:pt x="50066" y="1787"/>
                    <a:pt x="49780" y="1656"/>
                  </a:cubicBezTo>
                  <a:cubicBezTo>
                    <a:pt x="49828" y="1608"/>
                    <a:pt x="49840" y="1584"/>
                    <a:pt x="49840" y="1596"/>
                  </a:cubicBezTo>
                  <a:cubicBezTo>
                    <a:pt x="49887" y="1608"/>
                    <a:pt x="49935" y="1608"/>
                    <a:pt x="49971" y="1620"/>
                  </a:cubicBezTo>
                  <a:cubicBezTo>
                    <a:pt x="50530" y="1965"/>
                    <a:pt x="51126" y="2120"/>
                    <a:pt x="51745" y="2144"/>
                  </a:cubicBezTo>
                  <a:cubicBezTo>
                    <a:pt x="51923" y="2156"/>
                    <a:pt x="52114" y="2191"/>
                    <a:pt x="52293" y="2227"/>
                  </a:cubicBezTo>
                  <a:cubicBezTo>
                    <a:pt x="54174" y="2668"/>
                    <a:pt x="56043" y="3084"/>
                    <a:pt x="57924" y="3561"/>
                  </a:cubicBezTo>
                  <a:cubicBezTo>
                    <a:pt x="61163" y="4394"/>
                    <a:pt x="64401" y="5323"/>
                    <a:pt x="67652" y="6073"/>
                  </a:cubicBezTo>
                  <a:cubicBezTo>
                    <a:pt x="72855" y="7263"/>
                    <a:pt x="78046" y="8442"/>
                    <a:pt x="83189" y="9776"/>
                  </a:cubicBezTo>
                  <a:cubicBezTo>
                    <a:pt x="83535" y="9871"/>
                    <a:pt x="83892" y="9871"/>
                    <a:pt x="84249" y="9907"/>
                  </a:cubicBezTo>
                  <a:cubicBezTo>
                    <a:pt x="84320" y="9930"/>
                    <a:pt x="84416" y="9966"/>
                    <a:pt x="84439" y="10014"/>
                  </a:cubicBezTo>
                  <a:cubicBezTo>
                    <a:pt x="84475" y="10073"/>
                    <a:pt x="84463" y="10192"/>
                    <a:pt x="84416" y="10228"/>
                  </a:cubicBezTo>
                  <a:cubicBezTo>
                    <a:pt x="84297" y="10311"/>
                    <a:pt x="84166" y="10407"/>
                    <a:pt x="84011" y="10442"/>
                  </a:cubicBezTo>
                  <a:cubicBezTo>
                    <a:pt x="83773" y="10538"/>
                    <a:pt x="83535" y="10597"/>
                    <a:pt x="83296" y="10680"/>
                  </a:cubicBezTo>
                  <a:lnTo>
                    <a:pt x="83308" y="10680"/>
                  </a:lnTo>
                  <a:cubicBezTo>
                    <a:pt x="82832" y="10847"/>
                    <a:pt x="82344" y="11002"/>
                    <a:pt x="81808" y="11181"/>
                  </a:cubicBezTo>
                  <a:cubicBezTo>
                    <a:pt x="81987" y="11252"/>
                    <a:pt x="82082" y="11300"/>
                    <a:pt x="82141" y="11323"/>
                  </a:cubicBezTo>
                  <a:cubicBezTo>
                    <a:pt x="81725" y="11371"/>
                    <a:pt x="81308" y="11419"/>
                    <a:pt x="80868" y="11478"/>
                  </a:cubicBezTo>
                  <a:lnTo>
                    <a:pt x="80868" y="11633"/>
                  </a:lnTo>
                  <a:cubicBezTo>
                    <a:pt x="81510" y="11752"/>
                    <a:pt x="82153" y="11895"/>
                    <a:pt x="82796" y="12014"/>
                  </a:cubicBezTo>
                  <a:cubicBezTo>
                    <a:pt x="82653" y="12085"/>
                    <a:pt x="82522" y="12109"/>
                    <a:pt x="82403" y="12085"/>
                  </a:cubicBezTo>
                  <a:cubicBezTo>
                    <a:pt x="81856" y="11978"/>
                    <a:pt x="81320" y="11859"/>
                    <a:pt x="80772" y="11776"/>
                  </a:cubicBezTo>
                  <a:cubicBezTo>
                    <a:pt x="80606" y="11740"/>
                    <a:pt x="80427" y="11740"/>
                    <a:pt x="80260" y="11788"/>
                  </a:cubicBezTo>
                  <a:cubicBezTo>
                    <a:pt x="79653" y="11966"/>
                    <a:pt x="79058" y="12157"/>
                    <a:pt x="78451" y="12347"/>
                  </a:cubicBezTo>
                  <a:cubicBezTo>
                    <a:pt x="78343" y="12383"/>
                    <a:pt x="78248" y="12407"/>
                    <a:pt x="78117" y="12454"/>
                  </a:cubicBezTo>
                  <a:cubicBezTo>
                    <a:pt x="78343" y="12585"/>
                    <a:pt x="78534" y="12693"/>
                    <a:pt x="78712" y="12812"/>
                  </a:cubicBezTo>
                  <a:cubicBezTo>
                    <a:pt x="78308" y="12788"/>
                    <a:pt x="77950" y="12609"/>
                    <a:pt x="77593" y="12609"/>
                  </a:cubicBezTo>
                  <a:cubicBezTo>
                    <a:pt x="77224" y="12621"/>
                    <a:pt x="76855" y="12812"/>
                    <a:pt x="76391" y="12943"/>
                  </a:cubicBezTo>
                  <a:cubicBezTo>
                    <a:pt x="77165" y="13181"/>
                    <a:pt x="77820" y="13383"/>
                    <a:pt x="78486" y="13586"/>
                  </a:cubicBezTo>
                  <a:cubicBezTo>
                    <a:pt x="78474" y="13621"/>
                    <a:pt x="78474" y="13657"/>
                    <a:pt x="78462" y="13693"/>
                  </a:cubicBezTo>
                  <a:cubicBezTo>
                    <a:pt x="78355" y="13681"/>
                    <a:pt x="78248" y="13681"/>
                    <a:pt x="78153" y="13645"/>
                  </a:cubicBezTo>
                  <a:cubicBezTo>
                    <a:pt x="77689" y="13514"/>
                    <a:pt x="77236" y="13395"/>
                    <a:pt x="76784" y="13240"/>
                  </a:cubicBezTo>
                  <a:cubicBezTo>
                    <a:pt x="76081" y="13038"/>
                    <a:pt x="75629" y="13097"/>
                    <a:pt x="74902" y="13514"/>
                  </a:cubicBezTo>
                  <a:cubicBezTo>
                    <a:pt x="75784" y="13740"/>
                    <a:pt x="76617" y="13943"/>
                    <a:pt x="77439" y="14157"/>
                  </a:cubicBezTo>
                  <a:lnTo>
                    <a:pt x="77439" y="14252"/>
                  </a:lnTo>
                  <a:cubicBezTo>
                    <a:pt x="77296" y="14276"/>
                    <a:pt x="77153" y="14300"/>
                    <a:pt x="77034" y="14276"/>
                  </a:cubicBezTo>
                  <a:cubicBezTo>
                    <a:pt x="76260" y="14074"/>
                    <a:pt x="75486" y="13871"/>
                    <a:pt x="74712" y="13693"/>
                  </a:cubicBezTo>
                  <a:cubicBezTo>
                    <a:pt x="74533" y="13645"/>
                    <a:pt x="74307" y="13633"/>
                    <a:pt x="74140" y="13693"/>
                  </a:cubicBezTo>
                  <a:cubicBezTo>
                    <a:pt x="73045" y="14050"/>
                    <a:pt x="71938" y="14443"/>
                    <a:pt x="70854" y="14812"/>
                  </a:cubicBezTo>
                  <a:cubicBezTo>
                    <a:pt x="70771" y="14836"/>
                    <a:pt x="70676" y="14871"/>
                    <a:pt x="70557" y="14919"/>
                  </a:cubicBezTo>
                  <a:cubicBezTo>
                    <a:pt x="70771" y="15002"/>
                    <a:pt x="70950" y="15062"/>
                    <a:pt x="71128" y="15133"/>
                  </a:cubicBezTo>
                  <a:cubicBezTo>
                    <a:pt x="71104" y="15169"/>
                    <a:pt x="71104" y="15193"/>
                    <a:pt x="71092" y="15229"/>
                  </a:cubicBezTo>
                  <a:cubicBezTo>
                    <a:pt x="70783" y="15169"/>
                    <a:pt x="70473" y="15038"/>
                    <a:pt x="70176" y="15062"/>
                  </a:cubicBezTo>
                  <a:cubicBezTo>
                    <a:pt x="69914" y="15086"/>
                    <a:pt x="69557" y="15121"/>
                    <a:pt x="69461" y="15348"/>
                  </a:cubicBezTo>
                  <a:cubicBezTo>
                    <a:pt x="69045" y="15467"/>
                    <a:pt x="68664" y="15562"/>
                    <a:pt x="68295" y="15669"/>
                  </a:cubicBezTo>
                  <a:cubicBezTo>
                    <a:pt x="68295" y="15705"/>
                    <a:pt x="68283" y="15741"/>
                    <a:pt x="68283" y="15776"/>
                  </a:cubicBezTo>
                  <a:cubicBezTo>
                    <a:pt x="68759" y="16038"/>
                    <a:pt x="69223" y="16312"/>
                    <a:pt x="69699" y="16598"/>
                  </a:cubicBezTo>
                  <a:cubicBezTo>
                    <a:pt x="69723" y="16610"/>
                    <a:pt x="69735" y="16634"/>
                    <a:pt x="69771" y="16669"/>
                  </a:cubicBezTo>
                  <a:cubicBezTo>
                    <a:pt x="69640" y="16681"/>
                    <a:pt x="69521" y="16657"/>
                    <a:pt x="69414" y="16610"/>
                  </a:cubicBezTo>
                  <a:cubicBezTo>
                    <a:pt x="68949" y="16407"/>
                    <a:pt x="68485" y="16181"/>
                    <a:pt x="68033" y="15955"/>
                  </a:cubicBezTo>
                  <a:cubicBezTo>
                    <a:pt x="67925" y="15907"/>
                    <a:pt x="67794" y="15848"/>
                    <a:pt x="67699" y="15883"/>
                  </a:cubicBezTo>
                  <a:cubicBezTo>
                    <a:pt x="67175" y="16026"/>
                    <a:pt x="66675" y="16229"/>
                    <a:pt x="66068" y="16419"/>
                  </a:cubicBezTo>
                  <a:cubicBezTo>
                    <a:pt x="66794" y="16765"/>
                    <a:pt x="67413" y="17062"/>
                    <a:pt x="68044" y="17372"/>
                  </a:cubicBezTo>
                  <a:cubicBezTo>
                    <a:pt x="67890" y="17396"/>
                    <a:pt x="67771" y="17372"/>
                    <a:pt x="67675" y="17324"/>
                  </a:cubicBezTo>
                  <a:cubicBezTo>
                    <a:pt x="67175" y="17098"/>
                    <a:pt x="66687" y="16860"/>
                    <a:pt x="66187" y="16634"/>
                  </a:cubicBezTo>
                  <a:cubicBezTo>
                    <a:pt x="65925" y="16515"/>
                    <a:pt x="65354" y="16598"/>
                    <a:pt x="65151" y="16788"/>
                  </a:cubicBezTo>
                  <a:cubicBezTo>
                    <a:pt x="65127" y="16812"/>
                    <a:pt x="65139" y="16872"/>
                    <a:pt x="65139" y="16931"/>
                  </a:cubicBezTo>
                  <a:cubicBezTo>
                    <a:pt x="65127" y="16907"/>
                    <a:pt x="65127" y="16872"/>
                    <a:pt x="65116" y="16836"/>
                  </a:cubicBezTo>
                  <a:cubicBezTo>
                    <a:pt x="64723" y="16955"/>
                    <a:pt x="64342" y="17074"/>
                    <a:pt x="63877" y="17217"/>
                  </a:cubicBezTo>
                  <a:cubicBezTo>
                    <a:pt x="64127" y="17348"/>
                    <a:pt x="64306" y="17443"/>
                    <a:pt x="64473" y="17538"/>
                  </a:cubicBezTo>
                  <a:cubicBezTo>
                    <a:pt x="64639" y="17622"/>
                    <a:pt x="64818" y="17693"/>
                    <a:pt x="64973" y="17777"/>
                  </a:cubicBezTo>
                  <a:cubicBezTo>
                    <a:pt x="64961" y="17800"/>
                    <a:pt x="64949" y="17848"/>
                    <a:pt x="64937" y="17872"/>
                  </a:cubicBezTo>
                  <a:cubicBezTo>
                    <a:pt x="64699" y="17777"/>
                    <a:pt x="64461" y="17681"/>
                    <a:pt x="64223" y="17574"/>
                  </a:cubicBezTo>
                  <a:cubicBezTo>
                    <a:pt x="63639" y="17300"/>
                    <a:pt x="63353" y="17312"/>
                    <a:pt x="62758" y="17717"/>
                  </a:cubicBezTo>
                  <a:cubicBezTo>
                    <a:pt x="63330" y="17955"/>
                    <a:pt x="63865" y="18193"/>
                    <a:pt x="64401" y="18431"/>
                  </a:cubicBezTo>
                  <a:cubicBezTo>
                    <a:pt x="64377" y="18455"/>
                    <a:pt x="64377" y="18491"/>
                    <a:pt x="64365" y="18515"/>
                  </a:cubicBezTo>
                  <a:cubicBezTo>
                    <a:pt x="64246" y="18491"/>
                    <a:pt x="64127" y="18467"/>
                    <a:pt x="64020" y="18431"/>
                  </a:cubicBezTo>
                  <a:cubicBezTo>
                    <a:pt x="63663" y="18277"/>
                    <a:pt x="63294" y="18158"/>
                    <a:pt x="62972" y="17979"/>
                  </a:cubicBezTo>
                  <a:cubicBezTo>
                    <a:pt x="62568" y="17753"/>
                    <a:pt x="62210" y="17777"/>
                    <a:pt x="61818" y="18027"/>
                  </a:cubicBezTo>
                  <a:cubicBezTo>
                    <a:pt x="62210" y="18217"/>
                    <a:pt x="62580" y="18431"/>
                    <a:pt x="62972" y="18622"/>
                  </a:cubicBezTo>
                  <a:cubicBezTo>
                    <a:pt x="62949" y="18670"/>
                    <a:pt x="62925" y="18705"/>
                    <a:pt x="62913" y="18741"/>
                  </a:cubicBezTo>
                  <a:cubicBezTo>
                    <a:pt x="62580" y="18586"/>
                    <a:pt x="62234" y="18455"/>
                    <a:pt x="61913" y="18312"/>
                  </a:cubicBezTo>
                  <a:cubicBezTo>
                    <a:pt x="61425" y="18086"/>
                    <a:pt x="61377" y="18086"/>
                    <a:pt x="60829" y="18431"/>
                  </a:cubicBezTo>
                  <a:cubicBezTo>
                    <a:pt x="61365" y="18646"/>
                    <a:pt x="61877" y="18872"/>
                    <a:pt x="62389" y="19086"/>
                  </a:cubicBezTo>
                  <a:cubicBezTo>
                    <a:pt x="62389" y="19110"/>
                    <a:pt x="62377" y="19146"/>
                    <a:pt x="62377" y="19170"/>
                  </a:cubicBezTo>
                  <a:cubicBezTo>
                    <a:pt x="62234" y="19158"/>
                    <a:pt x="62091" y="19170"/>
                    <a:pt x="61960" y="19110"/>
                  </a:cubicBezTo>
                  <a:cubicBezTo>
                    <a:pt x="61567" y="18967"/>
                    <a:pt x="61186" y="18812"/>
                    <a:pt x="60805" y="18622"/>
                  </a:cubicBezTo>
                  <a:cubicBezTo>
                    <a:pt x="60603" y="18515"/>
                    <a:pt x="60436" y="18503"/>
                    <a:pt x="60210" y="18574"/>
                  </a:cubicBezTo>
                  <a:cubicBezTo>
                    <a:pt x="59722" y="18765"/>
                    <a:pt x="59234" y="18920"/>
                    <a:pt x="58746" y="19098"/>
                  </a:cubicBezTo>
                  <a:cubicBezTo>
                    <a:pt x="57329" y="19598"/>
                    <a:pt x="55912" y="20110"/>
                    <a:pt x="54483" y="20610"/>
                  </a:cubicBezTo>
                  <a:lnTo>
                    <a:pt x="54495" y="20598"/>
                  </a:lnTo>
                  <a:cubicBezTo>
                    <a:pt x="53662" y="20872"/>
                    <a:pt x="52816" y="21134"/>
                    <a:pt x="51983" y="21408"/>
                  </a:cubicBezTo>
                  <a:cubicBezTo>
                    <a:pt x="52078" y="21491"/>
                    <a:pt x="52138" y="21491"/>
                    <a:pt x="52197" y="21527"/>
                  </a:cubicBezTo>
                  <a:cubicBezTo>
                    <a:pt x="52257" y="21539"/>
                    <a:pt x="52293" y="21563"/>
                    <a:pt x="52340" y="21587"/>
                  </a:cubicBezTo>
                  <a:cubicBezTo>
                    <a:pt x="51257" y="21408"/>
                    <a:pt x="50376" y="22075"/>
                    <a:pt x="49411" y="22313"/>
                  </a:cubicBezTo>
                  <a:cubicBezTo>
                    <a:pt x="50054" y="22491"/>
                    <a:pt x="50685" y="22611"/>
                    <a:pt x="51316" y="22789"/>
                  </a:cubicBezTo>
                  <a:cubicBezTo>
                    <a:pt x="52054" y="22992"/>
                    <a:pt x="52685" y="22730"/>
                    <a:pt x="53424" y="22408"/>
                  </a:cubicBezTo>
                  <a:cubicBezTo>
                    <a:pt x="52650" y="22313"/>
                    <a:pt x="51971" y="22265"/>
                    <a:pt x="51328" y="21979"/>
                  </a:cubicBezTo>
                  <a:cubicBezTo>
                    <a:pt x="51816" y="22015"/>
                    <a:pt x="52281" y="22134"/>
                    <a:pt x="52769" y="22182"/>
                  </a:cubicBezTo>
                  <a:cubicBezTo>
                    <a:pt x="53233" y="22218"/>
                    <a:pt x="53721" y="22301"/>
                    <a:pt x="54138" y="22182"/>
                  </a:cubicBezTo>
                  <a:cubicBezTo>
                    <a:pt x="55900" y="21658"/>
                    <a:pt x="57627" y="21027"/>
                    <a:pt x="59365" y="20479"/>
                  </a:cubicBezTo>
                  <a:cubicBezTo>
                    <a:pt x="62615" y="19455"/>
                    <a:pt x="65842" y="18443"/>
                    <a:pt x="69080" y="17419"/>
                  </a:cubicBezTo>
                  <a:cubicBezTo>
                    <a:pt x="69199" y="17372"/>
                    <a:pt x="69318" y="17324"/>
                    <a:pt x="69485" y="17265"/>
                  </a:cubicBezTo>
                  <a:cubicBezTo>
                    <a:pt x="68866" y="17003"/>
                    <a:pt x="68295" y="16776"/>
                    <a:pt x="67747" y="16538"/>
                  </a:cubicBezTo>
                  <a:lnTo>
                    <a:pt x="67794" y="16443"/>
                  </a:lnTo>
                  <a:cubicBezTo>
                    <a:pt x="68342" y="16669"/>
                    <a:pt x="68878" y="16896"/>
                    <a:pt x="69426" y="17086"/>
                  </a:cubicBezTo>
                  <a:cubicBezTo>
                    <a:pt x="69604" y="17146"/>
                    <a:pt x="69842" y="17157"/>
                    <a:pt x="70021" y="17098"/>
                  </a:cubicBezTo>
                  <a:cubicBezTo>
                    <a:pt x="72509" y="16264"/>
                    <a:pt x="74974" y="15407"/>
                    <a:pt x="77462" y="14562"/>
                  </a:cubicBezTo>
                  <a:cubicBezTo>
                    <a:pt x="80713" y="13419"/>
                    <a:pt x="83951" y="12300"/>
                    <a:pt x="87178" y="11145"/>
                  </a:cubicBezTo>
                  <a:cubicBezTo>
                    <a:pt x="88095" y="10823"/>
                    <a:pt x="88988" y="10454"/>
                    <a:pt x="90000" y="10049"/>
                  </a:cubicBezTo>
                  <a:cubicBezTo>
                    <a:pt x="89738" y="9978"/>
                    <a:pt x="89595" y="9918"/>
                    <a:pt x="89428" y="9883"/>
                  </a:cubicBezTo>
                  <a:cubicBezTo>
                    <a:pt x="88368" y="9692"/>
                    <a:pt x="87297" y="9526"/>
                    <a:pt x="86249" y="9287"/>
                  </a:cubicBezTo>
                  <a:cubicBezTo>
                    <a:pt x="82558" y="8442"/>
                    <a:pt x="78843" y="7597"/>
                    <a:pt x="75176" y="6704"/>
                  </a:cubicBezTo>
                  <a:cubicBezTo>
                    <a:pt x="70664" y="5597"/>
                    <a:pt x="66163" y="4442"/>
                    <a:pt x="61675" y="3287"/>
                  </a:cubicBezTo>
                  <a:cubicBezTo>
                    <a:pt x="58162" y="2418"/>
                    <a:pt x="54650" y="1525"/>
                    <a:pt x="51138" y="655"/>
                  </a:cubicBezTo>
                  <a:cubicBezTo>
                    <a:pt x="50911" y="596"/>
                    <a:pt x="50626" y="655"/>
                    <a:pt x="50411" y="727"/>
                  </a:cubicBezTo>
                  <a:cubicBezTo>
                    <a:pt x="49649" y="989"/>
                    <a:pt x="48899" y="1286"/>
                    <a:pt x="48149" y="1525"/>
                  </a:cubicBezTo>
                  <a:cubicBezTo>
                    <a:pt x="46161" y="2120"/>
                    <a:pt x="44184" y="2679"/>
                    <a:pt x="42208" y="3263"/>
                  </a:cubicBezTo>
                  <a:cubicBezTo>
                    <a:pt x="38041" y="4477"/>
                    <a:pt x="33885" y="5716"/>
                    <a:pt x="29730" y="6954"/>
                  </a:cubicBezTo>
                  <a:cubicBezTo>
                    <a:pt x="29182" y="7121"/>
                    <a:pt x="28647" y="7299"/>
                    <a:pt x="28099" y="7478"/>
                  </a:cubicBezTo>
                  <a:cubicBezTo>
                    <a:pt x="28099" y="7513"/>
                    <a:pt x="28087" y="7549"/>
                    <a:pt x="28087" y="7597"/>
                  </a:cubicBezTo>
                  <a:cubicBezTo>
                    <a:pt x="28516" y="7752"/>
                    <a:pt x="28944" y="7930"/>
                    <a:pt x="29373" y="8097"/>
                  </a:cubicBezTo>
                  <a:cubicBezTo>
                    <a:pt x="29349" y="8347"/>
                    <a:pt x="29194" y="8264"/>
                    <a:pt x="29075" y="8204"/>
                  </a:cubicBezTo>
                  <a:cubicBezTo>
                    <a:pt x="28718" y="8037"/>
                    <a:pt x="28385" y="7847"/>
                    <a:pt x="28004" y="7692"/>
                  </a:cubicBezTo>
                  <a:cubicBezTo>
                    <a:pt x="27909" y="7656"/>
                    <a:pt x="27754" y="7609"/>
                    <a:pt x="27647" y="7632"/>
                  </a:cubicBezTo>
                  <a:cubicBezTo>
                    <a:pt x="27373" y="7692"/>
                    <a:pt x="27099" y="7799"/>
                    <a:pt x="26754" y="7906"/>
                  </a:cubicBezTo>
                  <a:cubicBezTo>
                    <a:pt x="27456" y="8168"/>
                    <a:pt x="28111" y="8430"/>
                    <a:pt x="28766" y="8668"/>
                  </a:cubicBezTo>
                  <a:cubicBezTo>
                    <a:pt x="28754" y="8692"/>
                    <a:pt x="28754" y="8728"/>
                    <a:pt x="28742" y="8764"/>
                  </a:cubicBezTo>
                  <a:cubicBezTo>
                    <a:pt x="28635" y="8740"/>
                    <a:pt x="28516" y="8740"/>
                    <a:pt x="28409" y="8692"/>
                  </a:cubicBezTo>
                  <a:cubicBezTo>
                    <a:pt x="28028" y="8561"/>
                    <a:pt x="27623" y="8430"/>
                    <a:pt x="27230" y="8264"/>
                  </a:cubicBezTo>
                  <a:cubicBezTo>
                    <a:pt x="26837" y="8013"/>
                    <a:pt x="26420" y="7859"/>
                    <a:pt x="25956" y="8025"/>
                  </a:cubicBezTo>
                  <a:close/>
                  <a:moveTo>
                    <a:pt x="18003" y="37839"/>
                  </a:moveTo>
                  <a:cubicBezTo>
                    <a:pt x="17919" y="37755"/>
                    <a:pt x="17848" y="37672"/>
                    <a:pt x="17741" y="37612"/>
                  </a:cubicBezTo>
                  <a:cubicBezTo>
                    <a:pt x="16252" y="36707"/>
                    <a:pt x="14776" y="35791"/>
                    <a:pt x="13276" y="34922"/>
                  </a:cubicBezTo>
                  <a:cubicBezTo>
                    <a:pt x="10216" y="33136"/>
                    <a:pt x="7132" y="31362"/>
                    <a:pt x="4048" y="29588"/>
                  </a:cubicBezTo>
                  <a:cubicBezTo>
                    <a:pt x="3751" y="29421"/>
                    <a:pt x="3465" y="29218"/>
                    <a:pt x="3191" y="29040"/>
                  </a:cubicBezTo>
                  <a:lnTo>
                    <a:pt x="3108" y="29111"/>
                  </a:lnTo>
                  <a:cubicBezTo>
                    <a:pt x="3191" y="29207"/>
                    <a:pt x="3251" y="29302"/>
                    <a:pt x="3322" y="29349"/>
                  </a:cubicBezTo>
                  <a:cubicBezTo>
                    <a:pt x="4179" y="29897"/>
                    <a:pt x="5049" y="30481"/>
                    <a:pt x="5941" y="31004"/>
                  </a:cubicBezTo>
                  <a:cubicBezTo>
                    <a:pt x="8013" y="32207"/>
                    <a:pt x="10097" y="33374"/>
                    <a:pt x="12180" y="34564"/>
                  </a:cubicBezTo>
                  <a:cubicBezTo>
                    <a:pt x="13812" y="35493"/>
                    <a:pt x="15466" y="36434"/>
                    <a:pt x="17098" y="37374"/>
                  </a:cubicBezTo>
                  <a:cubicBezTo>
                    <a:pt x="17395" y="37541"/>
                    <a:pt x="17681" y="37696"/>
                    <a:pt x="17979" y="37874"/>
                  </a:cubicBezTo>
                  <a:cubicBezTo>
                    <a:pt x="19538" y="38767"/>
                    <a:pt x="21098" y="39684"/>
                    <a:pt x="22670" y="40577"/>
                  </a:cubicBezTo>
                  <a:cubicBezTo>
                    <a:pt x="19276" y="38970"/>
                    <a:pt x="16098" y="36946"/>
                    <a:pt x="12847" y="35112"/>
                  </a:cubicBezTo>
                  <a:cubicBezTo>
                    <a:pt x="9549" y="33267"/>
                    <a:pt x="6311" y="31362"/>
                    <a:pt x="3036" y="29468"/>
                  </a:cubicBezTo>
                  <a:cubicBezTo>
                    <a:pt x="3024" y="29528"/>
                    <a:pt x="2989" y="29623"/>
                    <a:pt x="2965" y="29707"/>
                  </a:cubicBezTo>
                  <a:cubicBezTo>
                    <a:pt x="5322" y="31076"/>
                    <a:pt x="7668" y="32433"/>
                    <a:pt x="10002" y="33790"/>
                  </a:cubicBezTo>
                  <a:cubicBezTo>
                    <a:pt x="12752" y="35374"/>
                    <a:pt x="15490" y="37005"/>
                    <a:pt x="18276" y="38529"/>
                  </a:cubicBezTo>
                  <a:cubicBezTo>
                    <a:pt x="21574" y="40363"/>
                    <a:pt x="24932" y="42137"/>
                    <a:pt x="28266" y="43935"/>
                  </a:cubicBezTo>
                  <a:cubicBezTo>
                    <a:pt x="28397" y="44006"/>
                    <a:pt x="28563" y="44066"/>
                    <a:pt x="28706" y="44066"/>
                  </a:cubicBezTo>
                  <a:cubicBezTo>
                    <a:pt x="30052" y="44030"/>
                    <a:pt x="31397" y="43982"/>
                    <a:pt x="32707" y="43613"/>
                  </a:cubicBezTo>
                  <a:cubicBezTo>
                    <a:pt x="34528" y="43101"/>
                    <a:pt x="36326" y="42577"/>
                    <a:pt x="38112" y="42006"/>
                  </a:cubicBezTo>
                  <a:cubicBezTo>
                    <a:pt x="42434" y="40589"/>
                    <a:pt x="46732" y="39101"/>
                    <a:pt x="51066" y="37696"/>
                  </a:cubicBezTo>
                  <a:cubicBezTo>
                    <a:pt x="57079" y="35767"/>
                    <a:pt x="63115" y="33874"/>
                    <a:pt x="69140" y="31981"/>
                  </a:cubicBezTo>
                  <a:cubicBezTo>
                    <a:pt x="70354" y="31600"/>
                    <a:pt x="71569" y="31266"/>
                    <a:pt x="72771" y="30909"/>
                  </a:cubicBezTo>
                  <a:cubicBezTo>
                    <a:pt x="73271" y="30766"/>
                    <a:pt x="73533" y="30373"/>
                    <a:pt x="73414" y="29945"/>
                  </a:cubicBezTo>
                  <a:cubicBezTo>
                    <a:pt x="68390" y="31707"/>
                    <a:pt x="63413" y="33683"/>
                    <a:pt x="58234" y="34993"/>
                  </a:cubicBezTo>
                  <a:cubicBezTo>
                    <a:pt x="60615" y="34160"/>
                    <a:pt x="63032" y="33398"/>
                    <a:pt x="65425" y="32564"/>
                  </a:cubicBezTo>
                  <a:cubicBezTo>
                    <a:pt x="67818" y="31731"/>
                    <a:pt x="70188" y="30826"/>
                    <a:pt x="72581" y="29957"/>
                  </a:cubicBezTo>
                  <a:cubicBezTo>
                    <a:pt x="72569" y="29933"/>
                    <a:pt x="72569" y="29885"/>
                    <a:pt x="72557" y="29838"/>
                  </a:cubicBezTo>
                  <a:cubicBezTo>
                    <a:pt x="71926" y="29980"/>
                    <a:pt x="71307" y="30052"/>
                    <a:pt x="70711" y="30242"/>
                  </a:cubicBezTo>
                  <a:cubicBezTo>
                    <a:pt x="69009" y="30790"/>
                    <a:pt x="67330" y="31421"/>
                    <a:pt x="65651" y="31981"/>
                  </a:cubicBezTo>
                  <a:cubicBezTo>
                    <a:pt x="63163" y="32814"/>
                    <a:pt x="60675" y="33636"/>
                    <a:pt x="58186" y="34469"/>
                  </a:cubicBezTo>
                  <a:cubicBezTo>
                    <a:pt x="58067" y="34517"/>
                    <a:pt x="57948" y="34517"/>
                    <a:pt x="57817" y="34541"/>
                  </a:cubicBezTo>
                  <a:cubicBezTo>
                    <a:pt x="57805" y="34517"/>
                    <a:pt x="57805" y="34469"/>
                    <a:pt x="57793" y="34445"/>
                  </a:cubicBezTo>
                  <a:cubicBezTo>
                    <a:pt x="61996" y="33017"/>
                    <a:pt x="66199" y="31588"/>
                    <a:pt x="70390" y="30159"/>
                  </a:cubicBezTo>
                  <a:cubicBezTo>
                    <a:pt x="70378" y="30100"/>
                    <a:pt x="70366" y="30052"/>
                    <a:pt x="70354" y="29992"/>
                  </a:cubicBezTo>
                  <a:cubicBezTo>
                    <a:pt x="69711" y="30171"/>
                    <a:pt x="69057" y="30314"/>
                    <a:pt x="68414" y="30516"/>
                  </a:cubicBezTo>
                  <a:cubicBezTo>
                    <a:pt x="64770" y="31659"/>
                    <a:pt x="61103" y="32802"/>
                    <a:pt x="57460" y="33945"/>
                  </a:cubicBezTo>
                  <a:cubicBezTo>
                    <a:pt x="57329" y="33993"/>
                    <a:pt x="57198" y="34005"/>
                    <a:pt x="57055" y="34029"/>
                  </a:cubicBezTo>
                  <a:cubicBezTo>
                    <a:pt x="57043" y="33981"/>
                    <a:pt x="57043" y="33933"/>
                    <a:pt x="57031" y="33874"/>
                  </a:cubicBezTo>
                  <a:cubicBezTo>
                    <a:pt x="58924" y="33290"/>
                    <a:pt x="60829" y="32731"/>
                    <a:pt x="62699" y="32135"/>
                  </a:cubicBezTo>
                  <a:cubicBezTo>
                    <a:pt x="64604" y="31528"/>
                    <a:pt x="66485" y="30885"/>
                    <a:pt x="68390" y="30254"/>
                  </a:cubicBezTo>
                  <a:cubicBezTo>
                    <a:pt x="68366" y="30230"/>
                    <a:pt x="68366" y="30195"/>
                    <a:pt x="68354" y="30183"/>
                  </a:cubicBezTo>
                  <a:cubicBezTo>
                    <a:pt x="67509" y="30409"/>
                    <a:pt x="66604" y="30219"/>
                    <a:pt x="65747" y="30647"/>
                  </a:cubicBezTo>
                  <a:cubicBezTo>
                    <a:pt x="65211" y="30933"/>
                    <a:pt x="64592" y="31028"/>
                    <a:pt x="63996" y="31207"/>
                  </a:cubicBezTo>
                  <a:cubicBezTo>
                    <a:pt x="61639" y="31945"/>
                    <a:pt x="59293" y="32659"/>
                    <a:pt x="56936" y="33386"/>
                  </a:cubicBezTo>
                  <a:cubicBezTo>
                    <a:pt x="56817" y="33409"/>
                    <a:pt x="56698" y="33433"/>
                    <a:pt x="56579" y="33445"/>
                  </a:cubicBezTo>
                  <a:lnTo>
                    <a:pt x="56579" y="33386"/>
                  </a:lnTo>
                  <a:cubicBezTo>
                    <a:pt x="59615" y="32445"/>
                    <a:pt x="62639" y="31493"/>
                    <a:pt x="65675" y="30552"/>
                  </a:cubicBezTo>
                  <a:cubicBezTo>
                    <a:pt x="65675" y="30528"/>
                    <a:pt x="65663" y="30492"/>
                    <a:pt x="65663" y="30469"/>
                  </a:cubicBezTo>
                  <a:cubicBezTo>
                    <a:pt x="64758" y="30540"/>
                    <a:pt x="63865" y="30611"/>
                    <a:pt x="62949" y="30707"/>
                  </a:cubicBezTo>
                  <a:cubicBezTo>
                    <a:pt x="62496" y="30754"/>
                    <a:pt x="62020" y="30766"/>
                    <a:pt x="61579" y="30897"/>
                  </a:cubicBezTo>
                  <a:cubicBezTo>
                    <a:pt x="58936" y="31743"/>
                    <a:pt x="56305" y="32624"/>
                    <a:pt x="53662" y="33517"/>
                  </a:cubicBezTo>
                  <a:cubicBezTo>
                    <a:pt x="48161" y="35398"/>
                    <a:pt x="42672" y="37267"/>
                    <a:pt x="37172" y="39172"/>
                  </a:cubicBezTo>
                  <a:cubicBezTo>
                    <a:pt x="36040" y="39565"/>
                    <a:pt x="34897" y="39898"/>
                    <a:pt x="33766" y="40315"/>
                  </a:cubicBezTo>
                  <a:cubicBezTo>
                    <a:pt x="32731" y="40708"/>
                    <a:pt x="31576" y="40779"/>
                    <a:pt x="30468" y="41006"/>
                  </a:cubicBezTo>
                  <a:cubicBezTo>
                    <a:pt x="30373" y="41018"/>
                    <a:pt x="30266" y="41006"/>
                    <a:pt x="30183" y="41006"/>
                  </a:cubicBezTo>
                  <a:lnTo>
                    <a:pt x="30183" y="40898"/>
                  </a:lnTo>
                  <a:lnTo>
                    <a:pt x="31254" y="40720"/>
                  </a:lnTo>
                  <a:cubicBezTo>
                    <a:pt x="31159" y="40672"/>
                    <a:pt x="31064" y="40672"/>
                    <a:pt x="30968" y="40672"/>
                  </a:cubicBezTo>
                  <a:cubicBezTo>
                    <a:pt x="29873" y="40696"/>
                    <a:pt x="28778" y="40732"/>
                    <a:pt x="27742" y="40232"/>
                  </a:cubicBezTo>
                  <a:cubicBezTo>
                    <a:pt x="26575" y="39660"/>
                    <a:pt x="25349" y="39279"/>
                    <a:pt x="24194" y="38696"/>
                  </a:cubicBezTo>
                  <a:cubicBezTo>
                    <a:pt x="22444" y="37839"/>
                    <a:pt x="20741" y="36850"/>
                    <a:pt x="18991" y="35969"/>
                  </a:cubicBezTo>
                  <a:cubicBezTo>
                    <a:pt x="18753" y="35850"/>
                    <a:pt x="18348" y="35874"/>
                    <a:pt x="18110" y="35993"/>
                  </a:cubicBezTo>
                  <a:cubicBezTo>
                    <a:pt x="17812" y="36124"/>
                    <a:pt x="17705" y="36029"/>
                    <a:pt x="17586" y="35826"/>
                  </a:cubicBezTo>
                  <a:cubicBezTo>
                    <a:pt x="17395" y="35469"/>
                    <a:pt x="17169" y="35195"/>
                    <a:pt x="16752" y="35005"/>
                  </a:cubicBezTo>
                  <a:cubicBezTo>
                    <a:pt x="12645" y="33028"/>
                    <a:pt x="8716" y="30731"/>
                    <a:pt x="4810" y="28433"/>
                  </a:cubicBezTo>
                  <a:cubicBezTo>
                    <a:pt x="4310" y="28147"/>
                    <a:pt x="3834" y="27837"/>
                    <a:pt x="3346" y="27516"/>
                  </a:cubicBezTo>
                  <a:cubicBezTo>
                    <a:pt x="3239" y="27790"/>
                    <a:pt x="3441" y="27861"/>
                    <a:pt x="3596" y="27956"/>
                  </a:cubicBezTo>
                  <a:cubicBezTo>
                    <a:pt x="6620" y="29695"/>
                    <a:pt x="9644" y="31421"/>
                    <a:pt x="12669" y="33148"/>
                  </a:cubicBezTo>
                  <a:cubicBezTo>
                    <a:pt x="12764" y="33207"/>
                    <a:pt x="12871" y="33278"/>
                    <a:pt x="12978" y="33338"/>
                  </a:cubicBezTo>
                  <a:cubicBezTo>
                    <a:pt x="12942" y="33386"/>
                    <a:pt x="12919" y="33433"/>
                    <a:pt x="12907" y="33457"/>
                  </a:cubicBezTo>
                  <a:cubicBezTo>
                    <a:pt x="9716" y="31647"/>
                    <a:pt x="6549" y="29838"/>
                    <a:pt x="3358" y="28028"/>
                  </a:cubicBezTo>
                  <a:cubicBezTo>
                    <a:pt x="3346" y="28052"/>
                    <a:pt x="3322" y="28099"/>
                    <a:pt x="3298" y="28135"/>
                  </a:cubicBezTo>
                  <a:cubicBezTo>
                    <a:pt x="5144" y="29278"/>
                    <a:pt x="6989" y="30433"/>
                    <a:pt x="8859" y="31588"/>
                  </a:cubicBezTo>
                  <a:cubicBezTo>
                    <a:pt x="8835" y="31612"/>
                    <a:pt x="8811" y="31659"/>
                    <a:pt x="8799" y="31683"/>
                  </a:cubicBezTo>
                  <a:cubicBezTo>
                    <a:pt x="6977" y="30576"/>
                    <a:pt x="5168" y="29445"/>
                    <a:pt x="3346" y="28325"/>
                  </a:cubicBezTo>
                  <a:cubicBezTo>
                    <a:pt x="3322" y="28337"/>
                    <a:pt x="3298" y="28349"/>
                    <a:pt x="3274" y="28373"/>
                  </a:cubicBezTo>
                  <a:cubicBezTo>
                    <a:pt x="3322" y="28468"/>
                    <a:pt x="3346" y="28576"/>
                    <a:pt x="3405" y="28671"/>
                  </a:cubicBezTo>
                  <a:cubicBezTo>
                    <a:pt x="3465" y="28742"/>
                    <a:pt x="3560" y="28754"/>
                    <a:pt x="3644" y="28814"/>
                  </a:cubicBezTo>
                  <a:cubicBezTo>
                    <a:pt x="4120" y="29123"/>
                    <a:pt x="4608" y="29421"/>
                    <a:pt x="5084" y="29742"/>
                  </a:cubicBezTo>
                  <a:cubicBezTo>
                    <a:pt x="5072" y="29766"/>
                    <a:pt x="5049" y="29802"/>
                    <a:pt x="5025" y="29826"/>
                  </a:cubicBezTo>
                  <a:cubicBezTo>
                    <a:pt x="4453" y="29468"/>
                    <a:pt x="3870" y="29099"/>
                    <a:pt x="3274" y="28742"/>
                  </a:cubicBezTo>
                  <a:lnTo>
                    <a:pt x="3179" y="28873"/>
                  </a:lnTo>
                  <a:cubicBezTo>
                    <a:pt x="3382" y="29004"/>
                    <a:pt x="3572" y="29159"/>
                    <a:pt x="3775" y="29278"/>
                  </a:cubicBezTo>
                  <a:cubicBezTo>
                    <a:pt x="5239" y="30123"/>
                    <a:pt x="6692" y="30969"/>
                    <a:pt x="8144" y="31802"/>
                  </a:cubicBezTo>
                  <a:cubicBezTo>
                    <a:pt x="10787" y="33338"/>
                    <a:pt x="13454" y="34874"/>
                    <a:pt x="16086" y="36422"/>
                  </a:cubicBezTo>
                  <a:cubicBezTo>
                    <a:pt x="16717" y="36791"/>
                    <a:pt x="17312" y="37208"/>
                    <a:pt x="17919" y="37624"/>
                  </a:cubicBezTo>
                  <a:cubicBezTo>
                    <a:pt x="17979" y="37660"/>
                    <a:pt x="17979" y="37755"/>
                    <a:pt x="18003" y="37839"/>
                  </a:cubicBezTo>
                  <a:close/>
                  <a:moveTo>
                    <a:pt x="48613" y="20753"/>
                  </a:moveTo>
                  <a:cubicBezTo>
                    <a:pt x="48625" y="20706"/>
                    <a:pt x="48625" y="20670"/>
                    <a:pt x="48637" y="20634"/>
                  </a:cubicBezTo>
                  <a:cubicBezTo>
                    <a:pt x="48744" y="20646"/>
                    <a:pt x="48852" y="20658"/>
                    <a:pt x="48947" y="20694"/>
                  </a:cubicBezTo>
                  <a:cubicBezTo>
                    <a:pt x="49518" y="20836"/>
                    <a:pt x="50102" y="20967"/>
                    <a:pt x="50661" y="21134"/>
                  </a:cubicBezTo>
                  <a:cubicBezTo>
                    <a:pt x="51114" y="21265"/>
                    <a:pt x="51435" y="21039"/>
                    <a:pt x="51864" y="20896"/>
                  </a:cubicBezTo>
                  <a:cubicBezTo>
                    <a:pt x="51054" y="20610"/>
                    <a:pt x="50292" y="20396"/>
                    <a:pt x="49637" y="19944"/>
                  </a:cubicBezTo>
                  <a:cubicBezTo>
                    <a:pt x="49756" y="19932"/>
                    <a:pt x="49864" y="19979"/>
                    <a:pt x="49959" y="20015"/>
                  </a:cubicBezTo>
                  <a:cubicBezTo>
                    <a:pt x="50602" y="20253"/>
                    <a:pt x="51245" y="20515"/>
                    <a:pt x="51888" y="20729"/>
                  </a:cubicBezTo>
                  <a:cubicBezTo>
                    <a:pt x="52031" y="20777"/>
                    <a:pt x="52209" y="20789"/>
                    <a:pt x="52364" y="20729"/>
                  </a:cubicBezTo>
                  <a:cubicBezTo>
                    <a:pt x="54781" y="19920"/>
                    <a:pt x="57210" y="19086"/>
                    <a:pt x="59639" y="18253"/>
                  </a:cubicBezTo>
                  <a:cubicBezTo>
                    <a:pt x="59746" y="18217"/>
                    <a:pt x="59829" y="18158"/>
                    <a:pt x="59960" y="18110"/>
                  </a:cubicBezTo>
                  <a:cubicBezTo>
                    <a:pt x="59651" y="17919"/>
                    <a:pt x="59389" y="17753"/>
                    <a:pt x="59115" y="17610"/>
                  </a:cubicBezTo>
                  <a:cubicBezTo>
                    <a:pt x="59127" y="17562"/>
                    <a:pt x="59162" y="17515"/>
                    <a:pt x="59174" y="17491"/>
                  </a:cubicBezTo>
                  <a:cubicBezTo>
                    <a:pt x="59270" y="17503"/>
                    <a:pt x="59353" y="17515"/>
                    <a:pt x="59424" y="17562"/>
                  </a:cubicBezTo>
                  <a:cubicBezTo>
                    <a:pt x="59627" y="17658"/>
                    <a:pt x="59817" y="17741"/>
                    <a:pt x="59984" y="17860"/>
                  </a:cubicBezTo>
                  <a:cubicBezTo>
                    <a:pt x="60305" y="18098"/>
                    <a:pt x="60555" y="17931"/>
                    <a:pt x="60853" y="17777"/>
                  </a:cubicBezTo>
                  <a:cubicBezTo>
                    <a:pt x="60651" y="17658"/>
                    <a:pt x="60484" y="17550"/>
                    <a:pt x="60317" y="17455"/>
                  </a:cubicBezTo>
                  <a:cubicBezTo>
                    <a:pt x="60341" y="17419"/>
                    <a:pt x="60353" y="17372"/>
                    <a:pt x="60353" y="17324"/>
                  </a:cubicBezTo>
                  <a:cubicBezTo>
                    <a:pt x="60841" y="17455"/>
                    <a:pt x="61317" y="17896"/>
                    <a:pt x="61806" y="17396"/>
                  </a:cubicBezTo>
                  <a:cubicBezTo>
                    <a:pt x="61294" y="17134"/>
                    <a:pt x="60770" y="16860"/>
                    <a:pt x="60246" y="16586"/>
                  </a:cubicBezTo>
                  <a:cubicBezTo>
                    <a:pt x="60258" y="16538"/>
                    <a:pt x="60294" y="16503"/>
                    <a:pt x="60305" y="16467"/>
                  </a:cubicBezTo>
                  <a:cubicBezTo>
                    <a:pt x="60377" y="16491"/>
                    <a:pt x="60472" y="16503"/>
                    <a:pt x="60544" y="16550"/>
                  </a:cubicBezTo>
                  <a:cubicBezTo>
                    <a:pt x="60877" y="16717"/>
                    <a:pt x="61210" y="16848"/>
                    <a:pt x="61496" y="17062"/>
                  </a:cubicBezTo>
                  <a:cubicBezTo>
                    <a:pt x="62079" y="17479"/>
                    <a:pt x="62568" y="17205"/>
                    <a:pt x="63139" y="16955"/>
                  </a:cubicBezTo>
                  <a:cubicBezTo>
                    <a:pt x="62913" y="16824"/>
                    <a:pt x="62734" y="16717"/>
                    <a:pt x="62556" y="16598"/>
                  </a:cubicBezTo>
                  <a:lnTo>
                    <a:pt x="62603" y="16503"/>
                  </a:lnTo>
                  <a:cubicBezTo>
                    <a:pt x="62865" y="16622"/>
                    <a:pt x="63151" y="16836"/>
                    <a:pt x="63413" y="16836"/>
                  </a:cubicBezTo>
                  <a:cubicBezTo>
                    <a:pt x="63711" y="16836"/>
                    <a:pt x="64032" y="16645"/>
                    <a:pt x="64365" y="16503"/>
                  </a:cubicBezTo>
                  <a:cubicBezTo>
                    <a:pt x="63937" y="16253"/>
                    <a:pt x="63556" y="16014"/>
                    <a:pt x="63163" y="15776"/>
                  </a:cubicBezTo>
                  <a:cubicBezTo>
                    <a:pt x="63175" y="15753"/>
                    <a:pt x="63199" y="15717"/>
                    <a:pt x="63222" y="15693"/>
                  </a:cubicBezTo>
                  <a:cubicBezTo>
                    <a:pt x="63592" y="15895"/>
                    <a:pt x="63949" y="16122"/>
                    <a:pt x="64330" y="16324"/>
                  </a:cubicBezTo>
                  <a:cubicBezTo>
                    <a:pt x="64413" y="16372"/>
                    <a:pt x="64544" y="16431"/>
                    <a:pt x="64639" y="16407"/>
                  </a:cubicBezTo>
                  <a:cubicBezTo>
                    <a:pt x="65139" y="16241"/>
                    <a:pt x="65639" y="16050"/>
                    <a:pt x="66211" y="15836"/>
                  </a:cubicBezTo>
                  <a:cubicBezTo>
                    <a:pt x="65318" y="15372"/>
                    <a:pt x="64508" y="14955"/>
                    <a:pt x="63770" y="14574"/>
                  </a:cubicBezTo>
                  <a:cubicBezTo>
                    <a:pt x="63520" y="14717"/>
                    <a:pt x="63353" y="14860"/>
                    <a:pt x="63151" y="14919"/>
                  </a:cubicBezTo>
                  <a:cubicBezTo>
                    <a:pt x="62365" y="15169"/>
                    <a:pt x="61567" y="15395"/>
                    <a:pt x="60782" y="15610"/>
                  </a:cubicBezTo>
                  <a:cubicBezTo>
                    <a:pt x="60532" y="15693"/>
                    <a:pt x="60353" y="15669"/>
                    <a:pt x="60305" y="15360"/>
                  </a:cubicBezTo>
                  <a:cubicBezTo>
                    <a:pt x="60305" y="15312"/>
                    <a:pt x="60234" y="15241"/>
                    <a:pt x="60186" y="15229"/>
                  </a:cubicBezTo>
                  <a:cubicBezTo>
                    <a:pt x="59960" y="15133"/>
                    <a:pt x="59746" y="15050"/>
                    <a:pt x="59520" y="15002"/>
                  </a:cubicBezTo>
                  <a:cubicBezTo>
                    <a:pt x="58972" y="14871"/>
                    <a:pt x="58400" y="14752"/>
                    <a:pt x="57817" y="14633"/>
                  </a:cubicBezTo>
                  <a:cubicBezTo>
                    <a:pt x="57817" y="14621"/>
                    <a:pt x="57853" y="14562"/>
                    <a:pt x="57912" y="14443"/>
                  </a:cubicBezTo>
                  <a:lnTo>
                    <a:pt x="56888" y="14443"/>
                  </a:lnTo>
                  <a:lnTo>
                    <a:pt x="56888" y="14383"/>
                  </a:lnTo>
                  <a:cubicBezTo>
                    <a:pt x="56960" y="14348"/>
                    <a:pt x="57043" y="14324"/>
                    <a:pt x="57126" y="14276"/>
                  </a:cubicBezTo>
                  <a:cubicBezTo>
                    <a:pt x="57126" y="14240"/>
                    <a:pt x="57103" y="14205"/>
                    <a:pt x="57103" y="14169"/>
                  </a:cubicBezTo>
                  <a:cubicBezTo>
                    <a:pt x="56650" y="14229"/>
                    <a:pt x="56186" y="14288"/>
                    <a:pt x="55733" y="14348"/>
                  </a:cubicBezTo>
                  <a:cubicBezTo>
                    <a:pt x="55722" y="14324"/>
                    <a:pt x="55722" y="14276"/>
                    <a:pt x="55710" y="14240"/>
                  </a:cubicBezTo>
                  <a:cubicBezTo>
                    <a:pt x="55912" y="14181"/>
                    <a:pt x="56126" y="14109"/>
                    <a:pt x="56329" y="14050"/>
                  </a:cubicBezTo>
                  <a:cubicBezTo>
                    <a:pt x="56317" y="14026"/>
                    <a:pt x="56317" y="13978"/>
                    <a:pt x="56305" y="13943"/>
                  </a:cubicBezTo>
                  <a:cubicBezTo>
                    <a:pt x="55912" y="14002"/>
                    <a:pt x="55519" y="14050"/>
                    <a:pt x="55126" y="14109"/>
                  </a:cubicBezTo>
                  <a:cubicBezTo>
                    <a:pt x="55126" y="14086"/>
                    <a:pt x="55114" y="14038"/>
                    <a:pt x="55114" y="14002"/>
                  </a:cubicBezTo>
                  <a:cubicBezTo>
                    <a:pt x="55293" y="13943"/>
                    <a:pt x="55483" y="13907"/>
                    <a:pt x="55662" y="13848"/>
                  </a:cubicBezTo>
                  <a:cubicBezTo>
                    <a:pt x="55662" y="13812"/>
                    <a:pt x="55650" y="13800"/>
                    <a:pt x="55650" y="13764"/>
                  </a:cubicBezTo>
                  <a:cubicBezTo>
                    <a:pt x="55400" y="13812"/>
                    <a:pt x="55162" y="13848"/>
                    <a:pt x="54900" y="13883"/>
                  </a:cubicBezTo>
                  <a:cubicBezTo>
                    <a:pt x="54888" y="13859"/>
                    <a:pt x="54888" y="13824"/>
                    <a:pt x="54876" y="13812"/>
                  </a:cubicBezTo>
                  <a:cubicBezTo>
                    <a:pt x="54948" y="13752"/>
                    <a:pt x="55019" y="13705"/>
                    <a:pt x="55174" y="13586"/>
                  </a:cubicBezTo>
                  <a:cubicBezTo>
                    <a:pt x="54864" y="13562"/>
                    <a:pt x="54590" y="13586"/>
                    <a:pt x="54364" y="13514"/>
                  </a:cubicBezTo>
                  <a:cubicBezTo>
                    <a:pt x="53995" y="13407"/>
                    <a:pt x="53650" y="13228"/>
                    <a:pt x="53281" y="13109"/>
                  </a:cubicBezTo>
                  <a:cubicBezTo>
                    <a:pt x="53197" y="13086"/>
                    <a:pt x="53078" y="13109"/>
                    <a:pt x="52983" y="13109"/>
                  </a:cubicBezTo>
                  <a:cubicBezTo>
                    <a:pt x="52912" y="13109"/>
                    <a:pt x="52793" y="13145"/>
                    <a:pt x="52793" y="13133"/>
                  </a:cubicBezTo>
                  <a:cubicBezTo>
                    <a:pt x="52721" y="12835"/>
                    <a:pt x="52447" y="12907"/>
                    <a:pt x="52257" y="12847"/>
                  </a:cubicBezTo>
                  <a:cubicBezTo>
                    <a:pt x="51388" y="12574"/>
                    <a:pt x="50530" y="12312"/>
                    <a:pt x="49685" y="12014"/>
                  </a:cubicBezTo>
                  <a:cubicBezTo>
                    <a:pt x="49125" y="11823"/>
                    <a:pt x="48590" y="11669"/>
                    <a:pt x="48042" y="11954"/>
                  </a:cubicBezTo>
                  <a:cubicBezTo>
                    <a:pt x="47982" y="11978"/>
                    <a:pt x="47911" y="11954"/>
                    <a:pt x="47840" y="11943"/>
                  </a:cubicBezTo>
                  <a:cubicBezTo>
                    <a:pt x="47840" y="11907"/>
                    <a:pt x="47816" y="11883"/>
                    <a:pt x="47816" y="11859"/>
                  </a:cubicBezTo>
                  <a:cubicBezTo>
                    <a:pt x="47994" y="11788"/>
                    <a:pt x="48173" y="11728"/>
                    <a:pt x="48435" y="11645"/>
                  </a:cubicBezTo>
                  <a:cubicBezTo>
                    <a:pt x="47935" y="11490"/>
                    <a:pt x="47518" y="11300"/>
                    <a:pt x="47089" y="11252"/>
                  </a:cubicBezTo>
                  <a:cubicBezTo>
                    <a:pt x="46673" y="11204"/>
                    <a:pt x="46244" y="11300"/>
                    <a:pt x="45816" y="11347"/>
                  </a:cubicBezTo>
                  <a:cubicBezTo>
                    <a:pt x="45816" y="11311"/>
                    <a:pt x="45792" y="11300"/>
                    <a:pt x="45792" y="11264"/>
                  </a:cubicBezTo>
                  <a:cubicBezTo>
                    <a:pt x="45994" y="11204"/>
                    <a:pt x="46173" y="11133"/>
                    <a:pt x="46363" y="11073"/>
                  </a:cubicBezTo>
                  <a:lnTo>
                    <a:pt x="46363" y="10990"/>
                  </a:lnTo>
                  <a:cubicBezTo>
                    <a:pt x="46030" y="10942"/>
                    <a:pt x="45708" y="10895"/>
                    <a:pt x="45435" y="10847"/>
                  </a:cubicBezTo>
                  <a:cubicBezTo>
                    <a:pt x="45292" y="10752"/>
                    <a:pt x="45173" y="10609"/>
                    <a:pt x="45042" y="10585"/>
                  </a:cubicBezTo>
                  <a:cubicBezTo>
                    <a:pt x="44649" y="10490"/>
                    <a:pt x="44327" y="10311"/>
                    <a:pt x="43970" y="10180"/>
                  </a:cubicBezTo>
                  <a:cubicBezTo>
                    <a:pt x="43637" y="10061"/>
                    <a:pt x="43315" y="9942"/>
                    <a:pt x="42982" y="9835"/>
                  </a:cubicBezTo>
                  <a:cubicBezTo>
                    <a:pt x="42160" y="9573"/>
                    <a:pt x="41339" y="9299"/>
                    <a:pt x="40541" y="9026"/>
                  </a:cubicBezTo>
                  <a:cubicBezTo>
                    <a:pt x="40410" y="8978"/>
                    <a:pt x="40303" y="8871"/>
                    <a:pt x="40184" y="8799"/>
                  </a:cubicBezTo>
                  <a:cubicBezTo>
                    <a:pt x="40291" y="8704"/>
                    <a:pt x="40398" y="8549"/>
                    <a:pt x="40517" y="8514"/>
                  </a:cubicBezTo>
                  <a:cubicBezTo>
                    <a:pt x="41422" y="8287"/>
                    <a:pt x="42339" y="8085"/>
                    <a:pt x="43256" y="7871"/>
                  </a:cubicBezTo>
                  <a:cubicBezTo>
                    <a:pt x="43339" y="7859"/>
                    <a:pt x="43434" y="7871"/>
                    <a:pt x="43518" y="7894"/>
                  </a:cubicBezTo>
                  <a:cubicBezTo>
                    <a:pt x="44422" y="8144"/>
                    <a:pt x="45268" y="8585"/>
                    <a:pt x="46244" y="8668"/>
                  </a:cubicBezTo>
                  <a:cubicBezTo>
                    <a:pt x="46268" y="8668"/>
                    <a:pt x="46304" y="8704"/>
                    <a:pt x="46316" y="8728"/>
                  </a:cubicBezTo>
                  <a:cubicBezTo>
                    <a:pt x="46423" y="8799"/>
                    <a:pt x="46506" y="8906"/>
                    <a:pt x="46625" y="8942"/>
                  </a:cubicBezTo>
                  <a:cubicBezTo>
                    <a:pt x="47947" y="9383"/>
                    <a:pt x="49268" y="9823"/>
                    <a:pt x="50602" y="10228"/>
                  </a:cubicBezTo>
                  <a:cubicBezTo>
                    <a:pt x="50840" y="10299"/>
                    <a:pt x="51114" y="10276"/>
                    <a:pt x="51376" y="10276"/>
                  </a:cubicBezTo>
                  <a:cubicBezTo>
                    <a:pt x="51566" y="10252"/>
                    <a:pt x="51769" y="10192"/>
                    <a:pt x="51947" y="10169"/>
                  </a:cubicBezTo>
                  <a:cubicBezTo>
                    <a:pt x="51959" y="10216"/>
                    <a:pt x="51959" y="10252"/>
                    <a:pt x="51971" y="10288"/>
                  </a:cubicBezTo>
                  <a:cubicBezTo>
                    <a:pt x="51769" y="10347"/>
                    <a:pt x="51554" y="10407"/>
                    <a:pt x="51364" y="10466"/>
                  </a:cubicBezTo>
                  <a:cubicBezTo>
                    <a:pt x="51888" y="10907"/>
                    <a:pt x="52423" y="10419"/>
                    <a:pt x="52935" y="10478"/>
                  </a:cubicBezTo>
                  <a:cubicBezTo>
                    <a:pt x="52959" y="10526"/>
                    <a:pt x="52959" y="10550"/>
                    <a:pt x="52971" y="10597"/>
                  </a:cubicBezTo>
                  <a:cubicBezTo>
                    <a:pt x="52757" y="10669"/>
                    <a:pt x="52566" y="10752"/>
                    <a:pt x="52340" y="10835"/>
                  </a:cubicBezTo>
                  <a:cubicBezTo>
                    <a:pt x="52435" y="10871"/>
                    <a:pt x="52495" y="10907"/>
                    <a:pt x="52554" y="10931"/>
                  </a:cubicBezTo>
                  <a:cubicBezTo>
                    <a:pt x="53495" y="11264"/>
                    <a:pt x="54471" y="11466"/>
                    <a:pt x="55412" y="11800"/>
                  </a:cubicBezTo>
                  <a:cubicBezTo>
                    <a:pt x="55841" y="11966"/>
                    <a:pt x="56317" y="12014"/>
                    <a:pt x="56781" y="12121"/>
                  </a:cubicBezTo>
                  <a:cubicBezTo>
                    <a:pt x="56805" y="12121"/>
                    <a:pt x="56853" y="12133"/>
                    <a:pt x="56865" y="12157"/>
                  </a:cubicBezTo>
                  <a:cubicBezTo>
                    <a:pt x="57138" y="12490"/>
                    <a:pt x="57484" y="12431"/>
                    <a:pt x="57817" y="12371"/>
                  </a:cubicBezTo>
                  <a:cubicBezTo>
                    <a:pt x="57960" y="12359"/>
                    <a:pt x="58103" y="12335"/>
                    <a:pt x="58234" y="12324"/>
                  </a:cubicBezTo>
                  <a:cubicBezTo>
                    <a:pt x="58234" y="12359"/>
                    <a:pt x="58234" y="12371"/>
                    <a:pt x="58258" y="12395"/>
                  </a:cubicBezTo>
                  <a:cubicBezTo>
                    <a:pt x="58150" y="12443"/>
                    <a:pt x="58031" y="12490"/>
                    <a:pt x="57924" y="12538"/>
                  </a:cubicBezTo>
                  <a:cubicBezTo>
                    <a:pt x="57936" y="12562"/>
                    <a:pt x="57936" y="12597"/>
                    <a:pt x="57960" y="12621"/>
                  </a:cubicBezTo>
                  <a:lnTo>
                    <a:pt x="59389" y="12359"/>
                  </a:lnTo>
                  <a:cubicBezTo>
                    <a:pt x="59401" y="12395"/>
                    <a:pt x="59401" y="12443"/>
                    <a:pt x="59412" y="12490"/>
                  </a:cubicBezTo>
                  <a:cubicBezTo>
                    <a:pt x="59127" y="12562"/>
                    <a:pt x="58829" y="12633"/>
                    <a:pt x="58531" y="12716"/>
                  </a:cubicBezTo>
                  <a:cubicBezTo>
                    <a:pt x="58531" y="12740"/>
                    <a:pt x="58531" y="12776"/>
                    <a:pt x="58555" y="12812"/>
                  </a:cubicBezTo>
                  <a:cubicBezTo>
                    <a:pt x="58829" y="12812"/>
                    <a:pt x="59115" y="12859"/>
                    <a:pt x="59389" y="12800"/>
                  </a:cubicBezTo>
                  <a:cubicBezTo>
                    <a:pt x="59710" y="12740"/>
                    <a:pt x="59651" y="12871"/>
                    <a:pt x="59579" y="13074"/>
                  </a:cubicBezTo>
                  <a:lnTo>
                    <a:pt x="62079" y="13871"/>
                  </a:lnTo>
                  <a:cubicBezTo>
                    <a:pt x="62425" y="13978"/>
                    <a:pt x="62734" y="13978"/>
                    <a:pt x="63044" y="13764"/>
                  </a:cubicBezTo>
                  <a:cubicBezTo>
                    <a:pt x="63270" y="13621"/>
                    <a:pt x="63520" y="13752"/>
                    <a:pt x="63508" y="14026"/>
                  </a:cubicBezTo>
                  <a:cubicBezTo>
                    <a:pt x="63496" y="14240"/>
                    <a:pt x="63627" y="14383"/>
                    <a:pt x="63794" y="14455"/>
                  </a:cubicBezTo>
                  <a:lnTo>
                    <a:pt x="66199" y="15705"/>
                  </a:lnTo>
                  <a:cubicBezTo>
                    <a:pt x="66306" y="15753"/>
                    <a:pt x="66425" y="15824"/>
                    <a:pt x="66509" y="15812"/>
                  </a:cubicBezTo>
                  <a:cubicBezTo>
                    <a:pt x="66830" y="15717"/>
                    <a:pt x="67140" y="15598"/>
                    <a:pt x="67509" y="15479"/>
                  </a:cubicBezTo>
                  <a:cubicBezTo>
                    <a:pt x="66949" y="15169"/>
                    <a:pt x="66437" y="14883"/>
                    <a:pt x="65937" y="14621"/>
                  </a:cubicBezTo>
                  <a:cubicBezTo>
                    <a:pt x="65949" y="14586"/>
                    <a:pt x="65973" y="14538"/>
                    <a:pt x="65997" y="14514"/>
                  </a:cubicBezTo>
                  <a:cubicBezTo>
                    <a:pt x="66425" y="14740"/>
                    <a:pt x="66866" y="14931"/>
                    <a:pt x="67259" y="15193"/>
                  </a:cubicBezTo>
                  <a:cubicBezTo>
                    <a:pt x="67747" y="15526"/>
                    <a:pt x="68140" y="15288"/>
                    <a:pt x="68640" y="15121"/>
                  </a:cubicBezTo>
                  <a:cubicBezTo>
                    <a:pt x="67759" y="14705"/>
                    <a:pt x="66961" y="14336"/>
                    <a:pt x="66175" y="13943"/>
                  </a:cubicBezTo>
                  <a:cubicBezTo>
                    <a:pt x="66306" y="13919"/>
                    <a:pt x="66413" y="13943"/>
                    <a:pt x="66509" y="14002"/>
                  </a:cubicBezTo>
                  <a:cubicBezTo>
                    <a:pt x="67140" y="14300"/>
                    <a:pt x="67794" y="14574"/>
                    <a:pt x="68390" y="14919"/>
                  </a:cubicBezTo>
                  <a:cubicBezTo>
                    <a:pt x="68830" y="15169"/>
                    <a:pt x="69164" y="14955"/>
                    <a:pt x="69568" y="14776"/>
                  </a:cubicBezTo>
                  <a:cubicBezTo>
                    <a:pt x="68806" y="14467"/>
                    <a:pt x="68104" y="14169"/>
                    <a:pt x="67390" y="13871"/>
                  </a:cubicBezTo>
                  <a:cubicBezTo>
                    <a:pt x="67402" y="13824"/>
                    <a:pt x="67425" y="13788"/>
                    <a:pt x="67449" y="13740"/>
                  </a:cubicBezTo>
                  <a:cubicBezTo>
                    <a:pt x="67556" y="13764"/>
                    <a:pt x="67663" y="13812"/>
                    <a:pt x="67747" y="13848"/>
                  </a:cubicBezTo>
                  <a:cubicBezTo>
                    <a:pt x="68211" y="14038"/>
                    <a:pt x="68687" y="14205"/>
                    <a:pt x="69128" y="14407"/>
                  </a:cubicBezTo>
                  <a:cubicBezTo>
                    <a:pt x="69616" y="14645"/>
                    <a:pt x="70080" y="14693"/>
                    <a:pt x="70592" y="14443"/>
                  </a:cubicBezTo>
                  <a:cubicBezTo>
                    <a:pt x="70890" y="14288"/>
                    <a:pt x="71223" y="14240"/>
                    <a:pt x="71545" y="14121"/>
                  </a:cubicBezTo>
                  <a:cubicBezTo>
                    <a:pt x="72259" y="13871"/>
                    <a:pt x="72986" y="13621"/>
                    <a:pt x="73748" y="13336"/>
                  </a:cubicBezTo>
                  <a:cubicBezTo>
                    <a:pt x="73652" y="13288"/>
                    <a:pt x="73629" y="13276"/>
                    <a:pt x="73593" y="13252"/>
                  </a:cubicBezTo>
                  <a:cubicBezTo>
                    <a:pt x="73509" y="13169"/>
                    <a:pt x="73414" y="13086"/>
                    <a:pt x="73331" y="12990"/>
                  </a:cubicBezTo>
                  <a:cubicBezTo>
                    <a:pt x="73450" y="12990"/>
                    <a:pt x="73581" y="12990"/>
                    <a:pt x="73700" y="13014"/>
                  </a:cubicBezTo>
                  <a:cubicBezTo>
                    <a:pt x="73902" y="13038"/>
                    <a:pt x="74140" y="13169"/>
                    <a:pt x="74331" y="13133"/>
                  </a:cubicBezTo>
                  <a:cubicBezTo>
                    <a:pt x="75272" y="12847"/>
                    <a:pt x="76212" y="12538"/>
                    <a:pt x="77200" y="12216"/>
                  </a:cubicBezTo>
                  <a:cubicBezTo>
                    <a:pt x="76498" y="11740"/>
                    <a:pt x="75736" y="11538"/>
                    <a:pt x="74962" y="11347"/>
                  </a:cubicBezTo>
                  <a:cubicBezTo>
                    <a:pt x="74140" y="11133"/>
                    <a:pt x="73355" y="10835"/>
                    <a:pt x="72557" y="10585"/>
                  </a:cubicBezTo>
                  <a:cubicBezTo>
                    <a:pt x="72462" y="10550"/>
                    <a:pt x="72402" y="10490"/>
                    <a:pt x="72319" y="10430"/>
                  </a:cubicBezTo>
                  <a:lnTo>
                    <a:pt x="72355" y="10347"/>
                  </a:lnTo>
                  <a:cubicBezTo>
                    <a:pt x="72855" y="10454"/>
                    <a:pt x="73295" y="10764"/>
                    <a:pt x="73843" y="10692"/>
                  </a:cubicBezTo>
                  <a:cubicBezTo>
                    <a:pt x="74105" y="10657"/>
                    <a:pt x="74379" y="10835"/>
                    <a:pt x="74641" y="10942"/>
                  </a:cubicBezTo>
                  <a:cubicBezTo>
                    <a:pt x="74772" y="11002"/>
                    <a:pt x="74879" y="11133"/>
                    <a:pt x="75010" y="11181"/>
                  </a:cubicBezTo>
                  <a:cubicBezTo>
                    <a:pt x="75545" y="11359"/>
                    <a:pt x="76105" y="11502"/>
                    <a:pt x="76641" y="11704"/>
                  </a:cubicBezTo>
                  <a:cubicBezTo>
                    <a:pt x="76974" y="11823"/>
                    <a:pt x="77284" y="12121"/>
                    <a:pt x="77581" y="12085"/>
                  </a:cubicBezTo>
                  <a:cubicBezTo>
                    <a:pt x="78189" y="12026"/>
                    <a:pt x="78772" y="11788"/>
                    <a:pt x="79367" y="11621"/>
                  </a:cubicBezTo>
                  <a:cubicBezTo>
                    <a:pt x="79367" y="11609"/>
                    <a:pt x="79355" y="11585"/>
                    <a:pt x="79355" y="11562"/>
                  </a:cubicBezTo>
                  <a:cubicBezTo>
                    <a:pt x="78951" y="11466"/>
                    <a:pt x="78534" y="11359"/>
                    <a:pt x="78129" y="11252"/>
                  </a:cubicBezTo>
                  <a:cubicBezTo>
                    <a:pt x="78153" y="11204"/>
                    <a:pt x="78165" y="11169"/>
                    <a:pt x="78165" y="11133"/>
                  </a:cubicBezTo>
                  <a:cubicBezTo>
                    <a:pt x="78629" y="11240"/>
                    <a:pt x="79070" y="11371"/>
                    <a:pt x="79534" y="11466"/>
                  </a:cubicBezTo>
                  <a:cubicBezTo>
                    <a:pt x="80034" y="11550"/>
                    <a:pt x="80439" y="11240"/>
                    <a:pt x="80891" y="11121"/>
                  </a:cubicBezTo>
                  <a:cubicBezTo>
                    <a:pt x="79844" y="10454"/>
                    <a:pt x="78665" y="10371"/>
                    <a:pt x="77581" y="10049"/>
                  </a:cubicBezTo>
                  <a:cubicBezTo>
                    <a:pt x="77641" y="10014"/>
                    <a:pt x="77700" y="10002"/>
                    <a:pt x="77760" y="10014"/>
                  </a:cubicBezTo>
                  <a:cubicBezTo>
                    <a:pt x="78451" y="10157"/>
                    <a:pt x="79129" y="10288"/>
                    <a:pt x="79820" y="10430"/>
                  </a:cubicBezTo>
                  <a:cubicBezTo>
                    <a:pt x="79879" y="10454"/>
                    <a:pt x="79939" y="10490"/>
                    <a:pt x="79998" y="10526"/>
                  </a:cubicBezTo>
                  <a:cubicBezTo>
                    <a:pt x="80415" y="10692"/>
                    <a:pt x="80856" y="11002"/>
                    <a:pt x="81260" y="10954"/>
                  </a:cubicBezTo>
                  <a:cubicBezTo>
                    <a:pt x="81903" y="10883"/>
                    <a:pt x="82522" y="10550"/>
                    <a:pt x="83154" y="10335"/>
                  </a:cubicBezTo>
                  <a:cubicBezTo>
                    <a:pt x="82653" y="10133"/>
                    <a:pt x="82177" y="10038"/>
                    <a:pt x="81701" y="9883"/>
                  </a:cubicBezTo>
                  <a:cubicBezTo>
                    <a:pt x="80629" y="9573"/>
                    <a:pt x="79522" y="9442"/>
                    <a:pt x="78427" y="9145"/>
                  </a:cubicBezTo>
                  <a:cubicBezTo>
                    <a:pt x="75807" y="8430"/>
                    <a:pt x="73164" y="7847"/>
                    <a:pt x="70497" y="7275"/>
                  </a:cubicBezTo>
                  <a:cubicBezTo>
                    <a:pt x="66032" y="6311"/>
                    <a:pt x="61627" y="5096"/>
                    <a:pt x="57210" y="3918"/>
                  </a:cubicBezTo>
                  <a:cubicBezTo>
                    <a:pt x="55329" y="3406"/>
                    <a:pt x="53471" y="2906"/>
                    <a:pt x="51542" y="2691"/>
                  </a:cubicBezTo>
                  <a:cubicBezTo>
                    <a:pt x="51376" y="2679"/>
                    <a:pt x="51209" y="2739"/>
                    <a:pt x="51007" y="2787"/>
                  </a:cubicBezTo>
                  <a:cubicBezTo>
                    <a:pt x="51090" y="2906"/>
                    <a:pt x="51126" y="2953"/>
                    <a:pt x="51185" y="3025"/>
                  </a:cubicBezTo>
                  <a:cubicBezTo>
                    <a:pt x="50685" y="2930"/>
                    <a:pt x="50685" y="2930"/>
                    <a:pt x="49661" y="3394"/>
                  </a:cubicBezTo>
                  <a:cubicBezTo>
                    <a:pt x="49899" y="3465"/>
                    <a:pt x="50114" y="3549"/>
                    <a:pt x="50316" y="3620"/>
                  </a:cubicBezTo>
                  <a:lnTo>
                    <a:pt x="50316" y="3799"/>
                  </a:lnTo>
                  <a:cubicBezTo>
                    <a:pt x="49459" y="3263"/>
                    <a:pt x="48709" y="3727"/>
                    <a:pt x="47828" y="3942"/>
                  </a:cubicBezTo>
                  <a:cubicBezTo>
                    <a:pt x="48352" y="4168"/>
                    <a:pt x="48780" y="4346"/>
                    <a:pt x="49221" y="4537"/>
                  </a:cubicBezTo>
                  <a:cubicBezTo>
                    <a:pt x="49197" y="4584"/>
                    <a:pt x="49185" y="4632"/>
                    <a:pt x="49173" y="4656"/>
                  </a:cubicBezTo>
                  <a:cubicBezTo>
                    <a:pt x="48840" y="4525"/>
                    <a:pt x="48483" y="4454"/>
                    <a:pt x="48209" y="4263"/>
                  </a:cubicBezTo>
                  <a:cubicBezTo>
                    <a:pt x="47613" y="3882"/>
                    <a:pt x="47089" y="4168"/>
                    <a:pt x="46435" y="4346"/>
                  </a:cubicBezTo>
                  <a:cubicBezTo>
                    <a:pt x="47113" y="4632"/>
                    <a:pt x="47709" y="4882"/>
                    <a:pt x="48304" y="5132"/>
                  </a:cubicBezTo>
                  <a:cubicBezTo>
                    <a:pt x="48161" y="5180"/>
                    <a:pt x="48006" y="5180"/>
                    <a:pt x="47875" y="5132"/>
                  </a:cubicBezTo>
                  <a:cubicBezTo>
                    <a:pt x="47470" y="4989"/>
                    <a:pt x="47054" y="4858"/>
                    <a:pt x="46685" y="4632"/>
                  </a:cubicBezTo>
                  <a:cubicBezTo>
                    <a:pt x="46244" y="4382"/>
                    <a:pt x="45839" y="4442"/>
                    <a:pt x="45351" y="4680"/>
                  </a:cubicBezTo>
                  <a:cubicBezTo>
                    <a:pt x="46030" y="4942"/>
                    <a:pt x="46661" y="5192"/>
                    <a:pt x="47292" y="5454"/>
                  </a:cubicBezTo>
                  <a:cubicBezTo>
                    <a:pt x="47280" y="5477"/>
                    <a:pt x="47280" y="5513"/>
                    <a:pt x="47268" y="5537"/>
                  </a:cubicBezTo>
                  <a:cubicBezTo>
                    <a:pt x="47137" y="5513"/>
                    <a:pt x="46982" y="5513"/>
                    <a:pt x="46851" y="5466"/>
                  </a:cubicBezTo>
                  <a:lnTo>
                    <a:pt x="45423" y="4930"/>
                  </a:lnTo>
                  <a:cubicBezTo>
                    <a:pt x="44934" y="4739"/>
                    <a:pt x="44732" y="4751"/>
                    <a:pt x="44220" y="5037"/>
                  </a:cubicBezTo>
                  <a:cubicBezTo>
                    <a:pt x="44851" y="5251"/>
                    <a:pt x="45446" y="5466"/>
                    <a:pt x="46066" y="5668"/>
                  </a:cubicBezTo>
                  <a:cubicBezTo>
                    <a:pt x="45899" y="5727"/>
                    <a:pt x="45720" y="5751"/>
                    <a:pt x="45565" y="5704"/>
                  </a:cubicBezTo>
                  <a:cubicBezTo>
                    <a:pt x="45125" y="5573"/>
                    <a:pt x="44673" y="5418"/>
                    <a:pt x="44256" y="5251"/>
                  </a:cubicBezTo>
                  <a:cubicBezTo>
                    <a:pt x="43946" y="5132"/>
                    <a:pt x="43684" y="5120"/>
                    <a:pt x="43351" y="5227"/>
                  </a:cubicBezTo>
                  <a:cubicBezTo>
                    <a:pt x="40803" y="6025"/>
                    <a:pt x="38267" y="6823"/>
                    <a:pt x="35719" y="7621"/>
                  </a:cubicBezTo>
                  <a:cubicBezTo>
                    <a:pt x="35683" y="7632"/>
                    <a:pt x="35659" y="7668"/>
                    <a:pt x="35588" y="7716"/>
                  </a:cubicBezTo>
                  <a:cubicBezTo>
                    <a:pt x="36219" y="7990"/>
                    <a:pt x="36838" y="8264"/>
                    <a:pt x="37445" y="8549"/>
                  </a:cubicBezTo>
                  <a:lnTo>
                    <a:pt x="37398" y="8680"/>
                  </a:lnTo>
                  <a:cubicBezTo>
                    <a:pt x="37291" y="8668"/>
                    <a:pt x="37195" y="8645"/>
                    <a:pt x="37088" y="8609"/>
                  </a:cubicBezTo>
                  <a:cubicBezTo>
                    <a:pt x="36612" y="8406"/>
                    <a:pt x="36124" y="8252"/>
                    <a:pt x="35683" y="7978"/>
                  </a:cubicBezTo>
                  <a:cubicBezTo>
                    <a:pt x="35255" y="7728"/>
                    <a:pt x="34897" y="7847"/>
                    <a:pt x="34457" y="8037"/>
                  </a:cubicBezTo>
                  <a:cubicBezTo>
                    <a:pt x="35243" y="8466"/>
                    <a:pt x="35981" y="8871"/>
                    <a:pt x="36731" y="9276"/>
                  </a:cubicBezTo>
                  <a:lnTo>
                    <a:pt x="36683" y="9407"/>
                  </a:lnTo>
                  <a:cubicBezTo>
                    <a:pt x="36576" y="9383"/>
                    <a:pt x="36469" y="9383"/>
                    <a:pt x="36374" y="9335"/>
                  </a:cubicBezTo>
                  <a:cubicBezTo>
                    <a:pt x="35707" y="8978"/>
                    <a:pt x="35017" y="8609"/>
                    <a:pt x="34350" y="8252"/>
                  </a:cubicBezTo>
                  <a:cubicBezTo>
                    <a:pt x="34243" y="8204"/>
                    <a:pt x="34124" y="8133"/>
                    <a:pt x="34040" y="8144"/>
                  </a:cubicBezTo>
                  <a:cubicBezTo>
                    <a:pt x="33743" y="8216"/>
                    <a:pt x="33445" y="8323"/>
                    <a:pt x="33064" y="8442"/>
                  </a:cubicBezTo>
                  <a:cubicBezTo>
                    <a:pt x="33302" y="8514"/>
                    <a:pt x="33457" y="8561"/>
                    <a:pt x="33600" y="8609"/>
                  </a:cubicBezTo>
                  <a:cubicBezTo>
                    <a:pt x="33600" y="8645"/>
                    <a:pt x="33600" y="8680"/>
                    <a:pt x="33588" y="8728"/>
                  </a:cubicBezTo>
                  <a:cubicBezTo>
                    <a:pt x="32933" y="8466"/>
                    <a:pt x="32326" y="8561"/>
                    <a:pt x="31671" y="8918"/>
                  </a:cubicBezTo>
                  <a:cubicBezTo>
                    <a:pt x="32135" y="9061"/>
                    <a:pt x="32564" y="9216"/>
                    <a:pt x="32981" y="9347"/>
                  </a:cubicBezTo>
                  <a:cubicBezTo>
                    <a:pt x="32885" y="9407"/>
                    <a:pt x="32814" y="9418"/>
                    <a:pt x="32742" y="9407"/>
                  </a:cubicBezTo>
                  <a:cubicBezTo>
                    <a:pt x="32350" y="9299"/>
                    <a:pt x="31969" y="9168"/>
                    <a:pt x="31576" y="9061"/>
                  </a:cubicBezTo>
                  <a:cubicBezTo>
                    <a:pt x="31421" y="9026"/>
                    <a:pt x="31207" y="9002"/>
                    <a:pt x="31040" y="9049"/>
                  </a:cubicBezTo>
                  <a:cubicBezTo>
                    <a:pt x="30242" y="9276"/>
                    <a:pt x="29433" y="9514"/>
                    <a:pt x="28635" y="9752"/>
                  </a:cubicBezTo>
                  <a:cubicBezTo>
                    <a:pt x="27932" y="9954"/>
                    <a:pt x="27254" y="10180"/>
                    <a:pt x="26480" y="10419"/>
                  </a:cubicBezTo>
                  <a:cubicBezTo>
                    <a:pt x="26849" y="10585"/>
                    <a:pt x="27147" y="10704"/>
                    <a:pt x="27444" y="10835"/>
                  </a:cubicBezTo>
                  <a:cubicBezTo>
                    <a:pt x="27432" y="10883"/>
                    <a:pt x="27397" y="10931"/>
                    <a:pt x="27385" y="10966"/>
                  </a:cubicBezTo>
                  <a:cubicBezTo>
                    <a:pt x="27111" y="10883"/>
                    <a:pt x="26837" y="10823"/>
                    <a:pt x="26599" y="10704"/>
                  </a:cubicBezTo>
                  <a:cubicBezTo>
                    <a:pt x="26254" y="10538"/>
                    <a:pt x="25944" y="10550"/>
                    <a:pt x="25599" y="10669"/>
                  </a:cubicBezTo>
                  <a:lnTo>
                    <a:pt x="16181" y="13526"/>
                  </a:lnTo>
                  <a:cubicBezTo>
                    <a:pt x="15478" y="13740"/>
                    <a:pt x="14764" y="13943"/>
                    <a:pt x="14014" y="14169"/>
                  </a:cubicBezTo>
                  <a:cubicBezTo>
                    <a:pt x="15347" y="14860"/>
                    <a:pt x="40505" y="24361"/>
                    <a:pt x="41279" y="24504"/>
                  </a:cubicBezTo>
                  <a:cubicBezTo>
                    <a:pt x="41505" y="24396"/>
                    <a:pt x="41636" y="24325"/>
                    <a:pt x="41779" y="24289"/>
                  </a:cubicBezTo>
                  <a:cubicBezTo>
                    <a:pt x="42279" y="24146"/>
                    <a:pt x="42768" y="23992"/>
                    <a:pt x="43351" y="23825"/>
                  </a:cubicBezTo>
                  <a:cubicBezTo>
                    <a:pt x="42232" y="23503"/>
                    <a:pt x="41208" y="23218"/>
                    <a:pt x="40184" y="22920"/>
                  </a:cubicBezTo>
                  <a:cubicBezTo>
                    <a:pt x="40196" y="22896"/>
                    <a:pt x="40196" y="22849"/>
                    <a:pt x="40208" y="22813"/>
                  </a:cubicBezTo>
                  <a:cubicBezTo>
                    <a:pt x="40327" y="22849"/>
                    <a:pt x="40446" y="22872"/>
                    <a:pt x="40553" y="22920"/>
                  </a:cubicBezTo>
                  <a:cubicBezTo>
                    <a:pt x="41446" y="23170"/>
                    <a:pt x="42339" y="23444"/>
                    <a:pt x="43232" y="23682"/>
                  </a:cubicBezTo>
                  <a:cubicBezTo>
                    <a:pt x="43422" y="23742"/>
                    <a:pt x="43684" y="23730"/>
                    <a:pt x="43875" y="23670"/>
                  </a:cubicBezTo>
                  <a:cubicBezTo>
                    <a:pt x="46077" y="22968"/>
                    <a:pt x="48268" y="22265"/>
                    <a:pt x="50471" y="21551"/>
                  </a:cubicBezTo>
                  <a:cubicBezTo>
                    <a:pt x="50507" y="21539"/>
                    <a:pt x="50554" y="21491"/>
                    <a:pt x="50614" y="21468"/>
                  </a:cubicBezTo>
                  <a:cubicBezTo>
                    <a:pt x="49923" y="21110"/>
                    <a:pt x="49268" y="20932"/>
                    <a:pt x="48613" y="20753"/>
                  </a:cubicBezTo>
                  <a:close/>
                  <a:moveTo>
                    <a:pt x="85606" y="36076"/>
                  </a:moveTo>
                  <a:cubicBezTo>
                    <a:pt x="85594" y="36065"/>
                    <a:pt x="85535" y="36005"/>
                    <a:pt x="85475" y="35969"/>
                  </a:cubicBezTo>
                  <a:cubicBezTo>
                    <a:pt x="84868" y="35553"/>
                    <a:pt x="84237" y="35136"/>
                    <a:pt x="83630" y="34719"/>
                  </a:cubicBezTo>
                  <a:cubicBezTo>
                    <a:pt x="81189" y="33052"/>
                    <a:pt x="78760" y="31385"/>
                    <a:pt x="76319" y="29742"/>
                  </a:cubicBezTo>
                  <a:cubicBezTo>
                    <a:pt x="76236" y="29683"/>
                    <a:pt x="76117" y="29695"/>
                    <a:pt x="75974" y="29659"/>
                  </a:cubicBezTo>
                  <a:cubicBezTo>
                    <a:pt x="76069" y="30671"/>
                    <a:pt x="75581" y="31254"/>
                    <a:pt x="74783" y="31600"/>
                  </a:cubicBezTo>
                  <a:cubicBezTo>
                    <a:pt x="74307" y="31802"/>
                    <a:pt x="73855" y="32028"/>
                    <a:pt x="73331" y="32183"/>
                  </a:cubicBezTo>
                  <a:cubicBezTo>
                    <a:pt x="71664" y="32671"/>
                    <a:pt x="70009" y="33231"/>
                    <a:pt x="68378" y="33802"/>
                  </a:cubicBezTo>
                  <a:cubicBezTo>
                    <a:pt x="65878" y="34648"/>
                    <a:pt x="63389" y="35553"/>
                    <a:pt x="60877" y="36374"/>
                  </a:cubicBezTo>
                  <a:cubicBezTo>
                    <a:pt x="59591" y="36791"/>
                    <a:pt x="58281" y="37088"/>
                    <a:pt x="56984" y="37493"/>
                  </a:cubicBezTo>
                  <a:cubicBezTo>
                    <a:pt x="55722" y="37898"/>
                    <a:pt x="54412" y="38136"/>
                    <a:pt x="53221" y="38803"/>
                  </a:cubicBezTo>
                  <a:cubicBezTo>
                    <a:pt x="52793" y="39053"/>
                    <a:pt x="52269" y="39172"/>
                    <a:pt x="51792" y="39327"/>
                  </a:cubicBezTo>
                  <a:cubicBezTo>
                    <a:pt x="50078" y="39863"/>
                    <a:pt x="48375" y="40339"/>
                    <a:pt x="46673" y="40898"/>
                  </a:cubicBezTo>
                  <a:cubicBezTo>
                    <a:pt x="44506" y="41625"/>
                    <a:pt x="42339" y="42422"/>
                    <a:pt x="40172" y="43173"/>
                  </a:cubicBezTo>
                  <a:cubicBezTo>
                    <a:pt x="40065" y="43208"/>
                    <a:pt x="39946" y="43232"/>
                    <a:pt x="39839" y="43268"/>
                  </a:cubicBezTo>
                  <a:cubicBezTo>
                    <a:pt x="39827" y="43232"/>
                    <a:pt x="39827" y="43196"/>
                    <a:pt x="39815" y="43161"/>
                  </a:cubicBezTo>
                  <a:cubicBezTo>
                    <a:pt x="41232" y="42672"/>
                    <a:pt x="42637" y="42161"/>
                    <a:pt x="44053" y="41684"/>
                  </a:cubicBezTo>
                  <a:cubicBezTo>
                    <a:pt x="45470" y="41196"/>
                    <a:pt x="46887" y="40708"/>
                    <a:pt x="48316" y="40244"/>
                  </a:cubicBezTo>
                  <a:cubicBezTo>
                    <a:pt x="49721" y="39779"/>
                    <a:pt x="51173" y="39363"/>
                    <a:pt x="52578" y="38934"/>
                  </a:cubicBezTo>
                  <a:cubicBezTo>
                    <a:pt x="47578" y="40101"/>
                    <a:pt x="42779" y="41899"/>
                    <a:pt x="37934" y="43589"/>
                  </a:cubicBezTo>
                  <a:cubicBezTo>
                    <a:pt x="37815" y="43637"/>
                    <a:pt x="37695" y="43685"/>
                    <a:pt x="37541" y="43744"/>
                  </a:cubicBezTo>
                  <a:cubicBezTo>
                    <a:pt x="37624" y="43756"/>
                    <a:pt x="37660" y="43768"/>
                    <a:pt x="37684" y="43756"/>
                  </a:cubicBezTo>
                  <a:cubicBezTo>
                    <a:pt x="39124" y="43565"/>
                    <a:pt x="40589" y="43387"/>
                    <a:pt x="42029" y="43173"/>
                  </a:cubicBezTo>
                  <a:cubicBezTo>
                    <a:pt x="45363" y="42696"/>
                    <a:pt x="48697" y="42220"/>
                    <a:pt x="52031" y="41732"/>
                  </a:cubicBezTo>
                  <a:cubicBezTo>
                    <a:pt x="53519" y="41506"/>
                    <a:pt x="54995" y="41327"/>
                    <a:pt x="56472" y="41065"/>
                  </a:cubicBezTo>
                  <a:cubicBezTo>
                    <a:pt x="59031" y="40601"/>
                    <a:pt x="61567" y="40065"/>
                    <a:pt x="64127" y="39625"/>
                  </a:cubicBezTo>
                  <a:cubicBezTo>
                    <a:pt x="66735" y="39160"/>
                    <a:pt x="69354" y="38743"/>
                    <a:pt x="71962" y="38303"/>
                  </a:cubicBezTo>
                  <a:cubicBezTo>
                    <a:pt x="76534" y="37565"/>
                    <a:pt x="81070" y="36827"/>
                    <a:pt x="85606" y="36076"/>
                  </a:cubicBezTo>
                  <a:close/>
                  <a:moveTo>
                    <a:pt x="30540" y="36255"/>
                  </a:moveTo>
                  <a:cubicBezTo>
                    <a:pt x="30540" y="36291"/>
                    <a:pt x="30528" y="36326"/>
                    <a:pt x="30528" y="36362"/>
                  </a:cubicBezTo>
                  <a:cubicBezTo>
                    <a:pt x="30397" y="36326"/>
                    <a:pt x="30254" y="36315"/>
                    <a:pt x="30135" y="36267"/>
                  </a:cubicBezTo>
                  <a:cubicBezTo>
                    <a:pt x="29230" y="35886"/>
                    <a:pt x="28325" y="35493"/>
                    <a:pt x="27420" y="35100"/>
                  </a:cubicBezTo>
                  <a:cubicBezTo>
                    <a:pt x="27325" y="35053"/>
                    <a:pt x="27218" y="34993"/>
                    <a:pt x="27123" y="34993"/>
                  </a:cubicBezTo>
                  <a:cubicBezTo>
                    <a:pt x="26408" y="35053"/>
                    <a:pt x="25694" y="35124"/>
                    <a:pt x="24980" y="35195"/>
                  </a:cubicBezTo>
                  <a:lnTo>
                    <a:pt x="24980" y="35255"/>
                  </a:lnTo>
                  <a:cubicBezTo>
                    <a:pt x="25480" y="35469"/>
                    <a:pt x="25992" y="35684"/>
                    <a:pt x="26492" y="35898"/>
                  </a:cubicBezTo>
                  <a:cubicBezTo>
                    <a:pt x="26480" y="35945"/>
                    <a:pt x="26468" y="35969"/>
                    <a:pt x="26444" y="36017"/>
                  </a:cubicBezTo>
                  <a:cubicBezTo>
                    <a:pt x="26373" y="36005"/>
                    <a:pt x="26301" y="36005"/>
                    <a:pt x="26242" y="35969"/>
                  </a:cubicBezTo>
                  <a:cubicBezTo>
                    <a:pt x="25718" y="35767"/>
                    <a:pt x="25218" y="35553"/>
                    <a:pt x="24682" y="35362"/>
                  </a:cubicBezTo>
                  <a:cubicBezTo>
                    <a:pt x="24468" y="35291"/>
                    <a:pt x="24229" y="35291"/>
                    <a:pt x="24003" y="35243"/>
                  </a:cubicBezTo>
                  <a:cubicBezTo>
                    <a:pt x="23991" y="35291"/>
                    <a:pt x="23991" y="35314"/>
                    <a:pt x="23979" y="35362"/>
                  </a:cubicBezTo>
                  <a:lnTo>
                    <a:pt x="27682" y="36969"/>
                  </a:lnTo>
                  <a:lnTo>
                    <a:pt x="27635" y="37100"/>
                  </a:lnTo>
                  <a:cubicBezTo>
                    <a:pt x="27504" y="37077"/>
                    <a:pt x="27373" y="37041"/>
                    <a:pt x="27242" y="36993"/>
                  </a:cubicBezTo>
                  <a:cubicBezTo>
                    <a:pt x="26051" y="36493"/>
                    <a:pt x="24872" y="35969"/>
                    <a:pt x="23682" y="35481"/>
                  </a:cubicBezTo>
                  <a:cubicBezTo>
                    <a:pt x="23467" y="35386"/>
                    <a:pt x="23206" y="35410"/>
                    <a:pt x="22979" y="35362"/>
                  </a:cubicBezTo>
                  <a:cubicBezTo>
                    <a:pt x="22967" y="35410"/>
                    <a:pt x="22956" y="35457"/>
                    <a:pt x="22956" y="35493"/>
                  </a:cubicBezTo>
                  <a:cubicBezTo>
                    <a:pt x="24896" y="36374"/>
                    <a:pt x="26837" y="37267"/>
                    <a:pt x="28790" y="38148"/>
                  </a:cubicBezTo>
                  <a:cubicBezTo>
                    <a:pt x="28766" y="38184"/>
                    <a:pt x="28754" y="38220"/>
                    <a:pt x="28742" y="38267"/>
                  </a:cubicBezTo>
                  <a:cubicBezTo>
                    <a:pt x="28635" y="38220"/>
                    <a:pt x="28516" y="38208"/>
                    <a:pt x="28409" y="38148"/>
                  </a:cubicBezTo>
                  <a:cubicBezTo>
                    <a:pt x="26551" y="37291"/>
                    <a:pt x="24706" y="36434"/>
                    <a:pt x="22848" y="35588"/>
                  </a:cubicBezTo>
                  <a:cubicBezTo>
                    <a:pt x="22670" y="35493"/>
                    <a:pt x="22444" y="35493"/>
                    <a:pt x="22241" y="35457"/>
                  </a:cubicBezTo>
                  <a:lnTo>
                    <a:pt x="22194" y="35588"/>
                  </a:lnTo>
                  <a:cubicBezTo>
                    <a:pt x="23682" y="36267"/>
                    <a:pt x="25170" y="36946"/>
                    <a:pt x="26658" y="37624"/>
                  </a:cubicBezTo>
                  <a:cubicBezTo>
                    <a:pt x="26646" y="37648"/>
                    <a:pt x="26623" y="37684"/>
                    <a:pt x="26611" y="37731"/>
                  </a:cubicBezTo>
                  <a:cubicBezTo>
                    <a:pt x="26444" y="37672"/>
                    <a:pt x="26265" y="37624"/>
                    <a:pt x="26111" y="37553"/>
                  </a:cubicBezTo>
                  <a:cubicBezTo>
                    <a:pt x="24753" y="36922"/>
                    <a:pt x="23396" y="36279"/>
                    <a:pt x="22027" y="35672"/>
                  </a:cubicBezTo>
                  <a:cubicBezTo>
                    <a:pt x="21824" y="35588"/>
                    <a:pt x="21586" y="35588"/>
                    <a:pt x="21360" y="35541"/>
                  </a:cubicBezTo>
                  <a:cubicBezTo>
                    <a:pt x="21348" y="35588"/>
                    <a:pt x="21348" y="35612"/>
                    <a:pt x="21324" y="35660"/>
                  </a:cubicBezTo>
                  <a:cubicBezTo>
                    <a:pt x="21955" y="35981"/>
                    <a:pt x="22575" y="36303"/>
                    <a:pt x="23206" y="36624"/>
                  </a:cubicBezTo>
                  <a:cubicBezTo>
                    <a:pt x="23194" y="36672"/>
                    <a:pt x="23170" y="36696"/>
                    <a:pt x="23158" y="36743"/>
                  </a:cubicBezTo>
                  <a:cubicBezTo>
                    <a:pt x="23039" y="36719"/>
                    <a:pt x="22908" y="36696"/>
                    <a:pt x="22801" y="36648"/>
                  </a:cubicBezTo>
                  <a:cubicBezTo>
                    <a:pt x="22194" y="36350"/>
                    <a:pt x="21598" y="36029"/>
                    <a:pt x="21003" y="35731"/>
                  </a:cubicBezTo>
                  <a:cubicBezTo>
                    <a:pt x="20872" y="35672"/>
                    <a:pt x="20705" y="35660"/>
                    <a:pt x="20539" y="35624"/>
                  </a:cubicBezTo>
                  <a:cubicBezTo>
                    <a:pt x="20527" y="35660"/>
                    <a:pt x="20527" y="35684"/>
                    <a:pt x="20515" y="35731"/>
                  </a:cubicBezTo>
                  <a:cubicBezTo>
                    <a:pt x="21777" y="36350"/>
                    <a:pt x="23039" y="36958"/>
                    <a:pt x="24289" y="37553"/>
                  </a:cubicBezTo>
                  <a:cubicBezTo>
                    <a:pt x="24277" y="37589"/>
                    <a:pt x="24265" y="37624"/>
                    <a:pt x="24241" y="37672"/>
                  </a:cubicBezTo>
                  <a:cubicBezTo>
                    <a:pt x="24099" y="37624"/>
                    <a:pt x="23944" y="37589"/>
                    <a:pt x="23813" y="37541"/>
                  </a:cubicBezTo>
                  <a:cubicBezTo>
                    <a:pt x="22622" y="36981"/>
                    <a:pt x="21443" y="36422"/>
                    <a:pt x="20253" y="35850"/>
                  </a:cubicBezTo>
                  <a:cubicBezTo>
                    <a:pt x="20122" y="35791"/>
                    <a:pt x="19991" y="35767"/>
                    <a:pt x="19836" y="35731"/>
                  </a:cubicBezTo>
                  <a:cubicBezTo>
                    <a:pt x="20122" y="35969"/>
                    <a:pt x="20431" y="36124"/>
                    <a:pt x="20729" y="36303"/>
                  </a:cubicBezTo>
                  <a:cubicBezTo>
                    <a:pt x="22741" y="37493"/>
                    <a:pt x="24861" y="38470"/>
                    <a:pt x="27004" y="39398"/>
                  </a:cubicBezTo>
                  <a:cubicBezTo>
                    <a:pt x="27313" y="39529"/>
                    <a:pt x="27635" y="39672"/>
                    <a:pt x="27980" y="39744"/>
                  </a:cubicBezTo>
                  <a:cubicBezTo>
                    <a:pt x="29718" y="40077"/>
                    <a:pt x="31445" y="40041"/>
                    <a:pt x="33159" y="39541"/>
                  </a:cubicBezTo>
                  <a:cubicBezTo>
                    <a:pt x="34933" y="39041"/>
                    <a:pt x="36683" y="38470"/>
                    <a:pt x="38446" y="37922"/>
                  </a:cubicBezTo>
                  <a:cubicBezTo>
                    <a:pt x="38969" y="37755"/>
                    <a:pt x="39481" y="37565"/>
                    <a:pt x="40112" y="37362"/>
                  </a:cubicBezTo>
                  <a:cubicBezTo>
                    <a:pt x="39577" y="37136"/>
                    <a:pt x="39148" y="36958"/>
                    <a:pt x="38707" y="36779"/>
                  </a:cubicBezTo>
                  <a:cubicBezTo>
                    <a:pt x="38731" y="36743"/>
                    <a:pt x="38743" y="36707"/>
                    <a:pt x="38755" y="36672"/>
                  </a:cubicBezTo>
                  <a:cubicBezTo>
                    <a:pt x="38850" y="36707"/>
                    <a:pt x="38934" y="36719"/>
                    <a:pt x="39029" y="36743"/>
                  </a:cubicBezTo>
                  <a:cubicBezTo>
                    <a:pt x="39339" y="36862"/>
                    <a:pt x="39648" y="37005"/>
                    <a:pt x="39958" y="37124"/>
                  </a:cubicBezTo>
                  <a:cubicBezTo>
                    <a:pt x="40398" y="37279"/>
                    <a:pt x="40541" y="37267"/>
                    <a:pt x="40970" y="36981"/>
                  </a:cubicBezTo>
                  <a:cubicBezTo>
                    <a:pt x="40172" y="36600"/>
                    <a:pt x="39386" y="36231"/>
                    <a:pt x="38588" y="35850"/>
                  </a:cubicBezTo>
                  <a:cubicBezTo>
                    <a:pt x="38612" y="35815"/>
                    <a:pt x="38636" y="35767"/>
                    <a:pt x="38648" y="35731"/>
                  </a:cubicBezTo>
                  <a:cubicBezTo>
                    <a:pt x="38755" y="35767"/>
                    <a:pt x="38862" y="35815"/>
                    <a:pt x="38946" y="35838"/>
                  </a:cubicBezTo>
                  <a:cubicBezTo>
                    <a:pt x="39624" y="36148"/>
                    <a:pt x="40303" y="36446"/>
                    <a:pt x="40958" y="36791"/>
                  </a:cubicBezTo>
                  <a:cubicBezTo>
                    <a:pt x="41374" y="37017"/>
                    <a:pt x="41684" y="36779"/>
                    <a:pt x="42077" y="36660"/>
                  </a:cubicBezTo>
                  <a:cubicBezTo>
                    <a:pt x="41470" y="36350"/>
                    <a:pt x="40910" y="36076"/>
                    <a:pt x="40362" y="35791"/>
                  </a:cubicBezTo>
                  <a:cubicBezTo>
                    <a:pt x="40374" y="35755"/>
                    <a:pt x="40410" y="35719"/>
                    <a:pt x="40422" y="35672"/>
                  </a:cubicBezTo>
                  <a:cubicBezTo>
                    <a:pt x="40517" y="35707"/>
                    <a:pt x="40601" y="35755"/>
                    <a:pt x="40696" y="35791"/>
                  </a:cubicBezTo>
                  <a:cubicBezTo>
                    <a:pt x="41053" y="35969"/>
                    <a:pt x="41434" y="36124"/>
                    <a:pt x="41779" y="36350"/>
                  </a:cubicBezTo>
                  <a:cubicBezTo>
                    <a:pt x="42256" y="36660"/>
                    <a:pt x="42684" y="36517"/>
                    <a:pt x="43149" y="36267"/>
                  </a:cubicBezTo>
                  <a:cubicBezTo>
                    <a:pt x="42779" y="36124"/>
                    <a:pt x="42434" y="35993"/>
                    <a:pt x="42089" y="35838"/>
                  </a:cubicBezTo>
                  <a:cubicBezTo>
                    <a:pt x="42101" y="35815"/>
                    <a:pt x="42125" y="35767"/>
                    <a:pt x="42136" y="35731"/>
                  </a:cubicBezTo>
                  <a:cubicBezTo>
                    <a:pt x="42422" y="35838"/>
                    <a:pt x="42720" y="35934"/>
                    <a:pt x="42982" y="36065"/>
                  </a:cubicBezTo>
                  <a:cubicBezTo>
                    <a:pt x="43399" y="36291"/>
                    <a:pt x="43744" y="36112"/>
                    <a:pt x="44113" y="35934"/>
                  </a:cubicBezTo>
                  <a:cubicBezTo>
                    <a:pt x="43827" y="35815"/>
                    <a:pt x="43577" y="35707"/>
                    <a:pt x="43327" y="35588"/>
                  </a:cubicBezTo>
                  <a:cubicBezTo>
                    <a:pt x="43589" y="35612"/>
                    <a:pt x="43827" y="35719"/>
                    <a:pt x="44089" y="35791"/>
                  </a:cubicBezTo>
                  <a:cubicBezTo>
                    <a:pt x="44220" y="35838"/>
                    <a:pt x="44387" y="35850"/>
                    <a:pt x="44506" y="35815"/>
                  </a:cubicBezTo>
                  <a:cubicBezTo>
                    <a:pt x="48983" y="34291"/>
                    <a:pt x="53459" y="32755"/>
                    <a:pt x="57936" y="31231"/>
                  </a:cubicBezTo>
                  <a:cubicBezTo>
                    <a:pt x="58031" y="31195"/>
                    <a:pt x="58103" y="31147"/>
                    <a:pt x="58198" y="31123"/>
                  </a:cubicBezTo>
                  <a:cubicBezTo>
                    <a:pt x="58198" y="31112"/>
                    <a:pt x="58174" y="31088"/>
                    <a:pt x="58174" y="31076"/>
                  </a:cubicBezTo>
                  <a:cubicBezTo>
                    <a:pt x="56626" y="31183"/>
                    <a:pt x="55079" y="31302"/>
                    <a:pt x="53531" y="31409"/>
                  </a:cubicBezTo>
                  <a:lnTo>
                    <a:pt x="53531" y="31457"/>
                  </a:lnTo>
                  <a:cubicBezTo>
                    <a:pt x="53805" y="31600"/>
                    <a:pt x="54067" y="31719"/>
                    <a:pt x="54340" y="31850"/>
                  </a:cubicBezTo>
                  <a:cubicBezTo>
                    <a:pt x="54031" y="31802"/>
                    <a:pt x="53745" y="31707"/>
                    <a:pt x="53471" y="31564"/>
                  </a:cubicBezTo>
                  <a:cubicBezTo>
                    <a:pt x="53197" y="31421"/>
                    <a:pt x="52900" y="31385"/>
                    <a:pt x="52519" y="31493"/>
                  </a:cubicBezTo>
                  <a:cubicBezTo>
                    <a:pt x="52864" y="31659"/>
                    <a:pt x="53138" y="31790"/>
                    <a:pt x="53412" y="31921"/>
                  </a:cubicBezTo>
                  <a:cubicBezTo>
                    <a:pt x="52793" y="31885"/>
                    <a:pt x="52304" y="31314"/>
                    <a:pt x="51554" y="31552"/>
                  </a:cubicBezTo>
                  <a:cubicBezTo>
                    <a:pt x="51983" y="31778"/>
                    <a:pt x="52376" y="31981"/>
                    <a:pt x="52745" y="32195"/>
                  </a:cubicBezTo>
                  <a:cubicBezTo>
                    <a:pt x="52733" y="32219"/>
                    <a:pt x="52721" y="32266"/>
                    <a:pt x="52685" y="32302"/>
                  </a:cubicBezTo>
                  <a:cubicBezTo>
                    <a:pt x="52340" y="32124"/>
                    <a:pt x="51983" y="31969"/>
                    <a:pt x="51661" y="31778"/>
                  </a:cubicBezTo>
                  <a:cubicBezTo>
                    <a:pt x="51292" y="31552"/>
                    <a:pt x="50911" y="31528"/>
                    <a:pt x="50411" y="31612"/>
                  </a:cubicBezTo>
                  <a:cubicBezTo>
                    <a:pt x="51019" y="31969"/>
                    <a:pt x="51554" y="32278"/>
                    <a:pt x="52090" y="32576"/>
                  </a:cubicBezTo>
                  <a:lnTo>
                    <a:pt x="52042" y="32671"/>
                  </a:lnTo>
                  <a:cubicBezTo>
                    <a:pt x="51947" y="32624"/>
                    <a:pt x="51828" y="32600"/>
                    <a:pt x="51721" y="32552"/>
                  </a:cubicBezTo>
                  <a:cubicBezTo>
                    <a:pt x="51292" y="32314"/>
                    <a:pt x="50852" y="32088"/>
                    <a:pt x="50459" y="31802"/>
                  </a:cubicBezTo>
                  <a:cubicBezTo>
                    <a:pt x="50042" y="31504"/>
                    <a:pt x="49602" y="31659"/>
                    <a:pt x="49173" y="31719"/>
                  </a:cubicBezTo>
                  <a:cubicBezTo>
                    <a:pt x="49876" y="32112"/>
                    <a:pt x="50554" y="32516"/>
                    <a:pt x="51257" y="32921"/>
                  </a:cubicBezTo>
                  <a:lnTo>
                    <a:pt x="51209" y="33017"/>
                  </a:lnTo>
                  <a:cubicBezTo>
                    <a:pt x="51114" y="32969"/>
                    <a:pt x="50995" y="32921"/>
                    <a:pt x="50899" y="32874"/>
                  </a:cubicBezTo>
                  <a:cubicBezTo>
                    <a:pt x="50411" y="32612"/>
                    <a:pt x="49899" y="32362"/>
                    <a:pt x="49459" y="32040"/>
                  </a:cubicBezTo>
                  <a:cubicBezTo>
                    <a:pt x="49006" y="31731"/>
                    <a:pt x="48590" y="31707"/>
                    <a:pt x="48137" y="32040"/>
                  </a:cubicBezTo>
                  <a:cubicBezTo>
                    <a:pt x="48756" y="32386"/>
                    <a:pt x="49387" y="32731"/>
                    <a:pt x="49995" y="33076"/>
                  </a:cubicBezTo>
                  <a:cubicBezTo>
                    <a:pt x="49983" y="33100"/>
                    <a:pt x="49959" y="33124"/>
                    <a:pt x="49959" y="33159"/>
                  </a:cubicBezTo>
                  <a:cubicBezTo>
                    <a:pt x="49864" y="33112"/>
                    <a:pt x="49745" y="33088"/>
                    <a:pt x="49637" y="33028"/>
                  </a:cubicBezTo>
                  <a:cubicBezTo>
                    <a:pt x="49161" y="32778"/>
                    <a:pt x="48673" y="32516"/>
                    <a:pt x="48185" y="32255"/>
                  </a:cubicBezTo>
                  <a:cubicBezTo>
                    <a:pt x="47947" y="32124"/>
                    <a:pt x="47756" y="32088"/>
                    <a:pt x="47506" y="32278"/>
                  </a:cubicBezTo>
                  <a:cubicBezTo>
                    <a:pt x="47756" y="32433"/>
                    <a:pt x="47994" y="32576"/>
                    <a:pt x="48232" y="32731"/>
                  </a:cubicBezTo>
                  <a:cubicBezTo>
                    <a:pt x="47947" y="32659"/>
                    <a:pt x="47709" y="32540"/>
                    <a:pt x="47470" y="32397"/>
                  </a:cubicBezTo>
                  <a:cubicBezTo>
                    <a:pt x="47173" y="32243"/>
                    <a:pt x="46970" y="32457"/>
                    <a:pt x="46637" y="32540"/>
                  </a:cubicBezTo>
                  <a:cubicBezTo>
                    <a:pt x="47197" y="32814"/>
                    <a:pt x="47637" y="33052"/>
                    <a:pt x="48090" y="33278"/>
                  </a:cubicBezTo>
                  <a:lnTo>
                    <a:pt x="48042" y="33374"/>
                  </a:lnTo>
                  <a:cubicBezTo>
                    <a:pt x="47649" y="33171"/>
                    <a:pt x="47256" y="33017"/>
                    <a:pt x="46863" y="32790"/>
                  </a:cubicBezTo>
                  <a:cubicBezTo>
                    <a:pt x="46554" y="32612"/>
                    <a:pt x="46292" y="32600"/>
                    <a:pt x="45970" y="32802"/>
                  </a:cubicBezTo>
                  <a:lnTo>
                    <a:pt x="47673" y="33790"/>
                  </a:lnTo>
                  <a:lnTo>
                    <a:pt x="47625" y="33874"/>
                  </a:lnTo>
                  <a:cubicBezTo>
                    <a:pt x="47518" y="33826"/>
                    <a:pt x="47435" y="33802"/>
                    <a:pt x="47328" y="33755"/>
                  </a:cubicBezTo>
                  <a:cubicBezTo>
                    <a:pt x="46947" y="33552"/>
                    <a:pt x="46554" y="33326"/>
                    <a:pt x="46173" y="33100"/>
                  </a:cubicBezTo>
                  <a:cubicBezTo>
                    <a:pt x="45637" y="32802"/>
                    <a:pt x="45601" y="32802"/>
                    <a:pt x="45006" y="33112"/>
                  </a:cubicBezTo>
                  <a:cubicBezTo>
                    <a:pt x="45637" y="33445"/>
                    <a:pt x="46244" y="33767"/>
                    <a:pt x="46851" y="34088"/>
                  </a:cubicBezTo>
                  <a:cubicBezTo>
                    <a:pt x="46839" y="34112"/>
                    <a:pt x="46839" y="34148"/>
                    <a:pt x="46828" y="34171"/>
                  </a:cubicBezTo>
                  <a:cubicBezTo>
                    <a:pt x="46708" y="34148"/>
                    <a:pt x="46566" y="34124"/>
                    <a:pt x="46470" y="34064"/>
                  </a:cubicBezTo>
                  <a:cubicBezTo>
                    <a:pt x="45970" y="33814"/>
                    <a:pt x="45482" y="33529"/>
                    <a:pt x="44994" y="33290"/>
                  </a:cubicBezTo>
                  <a:cubicBezTo>
                    <a:pt x="44815" y="33207"/>
                    <a:pt x="44601" y="33207"/>
                    <a:pt x="44411" y="33159"/>
                  </a:cubicBezTo>
                  <a:cubicBezTo>
                    <a:pt x="44399" y="33207"/>
                    <a:pt x="44387" y="33231"/>
                    <a:pt x="44387" y="33278"/>
                  </a:cubicBezTo>
                  <a:cubicBezTo>
                    <a:pt x="44625" y="33445"/>
                    <a:pt x="44863" y="33588"/>
                    <a:pt x="45101" y="33755"/>
                  </a:cubicBezTo>
                  <a:cubicBezTo>
                    <a:pt x="44565" y="33743"/>
                    <a:pt x="44161" y="33040"/>
                    <a:pt x="43530" y="33552"/>
                  </a:cubicBezTo>
                  <a:cubicBezTo>
                    <a:pt x="44172" y="33862"/>
                    <a:pt x="44780" y="34171"/>
                    <a:pt x="45411" y="34481"/>
                  </a:cubicBezTo>
                  <a:cubicBezTo>
                    <a:pt x="45399" y="34517"/>
                    <a:pt x="45375" y="34564"/>
                    <a:pt x="45363" y="34588"/>
                  </a:cubicBezTo>
                  <a:cubicBezTo>
                    <a:pt x="45244" y="34541"/>
                    <a:pt x="45113" y="34517"/>
                    <a:pt x="44994" y="34469"/>
                  </a:cubicBezTo>
                  <a:cubicBezTo>
                    <a:pt x="44482" y="34219"/>
                    <a:pt x="43970" y="33981"/>
                    <a:pt x="43470" y="33707"/>
                  </a:cubicBezTo>
                  <a:cubicBezTo>
                    <a:pt x="43160" y="33529"/>
                    <a:pt x="42898" y="33636"/>
                    <a:pt x="42565" y="33755"/>
                  </a:cubicBezTo>
                  <a:cubicBezTo>
                    <a:pt x="43041" y="33981"/>
                    <a:pt x="43458" y="34183"/>
                    <a:pt x="43875" y="34398"/>
                  </a:cubicBezTo>
                  <a:cubicBezTo>
                    <a:pt x="43863" y="34421"/>
                    <a:pt x="43839" y="34469"/>
                    <a:pt x="43827" y="34505"/>
                  </a:cubicBezTo>
                  <a:cubicBezTo>
                    <a:pt x="43089" y="34386"/>
                    <a:pt x="42494" y="33695"/>
                    <a:pt x="41565" y="33862"/>
                  </a:cubicBezTo>
                  <a:cubicBezTo>
                    <a:pt x="42291" y="34219"/>
                    <a:pt x="42934" y="34529"/>
                    <a:pt x="43577" y="34838"/>
                  </a:cubicBezTo>
                  <a:lnTo>
                    <a:pt x="43530" y="34981"/>
                  </a:lnTo>
                  <a:cubicBezTo>
                    <a:pt x="43410" y="34945"/>
                    <a:pt x="43268" y="34922"/>
                    <a:pt x="43160" y="34874"/>
                  </a:cubicBezTo>
                  <a:cubicBezTo>
                    <a:pt x="42267" y="34445"/>
                    <a:pt x="41374" y="33993"/>
                    <a:pt x="40470" y="33564"/>
                  </a:cubicBezTo>
                  <a:cubicBezTo>
                    <a:pt x="40303" y="33493"/>
                    <a:pt x="40101" y="33517"/>
                    <a:pt x="39898" y="33493"/>
                  </a:cubicBezTo>
                  <a:cubicBezTo>
                    <a:pt x="39898" y="33517"/>
                    <a:pt x="39886" y="33564"/>
                    <a:pt x="39886" y="33588"/>
                  </a:cubicBezTo>
                  <a:cubicBezTo>
                    <a:pt x="40398" y="33862"/>
                    <a:pt x="40910" y="34124"/>
                    <a:pt x="41422" y="34398"/>
                  </a:cubicBezTo>
                  <a:cubicBezTo>
                    <a:pt x="41398" y="34445"/>
                    <a:pt x="41386" y="34469"/>
                    <a:pt x="41363" y="34517"/>
                  </a:cubicBezTo>
                  <a:cubicBezTo>
                    <a:pt x="41255" y="34469"/>
                    <a:pt x="41172" y="34445"/>
                    <a:pt x="41065" y="34398"/>
                  </a:cubicBezTo>
                  <a:cubicBezTo>
                    <a:pt x="40636" y="34183"/>
                    <a:pt x="40184" y="33969"/>
                    <a:pt x="39755" y="33743"/>
                  </a:cubicBezTo>
                  <a:cubicBezTo>
                    <a:pt x="39398" y="33564"/>
                    <a:pt x="39350" y="33564"/>
                    <a:pt x="38934" y="33743"/>
                  </a:cubicBezTo>
                  <a:cubicBezTo>
                    <a:pt x="39839" y="34148"/>
                    <a:pt x="40732" y="34541"/>
                    <a:pt x="41613" y="34945"/>
                  </a:cubicBezTo>
                  <a:lnTo>
                    <a:pt x="41565" y="35041"/>
                  </a:lnTo>
                  <a:cubicBezTo>
                    <a:pt x="41446" y="34993"/>
                    <a:pt x="41315" y="34957"/>
                    <a:pt x="41196" y="34922"/>
                  </a:cubicBezTo>
                  <a:cubicBezTo>
                    <a:pt x="40482" y="34588"/>
                    <a:pt x="39743" y="34291"/>
                    <a:pt x="39041" y="33933"/>
                  </a:cubicBezTo>
                  <a:cubicBezTo>
                    <a:pt x="38636" y="33731"/>
                    <a:pt x="38267" y="33731"/>
                    <a:pt x="37791" y="33874"/>
                  </a:cubicBezTo>
                  <a:cubicBezTo>
                    <a:pt x="39100" y="34421"/>
                    <a:pt x="40351" y="34945"/>
                    <a:pt x="41613" y="35469"/>
                  </a:cubicBezTo>
                  <a:cubicBezTo>
                    <a:pt x="41601" y="35517"/>
                    <a:pt x="41589" y="35541"/>
                    <a:pt x="41565" y="35588"/>
                  </a:cubicBezTo>
                  <a:cubicBezTo>
                    <a:pt x="41434" y="35541"/>
                    <a:pt x="41291" y="35517"/>
                    <a:pt x="41148" y="35457"/>
                  </a:cubicBezTo>
                  <a:cubicBezTo>
                    <a:pt x="40005" y="34981"/>
                    <a:pt x="38862" y="34481"/>
                    <a:pt x="37719" y="34029"/>
                  </a:cubicBezTo>
                  <a:cubicBezTo>
                    <a:pt x="37457" y="33921"/>
                    <a:pt x="37148" y="33933"/>
                    <a:pt x="36862" y="33886"/>
                  </a:cubicBezTo>
                  <a:cubicBezTo>
                    <a:pt x="36850" y="33933"/>
                    <a:pt x="36850" y="33981"/>
                    <a:pt x="36838" y="34029"/>
                  </a:cubicBezTo>
                  <a:cubicBezTo>
                    <a:pt x="37362" y="34279"/>
                    <a:pt x="37874" y="34517"/>
                    <a:pt x="38386" y="34767"/>
                  </a:cubicBezTo>
                  <a:cubicBezTo>
                    <a:pt x="38374" y="34802"/>
                    <a:pt x="38350" y="34826"/>
                    <a:pt x="38338" y="34874"/>
                  </a:cubicBezTo>
                  <a:cubicBezTo>
                    <a:pt x="37957" y="34695"/>
                    <a:pt x="37517" y="34541"/>
                    <a:pt x="37160" y="34302"/>
                  </a:cubicBezTo>
                  <a:cubicBezTo>
                    <a:pt x="36612" y="33969"/>
                    <a:pt x="36064" y="34005"/>
                    <a:pt x="35457" y="34207"/>
                  </a:cubicBezTo>
                  <a:cubicBezTo>
                    <a:pt x="36410" y="34576"/>
                    <a:pt x="37374" y="34933"/>
                    <a:pt x="38326" y="35303"/>
                  </a:cubicBezTo>
                  <a:cubicBezTo>
                    <a:pt x="38315" y="35338"/>
                    <a:pt x="38315" y="35362"/>
                    <a:pt x="38291" y="35398"/>
                  </a:cubicBezTo>
                  <a:cubicBezTo>
                    <a:pt x="38219" y="35374"/>
                    <a:pt x="38148" y="35374"/>
                    <a:pt x="38088" y="35362"/>
                  </a:cubicBezTo>
                  <a:cubicBezTo>
                    <a:pt x="37303" y="35064"/>
                    <a:pt x="36493" y="34802"/>
                    <a:pt x="35707" y="34457"/>
                  </a:cubicBezTo>
                  <a:cubicBezTo>
                    <a:pt x="35255" y="34267"/>
                    <a:pt x="34826" y="34148"/>
                    <a:pt x="34338" y="34231"/>
                  </a:cubicBezTo>
                  <a:cubicBezTo>
                    <a:pt x="33731" y="34338"/>
                    <a:pt x="33112" y="34386"/>
                    <a:pt x="32421" y="34469"/>
                  </a:cubicBezTo>
                  <a:cubicBezTo>
                    <a:pt x="32719" y="34648"/>
                    <a:pt x="32921" y="34767"/>
                    <a:pt x="33135" y="34898"/>
                  </a:cubicBezTo>
                  <a:lnTo>
                    <a:pt x="33088" y="34993"/>
                  </a:lnTo>
                  <a:cubicBezTo>
                    <a:pt x="32909" y="34898"/>
                    <a:pt x="32731" y="34838"/>
                    <a:pt x="32564" y="34743"/>
                  </a:cubicBezTo>
                  <a:cubicBezTo>
                    <a:pt x="32254" y="34529"/>
                    <a:pt x="31945" y="34481"/>
                    <a:pt x="31564" y="34564"/>
                  </a:cubicBezTo>
                  <a:cubicBezTo>
                    <a:pt x="31230" y="34624"/>
                    <a:pt x="30861" y="34636"/>
                    <a:pt x="30528" y="34660"/>
                  </a:cubicBezTo>
                  <a:lnTo>
                    <a:pt x="30040" y="34707"/>
                  </a:lnTo>
                  <a:lnTo>
                    <a:pt x="30040" y="34767"/>
                  </a:lnTo>
                  <a:cubicBezTo>
                    <a:pt x="30397" y="34922"/>
                    <a:pt x="30730" y="35064"/>
                    <a:pt x="31087" y="35195"/>
                  </a:cubicBezTo>
                  <a:cubicBezTo>
                    <a:pt x="31076" y="35231"/>
                    <a:pt x="31076" y="35255"/>
                    <a:pt x="31064" y="35291"/>
                  </a:cubicBezTo>
                  <a:cubicBezTo>
                    <a:pt x="30290" y="35100"/>
                    <a:pt x="29587" y="34481"/>
                    <a:pt x="28682" y="34862"/>
                  </a:cubicBezTo>
                  <a:cubicBezTo>
                    <a:pt x="29230" y="35076"/>
                    <a:pt x="29742" y="35291"/>
                    <a:pt x="30254" y="35493"/>
                  </a:cubicBezTo>
                  <a:cubicBezTo>
                    <a:pt x="30778" y="35707"/>
                    <a:pt x="31314" y="35934"/>
                    <a:pt x="31838" y="36148"/>
                  </a:cubicBezTo>
                  <a:cubicBezTo>
                    <a:pt x="32326" y="36362"/>
                    <a:pt x="32850" y="36529"/>
                    <a:pt x="33278" y="36838"/>
                  </a:cubicBezTo>
                  <a:cubicBezTo>
                    <a:pt x="33147" y="36850"/>
                    <a:pt x="33028" y="36827"/>
                    <a:pt x="32909" y="36779"/>
                  </a:cubicBezTo>
                  <a:cubicBezTo>
                    <a:pt x="31421" y="36184"/>
                    <a:pt x="29944" y="35553"/>
                    <a:pt x="28456" y="34981"/>
                  </a:cubicBezTo>
                  <a:cubicBezTo>
                    <a:pt x="28218" y="34886"/>
                    <a:pt x="27932" y="34898"/>
                    <a:pt x="27670" y="34874"/>
                  </a:cubicBezTo>
                  <a:cubicBezTo>
                    <a:pt x="27670" y="34922"/>
                    <a:pt x="27658" y="34945"/>
                    <a:pt x="27658" y="34993"/>
                  </a:cubicBezTo>
                  <a:cubicBezTo>
                    <a:pt x="28587" y="35410"/>
                    <a:pt x="29575" y="35826"/>
                    <a:pt x="30540" y="36255"/>
                  </a:cubicBezTo>
                  <a:close/>
                  <a:moveTo>
                    <a:pt x="84427" y="42327"/>
                  </a:moveTo>
                  <a:cubicBezTo>
                    <a:pt x="82856" y="42530"/>
                    <a:pt x="81320" y="42756"/>
                    <a:pt x="79772" y="42923"/>
                  </a:cubicBezTo>
                  <a:cubicBezTo>
                    <a:pt x="76450" y="43268"/>
                    <a:pt x="73140" y="43565"/>
                    <a:pt x="69878" y="44304"/>
                  </a:cubicBezTo>
                  <a:cubicBezTo>
                    <a:pt x="69819" y="44316"/>
                    <a:pt x="69747" y="44304"/>
                    <a:pt x="69664" y="44292"/>
                  </a:cubicBezTo>
                  <a:cubicBezTo>
                    <a:pt x="69664" y="44256"/>
                    <a:pt x="69652" y="44232"/>
                    <a:pt x="69652" y="44196"/>
                  </a:cubicBezTo>
                  <a:cubicBezTo>
                    <a:pt x="69830" y="44137"/>
                    <a:pt x="70009" y="44066"/>
                    <a:pt x="70283" y="43982"/>
                  </a:cubicBezTo>
                  <a:cubicBezTo>
                    <a:pt x="69295" y="44125"/>
                    <a:pt x="68414" y="44280"/>
                    <a:pt x="67544" y="44399"/>
                  </a:cubicBezTo>
                  <a:cubicBezTo>
                    <a:pt x="65699" y="44649"/>
                    <a:pt x="63853" y="44839"/>
                    <a:pt x="62020" y="45125"/>
                  </a:cubicBezTo>
                  <a:cubicBezTo>
                    <a:pt x="58770" y="45625"/>
                    <a:pt x="55531" y="46185"/>
                    <a:pt x="52304" y="46733"/>
                  </a:cubicBezTo>
                  <a:cubicBezTo>
                    <a:pt x="50757" y="46994"/>
                    <a:pt x="49221" y="47328"/>
                    <a:pt x="47685" y="47578"/>
                  </a:cubicBezTo>
                  <a:cubicBezTo>
                    <a:pt x="44280" y="48126"/>
                    <a:pt x="40851" y="48649"/>
                    <a:pt x="37434" y="49197"/>
                  </a:cubicBezTo>
                  <a:cubicBezTo>
                    <a:pt x="34064" y="49733"/>
                    <a:pt x="30718" y="50304"/>
                    <a:pt x="27361" y="50840"/>
                  </a:cubicBezTo>
                  <a:cubicBezTo>
                    <a:pt x="24813" y="51257"/>
                    <a:pt x="22265" y="51638"/>
                    <a:pt x="19717" y="52043"/>
                  </a:cubicBezTo>
                  <a:cubicBezTo>
                    <a:pt x="19265" y="52114"/>
                    <a:pt x="19229" y="52162"/>
                    <a:pt x="19300" y="52626"/>
                  </a:cubicBezTo>
                  <a:cubicBezTo>
                    <a:pt x="19419" y="52614"/>
                    <a:pt x="19527" y="52590"/>
                    <a:pt x="19646" y="52578"/>
                  </a:cubicBezTo>
                  <a:cubicBezTo>
                    <a:pt x="20693" y="52400"/>
                    <a:pt x="21729" y="52197"/>
                    <a:pt x="22777" y="52055"/>
                  </a:cubicBezTo>
                  <a:cubicBezTo>
                    <a:pt x="24658" y="51816"/>
                    <a:pt x="26563" y="51674"/>
                    <a:pt x="28444" y="51400"/>
                  </a:cubicBezTo>
                  <a:cubicBezTo>
                    <a:pt x="31707" y="50924"/>
                    <a:pt x="34957" y="50376"/>
                    <a:pt x="38207" y="49852"/>
                  </a:cubicBezTo>
                  <a:cubicBezTo>
                    <a:pt x="38672" y="49781"/>
                    <a:pt x="39124" y="49709"/>
                    <a:pt x="39577" y="49638"/>
                  </a:cubicBezTo>
                  <a:cubicBezTo>
                    <a:pt x="39589" y="49661"/>
                    <a:pt x="39589" y="49697"/>
                    <a:pt x="39600" y="49733"/>
                  </a:cubicBezTo>
                  <a:cubicBezTo>
                    <a:pt x="39469" y="49769"/>
                    <a:pt x="39339" y="49816"/>
                    <a:pt x="39184" y="49828"/>
                  </a:cubicBezTo>
                  <a:cubicBezTo>
                    <a:pt x="37303" y="50162"/>
                    <a:pt x="35409" y="50435"/>
                    <a:pt x="33528" y="50793"/>
                  </a:cubicBezTo>
                  <a:cubicBezTo>
                    <a:pt x="30790" y="51305"/>
                    <a:pt x="28039" y="51721"/>
                    <a:pt x="25277" y="52019"/>
                  </a:cubicBezTo>
                  <a:cubicBezTo>
                    <a:pt x="23325" y="52221"/>
                    <a:pt x="21384" y="52555"/>
                    <a:pt x="19443" y="52817"/>
                  </a:cubicBezTo>
                  <a:cubicBezTo>
                    <a:pt x="19348" y="52840"/>
                    <a:pt x="19217" y="52888"/>
                    <a:pt x="19205" y="52948"/>
                  </a:cubicBezTo>
                  <a:cubicBezTo>
                    <a:pt x="19122" y="53210"/>
                    <a:pt x="19086" y="53483"/>
                    <a:pt x="19026" y="53769"/>
                  </a:cubicBezTo>
                  <a:cubicBezTo>
                    <a:pt x="19205" y="53745"/>
                    <a:pt x="19336" y="53710"/>
                    <a:pt x="19467" y="53698"/>
                  </a:cubicBezTo>
                  <a:cubicBezTo>
                    <a:pt x="22444" y="53186"/>
                    <a:pt x="25420" y="52686"/>
                    <a:pt x="28397" y="52197"/>
                  </a:cubicBezTo>
                  <a:cubicBezTo>
                    <a:pt x="30837" y="51793"/>
                    <a:pt x="33290" y="51495"/>
                    <a:pt x="35719" y="51031"/>
                  </a:cubicBezTo>
                  <a:cubicBezTo>
                    <a:pt x="40934" y="50054"/>
                    <a:pt x="46125" y="48971"/>
                    <a:pt x="51328" y="47983"/>
                  </a:cubicBezTo>
                  <a:cubicBezTo>
                    <a:pt x="53436" y="47578"/>
                    <a:pt x="55543" y="47316"/>
                    <a:pt x="57674" y="47042"/>
                  </a:cubicBezTo>
                  <a:cubicBezTo>
                    <a:pt x="60174" y="46721"/>
                    <a:pt x="62675" y="46447"/>
                    <a:pt x="65175" y="46137"/>
                  </a:cubicBezTo>
                  <a:cubicBezTo>
                    <a:pt x="65520" y="46090"/>
                    <a:pt x="65830" y="45887"/>
                    <a:pt x="66175" y="45875"/>
                  </a:cubicBezTo>
                  <a:cubicBezTo>
                    <a:pt x="68473" y="45792"/>
                    <a:pt x="70735" y="45339"/>
                    <a:pt x="72986" y="44887"/>
                  </a:cubicBezTo>
                  <a:cubicBezTo>
                    <a:pt x="76367" y="44232"/>
                    <a:pt x="79760" y="43732"/>
                    <a:pt x="83154" y="43256"/>
                  </a:cubicBezTo>
                  <a:cubicBezTo>
                    <a:pt x="83570" y="43196"/>
                    <a:pt x="83987" y="43137"/>
                    <a:pt x="84332" y="43089"/>
                  </a:cubicBezTo>
                  <a:cubicBezTo>
                    <a:pt x="84368" y="42792"/>
                    <a:pt x="84404" y="42542"/>
                    <a:pt x="84427" y="42327"/>
                  </a:cubicBezTo>
                  <a:close/>
                  <a:moveTo>
                    <a:pt x="73926" y="22194"/>
                  </a:moveTo>
                  <a:cubicBezTo>
                    <a:pt x="74355" y="22730"/>
                    <a:pt x="74772" y="23230"/>
                    <a:pt x="75176" y="23754"/>
                  </a:cubicBezTo>
                  <a:cubicBezTo>
                    <a:pt x="75141" y="23789"/>
                    <a:pt x="75117" y="23801"/>
                    <a:pt x="75069" y="23825"/>
                  </a:cubicBezTo>
                  <a:cubicBezTo>
                    <a:pt x="74712" y="23396"/>
                    <a:pt x="74331" y="22980"/>
                    <a:pt x="73998" y="22515"/>
                  </a:cubicBezTo>
                  <a:cubicBezTo>
                    <a:pt x="73771" y="22194"/>
                    <a:pt x="73569" y="22218"/>
                    <a:pt x="73236" y="22444"/>
                  </a:cubicBezTo>
                  <a:cubicBezTo>
                    <a:pt x="73998" y="23134"/>
                    <a:pt x="74736" y="23789"/>
                    <a:pt x="75474" y="24456"/>
                  </a:cubicBezTo>
                  <a:cubicBezTo>
                    <a:pt x="75307" y="24408"/>
                    <a:pt x="75188" y="24337"/>
                    <a:pt x="75081" y="24242"/>
                  </a:cubicBezTo>
                  <a:lnTo>
                    <a:pt x="73295" y="22634"/>
                  </a:lnTo>
                  <a:cubicBezTo>
                    <a:pt x="73224" y="22563"/>
                    <a:pt x="73093" y="22456"/>
                    <a:pt x="73009" y="22491"/>
                  </a:cubicBezTo>
                  <a:cubicBezTo>
                    <a:pt x="72712" y="22575"/>
                    <a:pt x="72414" y="22694"/>
                    <a:pt x="72105" y="22813"/>
                  </a:cubicBezTo>
                  <a:cubicBezTo>
                    <a:pt x="72521" y="23396"/>
                    <a:pt x="72914" y="23944"/>
                    <a:pt x="73295" y="24480"/>
                  </a:cubicBezTo>
                  <a:cubicBezTo>
                    <a:pt x="73248" y="24516"/>
                    <a:pt x="73224" y="24539"/>
                    <a:pt x="73176" y="24575"/>
                  </a:cubicBezTo>
                  <a:cubicBezTo>
                    <a:pt x="73105" y="24504"/>
                    <a:pt x="73033" y="24420"/>
                    <a:pt x="72974" y="24337"/>
                  </a:cubicBezTo>
                  <a:cubicBezTo>
                    <a:pt x="72676" y="23920"/>
                    <a:pt x="72355" y="23515"/>
                    <a:pt x="72057" y="23099"/>
                  </a:cubicBezTo>
                  <a:cubicBezTo>
                    <a:pt x="71866" y="22825"/>
                    <a:pt x="71854" y="22825"/>
                    <a:pt x="71557" y="23051"/>
                  </a:cubicBezTo>
                  <a:cubicBezTo>
                    <a:pt x="71866" y="23420"/>
                    <a:pt x="72188" y="23777"/>
                    <a:pt x="72497" y="24158"/>
                  </a:cubicBezTo>
                  <a:lnTo>
                    <a:pt x="72414" y="24230"/>
                  </a:lnTo>
                  <a:cubicBezTo>
                    <a:pt x="72331" y="24158"/>
                    <a:pt x="72224" y="24075"/>
                    <a:pt x="72152" y="23992"/>
                  </a:cubicBezTo>
                  <a:cubicBezTo>
                    <a:pt x="71950" y="23765"/>
                    <a:pt x="71735" y="23539"/>
                    <a:pt x="71557" y="23301"/>
                  </a:cubicBezTo>
                  <a:cubicBezTo>
                    <a:pt x="71402" y="23099"/>
                    <a:pt x="71259" y="23051"/>
                    <a:pt x="71033" y="23170"/>
                  </a:cubicBezTo>
                  <a:cubicBezTo>
                    <a:pt x="70914" y="23230"/>
                    <a:pt x="70795" y="23265"/>
                    <a:pt x="70652" y="23325"/>
                  </a:cubicBezTo>
                  <a:cubicBezTo>
                    <a:pt x="71128" y="23777"/>
                    <a:pt x="71604" y="24230"/>
                    <a:pt x="72057" y="24658"/>
                  </a:cubicBezTo>
                  <a:cubicBezTo>
                    <a:pt x="72045" y="24694"/>
                    <a:pt x="72021" y="24706"/>
                    <a:pt x="71997" y="24730"/>
                  </a:cubicBezTo>
                  <a:cubicBezTo>
                    <a:pt x="71914" y="24658"/>
                    <a:pt x="71807" y="24599"/>
                    <a:pt x="71724" y="24527"/>
                  </a:cubicBezTo>
                  <a:cubicBezTo>
                    <a:pt x="71426" y="24254"/>
                    <a:pt x="71140" y="23992"/>
                    <a:pt x="70854" y="23718"/>
                  </a:cubicBezTo>
                  <a:cubicBezTo>
                    <a:pt x="70426" y="23325"/>
                    <a:pt x="70426" y="23325"/>
                    <a:pt x="69783" y="23670"/>
                  </a:cubicBezTo>
                  <a:cubicBezTo>
                    <a:pt x="69961" y="23801"/>
                    <a:pt x="70116" y="23920"/>
                    <a:pt x="70259" y="24039"/>
                  </a:cubicBezTo>
                  <a:cubicBezTo>
                    <a:pt x="70128" y="23980"/>
                    <a:pt x="70021" y="23873"/>
                    <a:pt x="69902" y="23801"/>
                  </a:cubicBezTo>
                  <a:cubicBezTo>
                    <a:pt x="69819" y="23742"/>
                    <a:pt x="69699" y="23646"/>
                    <a:pt x="69628" y="23682"/>
                  </a:cubicBezTo>
                  <a:cubicBezTo>
                    <a:pt x="69187" y="23813"/>
                    <a:pt x="68771" y="23992"/>
                    <a:pt x="68295" y="24170"/>
                  </a:cubicBezTo>
                  <a:cubicBezTo>
                    <a:pt x="68937" y="24754"/>
                    <a:pt x="69533" y="25289"/>
                    <a:pt x="70116" y="25825"/>
                  </a:cubicBezTo>
                  <a:cubicBezTo>
                    <a:pt x="70080" y="25849"/>
                    <a:pt x="70069" y="25885"/>
                    <a:pt x="70045" y="25909"/>
                  </a:cubicBezTo>
                  <a:cubicBezTo>
                    <a:pt x="69938" y="25837"/>
                    <a:pt x="69830" y="25778"/>
                    <a:pt x="69747" y="25706"/>
                  </a:cubicBezTo>
                  <a:cubicBezTo>
                    <a:pt x="69247" y="25278"/>
                    <a:pt x="68771" y="24837"/>
                    <a:pt x="68271" y="24420"/>
                  </a:cubicBezTo>
                  <a:cubicBezTo>
                    <a:pt x="68164" y="24349"/>
                    <a:pt x="67973" y="24301"/>
                    <a:pt x="67854" y="24337"/>
                  </a:cubicBezTo>
                  <a:cubicBezTo>
                    <a:pt x="67402" y="24468"/>
                    <a:pt x="66961" y="24646"/>
                    <a:pt x="66532" y="24825"/>
                  </a:cubicBezTo>
                  <a:cubicBezTo>
                    <a:pt x="66139" y="24980"/>
                    <a:pt x="66116" y="25111"/>
                    <a:pt x="66437" y="25361"/>
                  </a:cubicBezTo>
                  <a:cubicBezTo>
                    <a:pt x="66925" y="25730"/>
                    <a:pt x="67449" y="26111"/>
                    <a:pt x="67937" y="26468"/>
                  </a:cubicBezTo>
                  <a:cubicBezTo>
                    <a:pt x="67342" y="26170"/>
                    <a:pt x="66782" y="25825"/>
                    <a:pt x="66235" y="25432"/>
                  </a:cubicBezTo>
                  <a:cubicBezTo>
                    <a:pt x="65794" y="25135"/>
                    <a:pt x="65473" y="25111"/>
                    <a:pt x="65056" y="25420"/>
                  </a:cubicBezTo>
                  <a:cubicBezTo>
                    <a:pt x="65413" y="25670"/>
                    <a:pt x="65770" y="25909"/>
                    <a:pt x="66128" y="26170"/>
                  </a:cubicBezTo>
                  <a:cubicBezTo>
                    <a:pt x="66116" y="26194"/>
                    <a:pt x="66092" y="26206"/>
                    <a:pt x="66068" y="26242"/>
                  </a:cubicBezTo>
                  <a:cubicBezTo>
                    <a:pt x="65723" y="26016"/>
                    <a:pt x="65377" y="25778"/>
                    <a:pt x="65020" y="25575"/>
                  </a:cubicBezTo>
                  <a:cubicBezTo>
                    <a:pt x="64937" y="25516"/>
                    <a:pt x="64806" y="25480"/>
                    <a:pt x="64711" y="25492"/>
                  </a:cubicBezTo>
                  <a:cubicBezTo>
                    <a:pt x="64461" y="25575"/>
                    <a:pt x="64223" y="25670"/>
                    <a:pt x="63925" y="25789"/>
                  </a:cubicBezTo>
                  <a:cubicBezTo>
                    <a:pt x="64342" y="26063"/>
                    <a:pt x="64699" y="26301"/>
                    <a:pt x="65056" y="26540"/>
                  </a:cubicBezTo>
                  <a:cubicBezTo>
                    <a:pt x="65044" y="26563"/>
                    <a:pt x="65008" y="26599"/>
                    <a:pt x="64996" y="26623"/>
                  </a:cubicBezTo>
                  <a:cubicBezTo>
                    <a:pt x="64687" y="26432"/>
                    <a:pt x="64342" y="26254"/>
                    <a:pt x="64044" y="26051"/>
                  </a:cubicBezTo>
                  <a:cubicBezTo>
                    <a:pt x="63818" y="25885"/>
                    <a:pt x="63627" y="25885"/>
                    <a:pt x="63377" y="25968"/>
                  </a:cubicBezTo>
                  <a:cubicBezTo>
                    <a:pt x="62425" y="26349"/>
                    <a:pt x="61472" y="26682"/>
                    <a:pt x="60520" y="27063"/>
                  </a:cubicBezTo>
                  <a:cubicBezTo>
                    <a:pt x="59924" y="27278"/>
                    <a:pt x="59341" y="27516"/>
                    <a:pt x="58686" y="27790"/>
                  </a:cubicBezTo>
                  <a:cubicBezTo>
                    <a:pt x="60496" y="27623"/>
                    <a:pt x="62222" y="27444"/>
                    <a:pt x="63973" y="27313"/>
                  </a:cubicBezTo>
                  <a:cubicBezTo>
                    <a:pt x="65163" y="27206"/>
                    <a:pt x="66366" y="27182"/>
                    <a:pt x="67556" y="27087"/>
                  </a:cubicBezTo>
                  <a:cubicBezTo>
                    <a:pt x="69461" y="26921"/>
                    <a:pt x="71366" y="26742"/>
                    <a:pt x="73283" y="26563"/>
                  </a:cubicBezTo>
                  <a:cubicBezTo>
                    <a:pt x="75105" y="26409"/>
                    <a:pt x="76915" y="26254"/>
                    <a:pt x="78736" y="26051"/>
                  </a:cubicBezTo>
                  <a:cubicBezTo>
                    <a:pt x="81058" y="25766"/>
                    <a:pt x="83356" y="25420"/>
                    <a:pt x="85666" y="25111"/>
                  </a:cubicBezTo>
                  <a:cubicBezTo>
                    <a:pt x="86059" y="25051"/>
                    <a:pt x="86428" y="24992"/>
                    <a:pt x="86844" y="24932"/>
                  </a:cubicBezTo>
                  <a:cubicBezTo>
                    <a:pt x="84451" y="23265"/>
                    <a:pt x="82106" y="21622"/>
                    <a:pt x="79760" y="19991"/>
                  </a:cubicBezTo>
                  <a:cubicBezTo>
                    <a:pt x="79725" y="20015"/>
                    <a:pt x="79713" y="20051"/>
                    <a:pt x="79689" y="20098"/>
                  </a:cubicBezTo>
                  <a:cubicBezTo>
                    <a:pt x="80201" y="20491"/>
                    <a:pt x="80713" y="20896"/>
                    <a:pt x="81213" y="21301"/>
                  </a:cubicBezTo>
                  <a:cubicBezTo>
                    <a:pt x="81296" y="21360"/>
                    <a:pt x="81320" y="21491"/>
                    <a:pt x="81379" y="21598"/>
                  </a:cubicBezTo>
                  <a:cubicBezTo>
                    <a:pt x="81260" y="21587"/>
                    <a:pt x="81118" y="21622"/>
                    <a:pt x="81022" y="21563"/>
                  </a:cubicBezTo>
                  <a:cubicBezTo>
                    <a:pt x="80546" y="21206"/>
                    <a:pt x="80070" y="20872"/>
                    <a:pt x="79629" y="20467"/>
                  </a:cubicBezTo>
                  <a:cubicBezTo>
                    <a:pt x="79332" y="20182"/>
                    <a:pt x="79058" y="20170"/>
                    <a:pt x="78736" y="20432"/>
                  </a:cubicBezTo>
                  <a:cubicBezTo>
                    <a:pt x="79403" y="20908"/>
                    <a:pt x="80082" y="21384"/>
                    <a:pt x="80760" y="21860"/>
                  </a:cubicBezTo>
                  <a:cubicBezTo>
                    <a:pt x="80737" y="21896"/>
                    <a:pt x="80713" y="21920"/>
                    <a:pt x="80701" y="21956"/>
                  </a:cubicBezTo>
                  <a:cubicBezTo>
                    <a:pt x="80320" y="21706"/>
                    <a:pt x="79963" y="21444"/>
                    <a:pt x="79582" y="21206"/>
                  </a:cubicBezTo>
                  <a:cubicBezTo>
                    <a:pt x="79213" y="20967"/>
                    <a:pt x="78891" y="20634"/>
                    <a:pt x="78415" y="20586"/>
                  </a:cubicBezTo>
                  <a:lnTo>
                    <a:pt x="80344" y="22146"/>
                  </a:lnTo>
                  <a:cubicBezTo>
                    <a:pt x="80308" y="22182"/>
                    <a:pt x="80284" y="22218"/>
                    <a:pt x="80248" y="22253"/>
                  </a:cubicBezTo>
                  <a:cubicBezTo>
                    <a:pt x="80141" y="22182"/>
                    <a:pt x="80058" y="22122"/>
                    <a:pt x="79963" y="22039"/>
                  </a:cubicBezTo>
                  <a:cubicBezTo>
                    <a:pt x="79427" y="21622"/>
                    <a:pt x="78891" y="21194"/>
                    <a:pt x="78343" y="20777"/>
                  </a:cubicBezTo>
                  <a:cubicBezTo>
                    <a:pt x="78141" y="20634"/>
                    <a:pt x="78141" y="20634"/>
                    <a:pt x="77903" y="20813"/>
                  </a:cubicBezTo>
                  <a:cubicBezTo>
                    <a:pt x="78462" y="21265"/>
                    <a:pt x="79034" y="21718"/>
                    <a:pt x="79582" y="22158"/>
                  </a:cubicBezTo>
                  <a:cubicBezTo>
                    <a:pt x="79451" y="22158"/>
                    <a:pt x="79367" y="22122"/>
                    <a:pt x="79296" y="22063"/>
                  </a:cubicBezTo>
                  <a:cubicBezTo>
                    <a:pt x="78832" y="21682"/>
                    <a:pt x="78379" y="21313"/>
                    <a:pt x="77903" y="20956"/>
                  </a:cubicBezTo>
                  <a:cubicBezTo>
                    <a:pt x="77808" y="20896"/>
                    <a:pt x="77689" y="20872"/>
                    <a:pt x="77581" y="20825"/>
                  </a:cubicBezTo>
                  <a:cubicBezTo>
                    <a:pt x="77569" y="20848"/>
                    <a:pt x="77558" y="20896"/>
                    <a:pt x="77522" y="20932"/>
                  </a:cubicBezTo>
                  <a:cubicBezTo>
                    <a:pt x="78117" y="21432"/>
                    <a:pt x="78736" y="21944"/>
                    <a:pt x="79332" y="22456"/>
                  </a:cubicBezTo>
                  <a:cubicBezTo>
                    <a:pt x="79296" y="22491"/>
                    <a:pt x="79272" y="22539"/>
                    <a:pt x="79236" y="22563"/>
                  </a:cubicBezTo>
                  <a:cubicBezTo>
                    <a:pt x="79129" y="22491"/>
                    <a:pt x="79034" y="22432"/>
                    <a:pt x="78939" y="22337"/>
                  </a:cubicBezTo>
                  <a:cubicBezTo>
                    <a:pt x="78439" y="21920"/>
                    <a:pt x="77939" y="21503"/>
                    <a:pt x="77439" y="21110"/>
                  </a:cubicBezTo>
                  <a:cubicBezTo>
                    <a:pt x="77343" y="21051"/>
                    <a:pt x="77212" y="21051"/>
                    <a:pt x="77105" y="21015"/>
                  </a:cubicBezTo>
                  <a:cubicBezTo>
                    <a:pt x="77093" y="21051"/>
                    <a:pt x="77093" y="21075"/>
                    <a:pt x="77081" y="21110"/>
                  </a:cubicBezTo>
                  <a:cubicBezTo>
                    <a:pt x="77724" y="21682"/>
                    <a:pt x="78379" y="22253"/>
                    <a:pt x="79034" y="22837"/>
                  </a:cubicBezTo>
                  <a:cubicBezTo>
                    <a:pt x="78998" y="22861"/>
                    <a:pt x="78986" y="22896"/>
                    <a:pt x="78951" y="22908"/>
                  </a:cubicBezTo>
                  <a:lnTo>
                    <a:pt x="78820" y="22813"/>
                  </a:lnTo>
                  <a:cubicBezTo>
                    <a:pt x="78284" y="22337"/>
                    <a:pt x="77736" y="21860"/>
                    <a:pt x="77200" y="21384"/>
                  </a:cubicBezTo>
                  <a:cubicBezTo>
                    <a:pt x="76843" y="21075"/>
                    <a:pt x="76772" y="21075"/>
                    <a:pt x="76367" y="21360"/>
                  </a:cubicBezTo>
                  <a:cubicBezTo>
                    <a:pt x="77046" y="21944"/>
                    <a:pt x="77748" y="22539"/>
                    <a:pt x="78439" y="23111"/>
                  </a:cubicBezTo>
                  <a:cubicBezTo>
                    <a:pt x="78403" y="23146"/>
                    <a:pt x="78379" y="23170"/>
                    <a:pt x="78355" y="23206"/>
                  </a:cubicBezTo>
                  <a:cubicBezTo>
                    <a:pt x="78272" y="23146"/>
                    <a:pt x="78201" y="23075"/>
                    <a:pt x="78105" y="23015"/>
                  </a:cubicBezTo>
                  <a:cubicBezTo>
                    <a:pt x="77510" y="22515"/>
                    <a:pt x="76927" y="22027"/>
                    <a:pt x="76331" y="21539"/>
                  </a:cubicBezTo>
                  <a:cubicBezTo>
                    <a:pt x="76260" y="21479"/>
                    <a:pt x="76129" y="21408"/>
                    <a:pt x="76034" y="21420"/>
                  </a:cubicBezTo>
                  <a:cubicBezTo>
                    <a:pt x="75593" y="21551"/>
                    <a:pt x="75141" y="21729"/>
                    <a:pt x="74688" y="21896"/>
                  </a:cubicBezTo>
                  <a:cubicBezTo>
                    <a:pt x="75962" y="23087"/>
                    <a:pt x="77212" y="24242"/>
                    <a:pt x="78451" y="25408"/>
                  </a:cubicBezTo>
                  <a:cubicBezTo>
                    <a:pt x="78272" y="25349"/>
                    <a:pt x="78117" y="25254"/>
                    <a:pt x="77986" y="25135"/>
                  </a:cubicBezTo>
                  <a:cubicBezTo>
                    <a:pt x="76950" y="24206"/>
                    <a:pt x="75903" y="23253"/>
                    <a:pt x="74867" y="22313"/>
                  </a:cubicBezTo>
                  <a:cubicBezTo>
                    <a:pt x="74510" y="21884"/>
                    <a:pt x="74510" y="21884"/>
                    <a:pt x="73926" y="22194"/>
                  </a:cubicBezTo>
                  <a:close/>
                  <a:moveTo>
                    <a:pt x="29266" y="45447"/>
                  </a:moveTo>
                  <a:cubicBezTo>
                    <a:pt x="28278" y="45149"/>
                    <a:pt x="27230" y="44947"/>
                    <a:pt x="26289" y="44542"/>
                  </a:cubicBezTo>
                  <a:cubicBezTo>
                    <a:pt x="25111" y="44042"/>
                    <a:pt x="24003" y="43351"/>
                    <a:pt x="22872" y="42744"/>
                  </a:cubicBezTo>
                  <a:cubicBezTo>
                    <a:pt x="19098" y="40708"/>
                    <a:pt x="15312" y="38660"/>
                    <a:pt x="11537" y="36636"/>
                  </a:cubicBezTo>
                  <a:cubicBezTo>
                    <a:pt x="10966" y="36326"/>
                    <a:pt x="10394" y="36065"/>
                    <a:pt x="9811" y="35767"/>
                  </a:cubicBezTo>
                  <a:cubicBezTo>
                    <a:pt x="9823" y="35862"/>
                    <a:pt x="9882" y="35922"/>
                    <a:pt x="9930" y="35969"/>
                  </a:cubicBezTo>
                  <a:cubicBezTo>
                    <a:pt x="11918" y="38398"/>
                    <a:pt x="13907" y="40827"/>
                    <a:pt x="15895" y="43232"/>
                  </a:cubicBezTo>
                  <a:cubicBezTo>
                    <a:pt x="16848" y="44399"/>
                    <a:pt x="17812" y="45566"/>
                    <a:pt x="18765" y="46733"/>
                  </a:cubicBezTo>
                  <a:cubicBezTo>
                    <a:pt x="18955" y="46959"/>
                    <a:pt x="19157" y="47114"/>
                    <a:pt x="19467" y="46911"/>
                  </a:cubicBezTo>
                  <a:cubicBezTo>
                    <a:pt x="19562" y="46852"/>
                    <a:pt x="19657" y="46840"/>
                    <a:pt x="19765" y="46816"/>
                  </a:cubicBezTo>
                  <a:cubicBezTo>
                    <a:pt x="21443" y="46566"/>
                    <a:pt x="23134" y="46304"/>
                    <a:pt x="24825" y="46042"/>
                  </a:cubicBezTo>
                  <a:cubicBezTo>
                    <a:pt x="26313" y="45851"/>
                    <a:pt x="27813" y="45661"/>
                    <a:pt x="29266" y="45447"/>
                  </a:cubicBezTo>
                  <a:close/>
                  <a:moveTo>
                    <a:pt x="60948" y="44304"/>
                  </a:moveTo>
                  <a:cubicBezTo>
                    <a:pt x="60246" y="44268"/>
                    <a:pt x="40148" y="47221"/>
                    <a:pt x="38707" y="47840"/>
                  </a:cubicBezTo>
                  <a:cubicBezTo>
                    <a:pt x="43518" y="47090"/>
                    <a:pt x="48328" y="46387"/>
                    <a:pt x="53162" y="45875"/>
                  </a:cubicBezTo>
                  <a:cubicBezTo>
                    <a:pt x="47506" y="46733"/>
                    <a:pt x="41839" y="47495"/>
                    <a:pt x="36195" y="48471"/>
                  </a:cubicBezTo>
                  <a:cubicBezTo>
                    <a:pt x="30576" y="49459"/>
                    <a:pt x="24980" y="50673"/>
                    <a:pt x="19384" y="51781"/>
                  </a:cubicBezTo>
                  <a:cubicBezTo>
                    <a:pt x="19455" y="51852"/>
                    <a:pt x="19527" y="51840"/>
                    <a:pt x="19586" y="51840"/>
                  </a:cubicBezTo>
                  <a:cubicBezTo>
                    <a:pt x="21491" y="51543"/>
                    <a:pt x="23396" y="51257"/>
                    <a:pt x="25301" y="50947"/>
                  </a:cubicBezTo>
                  <a:cubicBezTo>
                    <a:pt x="27849" y="50543"/>
                    <a:pt x="30397" y="50126"/>
                    <a:pt x="32933" y="49709"/>
                  </a:cubicBezTo>
                  <a:cubicBezTo>
                    <a:pt x="35243" y="49340"/>
                    <a:pt x="37529" y="48947"/>
                    <a:pt x="39839" y="48578"/>
                  </a:cubicBezTo>
                  <a:cubicBezTo>
                    <a:pt x="42458" y="48161"/>
                    <a:pt x="45089" y="47756"/>
                    <a:pt x="47709" y="47328"/>
                  </a:cubicBezTo>
                  <a:cubicBezTo>
                    <a:pt x="48935" y="47125"/>
                    <a:pt x="50149" y="46840"/>
                    <a:pt x="51376" y="46625"/>
                  </a:cubicBezTo>
                  <a:cubicBezTo>
                    <a:pt x="53936" y="46197"/>
                    <a:pt x="56507" y="45792"/>
                    <a:pt x="59067" y="45399"/>
                  </a:cubicBezTo>
                  <a:cubicBezTo>
                    <a:pt x="60889" y="45101"/>
                    <a:pt x="62722" y="44804"/>
                    <a:pt x="64532" y="44518"/>
                  </a:cubicBezTo>
                  <a:cubicBezTo>
                    <a:pt x="66425" y="44232"/>
                    <a:pt x="68342" y="44054"/>
                    <a:pt x="70223" y="43708"/>
                  </a:cubicBezTo>
                  <a:cubicBezTo>
                    <a:pt x="73402" y="43113"/>
                    <a:pt x="76605" y="42672"/>
                    <a:pt x="79820" y="42220"/>
                  </a:cubicBezTo>
                  <a:cubicBezTo>
                    <a:pt x="81272" y="42018"/>
                    <a:pt x="82725" y="41720"/>
                    <a:pt x="84166" y="41446"/>
                  </a:cubicBezTo>
                  <a:cubicBezTo>
                    <a:pt x="84249" y="41434"/>
                    <a:pt x="84332" y="41315"/>
                    <a:pt x="84404" y="41244"/>
                  </a:cubicBezTo>
                  <a:cubicBezTo>
                    <a:pt x="84368" y="41208"/>
                    <a:pt x="84356" y="41184"/>
                    <a:pt x="84332" y="41172"/>
                  </a:cubicBezTo>
                  <a:cubicBezTo>
                    <a:pt x="75641" y="42399"/>
                    <a:pt x="66925" y="43625"/>
                    <a:pt x="58234" y="44863"/>
                  </a:cubicBezTo>
                  <a:cubicBezTo>
                    <a:pt x="58234" y="44828"/>
                    <a:pt x="58222" y="44804"/>
                    <a:pt x="58222" y="44768"/>
                  </a:cubicBezTo>
                  <a:cubicBezTo>
                    <a:pt x="59127" y="44601"/>
                    <a:pt x="60008" y="44458"/>
                    <a:pt x="60948" y="44304"/>
                  </a:cubicBezTo>
                  <a:close/>
                  <a:moveTo>
                    <a:pt x="11109" y="52078"/>
                  </a:moveTo>
                  <a:cubicBezTo>
                    <a:pt x="11073" y="52055"/>
                    <a:pt x="11025" y="52055"/>
                    <a:pt x="11002" y="52043"/>
                  </a:cubicBezTo>
                  <a:cubicBezTo>
                    <a:pt x="11014" y="51936"/>
                    <a:pt x="11025" y="51816"/>
                    <a:pt x="11061" y="51721"/>
                  </a:cubicBezTo>
                  <a:cubicBezTo>
                    <a:pt x="11359" y="50602"/>
                    <a:pt x="11633" y="49471"/>
                    <a:pt x="11954" y="48352"/>
                  </a:cubicBezTo>
                  <a:cubicBezTo>
                    <a:pt x="12014" y="48114"/>
                    <a:pt x="11978" y="47971"/>
                    <a:pt x="11728" y="47828"/>
                  </a:cubicBezTo>
                  <a:cubicBezTo>
                    <a:pt x="11549" y="48578"/>
                    <a:pt x="11371" y="49280"/>
                    <a:pt x="11204" y="49995"/>
                  </a:cubicBezTo>
                  <a:cubicBezTo>
                    <a:pt x="11037" y="50685"/>
                    <a:pt x="10894" y="51400"/>
                    <a:pt x="10728" y="52150"/>
                  </a:cubicBezTo>
                  <a:cubicBezTo>
                    <a:pt x="10633" y="52090"/>
                    <a:pt x="10597" y="52078"/>
                    <a:pt x="10597" y="52055"/>
                  </a:cubicBezTo>
                  <a:cubicBezTo>
                    <a:pt x="10585" y="51995"/>
                    <a:pt x="10573" y="51936"/>
                    <a:pt x="10585" y="51900"/>
                  </a:cubicBezTo>
                  <a:cubicBezTo>
                    <a:pt x="10906" y="50590"/>
                    <a:pt x="11228" y="49257"/>
                    <a:pt x="11561" y="47947"/>
                  </a:cubicBezTo>
                  <a:cubicBezTo>
                    <a:pt x="11645" y="47697"/>
                    <a:pt x="11621" y="47530"/>
                    <a:pt x="11406" y="47399"/>
                  </a:cubicBezTo>
                  <a:cubicBezTo>
                    <a:pt x="10752" y="49019"/>
                    <a:pt x="10013" y="53900"/>
                    <a:pt x="10287" y="54876"/>
                  </a:cubicBezTo>
                  <a:lnTo>
                    <a:pt x="10644" y="52912"/>
                  </a:lnTo>
                  <a:cubicBezTo>
                    <a:pt x="10692" y="52912"/>
                    <a:pt x="10716" y="52924"/>
                    <a:pt x="10764" y="52924"/>
                  </a:cubicBezTo>
                  <a:cubicBezTo>
                    <a:pt x="10740" y="53031"/>
                    <a:pt x="10728" y="53150"/>
                    <a:pt x="10716" y="53245"/>
                  </a:cubicBezTo>
                  <a:cubicBezTo>
                    <a:pt x="10621" y="53817"/>
                    <a:pt x="10549" y="54376"/>
                    <a:pt x="10466" y="54936"/>
                  </a:cubicBezTo>
                  <a:cubicBezTo>
                    <a:pt x="10430" y="55126"/>
                    <a:pt x="10478" y="55245"/>
                    <a:pt x="10716" y="55210"/>
                  </a:cubicBezTo>
                  <a:cubicBezTo>
                    <a:pt x="10835" y="54495"/>
                    <a:pt x="10966" y="53781"/>
                    <a:pt x="11085" y="53067"/>
                  </a:cubicBezTo>
                  <a:cubicBezTo>
                    <a:pt x="11121" y="53067"/>
                    <a:pt x="11145" y="53090"/>
                    <a:pt x="11192" y="53090"/>
                  </a:cubicBezTo>
                  <a:cubicBezTo>
                    <a:pt x="11085" y="53817"/>
                    <a:pt x="10966" y="54543"/>
                    <a:pt x="10859" y="55269"/>
                  </a:cubicBezTo>
                  <a:cubicBezTo>
                    <a:pt x="11014" y="55317"/>
                    <a:pt x="11121" y="55353"/>
                    <a:pt x="11240" y="55388"/>
                  </a:cubicBezTo>
                  <a:cubicBezTo>
                    <a:pt x="11359" y="54781"/>
                    <a:pt x="11454" y="54222"/>
                    <a:pt x="11561" y="53638"/>
                  </a:cubicBezTo>
                  <a:cubicBezTo>
                    <a:pt x="11585" y="53638"/>
                    <a:pt x="11609" y="53650"/>
                    <a:pt x="11621" y="53650"/>
                  </a:cubicBezTo>
                  <a:lnTo>
                    <a:pt x="11359" y="55436"/>
                  </a:lnTo>
                  <a:cubicBezTo>
                    <a:pt x="11395" y="55448"/>
                    <a:pt x="11442" y="55448"/>
                    <a:pt x="11502" y="55472"/>
                  </a:cubicBezTo>
                  <a:cubicBezTo>
                    <a:pt x="11621" y="54829"/>
                    <a:pt x="11740" y="54174"/>
                    <a:pt x="11859" y="53531"/>
                  </a:cubicBezTo>
                  <a:cubicBezTo>
                    <a:pt x="11895" y="53531"/>
                    <a:pt x="11930" y="53543"/>
                    <a:pt x="11966" y="53543"/>
                  </a:cubicBezTo>
                  <a:lnTo>
                    <a:pt x="11918" y="53900"/>
                  </a:lnTo>
                  <a:cubicBezTo>
                    <a:pt x="11847" y="54376"/>
                    <a:pt x="11776" y="54841"/>
                    <a:pt x="11692" y="55317"/>
                  </a:cubicBezTo>
                  <a:cubicBezTo>
                    <a:pt x="11668" y="55543"/>
                    <a:pt x="11668" y="55543"/>
                    <a:pt x="11918" y="55567"/>
                  </a:cubicBezTo>
                  <a:cubicBezTo>
                    <a:pt x="11990" y="55019"/>
                    <a:pt x="12085" y="54472"/>
                    <a:pt x="12157" y="53924"/>
                  </a:cubicBezTo>
                  <a:cubicBezTo>
                    <a:pt x="12192" y="53924"/>
                    <a:pt x="12216" y="53936"/>
                    <a:pt x="12252" y="53936"/>
                  </a:cubicBezTo>
                  <a:cubicBezTo>
                    <a:pt x="12252" y="54007"/>
                    <a:pt x="12252" y="54079"/>
                    <a:pt x="12228" y="54162"/>
                  </a:cubicBezTo>
                  <a:cubicBezTo>
                    <a:pt x="12192" y="54591"/>
                    <a:pt x="12109" y="55031"/>
                    <a:pt x="12085" y="55472"/>
                  </a:cubicBezTo>
                  <a:cubicBezTo>
                    <a:pt x="12085" y="55555"/>
                    <a:pt x="12192" y="55662"/>
                    <a:pt x="12228" y="55769"/>
                  </a:cubicBezTo>
                  <a:cubicBezTo>
                    <a:pt x="12264" y="55746"/>
                    <a:pt x="12311" y="55734"/>
                    <a:pt x="12335" y="55722"/>
                  </a:cubicBezTo>
                  <a:cubicBezTo>
                    <a:pt x="12395" y="55126"/>
                    <a:pt x="12454" y="54543"/>
                    <a:pt x="12514" y="53948"/>
                  </a:cubicBezTo>
                  <a:cubicBezTo>
                    <a:pt x="12549" y="54483"/>
                    <a:pt x="12502" y="55019"/>
                    <a:pt x="12466" y="55555"/>
                  </a:cubicBezTo>
                  <a:cubicBezTo>
                    <a:pt x="12466" y="55650"/>
                    <a:pt x="12514" y="55781"/>
                    <a:pt x="12585" y="55841"/>
                  </a:cubicBezTo>
                  <a:cubicBezTo>
                    <a:pt x="12704" y="55912"/>
                    <a:pt x="12859" y="55924"/>
                    <a:pt x="12990" y="55972"/>
                  </a:cubicBezTo>
                  <a:cubicBezTo>
                    <a:pt x="15740" y="56817"/>
                    <a:pt x="18514" y="57686"/>
                    <a:pt x="21265" y="58532"/>
                  </a:cubicBezTo>
                  <a:cubicBezTo>
                    <a:pt x="21360" y="58567"/>
                    <a:pt x="21443" y="58567"/>
                    <a:pt x="21503" y="58579"/>
                  </a:cubicBezTo>
                  <a:cubicBezTo>
                    <a:pt x="21920" y="57531"/>
                    <a:pt x="22324" y="56543"/>
                    <a:pt x="22729" y="55543"/>
                  </a:cubicBezTo>
                  <a:cubicBezTo>
                    <a:pt x="22146" y="55448"/>
                    <a:pt x="21753" y="55674"/>
                    <a:pt x="21610" y="56281"/>
                  </a:cubicBezTo>
                  <a:cubicBezTo>
                    <a:pt x="21551" y="56519"/>
                    <a:pt x="21420" y="56758"/>
                    <a:pt x="21312" y="56984"/>
                  </a:cubicBezTo>
                  <a:lnTo>
                    <a:pt x="21086" y="57472"/>
                  </a:lnTo>
                  <a:lnTo>
                    <a:pt x="21003" y="57436"/>
                  </a:lnTo>
                  <a:cubicBezTo>
                    <a:pt x="21253" y="56841"/>
                    <a:pt x="21503" y="56257"/>
                    <a:pt x="21753" y="55662"/>
                  </a:cubicBezTo>
                  <a:cubicBezTo>
                    <a:pt x="21420" y="55495"/>
                    <a:pt x="21432" y="55865"/>
                    <a:pt x="21253" y="56031"/>
                  </a:cubicBezTo>
                  <a:cubicBezTo>
                    <a:pt x="21277" y="55888"/>
                    <a:pt x="21301" y="55793"/>
                    <a:pt x="21312" y="55710"/>
                  </a:cubicBezTo>
                  <a:cubicBezTo>
                    <a:pt x="21277" y="55686"/>
                    <a:pt x="21253" y="55662"/>
                    <a:pt x="21217" y="55650"/>
                  </a:cubicBezTo>
                  <a:cubicBezTo>
                    <a:pt x="21134" y="55734"/>
                    <a:pt x="21027" y="55829"/>
                    <a:pt x="20955" y="55924"/>
                  </a:cubicBezTo>
                  <a:cubicBezTo>
                    <a:pt x="20681" y="56388"/>
                    <a:pt x="20443" y="56865"/>
                    <a:pt x="20193" y="57341"/>
                  </a:cubicBezTo>
                  <a:lnTo>
                    <a:pt x="20110" y="57305"/>
                  </a:lnTo>
                  <a:cubicBezTo>
                    <a:pt x="20372" y="56781"/>
                    <a:pt x="20658" y="56269"/>
                    <a:pt x="20943" y="55722"/>
                  </a:cubicBezTo>
                  <a:cubicBezTo>
                    <a:pt x="20681" y="55734"/>
                    <a:pt x="20479" y="55757"/>
                    <a:pt x="20265" y="55781"/>
                  </a:cubicBezTo>
                  <a:cubicBezTo>
                    <a:pt x="20062" y="55817"/>
                    <a:pt x="19848" y="55841"/>
                    <a:pt x="19657" y="55865"/>
                  </a:cubicBezTo>
                  <a:cubicBezTo>
                    <a:pt x="19122" y="55960"/>
                    <a:pt x="18538" y="56007"/>
                    <a:pt x="18538" y="56758"/>
                  </a:cubicBezTo>
                  <a:cubicBezTo>
                    <a:pt x="18562" y="56508"/>
                    <a:pt x="18574" y="56257"/>
                    <a:pt x="18574" y="56007"/>
                  </a:cubicBezTo>
                  <a:lnTo>
                    <a:pt x="18455" y="56007"/>
                  </a:lnTo>
                  <a:cubicBezTo>
                    <a:pt x="18419" y="56162"/>
                    <a:pt x="18395" y="56341"/>
                    <a:pt x="18348" y="56508"/>
                  </a:cubicBezTo>
                  <a:cubicBezTo>
                    <a:pt x="18229" y="56246"/>
                    <a:pt x="18467" y="55900"/>
                    <a:pt x="18122" y="55674"/>
                  </a:cubicBezTo>
                  <a:cubicBezTo>
                    <a:pt x="18062" y="55948"/>
                    <a:pt x="18003" y="56210"/>
                    <a:pt x="17967" y="56484"/>
                  </a:cubicBezTo>
                  <a:cubicBezTo>
                    <a:pt x="17800" y="56067"/>
                    <a:pt x="18205" y="55615"/>
                    <a:pt x="17788" y="55186"/>
                  </a:cubicBezTo>
                  <a:cubicBezTo>
                    <a:pt x="17705" y="55591"/>
                    <a:pt x="17645" y="55948"/>
                    <a:pt x="17586" y="56281"/>
                  </a:cubicBezTo>
                  <a:cubicBezTo>
                    <a:pt x="17431" y="55793"/>
                    <a:pt x="17812" y="55293"/>
                    <a:pt x="17443" y="54829"/>
                  </a:cubicBezTo>
                  <a:cubicBezTo>
                    <a:pt x="17348" y="55305"/>
                    <a:pt x="17252" y="55769"/>
                    <a:pt x="17157" y="56246"/>
                  </a:cubicBezTo>
                  <a:cubicBezTo>
                    <a:pt x="17110" y="55650"/>
                    <a:pt x="17371" y="55079"/>
                    <a:pt x="17324" y="54495"/>
                  </a:cubicBezTo>
                  <a:cubicBezTo>
                    <a:pt x="17288" y="54495"/>
                    <a:pt x="17252" y="54483"/>
                    <a:pt x="17217" y="54483"/>
                  </a:cubicBezTo>
                  <a:lnTo>
                    <a:pt x="16990" y="56043"/>
                  </a:lnTo>
                  <a:cubicBezTo>
                    <a:pt x="16967" y="56043"/>
                    <a:pt x="16919" y="56031"/>
                    <a:pt x="16895" y="56031"/>
                  </a:cubicBezTo>
                  <a:cubicBezTo>
                    <a:pt x="16967" y="55531"/>
                    <a:pt x="17038" y="55031"/>
                    <a:pt x="17098" y="54531"/>
                  </a:cubicBezTo>
                  <a:cubicBezTo>
                    <a:pt x="17110" y="54400"/>
                    <a:pt x="17050" y="54233"/>
                    <a:pt x="17026" y="54102"/>
                  </a:cubicBezTo>
                  <a:cubicBezTo>
                    <a:pt x="16979" y="54102"/>
                    <a:pt x="16955" y="54114"/>
                    <a:pt x="16907" y="54114"/>
                  </a:cubicBezTo>
                  <a:lnTo>
                    <a:pt x="16598" y="55853"/>
                  </a:lnTo>
                  <a:cubicBezTo>
                    <a:pt x="16562" y="55853"/>
                    <a:pt x="16514" y="55841"/>
                    <a:pt x="16490" y="55841"/>
                  </a:cubicBezTo>
                  <a:cubicBezTo>
                    <a:pt x="16574" y="55293"/>
                    <a:pt x="16681" y="54757"/>
                    <a:pt x="16776" y="54198"/>
                  </a:cubicBezTo>
                  <a:cubicBezTo>
                    <a:pt x="16836" y="53864"/>
                    <a:pt x="16812" y="53817"/>
                    <a:pt x="16514" y="53602"/>
                  </a:cubicBezTo>
                  <a:cubicBezTo>
                    <a:pt x="16395" y="54293"/>
                    <a:pt x="16276" y="54960"/>
                    <a:pt x="16181" y="55626"/>
                  </a:cubicBezTo>
                  <a:cubicBezTo>
                    <a:pt x="16145" y="55626"/>
                    <a:pt x="16098" y="55615"/>
                    <a:pt x="16074" y="55615"/>
                  </a:cubicBezTo>
                  <a:cubicBezTo>
                    <a:pt x="16181" y="54960"/>
                    <a:pt x="16276" y="54293"/>
                    <a:pt x="16419" y="53638"/>
                  </a:cubicBezTo>
                  <a:cubicBezTo>
                    <a:pt x="16455" y="53412"/>
                    <a:pt x="16419" y="53269"/>
                    <a:pt x="16193" y="53162"/>
                  </a:cubicBezTo>
                  <a:cubicBezTo>
                    <a:pt x="16062" y="53864"/>
                    <a:pt x="15943" y="54543"/>
                    <a:pt x="15824" y="55234"/>
                  </a:cubicBezTo>
                  <a:cubicBezTo>
                    <a:pt x="15764" y="55138"/>
                    <a:pt x="15740" y="55055"/>
                    <a:pt x="15764" y="54960"/>
                  </a:cubicBezTo>
                  <a:cubicBezTo>
                    <a:pt x="15847" y="54400"/>
                    <a:pt x="15943" y="53829"/>
                    <a:pt x="16074" y="53281"/>
                  </a:cubicBezTo>
                  <a:cubicBezTo>
                    <a:pt x="16133" y="52995"/>
                    <a:pt x="16038" y="52829"/>
                    <a:pt x="15800" y="52638"/>
                  </a:cubicBezTo>
                  <a:cubicBezTo>
                    <a:pt x="15609" y="53471"/>
                    <a:pt x="15443" y="54281"/>
                    <a:pt x="15264" y="55067"/>
                  </a:cubicBezTo>
                  <a:cubicBezTo>
                    <a:pt x="15240" y="55067"/>
                    <a:pt x="15205" y="55055"/>
                    <a:pt x="15181" y="55055"/>
                  </a:cubicBezTo>
                  <a:cubicBezTo>
                    <a:pt x="15371" y="54174"/>
                    <a:pt x="15550" y="53305"/>
                    <a:pt x="15740" y="52436"/>
                  </a:cubicBezTo>
                  <a:cubicBezTo>
                    <a:pt x="15705" y="52412"/>
                    <a:pt x="15657" y="52412"/>
                    <a:pt x="15597" y="52400"/>
                  </a:cubicBezTo>
                  <a:lnTo>
                    <a:pt x="14931" y="54674"/>
                  </a:lnTo>
                  <a:cubicBezTo>
                    <a:pt x="14895" y="54662"/>
                    <a:pt x="14847" y="54662"/>
                    <a:pt x="14824" y="54650"/>
                  </a:cubicBezTo>
                  <a:cubicBezTo>
                    <a:pt x="14847" y="54543"/>
                    <a:pt x="14871" y="54436"/>
                    <a:pt x="14895" y="54341"/>
                  </a:cubicBezTo>
                  <a:lnTo>
                    <a:pt x="15431" y="52507"/>
                  </a:lnTo>
                  <a:cubicBezTo>
                    <a:pt x="15526" y="52174"/>
                    <a:pt x="15526" y="52150"/>
                    <a:pt x="15193" y="51924"/>
                  </a:cubicBezTo>
                  <a:cubicBezTo>
                    <a:pt x="14955" y="52709"/>
                    <a:pt x="14716" y="53507"/>
                    <a:pt x="14466" y="54293"/>
                  </a:cubicBezTo>
                  <a:cubicBezTo>
                    <a:pt x="14431" y="54281"/>
                    <a:pt x="14407" y="54281"/>
                    <a:pt x="14359" y="54257"/>
                  </a:cubicBezTo>
                  <a:cubicBezTo>
                    <a:pt x="14395" y="54162"/>
                    <a:pt x="14407" y="54055"/>
                    <a:pt x="14431" y="53948"/>
                  </a:cubicBezTo>
                  <a:cubicBezTo>
                    <a:pt x="14633" y="53293"/>
                    <a:pt x="14824" y="52638"/>
                    <a:pt x="15026" y="51983"/>
                  </a:cubicBezTo>
                  <a:cubicBezTo>
                    <a:pt x="15085" y="51793"/>
                    <a:pt x="15121" y="51626"/>
                    <a:pt x="14883" y="51519"/>
                  </a:cubicBezTo>
                  <a:cubicBezTo>
                    <a:pt x="14633" y="52459"/>
                    <a:pt x="14359" y="53388"/>
                    <a:pt x="14109" y="54305"/>
                  </a:cubicBezTo>
                  <a:cubicBezTo>
                    <a:pt x="14073" y="54293"/>
                    <a:pt x="14038" y="54293"/>
                    <a:pt x="14002" y="54281"/>
                  </a:cubicBezTo>
                  <a:cubicBezTo>
                    <a:pt x="14014" y="54174"/>
                    <a:pt x="14038" y="54055"/>
                    <a:pt x="14062" y="53948"/>
                  </a:cubicBezTo>
                  <a:cubicBezTo>
                    <a:pt x="14288" y="53162"/>
                    <a:pt x="14514" y="52352"/>
                    <a:pt x="14716" y="51566"/>
                  </a:cubicBezTo>
                  <a:cubicBezTo>
                    <a:pt x="14752" y="51459"/>
                    <a:pt x="14764" y="51328"/>
                    <a:pt x="14704" y="51257"/>
                  </a:cubicBezTo>
                  <a:cubicBezTo>
                    <a:pt x="14550" y="51043"/>
                    <a:pt x="14371" y="50864"/>
                    <a:pt x="14169" y="50650"/>
                  </a:cubicBezTo>
                  <a:cubicBezTo>
                    <a:pt x="13871" y="51864"/>
                    <a:pt x="13585" y="53031"/>
                    <a:pt x="13323" y="54174"/>
                  </a:cubicBezTo>
                  <a:cubicBezTo>
                    <a:pt x="13264" y="54067"/>
                    <a:pt x="13240" y="53960"/>
                    <a:pt x="13276" y="53864"/>
                  </a:cubicBezTo>
                  <a:cubicBezTo>
                    <a:pt x="13502" y="52912"/>
                    <a:pt x="13704" y="51936"/>
                    <a:pt x="13990" y="50983"/>
                  </a:cubicBezTo>
                  <a:cubicBezTo>
                    <a:pt x="14109" y="50590"/>
                    <a:pt x="14038" y="50328"/>
                    <a:pt x="13692" y="50114"/>
                  </a:cubicBezTo>
                  <a:cubicBezTo>
                    <a:pt x="13466" y="50983"/>
                    <a:pt x="13264" y="51852"/>
                    <a:pt x="13038" y="52709"/>
                  </a:cubicBezTo>
                  <a:cubicBezTo>
                    <a:pt x="13002" y="52709"/>
                    <a:pt x="12978" y="52698"/>
                    <a:pt x="12942" y="52698"/>
                  </a:cubicBezTo>
                  <a:cubicBezTo>
                    <a:pt x="12966" y="52626"/>
                    <a:pt x="12966" y="52531"/>
                    <a:pt x="12978" y="52459"/>
                  </a:cubicBezTo>
                  <a:cubicBezTo>
                    <a:pt x="13169" y="51697"/>
                    <a:pt x="13383" y="50924"/>
                    <a:pt x="13561" y="50173"/>
                  </a:cubicBezTo>
                  <a:cubicBezTo>
                    <a:pt x="13585" y="50031"/>
                    <a:pt x="13526" y="49888"/>
                    <a:pt x="13514" y="49733"/>
                  </a:cubicBezTo>
                  <a:cubicBezTo>
                    <a:pt x="13466" y="49733"/>
                    <a:pt x="13419" y="49733"/>
                    <a:pt x="13383" y="49757"/>
                  </a:cubicBezTo>
                  <a:cubicBezTo>
                    <a:pt x="13240" y="50316"/>
                    <a:pt x="13097" y="50900"/>
                    <a:pt x="12966" y="51459"/>
                  </a:cubicBezTo>
                  <a:cubicBezTo>
                    <a:pt x="12930" y="51447"/>
                    <a:pt x="12883" y="51447"/>
                    <a:pt x="12859" y="51435"/>
                  </a:cubicBezTo>
                  <a:cubicBezTo>
                    <a:pt x="12930" y="50769"/>
                    <a:pt x="13228" y="50126"/>
                    <a:pt x="13264" y="49459"/>
                  </a:cubicBezTo>
                  <a:cubicBezTo>
                    <a:pt x="13216" y="49459"/>
                    <a:pt x="13169" y="49435"/>
                    <a:pt x="13121" y="49423"/>
                  </a:cubicBezTo>
                  <a:cubicBezTo>
                    <a:pt x="13026" y="49900"/>
                    <a:pt x="12919" y="50388"/>
                    <a:pt x="12811" y="50864"/>
                  </a:cubicBezTo>
                  <a:cubicBezTo>
                    <a:pt x="12669" y="50257"/>
                    <a:pt x="13061" y="49697"/>
                    <a:pt x="12966" y="49102"/>
                  </a:cubicBezTo>
                  <a:cubicBezTo>
                    <a:pt x="12919" y="49102"/>
                    <a:pt x="12871" y="49078"/>
                    <a:pt x="12811" y="49078"/>
                  </a:cubicBezTo>
                  <a:cubicBezTo>
                    <a:pt x="12466" y="50471"/>
                    <a:pt x="12133" y="51864"/>
                    <a:pt x="11776" y="53245"/>
                  </a:cubicBezTo>
                  <a:cubicBezTo>
                    <a:pt x="11728" y="53233"/>
                    <a:pt x="11680" y="53233"/>
                    <a:pt x="11656" y="53221"/>
                  </a:cubicBezTo>
                  <a:cubicBezTo>
                    <a:pt x="11668" y="53114"/>
                    <a:pt x="11680" y="53007"/>
                    <a:pt x="11716" y="52912"/>
                  </a:cubicBezTo>
                  <a:cubicBezTo>
                    <a:pt x="12037" y="51626"/>
                    <a:pt x="12371" y="50352"/>
                    <a:pt x="12680" y="49054"/>
                  </a:cubicBezTo>
                  <a:cubicBezTo>
                    <a:pt x="12704" y="48935"/>
                    <a:pt x="12633" y="48780"/>
                    <a:pt x="12621" y="48649"/>
                  </a:cubicBezTo>
                  <a:lnTo>
                    <a:pt x="12502" y="48649"/>
                  </a:lnTo>
                  <a:cubicBezTo>
                    <a:pt x="12157" y="49769"/>
                    <a:pt x="11811" y="50900"/>
                    <a:pt x="11478" y="52019"/>
                  </a:cubicBezTo>
                  <a:cubicBezTo>
                    <a:pt x="11442" y="51995"/>
                    <a:pt x="11418" y="51995"/>
                    <a:pt x="11383" y="51983"/>
                  </a:cubicBezTo>
                  <a:cubicBezTo>
                    <a:pt x="11418" y="51876"/>
                    <a:pt x="11430" y="51793"/>
                    <a:pt x="11454" y="51686"/>
                  </a:cubicBezTo>
                  <a:cubicBezTo>
                    <a:pt x="11752" y="50709"/>
                    <a:pt x="12049" y="49709"/>
                    <a:pt x="12371" y="48721"/>
                  </a:cubicBezTo>
                  <a:cubicBezTo>
                    <a:pt x="12442" y="48507"/>
                    <a:pt x="12407" y="48352"/>
                    <a:pt x="12157" y="48221"/>
                  </a:cubicBezTo>
                  <a:cubicBezTo>
                    <a:pt x="11776" y="49542"/>
                    <a:pt x="11442" y="50804"/>
                    <a:pt x="11109" y="52078"/>
                  </a:cubicBezTo>
                  <a:close/>
                  <a:moveTo>
                    <a:pt x="27694" y="59234"/>
                  </a:moveTo>
                  <a:lnTo>
                    <a:pt x="27778" y="59234"/>
                  </a:lnTo>
                  <a:cubicBezTo>
                    <a:pt x="27742" y="59544"/>
                    <a:pt x="27718" y="59841"/>
                    <a:pt x="27670" y="60163"/>
                  </a:cubicBezTo>
                  <a:cubicBezTo>
                    <a:pt x="27635" y="60413"/>
                    <a:pt x="27730" y="60484"/>
                    <a:pt x="27968" y="60460"/>
                  </a:cubicBezTo>
                  <a:cubicBezTo>
                    <a:pt x="28051" y="59901"/>
                    <a:pt x="28147" y="59353"/>
                    <a:pt x="28218" y="58817"/>
                  </a:cubicBezTo>
                  <a:cubicBezTo>
                    <a:pt x="28266" y="58817"/>
                    <a:pt x="28290" y="58829"/>
                    <a:pt x="28337" y="58829"/>
                  </a:cubicBezTo>
                  <a:cubicBezTo>
                    <a:pt x="28278" y="59294"/>
                    <a:pt x="28230" y="59770"/>
                    <a:pt x="28159" y="60234"/>
                  </a:cubicBezTo>
                  <a:cubicBezTo>
                    <a:pt x="28111" y="60496"/>
                    <a:pt x="28182" y="60639"/>
                    <a:pt x="28468" y="60615"/>
                  </a:cubicBezTo>
                  <a:cubicBezTo>
                    <a:pt x="28540" y="59984"/>
                    <a:pt x="28623" y="59329"/>
                    <a:pt x="28694" y="58686"/>
                  </a:cubicBezTo>
                  <a:cubicBezTo>
                    <a:pt x="28718" y="58686"/>
                    <a:pt x="28754" y="58698"/>
                    <a:pt x="28778" y="58698"/>
                  </a:cubicBezTo>
                  <a:cubicBezTo>
                    <a:pt x="28742" y="59270"/>
                    <a:pt x="28694" y="59829"/>
                    <a:pt x="28635" y="60401"/>
                  </a:cubicBezTo>
                  <a:cubicBezTo>
                    <a:pt x="28599" y="60663"/>
                    <a:pt x="28694" y="60794"/>
                    <a:pt x="28992" y="60770"/>
                  </a:cubicBezTo>
                  <a:cubicBezTo>
                    <a:pt x="29040" y="60008"/>
                    <a:pt x="29063" y="59246"/>
                    <a:pt x="29099" y="58496"/>
                  </a:cubicBezTo>
                  <a:cubicBezTo>
                    <a:pt x="29111" y="59186"/>
                    <a:pt x="29111" y="59889"/>
                    <a:pt x="29111" y="60579"/>
                  </a:cubicBezTo>
                  <a:cubicBezTo>
                    <a:pt x="29111" y="60794"/>
                    <a:pt x="29182" y="60913"/>
                    <a:pt x="29444" y="60901"/>
                  </a:cubicBezTo>
                  <a:cubicBezTo>
                    <a:pt x="29409" y="60115"/>
                    <a:pt x="29361" y="59341"/>
                    <a:pt x="29337" y="58567"/>
                  </a:cubicBezTo>
                  <a:cubicBezTo>
                    <a:pt x="29361" y="58567"/>
                    <a:pt x="29397" y="58567"/>
                    <a:pt x="29444" y="58555"/>
                  </a:cubicBezTo>
                  <a:cubicBezTo>
                    <a:pt x="29456" y="58639"/>
                    <a:pt x="29468" y="58710"/>
                    <a:pt x="29468" y="58805"/>
                  </a:cubicBezTo>
                  <a:cubicBezTo>
                    <a:pt x="29504" y="59448"/>
                    <a:pt x="29528" y="60079"/>
                    <a:pt x="29575" y="60722"/>
                  </a:cubicBezTo>
                  <a:cubicBezTo>
                    <a:pt x="29587" y="60841"/>
                    <a:pt x="29683" y="60949"/>
                    <a:pt x="29742" y="61068"/>
                  </a:cubicBezTo>
                  <a:cubicBezTo>
                    <a:pt x="29754" y="61056"/>
                    <a:pt x="29778" y="61032"/>
                    <a:pt x="29802" y="61020"/>
                  </a:cubicBezTo>
                  <a:lnTo>
                    <a:pt x="29802" y="58222"/>
                  </a:lnTo>
                  <a:cubicBezTo>
                    <a:pt x="29861" y="58329"/>
                    <a:pt x="29861" y="58436"/>
                    <a:pt x="29861" y="58555"/>
                  </a:cubicBezTo>
                  <a:cubicBezTo>
                    <a:pt x="29885" y="59329"/>
                    <a:pt x="29921" y="60115"/>
                    <a:pt x="29956" y="60889"/>
                  </a:cubicBezTo>
                  <a:cubicBezTo>
                    <a:pt x="29956" y="60996"/>
                    <a:pt x="30040" y="61091"/>
                    <a:pt x="30075" y="61187"/>
                  </a:cubicBezTo>
                  <a:cubicBezTo>
                    <a:pt x="30111" y="61175"/>
                    <a:pt x="30159" y="61151"/>
                    <a:pt x="30183" y="61151"/>
                  </a:cubicBezTo>
                  <a:lnTo>
                    <a:pt x="30183" y="57984"/>
                  </a:lnTo>
                  <a:lnTo>
                    <a:pt x="30278" y="57984"/>
                  </a:lnTo>
                  <a:lnTo>
                    <a:pt x="30278" y="58317"/>
                  </a:lnTo>
                  <a:lnTo>
                    <a:pt x="30314" y="60996"/>
                  </a:lnTo>
                  <a:cubicBezTo>
                    <a:pt x="30314" y="61175"/>
                    <a:pt x="30349" y="61318"/>
                    <a:pt x="30599" y="61270"/>
                  </a:cubicBezTo>
                  <a:cubicBezTo>
                    <a:pt x="30552" y="60044"/>
                    <a:pt x="30528" y="58805"/>
                    <a:pt x="30671" y="57567"/>
                  </a:cubicBezTo>
                  <a:cubicBezTo>
                    <a:pt x="30718" y="58829"/>
                    <a:pt x="30659" y="60103"/>
                    <a:pt x="30778" y="61365"/>
                  </a:cubicBezTo>
                  <a:lnTo>
                    <a:pt x="30957" y="61365"/>
                  </a:lnTo>
                  <a:lnTo>
                    <a:pt x="30957" y="57996"/>
                  </a:lnTo>
                  <a:lnTo>
                    <a:pt x="31052" y="57996"/>
                  </a:lnTo>
                  <a:lnTo>
                    <a:pt x="31052" y="59353"/>
                  </a:lnTo>
                  <a:cubicBezTo>
                    <a:pt x="31266" y="57448"/>
                    <a:pt x="31945" y="55698"/>
                    <a:pt x="32742" y="53972"/>
                  </a:cubicBezTo>
                  <a:cubicBezTo>
                    <a:pt x="31849" y="54888"/>
                    <a:pt x="31588" y="56091"/>
                    <a:pt x="31183" y="57258"/>
                  </a:cubicBezTo>
                  <a:cubicBezTo>
                    <a:pt x="31361" y="56091"/>
                    <a:pt x="31659" y="54984"/>
                    <a:pt x="32433" y="54043"/>
                  </a:cubicBezTo>
                  <a:cubicBezTo>
                    <a:pt x="32040" y="53995"/>
                    <a:pt x="31885" y="54174"/>
                    <a:pt x="31778" y="54472"/>
                  </a:cubicBezTo>
                  <a:cubicBezTo>
                    <a:pt x="31504" y="55257"/>
                    <a:pt x="31230" y="56055"/>
                    <a:pt x="30945" y="56841"/>
                  </a:cubicBezTo>
                  <a:cubicBezTo>
                    <a:pt x="30909" y="56948"/>
                    <a:pt x="30873" y="57031"/>
                    <a:pt x="30837" y="57127"/>
                  </a:cubicBezTo>
                  <a:cubicBezTo>
                    <a:pt x="30790" y="57103"/>
                    <a:pt x="30766" y="57091"/>
                    <a:pt x="30718" y="57079"/>
                  </a:cubicBezTo>
                  <a:cubicBezTo>
                    <a:pt x="30873" y="56067"/>
                    <a:pt x="31290" y="55126"/>
                    <a:pt x="31623" y="54162"/>
                  </a:cubicBezTo>
                  <a:cubicBezTo>
                    <a:pt x="31111" y="55019"/>
                    <a:pt x="30885" y="56007"/>
                    <a:pt x="30528" y="56924"/>
                  </a:cubicBezTo>
                  <a:cubicBezTo>
                    <a:pt x="30480" y="56912"/>
                    <a:pt x="30433" y="56900"/>
                    <a:pt x="30373" y="56889"/>
                  </a:cubicBezTo>
                  <a:lnTo>
                    <a:pt x="31266" y="54245"/>
                  </a:lnTo>
                  <a:lnTo>
                    <a:pt x="31183" y="54210"/>
                  </a:lnTo>
                  <a:cubicBezTo>
                    <a:pt x="31111" y="54329"/>
                    <a:pt x="31004" y="54412"/>
                    <a:pt x="30968" y="54543"/>
                  </a:cubicBezTo>
                  <a:cubicBezTo>
                    <a:pt x="30718" y="55341"/>
                    <a:pt x="30480" y="56127"/>
                    <a:pt x="30242" y="56900"/>
                  </a:cubicBezTo>
                  <a:cubicBezTo>
                    <a:pt x="30218" y="56972"/>
                    <a:pt x="30183" y="57031"/>
                    <a:pt x="30135" y="57103"/>
                  </a:cubicBezTo>
                  <a:lnTo>
                    <a:pt x="30004" y="57067"/>
                  </a:lnTo>
                  <a:lnTo>
                    <a:pt x="30814" y="54341"/>
                  </a:lnTo>
                  <a:cubicBezTo>
                    <a:pt x="30778" y="54329"/>
                    <a:pt x="30754" y="54305"/>
                    <a:pt x="30718" y="54305"/>
                  </a:cubicBezTo>
                  <a:cubicBezTo>
                    <a:pt x="30456" y="55007"/>
                    <a:pt x="30183" y="55722"/>
                    <a:pt x="29933" y="56424"/>
                  </a:cubicBezTo>
                  <a:cubicBezTo>
                    <a:pt x="29897" y="56412"/>
                    <a:pt x="29873" y="56412"/>
                    <a:pt x="29837" y="56388"/>
                  </a:cubicBezTo>
                  <a:cubicBezTo>
                    <a:pt x="30075" y="55722"/>
                    <a:pt x="30314" y="55067"/>
                    <a:pt x="30552" y="54400"/>
                  </a:cubicBezTo>
                  <a:cubicBezTo>
                    <a:pt x="30528" y="54388"/>
                    <a:pt x="30492" y="54388"/>
                    <a:pt x="30468" y="54364"/>
                  </a:cubicBezTo>
                  <a:cubicBezTo>
                    <a:pt x="29825" y="55495"/>
                    <a:pt x="29540" y="56769"/>
                    <a:pt x="29123" y="57984"/>
                  </a:cubicBezTo>
                  <a:cubicBezTo>
                    <a:pt x="29087" y="57972"/>
                    <a:pt x="29028" y="57960"/>
                    <a:pt x="28980" y="57924"/>
                  </a:cubicBezTo>
                  <a:cubicBezTo>
                    <a:pt x="29385" y="56769"/>
                    <a:pt x="29766" y="55603"/>
                    <a:pt x="30195" y="54388"/>
                  </a:cubicBezTo>
                  <a:cubicBezTo>
                    <a:pt x="29480" y="55543"/>
                    <a:pt x="29052" y="56781"/>
                    <a:pt x="28647" y="58020"/>
                  </a:cubicBezTo>
                  <a:cubicBezTo>
                    <a:pt x="28587" y="57984"/>
                    <a:pt x="28528" y="57972"/>
                    <a:pt x="28468" y="57936"/>
                  </a:cubicBezTo>
                  <a:cubicBezTo>
                    <a:pt x="28944" y="56793"/>
                    <a:pt x="29409" y="55650"/>
                    <a:pt x="29885" y="54507"/>
                  </a:cubicBezTo>
                  <a:cubicBezTo>
                    <a:pt x="29635" y="54448"/>
                    <a:pt x="29504" y="54567"/>
                    <a:pt x="29409" y="54817"/>
                  </a:cubicBezTo>
                  <a:cubicBezTo>
                    <a:pt x="29159" y="55579"/>
                    <a:pt x="28873" y="56317"/>
                    <a:pt x="28611" y="57079"/>
                  </a:cubicBezTo>
                  <a:cubicBezTo>
                    <a:pt x="28575" y="57162"/>
                    <a:pt x="28528" y="57258"/>
                    <a:pt x="28492" y="57341"/>
                  </a:cubicBezTo>
                  <a:cubicBezTo>
                    <a:pt x="28456" y="57329"/>
                    <a:pt x="28444" y="57317"/>
                    <a:pt x="28409" y="57317"/>
                  </a:cubicBezTo>
                  <a:cubicBezTo>
                    <a:pt x="28730" y="56412"/>
                    <a:pt x="29040" y="55519"/>
                    <a:pt x="29349" y="54603"/>
                  </a:cubicBezTo>
                  <a:cubicBezTo>
                    <a:pt x="29325" y="54579"/>
                    <a:pt x="29290" y="54567"/>
                    <a:pt x="29266" y="54531"/>
                  </a:cubicBezTo>
                  <a:cubicBezTo>
                    <a:pt x="29171" y="54638"/>
                    <a:pt x="29028" y="54745"/>
                    <a:pt x="28980" y="54864"/>
                  </a:cubicBezTo>
                  <a:cubicBezTo>
                    <a:pt x="28813" y="55341"/>
                    <a:pt x="28682" y="55841"/>
                    <a:pt x="28528" y="56317"/>
                  </a:cubicBezTo>
                  <a:cubicBezTo>
                    <a:pt x="28504" y="56412"/>
                    <a:pt x="28456" y="56508"/>
                    <a:pt x="28432" y="56603"/>
                  </a:cubicBezTo>
                  <a:lnTo>
                    <a:pt x="28290" y="56555"/>
                  </a:lnTo>
                  <a:cubicBezTo>
                    <a:pt x="28468" y="55936"/>
                    <a:pt x="28671" y="55293"/>
                    <a:pt x="28849" y="54650"/>
                  </a:cubicBezTo>
                  <a:cubicBezTo>
                    <a:pt x="28611" y="54698"/>
                    <a:pt x="28373" y="54757"/>
                    <a:pt x="28111" y="54757"/>
                  </a:cubicBezTo>
                  <a:cubicBezTo>
                    <a:pt x="27873" y="54757"/>
                    <a:pt x="27778" y="54876"/>
                    <a:pt x="27694" y="55079"/>
                  </a:cubicBezTo>
                  <a:cubicBezTo>
                    <a:pt x="27551" y="55519"/>
                    <a:pt x="27373" y="55948"/>
                    <a:pt x="27206" y="56377"/>
                  </a:cubicBezTo>
                  <a:cubicBezTo>
                    <a:pt x="27158" y="56496"/>
                    <a:pt x="27099" y="56615"/>
                    <a:pt x="27063" y="56734"/>
                  </a:cubicBezTo>
                  <a:cubicBezTo>
                    <a:pt x="27027" y="56722"/>
                    <a:pt x="26980" y="56710"/>
                    <a:pt x="26956" y="56686"/>
                  </a:cubicBezTo>
                  <a:cubicBezTo>
                    <a:pt x="27182" y="56079"/>
                    <a:pt x="27420" y="55484"/>
                    <a:pt x="27670" y="54829"/>
                  </a:cubicBezTo>
                  <a:cubicBezTo>
                    <a:pt x="27027" y="54936"/>
                    <a:pt x="26432" y="55043"/>
                    <a:pt x="25837" y="55103"/>
                  </a:cubicBezTo>
                  <a:cubicBezTo>
                    <a:pt x="25527" y="55126"/>
                    <a:pt x="25361" y="55257"/>
                    <a:pt x="25253" y="55543"/>
                  </a:cubicBezTo>
                  <a:cubicBezTo>
                    <a:pt x="24944" y="56365"/>
                    <a:pt x="24599" y="57186"/>
                    <a:pt x="24277" y="57996"/>
                  </a:cubicBezTo>
                  <a:cubicBezTo>
                    <a:pt x="24229" y="58103"/>
                    <a:pt x="24182" y="58222"/>
                    <a:pt x="24146" y="58329"/>
                  </a:cubicBezTo>
                  <a:cubicBezTo>
                    <a:pt x="24110" y="58317"/>
                    <a:pt x="24063" y="58293"/>
                    <a:pt x="24039" y="58282"/>
                  </a:cubicBezTo>
                  <a:cubicBezTo>
                    <a:pt x="24325" y="57222"/>
                    <a:pt x="24765" y="56210"/>
                    <a:pt x="25277" y="55186"/>
                  </a:cubicBezTo>
                  <a:cubicBezTo>
                    <a:pt x="25122" y="55222"/>
                    <a:pt x="25015" y="55257"/>
                    <a:pt x="24920" y="55245"/>
                  </a:cubicBezTo>
                  <a:cubicBezTo>
                    <a:pt x="24515" y="55198"/>
                    <a:pt x="24325" y="55436"/>
                    <a:pt x="24170" y="55781"/>
                  </a:cubicBezTo>
                  <a:cubicBezTo>
                    <a:pt x="23813" y="56650"/>
                    <a:pt x="23444" y="57508"/>
                    <a:pt x="23086" y="58389"/>
                  </a:cubicBezTo>
                  <a:cubicBezTo>
                    <a:pt x="23039" y="58496"/>
                    <a:pt x="22991" y="58579"/>
                    <a:pt x="22967" y="58686"/>
                  </a:cubicBezTo>
                  <a:cubicBezTo>
                    <a:pt x="22920" y="58674"/>
                    <a:pt x="22872" y="58651"/>
                    <a:pt x="22848" y="58627"/>
                  </a:cubicBezTo>
                  <a:lnTo>
                    <a:pt x="24229" y="55365"/>
                  </a:lnTo>
                  <a:cubicBezTo>
                    <a:pt x="24218" y="55341"/>
                    <a:pt x="24206" y="55305"/>
                    <a:pt x="24182" y="55293"/>
                  </a:cubicBezTo>
                  <a:cubicBezTo>
                    <a:pt x="24003" y="55412"/>
                    <a:pt x="23741" y="55484"/>
                    <a:pt x="23682" y="55650"/>
                  </a:cubicBezTo>
                  <a:cubicBezTo>
                    <a:pt x="23265" y="56722"/>
                    <a:pt x="22908" y="57817"/>
                    <a:pt x="22503" y="58948"/>
                  </a:cubicBezTo>
                  <a:cubicBezTo>
                    <a:pt x="23313" y="59186"/>
                    <a:pt x="24027" y="59401"/>
                    <a:pt x="24753" y="59627"/>
                  </a:cubicBezTo>
                  <a:cubicBezTo>
                    <a:pt x="25253" y="58198"/>
                    <a:pt x="25658" y="56769"/>
                    <a:pt x="26385" y="55472"/>
                  </a:cubicBezTo>
                  <a:cubicBezTo>
                    <a:pt x="25884" y="56853"/>
                    <a:pt x="25361" y="58234"/>
                    <a:pt x="24837" y="59651"/>
                  </a:cubicBezTo>
                  <a:cubicBezTo>
                    <a:pt x="25051" y="59710"/>
                    <a:pt x="25182" y="59758"/>
                    <a:pt x="25337" y="59782"/>
                  </a:cubicBezTo>
                  <a:cubicBezTo>
                    <a:pt x="25539" y="58996"/>
                    <a:pt x="25718" y="58234"/>
                    <a:pt x="25932" y="57496"/>
                  </a:cubicBezTo>
                  <a:cubicBezTo>
                    <a:pt x="26254" y="56329"/>
                    <a:pt x="26611" y="55662"/>
                    <a:pt x="27004" y="55436"/>
                  </a:cubicBezTo>
                  <a:cubicBezTo>
                    <a:pt x="26111" y="56793"/>
                    <a:pt x="25825" y="58317"/>
                    <a:pt x="25492" y="59817"/>
                  </a:cubicBezTo>
                  <a:cubicBezTo>
                    <a:pt x="25706" y="59937"/>
                    <a:pt x="25825" y="59925"/>
                    <a:pt x="25849" y="59698"/>
                  </a:cubicBezTo>
                  <a:cubicBezTo>
                    <a:pt x="25884" y="59484"/>
                    <a:pt x="25944" y="59294"/>
                    <a:pt x="26004" y="59091"/>
                  </a:cubicBezTo>
                  <a:cubicBezTo>
                    <a:pt x="26075" y="58817"/>
                    <a:pt x="26146" y="58555"/>
                    <a:pt x="26206" y="58293"/>
                  </a:cubicBezTo>
                  <a:cubicBezTo>
                    <a:pt x="26242" y="58317"/>
                    <a:pt x="26265" y="58317"/>
                    <a:pt x="26313" y="58329"/>
                  </a:cubicBezTo>
                  <a:cubicBezTo>
                    <a:pt x="26194" y="58877"/>
                    <a:pt x="26075" y="59413"/>
                    <a:pt x="25944" y="59984"/>
                  </a:cubicBezTo>
                  <a:cubicBezTo>
                    <a:pt x="26146" y="60044"/>
                    <a:pt x="26325" y="60079"/>
                    <a:pt x="26527" y="60139"/>
                  </a:cubicBezTo>
                  <a:cubicBezTo>
                    <a:pt x="26599" y="59770"/>
                    <a:pt x="26670" y="59425"/>
                    <a:pt x="26730" y="59103"/>
                  </a:cubicBezTo>
                  <a:cubicBezTo>
                    <a:pt x="26766" y="59103"/>
                    <a:pt x="26777" y="59115"/>
                    <a:pt x="26801" y="59115"/>
                  </a:cubicBezTo>
                  <a:cubicBezTo>
                    <a:pt x="26742" y="59460"/>
                    <a:pt x="26682" y="59817"/>
                    <a:pt x="26611" y="60187"/>
                  </a:cubicBezTo>
                  <a:cubicBezTo>
                    <a:pt x="26789" y="60246"/>
                    <a:pt x="26956" y="60294"/>
                    <a:pt x="27147" y="60353"/>
                  </a:cubicBezTo>
                  <a:cubicBezTo>
                    <a:pt x="27158" y="60222"/>
                    <a:pt x="27182" y="60115"/>
                    <a:pt x="27206" y="59937"/>
                  </a:cubicBezTo>
                  <a:cubicBezTo>
                    <a:pt x="27266" y="60198"/>
                    <a:pt x="27135" y="60484"/>
                    <a:pt x="27516" y="60425"/>
                  </a:cubicBezTo>
                  <a:cubicBezTo>
                    <a:pt x="27599" y="59960"/>
                    <a:pt x="27658" y="59603"/>
                    <a:pt x="27694" y="59234"/>
                  </a:cubicBezTo>
                  <a:close/>
                  <a:moveTo>
                    <a:pt x="20134" y="48566"/>
                  </a:moveTo>
                  <a:cubicBezTo>
                    <a:pt x="20753" y="48459"/>
                    <a:pt x="21324" y="48387"/>
                    <a:pt x="21908" y="48280"/>
                  </a:cubicBezTo>
                  <a:cubicBezTo>
                    <a:pt x="24634" y="47792"/>
                    <a:pt x="27337" y="47280"/>
                    <a:pt x="30064" y="46792"/>
                  </a:cubicBezTo>
                  <a:cubicBezTo>
                    <a:pt x="33385" y="46185"/>
                    <a:pt x="36719" y="45601"/>
                    <a:pt x="40041" y="44982"/>
                  </a:cubicBezTo>
                  <a:cubicBezTo>
                    <a:pt x="41827" y="44649"/>
                    <a:pt x="43613" y="44232"/>
                    <a:pt x="45399" y="43935"/>
                  </a:cubicBezTo>
                  <a:cubicBezTo>
                    <a:pt x="47256" y="43625"/>
                    <a:pt x="49149" y="43399"/>
                    <a:pt x="51007" y="43101"/>
                  </a:cubicBezTo>
                  <a:cubicBezTo>
                    <a:pt x="52757" y="42815"/>
                    <a:pt x="54507" y="42494"/>
                    <a:pt x="56257" y="42208"/>
                  </a:cubicBezTo>
                  <a:cubicBezTo>
                    <a:pt x="59651" y="41660"/>
                    <a:pt x="63044" y="41125"/>
                    <a:pt x="66437" y="40601"/>
                  </a:cubicBezTo>
                  <a:cubicBezTo>
                    <a:pt x="68187" y="40339"/>
                    <a:pt x="69949" y="40053"/>
                    <a:pt x="71700" y="39803"/>
                  </a:cubicBezTo>
                  <a:cubicBezTo>
                    <a:pt x="74676" y="39363"/>
                    <a:pt x="77653" y="38946"/>
                    <a:pt x="80629" y="38505"/>
                  </a:cubicBezTo>
                  <a:cubicBezTo>
                    <a:pt x="81856" y="38327"/>
                    <a:pt x="83070" y="38101"/>
                    <a:pt x="84320" y="37874"/>
                  </a:cubicBezTo>
                  <a:cubicBezTo>
                    <a:pt x="84308" y="37731"/>
                    <a:pt x="84308" y="37624"/>
                    <a:pt x="84297" y="37493"/>
                  </a:cubicBezTo>
                  <a:cubicBezTo>
                    <a:pt x="83785" y="37565"/>
                    <a:pt x="83344" y="37624"/>
                    <a:pt x="82880" y="37696"/>
                  </a:cubicBezTo>
                  <a:cubicBezTo>
                    <a:pt x="79558" y="38220"/>
                    <a:pt x="76260" y="38767"/>
                    <a:pt x="72938" y="39267"/>
                  </a:cubicBezTo>
                  <a:cubicBezTo>
                    <a:pt x="70711" y="39589"/>
                    <a:pt x="68449" y="39803"/>
                    <a:pt x="66211" y="40136"/>
                  </a:cubicBezTo>
                  <a:cubicBezTo>
                    <a:pt x="62889" y="40648"/>
                    <a:pt x="59591" y="41184"/>
                    <a:pt x="56281" y="41768"/>
                  </a:cubicBezTo>
                  <a:cubicBezTo>
                    <a:pt x="53757" y="42196"/>
                    <a:pt x="51257" y="42744"/>
                    <a:pt x="48721" y="43173"/>
                  </a:cubicBezTo>
                  <a:cubicBezTo>
                    <a:pt x="45232" y="43768"/>
                    <a:pt x="41720" y="44292"/>
                    <a:pt x="38207" y="44851"/>
                  </a:cubicBezTo>
                  <a:cubicBezTo>
                    <a:pt x="34719" y="45423"/>
                    <a:pt x="31242" y="45994"/>
                    <a:pt x="27766" y="46602"/>
                  </a:cubicBezTo>
                  <a:cubicBezTo>
                    <a:pt x="25384" y="47018"/>
                    <a:pt x="23039" y="47518"/>
                    <a:pt x="20658" y="47971"/>
                  </a:cubicBezTo>
                  <a:cubicBezTo>
                    <a:pt x="20241" y="48018"/>
                    <a:pt x="20122" y="48197"/>
                    <a:pt x="20134" y="48566"/>
                  </a:cubicBezTo>
                  <a:close/>
                  <a:moveTo>
                    <a:pt x="84297" y="38112"/>
                  </a:moveTo>
                  <a:cubicBezTo>
                    <a:pt x="84166" y="38136"/>
                    <a:pt x="84070" y="38148"/>
                    <a:pt x="83975" y="38160"/>
                  </a:cubicBezTo>
                  <a:cubicBezTo>
                    <a:pt x="82975" y="38339"/>
                    <a:pt x="81987" y="38529"/>
                    <a:pt x="80998" y="38684"/>
                  </a:cubicBezTo>
                  <a:cubicBezTo>
                    <a:pt x="79784" y="38863"/>
                    <a:pt x="78570" y="38946"/>
                    <a:pt x="77367" y="39124"/>
                  </a:cubicBezTo>
                  <a:cubicBezTo>
                    <a:pt x="73390" y="39744"/>
                    <a:pt x="69426" y="40363"/>
                    <a:pt x="65461" y="40994"/>
                  </a:cubicBezTo>
                  <a:cubicBezTo>
                    <a:pt x="62520" y="41446"/>
                    <a:pt x="59579" y="41899"/>
                    <a:pt x="56650" y="42375"/>
                  </a:cubicBezTo>
                  <a:cubicBezTo>
                    <a:pt x="54983" y="42637"/>
                    <a:pt x="53328" y="42958"/>
                    <a:pt x="51673" y="43220"/>
                  </a:cubicBezTo>
                  <a:cubicBezTo>
                    <a:pt x="49578" y="43554"/>
                    <a:pt x="47459" y="43815"/>
                    <a:pt x="45375" y="44185"/>
                  </a:cubicBezTo>
                  <a:cubicBezTo>
                    <a:pt x="42970" y="44625"/>
                    <a:pt x="40577" y="45137"/>
                    <a:pt x="38172" y="45590"/>
                  </a:cubicBezTo>
                  <a:cubicBezTo>
                    <a:pt x="35362" y="46125"/>
                    <a:pt x="32540" y="46613"/>
                    <a:pt x="29718" y="47125"/>
                  </a:cubicBezTo>
                  <a:cubicBezTo>
                    <a:pt x="26706" y="47661"/>
                    <a:pt x="23694" y="48197"/>
                    <a:pt x="20670" y="48721"/>
                  </a:cubicBezTo>
                  <a:cubicBezTo>
                    <a:pt x="20015" y="48840"/>
                    <a:pt x="19884" y="48983"/>
                    <a:pt x="19919" y="49578"/>
                  </a:cubicBezTo>
                  <a:cubicBezTo>
                    <a:pt x="20848" y="49423"/>
                    <a:pt x="21789" y="49292"/>
                    <a:pt x="22729" y="49102"/>
                  </a:cubicBezTo>
                  <a:cubicBezTo>
                    <a:pt x="25349" y="48566"/>
                    <a:pt x="27968" y="47995"/>
                    <a:pt x="30587" y="47435"/>
                  </a:cubicBezTo>
                  <a:cubicBezTo>
                    <a:pt x="32992" y="46911"/>
                    <a:pt x="35374" y="46340"/>
                    <a:pt x="37803" y="45887"/>
                  </a:cubicBezTo>
                  <a:cubicBezTo>
                    <a:pt x="40422" y="45399"/>
                    <a:pt x="43077" y="44994"/>
                    <a:pt x="45708" y="44554"/>
                  </a:cubicBezTo>
                  <a:cubicBezTo>
                    <a:pt x="48173" y="44149"/>
                    <a:pt x="50649" y="43696"/>
                    <a:pt x="53114" y="43315"/>
                  </a:cubicBezTo>
                  <a:cubicBezTo>
                    <a:pt x="57496" y="42613"/>
                    <a:pt x="61889" y="41958"/>
                    <a:pt x="66259" y="41279"/>
                  </a:cubicBezTo>
                  <a:cubicBezTo>
                    <a:pt x="69092" y="40851"/>
                    <a:pt x="71902" y="40410"/>
                    <a:pt x="74724" y="39994"/>
                  </a:cubicBezTo>
                  <a:cubicBezTo>
                    <a:pt x="76950" y="39660"/>
                    <a:pt x="79165" y="39363"/>
                    <a:pt x="81379" y="39053"/>
                  </a:cubicBezTo>
                  <a:cubicBezTo>
                    <a:pt x="82368" y="38898"/>
                    <a:pt x="83344" y="38743"/>
                    <a:pt x="84344" y="38577"/>
                  </a:cubicBezTo>
                  <a:cubicBezTo>
                    <a:pt x="84308" y="38386"/>
                    <a:pt x="84308" y="38267"/>
                    <a:pt x="84297" y="38112"/>
                  </a:cubicBezTo>
                  <a:close/>
                  <a:moveTo>
                    <a:pt x="88380" y="14991"/>
                  </a:moveTo>
                  <a:cubicBezTo>
                    <a:pt x="88357" y="14955"/>
                    <a:pt x="88357" y="14931"/>
                    <a:pt x="88345" y="14895"/>
                  </a:cubicBezTo>
                  <a:cubicBezTo>
                    <a:pt x="88285" y="14919"/>
                    <a:pt x="88214" y="14931"/>
                    <a:pt x="88154" y="14955"/>
                  </a:cubicBezTo>
                  <a:cubicBezTo>
                    <a:pt x="86904" y="15360"/>
                    <a:pt x="85666" y="15776"/>
                    <a:pt x="84404" y="16169"/>
                  </a:cubicBezTo>
                  <a:cubicBezTo>
                    <a:pt x="79808" y="17574"/>
                    <a:pt x="75236" y="19110"/>
                    <a:pt x="70759" y="20884"/>
                  </a:cubicBezTo>
                  <a:cubicBezTo>
                    <a:pt x="65318" y="23039"/>
                    <a:pt x="59841" y="25075"/>
                    <a:pt x="54293" y="26909"/>
                  </a:cubicBezTo>
                  <a:cubicBezTo>
                    <a:pt x="51352" y="27873"/>
                    <a:pt x="48471" y="29099"/>
                    <a:pt x="45565" y="30219"/>
                  </a:cubicBezTo>
                  <a:cubicBezTo>
                    <a:pt x="44399" y="30671"/>
                    <a:pt x="43220" y="31147"/>
                    <a:pt x="42053" y="31624"/>
                  </a:cubicBezTo>
                  <a:cubicBezTo>
                    <a:pt x="41958" y="31671"/>
                    <a:pt x="41863" y="31802"/>
                    <a:pt x="41779" y="31897"/>
                  </a:cubicBezTo>
                  <a:cubicBezTo>
                    <a:pt x="41803" y="31921"/>
                    <a:pt x="41815" y="31957"/>
                    <a:pt x="41851" y="31981"/>
                  </a:cubicBezTo>
                  <a:cubicBezTo>
                    <a:pt x="42648" y="31719"/>
                    <a:pt x="43470" y="31445"/>
                    <a:pt x="44280" y="31171"/>
                  </a:cubicBezTo>
                  <a:cubicBezTo>
                    <a:pt x="45387" y="30778"/>
                    <a:pt x="46506" y="30409"/>
                    <a:pt x="47625" y="29992"/>
                  </a:cubicBezTo>
                  <a:cubicBezTo>
                    <a:pt x="53400" y="27861"/>
                    <a:pt x="59174" y="25706"/>
                    <a:pt x="64949" y="23575"/>
                  </a:cubicBezTo>
                  <a:cubicBezTo>
                    <a:pt x="68044" y="22444"/>
                    <a:pt x="71164" y="21420"/>
                    <a:pt x="74260" y="20289"/>
                  </a:cubicBezTo>
                  <a:cubicBezTo>
                    <a:pt x="77891" y="18967"/>
                    <a:pt x="81499" y="17574"/>
                    <a:pt x="85118" y="16229"/>
                  </a:cubicBezTo>
                  <a:cubicBezTo>
                    <a:pt x="86213" y="15836"/>
                    <a:pt x="87309" y="15407"/>
                    <a:pt x="88380" y="14991"/>
                  </a:cubicBezTo>
                  <a:close/>
                  <a:moveTo>
                    <a:pt x="84308" y="38803"/>
                  </a:moveTo>
                  <a:cubicBezTo>
                    <a:pt x="84189" y="38815"/>
                    <a:pt x="84094" y="38827"/>
                    <a:pt x="83975" y="38851"/>
                  </a:cubicBezTo>
                  <a:cubicBezTo>
                    <a:pt x="81237" y="39267"/>
                    <a:pt x="78498" y="39684"/>
                    <a:pt x="75736" y="40077"/>
                  </a:cubicBezTo>
                  <a:cubicBezTo>
                    <a:pt x="74105" y="40315"/>
                    <a:pt x="72462" y="40494"/>
                    <a:pt x="70842" y="40756"/>
                  </a:cubicBezTo>
                  <a:cubicBezTo>
                    <a:pt x="67961" y="41208"/>
                    <a:pt x="65068" y="41720"/>
                    <a:pt x="62187" y="42184"/>
                  </a:cubicBezTo>
                  <a:cubicBezTo>
                    <a:pt x="59329" y="42625"/>
                    <a:pt x="56472" y="43018"/>
                    <a:pt x="53614" y="43470"/>
                  </a:cubicBezTo>
                  <a:cubicBezTo>
                    <a:pt x="50114" y="44042"/>
                    <a:pt x="46625" y="44649"/>
                    <a:pt x="43149" y="45244"/>
                  </a:cubicBezTo>
                  <a:cubicBezTo>
                    <a:pt x="41089" y="45590"/>
                    <a:pt x="39041" y="45887"/>
                    <a:pt x="37005" y="46268"/>
                  </a:cubicBezTo>
                  <a:cubicBezTo>
                    <a:pt x="34528" y="46744"/>
                    <a:pt x="32076" y="47328"/>
                    <a:pt x="29623" y="47864"/>
                  </a:cubicBezTo>
                  <a:cubicBezTo>
                    <a:pt x="28825" y="48030"/>
                    <a:pt x="28051" y="48209"/>
                    <a:pt x="27266" y="48387"/>
                  </a:cubicBezTo>
                  <a:cubicBezTo>
                    <a:pt x="27397" y="48447"/>
                    <a:pt x="27504" y="48435"/>
                    <a:pt x="27623" y="48399"/>
                  </a:cubicBezTo>
                  <a:cubicBezTo>
                    <a:pt x="28671" y="48173"/>
                    <a:pt x="29706" y="47923"/>
                    <a:pt x="30766" y="47756"/>
                  </a:cubicBezTo>
                  <a:cubicBezTo>
                    <a:pt x="32742" y="47447"/>
                    <a:pt x="34743" y="47221"/>
                    <a:pt x="36731" y="46899"/>
                  </a:cubicBezTo>
                  <a:cubicBezTo>
                    <a:pt x="40874" y="46209"/>
                    <a:pt x="45006" y="45470"/>
                    <a:pt x="49149" y="44756"/>
                  </a:cubicBezTo>
                  <a:cubicBezTo>
                    <a:pt x="52376" y="44208"/>
                    <a:pt x="55614" y="43649"/>
                    <a:pt x="58853" y="43089"/>
                  </a:cubicBezTo>
                  <a:cubicBezTo>
                    <a:pt x="61139" y="42684"/>
                    <a:pt x="63413" y="42256"/>
                    <a:pt x="65711" y="41887"/>
                  </a:cubicBezTo>
                  <a:cubicBezTo>
                    <a:pt x="67735" y="41553"/>
                    <a:pt x="69771" y="41291"/>
                    <a:pt x="71807" y="40994"/>
                  </a:cubicBezTo>
                  <a:cubicBezTo>
                    <a:pt x="73569" y="40732"/>
                    <a:pt x="75319" y="40482"/>
                    <a:pt x="77081" y="40220"/>
                  </a:cubicBezTo>
                  <a:cubicBezTo>
                    <a:pt x="79451" y="39863"/>
                    <a:pt x="81796" y="39470"/>
                    <a:pt x="84166" y="39113"/>
                  </a:cubicBezTo>
                  <a:cubicBezTo>
                    <a:pt x="84368" y="39089"/>
                    <a:pt x="84392" y="38993"/>
                    <a:pt x="84308" y="38803"/>
                  </a:cubicBezTo>
                  <a:close/>
                  <a:moveTo>
                    <a:pt x="42006" y="29766"/>
                  </a:moveTo>
                  <a:cubicBezTo>
                    <a:pt x="42613" y="29564"/>
                    <a:pt x="43208" y="29349"/>
                    <a:pt x="43803" y="29147"/>
                  </a:cubicBezTo>
                  <a:cubicBezTo>
                    <a:pt x="48256" y="27611"/>
                    <a:pt x="52733" y="26147"/>
                    <a:pt x="57150" y="24516"/>
                  </a:cubicBezTo>
                  <a:cubicBezTo>
                    <a:pt x="63377" y="22206"/>
                    <a:pt x="69533" y="19729"/>
                    <a:pt x="75843" y="17681"/>
                  </a:cubicBezTo>
                  <a:cubicBezTo>
                    <a:pt x="78165" y="16919"/>
                    <a:pt x="80463" y="16122"/>
                    <a:pt x="82761" y="15336"/>
                  </a:cubicBezTo>
                  <a:cubicBezTo>
                    <a:pt x="83654" y="15038"/>
                    <a:pt x="84547" y="14740"/>
                    <a:pt x="85463" y="14479"/>
                  </a:cubicBezTo>
                  <a:cubicBezTo>
                    <a:pt x="86416" y="14217"/>
                    <a:pt x="87392" y="13990"/>
                    <a:pt x="88380" y="13752"/>
                  </a:cubicBezTo>
                  <a:cubicBezTo>
                    <a:pt x="88357" y="13645"/>
                    <a:pt x="88357" y="13550"/>
                    <a:pt x="88345" y="13431"/>
                  </a:cubicBezTo>
                  <a:cubicBezTo>
                    <a:pt x="88237" y="13443"/>
                    <a:pt x="88166" y="13455"/>
                    <a:pt x="88095" y="13490"/>
                  </a:cubicBezTo>
                  <a:cubicBezTo>
                    <a:pt x="87202" y="13740"/>
                    <a:pt x="86309" y="13990"/>
                    <a:pt x="85416" y="14264"/>
                  </a:cubicBezTo>
                  <a:cubicBezTo>
                    <a:pt x="80820" y="15586"/>
                    <a:pt x="76212" y="16955"/>
                    <a:pt x="71724" y="18586"/>
                  </a:cubicBezTo>
                  <a:cubicBezTo>
                    <a:pt x="67985" y="19944"/>
                    <a:pt x="64270" y="21372"/>
                    <a:pt x="60532" y="22741"/>
                  </a:cubicBezTo>
                  <a:cubicBezTo>
                    <a:pt x="57341" y="23920"/>
                    <a:pt x="54150" y="25063"/>
                    <a:pt x="50947" y="26206"/>
                  </a:cubicBezTo>
                  <a:cubicBezTo>
                    <a:pt x="48054" y="27242"/>
                    <a:pt x="45173" y="28254"/>
                    <a:pt x="42279" y="29266"/>
                  </a:cubicBezTo>
                  <a:cubicBezTo>
                    <a:pt x="42006" y="29349"/>
                    <a:pt x="41898" y="29468"/>
                    <a:pt x="42006" y="29766"/>
                  </a:cubicBezTo>
                  <a:close/>
                  <a:moveTo>
                    <a:pt x="41494" y="30588"/>
                  </a:moveTo>
                  <a:cubicBezTo>
                    <a:pt x="41446" y="30433"/>
                    <a:pt x="41446" y="30338"/>
                    <a:pt x="41422" y="30314"/>
                  </a:cubicBezTo>
                  <a:cubicBezTo>
                    <a:pt x="29444" y="25825"/>
                    <a:pt x="17562" y="21075"/>
                    <a:pt x="5465" y="16896"/>
                  </a:cubicBezTo>
                  <a:cubicBezTo>
                    <a:pt x="5525" y="16979"/>
                    <a:pt x="5608" y="17038"/>
                    <a:pt x="5703" y="17074"/>
                  </a:cubicBezTo>
                  <a:cubicBezTo>
                    <a:pt x="8608" y="18158"/>
                    <a:pt x="11502" y="19217"/>
                    <a:pt x="14407" y="20313"/>
                  </a:cubicBezTo>
                  <a:cubicBezTo>
                    <a:pt x="17955" y="21658"/>
                    <a:pt x="21491" y="23027"/>
                    <a:pt x="25039" y="24385"/>
                  </a:cubicBezTo>
                  <a:cubicBezTo>
                    <a:pt x="25099" y="24396"/>
                    <a:pt x="25146" y="24408"/>
                    <a:pt x="25194" y="24456"/>
                  </a:cubicBezTo>
                  <a:cubicBezTo>
                    <a:pt x="25230" y="24480"/>
                    <a:pt x="25253" y="24563"/>
                    <a:pt x="25242" y="24587"/>
                  </a:cubicBezTo>
                  <a:cubicBezTo>
                    <a:pt x="25230" y="24611"/>
                    <a:pt x="25146" y="24646"/>
                    <a:pt x="25111" y="24646"/>
                  </a:cubicBezTo>
                  <a:cubicBezTo>
                    <a:pt x="25039" y="24635"/>
                    <a:pt x="24956" y="24599"/>
                    <a:pt x="24872" y="24575"/>
                  </a:cubicBezTo>
                  <a:cubicBezTo>
                    <a:pt x="23194" y="23944"/>
                    <a:pt x="21503" y="23301"/>
                    <a:pt x="19824" y="22682"/>
                  </a:cubicBezTo>
                  <a:cubicBezTo>
                    <a:pt x="15157" y="20920"/>
                    <a:pt x="10466" y="19158"/>
                    <a:pt x="5787" y="17396"/>
                  </a:cubicBezTo>
                  <a:cubicBezTo>
                    <a:pt x="5703" y="17372"/>
                    <a:pt x="5608" y="17336"/>
                    <a:pt x="5525" y="17324"/>
                  </a:cubicBezTo>
                  <a:cubicBezTo>
                    <a:pt x="5549" y="17431"/>
                    <a:pt x="5596" y="17491"/>
                    <a:pt x="5668" y="17503"/>
                  </a:cubicBezTo>
                  <a:cubicBezTo>
                    <a:pt x="6025" y="17646"/>
                    <a:pt x="6382" y="17800"/>
                    <a:pt x="6739" y="17931"/>
                  </a:cubicBezTo>
                  <a:cubicBezTo>
                    <a:pt x="9954" y="19182"/>
                    <a:pt x="13157" y="20432"/>
                    <a:pt x="16371" y="21682"/>
                  </a:cubicBezTo>
                  <a:cubicBezTo>
                    <a:pt x="19015" y="22706"/>
                    <a:pt x="21670" y="23754"/>
                    <a:pt x="24313" y="24754"/>
                  </a:cubicBezTo>
                  <a:cubicBezTo>
                    <a:pt x="26611" y="25611"/>
                    <a:pt x="28897" y="26444"/>
                    <a:pt x="31195" y="27290"/>
                  </a:cubicBezTo>
                  <a:cubicBezTo>
                    <a:pt x="34481" y="28516"/>
                    <a:pt x="37791" y="29730"/>
                    <a:pt x="41077" y="30957"/>
                  </a:cubicBezTo>
                  <a:cubicBezTo>
                    <a:pt x="41184" y="31004"/>
                    <a:pt x="41315" y="30945"/>
                    <a:pt x="41434" y="30945"/>
                  </a:cubicBezTo>
                  <a:cubicBezTo>
                    <a:pt x="41422" y="30921"/>
                    <a:pt x="41422" y="30909"/>
                    <a:pt x="41398" y="30885"/>
                  </a:cubicBezTo>
                  <a:cubicBezTo>
                    <a:pt x="36207" y="28873"/>
                    <a:pt x="31004" y="26861"/>
                    <a:pt x="25801" y="24873"/>
                  </a:cubicBezTo>
                  <a:cubicBezTo>
                    <a:pt x="25825" y="24813"/>
                    <a:pt x="25849" y="24766"/>
                    <a:pt x="25861" y="24706"/>
                  </a:cubicBezTo>
                  <a:cubicBezTo>
                    <a:pt x="28504" y="25539"/>
                    <a:pt x="31016" y="26659"/>
                    <a:pt x="33588" y="27671"/>
                  </a:cubicBezTo>
                  <a:cubicBezTo>
                    <a:pt x="36183" y="28647"/>
                    <a:pt x="38755" y="29707"/>
                    <a:pt x="41494" y="30588"/>
                  </a:cubicBezTo>
                  <a:close/>
                  <a:moveTo>
                    <a:pt x="71212" y="47161"/>
                  </a:moveTo>
                  <a:cubicBezTo>
                    <a:pt x="71212" y="47149"/>
                    <a:pt x="71212" y="47125"/>
                    <a:pt x="71200" y="47102"/>
                  </a:cubicBezTo>
                  <a:cubicBezTo>
                    <a:pt x="70676" y="47209"/>
                    <a:pt x="70116" y="47221"/>
                    <a:pt x="69616" y="47435"/>
                  </a:cubicBezTo>
                  <a:cubicBezTo>
                    <a:pt x="68509" y="47911"/>
                    <a:pt x="67425" y="48411"/>
                    <a:pt x="66366" y="48995"/>
                  </a:cubicBezTo>
                  <a:cubicBezTo>
                    <a:pt x="61925" y="51388"/>
                    <a:pt x="57496" y="53805"/>
                    <a:pt x="53055" y="56234"/>
                  </a:cubicBezTo>
                  <a:cubicBezTo>
                    <a:pt x="50042" y="57877"/>
                    <a:pt x="47030" y="59579"/>
                    <a:pt x="44006" y="61234"/>
                  </a:cubicBezTo>
                  <a:cubicBezTo>
                    <a:pt x="43613" y="61449"/>
                    <a:pt x="43625" y="61711"/>
                    <a:pt x="43684" y="62068"/>
                  </a:cubicBezTo>
                  <a:cubicBezTo>
                    <a:pt x="52876" y="57091"/>
                    <a:pt x="62044" y="52126"/>
                    <a:pt x="71212" y="47161"/>
                  </a:cubicBezTo>
                  <a:close/>
                  <a:moveTo>
                    <a:pt x="33731" y="53757"/>
                  </a:moveTo>
                  <a:cubicBezTo>
                    <a:pt x="33635" y="53757"/>
                    <a:pt x="33540" y="53745"/>
                    <a:pt x="33528" y="53757"/>
                  </a:cubicBezTo>
                  <a:cubicBezTo>
                    <a:pt x="33278" y="54210"/>
                    <a:pt x="33028" y="54662"/>
                    <a:pt x="32778" y="55114"/>
                  </a:cubicBezTo>
                  <a:cubicBezTo>
                    <a:pt x="32754" y="55114"/>
                    <a:pt x="32742" y="55103"/>
                    <a:pt x="32731" y="55103"/>
                  </a:cubicBezTo>
                  <a:lnTo>
                    <a:pt x="33266" y="53852"/>
                  </a:lnTo>
                  <a:cubicBezTo>
                    <a:pt x="33147" y="53876"/>
                    <a:pt x="33100" y="53936"/>
                    <a:pt x="33076" y="54007"/>
                  </a:cubicBezTo>
                  <a:cubicBezTo>
                    <a:pt x="32326" y="55579"/>
                    <a:pt x="31719" y="57162"/>
                    <a:pt x="31492" y="58889"/>
                  </a:cubicBezTo>
                  <a:cubicBezTo>
                    <a:pt x="31385" y="59627"/>
                    <a:pt x="31373" y="60365"/>
                    <a:pt x="31349" y="61115"/>
                  </a:cubicBezTo>
                  <a:cubicBezTo>
                    <a:pt x="31349" y="61258"/>
                    <a:pt x="31421" y="61508"/>
                    <a:pt x="31528" y="61544"/>
                  </a:cubicBezTo>
                  <a:cubicBezTo>
                    <a:pt x="32302" y="61818"/>
                    <a:pt x="33088" y="62068"/>
                    <a:pt x="33874" y="62318"/>
                  </a:cubicBezTo>
                  <a:cubicBezTo>
                    <a:pt x="33576" y="59008"/>
                    <a:pt x="34469" y="56055"/>
                    <a:pt x="36231" y="53281"/>
                  </a:cubicBezTo>
                  <a:cubicBezTo>
                    <a:pt x="36195" y="53245"/>
                    <a:pt x="36148" y="53233"/>
                    <a:pt x="36124" y="53210"/>
                  </a:cubicBezTo>
                  <a:cubicBezTo>
                    <a:pt x="36005" y="53329"/>
                    <a:pt x="35862" y="53448"/>
                    <a:pt x="35731" y="53567"/>
                  </a:cubicBezTo>
                  <a:lnTo>
                    <a:pt x="35779" y="53340"/>
                  </a:lnTo>
                  <a:cubicBezTo>
                    <a:pt x="35731" y="53329"/>
                    <a:pt x="35707" y="53293"/>
                    <a:pt x="35659" y="53281"/>
                  </a:cubicBezTo>
                  <a:cubicBezTo>
                    <a:pt x="35350" y="53781"/>
                    <a:pt x="35052" y="54293"/>
                    <a:pt x="34731" y="54805"/>
                  </a:cubicBezTo>
                  <a:lnTo>
                    <a:pt x="34647" y="54757"/>
                  </a:lnTo>
                  <a:cubicBezTo>
                    <a:pt x="34886" y="54329"/>
                    <a:pt x="35136" y="53876"/>
                    <a:pt x="35374" y="53448"/>
                  </a:cubicBezTo>
                  <a:lnTo>
                    <a:pt x="35290" y="53400"/>
                  </a:lnTo>
                  <a:cubicBezTo>
                    <a:pt x="34790" y="53769"/>
                    <a:pt x="34719" y="54424"/>
                    <a:pt x="34302" y="54841"/>
                  </a:cubicBezTo>
                  <a:lnTo>
                    <a:pt x="34969" y="53555"/>
                  </a:lnTo>
                  <a:cubicBezTo>
                    <a:pt x="34945" y="53531"/>
                    <a:pt x="34909" y="53507"/>
                    <a:pt x="34886" y="53495"/>
                  </a:cubicBezTo>
                  <a:cubicBezTo>
                    <a:pt x="34469" y="53852"/>
                    <a:pt x="34397" y="54460"/>
                    <a:pt x="34040" y="54864"/>
                  </a:cubicBezTo>
                  <a:lnTo>
                    <a:pt x="33945" y="54817"/>
                  </a:lnTo>
                  <a:cubicBezTo>
                    <a:pt x="34135" y="54424"/>
                    <a:pt x="34350" y="54043"/>
                    <a:pt x="34540" y="53638"/>
                  </a:cubicBezTo>
                  <a:cubicBezTo>
                    <a:pt x="34516" y="53614"/>
                    <a:pt x="34469" y="53591"/>
                    <a:pt x="34433" y="53567"/>
                  </a:cubicBezTo>
                  <a:cubicBezTo>
                    <a:pt x="34076" y="53995"/>
                    <a:pt x="33885" y="54519"/>
                    <a:pt x="33624" y="54995"/>
                  </a:cubicBezTo>
                  <a:lnTo>
                    <a:pt x="33528" y="54948"/>
                  </a:lnTo>
                  <a:cubicBezTo>
                    <a:pt x="33743" y="54531"/>
                    <a:pt x="33957" y="54114"/>
                    <a:pt x="34171" y="53698"/>
                  </a:cubicBezTo>
                  <a:cubicBezTo>
                    <a:pt x="33576" y="53876"/>
                    <a:pt x="33624" y="54567"/>
                    <a:pt x="33207" y="54888"/>
                  </a:cubicBezTo>
                  <a:cubicBezTo>
                    <a:pt x="33350" y="54519"/>
                    <a:pt x="33528" y="54162"/>
                    <a:pt x="33731" y="53757"/>
                  </a:cubicBezTo>
                  <a:close/>
                  <a:moveTo>
                    <a:pt x="41982" y="27968"/>
                  </a:moveTo>
                  <a:cubicBezTo>
                    <a:pt x="42089" y="27933"/>
                    <a:pt x="42160" y="27921"/>
                    <a:pt x="42220" y="27897"/>
                  </a:cubicBezTo>
                  <a:cubicBezTo>
                    <a:pt x="45946" y="26706"/>
                    <a:pt x="49685" y="25551"/>
                    <a:pt x="53388" y="24301"/>
                  </a:cubicBezTo>
                  <a:cubicBezTo>
                    <a:pt x="59234" y="22325"/>
                    <a:pt x="65056" y="20277"/>
                    <a:pt x="70878" y="18253"/>
                  </a:cubicBezTo>
                  <a:cubicBezTo>
                    <a:pt x="74391" y="17026"/>
                    <a:pt x="77903" y="15776"/>
                    <a:pt x="81415" y="14574"/>
                  </a:cubicBezTo>
                  <a:cubicBezTo>
                    <a:pt x="83582" y="13824"/>
                    <a:pt x="85761" y="13097"/>
                    <a:pt x="87940" y="12371"/>
                  </a:cubicBezTo>
                  <a:cubicBezTo>
                    <a:pt x="88118" y="12312"/>
                    <a:pt x="88333" y="12276"/>
                    <a:pt x="88166" y="11978"/>
                  </a:cubicBezTo>
                  <a:cubicBezTo>
                    <a:pt x="87618" y="12133"/>
                    <a:pt x="87047" y="12264"/>
                    <a:pt x="86499" y="12443"/>
                  </a:cubicBezTo>
                  <a:cubicBezTo>
                    <a:pt x="83451" y="13407"/>
                    <a:pt x="80451" y="14526"/>
                    <a:pt x="77450" y="15645"/>
                  </a:cubicBezTo>
                  <a:cubicBezTo>
                    <a:pt x="73486" y="17122"/>
                    <a:pt x="69485" y="18455"/>
                    <a:pt x="65485" y="19777"/>
                  </a:cubicBezTo>
                  <a:cubicBezTo>
                    <a:pt x="58377" y="22134"/>
                    <a:pt x="51245" y="24444"/>
                    <a:pt x="44113" y="26766"/>
                  </a:cubicBezTo>
                  <a:cubicBezTo>
                    <a:pt x="43399" y="27004"/>
                    <a:pt x="42684" y="27242"/>
                    <a:pt x="41982" y="27456"/>
                  </a:cubicBezTo>
                  <a:close/>
                  <a:moveTo>
                    <a:pt x="41946" y="30754"/>
                  </a:moveTo>
                  <a:cubicBezTo>
                    <a:pt x="42029" y="30719"/>
                    <a:pt x="42101" y="30707"/>
                    <a:pt x="42160" y="30671"/>
                  </a:cubicBezTo>
                  <a:cubicBezTo>
                    <a:pt x="44542" y="29814"/>
                    <a:pt x="46947" y="28968"/>
                    <a:pt x="49328" y="28075"/>
                  </a:cubicBezTo>
                  <a:cubicBezTo>
                    <a:pt x="53614" y="26468"/>
                    <a:pt x="57912" y="24873"/>
                    <a:pt x="62163" y="23194"/>
                  </a:cubicBezTo>
                  <a:cubicBezTo>
                    <a:pt x="66711" y="21384"/>
                    <a:pt x="71295" y="19693"/>
                    <a:pt x="75950" y="18229"/>
                  </a:cubicBezTo>
                  <a:cubicBezTo>
                    <a:pt x="80022" y="16955"/>
                    <a:pt x="84118" y="15681"/>
                    <a:pt x="88214" y="14419"/>
                  </a:cubicBezTo>
                  <a:cubicBezTo>
                    <a:pt x="88404" y="14359"/>
                    <a:pt x="88499" y="14288"/>
                    <a:pt x="88357" y="14074"/>
                  </a:cubicBezTo>
                  <a:cubicBezTo>
                    <a:pt x="88285" y="14074"/>
                    <a:pt x="88214" y="14074"/>
                    <a:pt x="88154" y="14098"/>
                  </a:cubicBezTo>
                  <a:cubicBezTo>
                    <a:pt x="86975" y="14371"/>
                    <a:pt x="85797" y="14621"/>
                    <a:pt x="84642" y="14991"/>
                  </a:cubicBezTo>
                  <a:cubicBezTo>
                    <a:pt x="83237" y="15419"/>
                    <a:pt x="81903" y="15979"/>
                    <a:pt x="80498" y="16443"/>
                  </a:cubicBezTo>
                  <a:cubicBezTo>
                    <a:pt x="78379" y="17157"/>
                    <a:pt x="76200" y="17765"/>
                    <a:pt x="74069" y="18515"/>
                  </a:cubicBezTo>
                  <a:cubicBezTo>
                    <a:pt x="70128" y="19896"/>
                    <a:pt x="66211" y="21325"/>
                    <a:pt x="62282" y="22777"/>
                  </a:cubicBezTo>
                  <a:cubicBezTo>
                    <a:pt x="58817" y="24051"/>
                    <a:pt x="55400" y="25408"/>
                    <a:pt x="51923" y="26659"/>
                  </a:cubicBezTo>
                  <a:cubicBezTo>
                    <a:pt x="48780" y="27778"/>
                    <a:pt x="45613" y="28790"/>
                    <a:pt x="42458" y="29861"/>
                  </a:cubicBezTo>
                  <a:cubicBezTo>
                    <a:pt x="41886" y="30052"/>
                    <a:pt x="41886" y="30064"/>
                    <a:pt x="41946" y="30754"/>
                  </a:cubicBezTo>
                  <a:close/>
                  <a:moveTo>
                    <a:pt x="88118" y="11311"/>
                  </a:moveTo>
                  <a:cubicBezTo>
                    <a:pt x="87987" y="11359"/>
                    <a:pt x="87916" y="11383"/>
                    <a:pt x="87845" y="11419"/>
                  </a:cubicBezTo>
                  <a:cubicBezTo>
                    <a:pt x="84713" y="12550"/>
                    <a:pt x="81618" y="13705"/>
                    <a:pt x="78474" y="14812"/>
                  </a:cubicBezTo>
                  <a:cubicBezTo>
                    <a:pt x="74569" y="16181"/>
                    <a:pt x="70640" y="17538"/>
                    <a:pt x="66687" y="18824"/>
                  </a:cubicBezTo>
                  <a:cubicBezTo>
                    <a:pt x="62401" y="20229"/>
                    <a:pt x="58079" y="21527"/>
                    <a:pt x="53793" y="22908"/>
                  </a:cubicBezTo>
                  <a:cubicBezTo>
                    <a:pt x="49947" y="24146"/>
                    <a:pt x="46125" y="25456"/>
                    <a:pt x="42291" y="26718"/>
                  </a:cubicBezTo>
                  <a:cubicBezTo>
                    <a:pt x="41994" y="26825"/>
                    <a:pt x="41982" y="26980"/>
                    <a:pt x="42041" y="27254"/>
                  </a:cubicBezTo>
                  <a:cubicBezTo>
                    <a:pt x="43160" y="26885"/>
                    <a:pt x="44256" y="26504"/>
                    <a:pt x="45363" y="26147"/>
                  </a:cubicBezTo>
                  <a:cubicBezTo>
                    <a:pt x="52233" y="23920"/>
                    <a:pt x="59115" y="21706"/>
                    <a:pt x="65973" y="19443"/>
                  </a:cubicBezTo>
                  <a:cubicBezTo>
                    <a:pt x="69795" y="18169"/>
                    <a:pt x="73629" y="16907"/>
                    <a:pt x="77391" y="15491"/>
                  </a:cubicBezTo>
                  <a:cubicBezTo>
                    <a:pt x="80213" y="14443"/>
                    <a:pt x="83034" y="13383"/>
                    <a:pt x="85904" y="12443"/>
                  </a:cubicBezTo>
                  <a:cubicBezTo>
                    <a:pt x="86642" y="12204"/>
                    <a:pt x="87404" y="12014"/>
                    <a:pt x="88190" y="11788"/>
                  </a:cubicBezTo>
                  <a:cubicBezTo>
                    <a:pt x="88154" y="11621"/>
                    <a:pt x="88142" y="11490"/>
                    <a:pt x="88118" y="11311"/>
                  </a:cubicBezTo>
                  <a:close/>
                  <a:moveTo>
                    <a:pt x="84404" y="39410"/>
                  </a:moveTo>
                  <a:cubicBezTo>
                    <a:pt x="84368" y="39386"/>
                    <a:pt x="84344" y="39351"/>
                    <a:pt x="84332" y="39327"/>
                  </a:cubicBezTo>
                  <a:cubicBezTo>
                    <a:pt x="71569" y="41363"/>
                    <a:pt x="58758" y="43101"/>
                    <a:pt x="46077" y="45601"/>
                  </a:cubicBezTo>
                  <a:cubicBezTo>
                    <a:pt x="46197" y="45601"/>
                    <a:pt x="46304" y="45590"/>
                    <a:pt x="46423" y="45566"/>
                  </a:cubicBezTo>
                  <a:cubicBezTo>
                    <a:pt x="47518" y="45423"/>
                    <a:pt x="48625" y="45256"/>
                    <a:pt x="49721" y="45113"/>
                  </a:cubicBezTo>
                  <a:cubicBezTo>
                    <a:pt x="52197" y="44792"/>
                    <a:pt x="54650" y="44518"/>
                    <a:pt x="57126" y="44161"/>
                  </a:cubicBezTo>
                  <a:cubicBezTo>
                    <a:pt x="59115" y="43875"/>
                    <a:pt x="61115" y="43482"/>
                    <a:pt x="63091" y="43161"/>
                  </a:cubicBezTo>
                  <a:cubicBezTo>
                    <a:pt x="66806" y="42530"/>
                    <a:pt x="70533" y="41934"/>
                    <a:pt x="74248" y="41303"/>
                  </a:cubicBezTo>
                  <a:cubicBezTo>
                    <a:pt x="76331" y="40946"/>
                    <a:pt x="78403" y="40553"/>
                    <a:pt x="80487" y="40196"/>
                  </a:cubicBezTo>
                  <a:cubicBezTo>
                    <a:pt x="81689" y="39994"/>
                    <a:pt x="82915" y="39791"/>
                    <a:pt x="84130" y="39589"/>
                  </a:cubicBezTo>
                  <a:cubicBezTo>
                    <a:pt x="84225" y="39577"/>
                    <a:pt x="84308" y="39470"/>
                    <a:pt x="84404" y="39410"/>
                  </a:cubicBezTo>
                  <a:close/>
                  <a:moveTo>
                    <a:pt x="43696" y="60627"/>
                  </a:moveTo>
                  <a:cubicBezTo>
                    <a:pt x="43827" y="60556"/>
                    <a:pt x="43934" y="60520"/>
                    <a:pt x="44030" y="60448"/>
                  </a:cubicBezTo>
                  <a:cubicBezTo>
                    <a:pt x="46768" y="58817"/>
                    <a:pt x="49506" y="57174"/>
                    <a:pt x="52257" y="55555"/>
                  </a:cubicBezTo>
                  <a:cubicBezTo>
                    <a:pt x="54162" y="54436"/>
                    <a:pt x="56091" y="53340"/>
                    <a:pt x="58031" y="52281"/>
                  </a:cubicBezTo>
                  <a:cubicBezTo>
                    <a:pt x="60615" y="50852"/>
                    <a:pt x="63234" y="49471"/>
                    <a:pt x="65842" y="48078"/>
                  </a:cubicBezTo>
                  <a:cubicBezTo>
                    <a:pt x="65949" y="48018"/>
                    <a:pt x="66044" y="47935"/>
                    <a:pt x="66139" y="47876"/>
                  </a:cubicBezTo>
                  <a:cubicBezTo>
                    <a:pt x="65639" y="47876"/>
                    <a:pt x="65151" y="47923"/>
                    <a:pt x="64687" y="47995"/>
                  </a:cubicBezTo>
                  <a:cubicBezTo>
                    <a:pt x="64175" y="48090"/>
                    <a:pt x="63615" y="48102"/>
                    <a:pt x="63163" y="48340"/>
                  </a:cubicBezTo>
                  <a:cubicBezTo>
                    <a:pt x="61210" y="49400"/>
                    <a:pt x="59305" y="50507"/>
                    <a:pt x="57388" y="51626"/>
                  </a:cubicBezTo>
                  <a:cubicBezTo>
                    <a:pt x="54281" y="53436"/>
                    <a:pt x="51185" y="55234"/>
                    <a:pt x="48090" y="57031"/>
                  </a:cubicBezTo>
                  <a:cubicBezTo>
                    <a:pt x="46744" y="57817"/>
                    <a:pt x="45399" y="58591"/>
                    <a:pt x="44053" y="59377"/>
                  </a:cubicBezTo>
                  <a:cubicBezTo>
                    <a:pt x="43922" y="59460"/>
                    <a:pt x="43815" y="59603"/>
                    <a:pt x="43696" y="59722"/>
                  </a:cubicBezTo>
                  <a:cubicBezTo>
                    <a:pt x="43732" y="59758"/>
                    <a:pt x="43744" y="59782"/>
                    <a:pt x="43768" y="59817"/>
                  </a:cubicBezTo>
                  <a:cubicBezTo>
                    <a:pt x="43851" y="59782"/>
                    <a:pt x="43911" y="59758"/>
                    <a:pt x="43982" y="59710"/>
                  </a:cubicBezTo>
                  <a:cubicBezTo>
                    <a:pt x="46399" y="58329"/>
                    <a:pt x="48875" y="56984"/>
                    <a:pt x="51257" y="55531"/>
                  </a:cubicBezTo>
                  <a:cubicBezTo>
                    <a:pt x="55162" y="53150"/>
                    <a:pt x="59115" y="50852"/>
                    <a:pt x="63199" y="48768"/>
                  </a:cubicBezTo>
                  <a:cubicBezTo>
                    <a:pt x="63615" y="48542"/>
                    <a:pt x="64044" y="48352"/>
                    <a:pt x="64473" y="48149"/>
                  </a:cubicBezTo>
                  <a:cubicBezTo>
                    <a:pt x="64532" y="48114"/>
                    <a:pt x="64604" y="48161"/>
                    <a:pt x="64687" y="48161"/>
                  </a:cubicBezTo>
                  <a:cubicBezTo>
                    <a:pt x="64651" y="48233"/>
                    <a:pt x="64639" y="48328"/>
                    <a:pt x="64592" y="48387"/>
                  </a:cubicBezTo>
                  <a:cubicBezTo>
                    <a:pt x="64544" y="48423"/>
                    <a:pt x="64473" y="48447"/>
                    <a:pt x="64413" y="48471"/>
                  </a:cubicBezTo>
                  <a:cubicBezTo>
                    <a:pt x="61484" y="50066"/>
                    <a:pt x="58519" y="51566"/>
                    <a:pt x="55650" y="53245"/>
                  </a:cubicBezTo>
                  <a:cubicBezTo>
                    <a:pt x="51745" y="55531"/>
                    <a:pt x="47923" y="57936"/>
                    <a:pt x="43946" y="60067"/>
                  </a:cubicBezTo>
                  <a:cubicBezTo>
                    <a:pt x="43744" y="60198"/>
                    <a:pt x="43649" y="60353"/>
                    <a:pt x="43696" y="60627"/>
                  </a:cubicBezTo>
                  <a:close/>
                  <a:moveTo>
                    <a:pt x="6049" y="14288"/>
                  </a:moveTo>
                  <a:cubicBezTo>
                    <a:pt x="6049" y="14336"/>
                    <a:pt x="6025" y="14395"/>
                    <a:pt x="6025" y="14443"/>
                  </a:cubicBezTo>
                  <a:cubicBezTo>
                    <a:pt x="11847" y="16907"/>
                    <a:pt x="17812" y="18979"/>
                    <a:pt x="23694" y="21289"/>
                  </a:cubicBezTo>
                  <a:cubicBezTo>
                    <a:pt x="29587" y="23587"/>
                    <a:pt x="35588" y="25551"/>
                    <a:pt x="41529" y="27861"/>
                  </a:cubicBezTo>
                  <a:lnTo>
                    <a:pt x="41529" y="27123"/>
                  </a:lnTo>
                  <a:cubicBezTo>
                    <a:pt x="41065" y="27028"/>
                    <a:pt x="40612" y="26968"/>
                    <a:pt x="40184" y="26861"/>
                  </a:cubicBezTo>
                  <a:cubicBezTo>
                    <a:pt x="38350" y="26385"/>
                    <a:pt x="36612" y="25647"/>
                    <a:pt x="34838" y="24980"/>
                  </a:cubicBezTo>
                  <a:cubicBezTo>
                    <a:pt x="29992" y="23134"/>
                    <a:pt x="25122" y="21372"/>
                    <a:pt x="20253" y="19586"/>
                  </a:cubicBezTo>
                  <a:cubicBezTo>
                    <a:pt x="16848" y="18336"/>
                    <a:pt x="13431" y="17146"/>
                    <a:pt x="10013" y="15883"/>
                  </a:cubicBezTo>
                  <a:cubicBezTo>
                    <a:pt x="8799" y="15431"/>
                    <a:pt x="7632" y="14860"/>
                    <a:pt x="6430" y="14348"/>
                  </a:cubicBezTo>
                  <a:cubicBezTo>
                    <a:pt x="6322" y="14300"/>
                    <a:pt x="6180" y="14300"/>
                    <a:pt x="6049" y="14288"/>
                  </a:cubicBezTo>
                  <a:close/>
                  <a:moveTo>
                    <a:pt x="5549" y="17777"/>
                  </a:moveTo>
                  <a:cubicBezTo>
                    <a:pt x="5525" y="18324"/>
                    <a:pt x="5608" y="18491"/>
                    <a:pt x="5941" y="18610"/>
                  </a:cubicBezTo>
                  <a:cubicBezTo>
                    <a:pt x="9097" y="19717"/>
                    <a:pt x="12252" y="20813"/>
                    <a:pt x="15371" y="21968"/>
                  </a:cubicBezTo>
                  <a:cubicBezTo>
                    <a:pt x="19455" y="23468"/>
                    <a:pt x="23503" y="25051"/>
                    <a:pt x="27575" y="26599"/>
                  </a:cubicBezTo>
                  <a:cubicBezTo>
                    <a:pt x="31266" y="27992"/>
                    <a:pt x="34957" y="29361"/>
                    <a:pt x="38648" y="30766"/>
                  </a:cubicBezTo>
                  <a:cubicBezTo>
                    <a:pt x="39541" y="31088"/>
                    <a:pt x="40422" y="31469"/>
                    <a:pt x="41410" y="31850"/>
                  </a:cubicBezTo>
                  <a:cubicBezTo>
                    <a:pt x="41351" y="31624"/>
                    <a:pt x="41363" y="31409"/>
                    <a:pt x="41267" y="31362"/>
                  </a:cubicBezTo>
                  <a:cubicBezTo>
                    <a:pt x="41005" y="31195"/>
                    <a:pt x="40696" y="31088"/>
                    <a:pt x="40398" y="30969"/>
                  </a:cubicBezTo>
                  <a:cubicBezTo>
                    <a:pt x="39708" y="30719"/>
                    <a:pt x="39005" y="30492"/>
                    <a:pt x="38326" y="30242"/>
                  </a:cubicBezTo>
                  <a:cubicBezTo>
                    <a:pt x="34707" y="28873"/>
                    <a:pt x="31076" y="27492"/>
                    <a:pt x="27456" y="26123"/>
                  </a:cubicBezTo>
                  <a:cubicBezTo>
                    <a:pt x="24087" y="24861"/>
                    <a:pt x="20705" y="23623"/>
                    <a:pt x="17324" y="22325"/>
                  </a:cubicBezTo>
                  <a:cubicBezTo>
                    <a:pt x="13502" y="20872"/>
                    <a:pt x="9692" y="19360"/>
                    <a:pt x="5882" y="17896"/>
                  </a:cubicBezTo>
                  <a:cubicBezTo>
                    <a:pt x="5775" y="17836"/>
                    <a:pt x="5668" y="17800"/>
                    <a:pt x="5549" y="17777"/>
                  </a:cubicBezTo>
                  <a:close/>
                  <a:moveTo>
                    <a:pt x="8251" y="45709"/>
                  </a:moveTo>
                  <a:lnTo>
                    <a:pt x="8156" y="45613"/>
                  </a:lnTo>
                  <a:cubicBezTo>
                    <a:pt x="8085" y="45673"/>
                    <a:pt x="7977" y="45732"/>
                    <a:pt x="7954" y="45804"/>
                  </a:cubicBezTo>
                  <a:cubicBezTo>
                    <a:pt x="7668" y="46482"/>
                    <a:pt x="7394" y="47161"/>
                    <a:pt x="7120" y="47828"/>
                  </a:cubicBezTo>
                  <a:cubicBezTo>
                    <a:pt x="7073" y="47923"/>
                    <a:pt x="7013" y="48018"/>
                    <a:pt x="6965" y="48102"/>
                  </a:cubicBezTo>
                  <a:cubicBezTo>
                    <a:pt x="6918" y="48090"/>
                    <a:pt x="6894" y="48066"/>
                    <a:pt x="6846" y="48042"/>
                  </a:cubicBezTo>
                  <a:cubicBezTo>
                    <a:pt x="7168" y="47209"/>
                    <a:pt x="7513" y="46375"/>
                    <a:pt x="7846" y="45542"/>
                  </a:cubicBezTo>
                  <a:cubicBezTo>
                    <a:pt x="7799" y="45506"/>
                    <a:pt x="7763" y="45494"/>
                    <a:pt x="7727" y="45470"/>
                  </a:cubicBezTo>
                  <a:cubicBezTo>
                    <a:pt x="7668" y="45554"/>
                    <a:pt x="7573" y="45637"/>
                    <a:pt x="7549" y="45720"/>
                  </a:cubicBezTo>
                  <a:cubicBezTo>
                    <a:pt x="7287" y="46411"/>
                    <a:pt x="7073" y="47102"/>
                    <a:pt x="6823" y="47792"/>
                  </a:cubicBezTo>
                  <a:cubicBezTo>
                    <a:pt x="6787" y="47899"/>
                    <a:pt x="6715" y="47983"/>
                    <a:pt x="6668" y="48090"/>
                  </a:cubicBezTo>
                  <a:cubicBezTo>
                    <a:pt x="6620" y="48078"/>
                    <a:pt x="6573" y="48054"/>
                    <a:pt x="6537" y="48030"/>
                  </a:cubicBezTo>
                  <a:cubicBezTo>
                    <a:pt x="6834" y="47149"/>
                    <a:pt x="7144" y="46292"/>
                    <a:pt x="7454" y="45375"/>
                  </a:cubicBezTo>
                  <a:cubicBezTo>
                    <a:pt x="7287" y="45339"/>
                    <a:pt x="7156" y="45292"/>
                    <a:pt x="6989" y="45244"/>
                  </a:cubicBezTo>
                  <a:cubicBezTo>
                    <a:pt x="6751" y="46030"/>
                    <a:pt x="6537" y="46768"/>
                    <a:pt x="6322" y="47506"/>
                  </a:cubicBezTo>
                  <a:cubicBezTo>
                    <a:pt x="6275" y="47495"/>
                    <a:pt x="6227" y="47483"/>
                    <a:pt x="6180" y="47459"/>
                  </a:cubicBezTo>
                  <a:cubicBezTo>
                    <a:pt x="6394" y="46709"/>
                    <a:pt x="6608" y="45959"/>
                    <a:pt x="6834" y="45185"/>
                  </a:cubicBezTo>
                  <a:cubicBezTo>
                    <a:pt x="6715" y="45161"/>
                    <a:pt x="6620" y="45125"/>
                    <a:pt x="6537" y="45101"/>
                  </a:cubicBezTo>
                  <a:cubicBezTo>
                    <a:pt x="6501" y="45125"/>
                    <a:pt x="6489" y="45161"/>
                    <a:pt x="6489" y="45173"/>
                  </a:cubicBezTo>
                  <a:cubicBezTo>
                    <a:pt x="5656" y="47625"/>
                    <a:pt x="5358" y="50138"/>
                    <a:pt x="5596" y="52721"/>
                  </a:cubicBezTo>
                  <a:cubicBezTo>
                    <a:pt x="5620" y="53031"/>
                    <a:pt x="5727" y="53340"/>
                    <a:pt x="5799" y="53650"/>
                  </a:cubicBezTo>
                  <a:cubicBezTo>
                    <a:pt x="5822" y="53650"/>
                    <a:pt x="5846" y="53638"/>
                    <a:pt x="5858" y="53638"/>
                  </a:cubicBezTo>
                  <a:lnTo>
                    <a:pt x="5858" y="51150"/>
                  </a:lnTo>
                  <a:cubicBezTo>
                    <a:pt x="5941" y="51257"/>
                    <a:pt x="5977" y="51376"/>
                    <a:pt x="5977" y="51483"/>
                  </a:cubicBezTo>
                  <a:cubicBezTo>
                    <a:pt x="6013" y="52043"/>
                    <a:pt x="6037" y="52614"/>
                    <a:pt x="6061" y="53198"/>
                  </a:cubicBezTo>
                  <a:cubicBezTo>
                    <a:pt x="6072" y="53769"/>
                    <a:pt x="6072" y="53769"/>
                    <a:pt x="6680" y="53888"/>
                  </a:cubicBezTo>
                  <a:cubicBezTo>
                    <a:pt x="6620" y="53221"/>
                    <a:pt x="6573" y="52567"/>
                    <a:pt x="6513" y="51900"/>
                  </a:cubicBezTo>
                  <a:cubicBezTo>
                    <a:pt x="6549" y="51900"/>
                    <a:pt x="6573" y="51888"/>
                    <a:pt x="6608" y="51888"/>
                  </a:cubicBezTo>
                  <a:cubicBezTo>
                    <a:pt x="6620" y="51959"/>
                    <a:pt x="6668" y="52043"/>
                    <a:pt x="6668" y="52126"/>
                  </a:cubicBezTo>
                  <a:cubicBezTo>
                    <a:pt x="6727" y="52662"/>
                    <a:pt x="6775" y="53174"/>
                    <a:pt x="6811" y="53710"/>
                  </a:cubicBezTo>
                  <a:cubicBezTo>
                    <a:pt x="6834" y="53936"/>
                    <a:pt x="6906" y="54031"/>
                    <a:pt x="7144" y="53995"/>
                  </a:cubicBezTo>
                  <a:cubicBezTo>
                    <a:pt x="7156" y="52602"/>
                    <a:pt x="7096" y="51185"/>
                    <a:pt x="7465" y="49816"/>
                  </a:cubicBezTo>
                  <a:cubicBezTo>
                    <a:pt x="7846" y="48459"/>
                    <a:pt x="8287" y="47137"/>
                    <a:pt x="8692" y="45792"/>
                  </a:cubicBezTo>
                  <a:cubicBezTo>
                    <a:pt x="8513" y="45673"/>
                    <a:pt x="8418" y="45756"/>
                    <a:pt x="8347" y="45947"/>
                  </a:cubicBezTo>
                  <a:cubicBezTo>
                    <a:pt x="8097" y="46613"/>
                    <a:pt x="7846" y="47280"/>
                    <a:pt x="7573" y="47959"/>
                  </a:cubicBezTo>
                  <a:cubicBezTo>
                    <a:pt x="7525" y="48054"/>
                    <a:pt x="7465" y="48161"/>
                    <a:pt x="7406" y="48257"/>
                  </a:cubicBezTo>
                  <a:cubicBezTo>
                    <a:pt x="7370" y="48233"/>
                    <a:pt x="7323" y="48209"/>
                    <a:pt x="7263" y="48197"/>
                  </a:cubicBezTo>
                  <a:cubicBezTo>
                    <a:pt x="7549" y="47387"/>
                    <a:pt x="7930" y="46554"/>
                    <a:pt x="8251" y="45709"/>
                  </a:cubicBezTo>
                  <a:close/>
                  <a:moveTo>
                    <a:pt x="39720" y="54353"/>
                  </a:moveTo>
                  <a:cubicBezTo>
                    <a:pt x="39327" y="54269"/>
                    <a:pt x="38981" y="54186"/>
                    <a:pt x="38636" y="54091"/>
                  </a:cubicBezTo>
                  <a:cubicBezTo>
                    <a:pt x="38172" y="53948"/>
                    <a:pt x="38148" y="53924"/>
                    <a:pt x="37934" y="54341"/>
                  </a:cubicBezTo>
                  <a:cubicBezTo>
                    <a:pt x="37374" y="55519"/>
                    <a:pt x="36791" y="56686"/>
                    <a:pt x="36302" y="57901"/>
                  </a:cubicBezTo>
                  <a:cubicBezTo>
                    <a:pt x="35993" y="58651"/>
                    <a:pt x="35826" y="59460"/>
                    <a:pt x="35600" y="60246"/>
                  </a:cubicBezTo>
                  <a:cubicBezTo>
                    <a:pt x="35636" y="60258"/>
                    <a:pt x="35648" y="60258"/>
                    <a:pt x="35671" y="60282"/>
                  </a:cubicBezTo>
                  <a:cubicBezTo>
                    <a:pt x="35731" y="60127"/>
                    <a:pt x="35790" y="59960"/>
                    <a:pt x="35850" y="59817"/>
                  </a:cubicBezTo>
                  <a:cubicBezTo>
                    <a:pt x="35886" y="59829"/>
                    <a:pt x="35910" y="59829"/>
                    <a:pt x="35945" y="59841"/>
                  </a:cubicBezTo>
                  <a:cubicBezTo>
                    <a:pt x="35898" y="60056"/>
                    <a:pt x="35838" y="60282"/>
                    <a:pt x="35790" y="60484"/>
                  </a:cubicBezTo>
                  <a:cubicBezTo>
                    <a:pt x="35719" y="60829"/>
                    <a:pt x="35707" y="61210"/>
                    <a:pt x="35540" y="61532"/>
                  </a:cubicBezTo>
                  <a:cubicBezTo>
                    <a:pt x="35302" y="61984"/>
                    <a:pt x="35481" y="62425"/>
                    <a:pt x="35481" y="62865"/>
                  </a:cubicBezTo>
                  <a:cubicBezTo>
                    <a:pt x="35481" y="62901"/>
                    <a:pt x="35552" y="62961"/>
                    <a:pt x="35600" y="62973"/>
                  </a:cubicBezTo>
                  <a:cubicBezTo>
                    <a:pt x="36112" y="63163"/>
                    <a:pt x="36612" y="63354"/>
                    <a:pt x="37160" y="63568"/>
                  </a:cubicBezTo>
                  <a:cubicBezTo>
                    <a:pt x="36945" y="61901"/>
                    <a:pt x="37160" y="60318"/>
                    <a:pt x="37624" y="58746"/>
                  </a:cubicBezTo>
                  <a:cubicBezTo>
                    <a:pt x="38088" y="57198"/>
                    <a:pt x="38696" y="55722"/>
                    <a:pt x="39720" y="54353"/>
                  </a:cubicBezTo>
                  <a:close/>
                  <a:moveTo>
                    <a:pt x="43756" y="63056"/>
                  </a:moveTo>
                  <a:lnTo>
                    <a:pt x="43970" y="62961"/>
                  </a:lnTo>
                  <a:cubicBezTo>
                    <a:pt x="45732" y="61925"/>
                    <a:pt x="47494" y="60889"/>
                    <a:pt x="49280" y="59901"/>
                  </a:cubicBezTo>
                  <a:cubicBezTo>
                    <a:pt x="53197" y="57746"/>
                    <a:pt x="57138" y="55615"/>
                    <a:pt x="61067" y="53471"/>
                  </a:cubicBezTo>
                  <a:cubicBezTo>
                    <a:pt x="64163" y="51793"/>
                    <a:pt x="67247" y="50078"/>
                    <a:pt x="70342" y="48387"/>
                  </a:cubicBezTo>
                  <a:cubicBezTo>
                    <a:pt x="71128" y="47947"/>
                    <a:pt x="71890" y="47506"/>
                    <a:pt x="72664" y="47054"/>
                  </a:cubicBezTo>
                  <a:cubicBezTo>
                    <a:pt x="72700" y="47030"/>
                    <a:pt x="72736" y="46994"/>
                    <a:pt x="72759" y="46959"/>
                  </a:cubicBezTo>
                  <a:cubicBezTo>
                    <a:pt x="72497" y="46959"/>
                    <a:pt x="72224" y="46983"/>
                    <a:pt x="72021" y="47090"/>
                  </a:cubicBezTo>
                  <a:cubicBezTo>
                    <a:pt x="67818" y="49352"/>
                    <a:pt x="63639" y="51638"/>
                    <a:pt x="59448" y="53900"/>
                  </a:cubicBezTo>
                  <a:cubicBezTo>
                    <a:pt x="54352" y="56638"/>
                    <a:pt x="49268" y="59377"/>
                    <a:pt x="44184" y="62115"/>
                  </a:cubicBezTo>
                  <a:cubicBezTo>
                    <a:pt x="43613" y="62437"/>
                    <a:pt x="43672" y="62258"/>
                    <a:pt x="43756" y="63056"/>
                  </a:cubicBezTo>
                  <a:close/>
                  <a:moveTo>
                    <a:pt x="5691" y="14931"/>
                  </a:moveTo>
                  <a:cubicBezTo>
                    <a:pt x="6132" y="15121"/>
                    <a:pt x="6549" y="15300"/>
                    <a:pt x="6965" y="15467"/>
                  </a:cubicBezTo>
                  <a:lnTo>
                    <a:pt x="15490" y="18860"/>
                  </a:lnTo>
                  <a:cubicBezTo>
                    <a:pt x="18848" y="20182"/>
                    <a:pt x="22170" y="21503"/>
                    <a:pt x="25539" y="22789"/>
                  </a:cubicBezTo>
                  <a:cubicBezTo>
                    <a:pt x="30123" y="24539"/>
                    <a:pt x="34874" y="25813"/>
                    <a:pt x="39446" y="27599"/>
                  </a:cubicBezTo>
                  <a:cubicBezTo>
                    <a:pt x="40112" y="27861"/>
                    <a:pt x="40791" y="28135"/>
                    <a:pt x="41494" y="28397"/>
                  </a:cubicBezTo>
                  <a:cubicBezTo>
                    <a:pt x="41541" y="28171"/>
                    <a:pt x="41565" y="28016"/>
                    <a:pt x="41303" y="27921"/>
                  </a:cubicBezTo>
                  <a:cubicBezTo>
                    <a:pt x="39481" y="27254"/>
                    <a:pt x="37684" y="26551"/>
                    <a:pt x="35850" y="25909"/>
                  </a:cubicBezTo>
                  <a:cubicBezTo>
                    <a:pt x="34195" y="25349"/>
                    <a:pt x="32492" y="24920"/>
                    <a:pt x="30849" y="24325"/>
                  </a:cubicBezTo>
                  <a:cubicBezTo>
                    <a:pt x="27647" y="23146"/>
                    <a:pt x="24480" y="21896"/>
                    <a:pt x="21301" y="20670"/>
                  </a:cubicBezTo>
                  <a:cubicBezTo>
                    <a:pt x="16836" y="18967"/>
                    <a:pt x="12347" y="17253"/>
                    <a:pt x="7882" y="15526"/>
                  </a:cubicBezTo>
                  <a:cubicBezTo>
                    <a:pt x="7204" y="15252"/>
                    <a:pt x="6537" y="14943"/>
                    <a:pt x="5834" y="14645"/>
                  </a:cubicBezTo>
                  <a:cubicBezTo>
                    <a:pt x="5775" y="14752"/>
                    <a:pt x="5727" y="14836"/>
                    <a:pt x="5691" y="14931"/>
                  </a:cubicBezTo>
                  <a:close/>
                  <a:moveTo>
                    <a:pt x="19765" y="51233"/>
                  </a:moveTo>
                  <a:cubicBezTo>
                    <a:pt x="19753" y="51174"/>
                    <a:pt x="19753" y="51114"/>
                    <a:pt x="19741" y="51054"/>
                  </a:cubicBezTo>
                  <a:cubicBezTo>
                    <a:pt x="19955" y="50995"/>
                    <a:pt x="20169" y="50935"/>
                    <a:pt x="20384" y="50900"/>
                  </a:cubicBezTo>
                  <a:cubicBezTo>
                    <a:pt x="22265" y="50590"/>
                    <a:pt x="24158" y="50304"/>
                    <a:pt x="26015" y="49947"/>
                  </a:cubicBezTo>
                  <a:cubicBezTo>
                    <a:pt x="30611" y="49066"/>
                    <a:pt x="35231" y="48161"/>
                    <a:pt x="39827" y="47268"/>
                  </a:cubicBezTo>
                  <a:cubicBezTo>
                    <a:pt x="44637" y="46328"/>
                    <a:pt x="49483" y="45637"/>
                    <a:pt x="54340" y="44958"/>
                  </a:cubicBezTo>
                  <a:cubicBezTo>
                    <a:pt x="55233" y="44839"/>
                    <a:pt x="56126" y="44685"/>
                    <a:pt x="57019" y="44530"/>
                  </a:cubicBezTo>
                  <a:cubicBezTo>
                    <a:pt x="56865" y="44470"/>
                    <a:pt x="56734" y="44482"/>
                    <a:pt x="56603" y="44506"/>
                  </a:cubicBezTo>
                  <a:cubicBezTo>
                    <a:pt x="55305" y="44685"/>
                    <a:pt x="53995" y="44851"/>
                    <a:pt x="52697" y="45018"/>
                  </a:cubicBezTo>
                  <a:cubicBezTo>
                    <a:pt x="50471" y="45304"/>
                    <a:pt x="48221" y="45506"/>
                    <a:pt x="46006" y="45899"/>
                  </a:cubicBezTo>
                  <a:cubicBezTo>
                    <a:pt x="41922" y="46590"/>
                    <a:pt x="37874" y="47387"/>
                    <a:pt x="33814" y="48126"/>
                  </a:cubicBezTo>
                  <a:cubicBezTo>
                    <a:pt x="31671" y="48518"/>
                    <a:pt x="29516" y="48911"/>
                    <a:pt x="27349" y="49221"/>
                  </a:cubicBezTo>
                  <a:cubicBezTo>
                    <a:pt x="24825" y="49578"/>
                    <a:pt x="22313" y="50007"/>
                    <a:pt x="19824" y="50590"/>
                  </a:cubicBezTo>
                  <a:cubicBezTo>
                    <a:pt x="19729" y="50602"/>
                    <a:pt x="19598" y="50697"/>
                    <a:pt x="19586" y="50769"/>
                  </a:cubicBezTo>
                  <a:cubicBezTo>
                    <a:pt x="19491" y="51019"/>
                    <a:pt x="19467" y="51293"/>
                    <a:pt x="19396" y="51626"/>
                  </a:cubicBezTo>
                  <a:cubicBezTo>
                    <a:pt x="21420" y="51209"/>
                    <a:pt x="23384" y="50804"/>
                    <a:pt x="25325" y="50423"/>
                  </a:cubicBezTo>
                  <a:cubicBezTo>
                    <a:pt x="24396" y="50483"/>
                    <a:pt x="23456" y="50614"/>
                    <a:pt x="22527" y="50769"/>
                  </a:cubicBezTo>
                  <a:cubicBezTo>
                    <a:pt x="21598" y="50900"/>
                    <a:pt x="20670" y="51066"/>
                    <a:pt x="19765" y="51233"/>
                  </a:cubicBezTo>
                  <a:close/>
                  <a:moveTo>
                    <a:pt x="78046" y="17896"/>
                  </a:moveTo>
                  <a:cubicBezTo>
                    <a:pt x="78046" y="17872"/>
                    <a:pt x="78034" y="17848"/>
                    <a:pt x="78034" y="17836"/>
                  </a:cubicBezTo>
                  <a:cubicBezTo>
                    <a:pt x="77903" y="17860"/>
                    <a:pt x="77748" y="17908"/>
                    <a:pt x="77617" y="17931"/>
                  </a:cubicBezTo>
                  <a:cubicBezTo>
                    <a:pt x="73581" y="19158"/>
                    <a:pt x="69604" y="20551"/>
                    <a:pt x="65675" y="22063"/>
                  </a:cubicBezTo>
                  <a:cubicBezTo>
                    <a:pt x="61008" y="23849"/>
                    <a:pt x="56317" y="25659"/>
                    <a:pt x="51650" y="27433"/>
                  </a:cubicBezTo>
                  <a:cubicBezTo>
                    <a:pt x="48471" y="28623"/>
                    <a:pt x="45292" y="29778"/>
                    <a:pt x="42125" y="30945"/>
                  </a:cubicBezTo>
                  <a:cubicBezTo>
                    <a:pt x="41851" y="31028"/>
                    <a:pt x="41886" y="31207"/>
                    <a:pt x="41898" y="31409"/>
                  </a:cubicBezTo>
                  <a:lnTo>
                    <a:pt x="45339" y="30064"/>
                  </a:lnTo>
                  <a:cubicBezTo>
                    <a:pt x="48018" y="29028"/>
                    <a:pt x="50649" y="27909"/>
                    <a:pt x="53352" y="26980"/>
                  </a:cubicBezTo>
                  <a:cubicBezTo>
                    <a:pt x="57305" y="25635"/>
                    <a:pt x="61258" y="24361"/>
                    <a:pt x="65139" y="22849"/>
                  </a:cubicBezTo>
                  <a:cubicBezTo>
                    <a:pt x="69092" y="21313"/>
                    <a:pt x="73045" y="19801"/>
                    <a:pt x="76986" y="18277"/>
                  </a:cubicBezTo>
                  <a:cubicBezTo>
                    <a:pt x="77319" y="18146"/>
                    <a:pt x="77689" y="18027"/>
                    <a:pt x="78046" y="17896"/>
                  </a:cubicBezTo>
                  <a:close/>
                  <a:moveTo>
                    <a:pt x="41446" y="29528"/>
                  </a:moveTo>
                  <a:cubicBezTo>
                    <a:pt x="41589" y="29230"/>
                    <a:pt x="41434" y="29159"/>
                    <a:pt x="41244" y="29099"/>
                  </a:cubicBezTo>
                  <a:cubicBezTo>
                    <a:pt x="40053" y="28671"/>
                    <a:pt x="38850" y="28218"/>
                    <a:pt x="37660" y="27754"/>
                  </a:cubicBezTo>
                  <a:cubicBezTo>
                    <a:pt x="37136" y="27563"/>
                    <a:pt x="36648" y="27302"/>
                    <a:pt x="36124" y="27123"/>
                  </a:cubicBezTo>
                  <a:cubicBezTo>
                    <a:pt x="34171" y="26432"/>
                    <a:pt x="32207" y="25789"/>
                    <a:pt x="30278" y="25099"/>
                  </a:cubicBezTo>
                  <a:cubicBezTo>
                    <a:pt x="26408" y="23682"/>
                    <a:pt x="22563" y="22218"/>
                    <a:pt x="18693" y="20777"/>
                  </a:cubicBezTo>
                  <a:cubicBezTo>
                    <a:pt x="14443" y="19182"/>
                    <a:pt x="10073" y="17872"/>
                    <a:pt x="5882" y="16110"/>
                  </a:cubicBezTo>
                  <a:cubicBezTo>
                    <a:pt x="5751" y="16050"/>
                    <a:pt x="5608" y="16003"/>
                    <a:pt x="5477" y="15955"/>
                  </a:cubicBezTo>
                  <a:cubicBezTo>
                    <a:pt x="5394" y="16205"/>
                    <a:pt x="5465" y="16324"/>
                    <a:pt x="5691" y="16407"/>
                  </a:cubicBezTo>
                  <a:cubicBezTo>
                    <a:pt x="7144" y="16919"/>
                    <a:pt x="8585" y="17455"/>
                    <a:pt x="10037" y="17979"/>
                  </a:cubicBezTo>
                  <a:cubicBezTo>
                    <a:pt x="14181" y="19479"/>
                    <a:pt x="18348" y="20967"/>
                    <a:pt x="22491" y="22491"/>
                  </a:cubicBezTo>
                  <a:cubicBezTo>
                    <a:pt x="25515" y="23611"/>
                    <a:pt x="28504" y="24766"/>
                    <a:pt x="31504" y="25885"/>
                  </a:cubicBezTo>
                  <a:cubicBezTo>
                    <a:pt x="33088" y="26468"/>
                    <a:pt x="34695" y="26968"/>
                    <a:pt x="36267" y="27552"/>
                  </a:cubicBezTo>
                  <a:cubicBezTo>
                    <a:pt x="37493" y="27992"/>
                    <a:pt x="38672" y="28552"/>
                    <a:pt x="39886" y="29028"/>
                  </a:cubicBezTo>
                  <a:cubicBezTo>
                    <a:pt x="40398" y="29218"/>
                    <a:pt x="40934" y="29361"/>
                    <a:pt x="41446" y="29528"/>
                  </a:cubicBezTo>
                  <a:close/>
                  <a:moveTo>
                    <a:pt x="53412" y="29885"/>
                  </a:moveTo>
                  <a:cubicBezTo>
                    <a:pt x="64663" y="29361"/>
                    <a:pt x="75879" y="28111"/>
                    <a:pt x="87094" y="26921"/>
                  </a:cubicBezTo>
                  <a:cubicBezTo>
                    <a:pt x="86952" y="26825"/>
                    <a:pt x="86797" y="26718"/>
                    <a:pt x="86654" y="26718"/>
                  </a:cubicBezTo>
                  <a:cubicBezTo>
                    <a:pt x="85821" y="26742"/>
                    <a:pt x="84987" y="26790"/>
                    <a:pt x="84154" y="26861"/>
                  </a:cubicBezTo>
                  <a:cubicBezTo>
                    <a:pt x="82487" y="27028"/>
                    <a:pt x="80832" y="27218"/>
                    <a:pt x="79165" y="27373"/>
                  </a:cubicBezTo>
                  <a:cubicBezTo>
                    <a:pt x="76796" y="27599"/>
                    <a:pt x="74414" y="27790"/>
                    <a:pt x="72045" y="28028"/>
                  </a:cubicBezTo>
                  <a:cubicBezTo>
                    <a:pt x="69187" y="28325"/>
                    <a:pt x="66354" y="28706"/>
                    <a:pt x="63508" y="28980"/>
                  </a:cubicBezTo>
                  <a:cubicBezTo>
                    <a:pt x="60282" y="29290"/>
                    <a:pt x="57043" y="29528"/>
                    <a:pt x="53817" y="29814"/>
                  </a:cubicBezTo>
                  <a:cubicBezTo>
                    <a:pt x="53686" y="29838"/>
                    <a:pt x="53555" y="29873"/>
                    <a:pt x="53412" y="29885"/>
                  </a:cubicBezTo>
                  <a:close/>
                  <a:moveTo>
                    <a:pt x="9930" y="54995"/>
                  </a:moveTo>
                  <a:cubicBezTo>
                    <a:pt x="9930" y="54698"/>
                    <a:pt x="9918" y="54400"/>
                    <a:pt x="9930" y="54114"/>
                  </a:cubicBezTo>
                  <a:cubicBezTo>
                    <a:pt x="10037" y="52019"/>
                    <a:pt x="10287" y="49935"/>
                    <a:pt x="10990" y="47923"/>
                  </a:cubicBezTo>
                  <a:cubicBezTo>
                    <a:pt x="11204" y="47268"/>
                    <a:pt x="11061" y="46840"/>
                    <a:pt x="10597" y="46399"/>
                  </a:cubicBezTo>
                  <a:cubicBezTo>
                    <a:pt x="10394" y="46209"/>
                    <a:pt x="10287" y="46221"/>
                    <a:pt x="10216" y="46482"/>
                  </a:cubicBezTo>
                  <a:cubicBezTo>
                    <a:pt x="10037" y="47030"/>
                    <a:pt x="9823" y="47578"/>
                    <a:pt x="9704" y="48149"/>
                  </a:cubicBezTo>
                  <a:cubicBezTo>
                    <a:pt x="9275" y="50042"/>
                    <a:pt x="9061" y="51947"/>
                    <a:pt x="9061" y="53876"/>
                  </a:cubicBezTo>
                  <a:cubicBezTo>
                    <a:pt x="9061" y="54757"/>
                    <a:pt x="9049" y="54757"/>
                    <a:pt x="9894" y="55007"/>
                  </a:cubicBezTo>
                  <a:cubicBezTo>
                    <a:pt x="9894" y="54995"/>
                    <a:pt x="9918" y="54995"/>
                    <a:pt x="9930" y="54995"/>
                  </a:cubicBezTo>
                  <a:close/>
                  <a:moveTo>
                    <a:pt x="42017" y="28826"/>
                  </a:moveTo>
                  <a:cubicBezTo>
                    <a:pt x="49983" y="26063"/>
                    <a:pt x="57912" y="23289"/>
                    <a:pt x="65782" y="20336"/>
                  </a:cubicBezTo>
                  <a:cubicBezTo>
                    <a:pt x="65651" y="20313"/>
                    <a:pt x="65532" y="20348"/>
                    <a:pt x="65413" y="20396"/>
                  </a:cubicBezTo>
                  <a:cubicBezTo>
                    <a:pt x="62853" y="21253"/>
                    <a:pt x="60282" y="22087"/>
                    <a:pt x="57734" y="22980"/>
                  </a:cubicBezTo>
                  <a:cubicBezTo>
                    <a:pt x="52638" y="24766"/>
                    <a:pt x="47554" y="26551"/>
                    <a:pt x="42387" y="28064"/>
                  </a:cubicBezTo>
                  <a:cubicBezTo>
                    <a:pt x="41922" y="28206"/>
                    <a:pt x="41946" y="28206"/>
                    <a:pt x="42017" y="28826"/>
                  </a:cubicBezTo>
                  <a:close/>
                  <a:moveTo>
                    <a:pt x="4167" y="32540"/>
                  </a:moveTo>
                  <a:cubicBezTo>
                    <a:pt x="3989" y="32933"/>
                    <a:pt x="4108" y="33207"/>
                    <a:pt x="4346" y="33469"/>
                  </a:cubicBezTo>
                  <a:cubicBezTo>
                    <a:pt x="4894" y="34112"/>
                    <a:pt x="5418" y="34779"/>
                    <a:pt x="5953" y="35434"/>
                  </a:cubicBezTo>
                  <a:cubicBezTo>
                    <a:pt x="7120" y="36898"/>
                    <a:pt x="8251" y="38351"/>
                    <a:pt x="9418" y="39803"/>
                  </a:cubicBezTo>
                  <a:cubicBezTo>
                    <a:pt x="11109" y="41851"/>
                    <a:pt x="12871" y="43815"/>
                    <a:pt x="14478" y="45911"/>
                  </a:cubicBezTo>
                  <a:cubicBezTo>
                    <a:pt x="15883" y="47745"/>
                    <a:pt x="17133" y="49709"/>
                    <a:pt x="18443" y="51602"/>
                  </a:cubicBezTo>
                  <a:cubicBezTo>
                    <a:pt x="18526" y="51733"/>
                    <a:pt x="18634" y="51864"/>
                    <a:pt x="18741" y="52007"/>
                  </a:cubicBezTo>
                  <a:lnTo>
                    <a:pt x="18872" y="51959"/>
                  </a:lnTo>
                  <a:cubicBezTo>
                    <a:pt x="18848" y="51793"/>
                    <a:pt x="18848" y="51602"/>
                    <a:pt x="18753" y="51471"/>
                  </a:cubicBezTo>
                  <a:cubicBezTo>
                    <a:pt x="18348" y="50852"/>
                    <a:pt x="17919" y="50257"/>
                    <a:pt x="17491" y="49685"/>
                  </a:cubicBezTo>
                  <a:cubicBezTo>
                    <a:pt x="16252" y="47971"/>
                    <a:pt x="15062" y="46209"/>
                    <a:pt x="13764" y="44542"/>
                  </a:cubicBezTo>
                  <a:cubicBezTo>
                    <a:pt x="11133" y="41184"/>
                    <a:pt x="8430" y="37874"/>
                    <a:pt x="5751" y="34541"/>
                  </a:cubicBezTo>
                  <a:cubicBezTo>
                    <a:pt x="5215" y="33910"/>
                    <a:pt x="4703" y="33219"/>
                    <a:pt x="4167" y="32540"/>
                  </a:cubicBezTo>
                  <a:close/>
                  <a:moveTo>
                    <a:pt x="68616" y="47483"/>
                  </a:moveTo>
                  <a:cubicBezTo>
                    <a:pt x="68271" y="47518"/>
                    <a:pt x="67961" y="47578"/>
                    <a:pt x="67628" y="47590"/>
                  </a:cubicBezTo>
                  <a:cubicBezTo>
                    <a:pt x="67152" y="47625"/>
                    <a:pt x="66747" y="47804"/>
                    <a:pt x="66330" y="48042"/>
                  </a:cubicBezTo>
                  <a:cubicBezTo>
                    <a:pt x="64115" y="49316"/>
                    <a:pt x="61877" y="50590"/>
                    <a:pt x="59639" y="51816"/>
                  </a:cubicBezTo>
                  <a:cubicBezTo>
                    <a:pt x="58174" y="52626"/>
                    <a:pt x="56674" y="53305"/>
                    <a:pt x="55245" y="54138"/>
                  </a:cubicBezTo>
                  <a:cubicBezTo>
                    <a:pt x="52459" y="55769"/>
                    <a:pt x="49721" y="57448"/>
                    <a:pt x="46970" y="59103"/>
                  </a:cubicBezTo>
                  <a:cubicBezTo>
                    <a:pt x="46911" y="59127"/>
                    <a:pt x="46863" y="59175"/>
                    <a:pt x="46816" y="59198"/>
                  </a:cubicBezTo>
                  <a:cubicBezTo>
                    <a:pt x="54067" y="55305"/>
                    <a:pt x="61234" y="51209"/>
                    <a:pt x="68616" y="47483"/>
                  </a:cubicBezTo>
                  <a:close/>
                  <a:moveTo>
                    <a:pt x="5882" y="33433"/>
                  </a:moveTo>
                  <a:cubicBezTo>
                    <a:pt x="5846" y="33457"/>
                    <a:pt x="5822" y="33493"/>
                    <a:pt x="5787" y="33505"/>
                  </a:cubicBezTo>
                  <a:cubicBezTo>
                    <a:pt x="6144" y="33921"/>
                    <a:pt x="6537" y="34338"/>
                    <a:pt x="6882" y="34767"/>
                  </a:cubicBezTo>
                  <a:cubicBezTo>
                    <a:pt x="9418" y="37922"/>
                    <a:pt x="11966" y="41077"/>
                    <a:pt x="14478" y="44256"/>
                  </a:cubicBezTo>
                  <a:cubicBezTo>
                    <a:pt x="15514" y="45554"/>
                    <a:pt x="16443" y="46911"/>
                    <a:pt x="17431" y="48233"/>
                  </a:cubicBezTo>
                  <a:cubicBezTo>
                    <a:pt x="17491" y="48316"/>
                    <a:pt x="17610" y="48459"/>
                    <a:pt x="17633" y="48447"/>
                  </a:cubicBezTo>
                  <a:cubicBezTo>
                    <a:pt x="17872" y="48292"/>
                    <a:pt x="17919" y="48530"/>
                    <a:pt x="17991" y="48638"/>
                  </a:cubicBezTo>
                  <a:lnTo>
                    <a:pt x="19193" y="50197"/>
                  </a:lnTo>
                  <a:cubicBezTo>
                    <a:pt x="19229" y="50185"/>
                    <a:pt x="19276" y="50162"/>
                    <a:pt x="19300" y="50138"/>
                  </a:cubicBezTo>
                  <a:cubicBezTo>
                    <a:pt x="19241" y="49995"/>
                    <a:pt x="19217" y="49840"/>
                    <a:pt x="19122" y="49709"/>
                  </a:cubicBezTo>
                  <a:cubicBezTo>
                    <a:pt x="18336" y="48614"/>
                    <a:pt x="17550" y="47495"/>
                    <a:pt x="16740" y="46399"/>
                  </a:cubicBezTo>
                  <a:cubicBezTo>
                    <a:pt x="15621" y="44887"/>
                    <a:pt x="14514" y="43351"/>
                    <a:pt x="13347" y="41851"/>
                  </a:cubicBezTo>
                  <a:cubicBezTo>
                    <a:pt x="11907" y="39958"/>
                    <a:pt x="10442" y="38112"/>
                    <a:pt x="8989" y="36243"/>
                  </a:cubicBezTo>
                  <a:cubicBezTo>
                    <a:pt x="8751" y="35922"/>
                    <a:pt x="8513" y="35600"/>
                    <a:pt x="8287" y="35267"/>
                  </a:cubicBezTo>
                  <a:cubicBezTo>
                    <a:pt x="8263" y="35291"/>
                    <a:pt x="8227" y="35314"/>
                    <a:pt x="8204" y="35326"/>
                  </a:cubicBezTo>
                  <a:cubicBezTo>
                    <a:pt x="8859" y="36315"/>
                    <a:pt x="9466" y="37350"/>
                    <a:pt x="10180" y="38291"/>
                  </a:cubicBezTo>
                  <a:cubicBezTo>
                    <a:pt x="11752" y="40351"/>
                    <a:pt x="13395" y="42351"/>
                    <a:pt x="15002" y="44375"/>
                  </a:cubicBezTo>
                  <a:cubicBezTo>
                    <a:pt x="15074" y="44482"/>
                    <a:pt x="15133" y="44589"/>
                    <a:pt x="15205" y="44708"/>
                  </a:cubicBezTo>
                  <a:cubicBezTo>
                    <a:pt x="15181" y="44744"/>
                    <a:pt x="15145" y="44756"/>
                    <a:pt x="15121" y="44780"/>
                  </a:cubicBezTo>
                  <a:cubicBezTo>
                    <a:pt x="15026" y="44697"/>
                    <a:pt x="14943" y="44589"/>
                    <a:pt x="14871" y="44506"/>
                  </a:cubicBezTo>
                  <a:lnTo>
                    <a:pt x="11252" y="39946"/>
                  </a:lnTo>
                  <a:cubicBezTo>
                    <a:pt x="9656" y="37958"/>
                    <a:pt x="8061" y="35969"/>
                    <a:pt x="6477" y="33993"/>
                  </a:cubicBezTo>
                  <a:cubicBezTo>
                    <a:pt x="6311" y="33767"/>
                    <a:pt x="6084" y="33612"/>
                    <a:pt x="5882" y="33433"/>
                  </a:cubicBezTo>
                  <a:close/>
                  <a:moveTo>
                    <a:pt x="65294" y="43649"/>
                  </a:moveTo>
                  <a:cubicBezTo>
                    <a:pt x="71652" y="42756"/>
                    <a:pt x="78022" y="41863"/>
                    <a:pt x="84368" y="40970"/>
                  </a:cubicBezTo>
                  <a:lnTo>
                    <a:pt x="84368" y="40517"/>
                  </a:lnTo>
                  <a:cubicBezTo>
                    <a:pt x="77974" y="41315"/>
                    <a:pt x="71604" y="42303"/>
                    <a:pt x="65294" y="43649"/>
                  </a:cubicBezTo>
                  <a:close/>
                  <a:moveTo>
                    <a:pt x="18741" y="50721"/>
                  </a:moveTo>
                  <a:cubicBezTo>
                    <a:pt x="18645" y="50495"/>
                    <a:pt x="18634" y="50316"/>
                    <a:pt x="18526" y="50185"/>
                  </a:cubicBezTo>
                  <a:cubicBezTo>
                    <a:pt x="17502" y="48745"/>
                    <a:pt x="16502" y="47268"/>
                    <a:pt x="15431" y="45851"/>
                  </a:cubicBezTo>
                  <a:cubicBezTo>
                    <a:pt x="14395" y="44482"/>
                    <a:pt x="13288" y="43173"/>
                    <a:pt x="12216" y="41827"/>
                  </a:cubicBezTo>
                  <a:cubicBezTo>
                    <a:pt x="10716" y="39898"/>
                    <a:pt x="9228" y="37981"/>
                    <a:pt x="7716" y="36065"/>
                  </a:cubicBezTo>
                  <a:cubicBezTo>
                    <a:pt x="6977" y="35136"/>
                    <a:pt x="6227" y="34243"/>
                    <a:pt x="5465" y="33350"/>
                  </a:cubicBezTo>
                  <a:cubicBezTo>
                    <a:pt x="5239" y="33100"/>
                    <a:pt x="4977" y="32874"/>
                    <a:pt x="4715" y="32659"/>
                  </a:cubicBezTo>
                  <a:lnTo>
                    <a:pt x="4632" y="32743"/>
                  </a:lnTo>
                  <a:cubicBezTo>
                    <a:pt x="5453" y="33790"/>
                    <a:pt x="6263" y="34826"/>
                    <a:pt x="7096" y="35850"/>
                  </a:cubicBezTo>
                  <a:cubicBezTo>
                    <a:pt x="8930" y="38160"/>
                    <a:pt x="10752" y="40494"/>
                    <a:pt x="12621" y="42768"/>
                  </a:cubicBezTo>
                  <a:cubicBezTo>
                    <a:pt x="14264" y="44768"/>
                    <a:pt x="15871" y="46780"/>
                    <a:pt x="17300" y="48935"/>
                  </a:cubicBezTo>
                  <a:cubicBezTo>
                    <a:pt x="17812" y="49721"/>
                    <a:pt x="18384" y="50495"/>
                    <a:pt x="18931" y="51305"/>
                  </a:cubicBezTo>
                  <a:cubicBezTo>
                    <a:pt x="19098" y="50888"/>
                    <a:pt x="19062" y="50828"/>
                    <a:pt x="18741" y="50721"/>
                  </a:cubicBezTo>
                  <a:close/>
                  <a:moveTo>
                    <a:pt x="8918" y="46733"/>
                  </a:moveTo>
                  <a:cubicBezTo>
                    <a:pt x="8906" y="46733"/>
                    <a:pt x="8870" y="46721"/>
                    <a:pt x="8859" y="46721"/>
                  </a:cubicBezTo>
                  <a:cubicBezTo>
                    <a:pt x="8692" y="47268"/>
                    <a:pt x="8561" y="47828"/>
                    <a:pt x="8370" y="48387"/>
                  </a:cubicBezTo>
                  <a:cubicBezTo>
                    <a:pt x="8108" y="49114"/>
                    <a:pt x="8168" y="49935"/>
                    <a:pt x="7668" y="50590"/>
                  </a:cubicBezTo>
                  <a:cubicBezTo>
                    <a:pt x="7620" y="51745"/>
                    <a:pt x="7561" y="52912"/>
                    <a:pt x="7537" y="54055"/>
                  </a:cubicBezTo>
                  <a:cubicBezTo>
                    <a:pt x="7537" y="54114"/>
                    <a:pt x="7620" y="54186"/>
                    <a:pt x="7668" y="54257"/>
                  </a:cubicBezTo>
                  <a:cubicBezTo>
                    <a:pt x="7692" y="54245"/>
                    <a:pt x="7716" y="54233"/>
                    <a:pt x="7739" y="54233"/>
                  </a:cubicBezTo>
                  <a:lnTo>
                    <a:pt x="7739" y="52614"/>
                  </a:lnTo>
                  <a:cubicBezTo>
                    <a:pt x="7799" y="53114"/>
                    <a:pt x="7811" y="53626"/>
                    <a:pt x="7858" y="54126"/>
                  </a:cubicBezTo>
                  <a:cubicBezTo>
                    <a:pt x="7870" y="54233"/>
                    <a:pt x="7977" y="54317"/>
                    <a:pt x="8049" y="54412"/>
                  </a:cubicBezTo>
                  <a:cubicBezTo>
                    <a:pt x="8085" y="54400"/>
                    <a:pt x="8097" y="54364"/>
                    <a:pt x="8132" y="54353"/>
                  </a:cubicBezTo>
                  <a:cubicBezTo>
                    <a:pt x="8085" y="53876"/>
                    <a:pt x="8037" y="53400"/>
                    <a:pt x="7989" y="52912"/>
                  </a:cubicBezTo>
                  <a:cubicBezTo>
                    <a:pt x="8085" y="53186"/>
                    <a:pt x="8108" y="53471"/>
                    <a:pt x="8144" y="53757"/>
                  </a:cubicBezTo>
                  <a:cubicBezTo>
                    <a:pt x="8227" y="54424"/>
                    <a:pt x="8227" y="54424"/>
                    <a:pt x="8454" y="54436"/>
                  </a:cubicBezTo>
                  <a:cubicBezTo>
                    <a:pt x="8430" y="53948"/>
                    <a:pt x="8394" y="53460"/>
                    <a:pt x="8382" y="52971"/>
                  </a:cubicBezTo>
                  <a:cubicBezTo>
                    <a:pt x="8561" y="53483"/>
                    <a:pt x="8406" y="54067"/>
                    <a:pt x="8680" y="54591"/>
                  </a:cubicBezTo>
                  <a:cubicBezTo>
                    <a:pt x="8728" y="51745"/>
                    <a:pt x="8966" y="48971"/>
                    <a:pt x="9918" y="46256"/>
                  </a:cubicBezTo>
                  <a:cubicBezTo>
                    <a:pt x="9275" y="47530"/>
                    <a:pt x="9109" y="48947"/>
                    <a:pt x="8811" y="50316"/>
                  </a:cubicBezTo>
                  <a:cubicBezTo>
                    <a:pt x="8787" y="50185"/>
                    <a:pt x="8787" y="50054"/>
                    <a:pt x="8799" y="49935"/>
                  </a:cubicBezTo>
                  <a:cubicBezTo>
                    <a:pt x="9085" y="48745"/>
                    <a:pt x="9359" y="47566"/>
                    <a:pt x="9632" y="46387"/>
                  </a:cubicBezTo>
                  <a:cubicBezTo>
                    <a:pt x="9644" y="46316"/>
                    <a:pt x="9621" y="46221"/>
                    <a:pt x="9597" y="46137"/>
                  </a:cubicBezTo>
                  <a:cubicBezTo>
                    <a:pt x="9573" y="46137"/>
                    <a:pt x="9525" y="46149"/>
                    <a:pt x="9501" y="46149"/>
                  </a:cubicBezTo>
                  <a:cubicBezTo>
                    <a:pt x="8966" y="47471"/>
                    <a:pt x="8811" y="48888"/>
                    <a:pt x="8585" y="50269"/>
                  </a:cubicBezTo>
                  <a:cubicBezTo>
                    <a:pt x="8549" y="50257"/>
                    <a:pt x="8501" y="50257"/>
                    <a:pt x="8442" y="50245"/>
                  </a:cubicBezTo>
                  <a:cubicBezTo>
                    <a:pt x="8632" y="49138"/>
                    <a:pt x="8823" y="48030"/>
                    <a:pt x="9037" y="46923"/>
                  </a:cubicBezTo>
                  <a:cubicBezTo>
                    <a:pt x="9025" y="46923"/>
                    <a:pt x="9001" y="46923"/>
                    <a:pt x="9001" y="46911"/>
                  </a:cubicBezTo>
                  <a:cubicBezTo>
                    <a:pt x="8728" y="47995"/>
                    <a:pt x="8442" y="49102"/>
                    <a:pt x="8156" y="50185"/>
                  </a:cubicBezTo>
                  <a:cubicBezTo>
                    <a:pt x="8132" y="50173"/>
                    <a:pt x="8085" y="50173"/>
                    <a:pt x="8049" y="50150"/>
                  </a:cubicBezTo>
                  <a:cubicBezTo>
                    <a:pt x="8347" y="49007"/>
                    <a:pt x="8632" y="47876"/>
                    <a:pt x="8918" y="46733"/>
                  </a:cubicBezTo>
                  <a:close/>
                  <a:moveTo>
                    <a:pt x="62722" y="48328"/>
                  </a:moveTo>
                  <a:cubicBezTo>
                    <a:pt x="62091" y="48352"/>
                    <a:pt x="61710" y="48459"/>
                    <a:pt x="61186" y="48757"/>
                  </a:cubicBezTo>
                  <a:cubicBezTo>
                    <a:pt x="55471" y="52102"/>
                    <a:pt x="49756" y="55472"/>
                    <a:pt x="44053" y="58817"/>
                  </a:cubicBezTo>
                  <a:cubicBezTo>
                    <a:pt x="43970" y="58865"/>
                    <a:pt x="43911" y="58948"/>
                    <a:pt x="43851" y="59008"/>
                  </a:cubicBezTo>
                  <a:lnTo>
                    <a:pt x="43887" y="59055"/>
                  </a:lnTo>
                  <a:cubicBezTo>
                    <a:pt x="50173" y="55484"/>
                    <a:pt x="56448" y="51900"/>
                    <a:pt x="62722" y="48328"/>
                  </a:cubicBezTo>
                  <a:close/>
                  <a:moveTo>
                    <a:pt x="19681" y="50185"/>
                  </a:moveTo>
                  <a:cubicBezTo>
                    <a:pt x="19693" y="50233"/>
                    <a:pt x="19693" y="50257"/>
                    <a:pt x="19705" y="50304"/>
                  </a:cubicBezTo>
                  <a:cubicBezTo>
                    <a:pt x="19836" y="50269"/>
                    <a:pt x="19979" y="50257"/>
                    <a:pt x="20110" y="50233"/>
                  </a:cubicBezTo>
                  <a:cubicBezTo>
                    <a:pt x="21170" y="50007"/>
                    <a:pt x="22205" y="49757"/>
                    <a:pt x="23277" y="49578"/>
                  </a:cubicBezTo>
                  <a:cubicBezTo>
                    <a:pt x="25099" y="49280"/>
                    <a:pt x="26908" y="49090"/>
                    <a:pt x="28730" y="48768"/>
                  </a:cubicBezTo>
                  <a:cubicBezTo>
                    <a:pt x="32683" y="48090"/>
                    <a:pt x="36624" y="47340"/>
                    <a:pt x="40577" y="46625"/>
                  </a:cubicBezTo>
                  <a:cubicBezTo>
                    <a:pt x="41363" y="46482"/>
                    <a:pt x="42148" y="46304"/>
                    <a:pt x="42934" y="46137"/>
                  </a:cubicBezTo>
                  <a:cubicBezTo>
                    <a:pt x="42815" y="46090"/>
                    <a:pt x="42696" y="46113"/>
                    <a:pt x="42601" y="46125"/>
                  </a:cubicBezTo>
                  <a:cubicBezTo>
                    <a:pt x="40589" y="46471"/>
                    <a:pt x="38577" y="46828"/>
                    <a:pt x="36552" y="47137"/>
                  </a:cubicBezTo>
                  <a:cubicBezTo>
                    <a:pt x="33921" y="47542"/>
                    <a:pt x="31254" y="47804"/>
                    <a:pt x="28647" y="48387"/>
                  </a:cubicBezTo>
                  <a:cubicBezTo>
                    <a:pt x="25789" y="49007"/>
                    <a:pt x="22920" y="49519"/>
                    <a:pt x="20050" y="50078"/>
                  </a:cubicBezTo>
                  <a:cubicBezTo>
                    <a:pt x="19919" y="50078"/>
                    <a:pt x="19788" y="50138"/>
                    <a:pt x="19681" y="50185"/>
                  </a:cubicBezTo>
                  <a:close/>
                  <a:moveTo>
                    <a:pt x="58793" y="49054"/>
                  </a:moveTo>
                  <a:cubicBezTo>
                    <a:pt x="58770" y="49042"/>
                    <a:pt x="58770" y="49019"/>
                    <a:pt x="58758" y="49007"/>
                  </a:cubicBezTo>
                  <a:cubicBezTo>
                    <a:pt x="58627" y="49042"/>
                    <a:pt x="58472" y="49054"/>
                    <a:pt x="58353" y="49114"/>
                  </a:cubicBezTo>
                  <a:cubicBezTo>
                    <a:pt x="57472" y="49578"/>
                    <a:pt x="56603" y="50019"/>
                    <a:pt x="55745" y="50519"/>
                  </a:cubicBezTo>
                  <a:cubicBezTo>
                    <a:pt x="52078" y="52614"/>
                    <a:pt x="48411" y="54710"/>
                    <a:pt x="44756" y="56805"/>
                  </a:cubicBezTo>
                  <a:cubicBezTo>
                    <a:pt x="44434" y="56984"/>
                    <a:pt x="44280" y="57258"/>
                    <a:pt x="44268" y="57686"/>
                  </a:cubicBezTo>
                  <a:cubicBezTo>
                    <a:pt x="45994" y="56710"/>
                    <a:pt x="47732" y="55781"/>
                    <a:pt x="49423" y="54769"/>
                  </a:cubicBezTo>
                  <a:cubicBezTo>
                    <a:pt x="51864" y="53293"/>
                    <a:pt x="54281" y="51757"/>
                    <a:pt x="56710" y="50257"/>
                  </a:cubicBezTo>
                  <a:cubicBezTo>
                    <a:pt x="57388" y="49840"/>
                    <a:pt x="58103" y="49459"/>
                    <a:pt x="58793" y="49054"/>
                  </a:cubicBezTo>
                  <a:close/>
                  <a:moveTo>
                    <a:pt x="18336" y="52150"/>
                  </a:moveTo>
                  <a:cubicBezTo>
                    <a:pt x="18372" y="52138"/>
                    <a:pt x="18407" y="52114"/>
                    <a:pt x="18443" y="52102"/>
                  </a:cubicBezTo>
                  <a:cubicBezTo>
                    <a:pt x="18407" y="52031"/>
                    <a:pt x="18395" y="51959"/>
                    <a:pt x="18372" y="51900"/>
                  </a:cubicBezTo>
                  <a:cubicBezTo>
                    <a:pt x="18205" y="51626"/>
                    <a:pt x="18026" y="51376"/>
                    <a:pt x="17848" y="51126"/>
                  </a:cubicBezTo>
                  <a:cubicBezTo>
                    <a:pt x="15990" y="48411"/>
                    <a:pt x="14157" y="45697"/>
                    <a:pt x="12014" y="43196"/>
                  </a:cubicBezTo>
                  <a:cubicBezTo>
                    <a:pt x="10513" y="41434"/>
                    <a:pt x="9037" y="39636"/>
                    <a:pt x="7561" y="37839"/>
                  </a:cubicBezTo>
                  <a:cubicBezTo>
                    <a:pt x="6442" y="36469"/>
                    <a:pt x="5346" y="35064"/>
                    <a:pt x="4239" y="33671"/>
                  </a:cubicBezTo>
                  <a:cubicBezTo>
                    <a:pt x="4179" y="33588"/>
                    <a:pt x="4156" y="33517"/>
                    <a:pt x="4108" y="33445"/>
                  </a:cubicBezTo>
                  <a:cubicBezTo>
                    <a:pt x="4060" y="33469"/>
                    <a:pt x="4001" y="33505"/>
                    <a:pt x="3965" y="33529"/>
                  </a:cubicBezTo>
                  <a:cubicBezTo>
                    <a:pt x="4025" y="33731"/>
                    <a:pt x="4025" y="33969"/>
                    <a:pt x="4144" y="34112"/>
                  </a:cubicBezTo>
                  <a:cubicBezTo>
                    <a:pt x="5310" y="35541"/>
                    <a:pt x="6489" y="37005"/>
                    <a:pt x="7716" y="38386"/>
                  </a:cubicBezTo>
                  <a:cubicBezTo>
                    <a:pt x="11014" y="42089"/>
                    <a:pt x="13978" y="46066"/>
                    <a:pt x="16895" y="50078"/>
                  </a:cubicBezTo>
                  <a:cubicBezTo>
                    <a:pt x="17383" y="50757"/>
                    <a:pt x="17860" y="51447"/>
                    <a:pt x="18336" y="52150"/>
                  </a:cubicBezTo>
                  <a:close/>
                  <a:moveTo>
                    <a:pt x="20348" y="47745"/>
                  </a:moveTo>
                  <a:cubicBezTo>
                    <a:pt x="29349" y="45851"/>
                    <a:pt x="38446" y="44458"/>
                    <a:pt x="47518" y="43042"/>
                  </a:cubicBezTo>
                  <a:cubicBezTo>
                    <a:pt x="47387" y="43030"/>
                    <a:pt x="47268" y="43030"/>
                    <a:pt x="47149" y="43042"/>
                  </a:cubicBezTo>
                  <a:cubicBezTo>
                    <a:pt x="45661" y="43232"/>
                    <a:pt x="44184" y="43446"/>
                    <a:pt x="42696" y="43649"/>
                  </a:cubicBezTo>
                  <a:cubicBezTo>
                    <a:pt x="40553" y="43946"/>
                    <a:pt x="38398" y="44220"/>
                    <a:pt x="36255" y="44542"/>
                  </a:cubicBezTo>
                  <a:cubicBezTo>
                    <a:pt x="35040" y="44744"/>
                    <a:pt x="33814" y="45042"/>
                    <a:pt x="32611" y="45280"/>
                  </a:cubicBezTo>
                  <a:cubicBezTo>
                    <a:pt x="28682" y="46006"/>
                    <a:pt x="24718" y="46613"/>
                    <a:pt x="20765" y="47256"/>
                  </a:cubicBezTo>
                  <a:cubicBezTo>
                    <a:pt x="20431" y="47304"/>
                    <a:pt x="20312" y="47399"/>
                    <a:pt x="20348" y="47745"/>
                  </a:cubicBezTo>
                  <a:close/>
                  <a:moveTo>
                    <a:pt x="67461" y="39601"/>
                  </a:moveTo>
                  <a:cubicBezTo>
                    <a:pt x="73093" y="38982"/>
                    <a:pt x="78689" y="38089"/>
                    <a:pt x="84285" y="37124"/>
                  </a:cubicBezTo>
                  <a:cubicBezTo>
                    <a:pt x="84273" y="37005"/>
                    <a:pt x="84249" y="36898"/>
                    <a:pt x="84237" y="36719"/>
                  </a:cubicBezTo>
                  <a:cubicBezTo>
                    <a:pt x="78629" y="37696"/>
                    <a:pt x="73045" y="38648"/>
                    <a:pt x="67461" y="39601"/>
                  </a:cubicBezTo>
                  <a:close/>
                  <a:moveTo>
                    <a:pt x="18562" y="53269"/>
                  </a:moveTo>
                  <a:cubicBezTo>
                    <a:pt x="18598" y="53245"/>
                    <a:pt x="18634" y="53233"/>
                    <a:pt x="18681" y="53221"/>
                  </a:cubicBezTo>
                  <a:cubicBezTo>
                    <a:pt x="18622" y="53079"/>
                    <a:pt x="18586" y="52912"/>
                    <a:pt x="18514" y="52793"/>
                  </a:cubicBezTo>
                  <a:cubicBezTo>
                    <a:pt x="18050" y="52126"/>
                    <a:pt x="17574" y="51471"/>
                    <a:pt x="17086" y="50816"/>
                  </a:cubicBezTo>
                  <a:cubicBezTo>
                    <a:pt x="14824" y="47804"/>
                    <a:pt x="12621" y="44756"/>
                    <a:pt x="10287" y="41803"/>
                  </a:cubicBezTo>
                  <a:cubicBezTo>
                    <a:pt x="8299" y="39303"/>
                    <a:pt x="6192" y="36922"/>
                    <a:pt x="4156" y="34505"/>
                  </a:cubicBezTo>
                  <a:lnTo>
                    <a:pt x="4013" y="34362"/>
                  </a:lnTo>
                  <a:cubicBezTo>
                    <a:pt x="4048" y="34541"/>
                    <a:pt x="4120" y="34695"/>
                    <a:pt x="4227" y="34826"/>
                  </a:cubicBezTo>
                  <a:cubicBezTo>
                    <a:pt x="6334" y="37434"/>
                    <a:pt x="8454" y="40041"/>
                    <a:pt x="10549" y="42661"/>
                  </a:cubicBezTo>
                  <a:cubicBezTo>
                    <a:pt x="12311" y="44839"/>
                    <a:pt x="14062" y="47042"/>
                    <a:pt x="15776" y="49280"/>
                  </a:cubicBezTo>
                  <a:cubicBezTo>
                    <a:pt x="16740" y="50554"/>
                    <a:pt x="17633" y="51924"/>
                    <a:pt x="18562" y="53269"/>
                  </a:cubicBezTo>
                  <a:close/>
                  <a:moveTo>
                    <a:pt x="57400" y="49292"/>
                  </a:moveTo>
                  <a:cubicBezTo>
                    <a:pt x="57400" y="49280"/>
                    <a:pt x="57388" y="49245"/>
                    <a:pt x="57388" y="49233"/>
                  </a:cubicBezTo>
                  <a:cubicBezTo>
                    <a:pt x="57019" y="49340"/>
                    <a:pt x="56614" y="49388"/>
                    <a:pt x="56269" y="49542"/>
                  </a:cubicBezTo>
                  <a:cubicBezTo>
                    <a:pt x="55198" y="50102"/>
                    <a:pt x="54150" y="50673"/>
                    <a:pt x="53102" y="51293"/>
                  </a:cubicBezTo>
                  <a:cubicBezTo>
                    <a:pt x="50554" y="52781"/>
                    <a:pt x="48102" y="54412"/>
                    <a:pt x="45435" y="55698"/>
                  </a:cubicBezTo>
                  <a:cubicBezTo>
                    <a:pt x="45184" y="55817"/>
                    <a:pt x="45018" y="56115"/>
                    <a:pt x="44815" y="56317"/>
                  </a:cubicBezTo>
                  <a:cubicBezTo>
                    <a:pt x="44839" y="56365"/>
                    <a:pt x="44887" y="56412"/>
                    <a:pt x="44923" y="56436"/>
                  </a:cubicBezTo>
                  <a:cubicBezTo>
                    <a:pt x="49090" y="54055"/>
                    <a:pt x="53233" y="51674"/>
                    <a:pt x="57400" y="49292"/>
                  </a:cubicBezTo>
                  <a:close/>
                  <a:moveTo>
                    <a:pt x="75676" y="28992"/>
                  </a:moveTo>
                  <a:lnTo>
                    <a:pt x="75414" y="28992"/>
                  </a:lnTo>
                  <a:cubicBezTo>
                    <a:pt x="74129" y="29064"/>
                    <a:pt x="72843" y="29123"/>
                    <a:pt x="71557" y="29218"/>
                  </a:cubicBezTo>
                  <a:cubicBezTo>
                    <a:pt x="69295" y="29385"/>
                    <a:pt x="67044" y="29564"/>
                    <a:pt x="64782" y="29742"/>
                  </a:cubicBezTo>
                  <a:cubicBezTo>
                    <a:pt x="62841" y="29885"/>
                    <a:pt x="60901" y="30052"/>
                    <a:pt x="58948" y="30183"/>
                  </a:cubicBezTo>
                  <a:cubicBezTo>
                    <a:pt x="58650" y="30195"/>
                    <a:pt x="58341" y="30040"/>
                    <a:pt x="58043" y="30064"/>
                  </a:cubicBezTo>
                  <a:cubicBezTo>
                    <a:pt x="56150" y="30171"/>
                    <a:pt x="54269" y="30290"/>
                    <a:pt x="52376" y="30421"/>
                  </a:cubicBezTo>
                  <a:cubicBezTo>
                    <a:pt x="52090" y="30433"/>
                    <a:pt x="51816" y="30564"/>
                    <a:pt x="51554" y="30659"/>
                  </a:cubicBezTo>
                  <a:cubicBezTo>
                    <a:pt x="52995" y="30540"/>
                    <a:pt x="54412" y="30350"/>
                    <a:pt x="55841" y="30350"/>
                  </a:cubicBezTo>
                  <a:cubicBezTo>
                    <a:pt x="55841" y="30373"/>
                    <a:pt x="55841" y="30421"/>
                    <a:pt x="55852" y="30445"/>
                  </a:cubicBezTo>
                  <a:cubicBezTo>
                    <a:pt x="54459" y="30588"/>
                    <a:pt x="53066" y="30731"/>
                    <a:pt x="51685" y="30862"/>
                  </a:cubicBezTo>
                  <a:cubicBezTo>
                    <a:pt x="51685" y="30909"/>
                    <a:pt x="51685" y="30945"/>
                    <a:pt x="51709" y="30992"/>
                  </a:cubicBezTo>
                  <a:cubicBezTo>
                    <a:pt x="59651" y="30314"/>
                    <a:pt x="67616" y="29659"/>
                    <a:pt x="75676" y="28992"/>
                  </a:cubicBezTo>
                  <a:close/>
                  <a:moveTo>
                    <a:pt x="3144" y="26801"/>
                  </a:moveTo>
                  <a:cubicBezTo>
                    <a:pt x="3120" y="26825"/>
                    <a:pt x="3096" y="26825"/>
                    <a:pt x="3084" y="26837"/>
                  </a:cubicBezTo>
                  <a:cubicBezTo>
                    <a:pt x="3215" y="27016"/>
                    <a:pt x="3322" y="27242"/>
                    <a:pt x="3501" y="27337"/>
                  </a:cubicBezTo>
                  <a:cubicBezTo>
                    <a:pt x="4929" y="28206"/>
                    <a:pt x="6370" y="29052"/>
                    <a:pt x="7835" y="29873"/>
                  </a:cubicBezTo>
                  <a:cubicBezTo>
                    <a:pt x="10752" y="31504"/>
                    <a:pt x="13692" y="33124"/>
                    <a:pt x="16621" y="34767"/>
                  </a:cubicBezTo>
                  <a:cubicBezTo>
                    <a:pt x="16740" y="34826"/>
                    <a:pt x="16860" y="34886"/>
                    <a:pt x="16979" y="34933"/>
                  </a:cubicBezTo>
                  <a:lnTo>
                    <a:pt x="17026" y="34838"/>
                  </a:lnTo>
                  <a:close/>
                  <a:moveTo>
                    <a:pt x="73021" y="28730"/>
                  </a:moveTo>
                  <a:cubicBezTo>
                    <a:pt x="78046" y="28647"/>
                    <a:pt x="83034" y="27909"/>
                    <a:pt x="88047" y="27552"/>
                  </a:cubicBezTo>
                  <a:cubicBezTo>
                    <a:pt x="87821" y="27397"/>
                    <a:pt x="87571" y="27218"/>
                    <a:pt x="87345" y="27242"/>
                  </a:cubicBezTo>
                  <a:cubicBezTo>
                    <a:pt x="86380" y="27290"/>
                    <a:pt x="85428" y="27397"/>
                    <a:pt x="84475" y="27504"/>
                  </a:cubicBezTo>
                  <a:cubicBezTo>
                    <a:pt x="82784" y="27694"/>
                    <a:pt x="81082" y="27909"/>
                    <a:pt x="79391" y="28087"/>
                  </a:cubicBezTo>
                  <a:cubicBezTo>
                    <a:pt x="77260" y="28325"/>
                    <a:pt x="75129" y="28516"/>
                    <a:pt x="73021" y="28730"/>
                  </a:cubicBezTo>
                  <a:close/>
                  <a:moveTo>
                    <a:pt x="18050" y="20313"/>
                  </a:moveTo>
                  <a:cubicBezTo>
                    <a:pt x="18074" y="20289"/>
                    <a:pt x="18098" y="20241"/>
                    <a:pt x="18110" y="20217"/>
                  </a:cubicBezTo>
                  <a:cubicBezTo>
                    <a:pt x="13931" y="18550"/>
                    <a:pt x="9751" y="16896"/>
                    <a:pt x="5537" y="15217"/>
                  </a:cubicBezTo>
                  <a:cubicBezTo>
                    <a:pt x="5513" y="15383"/>
                    <a:pt x="5489" y="15526"/>
                    <a:pt x="5465" y="15729"/>
                  </a:cubicBezTo>
                  <a:cubicBezTo>
                    <a:pt x="9656" y="17265"/>
                    <a:pt x="13859" y="18789"/>
                    <a:pt x="18050" y="20313"/>
                  </a:cubicBezTo>
                  <a:close/>
                  <a:moveTo>
                    <a:pt x="3965" y="34898"/>
                  </a:moveTo>
                  <a:cubicBezTo>
                    <a:pt x="3917" y="35231"/>
                    <a:pt x="3965" y="35481"/>
                    <a:pt x="4203" y="35672"/>
                  </a:cubicBezTo>
                  <a:cubicBezTo>
                    <a:pt x="4358" y="35826"/>
                    <a:pt x="4513" y="35993"/>
                    <a:pt x="4644" y="36172"/>
                  </a:cubicBezTo>
                  <a:cubicBezTo>
                    <a:pt x="7192" y="39220"/>
                    <a:pt x="9775" y="42232"/>
                    <a:pt x="12252" y="45339"/>
                  </a:cubicBezTo>
                  <a:cubicBezTo>
                    <a:pt x="13907" y="47399"/>
                    <a:pt x="15371" y="49602"/>
                    <a:pt x="16955" y="51733"/>
                  </a:cubicBezTo>
                  <a:cubicBezTo>
                    <a:pt x="17395" y="52328"/>
                    <a:pt x="17872" y="52912"/>
                    <a:pt x="18324" y="53483"/>
                  </a:cubicBezTo>
                  <a:cubicBezTo>
                    <a:pt x="18348" y="53471"/>
                    <a:pt x="18384" y="53448"/>
                    <a:pt x="18395" y="53436"/>
                  </a:cubicBezTo>
                  <a:lnTo>
                    <a:pt x="18264" y="53210"/>
                  </a:lnTo>
                  <a:cubicBezTo>
                    <a:pt x="17371" y="51959"/>
                    <a:pt x="16526" y="50673"/>
                    <a:pt x="15586" y="49471"/>
                  </a:cubicBezTo>
                  <a:cubicBezTo>
                    <a:pt x="13800" y="47149"/>
                    <a:pt x="11966" y="44851"/>
                    <a:pt x="10156" y="42577"/>
                  </a:cubicBezTo>
                  <a:cubicBezTo>
                    <a:pt x="8132" y="40017"/>
                    <a:pt x="6061" y="37481"/>
                    <a:pt x="3965" y="34898"/>
                  </a:cubicBezTo>
                  <a:close/>
                  <a:moveTo>
                    <a:pt x="41446" y="30064"/>
                  </a:moveTo>
                  <a:cubicBezTo>
                    <a:pt x="41553" y="29826"/>
                    <a:pt x="41482" y="29742"/>
                    <a:pt x="41255" y="29671"/>
                  </a:cubicBezTo>
                  <a:cubicBezTo>
                    <a:pt x="40708" y="29528"/>
                    <a:pt x="40160" y="29361"/>
                    <a:pt x="39636" y="29171"/>
                  </a:cubicBezTo>
                  <a:cubicBezTo>
                    <a:pt x="36957" y="28111"/>
                    <a:pt x="34290" y="27063"/>
                    <a:pt x="31552" y="26147"/>
                  </a:cubicBezTo>
                  <a:cubicBezTo>
                    <a:pt x="28444" y="25111"/>
                    <a:pt x="25408" y="23861"/>
                    <a:pt x="22336" y="22694"/>
                  </a:cubicBezTo>
                  <a:cubicBezTo>
                    <a:pt x="22063" y="22599"/>
                    <a:pt x="21765" y="22491"/>
                    <a:pt x="21479" y="22384"/>
                  </a:cubicBezTo>
                  <a:cubicBezTo>
                    <a:pt x="21467" y="22408"/>
                    <a:pt x="21443" y="22456"/>
                    <a:pt x="21432" y="22491"/>
                  </a:cubicBezTo>
                  <a:cubicBezTo>
                    <a:pt x="28099" y="25004"/>
                    <a:pt x="34767" y="27540"/>
                    <a:pt x="41446" y="30064"/>
                  </a:cubicBezTo>
                  <a:close/>
                  <a:moveTo>
                    <a:pt x="86273" y="26420"/>
                  </a:moveTo>
                  <a:cubicBezTo>
                    <a:pt x="86297" y="26385"/>
                    <a:pt x="86309" y="26373"/>
                    <a:pt x="86321" y="26349"/>
                  </a:cubicBezTo>
                  <a:cubicBezTo>
                    <a:pt x="86094" y="26290"/>
                    <a:pt x="85880" y="26147"/>
                    <a:pt x="85666" y="26170"/>
                  </a:cubicBezTo>
                  <a:cubicBezTo>
                    <a:pt x="84035" y="26266"/>
                    <a:pt x="82380" y="26361"/>
                    <a:pt x="80737" y="26528"/>
                  </a:cubicBezTo>
                  <a:cubicBezTo>
                    <a:pt x="79141" y="26682"/>
                    <a:pt x="77569" y="26968"/>
                    <a:pt x="75998" y="27194"/>
                  </a:cubicBezTo>
                  <a:cubicBezTo>
                    <a:pt x="75164" y="27313"/>
                    <a:pt x="74307" y="27433"/>
                    <a:pt x="73474" y="27552"/>
                  </a:cubicBezTo>
                  <a:cubicBezTo>
                    <a:pt x="73509" y="27587"/>
                    <a:pt x="73557" y="27611"/>
                    <a:pt x="73581" y="27611"/>
                  </a:cubicBezTo>
                  <a:cubicBezTo>
                    <a:pt x="77808" y="27206"/>
                    <a:pt x="82034" y="26825"/>
                    <a:pt x="86273" y="26420"/>
                  </a:cubicBezTo>
                  <a:close/>
                  <a:moveTo>
                    <a:pt x="38100" y="32564"/>
                  </a:moveTo>
                  <a:cubicBezTo>
                    <a:pt x="37815" y="32505"/>
                    <a:pt x="37624" y="32421"/>
                    <a:pt x="37434" y="32433"/>
                  </a:cubicBezTo>
                  <a:cubicBezTo>
                    <a:pt x="35981" y="32612"/>
                    <a:pt x="34564" y="32802"/>
                    <a:pt x="33112" y="33017"/>
                  </a:cubicBezTo>
                  <a:cubicBezTo>
                    <a:pt x="30016" y="33457"/>
                    <a:pt x="26932" y="33921"/>
                    <a:pt x="23860" y="34362"/>
                  </a:cubicBezTo>
                  <a:cubicBezTo>
                    <a:pt x="22694" y="34529"/>
                    <a:pt x="21515" y="34660"/>
                    <a:pt x="20265" y="34814"/>
                  </a:cubicBezTo>
                  <a:cubicBezTo>
                    <a:pt x="21146" y="34922"/>
                    <a:pt x="37386" y="32838"/>
                    <a:pt x="38100" y="32564"/>
                  </a:cubicBezTo>
                  <a:close/>
                  <a:moveTo>
                    <a:pt x="50221" y="54674"/>
                  </a:moveTo>
                  <a:cubicBezTo>
                    <a:pt x="50233" y="54698"/>
                    <a:pt x="50245" y="54722"/>
                    <a:pt x="50245" y="54734"/>
                  </a:cubicBezTo>
                  <a:cubicBezTo>
                    <a:pt x="53733" y="52733"/>
                    <a:pt x="57222" y="50721"/>
                    <a:pt x="60710" y="48709"/>
                  </a:cubicBezTo>
                  <a:cubicBezTo>
                    <a:pt x="60698" y="48673"/>
                    <a:pt x="60675" y="48638"/>
                    <a:pt x="60663" y="48590"/>
                  </a:cubicBezTo>
                  <a:cubicBezTo>
                    <a:pt x="60174" y="48757"/>
                    <a:pt x="59627" y="48852"/>
                    <a:pt x="59186" y="49114"/>
                  </a:cubicBezTo>
                  <a:cubicBezTo>
                    <a:pt x="56436" y="50781"/>
                    <a:pt x="53697" y="52495"/>
                    <a:pt x="50959" y="54186"/>
                  </a:cubicBezTo>
                  <a:cubicBezTo>
                    <a:pt x="50709" y="54353"/>
                    <a:pt x="50471" y="54519"/>
                    <a:pt x="50221" y="54674"/>
                  </a:cubicBezTo>
                  <a:close/>
                  <a:moveTo>
                    <a:pt x="18455" y="34600"/>
                  </a:moveTo>
                  <a:cubicBezTo>
                    <a:pt x="18491" y="34648"/>
                    <a:pt x="18503" y="34731"/>
                    <a:pt x="18514" y="34719"/>
                  </a:cubicBezTo>
                  <a:cubicBezTo>
                    <a:pt x="24599" y="34112"/>
                    <a:pt x="30623" y="33171"/>
                    <a:pt x="36683" y="32207"/>
                  </a:cubicBezTo>
                  <a:cubicBezTo>
                    <a:pt x="36672" y="31909"/>
                    <a:pt x="36445" y="31969"/>
                    <a:pt x="36267" y="32005"/>
                  </a:cubicBezTo>
                  <a:cubicBezTo>
                    <a:pt x="33552" y="32445"/>
                    <a:pt x="30826" y="32909"/>
                    <a:pt x="28099" y="33338"/>
                  </a:cubicBezTo>
                  <a:cubicBezTo>
                    <a:pt x="26313" y="33624"/>
                    <a:pt x="24515" y="33850"/>
                    <a:pt x="22729" y="34088"/>
                  </a:cubicBezTo>
                  <a:cubicBezTo>
                    <a:pt x="21301" y="34279"/>
                    <a:pt x="19884" y="34445"/>
                    <a:pt x="18455" y="34600"/>
                  </a:cubicBezTo>
                  <a:close/>
                  <a:moveTo>
                    <a:pt x="41470" y="28921"/>
                  </a:moveTo>
                  <a:cubicBezTo>
                    <a:pt x="41494" y="28885"/>
                    <a:pt x="41505" y="28849"/>
                    <a:pt x="41541" y="28814"/>
                  </a:cubicBezTo>
                  <a:cubicBezTo>
                    <a:pt x="41434" y="28730"/>
                    <a:pt x="41363" y="28611"/>
                    <a:pt x="41244" y="28576"/>
                  </a:cubicBezTo>
                  <a:cubicBezTo>
                    <a:pt x="39100" y="27754"/>
                    <a:pt x="36969" y="26909"/>
                    <a:pt x="34802" y="26147"/>
                  </a:cubicBezTo>
                  <a:cubicBezTo>
                    <a:pt x="32671" y="25408"/>
                    <a:pt x="30492" y="24754"/>
                    <a:pt x="28349" y="24039"/>
                  </a:cubicBezTo>
                  <a:cubicBezTo>
                    <a:pt x="27682" y="23813"/>
                    <a:pt x="27027" y="23575"/>
                    <a:pt x="26361" y="23337"/>
                  </a:cubicBezTo>
                  <a:cubicBezTo>
                    <a:pt x="30837" y="25158"/>
                    <a:pt x="35529" y="26444"/>
                    <a:pt x="39946" y="28445"/>
                  </a:cubicBezTo>
                  <a:cubicBezTo>
                    <a:pt x="40434" y="28647"/>
                    <a:pt x="40958" y="28766"/>
                    <a:pt x="41470" y="28921"/>
                  </a:cubicBezTo>
                  <a:close/>
                  <a:moveTo>
                    <a:pt x="55793" y="28909"/>
                  </a:moveTo>
                  <a:cubicBezTo>
                    <a:pt x="55793" y="28933"/>
                    <a:pt x="55817" y="28980"/>
                    <a:pt x="55817" y="29004"/>
                  </a:cubicBezTo>
                  <a:cubicBezTo>
                    <a:pt x="56924" y="28921"/>
                    <a:pt x="58055" y="28849"/>
                    <a:pt x="59174" y="28754"/>
                  </a:cubicBezTo>
                  <a:cubicBezTo>
                    <a:pt x="59174" y="28802"/>
                    <a:pt x="59186" y="28849"/>
                    <a:pt x="59186" y="28885"/>
                  </a:cubicBezTo>
                  <a:cubicBezTo>
                    <a:pt x="58698" y="28933"/>
                    <a:pt x="58222" y="28968"/>
                    <a:pt x="57734" y="29004"/>
                  </a:cubicBezTo>
                  <a:cubicBezTo>
                    <a:pt x="57246" y="29052"/>
                    <a:pt x="56734" y="29111"/>
                    <a:pt x="56245" y="29147"/>
                  </a:cubicBezTo>
                  <a:cubicBezTo>
                    <a:pt x="55174" y="29218"/>
                    <a:pt x="55043" y="29230"/>
                    <a:pt x="54840" y="29504"/>
                  </a:cubicBezTo>
                  <a:lnTo>
                    <a:pt x="67521" y="28337"/>
                  </a:lnTo>
                  <a:cubicBezTo>
                    <a:pt x="67342" y="28242"/>
                    <a:pt x="67163" y="28242"/>
                    <a:pt x="67009" y="28266"/>
                  </a:cubicBezTo>
                  <a:cubicBezTo>
                    <a:pt x="65354" y="28361"/>
                    <a:pt x="63687" y="28504"/>
                    <a:pt x="62032" y="28587"/>
                  </a:cubicBezTo>
                  <a:cubicBezTo>
                    <a:pt x="60222" y="28683"/>
                    <a:pt x="58412" y="28742"/>
                    <a:pt x="56603" y="28814"/>
                  </a:cubicBezTo>
                  <a:cubicBezTo>
                    <a:pt x="56317" y="28814"/>
                    <a:pt x="56055" y="28873"/>
                    <a:pt x="55793" y="28909"/>
                  </a:cubicBezTo>
                  <a:close/>
                  <a:moveTo>
                    <a:pt x="8132" y="43637"/>
                  </a:moveTo>
                  <a:cubicBezTo>
                    <a:pt x="8156" y="43613"/>
                    <a:pt x="8168" y="43577"/>
                    <a:pt x="8204" y="43530"/>
                  </a:cubicBezTo>
                  <a:cubicBezTo>
                    <a:pt x="8025" y="43411"/>
                    <a:pt x="7846" y="43232"/>
                    <a:pt x="7656" y="43173"/>
                  </a:cubicBezTo>
                  <a:cubicBezTo>
                    <a:pt x="6084" y="42768"/>
                    <a:pt x="4525" y="42399"/>
                    <a:pt x="2965" y="42030"/>
                  </a:cubicBezTo>
                  <a:cubicBezTo>
                    <a:pt x="2477" y="41910"/>
                    <a:pt x="2298" y="41994"/>
                    <a:pt x="2072" y="42458"/>
                  </a:cubicBezTo>
                  <a:cubicBezTo>
                    <a:pt x="4298" y="43065"/>
                    <a:pt x="6537" y="43661"/>
                    <a:pt x="8763" y="44280"/>
                  </a:cubicBezTo>
                  <a:cubicBezTo>
                    <a:pt x="8644" y="44149"/>
                    <a:pt x="8513" y="44006"/>
                    <a:pt x="8347" y="43946"/>
                  </a:cubicBezTo>
                  <a:cubicBezTo>
                    <a:pt x="7811" y="43756"/>
                    <a:pt x="7275" y="43565"/>
                    <a:pt x="6727" y="43423"/>
                  </a:cubicBezTo>
                  <a:cubicBezTo>
                    <a:pt x="5370" y="43089"/>
                    <a:pt x="4025" y="42792"/>
                    <a:pt x="2667" y="42458"/>
                  </a:cubicBezTo>
                  <a:cubicBezTo>
                    <a:pt x="2548" y="42434"/>
                    <a:pt x="2429" y="42375"/>
                    <a:pt x="2215" y="42291"/>
                  </a:cubicBezTo>
                  <a:cubicBezTo>
                    <a:pt x="2370" y="42232"/>
                    <a:pt x="2417" y="42208"/>
                    <a:pt x="2441" y="42220"/>
                  </a:cubicBezTo>
                  <a:cubicBezTo>
                    <a:pt x="4358" y="42577"/>
                    <a:pt x="6263" y="42994"/>
                    <a:pt x="8132" y="43637"/>
                  </a:cubicBezTo>
                  <a:close/>
                  <a:moveTo>
                    <a:pt x="88333" y="13074"/>
                  </a:moveTo>
                  <a:cubicBezTo>
                    <a:pt x="88297" y="13038"/>
                    <a:pt x="88285" y="12990"/>
                    <a:pt x="88261" y="12966"/>
                  </a:cubicBezTo>
                  <a:cubicBezTo>
                    <a:pt x="85094" y="13919"/>
                    <a:pt x="81927" y="14860"/>
                    <a:pt x="78772" y="15824"/>
                  </a:cubicBezTo>
                  <a:cubicBezTo>
                    <a:pt x="75617" y="16788"/>
                    <a:pt x="72486" y="17812"/>
                    <a:pt x="69438" y="19158"/>
                  </a:cubicBezTo>
                  <a:cubicBezTo>
                    <a:pt x="69521" y="19158"/>
                    <a:pt x="69592" y="19122"/>
                    <a:pt x="69664" y="19110"/>
                  </a:cubicBezTo>
                  <a:cubicBezTo>
                    <a:pt x="70842" y="18693"/>
                    <a:pt x="71997" y="18265"/>
                    <a:pt x="73176" y="17872"/>
                  </a:cubicBezTo>
                  <a:cubicBezTo>
                    <a:pt x="76807" y="16681"/>
                    <a:pt x="80451" y="15491"/>
                    <a:pt x="84082" y="14336"/>
                  </a:cubicBezTo>
                  <a:cubicBezTo>
                    <a:pt x="85380" y="13919"/>
                    <a:pt x="86690" y="13597"/>
                    <a:pt x="87999" y="13228"/>
                  </a:cubicBezTo>
                  <a:cubicBezTo>
                    <a:pt x="88142" y="13205"/>
                    <a:pt x="88226" y="13109"/>
                    <a:pt x="88333" y="13074"/>
                  </a:cubicBezTo>
                  <a:close/>
                  <a:moveTo>
                    <a:pt x="48375" y="22634"/>
                  </a:moveTo>
                  <a:cubicBezTo>
                    <a:pt x="48947" y="22861"/>
                    <a:pt x="49471" y="23075"/>
                    <a:pt x="49995" y="23277"/>
                  </a:cubicBezTo>
                  <a:cubicBezTo>
                    <a:pt x="49864" y="23325"/>
                    <a:pt x="49756" y="23313"/>
                    <a:pt x="49637" y="23277"/>
                  </a:cubicBezTo>
                  <a:cubicBezTo>
                    <a:pt x="49280" y="23146"/>
                    <a:pt x="48887" y="23039"/>
                    <a:pt x="48566" y="22861"/>
                  </a:cubicBezTo>
                  <a:cubicBezTo>
                    <a:pt x="48149" y="22622"/>
                    <a:pt x="47804" y="22789"/>
                    <a:pt x="47399" y="22956"/>
                  </a:cubicBezTo>
                  <a:cubicBezTo>
                    <a:pt x="48042" y="23253"/>
                    <a:pt x="48637" y="23551"/>
                    <a:pt x="49233" y="23825"/>
                  </a:cubicBezTo>
                  <a:cubicBezTo>
                    <a:pt x="49268" y="23849"/>
                    <a:pt x="49328" y="23825"/>
                    <a:pt x="49364" y="23813"/>
                  </a:cubicBezTo>
                  <a:cubicBezTo>
                    <a:pt x="50149" y="23551"/>
                    <a:pt x="50947" y="23277"/>
                    <a:pt x="51757" y="22992"/>
                  </a:cubicBezTo>
                  <a:cubicBezTo>
                    <a:pt x="50971" y="22813"/>
                    <a:pt x="50233" y="22670"/>
                    <a:pt x="49518" y="22480"/>
                  </a:cubicBezTo>
                  <a:cubicBezTo>
                    <a:pt x="49114" y="22360"/>
                    <a:pt x="48768" y="22420"/>
                    <a:pt x="48375" y="22634"/>
                  </a:cubicBezTo>
                  <a:close/>
                  <a:moveTo>
                    <a:pt x="72807" y="41803"/>
                  </a:moveTo>
                  <a:cubicBezTo>
                    <a:pt x="72807" y="41827"/>
                    <a:pt x="72807" y="41851"/>
                    <a:pt x="72819" y="41863"/>
                  </a:cubicBezTo>
                  <a:cubicBezTo>
                    <a:pt x="76677" y="41315"/>
                    <a:pt x="80522" y="40767"/>
                    <a:pt x="84368" y="40232"/>
                  </a:cubicBezTo>
                  <a:lnTo>
                    <a:pt x="84368" y="39815"/>
                  </a:lnTo>
                  <a:cubicBezTo>
                    <a:pt x="80487" y="40482"/>
                    <a:pt x="76653" y="41148"/>
                    <a:pt x="72807" y="41803"/>
                  </a:cubicBezTo>
                  <a:close/>
                  <a:moveTo>
                    <a:pt x="57698" y="44339"/>
                  </a:moveTo>
                  <a:cubicBezTo>
                    <a:pt x="62329" y="43935"/>
                    <a:pt x="66913" y="43101"/>
                    <a:pt x="71473" y="42161"/>
                  </a:cubicBezTo>
                  <a:cubicBezTo>
                    <a:pt x="71473" y="42137"/>
                    <a:pt x="71450" y="42101"/>
                    <a:pt x="71450" y="42077"/>
                  </a:cubicBezTo>
                  <a:cubicBezTo>
                    <a:pt x="66866" y="42839"/>
                    <a:pt x="62282" y="43589"/>
                    <a:pt x="57698" y="44339"/>
                  </a:cubicBezTo>
                  <a:close/>
                  <a:moveTo>
                    <a:pt x="88523" y="28028"/>
                  </a:moveTo>
                  <a:cubicBezTo>
                    <a:pt x="88523" y="27980"/>
                    <a:pt x="88523" y="27956"/>
                    <a:pt x="88535" y="27909"/>
                  </a:cubicBezTo>
                  <a:cubicBezTo>
                    <a:pt x="88214" y="27683"/>
                    <a:pt x="78296" y="28528"/>
                    <a:pt x="76855" y="28992"/>
                  </a:cubicBezTo>
                  <a:cubicBezTo>
                    <a:pt x="80737" y="28671"/>
                    <a:pt x="84630" y="28349"/>
                    <a:pt x="88523" y="28028"/>
                  </a:cubicBezTo>
                  <a:close/>
                  <a:moveTo>
                    <a:pt x="74724" y="43208"/>
                  </a:moveTo>
                  <a:cubicBezTo>
                    <a:pt x="77915" y="42756"/>
                    <a:pt x="81153" y="42803"/>
                    <a:pt x="84285" y="42077"/>
                  </a:cubicBezTo>
                  <a:cubicBezTo>
                    <a:pt x="84297" y="41922"/>
                    <a:pt x="84332" y="41803"/>
                    <a:pt x="84332" y="41744"/>
                  </a:cubicBezTo>
                  <a:cubicBezTo>
                    <a:pt x="81129" y="42220"/>
                    <a:pt x="77927" y="42720"/>
                    <a:pt x="74724" y="43208"/>
                  </a:cubicBezTo>
                  <a:close/>
                  <a:moveTo>
                    <a:pt x="32326" y="32421"/>
                  </a:moveTo>
                  <a:cubicBezTo>
                    <a:pt x="27563" y="32838"/>
                    <a:pt x="22872" y="33802"/>
                    <a:pt x="18098" y="34160"/>
                  </a:cubicBezTo>
                  <a:cubicBezTo>
                    <a:pt x="18169" y="34231"/>
                    <a:pt x="18264" y="34338"/>
                    <a:pt x="18336" y="34326"/>
                  </a:cubicBezTo>
                  <a:cubicBezTo>
                    <a:pt x="18872" y="34279"/>
                    <a:pt x="19396" y="34207"/>
                    <a:pt x="19931" y="34124"/>
                  </a:cubicBezTo>
                  <a:cubicBezTo>
                    <a:pt x="22372" y="33814"/>
                    <a:pt x="24813" y="33517"/>
                    <a:pt x="27254" y="33171"/>
                  </a:cubicBezTo>
                  <a:cubicBezTo>
                    <a:pt x="28944" y="32933"/>
                    <a:pt x="30635" y="32671"/>
                    <a:pt x="32326" y="32421"/>
                  </a:cubicBezTo>
                  <a:close/>
                  <a:moveTo>
                    <a:pt x="19538" y="49007"/>
                  </a:moveTo>
                  <a:cubicBezTo>
                    <a:pt x="19717" y="48745"/>
                    <a:pt x="19646" y="48566"/>
                    <a:pt x="19479" y="48352"/>
                  </a:cubicBezTo>
                  <a:cubicBezTo>
                    <a:pt x="17669" y="46197"/>
                    <a:pt x="15847" y="44030"/>
                    <a:pt x="14038" y="41863"/>
                  </a:cubicBezTo>
                  <a:cubicBezTo>
                    <a:pt x="14026" y="41851"/>
                    <a:pt x="13990" y="41851"/>
                    <a:pt x="13966" y="41851"/>
                  </a:cubicBezTo>
                  <a:cubicBezTo>
                    <a:pt x="13942" y="41863"/>
                    <a:pt x="13931" y="41887"/>
                    <a:pt x="13919" y="41910"/>
                  </a:cubicBezTo>
                  <a:cubicBezTo>
                    <a:pt x="15788" y="44280"/>
                    <a:pt x="17657" y="46625"/>
                    <a:pt x="19538" y="49007"/>
                  </a:cubicBezTo>
                  <a:close/>
                  <a:moveTo>
                    <a:pt x="74105" y="27159"/>
                  </a:moveTo>
                  <a:cubicBezTo>
                    <a:pt x="69283" y="27563"/>
                    <a:pt x="64485" y="27956"/>
                    <a:pt x="59698" y="28337"/>
                  </a:cubicBezTo>
                  <a:cubicBezTo>
                    <a:pt x="64508" y="28171"/>
                    <a:pt x="69295" y="27873"/>
                    <a:pt x="74105" y="27159"/>
                  </a:cubicBezTo>
                  <a:close/>
                  <a:moveTo>
                    <a:pt x="30790" y="33886"/>
                  </a:moveTo>
                  <a:cubicBezTo>
                    <a:pt x="30790" y="33921"/>
                    <a:pt x="30790" y="33945"/>
                    <a:pt x="30814" y="33981"/>
                  </a:cubicBezTo>
                  <a:cubicBezTo>
                    <a:pt x="33624" y="33695"/>
                    <a:pt x="36433" y="33409"/>
                    <a:pt x="39231" y="33136"/>
                  </a:cubicBezTo>
                  <a:cubicBezTo>
                    <a:pt x="38934" y="32897"/>
                    <a:pt x="38648" y="32790"/>
                    <a:pt x="38291" y="32850"/>
                  </a:cubicBezTo>
                  <a:cubicBezTo>
                    <a:pt x="36660" y="33088"/>
                    <a:pt x="35040" y="33314"/>
                    <a:pt x="33397" y="33529"/>
                  </a:cubicBezTo>
                  <a:cubicBezTo>
                    <a:pt x="32540" y="33648"/>
                    <a:pt x="31659" y="33767"/>
                    <a:pt x="30790" y="33886"/>
                  </a:cubicBezTo>
                  <a:close/>
                  <a:moveTo>
                    <a:pt x="31242" y="52400"/>
                  </a:moveTo>
                  <a:cubicBezTo>
                    <a:pt x="31230" y="52340"/>
                    <a:pt x="31230" y="52293"/>
                    <a:pt x="31207" y="52245"/>
                  </a:cubicBezTo>
                  <a:cubicBezTo>
                    <a:pt x="27480" y="52817"/>
                    <a:pt x="23741" y="53412"/>
                    <a:pt x="20003" y="53995"/>
                  </a:cubicBezTo>
                  <a:cubicBezTo>
                    <a:pt x="20015" y="54043"/>
                    <a:pt x="20015" y="54079"/>
                    <a:pt x="20015" y="54126"/>
                  </a:cubicBezTo>
                  <a:cubicBezTo>
                    <a:pt x="23765" y="53555"/>
                    <a:pt x="27504" y="52983"/>
                    <a:pt x="31242" y="52400"/>
                  </a:cubicBezTo>
                  <a:close/>
                  <a:moveTo>
                    <a:pt x="46947" y="54472"/>
                  </a:moveTo>
                  <a:cubicBezTo>
                    <a:pt x="46959" y="54507"/>
                    <a:pt x="46970" y="54519"/>
                    <a:pt x="46982" y="54543"/>
                  </a:cubicBezTo>
                  <a:cubicBezTo>
                    <a:pt x="49768" y="52912"/>
                    <a:pt x="52566" y="51293"/>
                    <a:pt x="55317" y="49673"/>
                  </a:cubicBezTo>
                  <a:cubicBezTo>
                    <a:pt x="54864" y="49697"/>
                    <a:pt x="54483" y="49935"/>
                    <a:pt x="54055" y="50197"/>
                  </a:cubicBezTo>
                  <a:cubicBezTo>
                    <a:pt x="51804" y="51602"/>
                    <a:pt x="49506" y="52936"/>
                    <a:pt x="47220" y="54293"/>
                  </a:cubicBezTo>
                  <a:cubicBezTo>
                    <a:pt x="47137" y="54341"/>
                    <a:pt x="47030" y="54400"/>
                    <a:pt x="46947" y="54472"/>
                  </a:cubicBezTo>
                  <a:close/>
                  <a:moveTo>
                    <a:pt x="51507" y="38327"/>
                  </a:moveTo>
                  <a:cubicBezTo>
                    <a:pt x="52519" y="38196"/>
                    <a:pt x="57984" y="36076"/>
                    <a:pt x="58865" y="35529"/>
                  </a:cubicBezTo>
                  <a:cubicBezTo>
                    <a:pt x="58734" y="35576"/>
                    <a:pt x="58674" y="35576"/>
                    <a:pt x="58627" y="35600"/>
                  </a:cubicBezTo>
                  <a:cubicBezTo>
                    <a:pt x="57662" y="35957"/>
                    <a:pt x="56686" y="36326"/>
                    <a:pt x="55722" y="36684"/>
                  </a:cubicBezTo>
                  <a:cubicBezTo>
                    <a:pt x="54328" y="37219"/>
                    <a:pt x="52924" y="37779"/>
                    <a:pt x="51507" y="38327"/>
                  </a:cubicBezTo>
                  <a:close/>
                  <a:moveTo>
                    <a:pt x="84427" y="43708"/>
                  </a:moveTo>
                  <a:cubicBezTo>
                    <a:pt x="84427" y="43673"/>
                    <a:pt x="84416" y="43613"/>
                    <a:pt x="84416" y="43565"/>
                  </a:cubicBezTo>
                  <a:cubicBezTo>
                    <a:pt x="81689" y="43946"/>
                    <a:pt x="78951" y="44327"/>
                    <a:pt x="76236" y="44708"/>
                  </a:cubicBezTo>
                  <a:cubicBezTo>
                    <a:pt x="76248" y="44756"/>
                    <a:pt x="76248" y="44816"/>
                    <a:pt x="76248" y="44863"/>
                  </a:cubicBezTo>
                  <a:cubicBezTo>
                    <a:pt x="78986" y="44470"/>
                    <a:pt x="81713" y="44101"/>
                    <a:pt x="84427" y="43708"/>
                  </a:cubicBezTo>
                  <a:close/>
                  <a:moveTo>
                    <a:pt x="41779" y="50912"/>
                  </a:moveTo>
                  <a:cubicBezTo>
                    <a:pt x="41779" y="50959"/>
                    <a:pt x="41791" y="50995"/>
                    <a:pt x="41791" y="51031"/>
                  </a:cubicBezTo>
                  <a:cubicBezTo>
                    <a:pt x="43625" y="50721"/>
                    <a:pt x="45470" y="50412"/>
                    <a:pt x="47304" y="50102"/>
                  </a:cubicBezTo>
                  <a:cubicBezTo>
                    <a:pt x="47304" y="50066"/>
                    <a:pt x="47280" y="50042"/>
                    <a:pt x="47280" y="50007"/>
                  </a:cubicBezTo>
                  <a:cubicBezTo>
                    <a:pt x="46661" y="50042"/>
                    <a:pt x="46018" y="49888"/>
                    <a:pt x="45399" y="50126"/>
                  </a:cubicBezTo>
                  <a:cubicBezTo>
                    <a:pt x="45280" y="50173"/>
                    <a:pt x="45137" y="50185"/>
                    <a:pt x="45018" y="50197"/>
                  </a:cubicBezTo>
                  <a:cubicBezTo>
                    <a:pt x="43946" y="50435"/>
                    <a:pt x="42863" y="50673"/>
                    <a:pt x="41779" y="50912"/>
                  </a:cubicBezTo>
                  <a:close/>
                  <a:moveTo>
                    <a:pt x="23360" y="54698"/>
                  </a:moveTo>
                  <a:cubicBezTo>
                    <a:pt x="23360" y="54734"/>
                    <a:pt x="23384" y="54781"/>
                    <a:pt x="23384" y="54829"/>
                  </a:cubicBezTo>
                  <a:lnTo>
                    <a:pt x="31326" y="53626"/>
                  </a:lnTo>
                  <a:cubicBezTo>
                    <a:pt x="31314" y="53567"/>
                    <a:pt x="31314" y="53519"/>
                    <a:pt x="31302" y="53460"/>
                  </a:cubicBezTo>
                  <a:cubicBezTo>
                    <a:pt x="28671" y="53876"/>
                    <a:pt x="26015" y="54281"/>
                    <a:pt x="23360" y="54698"/>
                  </a:cubicBezTo>
                  <a:close/>
                  <a:moveTo>
                    <a:pt x="4929" y="18491"/>
                  </a:moveTo>
                  <a:cubicBezTo>
                    <a:pt x="4977" y="18491"/>
                    <a:pt x="5013" y="18491"/>
                    <a:pt x="5060" y="18467"/>
                  </a:cubicBezTo>
                  <a:lnTo>
                    <a:pt x="5060" y="18193"/>
                  </a:lnTo>
                  <a:cubicBezTo>
                    <a:pt x="5037" y="17598"/>
                    <a:pt x="4989" y="17015"/>
                    <a:pt x="4989" y="16419"/>
                  </a:cubicBezTo>
                  <a:cubicBezTo>
                    <a:pt x="4965" y="15574"/>
                    <a:pt x="5108" y="14752"/>
                    <a:pt x="5680" y="14086"/>
                  </a:cubicBezTo>
                  <a:cubicBezTo>
                    <a:pt x="5108" y="14169"/>
                    <a:pt x="4775" y="14514"/>
                    <a:pt x="4751" y="15169"/>
                  </a:cubicBezTo>
                  <a:cubicBezTo>
                    <a:pt x="4715" y="15895"/>
                    <a:pt x="4727" y="16622"/>
                    <a:pt x="4763" y="17360"/>
                  </a:cubicBezTo>
                  <a:cubicBezTo>
                    <a:pt x="4775" y="17741"/>
                    <a:pt x="4870" y="18110"/>
                    <a:pt x="4929" y="18491"/>
                  </a:cubicBezTo>
                  <a:close/>
                  <a:moveTo>
                    <a:pt x="57400" y="23682"/>
                  </a:moveTo>
                  <a:cubicBezTo>
                    <a:pt x="57388" y="23646"/>
                    <a:pt x="57365" y="23623"/>
                    <a:pt x="57341" y="23575"/>
                  </a:cubicBezTo>
                  <a:cubicBezTo>
                    <a:pt x="54102" y="24754"/>
                    <a:pt x="50852" y="25932"/>
                    <a:pt x="47613" y="27087"/>
                  </a:cubicBezTo>
                  <a:cubicBezTo>
                    <a:pt x="47625" y="27123"/>
                    <a:pt x="47637" y="27159"/>
                    <a:pt x="47661" y="27194"/>
                  </a:cubicBezTo>
                  <a:cubicBezTo>
                    <a:pt x="50899" y="26028"/>
                    <a:pt x="54150" y="24861"/>
                    <a:pt x="57400" y="23682"/>
                  </a:cubicBezTo>
                  <a:close/>
                  <a:moveTo>
                    <a:pt x="43970" y="58436"/>
                  </a:moveTo>
                  <a:cubicBezTo>
                    <a:pt x="43994" y="58460"/>
                    <a:pt x="44030" y="58508"/>
                    <a:pt x="44053" y="58532"/>
                  </a:cubicBezTo>
                  <a:cubicBezTo>
                    <a:pt x="45589" y="57603"/>
                    <a:pt x="47125" y="56650"/>
                    <a:pt x="48673" y="55698"/>
                  </a:cubicBezTo>
                  <a:cubicBezTo>
                    <a:pt x="48625" y="55662"/>
                    <a:pt x="48613" y="55650"/>
                    <a:pt x="48613" y="55650"/>
                  </a:cubicBezTo>
                  <a:cubicBezTo>
                    <a:pt x="47137" y="56472"/>
                    <a:pt x="45673" y="57270"/>
                    <a:pt x="44208" y="58103"/>
                  </a:cubicBezTo>
                  <a:cubicBezTo>
                    <a:pt x="44101" y="58162"/>
                    <a:pt x="44053" y="58329"/>
                    <a:pt x="43970" y="58436"/>
                  </a:cubicBezTo>
                  <a:close/>
                  <a:moveTo>
                    <a:pt x="64365" y="33862"/>
                  </a:moveTo>
                  <a:cubicBezTo>
                    <a:pt x="62722" y="34267"/>
                    <a:pt x="61079" y="34707"/>
                    <a:pt x="59662" y="35719"/>
                  </a:cubicBezTo>
                  <a:cubicBezTo>
                    <a:pt x="59686" y="35719"/>
                    <a:pt x="59686" y="35731"/>
                    <a:pt x="59698" y="35731"/>
                  </a:cubicBezTo>
                  <a:cubicBezTo>
                    <a:pt x="60936" y="35374"/>
                    <a:pt x="62044" y="34648"/>
                    <a:pt x="63330" y="34398"/>
                  </a:cubicBezTo>
                  <a:cubicBezTo>
                    <a:pt x="63687" y="34338"/>
                    <a:pt x="64008" y="34052"/>
                    <a:pt x="64365" y="33862"/>
                  </a:cubicBezTo>
                  <a:close/>
                  <a:moveTo>
                    <a:pt x="88297" y="12538"/>
                  </a:moveTo>
                  <a:cubicBezTo>
                    <a:pt x="88273" y="12502"/>
                    <a:pt x="88261" y="12478"/>
                    <a:pt x="88226" y="12443"/>
                  </a:cubicBezTo>
                  <a:cubicBezTo>
                    <a:pt x="86428" y="13050"/>
                    <a:pt x="84642" y="13669"/>
                    <a:pt x="82844" y="14276"/>
                  </a:cubicBezTo>
                  <a:cubicBezTo>
                    <a:pt x="82856" y="14300"/>
                    <a:pt x="82868" y="14348"/>
                    <a:pt x="82868" y="14383"/>
                  </a:cubicBezTo>
                  <a:cubicBezTo>
                    <a:pt x="84630" y="13824"/>
                    <a:pt x="86380" y="13288"/>
                    <a:pt x="88118" y="12740"/>
                  </a:cubicBezTo>
                  <a:cubicBezTo>
                    <a:pt x="88202" y="12728"/>
                    <a:pt x="88237" y="12609"/>
                    <a:pt x="88297" y="12538"/>
                  </a:cubicBezTo>
                  <a:close/>
                  <a:moveTo>
                    <a:pt x="23551" y="55376"/>
                  </a:moveTo>
                  <a:cubicBezTo>
                    <a:pt x="23444" y="55460"/>
                    <a:pt x="23313" y="55495"/>
                    <a:pt x="23277" y="55567"/>
                  </a:cubicBezTo>
                  <a:cubicBezTo>
                    <a:pt x="22860" y="56615"/>
                    <a:pt x="22479" y="57651"/>
                    <a:pt x="22063" y="58734"/>
                  </a:cubicBezTo>
                  <a:cubicBezTo>
                    <a:pt x="22205" y="58770"/>
                    <a:pt x="22313" y="58817"/>
                    <a:pt x="22396" y="58841"/>
                  </a:cubicBezTo>
                  <a:cubicBezTo>
                    <a:pt x="22765" y="57698"/>
                    <a:pt x="23146" y="56591"/>
                    <a:pt x="23551" y="55376"/>
                  </a:cubicBezTo>
                  <a:close/>
                  <a:moveTo>
                    <a:pt x="8799" y="21777"/>
                  </a:moveTo>
                  <a:lnTo>
                    <a:pt x="8668" y="21860"/>
                  </a:lnTo>
                  <a:lnTo>
                    <a:pt x="12145" y="27182"/>
                  </a:lnTo>
                  <a:cubicBezTo>
                    <a:pt x="12180" y="27159"/>
                    <a:pt x="12204" y="27147"/>
                    <a:pt x="12240" y="27123"/>
                  </a:cubicBezTo>
                  <a:cubicBezTo>
                    <a:pt x="11109" y="25313"/>
                    <a:pt x="9954" y="23527"/>
                    <a:pt x="8799" y="21777"/>
                  </a:cubicBezTo>
                  <a:close/>
                  <a:moveTo>
                    <a:pt x="23134" y="55519"/>
                  </a:moveTo>
                  <a:lnTo>
                    <a:pt x="23075" y="55460"/>
                  </a:lnTo>
                  <a:cubicBezTo>
                    <a:pt x="22991" y="55531"/>
                    <a:pt x="22896" y="55567"/>
                    <a:pt x="22848" y="55662"/>
                  </a:cubicBezTo>
                  <a:cubicBezTo>
                    <a:pt x="22432" y="56627"/>
                    <a:pt x="22027" y="57603"/>
                    <a:pt x="21622" y="58567"/>
                  </a:cubicBezTo>
                  <a:cubicBezTo>
                    <a:pt x="21658" y="58603"/>
                    <a:pt x="21682" y="58639"/>
                    <a:pt x="21717" y="58686"/>
                  </a:cubicBezTo>
                  <a:cubicBezTo>
                    <a:pt x="21801" y="58651"/>
                    <a:pt x="21967" y="58639"/>
                    <a:pt x="22003" y="58567"/>
                  </a:cubicBezTo>
                  <a:cubicBezTo>
                    <a:pt x="22384" y="57555"/>
                    <a:pt x="22753" y="56531"/>
                    <a:pt x="23134" y="55519"/>
                  </a:cubicBezTo>
                  <a:close/>
                  <a:moveTo>
                    <a:pt x="3346" y="41256"/>
                  </a:moveTo>
                  <a:lnTo>
                    <a:pt x="3346" y="41363"/>
                  </a:lnTo>
                  <a:cubicBezTo>
                    <a:pt x="4537" y="41625"/>
                    <a:pt x="5727" y="41875"/>
                    <a:pt x="6918" y="42149"/>
                  </a:cubicBezTo>
                  <a:cubicBezTo>
                    <a:pt x="6942" y="42125"/>
                    <a:pt x="6954" y="42101"/>
                    <a:pt x="6965" y="42077"/>
                  </a:cubicBezTo>
                  <a:cubicBezTo>
                    <a:pt x="6799" y="41970"/>
                    <a:pt x="6656" y="41791"/>
                    <a:pt x="6489" y="41768"/>
                  </a:cubicBezTo>
                  <a:cubicBezTo>
                    <a:pt x="5537" y="41565"/>
                    <a:pt x="4584" y="41410"/>
                    <a:pt x="3620" y="41232"/>
                  </a:cubicBezTo>
                  <a:cubicBezTo>
                    <a:pt x="3548" y="41232"/>
                    <a:pt x="3441" y="41256"/>
                    <a:pt x="3346" y="41256"/>
                  </a:cubicBezTo>
                  <a:close/>
                  <a:moveTo>
                    <a:pt x="17086" y="46268"/>
                  </a:moveTo>
                  <a:cubicBezTo>
                    <a:pt x="17062" y="46304"/>
                    <a:pt x="17026" y="46316"/>
                    <a:pt x="17014" y="46340"/>
                  </a:cubicBezTo>
                  <a:cubicBezTo>
                    <a:pt x="17800" y="47435"/>
                    <a:pt x="18574" y="48518"/>
                    <a:pt x="19360" y="49602"/>
                  </a:cubicBezTo>
                  <a:cubicBezTo>
                    <a:pt x="19407" y="49590"/>
                    <a:pt x="19443" y="49578"/>
                    <a:pt x="19479" y="49566"/>
                  </a:cubicBezTo>
                  <a:cubicBezTo>
                    <a:pt x="19443" y="49411"/>
                    <a:pt x="19407" y="49269"/>
                    <a:pt x="19348" y="49114"/>
                  </a:cubicBezTo>
                  <a:cubicBezTo>
                    <a:pt x="19336" y="49066"/>
                    <a:pt x="19288" y="49042"/>
                    <a:pt x="19276" y="48995"/>
                  </a:cubicBezTo>
                  <a:cubicBezTo>
                    <a:pt x="18526" y="48090"/>
                    <a:pt x="17812" y="47185"/>
                    <a:pt x="17086" y="46268"/>
                  </a:cubicBezTo>
                  <a:close/>
                  <a:moveTo>
                    <a:pt x="45768" y="10133"/>
                  </a:moveTo>
                  <a:cubicBezTo>
                    <a:pt x="46530" y="10633"/>
                    <a:pt x="47209" y="10073"/>
                    <a:pt x="47923" y="9990"/>
                  </a:cubicBezTo>
                  <a:cubicBezTo>
                    <a:pt x="47161" y="9502"/>
                    <a:pt x="46482" y="10049"/>
                    <a:pt x="45768" y="10133"/>
                  </a:cubicBezTo>
                  <a:close/>
                  <a:moveTo>
                    <a:pt x="4239" y="31552"/>
                  </a:moveTo>
                  <a:cubicBezTo>
                    <a:pt x="5096" y="32207"/>
                    <a:pt x="6001" y="32433"/>
                    <a:pt x="6894" y="32612"/>
                  </a:cubicBezTo>
                  <a:cubicBezTo>
                    <a:pt x="6203" y="31885"/>
                    <a:pt x="5239" y="31802"/>
                    <a:pt x="4239" y="31552"/>
                  </a:cubicBezTo>
                  <a:close/>
                  <a:moveTo>
                    <a:pt x="22146" y="41553"/>
                  </a:moveTo>
                  <a:cubicBezTo>
                    <a:pt x="23170" y="42303"/>
                    <a:pt x="24408" y="42553"/>
                    <a:pt x="25575" y="42982"/>
                  </a:cubicBezTo>
                  <a:cubicBezTo>
                    <a:pt x="24539" y="42280"/>
                    <a:pt x="23325" y="41982"/>
                    <a:pt x="22146" y="41553"/>
                  </a:cubicBezTo>
                  <a:close/>
                  <a:moveTo>
                    <a:pt x="74331" y="46709"/>
                  </a:moveTo>
                  <a:cubicBezTo>
                    <a:pt x="73855" y="46744"/>
                    <a:pt x="73414" y="46804"/>
                    <a:pt x="72997" y="47125"/>
                  </a:cubicBezTo>
                  <a:cubicBezTo>
                    <a:pt x="72426" y="47566"/>
                    <a:pt x="71724" y="47864"/>
                    <a:pt x="71081" y="48233"/>
                  </a:cubicBezTo>
                  <a:cubicBezTo>
                    <a:pt x="71092" y="48268"/>
                    <a:pt x="71116" y="48316"/>
                    <a:pt x="71140" y="48340"/>
                  </a:cubicBezTo>
                  <a:cubicBezTo>
                    <a:pt x="72200" y="47804"/>
                    <a:pt x="73271" y="47256"/>
                    <a:pt x="74331" y="46709"/>
                  </a:cubicBezTo>
                  <a:close/>
                  <a:moveTo>
                    <a:pt x="73462" y="30897"/>
                  </a:moveTo>
                  <a:cubicBezTo>
                    <a:pt x="73938" y="30611"/>
                    <a:pt x="74391" y="30361"/>
                    <a:pt x="74819" y="30100"/>
                  </a:cubicBezTo>
                  <a:cubicBezTo>
                    <a:pt x="74902" y="30040"/>
                    <a:pt x="74926" y="29897"/>
                    <a:pt x="75010" y="29742"/>
                  </a:cubicBezTo>
                  <a:cubicBezTo>
                    <a:pt x="74533" y="29766"/>
                    <a:pt x="74164" y="29802"/>
                    <a:pt x="73759" y="29826"/>
                  </a:cubicBezTo>
                  <a:cubicBezTo>
                    <a:pt x="73771" y="29980"/>
                    <a:pt x="73795" y="30064"/>
                    <a:pt x="73807" y="30183"/>
                  </a:cubicBezTo>
                  <a:cubicBezTo>
                    <a:pt x="74105" y="30052"/>
                    <a:pt x="74355" y="29945"/>
                    <a:pt x="74605" y="29826"/>
                  </a:cubicBezTo>
                  <a:lnTo>
                    <a:pt x="74652" y="29921"/>
                  </a:lnTo>
                  <a:cubicBezTo>
                    <a:pt x="74224" y="30171"/>
                    <a:pt x="73640" y="30278"/>
                    <a:pt x="73462" y="30897"/>
                  </a:cubicBezTo>
                  <a:close/>
                  <a:moveTo>
                    <a:pt x="3310" y="41672"/>
                  </a:moveTo>
                  <a:cubicBezTo>
                    <a:pt x="3286" y="41708"/>
                    <a:pt x="3286" y="41744"/>
                    <a:pt x="3274" y="41780"/>
                  </a:cubicBezTo>
                  <a:cubicBezTo>
                    <a:pt x="4644" y="42101"/>
                    <a:pt x="6001" y="42434"/>
                    <a:pt x="7370" y="42756"/>
                  </a:cubicBezTo>
                  <a:cubicBezTo>
                    <a:pt x="7382" y="42720"/>
                    <a:pt x="7394" y="42661"/>
                    <a:pt x="7394" y="42613"/>
                  </a:cubicBezTo>
                  <a:cubicBezTo>
                    <a:pt x="6061" y="42220"/>
                    <a:pt x="4679" y="41958"/>
                    <a:pt x="3310" y="41672"/>
                  </a:cubicBezTo>
                  <a:close/>
                  <a:moveTo>
                    <a:pt x="8620" y="34207"/>
                  </a:moveTo>
                  <a:cubicBezTo>
                    <a:pt x="9537" y="34767"/>
                    <a:pt x="10597" y="34922"/>
                    <a:pt x="11597" y="35255"/>
                  </a:cubicBezTo>
                  <a:cubicBezTo>
                    <a:pt x="11121" y="34874"/>
                    <a:pt x="9621" y="34338"/>
                    <a:pt x="8620" y="34207"/>
                  </a:cubicBezTo>
                  <a:close/>
                  <a:moveTo>
                    <a:pt x="48494" y="48923"/>
                  </a:moveTo>
                  <a:cubicBezTo>
                    <a:pt x="48494" y="48947"/>
                    <a:pt x="48494" y="48983"/>
                    <a:pt x="48506" y="49007"/>
                  </a:cubicBezTo>
                  <a:cubicBezTo>
                    <a:pt x="50769" y="48626"/>
                    <a:pt x="53031" y="48233"/>
                    <a:pt x="55305" y="47852"/>
                  </a:cubicBezTo>
                  <a:cubicBezTo>
                    <a:pt x="55305" y="47816"/>
                    <a:pt x="55293" y="47792"/>
                    <a:pt x="55293" y="47756"/>
                  </a:cubicBezTo>
                  <a:cubicBezTo>
                    <a:pt x="53019" y="48161"/>
                    <a:pt x="50757" y="48554"/>
                    <a:pt x="48494" y="48923"/>
                  </a:cubicBezTo>
                  <a:close/>
                  <a:moveTo>
                    <a:pt x="52316" y="12300"/>
                  </a:moveTo>
                  <a:cubicBezTo>
                    <a:pt x="53114" y="12669"/>
                    <a:pt x="53757" y="12133"/>
                    <a:pt x="54567" y="12050"/>
                  </a:cubicBezTo>
                  <a:cubicBezTo>
                    <a:pt x="53924" y="11788"/>
                    <a:pt x="53578" y="11823"/>
                    <a:pt x="52316" y="12300"/>
                  </a:cubicBezTo>
                  <a:close/>
                  <a:moveTo>
                    <a:pt x="40172" y="41744"/>
                  </a:moveTo>
                  <a:cubicBezTo>
                    <a:pt x="39279" y="41910"/>
                    <a:pt x="37005" y="42923"/>
                    <a:pt x="36505" y="43363"/>
                  </a:cubicBezTo>
                  <a:cubicBezTo>
                    <a:pt x="37731" y="42839"/>
                    <a:pt x="38946" y="42303"/>
                    <a:pt x="40172" y="41744"/>
                  </a:cubicBezTo>
                  <a:close/>
                  <a:moveTo>
                    <a:pt x="48709" y="11073"/>
                  </a:moveTo>
                  <a:cubicBezTo>
                    <a:pt x="49245" y="11371"/>
                    <a:pt x="49887" y="11300"/>
                    <a:pt x="50757" y="10847"/>
                  </a:cubicBezTo>
                  <a:cubicBezTo>
                    <a:pt x="50042" y="10466"/>
                    <a:pt x="49447" y="11026"/>
                    <a:pt x="48709" y="11073"/>
                  </a:cubicBezTo>
                  <a:close/>
                  <a:moveTo>
                    <a:pt x="44708" y="9764"/>
                  </a:moveTo>
                  <a:cubicBezTo>
                    <a:pt x="45435" y="10192"/>
                    <a:pt x="46054" y="9645"/>
                    <a:pt x="46732" y="9573"/>
                  </a:cubicBezTo>
                  <a:cubicBezTo>
                    <a:pt x="46006" y="9156"/>
                    <a:pt x="45375" y="9704"/>
                    <a:pt x="44708" y="9764"/>
                  </a:cubicBezTo>
                  <a:close/>
                  <a:moveTo>
                    <a:pt x="19038" y="24944"/>
                  </a:moveTo>
                  <a:cubicBezTo>
                    <a:pt x="18395" y="24337"/>
                    <a:pt x="17907" y="23563"/>
                    <a:pt x="17062" y="23230"/>
                  </a:cubicBezTo>
                  <a:cubicBezTo>
                    <a:pt x="17693" y="23825"/>
                    <a:pt x="18217" y="24563"/>
                    <a:pt x="19038" y="24944"/>
                  </a:cubicBezTo>
                  <a:close/>
                  <a:moveTo>
                    <a:pt x="22122" y="26063"/>
                  </a:moveTo>
                  <a:cubicBezTo>
                    <a:pt x="21408" y="25456"/>
                    <a:pt x="20824" y="24682"/>
                    <a:pt x="19931" y="24301"/>
                  </a:cubicBezTo>
                  <a:cubicBezTo>
                    <a:pt x="20670" y="24861"/>
                    <a:pt x="21181" y="25718"/>
                    <a:pt x="22122" y="26063"/>
                  </a:cubicBezTo>
                  <a:close/>
                  <a:moveTo>
                    <a:pt x="48923" y="10299"/>
                  </a:moveTo>
                  <a:cubicBezTo>
                    <a:pt x="48590" y="9990"/>
                    <a:pt x="48256" y="10180"/>
                    <a:pt x="47911" y="10252"/>
                  </a:cubicBezTo>
                  <a:cubicBezTo>
                    <a:pt x="47566" y="10335"/>
                    <a:pt x="47244" y="10419"/>
                    <a:pt x="46839" y="10526"/>
                  </a:cubicBezTo>
                  <a:cubicBezTo>
                    <a:pt x="47435" y="10764"/>
                    <a:pt x="47959" y="10704"/>
                    <a:pt x="48923" y="10299"/>
                  </a:cubicBezTo>
                  <a:close/>
                  <a:moveTo>
                    <a:pt x="65723" y="33814"/>
                  </a:moveTo>
                  <a:cubicBezTo>
                    <a:pt x="65735" y="33850"/>
                    <a:pt x="65770" y="33886"/>
                    <a:pt x="65782" y="33921"/>
                  </a:cubicBezTo>
                  <a:cubicBezTo>
                    <a:pt x="67044" y="33374"/>
                    <a:pt x="68330" y="32802"/>
                    <a:pt x="69592" y="32255"/>
                  </a:cubicBezTo>
                  <a:cubicBezTo>
                    <a:pt x="69580" y="32207"/>
                    <a:pt x="69568" y="32159"/>
                    <a:pt x="69533" y="32135"/>
                  </a:cubicBezTo>
                  <a:cubicBezTo>
                    <a:pt x="68271" y="32683"/>
                    <a:pt x="67009" y="33255"/>
                    <a:pt x="65723" y="33814"/>
                  </a:cubicBezTo>
                  <a:close/>
                  <a:moveTo>
                    <a:pt x="62210" y="14324"/>
                  </a:moveTo>
                  <a:cubicBezTo>
                    <a:pt x="61306" y="14050"/>
                    <a:pt x="60472" y="14479"/>
                    <a:pt x="59603" y="14621"/>
                  </a:cubicBezTo>
                  <a:cubicBezTo>
                    <a:pt x="60484" y="14693"/>
                    <a:pt x="61353" y="14455"/>
                    <a:pt x="62210" y="14324"/>
                  </a:cubicBezTo>
                  <a:close/>
                  <a:moveTo>
                    <a:pt x="45816" y="39994"/>
                  </a:moveTo>
                  <a:cubicBezTo>
                    <a:pt x="45827" y="40041"/>
                    <a:pt x="45851" y="40101"/>
                    <a:pt x="45875" y="40136"/>
                  </a:cubicBezTo>
                  <a:cubicBezTo>
                    <a:pt x="46970" y="39696"/>
                    <a:pt x="48078" y="39244"/>
                    <a:pt x="49173" y="38791"/>
                  </a:cubicBezTo>
                  <a:lnTo>
                    <a:pt x="49125" y="38648"/>
                  </a:lnTo>
                  <a:cubicBezTo>
                    <a:pt x="48030" y="39101"/>
                    <a:pt x="46923" y="39541"/>
                    <a:pt x="45816" y="39994"/>
                  </a:cubicBezTo>
                  <a:close/>
                  <a:moveTo>
                    <a:pt x="45518" y="40053"/>
                  </a:moveTo>
                  <a:cubicBezTo>
                    <a:pt x="45494" y="40006"/>
                    <a:pt x="45470" y="39946"/>
                    <a:pt x="45458" y="39898"/>
                  </a:cubicBezTo>
                  <a:lnTo>
                    <a:pt x="42101" y="41327"/>
                  </a:lnTo>
                  <a:cubicBezTo>
                    <a:pt x="42125" y="41375"/>
                    <a:pt x="42136" y="41410"/>
                    <a:pt x="42148" y="41446"/>
                  </a:cubicBezTo>
                  <a:cubicBezTo>
                    <a:pt x="43268" y="40994"/>
                    <a:pt x="44387" y="40517"/>
                    <a:pt x="45518" y="40053"/>
                  </a:cubicBezTo>
                  <a:close/>
                  <a:moveTo>
                    <a:pt x="8585" y="20170"/>
                  </a:moveTo>
                  <a:cubicBezTo>
                    <a:pt x="9240" y="20706"/>
                    <a:pt x="9716" y="21468"/>
                    <a:pt x="10525" y="21825"/>
                  </a:cubicBezTo>
                  <a:cubicBezTo>
                    <a:pt x="9882" y="21253"/>
                    <a:pt x="9454" y="20467"/>
                    <a:pt x="8585" y="20170"/>
                  </a:cubicBezTo>
                  <a:close/>
                  <a:moveTo>
                    <a:pt x="41982" y="8859"/>
                  </a:moveTo>
                  <a:cubicBezTo>
                    <a:pt x="42756" y="9287"/>
                    <a:pt x="43387" y="8740"/>
                    <a:pt x="44089" y="8609"/>
                  </a:cubicBezTo>
                  <a:cubicBezTo>
                    <a:pt x="43351" y="8454"/>
                    <a:pt x="42684" y="8752"/>
                    <a:pt x="41982" y="8859"/>
                  </a:cubicBezTo>
                  <a:close/>
                  <a:moveTo>
                    <a:pt x="55602" y="13276"/>
                  </a:moveTo>
                  <a:cubicBezTo>
                    <a:pt x="56388" y="13526"/>
                    <a:pt x="57103" y="13097"/>
                    <a:pt x="57865" y="12990"/>
                  </a:cubicBezTo>
                  <a:cubicBezTo>
                    <a:pt x="57067" y="12728"/>
                    <a:pt x="56364" y="13193"/>
                    <a:pt x="55602" y="13276"/>
                  </a:cubicBezTo>
                  <a:close/>
                  <a:moveTo>
                    <a:pt x="5572" y="31766"/>
                  </a:moveTo>
                  <a:cubicBezTo>
                    <a:pt x="5013" y="31326"/>
                    <a:pt x="4001" y="30992"/>
                    <a:pt x="3489" y="31064"/>
                  </a:cubicBezTo>
                  <a:cubicBezTo>
                    <a:pt x="3882" y="31409"/>
                    <a:pt x="4572" y="31624"/>
                    <a:pt x="5572" y="31766"/>
                  </a:cubicBezTo>
                  <a:close/>
                  <a:moveTo>
                    <a:pt x="47935" y="10847"/>
                  </a:moveTo>
                  <a:cubicBezTo>
                    <a:pt x="48328" y="11073"/>
                    <a:pt x="49387" y="10895"/>
                    <a:pt x="49828" y="10550"/>
                  </a:cubicBezTo>
                  <a:cubicBezTo>
                    <a:pt x="49411" y="10407"/>
                    <a:pt x="48768" y="10514"/>
                    <a:pt x="47935" y="10847"/>
                  </a:cubicBezTo>
                  <a:close/>
                  <a:moveTo>
                    <a:pt x="14716" y="19824"/>
                  </a:moveTo>
                  <a:cubicBezTo>
                    <a:pt x="14704" y="19860"/>
                    <a:pt x="14693" y="19884"/>
                    <a:pt x="14693" y="19932"/>
                  </a:cubicBezTo>
                  <a:cubicBezTo>
                    <a:pt x="16205" y="20491"/>
                    <a:pt x="17741" y="21063"/>
                    <a:pt x="19265" y="21646"/>
                  </a:cubicBezTo>
                  <a:cubicBezTo>
                    <a:pt x="19276" y="21610"/>
                    <a:pt x="19288" y="21587"/>
                    <a:pt x="19288" y="21551"/>
                  </a:cubicBezTo>
                  <a:cubicBezTo>
                    <a:pt x="17752" y="20956"/>
                    <a:pt x="16240" y="20396"/>
                    <a:pt x="14716" y="19824"/>
                  </a:cubicBezTo>
                  <a:close/>
                  <a:moveTo>
                    <a:pt x="26480" y="27623"/>
                  </a:moveTo>
                  <a:cubicBezTo>
                    <a:pt x="25837" y="27087"/>
                    <a:pt x="25396" y="26313"/>
                    <a:pt x="24539" y="26028"/>
                  </a:cubicBezTo>
                  <a:cubicBezTo>
                    <a:pt x="25182" y="26587"/>
                    <a:pt x="25670" y="27278"/>
                    <a:pt x="26480" y="27623"/>
                  </a:cubicBezTo>
                  <a:close/>
                  <a:moveTo>
                    <a:pt x="33981" y="44066"/>
                  </a:moveTo>
                  <a:cubicBezTo>
                    <a:pt x="35005" y="43923"/>
                    <a:pt x="35826" y="43351"/>
                    <a:pt x="36719" y="42934"/>
                  </a:cubicBezTo>
                  <a:cubicBezTo>
                    <a:pt x="36707" y="42911"/>
                    <a:pt x="36683" y="42863"/>
                    <a:pt x="36672" y="42827"/>
                  </a:cubicBezTo>
                  <a:cubicBezTo>
                    <a:pt x="35779" y="43232"/>
                    <a:pt x="34886" y="43649"/>
                    <a:pt x="33981" y="44066"/>
                  </a:cubicBezTo>
                  <a:close/>
                  <a:moveTo>
                    <a:pt x="45792" y="9240"/>
                  </a:moveTo>
                  <a:cubicBezTo>
                    <a:pt x="45351" y="9026"/>
                    <a:pt x="44363" y="9168"/>
                    <a:pt x="43815" y="9502"/>
                  </a:cubicBezTo>
                  <a:cubicBezTo>
                    <a:pt x="44518" y="9799"/>
                    <a:pt x="45077" y="9299"/>
                    <a:pt x="45792" y="9240"/>
                  </a:cubicBezTo>
                  <a:close/>
                  <a:moveTo>
                    <a:pt x="14145" y="23253"/>
                  </a:moveTo>
                  <a:lnTo>
                    <a:pt x="14240" y="23146"/>
                  </a:lnTo>
                  <a:cubicBezTo>
                    <a:pt x="13585" y="22634"/>
                    <a:pt x="13252" y="21765"/>
                    <a:pt x="12335" y="21527"/>
                  </a:cubicBezTo>
                  <a:cubicBezTo>
                    <a:pt x="12930" y="22099"/>
                    <a:pt x="13526" y="22670"/>
                    <a:pt x="14145" y="23253"/>
                  </a:cubicBezTo>
                  <a:close/>
                  <a:moveTo>
                    <a:pt x="30456" y="28314"/>
                  </a:moveTo>
                  <a:cubicBezTo>
                    <a:pt x="31099" y="28790"/>
                    <a:pt x="31611" y="29480"/>
                    <a:pt x="32445" y="29742"/>
                  </a:cubicBezTo>
                  <a:cubicBezTo>
                    <a:pt x="31790" y="29230"/>
                    <a:pt x="31290" y="28528"/>
                    <a:pt x="30456" y="28314"/>
                  </a:cubicBezTo>
                  <a:close/>
                  <a:moveTo>
                    <a:pt x="28147" y="27444"/>
                  </a:moveTo>
                  <a:cubicBezTo>
                    <a:pt x="29671" y="28873"/>
                    <a:pt x="29421" y="28790"/>
                    <a:pt x="30099" y="28885"/>
                  </a:cubicBezTo>
                  <a:cubicBezTo>
                    <a:pt x="29409" y="28397"/>
                    <a:pt x="28909" y="27754"/>
                    <a:pt x="28147" y="27444"/>
                  </a:cubicBezTo>
                  <a:close/>
                  <a:moveTo>
                    <a:pt x="29159" y="27837"/>
                  </a:moveTo>
                  <a:cubicBezTo>
                    <a:pt x="30254" y="28909"/>
                    <a:pt x="30718" y="29230"/>
                    <a:pt x="31135" y="29242"/>
                  </a:cubicBezTo>
                  <a:cubicBezTo>
                    <a:pt x="30278" y="28385"/>
                    <a:pt x="29647" y="27921"/>
                    <a:pt x="29159" y="27837"/>
                  </a:cubicBezTo>
                  <a:close/>
                  <a:moveTo>
                    <a:pt x="52459" y="37696"/>
                  </a:moveTo>
                  <a:cubicBezTo>
                    <a:pt x="52447" y="37660"/>
                    <a:pt x="52435" y="37624"/>
                    <a:pt x="52423" y="37577"/>
                  </a:cubicBezTo>
                  <a:cubicBezTo>
                    <a:pt x="51233" y="38089"/>
                    <a:pt x="50054" y="38589"/>
                    <a:pt x="48864" y="39101"/>
                  </a:cubicBezTo>
                  <a:cubicBezTo>
                    <a:pt x="48875" y="39124"/>
                    <a:pt x="48875" y="39160"/>
                    <a:pt x="48887" y="39184"/>
                  </a:cubicBezTo>
                  <a:cubicBezTo>
                    <a:pt x="48947" y="39172"/>
                    <a:pt x="48994" y="39160"/>
                    <a:pt x="49054" y="39160"/>
                  </a:cubicBezTo>
                  <a:cubicBezTo>
                    <a:pt x="49542" y="39148"/>
                    <a:pt x="49840" y="38755"/>
                    <a:pt x="50257" y="38589"/>
                  </a:cubicBezTo>
                  <a:cubicBezTo>
                    <a:pt x="51007" y="38291"/>
                    <a:pt x="51733" y="37993"/>
                    <a:pt x="52459" y="37696"/>
                  </a:cubicBezTo>
                  <a:close/>
                  <a:moveTo>
                    <a:pt x="25777" y="26504"/>
                  </a:moveTo>
                  <a:cubicBezTo>
                    <a:pt x="26789" y="27659"/>
                    <a:pt x="27194" y="27980"/>
                    <a:pt x="27718" y="28040"/>
                  </a:cubicBezTo>
                  <a:cubicBezTo>
                    <a:pt x="27039" y="27516"/>
                    <a:pt x="26539" y="26849"/>
                    <a:pt x="25777" y="26504"/>
                  </a:cubicBezTo>
                  <a:close/>
                  <a:moveTo>
                    <a:pt x="55376" y="12300"/>
                  </a:moveTo>
                  <a:cubicBezTo>
                    <a:pt x="54662" y="12050"/>
                    <a:pt x="54043" y="12478"/>
                    <a:pt x="53376" y="12609"/>
                  </a:cubicBezTo>
                  <a:cubicBezTo>
                    <a:pt x="54067" y="12800"/>
                    <a:pt x="54698" y="12395"/>
                    <a:pt x="55376" y="12300"/>
                  </a:cubicBezTo>
                  <a:close/>
                  <a:moveTo>
                    <a:pt x="33147" y="43935"/>
                  </a:moveTo>
                  <a:cubicBezTo>
                    <a:pt x="32266" y="44220"/>
                    <a:pt x="31373" y="44506"/>
                    <a:pt x="30492" y="44780"/>
                  </a:cubicBezTo>
                  <a:cubicBezTo>
                    <a:pt x="31528" y="44887"/>
                    <a:pt x="32314" y="44339"/>
                    <a:pt x="33147" y="43935"/>
                  </a:cubicBezTo>
                  <a:close/>
                  <a:moveTo>
                    <a:pt x="41601" y="58543"/>
                  </a:moveTo>
                  <a:cubicBezTo>
                    <a:pt x="42136" y="57627"/>
                    <a:pt x="42684" y="56722"/>
                    <a:pt x="43220" y="55793"/>
                  </a:cubicBezTo>
                  <a:cubicBezTo>
                    <a:pt x="43184" y="55781"/>
                    <a:pt x="43160" y="55769"/>
                    <a:pt x="43149" y="55757"/>
                  </a:cubicBezTo>
                  <a:cubicBezTo>
                    <a:pt x="42434" y="56555"/>
                    <a:pt x="42029" y="57567"/>
                    <a:pt x="41601" y="58543"/>
                  </a:cubicBezTo>
                  <a:close/>
                  <a:moveTo>
                    <a:pt x="20884" y="25635"/>
                  </a:moveTo>
                  <a:cubicBezTo>
                    <a:pt x="20277" y="25016"/>
                    <a:pt x="19681" y="24396"/>
                    <a:pt x="18931" y="23932"/>
                  </a:cubicBezTo>
                  <a:cubicBezTo>
                    <a:pt x="19574" y="24516"/>
                    <a:pt x="20062" y="25242"/>
                    <a:pt x="20884" y="25635"/>
                  </a:cubicBezTo>
                  <a:close/>
                  <a:moveTo>
                    <a:pt x="17026" y="24242"/>
                  </a:moveTo>
                  <a:cubicBezTo>
                    <a:pt x="16300" y="23349"/>
                    <a:pt x="15419" y="22575"/>
                    <a:pt x="15097" y="22551"/>
                  </a:cubicBezTo>
                  <a:cubicBezTo>
                    <a:pt x="15788" y="23099"/>
                    <a:pt x="16240" y="23873"/>
                    <a:pt x="17026" y="24242"/>
                  </a:cubicBezTo>
                  <a:close/>
                  <a:moveTo>
                    <a:pt x="51626" y="12050"/>
                  </a:moveTo>
                  <a:cubicBezTo>
                    <a:pt x="52281" y="12264"/>
                    <a:pt x="52840" y="11859"/>
                    <a:pt x="53447" y="11740"/>
                  </a:cubicBezTo>
                  <a:cubicBezTo>
                    <a:pt x="52793" y="11502"/>
                    <a:pt x="52245" y="11943"/>
                    <a:pt x="51626" y="12050"/>
                  </a:cubicBezTo>
                  <a:close/>
                  <a:moveTo>
                    <a:pt x="51447" y="49864"/>
                  </a:moveTo>
                  <a:cubicBezTo>
                    <a:pt x="51447" y="49828"/>
                    <a:pt x="51435" y="49781"/>
                    <a:pt x="51435" y="49757"/>
                  </a:cubicBezTo>
                  <a:cubicBezTo>
                    <a:pt x="49959" y="49995"/>
                    <a:pt x="48494" y="50245"/>
                    <a:pt x="47018" y="50483"/>
                  </a:cubicBezTo>
                  <a:cubicBezTo>
                    <a:pt x="47018" y="50507"/>
                    <a:pt x="47030" y="50531"/>
                    <a:pt x="47030" y="50554"/>
                  </a:cubicBezTo>
                  <a:cubicBezTo>
                    <a:pt x="48506" y="50340"/>
                    <a:pt x="49983" y="50102"/>
                    <a:pt x="51447" y="49864"/>
                  </a:cubicBezTo>
                  <a:close/>
                  <a:moveTo>
                    <a:pt x="13347" y="22920"/>
                  </a:moveTo>
                  <a:cubicBezTo>
                    <a:pt x="12728" y="22277"/>
                    <a:pt x="12145" y="21610"/>
                    <a:pt x="11406" y="21122"/>
                  </a:cubicBezTo>
                  <a:cubicBezTo>
                    <a:pt x="12037" y="21741"/>
                    <a:pt x="12597" y="22444"/>
                    <a:pt x="13347" y="22920"/>
                  </a:cubicBezTo>
                  <a:close/>
                  <a:moveTo>
                    <a:pt x="4263" y="40577"/>
                  </a:moveTo>
                  <a:cubicBezTo>
                    <a:pt x="4882" y="40708"/>
                    <a:pt x="5406" y="40827"/>
                    <a:pt x="5989" y="40946"/>
                  </a:cubicBezTo>
                  <a:cubicBezTo>
                    <a:pt x="5715" y="40529"/>
                    <a:pt x="4763" y="40303"/>
                    <a:pt x="4263" y="40577"/>
                  </a:cubicBezTo>
                  <a:close/>
                  <a:moveTo>
                    <a:pt x="6715" y="33028"/>
                  </a:moveTo>
                  <a:lnTo>
                    <a:pt x="6668" y="33159"/>
                  </a:lnTo>
                  <a:cubicBezTo>
                    <a:pt x="7501" y="33409"/>
                    <a:pt x="8335" y="33648"/>
                    <a:pt x="9168" y="33910"/>
                  </a:cubicBezTo>
                  <a:cubicBezTo>
                    <a:pt x="9180" y="33874"/>
                    <a:pt x="9180" y="33850"/>
                    <a:pt x="9204" y="33814"/>
                  </a:cubicBezTo>
                  <a:cubicBezTo>
                    <a:pt x="8430" y="33386"/>
                    <a:pt x="7537" y="33326"/>
                    <a:pt x="6715" y="33028"/>
                  </a:cubicBezTo>
                  <a:close/>
                  <a:moveTo>
                    <a:pt x="23015" y="26468"/>
                  </a:moveTo>
                  <a:cubicBezTo>
                    <a:pt x="23027" y="26432"/>
                    <a:pt x="23051" y="26420"/>
                    <a:pt x="23063" y="26385"/>
                  </a:cubicBezTo>
                  <a:cubicBezTo>
                    <a:pt x="22503" y="25670"/>
                    <a:pt x="21432" y="24813"/>
                    <a:pt x="21086" y="24777"/>
                  </a:cubicBezTo>
                  <a:cubicBezTo>
                    <a:pt x="21741" y="25349"/>
                    <a:pt x="22372" y="25897"/>
                    <a:pt x="23015" y="26468"/>
                  </a:cubicBezTo>
                  <a:close/>
                  <a:moveTo>
                    <a:pt x="24051" y="26801"/>
                  </a:moveTo>
                  <a:cubicBezTo>
                    <a:pt x="24087" y="26778"/>
                    <a:pt x="24110" y="26742"/>
                    <a:pt x="24146" y="26706"/>
                  </a:cubicBezTo>
                  <a:lnTo>
                    <a:pt x="22265" y="25099"/>
                  </a:lnTo>
                  <a:cubicBezTo>
                    <a:pt x="22229" y="25123"/>
                    <a:pt x="22205" y="25158"/>
                    <a:pt x="22194" y="25182"/>
                  </a:cubicBezTo>
                  <a:cubicBezTo>
                    <a:pt x="22860" y="25659"/>
                    <a:pt x="23313" y="26420"/>
                    <a:pt x="24051" y="26801"/>
                  </a:cubicBezTo>
                  <a:close/>
                  <a:moveTo>
                    <a:pt x="54864" y="13050"/>
                  </a:moveTo>
                  <a:cubicBezTo>
                    <a:pt x="55579" y="13216"/>
                    <a:pt x="56210" y="12871"/>
                    <a:pt x="56900" y="12740"/>
                  </a:cubicBezTo>
                  <a:cubicBezTo>
                    <a:pt x="56186" y="12633"/>
                    <a:pt x="55531" y="12907"/>
                    <a:pt x="54864" y="13050"/>
                  </a:cubicBezTo>
                  <a:close/>
                  <a:moveTo>
                    <a:pt x="69509" y="32505"/>
                  </a:moveTo>
                  <a:cubicBezTo>
                    <a:pt x="69521" y="32540"/>
                    <a:pt x="69545" y="32576"/>
                    <a:pt x="69568" y="32612"/>
                  </a:cubicBezTo>
                  <a:cubicBezTo>
                    <a:pt x="70414" y="32255"/>
                    <a:pt x="71271" y="31885"/>
                    <a:pt x="72128" y="31528"/>
                  </a:cubicBezTo>
                  <a:cubicBezTo>
                    <a:pt x="72045" y="31469"/>
                    <a:pt x="71985" y="31469"/>
                    <a:pt x="71926" y="31481"/>
                  </a:cubicBezTo>
                  <a:cubicBezTo>
                    <a:pt x="71497" y="31683"/>
                    <a:pt x="71009" y="31671"/>
                    <a:pt x="70604" y="32028"/>
                  </a:cubicBezTo>
                  <a:cubicBezTo>
                    <a:pt x="70342" y="32278"/>
                    <a:pt x="69878" y="32338"/>
                    <a:pt x="69509" y="32505"/>
                  </a:cubicBezTo>
                  <a:close/>
                  <a:moveTo>
                    <a:pt x="54174" y="12859"/>
                  </a:moveTo>
                  <a:cubicBezTo>
                    <a:pt x="54876" y="12955"/>
                    <a:pt x="55519" y="12681"/>
                    <a:pt x="56186" y="12538"/>
                  </a:cubicBezTo>
                  <a:cubicBezTo>
                    <a:pt x="55483" y="12371"/>
                    <a:pt x="54840" y="12728"/>
                    <a:pt x="54174" y="12859"/>
                  </a:cubicBezTo>
                  <a:close/>
                  <a:moveTo>
                    <a:pt x="7096" y="44530"/>
                  </a:moveTo>
                  <a:cubicBezTo>
                    <a:pt x="7120" y="44470"/>
                    <a:pt x="7132" y="44423"/>
                    <a:pt x="7144" y="44363"/>
                  </a:cubicBezTo>
                  <a:cubicBezTo>
                    <a:pt x="6227" y="44101"/>
                    <a:pt x="5299" y="43815"/>
                    <a:pt x="4358" y="43554"/>
                  </a:cubicBezTo>
                  <a:cubicBezTo>
                    <a:pt x="4346" y="43577"/>
                    <a:pt x="4346" y="43613"/>
                    <a:pt x="4334" y="43649"/>
                  </a:cubicBezTo>
                  <a:cubicBezTo>
                    <a:pt x="5275" y="43935"/>
                    <a:pt x="6180" y="44232"/>
                    <a:pt x="7096" y="44530"/>
                  </a:cubicBezTo>
                  <a:close/>
                  <a:moveTo>
                    <a:pt x="85821" y="25897"/>
                  </a:moveTo>
                  <a:cubicBezTo>
                    <a:pt x="85844" y="25849"/>
                    <a:pt x="85856" y="25801"/>
                    <a:pt x="85892" y="25778"/>
                  </a:cubicBezTo>
                  <a:cubicBezTo>
                    <a:pt x="85832" y="25718"/>
                    <a:pt x="85761" y="25599"/>
                    <a:pt x="85701" y="25599"/>
                  </a:cubicBezTo>
                  <a:cubicBezTo>
                    <a:pt x="85023" y="25670"/>
                    <a:pt x="84368" y="25778"/>
                    <a:pt x="83713" y="25885"/>
                  </a:cubicBezTo>
                  <a:cubicBezTo>
                    <a:pt x="83713" y="25885"/>
                    <a:pt x="83713" y="25897"/>
                    <a:pt x="83737" y="25897"/>
                  </a:cubicBezTo>
                  <a:close/>
                  <a:moveTo>
                    <a:pt x="44863" y="8883"/>
                  </a:moveTo>
                  <a:cubicBezTo>
                    <a:pt x="44220" y="8740"/>
                    <a:pt x="43672" y="9061"/>
                    <a:pt x="43077" y="9216"/>
                  </a:cubicBezTo>
                  <a:cubicBezTo>
                    <a:pt x="43708" y="9407"/>
                    <a:pt x="44268" y="9026"/>
                    <a:pt x="44863" y="8883"/>
                  </a:cubicBezTo>
                  <a:close/>
                  <a:moveTo>
                    <a:pt x="57103" y="36612"/>
                  </a:moveTo>
                  <a:cubicBezTo>
                    <a:pt x="57984" y="36446"/>
                    <a:pt x="58793" y="36207"/>
                    <a:pt x="59448" y="35600"/>
                  </a:cubicBezTo>
                  <a:cubicBezTo>
                    <a:pt x="58674" y="35945"/>
                    <a:pt x="57877" y="36267"/>
                    <a:pt x="57103" y="36612"/>
                  </a:cubicBezTo>
                  <a:close/>
                  <a:moveTo>
                    <a:pt x="57091" y="13764"/>
                  </a:moveTo>
                  <a:cubicBezTo>
                    <a:pt x="57865" y="13836"/>
                    <a:pt x="58591" y="13562"/>
                    <a:pt x="59341" y="13419"/>
                  </a:cubicBezTo>
                  <a:cubicBezTo>
                    <a:pt x="58567" y="13347"/>
                    <a:pt x="57841" y="13621"/>
                    <a:pt x="57091" y="13764"/>
                  </a:cubicBezTo>
                  <a:close/>
                  <a:moveTo>
                    <a:pt x="12859" y="36017"/>
                  </a:moveTo>
                  <a:cubicBezTo>
                    <a:pt x="12871" y="35969"/>
                    <a:pt x="12895" y="35945"/>
                    <a:pt x="12907" y="35898"/>
                  </a:cubicBezTo>
                  <a:cubicBezTo>
                    <a:pt x="12002" y="35612"/>
                    <a:pt x="11109" y="35314"/>
                    <a:pt x="10192" y="35029"/>
                  </a:cubicBezTo>
                  <a:lnTo>
                    <a:pt x="10156" y="35172"/>
                  </a:lnTo>
                  <a:cubicBezTo>
                    <a:pt x="11061" y="35457"/>
                    <a:pt x="11954" y="35731"/>
                    <a:pt x="12859" y="36017"/>
                  </a:cubicBezTo>
                  <a:close/>
                  <a:moveTo>
                    <a:pt x="25194" y="27218"/>
                  </a:moveTo>
                  <a:cubicBezTo>
                    <a:pt x="25230" y="27194"/>
                    <a:pt x="25242" y="27159"/>
                    <a:pt x="25277" y="27135"/>
                  </a:cubicBezTo>
                  <a:cubicBezTo>
                    <a:pt x="24622" y="26659"/>
                    <a:pt x="24182" y="25909"/>
                    <a:pt x="23372" y="25635"/>
                  </a:cubicBezTo>
                  <a:cubicBezTo>
                    <a:pt x="23991" y="26147"/>
                    <a:pt x="24599" y="26682"/>
                    <a:pt x="25194" y="27218"/>
                  </a:cubicBezTo>
                  <a:close/>
                  <a:moveTo>
                    <a:pt x="28754" y="28468"/>
                  </a:moveTo>
                  <a:cubicBezTo>
                    <a:pt x="28170" y="27968"/>
                    <a:pt x="27682" y="27337"/>
                    <a:pt x="26956" y="27016"/>
                  </a:cubicBezTo>
                  <a:cubicBezTo>
                    <a:pt x="27563" y="27504"/>
                    <a:pt x="28028" y="28159"/>
                    <a:pt x="28754" y="28468"/>
                  </a:cubicBezTo>
                  <a:close/>
                  <a:moveTo>
                    <a:pt x="61425" y="26087"/>
                  </a:moveTo>
                  <a:cubicBezTo>
                    <a:pt x="60722" y="26051"/>
                    <a:pt x="60020" y="25932"/>
                    <a:pt x="59353" y="26170"/>
                  </a:cubicBezTo>
                  <a:cubicBezTo>
                    <a:pt x="60055" y="26170"/>
                    <a:pt x="60758" y="26290"/>
                    <a:pt x="61425" y="26087"/>
                  </a:cubicBezTo>
                  <a:close/>
                  <a:moveTo>
                    <a:pt x="27730" y="44470"/>
                  </a:moveTo>
                  <a:lnTo>
                    <a:pt x="27778" y="44339"/>
                  </a:lnTo>
                  <a:cubicBezTo>
                    <a:pt x="26992" y="44054"/>
                    <a:pt x="26206" y="43768"/>
                    <a:pt x="25432" y="43494"/>
                  </a:cubicBezTo>
                  <a:cubicBezTo>
                    <a:pt x="25420" y="43530"/>
                    <a:pt x="25408" y="43577"/>
                    <a:pt x="25396" y="43613"/>
                  </a:cubicBezTo>
                  <a:cubicBezTo>
                    <a:pt x="26170" y="43911"/>
                    <a:pt x="26932" y="44185"/>
                    <a:pt x="27730" y="44470"/>
                  </a:cubicBezTo>
                  <a:close/>
                  <a:moveTo>
                    <a:pt x="42791" y="61746"/>
                  </a:moveTo>
                  <a:cubicBezTo>
                    <a:pt x="42696" y="62461"/>
                    <a:pt x="42577" y="63199"/>
                    <a:pt x="42827" y="63913"/>
                  </a:cubicBezTo>
                  <a:cubicBezTo>
                    <a:pt x="42958" y="63175"/>
                    <a:pt x="42803" y="62461"/>
                    <a:pt x="42791" y="61746"/>
                  </a:cubicBezTo>
                  <a:close/>
                  <a:moveTo>
                    <a:pt x="52150" y="11359"/>
                  </a:moveTo>
                  <a:cubicBezTo>
                    <a:pt x="51507" y="11252"/>
                    <a:pt x="50947" y="11502"/>
                    <a:pt x="50352" y="11669"/>
                  </a:cubicBezTo>
                  <a:cubicBezTo>
                    <a:pt x="50995" y="11800"/>
                    <a:pt x="51554" y="11478"/>
                    <a:pt x="52150" y="11359"/>
                  </a:cubicBezTo>
                  <a:close/>
                  <a:moveTo>
                    <a:pt x="15157" y="23575"/>
                  </a:moveTo>
                  <a:cubicBezTo>
                    <a:pt x="14597" y="23015"/>
                    <a:pt x="14050" y="22456"/>
                    <a:pt x="13502" y="21896"/>
                  </a:cubicBezTo>
                  <a:cubicBezTo>
                    <a:pt x="14050" y="22456"/>
                    <a:pt x="14454" y="23194"/>
                    <a:pt x="15157" y="23575"/>
                  </a:cubicBezTo>
                  <a:close/>
                  <a:moveTo>
                    <a:pt x="60698" y="13907"/>
                  </a:moveTo>
                  <a:cubicBezTo>
                    <a:pt x="60675" y="13859"/>
                    <a:pt x="60675" y="13800"/>
                    <a:pt x="60663" y="13752"/>
                  </a:cubicBezTo>
                  <a:cubicBezTo>
                    <a:pt x="59948" y="13907"/>
                    <a:pt x="59246" y="14038"/>
                    <a:pt x="58531" y="14181"/>
                  </a:cubicBezTo>
                  <a:cubicBezTo>
                    <a:pt x="58555" y="14240"/>
                    <a:pt x="58555" y="14288"/>
                    <a:pt x="58567" y="14348"/>
                  </a:cubicBezTo>
                  <a:cubicBezTo>
                    <a:pt x="59281" y="14205"/>
                    <a:pt x="59984" y="14050"/>
                    <a:pt x="60698" y="13907"/>
                  </a:cubicBezTo>
                  <a:close/>
                  <a:moveTo>
                    <a:pt x="29123" y="44661"/>
                  </a:moveTo>
                  <a:cubicBezTo>
                    <a:pt x="29933" y="44947"/>
                    <a:pt x="30587" y="44458"/>
                    <a:pt x="31290" y="44256"/>
                  </a:cubicBezTo>
                  <a:cubicBezTo>
                    <a:pt x="30552" y="44399"/>
                    <a:pt x="29837" y="44530"/>
                    <a:pt x="29123" y="44661"/>
                  </a:cubicBezTo>
                  <a:close/>
                  <a:moveTo>
                    <a:pt x="44649" y="28218"/>
                  </a:moveTo>
                  <a:cubicBezTo>
                    <a:pt x="43863" y="28290"/>
                    <a:pt x="42136" y="28909"/>
                    <a:pt x="41970" y="29159"/>
                  </a:cubicBezTo>
                  <a:cubicBezTo>
                    <a:pt x="42898" y="28826"/>
                    <a:pt x="43768" y="28516"/>
                    <a:pt x="44649" y="28218"/>
                  </a:cubicBezTo>
                  <a:close/>
                  <a:moveTo>
                    <a:pt x="6299" y="41422"/>
                  </a:moveTo>
                  <a:cubicBezTo>
                    <a:pt x="6299" y="41387"/>
                    <a:pt x="6311" y="41363"/>
                    <a:pt x="6311" y="41327"/>
                  </a:cubicBezTo>
                  <a:cubicBezTo>
                    <a:pt x="5477" y="41184"/>
                    <a:pt x="4679" y="40898"/>
                    <a:pt x="3846" y="40839"/>
                  </a:cubicBezTo>
                  <a:cubicBezTo>
                    <a:pt x="3846" y="40887"/>
                    <a:pt x="3822" y="40934"/>
                    <a:pt x="3822" y="40958"/>
                  </a:cubicBezTo>
                  <a:cubicBezTo>
                    <a:pt x="4644" y="41125"/>
                    <a:pt x="5477" y="41268"/>
                    <a:pt x="6299" y="41422"/>
                  </a:cubicBezTo>
                  <a:close/>
                  <a:moveTo>
                    <a:pt x="74807" y="20634"/>
                  </a:moveTo>
                  <a:cubicBezTo>
                    <a:pt x="75534" y="20836"/>
                    <a:pt x="76272" y="20789"/>
                    <a:pt x="76426" y="20634"/>
                  </a:cubicBezTo>
                  <a:close/>
                  <a:moveTo>
                    <a:pt x="7727" y="42018"/>
                  </a:moveTo>
                  <a:lnTo>
                    <a:pt x="7656" y="42089"/>
                  </a:lnTo>
                  <a:cubicBezTo>
                    <a:pt x="8287" y="42851"/>
                    <a:pt x="8930" y="43625"/>
                    <a:pt x="9573" y="44387"/>
                  </a:cubicBezTo>
                  <a:cubicBezTo>
                    <a:pt x="9597" y="44351"/>
                    <a:pt x="9632" y="44339"/>
                    <a:pt x="9656" y="44304"/>
                  </a:cubicBezTo>
                  <a:cubicBezTo>
                    <a:pt x="9025" y="43554"/>
                    <a:pt x="8382" y="42792"/>
                    <a:pt x="7727" y="42018"/>
                  </a:cubicBezTo>
                  <a:close/>
                  <a:moveTo>
                    <a:pt x="50495" y="49269"/>
                  </a:moveTo>
                  <a:cubicBezTo>
                    <a:pt x="50495" y="49233"/>
                    <a:pt x="50483" y="49209"/>
                    <a:pt x="50483" y="49185"/>
                  </a:cubicBezTo>
                  <a:cubicBezTo>
                    <a:pt x="49411" y="49352"/>
                    <a:pt x="48352" y="49530"/>
                    <a:pt x="47280" y="49697"/>
                  </a:cubicBezTo>
                  <a:cubicBezTo>
                    <a:pt x="47304" y="49757"/>
                    <a:pt x="47304" y="49804"/>
                    <a:pt x="47316" y="49864"/>
                  </a:cubicBezTo>
                  <a:cubicBezTo>
                    <a:pt x="47721" y="49757"/>
                    <a:pt x="48113" y="49638"/>
                    <a:pt x="48518" y="49566"/>
                  </a:cubicBezTo>
                  <a:cubicBezTo>
                    <a:pt x="49173" y="49459"/>
                    <a:pt x="49828" y="49364"/>
                    <a:pt x="50495" y="49269"/>
                  </a:cubicBezTo>
                  <a:close/>
                  <a:moveTo>
                    <a:pt x="27277" y="43935"/>
                  </a:moveTo>
                  <a:lnTo>
                    <a:pt x="27325" y="43851"/>
                  </a:lnTo>
                  <a:cubicBezTo>
                    <a:pt x="26325" y="43494"/>
                    <a:pt x="25313" y="43149"/>
                    <a:pt x="24313" y="42792"/>
                  </a:cubicBezTo>
                  <a:cubicBezTo>
                    <a:pt x="24301" y="42815"/>
                    <a:pt x="24301" y="42851"/>
                    <a:pt x="24289" y="42875"/>
                  </a:cubicBezTo>
                  <a:cubicBezTo>
                    <a:pt x="25194" y="43208"/>
                    <a:pt x="26087" y="43518"/>
                    <a:pt x="26992" y="43851"/>
                  </a:cubicBezTo>
                  <a:cubicBezTo>
                    <a:pt x="27087" y="43875"/>
                    <a:pt x="27194" y="43911"/>
                    <a:pt x="27277" y="43935"/>
                  </a:cubicBezTo>
                  <a:close/>
                  <a:moveTo>
                    <a:pt x="11264" y="22015"/>
                  </a:moveTo>
                  <a:cubicBezTo>
                    <a:pt x="11049" y="21622"/>
                    <a:pt x="9990" y="20610"/>
                    <a:pt x="9811" y="20527"/>
                  </a:cubicBezTo>
                  <a:cubicBezTo>
                    <a:pt x="10335" y="21063"/>
                    <a:pt x="10847" y="21587"/>
                    <a:pt x="11264" y="22015"/>
                  </a:cubicBezTo>
                  <a:close/>
                  <a:moveTo>
                    <a:pt x="34457" y="30552"/>
                  </a:moveTo>
                  <a:lnTo>
                    <a:pt x="34493" y="30469"/>
                  </a:lnTo>
                  <a:cubicBezTo>
                    <a:pt x="33945" y="30016"/>
                    <a:pt x="33409" y="29552"/>
                    <a:pt x="32862" y="29111"/>
                  </a:cubicBezTo>
                  <a:cubicBezTo>
                    <a:pt x="32826" y="29135"/>
                    <a:pt x="32802" y="29183"/>
                    <a:pt x="32766" y="29218"/>
                  </a:cubicBezTo>
                  <a:cubicBezTo>
                    <a:pt x="33385" y="29599"/>
                    <a:pt x="33766" y="30254"/>
                    <a:pt x="34457" y="30552"/>
                  </a:cubicBezTo>
                  <a:close/>
                  <a:moveTo>
                    <a:pt x="50995" y="11823"/>
                  </a:moveTo>
                  <a:cubicBezTo>
                    <a:pt x="50995" y="11847"/>
                    <a:pt x="51007" y="11895"/>
                    <a:pt x="51007" y="11919"/>
                  </a:cubicBezTo>
                  <a:cubicBezTo>
                    <a:pt x="51650" y="12026"/>
                    <a:pt x="52185" y="11681"/>
                    <a:pt x="52781" y="11585"/>
                  </a:cubicBezTo>
                  <a:cubicBezTo>
                    <a:pt x="52757" y="11538"/>
                    <a:pt x="52757" y="11490"/>
                    <a:pt x="52745" y="11442"/>
                  </a:cubicBezTo>
                  <a:cubicBezTo>
                    <a:pt x="52162" y="11562"/>
                    <a:pt x="51566" y="11704"/>
                    <a:pt x="50995" y="11823"/>
                  </a:cubicBezTo>
                  <a:close/>
                  <a:moveTo>
                    <a:pt x="49768" y="11454"/>
                  </a:moveTo>
                  <a:cubicBezTo>
                    <a:pt x="50376" y="11538"/>
                    <a:pt x="50911" y="11252"/>
                    <a:pt x="51483" y="11121"/>
                  </a:cubicBezTo>
                  <a:cubicBezTo>
                    <a:pt x="50876" y="10990"/>
                    <a:pt x="50352" y="11323"/>
                    <a:pt x="49768" y="11454"/>
                  </a:cubicBezTo>
                  <a:close/>
                  <a:moveTo>
                    <a:pt x="35469" y="30992"/>
                  </a:moveTo>
                  <a:lnTo>
                    <a:pt x="35540" y="30909"/>
                  </a:lnTo>
                  <a:cubicBezTo>
                    <a:pt x="34826" y="30159"/>
                    <a:pt x="34159" y="29623"/>
                    <a:pt x="33814" y="29588"/>
                  </a:cubicBezTo>
                  <a:cubicBezTo>
                    <a:pt x="34374" y="30064"/>
                    <a:pt x="34933" y="30528"/>
                    <a:pt x="35469" y="30992"/>
                  </a:cubicBezTo>
                  <a:close/>
                  <a:moveTo>
                    <a:pt x="19193" y="55079"/>
                  </a:moveTo>
                  <a:cubicBezTo>
                    <a:pt x="19193" y="55126"/>
                    <a:pt x="19217" y="55186"/>
                    <a:pt x="19217" y="55234"/>
                  </a:cubicBezTo>
                  <a:lnTo>
                    <a:pt x="21979" y="54781"/>
                  </a:lnTo>
                  <a:cubicBezTo>
                    <a:pt x="21979" y="54769"/>
                    <a:pt x="21979" y="54757"/>
                    <a:pt x="21967" y="54722"/>
                  </a:cubicBezTo>
                  <a:cubicBezTo>
                    <a:pt x="21062" y="54841"/>
                    <a:pt x="20122" y="54960"/>
                    <a:pt x="19193" y="55079"/>
                  </a:cubicBezTo>
                  <a:close/>
                  <a:moveTo>
                    <a:pt x="12359" y="22599"/>
                  </a:moveTo>
                  <a:cubicBezTo>
                    <a:pt x="12371" y="22563"/>
                    <a:pt x="12395" y="22539"/>
                    <a:pt x="12418" y="22515"/>
                  </a:cubicBezTo>
                  <a:cubicBezTo>
                    <a:pt x="11835" y="21956"/>
                    <a:pt x="11264" y="21408"/>
                    <a:pt x="10692" y="20836"/>
                  </a:cubicBezTo>
                  <a:lnTo>
                    <a:pt x="10609" y="20908"/>
                  </a:lnTo>
                  <a:cubicBezTo>
                    <a:pt x="11228" y="21432"/>
                    <a:pt x="11668" y="22146"/>
                    <a:pt x="12359" y="22599"/>
                  </a:cubicBezTo>
                  <a:close/>
                  <a:moveTo>
                    <a:pt x="34945" y="29897"/>
                  </a:moveTo>
                  <a:cubicBezTo>
                    <a:pt x="34921" y="29980"/>
                    <a:pt x="34897" y="30004"/>
                    <a:pt x="34921" y="30016"/>
                  </a:cubicBezTo>
                  <a:cubicBezTo>
                    <a:pt x="35469" y="30481"/>
                    <a:pt x="35945" y="31028"/>
                    <a:pt x="36564" y="31385"/>
                  </a:cubicBezTo>
                  <a:cubicBezTo>
                    <a:pt x="36588" y="31362"/>
                    <a:pt x="36612" y="31350"/>
                    <a:pt x="36624" y="31314"/>
                  </a:cubicBezTo>
                  <a:cubicBezTo>
                    <a:pt x="36064" y="30838"/>
                    <a:pt x="35517" y="30373"/>
                    <a:pt x="34945" y="29897"/>
                  </a:cubicBezTo>
                  <a:close/>
                  <a:moveTo>
                    <a:pt x="33326" y="30123"/>
                  </a:moveTo>
                  <a:cubicBezTo>
                    <a:pt x="33350" y="30100"/>
                    <a:pt x="33373" y="30064"/>
                    <a:pt x="33397" y="30040"/>
                  </a:cubicBezTo>
                  <a:cubicBezTo>
                    <a:pt x="32862" y="29623"/>
                    <a:pt x="32433" y="29087"/>
                    <a:pt x="31826" y="28742"/>
                  </a:cubicBezTo>
                  <a:cubicBezTo>
                    <a:pt x="31802" y="28766"/>
                    <a:pt x="31778" y="28790"/>
                    <a:pt x="31766" y="28814"/>
                  </a:cubicBezTo>
                  <a:cubicBezTo>
                    <a:pt x="32278" y="29266"/>
                    <a:pt x="32802" y="29695"/>
                    <a:pt x="33326" y="30123"/>
                  </a:cubicBezTo>
                  <a:close/>
                  <a:moveTo>
                    <a:pt x="58150" y="26563"/>
                  </a:moveTo>
                  <a:lnTo>
                    <a:pt x="60305" y="26563"/>
                  </a:lnTo>
                  <a:lnTo>
                    <a:pt x="60305" y="26444"/>
                  </a:lnTo>
                  <a:cubicBezTo>
                    <a:pt x="59591" y="26528"/>
                    <a:pt x="58877" y="26349"/>
                    <a:pt x="58150" y="26563"/>
                  </a:cubicBezTo>
                  <a:close/>
                  <a:moveTo>
                    <a:pt x="57912" y="13967"/>
                  </a:moveTo>
                  <a:cubicBezTo>
                    <a:pt x="57912" y="14002"/>
                    <a:pt x="57924" y="14050"/>
                    <a:pt x="57924" y="14098"/>
                  </a:cubicBezTo>
                  <a:cubicBezTo>
                    <a:pt x="58627" y="13967"/>
                    <a:pt x="59305" y="13812"/>
                    <a:pt x="60008" y="13681"/>
                  </a:cubicBezTo>
                  <a:cubicBezTo>
                    <a:pt x="60008" y="13645"/>
                    <a:pt x="59996" y="13597"/>
                    <a:pt x="59996" y="13574"/>
                  </a:cubicBezTo>
                  <a:cubicBezTo>
                    <a:pt x="59293" y="13705"/>
                    <a:pt x="58591" y="13824"/>
                    <a:pt x="57912" y="13967"/>
                  </a:cubicBezTo>
                  <a:close/>
                  <a:moveTo>
                    <a:pt x="39112" y="32374"/>
                  </a:moveTo>
                  <a:cubicBezTo>
                    <a:pt x="38636" y="31659"/>
                    <a:pt x="37815" y="30945"/>
                    <a:pt x="37553" y="30933"/>
                  </a:cubicBezTo>
                  <a:cubicBezTo>
                    <a:pt x="38076" y="31421"/>
                    <a:pt x="38588" y="31897"/>
                    <a:pt x="39112" y="32374"/>
                  </a:cubicBezTo>
                  <a:close/>
                  <a:moveTo>
                    <a:pt x="14109" y="29540"/>
                  </a:moveTo>
                  <a:cubicBezTo>
                    <a:pt x="14085" y="29576"/>
                    <a:pt x="14038" y="29599"/>
                    <a:pt x="14002" y="29635"/>
                  </a:cubicBezTo>
                  <a:cubicBezTo>
                    <a:pt x="14383" y="30219"/>
                    <a:pt x="14764" y="30790"/>
                    <a:pt x="15133" y="31373"/>
                  </a:cubicBezTo>
                  <a:cubicBezTo>
                    <a:pt x="15169" y="31350"/>
                    <a:pt x="15216" y="31326"/>
                    <a:pt x="15240" y="31302"/>
                  </a:cubicBezTo>
                  <a:cubicBezTo>
                    <a:pt x="14859" y="30707"/>
                    <a:pt x="14478" y="30123"/>
                    <a:pt x="14109" y="29540"/>
                  </a:cubicBezTo>
                  <a:close/>
                  <a:moveTo>
                    <a:pt x="4239" y="31052"/>
                  </a:moveTo>
                  <a:cubicBezTo>
                    <a:pt x="3858" y="30611"/>
                    <a:pt x="3346" y="30671"/>
                    <a:pt x="2858" y="30611"/>
                  </a:cubicBezTo>
                  <a:cubicBezTo>
                    <a:pt x="2846" y="30659"/>
                    <a:pt x="2846" y="30707"/>
                    <a:pt x="2834" y="30754"/>
                  </a:cubicBezTo>
                  <a:cubicBezTo>
                    <a:pt x="3310" y="30838"/>
                    <a:pt x="3763" y="30945"/>
                    <a:pt x="4239" y="31052"/>
                  </a:cubicBezTo>
                  <a:close/>
                  <a:moveTo>
                    <a:pt x="38529" y="31183"/>
                  </a:moveTo>
                  <a:cubicBezTo>
                    <a:pt x="38505" y="31207"/>
                    <a:pt x="38493" y="31243"/>
                    <a:pt x="38457" y="31266"/>
                  </a:cubicBezTo>
                  <a:cubicBezTo>
                    <a:pt x="38981" y="31766"/>
                    <a:pt x="39481" y="32255"/>
                    <a:pt x="40005" y="32743"/>
                  </a:cubicBezTo>
                  <a:cubicBezTo>
                    <a:pt x="40041" y="32719"/>
                    <a:pt x="40065" y="32683"/>
                    <a:pt x="40077" y="32647"/>
                  </a:cubicBezTo>
                  <a:cubicBezTo>
                    <a:pt x="39565" y="32147"/>
                    <a:pt x="39053" y="31659"/>
                    <a:pt x="38529" y="31183"/>
                  </a:cubicBezTo>
                  <a:close/>
                  <a:moveTo>
                    <a:pt x="38207" y="32040"/>
                  </a:moveTo>
                  <a:cubicBezTo>
                    <a:pt x="38231" y="32016"/>
                    <a:pt x="38267" y="31981"/>
                    <a:pt x="38291" y="31945"/>
                  </a:cubicBezTo>
                  <a:cubicBezTo>
                    <a:pt x="37791" y="31481"/>
                    <a:pt x="37279" y="31028"/>
                    <a:pt x="36779" y="30576"/>
                  </a:cubicBezTo>
                  <a:cubicBezTo>
                    <a:pt x="36743" y="30600"/>
                    <a:pt x="36731" y="30635"/>
                    <a:pt x="36707" y="30659"/>
                  </a:cubicBezTo>
                  <a:cubicBezTo>
                    <a:pt x="37219" y="31076"/>
                    <a:pt x="37636" y="31647"/>
                    <a:pt x="38207" y="32040"/>
                  </a:cubicBezTo>
                  <a:close/>
                  <a:moveTo>
                    <a:pt x="63830" y="24599"/>
                  </a:moveTo>
                  <a:cubicBezTo>
                    <a:pt x="64544" y="24563"/>
                    <a:pt x="65258" y="24504"/>
                    <a:pt x="65973" y="24456"/>
                  </a:cubicBezTo>
                  <a:lnTo>
                    <a:pt x="65973" y="24361"/>
                  </a:lnTo>
                  <a:cubicBezTo>
                    <a:pt x="65258" y="24456"/>
                    <a:pt x="64520" y="24242"/>
                    <a:pt x="63830" y="24599"/>
                  </a:cubicBezTo>
                  <a:close/>
                  <a:moveTo>
                    <a:pt x="65139" y="24063"/>
                  </a:moveTo>
                  <a:lnTo>
                    <a:pt x="67080" y="24063"/>
                  </a:lnTo>
                  <a:lnTo>
                    <a:pt x="67080" y="23980"/>
                  </a:lnTo>
                  <a:cubicBezTo>
                    <a:pt x="66437" y="24051"/>
                    <a:pt x="65794" y="23789"/>
                    <a:pt x="65139" y="24063"/>
                  </a:cubicBezTo>
                  <a:close/>
                  <a:moveTo>
                    <a:pt x="84642" y="15693"/>
                  </a:moveTo>
                  <a:cubicBezTo>
                    <a:pt x="84654" y="15717"/>
                    <a:pt x="84654" y="15753"/>
                    <a:pt x="84666" y="15764"/>
                  </a:cubicBezTo>
                  <a:cubicBezTo>
                    <a:pt x="85582" y="15479"/>
                    <a:pt x="86487" y="15181"/>
                    <a:pt x="87380" y="14895"/>
                  </a:cubicBezTo>
                  <a:cubicBezTo>
                    <a:pt x="87368" y="14871"/>
                    <a:pt x="87368" y="14836"/>
                    <a:pt x="87345" y="14812"/>
                  </a:cubicBezTo>
                  <a:cubicBezTo>
                    <a:pt x="86440" y="15110"/>
                    <a:pt x="85535" y="15395"/>
                    <a:pt x="84642" y="15693"/>
                  </a:cubicBezTo>
                  <a:close/>
                  <a:moveTo>
                    <a:pt x="65342" y="33731"/>
                  </a:moveTo>
                  <a:cubicBezTo>
                    <a:pt x="65318" y="33695"/>
                    <a:pt x="65306" y="33671"/>
                    <a:pt x="65306" y="33648"/>
                  </a:cubicBezTo>
                  <a:cubicBezTo>
                    <a:pt x="64651" y="33981"/>
                    <a:pt x="63996" y="34326"/>
                    <a:pt x="63342" y="34648"/>
                  </a:cubicBezTo>
                  <a:cubicBezTo>
                    <a:pt x="63353" y="34695"/>
                    <a:pt x="63389" y="34719"/>
                    <a:pt x="63401" y="34767"/>
                  </a:cubicBezTo>
                  <a:cubicBezTo>
                    <a:pt x="64044" y="34410"/>
                    <a:pt x="64699" y="34064"/>
                    <a:pt x="65342" y="33731"/>
                  </a:cubicBezTo>
                  <a:close/>
                  <a:moveTo>
                    <a:pt x="14300" y="22241"/>
                  </a:moveTo>
                  <a:cubicBezTo>
                    <a:pt x="14288" y="22241"/>
                    <a:pt x="14288" y="22253"/>
                    <a:pt x="14276" y="22253"/>
                  </a:cubicBezTo>
                  <a:lnTo>
                    <a:pt x="15967" y="23765"/>
                  </a:lnTo>
                  <a:lnTo>
                    <a:pt x="15907" y="23825"/>
                  </a:lnTo>
                  <a:cubicBezTo>
                    <a:pt x="15359" y="23289"/>
                    <a:pt x="14835" y="22753"/>
                    <a:pt x="14300" y="22241"/>
                  </a:cubicBezTo>
                  <a:close/>
                  <a:moveTo>
                    <a:pt x="59103" y="27016"/>
                  </a:moveTo>
                  <a:lnTo>
                    <a:pt x="59103" y="26909"/>
                  </a:lnTo>
                  <a:lnTo>
                    <a:pt x="57269" y="26909"/>
                  </a:lnTo>
                  <a:cubicBezTo>
                    <a:pt x="57877" y="26921"/>
                    <a:pt x="58496" y="27206"/>
                    <a:pt x="59103" y="27016"/>
                  </a:cubicBezTo>
                  <a:close/>
                  <a:moveTo>
                    <a:pt x="62008" y="25289"/>
                  </a:moveTo>
                  <a:cubicBezTo>
                    <a:pt x="63377" y="25468"/>
                    <a:pt x="63377" y="25468"/>
                    <a:pt x="63734" y="25218"/>
                  </a:cubicBezTo>
                  <a:cubicBezTo>
                    <a:pt x="63139" y="25242"/>
                    <a:pt x="62568" y="25278"/>
                    <a:pt x="62008" y="25289"/>
                  </a:cubicBezTo>
                  <a:close/>
                  <a:moveTo>
                    <a:pt x="47006" y="30731"/>
                  </a:moveTo>
                  <a:cubicBezTo>
                    <a:pt x="46982" y="30778"/>
                    <a:pt x="46970" y="30814"/>
                    <a:pt x="46970" y="30850"/>
                  </a:cubicBezTo>
                  <a:cubicBezTo>
                    <a:pt x="47387" y="31028"/>
                    <a:pt x="47804" y="31231"/>
                    <a:pt x="48232" y="31409"/>
                  </a:cubicBezTo>
                  <a:cubicBezTo>
                    <a:pt x="48256" y="31362"/>
                    <a:pt x="48268" y="31314"/>
                    <a:pt x="48292" y="31266"/>
                  </a:cubicBezTo>
                  <a:cubicBezTo>
                    <a:pt x="47851" y="31112"/>
                    <a:pt x="47482" y="30778"/>
                    <a:pt x="47006" y="30731"/>
                  </a:cubicBezTo>
                  <a:close/>
                  <a:moveTo>
                    <a:pt x="56555" y="13514"/>
                  </a:moveTo>
                  <a:cubicBezTo>
                    <a:pt x="56555" y="13538"/>
                    <a:pt x="56555" y="13586"/>
                    <a:pt x="56567" y="13621"/>
                  </a:cubicBezTo>
                  <a:cubicBezTo>
                    <a:pt x="57246" y="13490"/>
                    <a:pt x="57912" y="13371"/>
                    <a:pt x="58579" y="13228"/>
                  </a:cubicBezTo>
                  <a:cubicBezTo>
                    <a:pt x="58579" y="13181"/>
                    <a:pt x="58567" y="13157"/>
                    <a:pt x="58567" y="13109"/>
                  </a:cubicBezTo>
                  <a:cubicBezTo>
                    <a:pt x="57877" y="13264"/>
                    <a:pt x="57222" y="13383"/>
                    <a:pt x="56555" y="13514"/>
                  </a:cubicBezTo>
                  <a:close/>
                  <a:moveTo>
                    <a:pt x="16252" y="22908"/>
                  </a:moveTo>
                  <a:lnTo>
                    <a:pt x="16181" y="22980"/>
                  </a:lnTo>
                  <a:cubicBezTo>
                    <a:pt x="16729" y="23503"/>
                    <a:pt x="17276" y="24039"/>
                    <a:pt x="17836" y="24563"/>
                  </a:cubicBezTo>
                  <a:lnTo>
                    <a:pt x="17907" y="24480"/>
                  </a:lnTo>
                  <a:cubicBezTo>
                    <a:pt x="17360" y="23968"/>
                    <a:pt x="16800" y="23432"/>
                    <a:pt x="16252" y="22908"/>
                  </a:cubicBezTo>
                  <a:close/>
                  <a:moveTo>
                    <a:pt x="46173" y="32147"/>
                  </a:moveTo>
                  <a:cubicBezTo>
                    <a:pt x="46185" y="32100"/>
                    <a:pt x="46197" y="32052"/>
                    <a:pt x="46208" y="32028"/>
                  </a:cubicBezTo>
                  <a:cubicBezTo>
                    <a:pt x="45756" y="31838"/>
                    <a:pt x="45304" y="31659"/>
                    <a:pt x="44839" y="31457"/>
                  </a:cubicBezTo>
                  <a:cubicBezTo>
                    <a:pt x="44827" y="31504"/>
                    <a:pt x="44815" y="31540"/>
                    <a:pt x="44803" y="31588"/>
                  </a:cubicBezTo>
                  <a:cubicBezTo>
                    <a:pt x="45256" y="31731"/>
                    <a:pt x="45649" y="32088"/>
                    <a:pt x="46173" y="32147"/>
                  </a:cubicBezTo>
                  <a:close/>
                  <a:moveTo>
                    <a:pt x="45958" y="31064"/>
                  </a:moveTo>
                  <a:cubicBezTo>
                    <a:pt x="45946" y="31112"/>
                    <a:pt x="45911" y="31147"/>
                    <a:pt x="45899" y="31207"/>
                  </a:cubicBezTo>
                  <a:cubicBezTo>
                    <a:pt x="46351" y="31385"/>
                    <a:pt x="46792" y="31588"/>
                    <a:pt x="47220" y="31766"/>
                  </a:cubicBezTo>
                  <a:cubicBezTo>
                    <a:pt x="47244" y="31719"/>
                    <a:pt x="47256" y="31671"/>
                    <a:pt x="47268" y="31647"/>
                  </a:cubicBezTo>
                  <a:cubicBezTo>
                    <a:pt x="46839" y="31445"/>
                    <a:pt x="46411" y="31254"/>
                    <a:pt x="45958" y="31064"/>
                  </a:cubicBezTo>
                  <a:close/>
                  <a:moveTo>
                    <a:pt x="10454" y="37636"/>
                  </a:moveTo>
                  <a:cubicBezTo>
                    <a:pt x="10418" y="37660"/>
                    <a:pt x="10406" y="37672"/>
                    <a:pt x="10371" y="37696"/>
                  </a:cubicBezTo>
                  <a:cubicBezTo>
                    <a:pt x="10811" y="38267"/>
                    <a:pt x="11240" y="38827"/>
                    <a:pt x="11656" y="39398"/>
                  </a:cubicBezTo>
                  <a:cubicBezTo>
                    <a:pt x="11680" y="39374"/>
                    <a:pt x="11704" y="39363"/>
                    <a:pt x="11728" y="39339"/>
                  </a:cubicBezTo>
                  <a:cubicBezTo>
                    <a:pt x="11311" y="38767"/>
                    <a:pt x="10883" y="38208"/>
                    <a:pt x="10454" y="37636"/>
                  </a:cubicBezTo>
                  <a:close/>
                  <a:moveTo>
                    <a:pt x="60710" y="34981"/>
                  </a:moveTo>
                  <a:cubicBezTo>
                    <a:pt x="60698" y="34945"/>
                    <a:pt x="60675" y="34933"/>
                    <a:pt x="60663" y="34898"/>
                  </a:cubicBezTo>
                  <a:cubicBezTo>
                    <a:pt x="60365" y="35136"/>
                    <a:pt x="59782" y="34933"/>
                    <a:pt x="59686" y="35541"/>
                  </a:cubicBezTo>
                  <a:cubicBezTo>
                    <a:pt x="60020" y="35362"/>
                    <a:pt x="60365" y="35172"/>
                    <a:pt x="60710" y="34981"/>
                  </a:cubicBezTo>
                  <a:close/>
                  <a:moveTo>
                    <a:pt x="11466" y="24111"/>
                  </a:moveTo>
                  <a:cubicBezTo>
                    <a:pt x="11192" y="23527"/>
                    <a:pt x="10835" y="23015"/>
                    <a:pt x="10490" y="22491"/>
                  </a:cubicBezTo>
                  <a:cubicBezTo>
                    <a:pt x="10466" y="22515"/>
                    <a:pt x="10418" y="22539"/>
                    <a:pt x="10394" y="22563"/>
                  </a:cubicBezTo>
                  <a:cubicBezTo>
                    <a:pt x="10752" y="23075"/>
                    <a:pt x="11109" y="23587"/>
                    <a:pt x="11466" y="24111"/>
                  </a:cubicBezTo>
                  <a:close/>
                  <a:moveTo>
                    <a:pt x="72259" y="21658"/>
                  </a:moveTo>
                  <a:cubicBezTo>
                    <a:pt x="72736" y="21670"/>
                    <a:pt x="73236" y="21849"/>
                    <a:pt x="73736" y="21658"/>
                  </a:cubicBezTo>
                  <a:close/>
                  <a:moveTo>
                    <a:pt x="73914" y="21027"/>
                  </a:moveTo>
                  <a:lnTo>
                    <a:pt x="73914" y="21110"/>
                  </a:lnTo>
                  <a:lnTo>
                    <a:pt x="75295" y="21110"/>
                  </a:lnTo>
                  <a:lnTo>
                    <a:pt x="75295" y="21027"/>
                  </a:lnTo>
                  <a:close/>
                  <a:moveTo>
                    <a:pt x="60794" y="25551"/>
                  </a:moveTo>
                  <a:lnTo>
                    <a:pt x="60794" y="25694"/>
                  </a:lnTo>
                  <a:lnTo>
                    <a:pt x="62437" y="25694"/>
                  </a:lnTo>
                  <a:lnTo>
                    <a:pt x="62437" y="25659"/>
                  </a:lnTo>
                  <a:cubicBezTo>
                    <a:pt x="61901" y="25635"/>
                    <a:pt x="61353" y="25599"/>
                    <a:pt x="60794" y="25551"/>
                  </a:cubicBezTo>
                  <a:close/>
                  <a:moveTo>
                    <a:pt x="48733" y="31207"/>
                  </a:moveTo>
                  <a:cubicBezTo>
                    <a:pt x="48744" y="31171"/>
                    <a:pt x="48756" y="31123"/>
                    <a:pt x="48792" y="31076"/>
                  </a:cubicBezTo>
                  <a:cubicBezTo>
                    <a:pt x="48387" y="30885"/>
                    <a:pt x="47994" y="30671"/>
                    <a:pt x="47578" y="30528"/>
                  </a:cubicBezTo>
                  <a:cubicBezTo>
                    <a:pt x="47566" y="30576"/>
                    <a:pt x="47554" y="30600"/>
                    <a:pt x="47542" y="30647"/>
                  </a:cubicBezTo>
                  <a:cubicBezTo>
                    <a:pt x="47923" y="30838"/>
                    <a:pt x="48328" y="31028"/>
                    <a:pt x="48733" y="31207"/>
                  </a:cubicBezTo>
                  <a:close/>
                  <a:moveTo>
                    <a:pt x="8573" y="44935"/>
                  </a:moveTo>
                  <a:cubicBezTo>
                    <a:pt x="8263" y="44637"/>
                    <a:pt x="7477" y="44423"/>
                    <a:pt x="7239" y="44554"/>
                  </a:cubicBezTo>
                  <a:cubicBezTo>
                    <a:pt x="7716" y="44697"/>
                    <a:pt x="8144" y="44816"/>
                    <a:pt x="8573" y="44935"/>
                  </a:cubicBezTo>
                  <a:close/>
                  <a:moveTo>
                    <a:pt x="80796" y="19039"/>
                  </a:moveTo>
                  <a:cubicBezTo>
                    <a:pt x="80796" y="19003"/>
                    <a:pt x="80784" y="18967"/>
                    <a:pt x="80784" y="18931"/>
                  </a:cubicBezTo>
                  <a:cubicBezTo>
                    <a:pt x="80225" y="18967"/>
                    <a:pt x="79653" y="19003"/>
                    <a:pt x="79189" y="19039"/>
                  </a:cubicBezTo>
                  <a:close/>
                  <a:moveTo>
                    <a:pt x="68806" y="23325"/>
                  </a:moveTo>
                  <a:cubicBezTo>
                    <a:pt x="68806" y="23313"/>
                    <a:pt x="68806" y="23289"/>
                    <a:pt x="68818" y="23277"/>
                  </a:cubicBezTo>
                  <a:lnTo>
                    <a:pt x="67461" y="23277"/>
                  </a:lnTo>
                  <a:lnTo>
                    <a:pt x="67461" y="23325"/>
                  </a:lnTo>
                  <a:close/>
                  <a:moveTo>
                    <a:pt x="48137" y="30314"/>
                  </a:moveTo>
                  <a:cubicBezTo>
                    <a:pt x="48113" y="30361"/>
                    <a:pt x="48102" y="30397"/>
                    <a:pt x="48090" y="30433"/>
                  </a:cubicBezTo>
                  <a:cubicBezTo>
                    <a:pt x="48506" y="30611"/>
                    <a:pt x="48911" y="30814"/>
                    <a:pt x="49328" y="30992"/>
                  </a:cubicBezTo>
                  <a:cubicBezTo>
                    <a:pt x="49340" y="30945"/>
                    <a:pt x="49352" y="30897"/>
                    <a:pt x="49387" y="30873"/>
                  </a:cubicBezTo>
                  <a:cubicBezTo>
                    <a:pt x="48971" y="30671"/>
                    <a:pt x="48554" y="30492"/>
                    <a:pt x="48137" y="30314"/>
                  </a:cubicBezTo>
                  <a:close/>
                  <a:moveTo>
                    <a:pt x="60341" y="14800"/>
                  </a:moveTo>
                  <a:cubicBezTo>
                    <a:pt x="60341" y="14836"/>
                    <a:pt x="60353" y="14883"/>
                    <a:pt x="60353" y="14931"/>
                  </a:cubicBezTo>
                  <a:cubicBezTo>
                    <a:pt x="60853" y="14824"/>
                    <a:pt x="61377" y="14717"/>
                    <a:pt x="61889" y="14633"/>
                  </a:cubicBezTo>
                  <a:cubicBezTo>
                    <a:pt x="61889" y="14598"/>
                    <a:pt x="61889" y="14586"/>
                    <a:pt x="61865" y="14562"/>
                  </a:cubicBezTo>
                  <a:cubicBezTo>
                    <a:pt x="61365" y="14633"/>
                    <a:pt x="60841" y="14705"/>
                    <a:pt x="60341" y="14800"/>
                  </a:cubicBezTo>
                  <a:close/>
                  <a:moveTo>
                    <a:pt x="17848" y="39089"/>
                  </a:moveTo>
                  <a:cubicBezTo>
                    <a:pt x="17836" y="39113"/>
                    <a:pt x="17812" y="39148"/>
                    <a:pt x="17812" y="39172"/>
                  </a:cubicBezTo>
                  <a:cubicBezTo>
                    <a:pt x="18348" y="39363"/>
                    <a:pt x="18872" y="39565"/>
                    <a:pt x="19407" y="39744"/>
                  </a:cubicBezTo>
                  <a:cubicBezTo>
                    <a:pt x="19419" y="39708"/>
                    <a:pt x="19419" y="39684"/>
                    <a:pt x="19443" y="39648"/>
                  </a:cubicBezTo>
                  <a:cubicBezTo>
                    <a:pt x="18895" y="39470"/>
                    <a:pt x="18372" y="39279"/>
                    <a:pt x="17848" y="39089"/>
                  </a:cubicBezTo>
                  <a:close/>
                  <a:moveTo>
                    <a:pt x="15550" y="37660"/>
                  </a:moveTo>
                  <a:cubicBezTo>
                    <a:pt x="15574" y="37612"/>
                    <a:pt x="15586" y="37565"/>
                    <a:pt x="15586" y="37541"/>
                  </a:cubicBezTo>
                  <a:cubicBezTo>
                    <a:pt x="15074" y="37386"/>
                    <a:pt x="14585" y="37219"/>
                    <a:pt x="14085" y="37077"/>
                  </a:cubicBezTo>
                  <a:cubicBezTo>
                    <a:pt x="14062" y="37100"/>
                    <a:pt x="14062" y="37136"/>
                    <a:pt x="14050" y="37160"/>
                  </a:cubicBezTo>
                  <a:cubicBezTo>
                    <a:pt x="14562" y="37327"/>
                    <a:pt x="15062" y="37493"/>
                    <a:pt x="15550" y="37660"/>
                  </a:cubicBezTo>
                  <a:close/>
                  <a:moveTo>
                    <a:pt x="21015" y="40779"/>
                  </a:moveTo>
                  <a:cubicBezTo>
                    <a:pt x="21003" y="40791"/>
                    <a:pt x="20979" y="40827"/>
                    <a:pt x="20967" y="40839"/>
                  </a:cubicBezTo>
                  <a:cubicBezTo>
                    <a:pt x="21539" y="41065"/>
                    <a:pt x="22122" y="41279"/>
                    <a:pt x="22682" y="41506"/>
                  </a:cubicBezTo>
                  <a:cubicBezTo>
                    <a:pt x="22694" y="41482"/>
                    <a:pt x="22717" y="41446"/>
                    <a:pt x="22729" y="41410"/>
                  </a:cubicBezTo>
                  <a:cubicBezTo>
                    <a:pt x="22146" y="41196"/>
                    <a:pt x="21574" y="40994"/>
                    <a:pt x="21015" y="40779"/>
                  </a:cubicBezTo>
                  <a:close/>
                  <a:moveTo>
                    <a:pt x="2739" y="30076"/>
                  </a:moveTo>
                  <a:cubicBezTo>
                    <a:pt x="2667" y="30219"/>
                    <a:pt x="2620" y="30314"/>
                    <a:pt x="2560" y="30433"/>
                  </a:cubicBezTo>
                  <a:cubicBezTo>
                    <a:pt x="2858" y="30469"/>
                    <a:pt x="3108" y="30492"/>
                    <a:pt x="3370" y="30528"/>
                  </a:cubicBezTo>
                  <a:cubicBezTo>
                    <a:pt x="3382" y="30516"/>
                    <a:pt x="3382" y="30492"/>
                    <a:pt x="3394" y="30469"/>
                  </a:cubicBezTo>
                  <a:cubicBezTo>
                    <a:pt x="3191" y="30350"/>
                    <a:pt x="2989" y="30219"/>
                    <a:pt x="2739" y="30076"/>
                  </a:cubicBezTo>
                  <a:close/>
                  <a:moveTo>
                    <a:pt x="50721" y="30433"/>
                  </a:moveTo>
                  <a:cubicBezTo>
                    <a:pt x="50733" y="30397"/>
                    <a:pt x="50769" y="30338"/>
                    <a:pt x="50792" y="30290"/>
                  </a:cubicBezTo>
                  <a:cubicBezTo>
                    <a:pt x="50423" y="30123"/>
                    <a:pt x="50042" y="29957"/>
                    <a:pt x="49661" y="29814"/>
                  </a:cubicBezTo>
                  <a:cubicBezTo>
                    <a:pt x="49649" y="29838"/>
                    <a:pt x="49649" y="29861"/>
                    <a:pt x="49637" y="29885"/>
                  </a:cubicBezTo>
                  <a:cubicBezTo>
                    <a:pt x="49995" y="30064"/>
                    <a:pt x="50364" y="30254"/>
                    <a:pt x="50721" y="30433"/>
                  </a:cubicBezTo>
                  <a:close/>
                  <a:moveTo>
                    <a:pt x="61056" y="35422"/>
                  </a:moveTo>
                  <a:cubicBezTo>
                    <a:pt x="61067" y="35457"/>
                    <a:pt x="61079" y="35481"/>
                    <a:pt x="61115" y="35517"/>
                  </a:cubicBezTo>
                  <a:cubicBezTo>
                    <a:pt x="61567" y="35314"/>
                    <a:pt x="62020" y="35136"/>
                    <a:pt x="62484" y="34945"/>
                  </a:cubicBezTo>
                  <a:cubicBezTo>
                    <a:pt x="62460" y="34922"/>
                    <a:pt x="62449" y="34874"/>
                    <a:pt x="62437" y="34838"/>
                  </a:cubicBezTo>
                  <a:close/>
                  <a:moveTo>
                    <a:pt x="43172" y="32040"/>
                  </a:moveTo>
                  <a:cubicBezTo>
                    <a:pt x="43160" y="32076"/>
                    <a:pt x="43137" y="32100"/>
                    <a:pt x="43113" y="32135"/>
                  </a:cubicBezTo>
                  <a:cubicBezTo>
                    <a:pt x="43553" y="32326"/>
                    <a:pt x="43982" y="32516"/>
                    <a:pt x="44399" y="32731"/>
                  </a:cubicBezTo>
                  <a:cubicBezTo>
                    <a:pt x="44411" y="32695"/>
                    <a:pt x="44422" y="32659"/>
                    <a:pt x="44446" y="32624"/>
                  </a:cubicBezTo>
                  <a:cubicBezTo>
                    <a:pt x="44030" y="32421"/>
                    <a:pt x="43589" y="32219"/>
                    <a:pt x="43172" y="32040"/>
                  </a:cubicBezTo>
                  <a:close/>
                  <a:moveTo>
                    <a:pt x="53436" y="28337"/>
                  </a:moveTo>
                  <a:cubicBezTo>
                    <a:pt x="53436" y="28373"/>
                    <a:pt x="53436" y="28397"/>
                    <a:pt x="53412" y="28433"/>
                  </a:cubicBezTo>
                  <a:cubicBezTo>
                    <a:pt x="53936" y="28504"/>
                    <a:pt x="54436" y="28576"/>
                    <a:pt x="54960" y="28671"/>
                  </a:cubicBezTo>
                  <a:cubicBezTo>
                    <a:pt x="54960" y="28635"/>
                    <a:pt x="54983" y="28611"/>
                    <a:pt x="54983" y="28564"/>
                  </a:cubicBezTo>
                  <a:cubicBezTo>
                    <a:pt x="54459" y="28468"/>
                    <a:pt x="53936" y="28409"/>
                    <a:pt x="53436" y="28337"/>
                  </a:cubicBezTo>
                  <a:close/>
                  <a:moveTo>
                    <a:pt x="19348" y="54472"/>
                  </a:moveTo>
                  <a:cubicBezTo>
                    <a:pt x="19348" y="54507"/>
                    <a:pt x="19360" y="54531"/>
                    <a:pt x="19360" y="54567"/>
                  </a:cubicBezTo>
                  <a:cubicBezTo>
                    <a:pt x="19884" y="54483"/>
                    <a:pt x="20408" y="54424"/>
                    <a:pt x="20931" y="54353"/>
                  </a:cubicBezTo>
                  <a:cubicBezTo>
                    <a:pt x="20931" y="54329"/>
                    <a:pt x="20908" y="54281"/>
                    <a:pt x="20908" y="54245"/>
                  </a:cubicBezTo>
                  <a:cubicBezTo>
                    <a:pt x="20384" y="54341"/>
                    <a:pt x="19872" y="54400"/>
                    <a:pt x="19348" y="54472"/>
                  </a:cubicBezTo>
                  <a:close/>
                  <a:moveTo>
                    <a:pt x="19741" y="48376"/>
                  </a:moveTo>
                  <a:cubicBezTo>
                    <a:pt x="19812" y="47995"/>
                    <a:pt x="19574" y="47852"/>
                    <a:pt x="19443" y="47661"/>
                  </a:cubicBezTo>
                  <a:cubicBezTo>
                    <a:pt x="19407" y="47614"/>
                    <a:pt x="19288" y="47625"/>
                    <a:pt x="19146" y="47602"/>
                  </a:cubicBezTo>
                  <a:cubicBezTo>
                    <a:pt x="19360" y="47876"/>
                    <a:pt x="19527" y="48090"/>
                    <a:pt x="19741" y="48376"/>
                  </a:cubicBezTo>
                  <a:close/>
                  <a:moveTo>
                    <a:pt x="16669" y="38291"/>
                  </a:moveTo>
                  <a:cubicBezTo>
                    <a:pt x="16681" y="38267"/>
                    <a:pt x="16705" y="38220"/>
                    <a:pt x="16717" y="38196"/>
                  </a:cubicBezTo>
                  <a:cubicBezTo>
                    <a:pt x="16264" y="38053"/>
                    <a:pt x="15800" y="37910"/>
                    <a:pt x="15359" y="37779"/>
                  </a:cubicBezTo>
                  <a:cubicBezTo>
                    <a:pt x="15347" y="37803"/>
                    <a:pt x="15347" y="37839"/>
                    <a:pt x="15324" y="37862"/>
                  </a:cubicBezTo>
                  <a:cubicBezTo>
                    <a:pt x="15776" y="37993"/>
                    <a:pt x="16217" y="38148"/>
                    <a:pt x="16669" y="38291"/>
                  </a:cubicBezTo>
                  <a:close/>
                  <a:moveTo>
                    <a:pt x="55614" y="48102"/>
                  </a:moveTo>
                  <a:cubicBezTo>
                    <a:pt x="55317" y="48137"/>
                    <a:pt x="55043" y="48161"/>
                    <a:pt x="54745" y="48197"/>
                  </a:cubicBezTo>
                  <a:cubicBezTo>
                    <a:pt x="54829" y="48399"/>
                    <a:pt x="55281" y="48387"/>
                    <a:pt x="55614" y="48102"/>
                  </a:cubicBezTo>
                  <a:close/>
                  <a:moveTo>
                    <a:pt x="43160" y="33040"/>
                  </a:moveTo>
                  <a:cubicBezTo>
                    <a:pt x="43172" y="32993"/>
                    <a:pt x="43196" y="32945"/>
                    <a:pt x="43220" y="32909"/>
                  </a:cubicBezTo>
                  <a:cubicBezTo>
                    <a:pt x="42851" y="32731"/>
                    <a:pt x="42482" y="32564"/>
                    <a:pt x="42101" y="32386"/>
                  </a:cubicBezTo>
                  <a:cubicBezTo>
                    <a:pt x="42089" y="32421"/>
                    <a:pt x="42077" y="32457"/>
                    <a:pt x="42065" y="32493"/>
                  </a:cubicBezTo>
                  <a:cubicBezTo>
                    <a:pt x="42434" y="32683"/>
                    <a:pt x="42803" y="32862"/>
                    <a:pt x="43160" y="33040"/>
                  </a:cubicBezTo>
                  <a:close/>
                  <a:moveTo>
                    <a:pt x="54757" y="27802"/>
                  </a:moveTo>
                  <a:lnTo>
                    <a:pt x="54757" y="27921"/>
                  </a:lnTo>
                  <a:lnTo>
                    <a:pt x="56138" y="28016"/>
                  </a:lnTo>
                  <a:lnTo>
                    <a:pt x="56138" y="27968"/>
                  </a:lnTo>
                  <a:cubicBezTo>
                    <a:pt x="55674" y="27909"/>
                    <a:pt x="55221" y="27861"/>
                    <a:pt x="54757" y="27802"/>
                  </a:cubicBezTo>
                  <a:close/>
                  <a:moveTo>
                    <a:pt x="19003" y="50459"/>
                  </a:moveTo>
                  <a:cubicBezTo>
                    <a:pt x="19038" y="50423"/>
                    <a:pt x="19086" y="50400"/>
                    <a:pt x="19110" y="50364"/>
                  </a:cubicBezTo>
                  <a:cubicBezTo>
                    <a:pt x="18872" y="50054"/>
                    <a:pt x="18634" y="49757"/>
                    <a:pt x="18395" y="49435"/>
                  </a:cubicBezTo>
                  <a:cubicBezTo>
                    <a:pt x="18384" y="49459"/>
                    <a:pt x="18348" y="49471"/>
                    <a:pt x="18336" y="49483"/>
                  </a:cubicBezTo>
                  <a:cubicBezTo>
                    <a:pt x="18562" y="49816"/>
                    <a:pt x="18788" y="50138"/>
                    <a:pt x="19003" y="50459"/>
                  </a:cubicBezTo>
                  <a:close/>
                  <a:moveTo>
                    <a:pt x="34040" y="62282"/>
                  </a:moveTo>
                  <a:cubicBezTo>
                    <a:pt x="34052" y="62282"/>
                    <a:pt x="34064" y="62270"/>
                    <a:pt x="34076" y="62270"/>
                  </a:cubicBezTo>
                  <a:lnTo>
                    <a:pt x="34076" y="60425"/>
                  </a:lnTo>
                  <a:lnTo>
                    <a:pt x="34040" y="60425"/>
                  </a:lnTo>
                  <a:close/>
                  <a:moveTo>
                    <a:pt x="46494" y="30897"/>
                  </a:moveTo>
                  <a:cubicBezTo>
                    <a:pt x="46482" y="30933"/>
                    <a:pt x="46470" y="30957"/>
                    <a:pt x="46447" y="31004"/>
                  </a:cubicBezTo>
                  <a:cubicBezTo>
                    <a:pt x="46863" y="31183"/>
                    <a:pt x="47268" y="31362"/>
                    <a:pt x="47685" y="31552"/>
                  </a:cubicBezTo>
                  <a:cubicBezTo>
                    <a:pt x="47697" y="31528"/>
                    <a:pt x="47697" y="31493"/>
                    <a:pt x="47721" y="31481"/>
                  </a:cubicBezTo>
                  <a:cubicBezTo>
                    <a:pt x="47316" y="31290"/>
                    <a:pt x="46911" y="31088"/>
                    <a:pt x="46494" y="30897"/>
                  </a:cubicBezTo>
                  <a:close/>
                  <a:moveTo>
                    <a:pt x="3394" y="34207"/>
                  </a:moveTo>
                  <a:cubicBezTo>
                    <a:pt x="3346" y="34445"/>
                    <a:pt x="3310" y="34636"/>
                    <a:pt x="3274" y="34838"/>
                  </a:cubicBezTo>
                  <a:cubicBezTo>
                    <a:pt x="3215" y="35231"/>
                    <a:pt x="3215" y="35231"/>
                    <a:pt x="3394" y="35350"/>
                  </a:cubicBezTo>
                  <a:close/>
                  <a:moveTo>
                    <a:pt x="4751" y="40196"/>
                  </a:moveTo>
                  <a:cubicBezTo>
                    <a:pt x="5013" y="40232"/>
                    <a:pt x="5227" y="40244"/>
                    <a:pt x="5489" y="40256"/>
                  </a:cubicBezTo>
                  <a:cubicBezTo>
                    <a:pt x="5358" y="40077"/>
                    <a:pt x="5275" y="39982"/>
                    <a:pt x="5179" y="39863"/>
                  </a:cubicBezTo>
                  <a:cubicBezTo>
                    <a:pt x="5037" y="39982"/>
                    <a:pt x="4929" y="40065"/>
                    <a:pt x="4751" y="40196"/>
                  </a:cubicBezTo>
                  <a:close/>
                  <a:moveTo>
                    <a:pt x="48649" y="30159"/>
                  </a:moveTo>
                  <a:cubicBezTo>
                    <a:pt x="48637" y="30183"/>
                    <a:pt x="48625" y="30195"/>
                    <a:pt x="48613" y="30230"/>
                  </a:cubicBezTo>
                  <a:cubicBezTo>
                    <a:pt x="49030" y="30409"/>
                    <a:pt x="49447" y="30588"/>
                    <a:pt x="49864" y="30754"/>
                  </a:cubicBezTo>
                  <a:cubicBezTo>
                    <a:pt x="49876" y="30719"/>
                    <a:pt x="49887" y="30695"/>
                    <a:pt x="49887" y="30659"/>
                  </a:cubicBezTo>
                  <a:cubicBezTo>
                    <a:pt x="49471" y="30492"/>
                    <a:pt x="49054" y="30338"/>
                    <a:pt x="48649" y="30159"/>
                  </a:cubicBezTo>
                  <a:close/>
                  <a:moveTo>
                    <a:pt x="12609" y="36207"/>
                  </a:moveTo>
                  <a:cubicBezTo>
                    <a:pt x="12621" y="36184"/>
                    <a:pt x="12621" y="36148"/>
                    <a:pt x="12633" y="36112"/>
                  </a:cubicBezTo>
                  <a:lnTo>
                    <a:pt x="11526" y="35755"/>
                  </a:lnTo>
                  <a:cubicBezTo>
                    <a:pt x="11502" y="35779"/>
                    <a:pt x="11502" y="35815"/>
                    <a:pt x="11490" y="35850"/>
                  </a:cubicBezTo>
                  <a:close/>
                  <a:moveTo>
                    <a:pt x="3203" y="33278"/>
                  </a:moveTo>
                  <a:cubicBezTo>
                    <a:pt x="3144" y="33278"/>
                    <a:pt x="3096" y="33267"/>
                    <a:pt x="3036" y="33267"/>
                  </a:cubicBezTo>
                  <a:cubicBezTo>
                    <a:pt x="3013" y="33612"/>
                    <a:pt x="2965" y="33969"/>
                    <a:pt x="2929" y="34302"/>
                  </a:cubicBezTo>
                  <a:lnTo>
                    <a:pt x="2989" y="34302"/>
                  </a:lnTo>
                  <a:cubicBezTo>
                    <a:pt x="3048" y="33981"/>
                    <a:pt x="3132" y="33636"/>
                    <a:pt x="3203" y="33278"/>
                  </a:cubicBezTo>
                  <a:close/>
                  <a:moveTo>
                    <a:pt x="3132" y="32957"/>
                  </a:moveTo>
                  <a:cubicBezTo>
                    <a:pt x="3167" y="32969"/>
                    <a:pt x="3215" y="32969"/>
                    <a:pt x="3263" y="32981"/>
                  </a:cubicBezTo>
                  <a:cubicBezTo>
                    <a:pt x="3310" y="32636"/>
                    <a:pt x="3346" y="32314"/>
                    <a:pt x="3394" y="31969"/>
                  </a:cubicBezTo>
                  <a:cubicBezTo>
                    <a:pt x="3370" y="31969"/>
                    <a:pt x="3346" y="31969"/>
                    <a:pt x="3322" y="31957"/>
                  </a:cubicBezTo>
                  <a:cubicBezTo>
                    <a:pt x="3263" y="32302"/>
                    <a:pt x="3191" y="32624"/>
                    <a:pt x="3132" y="32957"/>
                  </a:cubicBezTo>
                  <a:close/>
                  <a:moveTo>
                    <a:pt x="79701" y="19420"/>
                  </a:moveTo>
                  <a:lnTo>
                    <a:pt x="79701" y="19396"/>
                  </a:lnTo>
                  <a:lnTo>
                    <a:pt x="78177" y="19396"/>
                  </a:lnTo>
                  <a:lnTo>
                    <a:pt x="78177" y="19420"/>
                  </a:lnTo>
                  <a:close/>
                  <a:moveTo>
                    <a:pt x="40339" y="41958"/>
                  </a:moveTo>
                  <a:cubicBezTo>
                    <a:pt x="40315" y="41922"/>
                    <a:pt x="40315" y="41910"/>
                    <a:pt x="40303" y="41875"/>
                  </a:cubicBezTo>
                  <a:cubicBezTo>
                    <a:pt x="39910" y="42041"/>
                    <a:pt x="39541" y="42220"/>
                    <a:pt x="39160" y="42387"/>
                  </a:cubicBezTo>
                  <a:lnTo>
                    <a:pt x="39196" y="42470"/>
                  </a:lnTo>
                  <a:cubicBezTo>
                    <a:pt x="39577" y="42303"/>
                    <a:pt x="39958" y="42137"/>
                    <a:pt x="40339" y="41958"/>
                  </a:cubicBezTo>
                  <a:close/>
                  <a:moveTo>
                    <a:pt x="78927" y="19705"/>
                  </a:moveTo>
                  <a:lnTo>
                    <a:pt x="78927" y="19693"/>
                  </a:lnTo>
                  <a:lnTo>
                    <a:pt x="77379" y="19693"/>
                  </a:lnTo>
                  <a:lnTo>
                    <a:pt x="77379" y="19705"/>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6" name="Google Shape;3716;p61"/>
            <p:cNvSpPr/>
            <p:nvPr/>
          </p:nvSpPr>
          <p:spPr>
            <a:xfrm>
              <a:off x="1903200" y="1561325"/>
              <a:ext cx="1328775" cy="450975"/>
            </a:xfrm>
            <a:custGeom>
              <a:rect b="b" l="l" r="r" t="t"/>
              <a:pathLst>
                <a:path extrusionOk="0" h="18039" w="53151">
                  <a:moveTo>
                    <a:pt x="53150" y="108"/>
                  </a:moveTo>
                  <a:cubicBezTo>
                    <a:pt x="52983" y="179"/>
                    <a:pt x="52817" y="275"/>
                    <a:pt x="52638" y="334"/>
                  </a:cubicBezTo>
                  <a:cubicBezTo>
                    <a:pt x="50947" y="953"/>
                    <a:pt x="49233" y="1537"/>
                    <a:pt x="47530" y="2192"/>
                  </a:cubicBezTo>
                  <a:cubicBezTo>
                    <a:pt x="44470" y="3370"/>
                    <a:pt x="41458" y="4704"/>
                    <a:pt x="38351" y="5763"/>
                  </a:cubicBezTo>
                  <a:cubicBezTo>
                    <a:pt x="30528" y="8395"/>
                    <a:pt x="22694" y="11038"/>
                    <a:pt x="14764" y="13336"/>
                  </a:cubicBezTo>
                  <a:cubicBezTo>
                    <a:pt x="10204" y="14657"/>
                    <a:pt x="5727" y="16241"/>
                    <a:pt x="1215" y="17705"/>
                  </a:cubicBezTo>
                  <a:cubicBezTo>
                    <a:pt x="905" y="17801"/>
                    <a:pt x="596" y="17896"/>
                    <a:pt x="298" y="18003"/>
                  </a:cubicBezTo>
                  <a:cubicBezTo>
                    <a:pt x="203" y="18027"/>
                    <a:pt x="120" y="18027"/>
                    <a:pt x="24" y="18039"/>
                  </a:cubicBezTo>
                  <a:cubicBezTo>
                    <a:pt x="12" y="18015"/>
                    <a:pt x="1" y="17967"/>
                    <a:pt x="1" y="17944"/>
                  </a:cubicBezTo>
                  <a:cubicBezTo>
                    <a:pt x="72" y="17896"/>
                    <a:pt x="167" y="17836"/>
                    <a:pt x="239" y="17801"/>
                  </a:cubicBezTo>
                  <a:cubicBezTo>
                    <a:pt x="5346" y="16158"/>
                    <a:pt x="10419" y="14384"/>
                    <a:pt x="15562" y="12848"/>
                  </a:cubicBezTo>
                  <a:cubicBezTo>
                    <a:pt x="24051" y="10324"/>
                    <a:pt x="32457" y="7549"/>
                    <a:pt x="40827" y="4668"/>
                  </a:cubicBezTo>
                  <a:cubicBezTo>
                    <a:pt x="43387" y="3775"/>
                    <a:pt x="45863" y="2644"/>
                    <a:pt x="48399" y="1656"/>
                  </a:cubicBezTo>
                  <a:cubicBezTo>
                    <a:pt x="49888" y="1072"/>
                    <a:pt x="51388" y="584"/>
                    <a:pt x="52888" y="48"/>
                  </a:cubicBezTo>
                  <a:cubicBezTo>
                    <a:pt x="52971" y="25"/>
                    <a:pt x="53055" y="25"/>
                    <a:pt x="53126" y="1"/>
                  </a:cubicBezTo>
                  <a:cubicBezTo>
                    <a:pt x="53114" y="37"/>
                    <a:pt x="53126" y="84"/>
                    <a:pt x="53150" y="10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7" name="Google Shape;3717;p61"/>
            <p:cNvSpPr/>
            <p:nvPr/>
          </p:nvSpPr>
          <p:spPr>
            <a:xfrm>
              <a:off x="1810025" y="3068950"/>
              <a:ext cx="1001650" cy="317925"/>
            </a:xfrm>
            <a:custGeom>
              <a:rect b="b" l="l" r="r" t="t"/>
              <a:pathLst>
                <a:path extrusionOk="0" h="12717" w="40066">
                  <a:moveTo>
                    <a:pt x="40042" y="12717"/>
                  </a:moveTo>
                  <a:cubicBezTo>
                    <a:pt x="39911" y="12705"/>
                    <a:pt x="39768" y="12681"/>
                    <a:pt x="39649" y="12657"/>
                  </a:cubicBezTo>
                  <a:cubicBezTo>
                    <a:pt x="36136" y="11669"/>
                    <a:pt x="32624" y="10645"/>
                    <a:pt x="29100" y="9704"/>
                  </a:cubicBezTo>
                  <a:cubicBezTo>
                    <a:pt x="24980" y="8609"/>
                    <a:pt x="20944" y="7252"/>
                    <a:pt x="16908" y="5883"/>
                  </a:cubicBezTo>
                  <a:cubicBezTo>
                    <a:pt x="11752" y="4132"/>
                    <a:pt x="6585" y="2311"/>
                    <a:pt x="1418" y="537"/>
                  </a:cubicBezTo>
                  <a:cubicBezTo>
                    <a:pt x="1061" y="418"/>
                    <a:pt x="691" y="334"/>
                    <a:pt x="322" y="227"/>
                  </a:cubicBezTo>
                  <a:cubicBezTo>
                    <a:pt x="215" y="203"/>
                    <a:pt x="108" y="156"/>
                    <a:pt x="1" y="120"/>
                  </a:cubicBezTo>
                  <a:cubicBezTo>
                    <a:pt x="1" y="84"/>
                    <a:pt x="25" y="37"/>
                    <a:pt x="25" y="1"/>
                  </a:cubicBezTo>
                  <a:cubicBezTo>
                    <a:pt x="144" y="25"/>
                    <a:pt x="263" y="1"/>
                    <a:pt x="358" y="37"/>
                  </a:cubicBezTo>
                  <a:cubicBezTo>
                    <a:pt x="1596" y="418"/>
                    <a:pt x="2847" y="799"/>
                    <a:pt x="4073" y="1215"/>
                  </a:cubicBezTo>
                  <a:cubicBezTo>
                    <a:pt x="8192" y="2608"/>
                    <a:pt x="12288" y="4049"/>
                    <a:pt x="16408" y="5454"/>
                  </a:cubicBezTo>
                  <a:cubicBezTo>
                    <a:pt x="19277" y="6430"/>
                    <a:pt x="22147" y="7430"/>
                    <a:pt x="25064" y="8311"/>
                  </a:cubicBezTo>
                  <a:cubicBezTo>
                    <a:pt x="28743" y="9431"/>
                    <a:pt x="32445" y="10407"/>
                    <a:pt x="36136" y="11467"/>
                  </a:cubicBezTo>
                  <a:cubicBezTo>
                    <a:pt x="37327" y="11812"/>
                    <a:pt x="38518" y="12145"/>
                    <a:pt x="39732" y="12491"/>
                  </a:cubicBezTo>
                  <a:cubicBezTo>
                    <a:pt x="39851" y="12526"/>
                    <a:pt x="39946" y="12562"/>
                    <a:pt x="40065" y="12610"/>
                  </a:cubicBezTo>
                  <a:cubicBezTo>
                    <a:pt x="40054" y="12621"/>
                    <a:pt x="40042" y="12669"/>
                    <a:pt x="40042" y="1271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8" name="Google Shape;3718;p61"/>
            <p:cNvSpPr/>
            <p:nvPr/>
          </p:nvSpPr>
          <p:spPr>
            <a:xfrm>
              <a:off x="2864625" y="2949900"/>
              <a:ext cx="767100" cy="417625"/>
            </a:xfrm>
            <a:custGeom>
              <a:rect b="b" l="l" r="r" t="t"/>
              <a:pathLst>
                <a:path extrusionOk="0" h="16705" w="30684">
                  <a:moveTo>
                    <a:pt x="1" y="16586"/>
                  </a:moveTo>
                  <a:cubicBezTo>
                    <a:pt x="108" y="16514"/>
                    <a:pt x="203" y="16419"/>
                    <a:pt x="322" y="16348"/>
                  </a:cubicBezTo>
                  <a:cubicBezTo>
                    <a:pt x="2275" y="15348"/>
                    <a:pt x="4251" y="14383"/>
                    <a:pt x="6180" y="13359"/>
                  </a:cubicBezTo>
                  <a:cubicBezTo>
                    <a:pt x="10859" y="10859"/>
                    <a:pt x="15538" y="8323"/>
                    <a:pt x="20194" y="5775"/>
                  </a:cubicBezTo>
                  <a:cubicBezTo>
                    <a:pt x="21599" y="5025"/>
                    <a:pt x="22908" y="4108"/>
                    <a:pt x="24290" y="3334"/>
                  </a:cubicBezTo>
                  <a:cubicBezTo>
                    <a:pt x="26337" y="2191"/>
                    <a:pt x="28445" y="1120"/>
                    <a:pt x="30528" y="24"/>
                  </a:cubicBezTo>
                  <a:cubicBezTo>
                    <a:pt x="30552" y="0"/>
                    <a:pt x="30612" y="0"/>
                    <a:pt x="30683" y="48"/>
                  </a:cubicBezTo>
                  <a:cubicBezTo>
                    <a:pt x="30588" y="108"/>
                    <a:pt x="30493" y="167"/>
                    <a:pt x="30386" y="215"/>
                  </a:cubicBezTo>
                  <a:cubicBezTo>
                    <a:pt x="28873" y="1001"/>
                    <a:pt x="27326" y="1774"/>
                    <a:pt x="25837" y="2608"/>
                  </a:cubicBezTo>
                  <a:cubicBezTo>
                    <a:pt x="24671" y="3251"/>
                    <a:pt x="23539" y="3977"/>
                    <a:pt x="22408" y="4680"/>
                  </a:cubicBezTo>
                  <a:cubicBezTo>
                    <a:pt x="19194" y="6668"/>
                    <a:pt x="15836" y="8418"/>
                    <a:pt x="12490" y="10180"/>
                  </a:cubicBezTo>
                  <a:cubicBezTo>
                    <a:pt x="10371" y="11299"/>
                    <a:pt x="8323" y="12526"/>
                    <a:pt x="6204" y="13633"/>
                  </a:cubicBezTo>
                  <a:cubicBezTo>
                    <a:pt x="4299" y="14645"/>
                    <a:pt x="2370" y="15598"/>
                    <a:pt x="441" y="16586"/>
                  </a:cubicBezTo>
                  <a:cubicBezTo>
                    <a:pt x="322" y="16645"/>
                    <a:pt x="191" y="16657"/>
                    <a:pt x="60" y="16705"/>
                  </a:cubicBezTo>
                  <a:cubicBezTo>
                    <a:pt x="48" y="16669"/>
                    <a:pt x="13" y="16633"/>
                    <a:pt x="1" y="1658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9" name="Google Shape;3719;p61"/>
            <p:cNvSpPr/>
            <p:nvPr/>
          </p:nvSpPr>
          <p:spPr>
            <a:xfrm>
              <a:off x="2095500" y="3146050"/>
              <a:ext cx="754275" cy="226250"/>
            </a:xfrm>
            <a:custGeom>
              <a:rect b="b" l="l" r="r" t="t"/>
              <a:pathLst>
                <a:path extrusionOk="0" h="9050" w="30171">
                  <a:moveTo>
                    <a:pt x="12" y="1"/>
                  </a:moveTo>
                  <a:cubicBezTo>
                    <a:pt x="71" y="1"/>
                    <a:pt x="155" y="1"/>
                    <a:pt x="214" y="12"/>
                  </a:cubicBezTo>
                  <a:cubicBezTo>
                    <a:pt x="4108" y="1167"/>
                    <a:pt x="8025" y="2310"/>
                    <a:pt x="11918" y="3465"/>
                  </a:cubicBezTo>
                  <a:cubicBezTo>
                    <a:pt x="14454" y="4227"/>
                    <a:pt x="17014" y="4894"/>
                    <a:pt x="19514" y="5775"/>
                  </a:cubicBezTo>
                  <a:cubicBezTo>
                    <a:pt x="22812" y="6942"/>
                    <a:pt x="26194" y="7871"/>
                    <a:pt x="29575" y="8811"/>
                  </a:cubicBezTo>
                  <a:cubicBezTo>
                    <a:pt x="29766" y="8871"/>
                    <a:pt x="29956" y="8906"/>
                    <a:pt x="30170" y="8966"/>
                  </a:cubicBezTo>
                  <a:cubicBezTo>
                    <a:pt x="30170" y="8990"/>
                    <a:pt x="30159" y="9026"/>
                    <a:pt x="30159" y="9049"/>
                  </a:cubicBezTo>
                  <a:cubicBezTo>
                    <a:pt x="29944" y="9026"/>
                    <a:pt x="29718" y="9002"/>
                    <a:pt x="29516" y="8942"/>
                  </a:cubicBezTo>
                  <a:cubicBezTo>
                    <a:pt x="26372" y="8168"/>
                    <a:pt x="23253" y="7335"/>
                    <a:pt x="20193" y="6251"/>
                  </a:cubicBezTo>
                  <a:cubicBezTo>
                    <a:pt x="17919" y="5454"/>
                    <a:pt x="15585" y="4835"/>
                    <a:pt x="13287" y="4120"/>
                  </a:cubicBezTo>
                  <a:cubicBezTo>
                    <a:pt x="10216" y="3168"/>
                    <a:pt x="7144" y="2179"/>
                    <a:pt x="4060" y="1227"/>
                  </a:cubicBezTo>
                  <a:cubicBezTo>
                    <a:pt x="2834" y="846"/>
                    <a:pt x="1584" y="536"/>
                    <a:pt x="345" y="191"/>
                  </a:cubicBezTo>
                  <a:cubicBezTo>
                    <a:pt x="226" y="167"/>
                    <a:pt x="119" y="108"/>
                    <a:pt x="12" y="72"/>
                  </a:cubicBezTo>
                  <a:cubicBezTo>
                    <a:pt x="0" y="48"/>
                    <a:pt x="0" y="36"/>
                    <a:pt x="1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0" name="Google Shape;3720;p61"/>
            <p:cNvSpPr/>
            <p:nvPr/>
          </p:nvSpPr>
          <p:spPr>
            <a:xfrm>
              <a:off x="2108275" y="3238025"/>
              <a:ext cx="735850" cy="215525"/>
            </a:xfrm>
            <a:custGeom>
              <a:rect b="b" l="l" r="r" t="t"/>
              <a:pathLst>
                <a:path extrusionOk="0" h="8621" w="29434">
                  <a:moveTo>
                    <a:pt x="29421" y="8621"/>
                  </a:moveTo>
                  <a:cubicBezTo>
                    <a:pt x="29326" y="8597"/>
                    <a:pt x="29231" y="8597"/>
                    <a:pt x="29136" y="8585"/>
                  </a:cubicBezTo>
                  <a:cubicBezTo>
                    <a:pt x="25135" y="7442"/>
                    <a:pt x="21135" y="6323"/>
                    <a:pt x="17122" y="5144"/>
                  </a:cubicBezTo>
                  <a:cubicBezTo>
                    <a:pt x="13003" y="3930"/>
                    <a:pt x="8895" y="2620"/>
                    <a:pt x="4787" y="1382"/>
                  </a:cubicBezTo>
                  <a:cubicBezTo>
                    <a:pt x="3287" y="941"/>
                    <a:pt x="1763" y="584"/>
                    <a:pt x="251" y="179"/>
                  </a:cubicBezTo>
                  <a:cubicBezTo>
                    <a:pt x="156" y="143"/>
                    <a:pt x="84" y="120"/>
                    <a:pt x="1" y="84"/>
                  </a:cubicBezTo>
                  <a:cubicBezTo>
                    <a:pt x="1" y="60"/>
                    <a:pt x="13" y="24"/>
                    <a:pt x="13" y="1"/>
                  </a:cubicBezTo>
                  <a:cubicBezTo>
                    <a:pt x="96" y="1"/>
                    <a:pt x="203" y="1"/>
                    <a:pt x="299" y="13"/>
                  </a:cubicBezTo>
                  <a:cubicBezTo>
                    <a:pt x="2704" y="667"/>
                    <a:pt x="5121" y="1298"/>
                    <a:pt x="7502" y="1989"/>
                  </a:cubicBezTo>
                  <a:cubicBezTo>
                    <a:pt x="12741" y="3549"/>
                    <a:pt x="17944" y="5156"/>
                    <a:pt x="23182" y="6728"/>
                  </a:cubicBezTo>
                  <a:cubicBezTo>
                    <a:pt x="25135" y="7299"/>
                    <a:pt x="27112" y="7823"/>
                    <a:pt x="29076" y="8359"/>
                  </a:cubicBezTo>
                  <a:cubicBezTo>
                    <a:pt x="29195" y="8395"/>
                    <a:pt x="29314" y="8430"/>
                    <a:pt x="29421" y="8478"/>
                  </a:cubicBezTo>
                  <a:cubicBezTo>
                    <a:pt x="29433" y="8525"/>
                    <a:pt x="29433" y="8573"/>
                    <a:pt x="29421" y="862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1" name="Google Shape;3721;p61"/>
            <p:cNvSpPr/>
            <p:nvPr/>
          </p:nvSpPr>
          <p:spPr>
            <a:xfrm>
              <a:off x="2544950" y="1598550"/>
              <a:ext cx="663200" cy="234575"/>
            </a:xfrm>
            <a:custGeom>
              <a:rect b="b" l="l" r="r" t="t"/>
              <a:pathLst>
                <a:path extrusionOk="0" h="9383" w="26528">
                  <a:moveTo>
                    <a:pt x="26528" y="0"/>
                  </a:moveTo>
                  <a:cubicBezTo>
                    <a:pt x="17848" y="3620"/>
                    <a:pt x="8966" y="6572"/>
                    <a:pt x="0" y="9382"/>
                  </a:cubicBezTo>
                  <a:cubicBezTo>
                    <a:pt x="120" y="9335"/>
                    <a:pt x="227" y="9275"/>
                    <a:pt x="346" y="9227"/>
                  </a:cubicBezTo>
                  <a:cubicBezTo>
                    <a:pt x="2703" y="8430"/>
                    <a:pt x="5049" y="7596"/>
                    <a:pt x="7430" y="6846"/>
                  </a:cubicBezTo>
                  <a:cubicBezTo>
                    <a:pt x="13324" y="5001"/>
                    <a:pt x="19062" y="2739"/>
                    <a:pt x="24837" y="560"/>
                  </a:cubicBezTo>
                  <a:cubicBezTo>
                    <a:pt x="25301" y="381"/>
                    <a:pt x="25766" y="226"/>
                    <a:pt x="26206" y="60"/>
                  </a:cubicBezTo>
                  <a:cubicBezTo>
                    <a:pt x="26313" y="36"/>
                    <a:pt x="26420" y="36"/>
                    <a:pt x="265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2" name="Google Shape;3722;p61"/>
            <p:cNvSpPr/>
            <p:nvPr/>
          </p:nvSpPr>
          <p:spPr>
            <a:xfrm>
              <a:off x="2944100" y="3136825"/>
              <a:ext cx="510225" cy="276550"/>
            </a:xfrm>
            <a:custGeom>
              <a:rect b="b" l="l" r="r" t="t"/>
              <a:pathLst>
                <a:path extrusionOk="0" h="11062" w="20409">
                  <a:moveTo>
                    <a:pt x="20408" y="0"/>
                  </a:moveTo>
                  <a:cubicBezTo>
                    <a:pt x="13729" y="3882"/>
                    <a:pt x="6954" y="7585"/>
                    <a:pt x="48" y="11061"/>
                  </a:cubicBezTo>
                  <a:cubicBezTo>
                    <a:pt x="36" y="11026"/>
                    <a:pt x="13" y="11014"/>
                    <a:pt x="1" y="1097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3" name="Google Shape;3723;p61"/>
            <p:cNvSpPr/>
            <p:nvPr/>
          </p:nvSpPr>
          <p:spPr>
            <a:xfrm>
              <a:off x="2867600" y="3208250"/>
              <a:ext cx="406025" cy="214050"/>
            </a:xfrm>
            <a:custGeom>
              <a:rect b="b" l="l" r="r" t="t"/>
              <a:pathLst>
                <a:path extrusionOk="0" h="8562" w="16241">
                  <a:moveTo>
                    <a:pt x="1" y="8562"/>
                  </a:moveTo>
                  <a:cubicBezTo>
                    <a:pt x="48" y="8443"/>
                    <a:pt x="48" y="8383"/>
                    <a:pt x="72" y="8359"/>
                  </a:cubicBezTo>
                  <a:cubicBezTo>
                    <a:pt x="5585" y="5859"/>
                    <a:pt x="10883" y="2918"/>
                    <a:pt x="16158" y="1"/>
                  </a:cubicBezTo>
                  <a:cubicBezTo>
                    <a:pt x="16193" y="25"/>
                    <a:pt x="16205" y="61"/>
                    <a:pt x="16241" y="84"/>
                  </a:cubicBezTo>
                  <a:cubicBezTo>
                    <a:pt x="16158" y="144"/>
                    <a:pt x="16098" y="227"/>
                    <a:pt x="16027" y="263"/>
                  </a:cubicBezTo>
                  <a:cubicBezTo>
                    <a:pt x="13241" y="1799"/>
                    <a:pt x="10478" y="3382"/>
                    <a:pt x="7668" y="4847"/>
                  </a:cubicBezTo>
                  <a:cubicBezTo>
                    <a:pt x="5263" y="6097"/>
                    <a:pt x="2811" y="7228"/>
                    <a:pt x="382" y="8419"/>
                  </a:cubicBezTo>
                  <a:cubicBezTo>
                    <a:pt x="298" y="8478"/>
                    <a:pt x="179" y="8502"/>
                    <a:pt x="1" y="856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4" name="Google Shape;3724;p61"/>
            <p:cNvSpPr/>
            <p:nvPr/>
          </p:nvSpPr>
          <p:spPr>
            <a:xfrm>
              <a:off x="2845275" y="3179100"/>
              <a:ext cx="420025" cy="217000"/>
            </a:xfrm>
            <a:custGeom>
              <a:rect b="b" l="l" r="r" t="t"/>
              <a:pathLst>
                <a:path extrusionOk="0" h="8680" w="16801">
                  <a:moveTo>
                    <a:pt x="16801" y="84"/>
                  </a:moveTo>
                  <a:cubicBezTo>
                    <a:pt x="11312" y="3108"/>
                    <a:pt x="5740" y="5989"/>
                    <a:pt x="72" y="8680"/>
                  </a:cubicBezTo>
                  <a:cubicBezTo>
                    <a:pt x="48" y="8632"/>
                    <a:pt x="13" y="8608"/>
                    <a:pt x="1" y="8561"/>
                  </a:cubicBezTo>
                  <a:cubicBezTo>
                    <a:pt x="60" y="8501"/>
                    <a:pt x="120" y="8442"/>
                    <a:pt x="191" y="8394"/>
                  </a:cubicBezTo>
                  <a:cubicBezTo>
                    <a:pt x="2680" y="7180"/>
                    <a:pt x="5192" y="6001"/>
                    <a:pt x="7668" y="4751"/>
                  </a:cubicBezTo>
                  <a:cubicBezTo>
                    <a:pt x="9585" y="3786"/>
                    <a:pt x="11443" y="2727"/>
                    <a:pt x="13348" y="1727"/>
                  </a:cubicBezTo>
                  <a:cubicBezTo>
                    <a:pt x="14407" y="1179"/>
                    <a:pt x="15479" y="631"/>
                    <a:pt x="16539" y="95"/>
                  </a:cubicBezTo>
                  <a:cubicBezTo>
                    <a:pt x="16610" y="48"/>
                    <a:pt x="16693" y="36"/>
                    <a:pt x="16777" y="0"/>
                  </a:cubicBezTo>
                  <a:cubicBezTo>
                    <a:pt x="16777" y="24"/>
                    <a:pt x="16789" y="48"/>
                    <a:pt x="16801" y="8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5" name="Google Shape;3725;p61"/>
            <p:cNvSpPr/>
            <p:nvPr/>
          </p:nvSpPr>
          <p:spPr>
            <a:xfrm>
              <a:off x="3340575" y="3010325"/>
              <a:ext cx="411400" cy="234875"/>
            </a:xfrm>
            <a:custGeom>
              <a:rect b="b" l="l" r="r" t="t"/>
              <a:pathLst>
                <a:path extrusionOk="0" h="9395" w="16456">
                  <a:moveTo>
                    <a:pt x="1" y="9311"/>
                  </a:moveTo>
                  <a:cubicBezTo>
                    <a:pt x="60" y="9251"/>
                    <a:pt x="108" y="9192"/>
                    <a:pt x="191" y="9168"/>
                  </a:cubicBezTo>
                  <a:cubicBezTo>
                    <a:pt x="5692" y="6251"/>
                    <a:pt x="11050" y="3084"/>
                    <a:pt x="16455" y="0"/>
                  </a:cubicBezTo>
                  <a:cubicBezTo>
                    <a:pt x="11050" y="3263"/>
                    <a:pt x="5692" y="6561"/>
                    <a:pt x="48" y="9394"/>
                  </a:cubicBezTo>
                  <a:cubicBezTo>
                    <a:pt x="37" y="9359"/>
                    <a:pt x="25" y="9335"/>
                    <a:pt x="1" y="931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6" name="Google Shape;3726;p61"/>
            <p:cNvSpPr/>
            <p:nvPr/>
          </p:nvSpPr>
          <p:spPr>
            <a:xfrm>
              <a:off x="2339575" y="3263025"/>
              <a:ext cx="458400" cy="136350"/>
            </a:xfrm>
            <a:custGeom>
              <a:rect b="b" l="l" r="r" t="t"/>
              <a:pathLst>
                <a:path extrusionOk="0" h="5454" w="18336">
                  <a:moveTo>
                    <a:pt x="18336" y="5454"/>
                  </a:moveTo>
                  <a:cubicBezTo>
                    <a:pt x="18229" y="5442"/>
                    <a:pt x="18110" y="5430"/>
                    <a:pt x="18014" y="5394"/>
                  </a:cubicBezTo>
                  <a:cubicBezTo>
                    <a:pt x="13061" y="4001"/>
                    <a:pt x="8132" y="2596"/>
                    <a:pt x="3203" y="1168"/>
                  </a:cubicBezTo>
                  <a:cubicBezTo>
                    <a:pt x="2191" y="870"/>
                    <a:pt x="1203" y="489"/>
                    <a:pt x="203" y="144"/>
                  </a:cubicBezTo>
                  <a:cubicBezTo>
                    <a:pt x="131" y="120"/>
                    <a:pt x="60" y="72"/>
                    <a:pt x="0" y="1"/>
                  </a:cubicBezTo>
                  <a:cubicBezTo>
                    <a:pt x="6049" y="2037"/>
                    <a:pt x="12299" y="3406"/>
                    <a:pt x="18336" y="545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7" name="Google Shape;3727;p61"/>
            <p:cNvSpPr/>
            <p:nvPr/>
          </p:nvSpPr>
          <p:spPr>
            <a:xfrm>
              <a:off x="2906000" y="3326725"/>
              <a:ext cx="277450" cy="148250"/>
            </a:xfrm>
            <a:custGeom>
              <a:rect b="b" l="l" r="r" t="t"/>
              <a:pathLst>
                <a:path extrusionOk="0" h="5930" w="11098">
                  <a:moveTo>
                    <a:pt x="1" y="5763"/>
                  </a:moveTo>
                  <a:cubicBezTo>
                    <a:pt x="3668" y="3846"/>
                    <a:pt x="7359" y="1929"/>
                    <a:pt x="11038" y="1"/>
                  </a:cubicBezTo>
                  <a:cubicBezTo>
                    <a:pt x="11050" y="36"/>
                    <a:pt x="11085" y="60"/>
                    <a:pt x="11097" y="84"/>
                  </a:cubicBezTo>
                  <a:cubicBezTo>
                    <a:pt x="11026" y="155"/>
                    <a:pt x="10966" y="251"/>
                    <a:pt x="10871" y="298"/>
                  </a:cubicBezTo>
                  <a:cubicBezTo>
                    <a:pt x="8966" y="1334"/>
                    <a:pt x="7085" y="2358"/>
                    <a:pt x="5180" y="3370"/>
                  </a:cubicBezTo>
                  <a:cubicBezTo>
                    <a:pt x="3668" y="4156"/>
                    <a:pt x="2144" y="4930"/>
                    <a:pt x="620" y="5704"/>
                  </a:cubicBezTo>
                  <a:cubicBezTo>
                    <a:pt x="441" y="5799"/>
                    <a:pt x="251" y="5859"/>
                    <a:pt x="60" y="5930"/>
                  </a:cubicBezTo>
                  <a:cubicBezTo>
                    <a:pt x="36" y="5859"/>
                    <a:pt x="25" y="5811"/>
                    <a:pt x="1" y="576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8" name="Google Shape;3728;p61"/>
            <p:cNvSpPr/>
            <p:nvPr/>
          </p:nvSpPr>
          <p:spPr>
            <a:xfrm>
              <a:off x="2482450" y="3326125"/>
              <a:ext cx="363450" cy="113450"/>
            </a:xfrm>
            <a:custGeom>
              <a:rect b="b" l="l" r="r" t="t"/>
              <a:pathLst>
                <a:path extrusionOk="0" h="4538" w="14538">
                  <a:moveTo>
                    <a:pt x="0" y="1"/>
                  </a:moveTo>
                  <a:cubicBezTo>
                    <a:pt x="4858" y="1477"/>
                    <a:pt x="9692" y="2930"/>
                    <a:pt x="14538" y="4406"/>
                  </a:cubicBezTo>
                  <a:cubicBezTo>
                    <a:pt x="14157" y="4537"/>
                    <a:pt x="1107" y="632"/>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9" name="Google Shape;3729;p61"/>
            <p:cNvSpPr/>
            <p:nvPr/>
          </p:nvSpPr>
          <p:spPr>
            <a:xfrm>
              <a:off x="2958700" y="3403825"/>
              <a:ext cx="223250" cy="131300"/>
            </a:xfrm>
            <a:custGeom>
              <a:rect b="b" l="l" r="r" t="t"/>
              <a:pathLst>
                <a:path extrusionOk="0" h="5252" w="8930">
                  <a:moveTo>
                    <a:pt x="8930" y="0"/>
                  </a:moveTo>
                  <a:cubicBezTo>
                    <a:pt x="8739" y="441"/>
                    <a:pt x="643" y="5227"/>
                    <a:pt x="0" y="5251"/>
                  </a:cubicBezTo>
                  <a:cubicBezTo>
                    <a:pt x="48" y="5180"/>
                    <a:pt x="72" y="5120"/>
                    <a:pt x="119" y="5096"/>
                  </a:cubicBezTo>
                  <a:cubicBezTo>
                    <a:pt x="3072" y="3394"/>
                    <a:pt x="6013" y="1703"/>
                    <a:pt x="893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0" name="Google Shape;3730;p61"/>
            <p:cNvSpPr/>
            <p:nvPr/>
          </p:nvSpPr>
          <p:spPr>
            <a:xfrm>
              <a:off x="3515000" y="3033250"/>
              <a:ext cx="281625" cy="158975"/>
            </a:xfrm>
            <a:custGeom>
              <a:rect b="b" l="l" r="r" t="t"/>
              <a:pathLst>
                <a:path extrusionOk="0" h="6359" w="11265">
                  <a:moveTo>
                    <a:pt x="1" y="6156"/>
                  </a:moveTo>
                  <a:cubicBezTo>
                    <a:pt x="3894" y="4370"/>
                    <a:pt x="7549" y="2096"/>
                    <a:pt x="11264" y="0"/>
                  </a:cubicBezTo>
                  <a:cubicBezTo>
                    <a:pt x="7585" y="2203"/>
                    <a:pt x="3990" y="4548"/>
                    <a:pt x="84" y="6358"/>
                  </a:cubicBezTo>
                  <a:cubicBezTo>
                    <a:pt x="60" y="6287"/>
                    <a:pt x="25" y="6215"/>
                    <a:pt x="1" y="615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1" name="Google Shape;3731;p61"/>
            <p:cNvSpPr/>
            <p:nvPr/>
          </p:nvSpPr>
          <p:spPr>
            <a:xfrm>
              <a:off x="3035475" y="3304100"/>
              <a:ext cx="273275" cy="153325"/>
            </a:xfrm>
            <a:custGeom>
              <a:rect b="b" l="l" r="r" t="t"/>
              <a:pathLst>
                <a:path extrusionOk="0" h="6133" w="10931">
                  <a:moveTo>
                    <a:pt x="10931" y="120"/>
                  </a:moveTo>
                  <a:cubicBezTo>
                    <a:pt x="7323" y="2132"/>
                    <a:pt x="3704" y="4132"/>
                    <a:pt x="84" y="6133"/>
                  </a:cubicBezTo>
                  <a:cubicBezTo>
                    <a:pt x="60" y="6097"/>
                    <a:pt x="25" y="6025"/>
                    <a:pt x="1" y="5990"/>
                  </a:cubicBezTo>
                  <a:cubicBezTo>
                    <a:pt x="3597" y="3942"/>
                    <a:pt x="7276" y="2072"/>
                    <a:pt x="10859" y="1"/>
                  </a:cubicBezTo>
                  <a:cubicBezTo>
                    <a:pt x="10895" y="48"/>
                    <a:pt x="10907" y="84"/>
                    <a:pt x="10931" y="1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2" name="Google Shape;3732;p61"/>
            <p:cNvSpPr/>
            <p:nvPr/>
          </p:nvSpPr>
          <p:spPr>
            <a:xfrm>
              <a:off x="3334025" y="3025500"/>
              <a:ext cx="242625" cy="147675"/>
            </a:xfrm>
            <a:custGeom>
              <a:rect b="b" l="l" r="r" t="t"/>
              <a:pathLst>
                <a:path extrusionOk="0" h="5907" w="9705">
                  <a:moveTo>
                    <a:pt x="1" y="5823"/>
                  </a:moveTo>
                  <a:cubicBezTo>
                    <a:pt x="3037" y="3572"/>
                    <a:pt x="6514" y="2025"/>
                    <a:pt x="9705" y="1"/>
                  </a:cubicBezTo>
                  <a:cubicBezTo>
                    <a:pt x="9621" y="60"/>
                    <a:pt x="9550" y="155"/>
                    <a:pt x="9443" y="191"/>
                  </a:cubicBezTo>
                  <a:cubicBezTo>
                    <a:pt x="8014" y="1060"/>
                    <a:pt x="6573" y="1906"/>
                    <a:pt x="5144" y="2763"/>
                  </a:cubicBezTo>
                  <a:cubicBezTo>
                    <a:pt x="3537" y="3751"/>
                    <a:pt x="1930" y="4763"/>
                    <a:pt x="322" y="5763"/>
                  </a:cubicBezTo>
                  <a:cubicBezTo>
                    <a:pt x="227" y="5799"/>
                    <a:pt x="156" y="5870"/>
                    <a:pt x="60" y="5906"/>
                  </a:cubicBezTo>
                  <a:cubicBezTo>
                    <a:pt x="49" y="5894"/>
                    <a:pt x="25" y="5870"/>
                    <a:pt x="1" y="582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3" name="Google Shape;3733;p61"/>
            <p:cNvSpPr/>
            <p:nvPr/>
          </p:nvSpPr>
          <p:spPr>
            <a:xfrm>
              <a:off x="3827250" y="2817450"/>
              <a:ext cx="231600" cy="166700"/>
            </a:xfrm>
            <a:custGeom>
              <a:rect b="b" l="l" r="r" t="t"/>
              <a:pathLst>
                <a:path extrusionOk="0" h="6668" w="9264">
                  <a:moveTo>
                    <a:pt x="9264" y="0"/>
                  </a:moveTo>
                  <a:cubicBezTo>
                    <a:pt x="9240" y="107"/>
                    <a:pt x="9240" y="238"/>
                    <a:pt x="9168" y="322"/>
                  </a:cubicBezTo>
                  <a:cubicBezTo>
                    <a:pt x="8895" y="560"/>
                    <a:pt x="8633" y="798"/>
                    <a:pt x="8335" y="1000"/>
                  </a:cubicBezTo>
                  <a:cubicBezTo>
                    <a:pt x="5632" y="2858"/>
                    <a:pt x="2953" y="4727"/>
                    <a:pt x="263" y="6584"/>
                  </a:cubicBezTo>
                  <a:cubicBezTo>
                    <a:pt x="203" y="6632"/>
                    <a:pt x="132" y="6644"/>
                    <a:pt x="60" y="6668"/>
                  </a:cubicBezTo>
                  <a:cubicBezTo>
                    <a:pt x="36" y="6644"/>
                    <a:pt x="24" y="6632"/>
                    <a:pt x="1" y="6596"/>
                  </a:cubicBezTo>
                  <a:cubicBezTo>
                    <a:pt x="96" y="6525"/>
                    <a:pt x="191" y="6453"/>
                    <a:pt x="298" y="6370"/>
                  </a:cubicBezTo>
                  <a:cubicBezTo>
                    <a:pt x="2656" y="4739"/>
                    <a:pt x="5037" y="3120"/>
                    <a:pt x="7406" y="1476"/>
                  </a:cubicBezTo>
                  <a:cubicBezTo>
                    <a:pt x="7930" y="1119"/>
                    <a:pt x="8406" y="714"/>
                    <a:pt x="8895" y="333"/>
                  </a:cubicBezTo>
                  <a:cubicBezTo>
                    <a:pt x="9002" y="238"/>
                    <a:pt x="9073" y="119"/>
                    <a:pt x="9168" y="24"/>
                  </a:cubicBezTo>
                  <a:cubicBezTo>
                    <a:pt x="9192" y="12"/>
                    <a:pt x="9240" y="12"/>
                    <a:pt x="926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4" name="Google Shape;3734;p61"/>
            <p:cNvSpPr/>
            <p:nvPr/>
          </p:nvSpPr>
          <p:spPr>
            <a:xfrm>
              <a:off x="3735575" y="2872800"/>
              <a:ext cx="198250" cy="108675"/>
            </a:xfrm>
            <a:custGeom>
              <a:rect b="b" l="l" r="r" t="t"/>
              <a:pathLst>
                <a:path extrusionOk="0" h="4347" w="7930">
                  <a:moveTo>
                    <a:pt x="7930" y="179"/>
                  </a:moveTo>
                  <a:cubicBezTo>
                    <a:pt x="5311" y="1572"/>
                    <a:pt x="2715" y="2965"/>
                    <a:pt x="84" y="4346"/>
                  </a:cubicBezTo>
                  <a:cubicBezTo>
                    <a:pt x="60" y="4299"/>
                    <a:pt x="36" y="4251"/>
                    <a:pt x="0" y="4192"/>
                  </a:cubicBezTo>
                  <a:cubicBezTo>
                    <a:pt x="2620" y="2787"/>
                    <a:pt x="5227" y="1406"/>
                    <a:pt x="784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5" name="Google Shape;3735;p61"/>
            <p:cNvSpPr/>
            <p:nvPr/>
          </p:nvSpPr>
          <p:spPr>
            <a:xfrm>
              <a:off x="3319750" y="3060625"/>
              <a:ext cx="171175" cy="85750"/>
            </a:xfrm>
            <a:custGeom>
              <a:rect b="b" l="l" r="r" t="t"/>
              <a:pathLst>
                <a:path extrusionOk="0" h="3430" w="6847">
                  <a:moveTo>
                    <a:pt x="0" y="3287"/>
                  </a:moveTo>
                  <a:cubicBezTo>
                    <a:pt x="2227" y="2096"/>
                    <a:pt x="4430" y="834"/>
                    <a:pt x="6847" y="1"/>
                  </a:cubicBezTo>
                  <a:cubicBezTo>
                    <a:pt x="4584" y="1143"/>
                    <a:pt x="2334" y="2286"/>
                    <a:pt x="72" y="3429"/>
                  </a:cubicBezTo>
                  <a:cubicBezTo>
                    <a:pt x="60" y="3382"/>
                    <a:pt x="24" y="3334"/>
                    <a:pt x="0" y="328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6" name="Google Shape;3736;p61"/>
            <p:cNvSpPr/>
            <p:nvPr/>
          </p:nvSpPr>
          <p:spPr>
            <a:xfrm>
              <a:off x="2751225" y="3444000"/>
              <a:ext cx="164325" cy="52725"/>
            </a:xfrm>
            <a:custGeom>
              <a:rect b="b" l="l" r="r" t="t"/>
              <a:pathLst>
                <a:path extrusionOk="0" h="2109" w="6573">
                  <a:moveTo>
                    <a:pt x="24" y="1"/>
                  </a:moveTo>
                  <a:cubicBezTo>
                    <a:pt x="2215" y="656"/>
                    <a:pt x="4382" y="1310"/>
                    <a:pt x="6573" y="1989"/>
                  </a:cubicBezTo>
                  <a:lnTo>
                    <a:pt x="6573" y="2072"/>
                  </a:lnTo>
                  <a:cubicBezTo>
                    <a:pt x="6454" y="2072"/>
                    <a:pt x="6335" y="2108"/>
                    <a:pt x="6251" y="2072"/>
                  </a:cubicBezTo>
                  <a:cubicBezTo>
                    <a:pt x="4227" y="1465"/>
                    <a:pt x="2203" y="858"/>
                    <a:pt x="191" y="239"/>
                  </a:cubicBezTo>
                  <a:cubicBezTo>
                    <a:pt x="120" y="227"/>
                    <a:pt x="60" y="167"/>
                    <a:pt x="0" y="120"/>
                  </a:cubicBezTo>
                  <a:cubicBezTo>
                    <a:pt x="0" y="84"/>
                    <a:pt x="12" y="48"/>
                    <a:pt x="2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7" name="Google Shape;3737;p61"/>
            <p:cNvSpPr/>
            <p:nvPr/>
          </p:nvSpPr>
          <p:spPr>
            <a:xfrm>
              <a:off x="2114250" y="3203500"/>
              <a:ext cx="186050" cy="53900"/>
            </a:xfrm>
            <a:custGeom>
              <a:rect b="b" l="l" r="r" t="t"/>
              <a:pathLst>
                <a:path extrusionOk="0" h="2156" w="7442">
                  <a:moveTo>
                    <a:pt x="0" y="96"/>
                  </a:moveTo>
                  <a:cubicBezTo>
                    <a:pt x="631" y="0"/>
                    <a:pt x="7072" y="1786"/>
                    <a:pt x="7442" y="2156"/>
                  </a:cubicBezTo>
                  <a:cubicBezTo>
                    <a:pt x="4905" y="1453"/>
                    <a:pt x="2453" y="786"/>
                    <a:pt x="0" y="9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8" name="Google Shape;3738;p61"/>
            <p:cNvSpPr/>
            <p:nvPr/>
          </p:nvSpPr>
          <p:spPr>
            <a:xfrm>
              <a:off x="3579600" y="2998725"/>
              <a:ext cx="109275" cy="64000"/>
            </a:xfrm>
            <a:custGeom>
              <a:rect b="b" l="l" r="r" t="t"/>
              <a:pathLst>
                <a:path extrusionOk="0" h="2560" w="4371">
                  <a:moveTo>
                    <a:pt x="1" y="2477"/>
                  </a:moveTo>
                  <a:cubicBezTo>
                    <a:pt x="1429" y="1655"/>
                    <a:pt x="2858" y="845"/>
                    <a:pt x="4370" y="0"/>
                  </a:cubicBezTo>
                  <a:cubicBezTo>
                    <a:pt x="4251" y="393"/>
                    <a:pt x="572" y="2500"/>
                    <a:pt x="60" y="2560"/>
                  </a:cubicBezTo>
                  <a:cubicBezTo>
                    <a:pt x="36" y="2536"/>
                    <a:pt x="24" y="2500"/>
                    <a:pt x="1" y="247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9" name="Google Shape;3739;p61"/>
            <p:cNvSpPr/>
            <p:nvPr/>
          </p:nvSpPr>
          <p:spPr>
            <a:xfrm>
              <a:off x="3680800" y="2853750"/>
              <a:ext cx="160175" cy="90825"/>
            </a:xfrm>
            <a:custGeom>
              <a:rect b="b" l="l" r="r" t="t"/>
              <a:pathLst>
                <a:path extrusionOk="0" h="3633" w="6407">
                  <a:moveTo>
                    <a:pt x="1" y="3513"/>
                  </a:moveTo>
                  <a:cubicBezTo>
                    <a:pt x="2120" y="2334"/>
                    <a:pt x="4227" y="1167"/>
                    <a:pt x="6347" y="1"/>
                  </a:cubicBezTo>
                  <a:cubicBezTo>
                    <a:pt x="6359" y="24"/>
                    <a:pt x="6394" y="72"/>
                    <a:pt x="6406" y="96"/>
                  </a:cubicBezTo>
                  <a:cubicBezTo>
                    <a:pt x="4287" y="1275"/>
                    <a:pt x="2191" y="2453"/>
                    <a:pt x="84" y="3632"/>
                  </a:cubicBezTo>
                  <a:cubicBezTo>
                    <a:pt x="48" y="3596"/>
                    <a:pt x="36" y="3549"/>
                    <a:pt x="1" y="351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0" name="Google Shape;3740;p61"/>
            <p:cNvSpPr/>
            <p:nvPr/>
          </p:nvSpPr>
          <p:spPr>
            <a:xfrm>
              <a:off x="2343725" y="3236250"/>
              <a:ext cx="181900" cy="55075"/>
            </a:xfrm>
            <a:custGeom>
              <a:rect b="b" l="l" r="r" t="t"/>
              <a:pathLst>
                <a:path extrusionOk="0" h="2203" w="7276">
                  <a:moveTo>
                    <a:pt x="7276" y="2203"/>
                  </a:moveTo>
                  <a:cubicBezTo>
                    <a:pt x="4799" y="1679"/>
                    <a:pt x="2382" y="929"/>
                    <a:pt x="1" y="0"/>
                  </a:cubicBezTo>
                  <a:cubicBezTo>
                    <a:pt x="2442" y="738"/>
                    <a:pt x="4870" y="1465"/>
                    <a:pt x="7276" y="22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1" name="Google Shape;3741;p61"/>
            <p:cNvSpPr/>
            <p:nvPr/>
          </p:nvSpPr>
          <p:spPr>
            <a:xfrm>
              <a:off x="3684975" y="2885300"/>
              <a:ext cx="125025" cy="78025"/>
            </a:xfrm>
            <a:custGeom>
              <a:rect b="b" l="l" r="r" t="t"/>
              <a:pathLst>
                <a:path extrusionOk="0" h="3121" w="5001">
                  <a:moveTo>
                    <a:pt x="5001" y="120"/>
                  </a:moveTo>
                  <a:cubicBezTo>
                    <a:pt x="3370" y="1120"/>
                    <a:pt x="1715" y="2132"/>
                    <a:pt x="72" y="3120"/>
                  </a:cubicBezTo>
                  <a:cubicBezTo>
                    <a:pt x="48" y="3084"/>
                    <a:pt x="12" y="3037"/>
                    <a:pt x="0" y="2989"/>
                  </a:cubicBezTo>
                  <a:cubicBezTo>
                    <a:pt x="1655" y="1989"/>
                    <a:pt x="3287" y="1001"/>
                    <a:pt x="4941" y="1"/>
                  </a:cubicBezTo>
                  <a:cubicBezTo>
                    <a:pt x="4953" y="48"/>
                    <a:pt x="4977" y="84"/>
                    <a:pt x="5001" y="1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2" name="Google Shape;3742;p61"/>
            <p:cNvSpPr/>
            <p:nvPr/>
          </p:nvSpPr>
          <p:spPr>
            <a:xfrm>
              <a:off x="3719200" y="2904950"/>
              <a:ext cx="112850" cy="61950"/>
            </a:xfrm>
            <a:custGeom>
              <a:rect b="b" l="l" r="r" t="t"/>
              <a:pathLst>
                <a:path extrusionOk="0" h="2478" w="4514">
                  <a:moveTo>
                    <a:pt x="1" y="2358"/>
                  </a:moveTo>
                  <a:cubicBezTo>
                    <a:pt x="1489" y="1560"/>
                    <a:pt x="2906" y="643"/>
                    <a:pt x="4465" y="1"/>
                  </a:cubicBezTo>
                  <a:cubicBezTo>
                    <a:pt x="4477" y="36"/>
                    <a:pt x="4501" y="48"/>
                    <a:pt x="4513" y="72"/>
                  </a:cubicBezTo>
                  <a:cubicBezTo>
                    <a:pt x="3037" y="882"/>
                    <a:pt x="1560" y="1679"/>
                    <a:pt x="72" y="2477"/>
                  </a:cubicBezTo>
                  <a:cubicBezTo>
                    <a:pt x="48" y="2441"/>
                    <a:pt x="13" y="2394"/>
                    <a:pt x="1" y="235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3" name="Google Shape;3743;p61"/>
            <p:cNvSpPr/>
            <p:nvPr/>
          </p:nvSpPr>
          <p:spPr>
            <a:xfrm>
              <a:off x="2320225" y="3322850"/>
              <a:ext cx="154500" cy="49450"/>
            </a:xfrm>
            <a:custGeom>
              <a:rect b="b" l="l" r="r" t="t"/>
              <a:pathLst>
                <a:path extrusionOk="0" h="1978" w="6180">
                  <a:moveTo>
                    <a:pt x="24" y="1"/>
                  </a:moveTo>
                  <a:cubicBezTo>
                    <a:pt x="2084" y="656"/>
                    <a:pt x="4120" y="1322"/>
                    <a:pt x="6180" y="1977"/>
                  </a:cubicBezTo>
                  <a:cubicBezTo>
                    <a:pt x="4048" y="1596"/>
                    <a:pt x="2048" y="727"/>
                    <a:pt x="0" y="108"/>
                  </a:cubicBezTo>
                  <a:cubicBezTo>
                    <a:pt x="0" y="60"/>
                    <a:pt x="12" y="25"/>
                    <a:pt x="2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4" name="Google Shape;3744;p61"/>
            <p:cNvSpPr/>
            <p:nvPr/>
          </p:nvSpPr>
          <p:spPr>
            <a:xfrm>
              <a:off x="3051250" y="3402925"/>
              <a:ext cx="109275" cy="66400"/>
            </a:xfrm>
            <a:custGeom>
              <a:rect b="b" l="l" r="r" t="t"/>
              <a:pathLst>
                <a:path extrusionOk="0" h="2656" w="4371">
                  <a:moveTo>
                    <a:pt x="4371" y="120"/>
                  </a:moveTo>
                  <a:lnTo>
                    <a:pt x="84" y="2656"/>
                  </a:lnTo>
                  <a:cubicBezTo>
                    <a:pt x="49" y="2620"/>
                    <a:pt x="37" y="2572"/>
                    <a:pt x="1" y="2525"/>
                  </a:cubicBezTo>
                  <a:cubicBezTo>
                    <a:pt x="1430" y="1679"/>
                    <a:pt x="2858" y="834"/>
                    <a:pt x="4287" y="1"/>
                  </a:cubicBezTo>
                  <a:cubicBezTo>
                    <a:pt x="4311" y="36"/>
                    <a:pt x="4335" y="84"/>
                    <a:pt x="4371" y="1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5" name="Google Shape;3745;p61"/>
            <p:cNvSpPr/>
            <p:nvPr/>
          </p:nvSpPr>
          <p:spPr>
            <a:xfrm>
              <a:off x="3084600" y="1635450"/>
              <a:ext cx="124150" cy="49425"/>
            </a:xfrm>
            <a:custGeom>
              <a:rect b="b" l="l" r="r" t="t"/>
              <a:pathLst>
                <a:path extrusionOk="0" h="1977" w="4966">
                  <a:moveTo>
                    <a:pt x="4965" y="120"/>
                  </a:moveTo>
                  <a:cubicBezTo>
                    <a:pt x="3334" y="751"/>
                    <a:pt x="1679" y="1358"/>
                    <a:pt x="36" y="1977"/>
                  </a:cubicBezTo>
                  <a:cubicBezTo>
                    <a:pt x="24" y="1941"/>
                    <a:pt x="12" y="1905"/>
                    <a:pt x="0" y="1858"/>
                  </a:cubicBezTo>
                  <a:cubicBezTo>
                    <a:pt x="1632" y="1239"/>
                    <a:pt x="3287" y="632"/>
                    <a:pt x="4918" y="0"/>
                  </a:cubicBezTo>
                  <a:cubicBezTo>
                    <a:pt x="4942" y="48"/>
                    <a:pt x="4953" y="72"/>
                    <a:pt x="4965" y="1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6" name="Google Shape;3746;p61"/>
            <p:cNvSpPr/>
            <p:nvPr/>
          </p:nvSpPr>
          <p:spPr>
            <a:xfrm>
              <a:off x="2900050" y="3343400"/>
              <a:ext cx="86350" cy="48250"/>
            </a:xfrm>
            <a:custGeom>
              <a:rect b="b" l="l" r="r" t="t"/>
              <a:pathLst>
                <a:path extrusionOk="0" h="1930" w="3454">
                  <a:moveTo>
                    <a:pt x="3453" y="131"/>
                  </a:moveTo>
                  <a:cubicBezTo>
                    <a:pt x="2334" y="727"/>
                    <a:pt x="1203" y="1334"/>
                    <a:pt x="72" y="1929"/>
                  </a:cubicBezTo>
                  <a:cubicBezTo>
                    <a:pt x="36" y="1882"/>
                    <a:pt x="24" y="1846"/>
                    <a:pt x="1" y="1798"/>
                  </a:cubicBezTo>
                  <a:cubicBezTo>
                    <a:pt x="1132" y="1203"/>
                    <a:pt x="2239" y="596"/>
                    <a:pt x="3370" y="0"/>
                  </a:cubicBezTo>
                  <a:cubicBezTo>
                    <a:pt x="3406" y="36"/>
                    <a:pt x="3430" y="84"/>
                    <a:pt x="3453" y="13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7" name="Google Shape;3747;p61"/>
            <p:cNvSpPr/>
            <p:nvPr/>
          </p:nvSpPr>
          <p:spPr>
            <a:xfrm>
              <a:off x="3356350" y="3205275"/>
              <a:ext cx="84875" cy="51225"/>
            </a:xfrm>
            <a:custGeom>
              <a:rect b="b" l="l" r="r" t="t"/>
              <a:pathLst>
                <a:path extrusionOk="0" h="2049" w="3395">
                  <a:moveTo>
                    <a:pt x="1" y="1954"/>
                  </a:moveTo>
                  <a:cubicBezTo>
                    <a:pt x="1120" y="1311"/>
                    <a:pt x="2227" y="656"/>
                    <a:pt x="3335" y="1"/>
                  </a:cubicBezTo>
                  <a:cubicBezTo>
                    <a:pt x="3358" y="25"/>
                    <a:pt x="3382" y="72"/>
                    <a:pt x="3394" y="108"/>
                  </a:cubicBezTo>
                  <a:cubicBezTo>
                    <a:pt x="2311" y="787"/>
                    <a:pt x="1192" y="1418"/>
                    <a:pt x="60" y="2049"/>
                  </a:cubicBezTo>
                  <a:cubicBezTo>
                    <a:pt x="49" y="2025"/>
                    <a:pt x="37" y="1977"/>
                    <a:pt x="1" y="195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8" name="Google Shape;3748;p61"/>
            <p:cNvSpPr/>
            <p:nvPr/>
          </p:nvSpPr>
          <p:spPr>
            <a:xfrm>
              <a:off x="3263200" y="3260650"/>
              <a:ext cx="72350" cy="41700"/>
            </a:xfrm>
            <a:custGeom>
              <a:rect b="b" l="l" r="r" t="t"/>
              <a:pathLst>
                <a:path extrusionOk="0" h="1668" w="2894">
                  <a:moveTo>
                    <a:pt x="0" y="1608"/>
                  </a:moveTo>
                  <a:cubicBezTo>
                    <a:pt x="929" y="1084"/>
                    <a:pt x="1870" y="572"/>
                    <a:pt x="2893" y="0"/>
                  </a:cubicBezTo>
                  <a:cubicBezTo>
                    <a:pt x="2739" y="346"/>
                    <a:pt x="369" y="1667"/>
                    <a:pt x="0" y="160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9" name="Google Shape;3749;p61"/>
            <p:cNvSpPr/>
            <p:nvPr/>
          </p:nvSpPr>
          <p:spPr>
            <a:xfrm>
              <a:off x="1971675" y="3147250"/>
              <a:ext cx="88425" cy="30075"/>
            </a:xfrm>
            <a:custGeom>
              <a:rect b="b" l="l" r="r" t="t"/>
              <a:pathLst>
                <a:path extrusionOk="0" h="1203" w="3537">
                  <a:moveTo>
                    <a:pt x="3500" y="1203"/>
                  </a:moveTo>
                  <a:cubicBezTo>
                    <a:pt x="2334" y="846"/>
                    <a:pt x="1155" y="488"/>
                    <a:pt x="0" y="131"/>
                  </a:cubicBezTo>
                  <a:lnTo>
                    <a:pt x="48" y="0"/>
                  </a:lnTo>
                  <a:cubicBezTo>
                    <a:pt x="1203" y="357"/>
                    <a:pt x="2381" y="703"/>
                    <a:pt x="3536" y="1060"/>
                  </a:cubicBezTo>
                  <a:cubicBezTo>
                    <a:pt x="3524" y="1096"/>
                    <a:pt x="3512" y="1155"/>
                    <a:pt x="3500" y="12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0" name="Google Shape;3750;p61"/>
            <p:cNvSpPr/>
            <p:nvPr/>
          </p:nvSpPr>
          <p:spPr>
            <a:xfrm>
              <a:off x="2916425" y="3438950"/>
              <a:ext cx="74725" cy="48825"/>
            </a:xfrm>
            <a:custGeom>
              <a:rect b="b" l="l" r="r" t="t"/>
              <a:pathLst>
                <a:path extrusionOk="0" h="1953" w="2989">
                  <a:moveTo>
                    <a:pt x="0" y="1810"/>
                  </a:moveTo>
                  <a:cubicBezTo>
                    <a:pt x="965" y="1203"/>
                    <a:pt x="1929" y="608"/>
                    <a:pt x="2894" y="0"/>
                  </a:cubicBezTo>
                  <a:lnTo>
                    <a:pt x="2989" y="131"/>
                  </a:lnTo>
                  <a:cubicBezTo>
                    <a:pt x="2025" y="739"/>
                    <a:pt x="1048" y="1334"/>
                    <a:pt x="84" y="1953"/>
                  </a:cubicBezTo>
                  <a:cubicBezTo>
                    <a:pt x="36" y="1893"/>
                    <a:pt x="12" y="1858"/>
                    <a:pt x="0" y="181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1" name="Google Shape;3751;p61"/>
            <p:cNvSpPr/>
            <p:nvPr/>
          </p:nvSpPr>
          <p:spPr>
            <a:xfrm>
              <a:off x="2972375" y="3367200"/>
              <a:ext cx="86350" cy="47075"/>
            </a:xfrm>
            <a:custGeom>
              <a:rect b="b" l="l" r="r" t="t"/>
              <a:pathLst>
                <a:path extrusionOk="0" h="1883" w="3454">
                  <a:moveTo>
                    <a:pt x="1" y="1882"/>
                  </a:moveTo>
                  <a:cubicBezTo>
                    <a:pt x="1132" y="1263"/>
                    <a:pt x="2263" y="632"/>
                    <a:pt x="3394" y="1"/>
                  </a:cubicBezTo>
                  <a:cubicBezTo>
                    <a:pt x="3418" y="25"/>
                    <a:pt x="3430" y="60"/>
                    <a:pt x="3454" y="96"/>
                  </a:cubicBezTo>
                  <a:cubicBezTo>
                    <a:pt x="2323" y="751"/>
                    <a:pt x="1239" y="1453"/>
                    <a:pt x="1" y="188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2" name="Google Shape;3752;p61"/>
            <p:cNvSpPr/>
            <p:nvPr/>
          </p:nvSpPr>
          <p:spPr>
            <a:xfrm>
              <a:off x="2510125" y="3376450"/>
              <a:ext cx="72050" cy="28875"/>
            </a:xfrm>
            <a:custGeom>
              <a:rect b="b" l="l" r="r" t="t"/>
              <a:pathLst>
                <a:path extrusionOk="0" h="1155" w="2882">
                  <a:moveTo>
                    <a:pt x="36" y="0"/>
                  </a:moveTo>
                  <a:cubicBezTo>
                    <a:pt x="989" y="345"/>
                    <a:pt x="1929" y="667"/>
                    <a:pt x="2882" y="1012"/>
                  </a:cubicBezTo>
                  <a:cubicBezTo>
                    <a:pt x="2870" y="1048"/>
                    <a:pt x="2846" y="1095"/>
                    <a:pt x="2834" y="1155"/>
                  </a:cubicBezTo>
                  <a:cubicBezTo>
                    <a:pt x="1882" y="822"/>
                    <a:pt x="953" y="488"/>
                    <a:pt x="0" y="143"/>
                  </a:cubicBezTo>
                  <a:cubicBezTo>
                    <a:pt x="0" y="83"/>
                    <a:pt x="24" y="48"/>
                    <a:pt x="3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3" name="Google Shape;3753;p61"/>
            <p:cNvSpPr/>
            <p:nvPr/>
          </p:nvSpPr>
          <p:spPr>
            <a:xfrm>
              <a:off x="3951375" y="2707000"/>
              <a:ext cx="87825" cy="62850"/>
            </a:xfrm>
            <a:custGeom>
              <a:rect b="b" l="l" r="r" t="t"/>
              <a:pathLst>
                <a:path extrusionOk="0" h="2514" w="3513">
                  <a:moveTo>
                    <a:pt x="0" y="2442"/>
                  </a:moveTo>
                  <a:cubicBezTo>
                    <a:pt x="1143" y="1620"/>
                    <a:pt x="2298" y="822"/>
                    <a:pt x="3453" y="1"/>
                  </a:cubicBezTo>
                  <a:cubicBezTo>
                    <a:pt x="3465" y="37"/>
                    <a:pt x="3501" y="60"/>
                    <a:pt x="3513" y="72"/>
                  </a:cubicBezTo>
                  <a:cubicBezTo>
                    <a:pt x="2370" y="894"/>
                    <a:pt x="1227" y="1715"/>
                    <a:pt x="96" y="2513"/>
                  </a:cubicBezTo>
                  <a:cubicBezTo>
                    <a:pt x="48" y="2501"/>
                    <a:pt x="12" y="2477"/>
                    <a:pt x="0" y="244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4" name="Google Shape;3754;p61"/>
            <p:cNvSpPr/>
            <p:nvPr/>
          </p:nvSpPr>
          <p:spPr>
            <a:xfrm>
              <a:off x="3953150" y="2785900"/>
              <a:ext cx="88725" cy="62525"/>
            </a:xfrm>
            <a:custGeom>
              <a:rect b="b" l="l" r="r" t="t"/>
              <a:pathLst>
                <a:path extrusionOk="0" h="2501" w="3549">
                  <a:moveTo>
                    <a:pt x="3549" y="0"/>
                  </a:moveTo>
                  <a:cubicBezTo>
                    <a:pt x="2489" y="1000"/>
                    <a:pt x="1227" y="1726"/>
                    <a:pt x="1" y="2500"/>
                  </a:cubicBezTo>
                  <a:cubicBezTo>
                    <a:pt x="1192" y="1667"/>
                    <a:pt x="2370" y="833"/>
                    <a:pt x="354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5" name="Google Shape;3755;p61"/>
            <p:cNvSpPr/>
            <p:nvPr/>
          </p:nvSpPr>
          <p:spPr>
            <a:xfrm>
              <a:off x="3911500" y="2704325"/>
              <a:ext cx="74425" cy="50625"/>
            </a:xfrm>
            <a:custGeom>
              <a:rect b="b" l="l" r="r" t="t"/>
              <a:pathLst>
                <a:path extrusionOk="0" h="2025" w="2977">
                  <a:moveTo>
                    <a:pt x="0" y="1953"/>
                  </a:moveTo>
                  <a:cubicBezTo>
                    <a:pt x="988" y="1299"/>
                    <a:pt x="1953" y="656"/>
                    <a:pt x="2941" y="1"/>
                  </a:cubicBezTo>
                  <a:cubicBezTo>
                    <a:pt x="2953" y="36"/>
                    <a:pt x="2965" y="48"/>
                    <a:pt x="2977" y="72"/>
                  </a:cubicBezTo>
                  <a:cubicBezTo>
                    <a:pt x="2012" y="727"/>
                    <a:pt x="1036" y="1370"/>
                    <a:pt x="60" y="2025"/>
                  </a:cubicBezTo>
                  <a:cubicBezTo>
                    <a:pt x="48" y="2013"/>
                    <a:pt x="24" y="1989"/>
                    <a:pt x="0" y="195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6" name="Google Shape;3756;p61"/>
            <p:cNvSpPr/>
            <p:nvPr/>
          </p:nvSpPr>
          <p:spPr>
            <a:xfrm>
              <a:off x="3947200" y="2627825"/>
              <a:ext cx="67000" cy="47950"/>
            </a:xfrm>
            <a:custGeom>
              <a:rect b="b" l="l" r="r" t="t"/>
              <a:pathLst>
                <a:path extrusionOk="0" h="1918" w="2680">
                  <a:moveTo>
                    <a:pt x="1" y="1870"/>
                  </a:moveTo>
                  <a:cubicBezTo>
                    <a:pt x="882" y="1251"/>
                    <a:pt x="1751" y="620"/>
                    <a:pt x="2620" y="1"/>
                  </a:cubicBezTo>
                  <a:cubicBezTo>
                    <a:pt x="2644" y="25"/>
                    <a:pt x="2668" y="60"/>
                    <a:pt x="2680" y="84"/>
                  </a:cubicBezTo>
                  <a:cubicBezTo>
                    <a:pt x="1811" y="703"/>
                    <a:pt x="918" y="1311"/>
                    <a:pt x="37" y="1918"/>
                  </a:cubicBezTo>
                  <a:cubicBezTo>
                    <a:pt x="37" y="1894"/>
                    <a:pt x="25" y="1894"/>
                    <a:pt x="1" y="187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7" name="Google Shape;3757;p61"/>
            <p:cNvSpPr/>
            <p:nvPr/>
          </p:nvSpPr>
          <p:spPr>
            <a:xfrm>
              <a:off x="3904650" y="2693625"/>
              <a:ext cx="52100" cy="32450"/>
            </a:xfrm>
            <a:custGeom>
              <a:rect b="b" l="l" r="r" t="t"/>
              <a:pathLst>
                <a:path extrusionOk="0" h="1298" w="2084">
                  <a:moveTo>
                    <a:pt x="0" y="1226"/>
                  </a:moveTo>
                  <a:cubicBezTo>
                    <a:pt x="679" y="822"/>
                    <a:pt x="1369" y="405"/>
                    <a:pt x="2036" y="0"/>
                  </a:cubicBezTo>
                  <a:cubicBezTo>
                    <a:pt x="2048" y="36"/>
                    <a:pt x="2060" y="48"/>
                    <a:pt x="2084" y="72"/>
                  </a:cubicBezTo>
                  <a:cubicBezTo>
                    <a:pt x="1393" y="476"/>
                    <a:pt x="726" y="893"/>
                    <a:pt x="36" y="1298"/>
                  </a:cubicBezTo>
                  <a:cubicBezTo>
                    <a:pt x="24" y="1286"/>
                    <a:pt x="12" y="1250"/>
                    <a:pt x="0" y="122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8" name="Google Shape;3758;p61"/>
            <p:cNvSpPr/>
            <p:nvPr/>
          </p:nvSpPr>
          <p:spPr>
            <a:xfrm>
              <a:off x="3907625" y="2674575"/>
              <a:ext cx="40800" cy="29175"/>
            </a:xfrm>
            <a:custGeom>
              <a:rect b="b" l="l" r="r" t="t"/>
              <a:pathLst>
                <a:path extrusionOk="0" h="1167" w="1632">
                  <a:moveTo>
                    <a:pt x="1631" y="36"/>
                  </a:moveTo>
                  <a:cubicBezTo>
                    <a:pt x="1108" y="405"/>
                    <a:pt x="572" y="798"/>
                    <a:pt x="60" y="1167"/>
                  </a:cubicBezTo>
                  <a:cubicBezTo>
                    <a:pt x="36" y="1131"/>
                    <a:pt x="12" y="1107"/>
                    <a:pt x="0" y="1072"/>
                  </a:cubicBezTo>
                  <a:lnTo>
                    <a:pt x="1608" y="0"/>
                  </a:lnTo>
                  <a:cubicBezTo>
                    <a:pt x="1608" y="24"/>
                    <a:pt x="1620" y="24"/>
                    <a:pt x="1631" y="3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9" name="Google Shape;3759;p61"/>
            <p:cNvSpPr/>
            <p:nvPr/>
          </p:nvSpPr>
          <p:spPr>
            <a:xfrm>
              <a:off x="2931600" y="1843225"/>
              <a:ext cx="630175" cy="200925"/>
            </a:xfrm>
            <a:custGeom>
              <a:rect b="b" l="l" r="r" t="t"/>
              <a:pathLst>
                <a:path extrusionOk="0" h="8037" w="25207">
                  <a:moveTo>
                    <a:pt x="17824" y="3774"/>
                  </a:moveTo>
                  <a:cubicBezTo>
                    <a:pt x="17848" y="3762"/>
                    <a:pt x="17801" y="3786"/>
                    <a:pt x="17729" y="3881"/>
                  </a:cubicBezTo>
                  <a:cubicBezTo>
                    <a:pt x="20229" y="4596"/>
                    <a:pt x="22694" y="5310"/>
                    <a:pt x="25206" y="6036"/>
                  </a:cubicBezTo>
                  <a:cubicBezTo>
                    <a:pt x="25004" y="6108"/>
                    <a:pt x="24837" y="6179"/>
                    <a:pt x="24706" y="6227"/>
                  </a:cubicBezTo>
                  <a:cubicBezTo>
                    <a:pt x="24778" y="6334"/>
                    <a:pt x="24944" y="6441"/>
                    <a:pt x="24932" y="6525"/>
                  </a:cubicBezTo>
                  <a:cubicBezTo>
                    <a:pt x="24909" y="6620"/>
                    <a:pt x="24766" y="6739"/>
                    <a:pt x="24647" y="6775"/>
                  </a:cubicBezTo>
                  <a:cubicBezTo>
                    <a:pt x="23349" y="7168"/>
                    <a:pt x="22039" y="7537"/>
                    <a:pt x="20729" y="7918"/>
                  </a:cubicBezTo>
                  <a:cubicBezTo>
                    <a:pt x="20551" y="7953"/>
                    <a:pt x="20360" y="8037"/>
                    <a:pt x="20265" y="7775"/>
                  </a:cubicBezTo>
                  <a:cubicBezTo>
                    <a:pt x="20253" y="7763"/>
                    <a:pt x="20241" y="7739"/>
                    <a:pt x="20229" y="7715"/>
                  </a:cubicBezTo>
                  <a:cubicBezTo>
                    <a:pt x="19729" y="7656"/>
                    <a:pt x="19313" y="7358"/>
                    <a:pt x="18836" y="7275"/>
                  </a:cubicBezTo>
                  <a:cubicBezTo>
                    <a:pt x="18336" y="7168"/>
                    <a:pt x="17824" y="7049"/>
                    <a:pt x="17324" y="6906"/>
                  </a:cubicBezTo>
                  <a:cubicBezTo>
                    <a:pt x="16622" y="6691"/>
                    <a:pt x="15943" y="6453"/>
                    <a:pt x="15253" y="6251"/>
                  </a:cubicBezTo>
                  <a:cubicBezTo>
                    <a:pt x="15110" y="6203"/>
                    <a:pt x="14943" y="6215"/>
                    <a:pt x="14776" y="6203"/>
                  </a:cubicBezTo>
                  <a:cubicBezTo>
                    <a:pt x="14729" y="6203"/>
                    <a:pt x="14669" y="6227"/>
                    <a:pt x="14645" y="6203"/>
                  </a:cubicBezTo>
                  <a:cubicBezTo>
                    <a:pt x="13205" y="5501"/>
                    <a:pt x="11597" y="5275"/>
                    <a:pt x="10085" y="4763"/>
                  </a:cubicBezTo>
                  <a:cubicBezTo>
                    <a:pt x="9871" y="4679"/>
                    <a:pt x="9645" y="4667"/>
                    <a:pt x="9419" y="4548"/>
                  </a:cubicBezTo>
                  <a:cubicBezTo>
                    <a:pt x="9240" y="4465"/>
                    <a:pt x="9002" y="4489"/>
                    <a:pt x="8776" y="4524"/>
                  </a:cubicBezTo>
                  <a:cubicBezTo>
                    <a:pt x="8573" y="4536"/>
                    <a:pt x="8383" y="4608"/>
                    <a:pt x="8168" y="4655"/>
                  </a:cubicBezTo>
                  <a:cubicBezTo>
                    <a:pt x="8156" y="4620"/>
                    <a:pt x="8145" y="4584"/>
                    <a:pt x="8121" y="4548"/>
                  </a:cubicBezTo>
                  <a:cubicBezTo>
                    <a:pt x="8276" y="4477"/>
                    <a:pt x="8418" y="4405"/>
                    <a:pt x="8633" y="4310"/>
                  </a:cubicBezTo>
                  <a:cubicBezTo>
                    <a:pt x="7406" y="3941"/>
                    <a:pt x="6240" y="3596"/>
                    <a:pt x="5061" y="3227"/>
                  </a:cubicBezTo>
                  <a:cubicBezTo>
                    <a:pt x="4132" y="2941"/>
                    <a:pt x="3227" y="2643"/>
                    <a:pt x="2322" y="2334"/>
                  </a:cubicBezTo>
                  <a:cubicBezTo>
                    <a:pt x="1953" y="2215"/>
                    <a:pt x="1572" y="2048"/>
                    <a:pt x="1191" y="1941"/>
                  </a:cubicBezTo>
                  <a:cubicBezTo>
                    <a:pt x="953" y="1881"/>
                    <a:pt x="679" y="1905"/>
                    <a:pt x="429" y="1869"/>
                  </a:cubicBezTo>
                  <a:cubicBezTo>
                    <a:pt x="310" y="1857"/>
                    <a:pt x="167" y="1798"/>
                    <a:pt x="108" y="1703"/>
                  </a:cubicBezTo>
                  <a:cubicBezTo>
                    <a:pt x="1" y="1512"/>
                    <a:pt x="179" y="1453"/>
                    <a:pt x="322" y="1405"/>
                  </a:cubicBezTo>
                  <a:cubicBezTo>
                    <a:pt x="834" y="1274"/>
                    <a:pt x="1334" y="1155"/>
                    <a:pt x="1834" y="1012"/>
                  </a:cubicBezTo>
                  <a:cubicBezTo>
                    <a:pt x="2918" y="691"/>
                    <a:pt x="4001" y="357"/>
                    <a:pt x="5085" y="36"/>
                  </a:cubicBezTo>
                  <a:cubicBezTo>
                    <a:pt x="5239" y="0"/>
                    <a:pt x="5406" y="12"/>
                    <a:pt x="5549" y="60"/>
                  </a:cubicBezTo>
                  <a:cubicBezTo>
                    <a:pt x="9359" y="1250"/>
                    <a:pt x="13157" y="2453"/>
                    <a:pt x="16967" y="3643"/>
                  </a:cubicBezTo>
                  <a:cubicBezTo>
                    <a:pt x="17265" y="3751"/>
                    <a:pt x="17562" y="3751"/>
                    <a:pt x="17824" y="3774"/>
                  </a:cubicBezTo>
                  <a:close/>
                  <a:moveTo>
                    <a:pt x="13217" y="3774"/>
                  </a:moveTo>
                  <a:cubicBezTo>
                    <a:pt x="13217" y="3822"/>
                    <a:pt x="13229" y="3846"/>
                    <a:pt x="13229" y="3893"/>
                  </a:cubicBezTo>
                  <a:cubicBezTo>
                    <a:pt x="12443" y="4060"/>
                    <a:pt x="11633" y="4239"/>
                    <a:pt x="10847" y="4393"/>
                  </a:cubicBezTo>
                  <a:cubicBezTo>
                    <a:pt x="11204" y="4620"/>
                    <a:pt x="11514" y="4715"/>
                    <a:pt x="11907" y="4560"/>
                  </a:cubicBezTo>
                  <a:cubicBezTo>
                    <a:pt x="12371" y="4382"/>
                    <a:pt x="12859" y="4262"/>
                    <a:pt x="13336" y="4132"/>
                  </a:cubicBezTo>
                  <a:cubicBezTo>
                    <a:pt x="13407" y="4120"/>
                    <a:pt x="13502" y="4132"/>
                    <a:pt x="13586" y="4132"/>
                  </a:cubicBezTo>
                  <a:cubicBezTo>
                    <a:pt x="13586" y="4179"/>
                    <a:pt x="13598" y="4203"/>
                    <a:pt x="13598" y="4251"/>
                  </a:cubicBezTo>
                  <a:cubicBezTo>
                    <a:pt x="13026" y="4417"/>
                    <a:pt x="12455" y="4596"/>
                    <a:pt x="11871" y="4763"/>
                  </a:cubicBezTo>
                  <a:cubicBezTo>
                    <a:pt x="11895" y="4786"/>
                    <a:pt x="11895" y="4822"/>
                    <a:pt x="11907" y="4858"/>
                  </a:cubicBezTo>
                  <a:cubicBezTo>
                    <a:pt x="12788" y="5036"/>
                    <a:pt x="13562" y="4465"/>
                    <a:pt x="14419" y="4501"/>
                  </a:cubicBezTo>
                  <a:cubicBezTo>
                    <a:pt x="13824" y="4667"/>
                    <a:pt x="13229" y="4834"/>
                    <a:pt x="12621" y="5001"/>
                  </a:cubicBezTo>
                  <a:cubicBezTo>
                    <a:pt x="13217" y="5310"/>
                    <a:pt x="13681" y="5370"/>
                    <a:pt x="14276" y="5203"/>
                  </a:cubicBezTo>
                  <a:cubicBezTo>
                    <a:pt x="15181" y="4953"/>
                    <a:pt x="16086" y="4727"/>
                    <a:pt x="16991" y="4477"/>
                  </a:cubicBezTo>
                  <a:cubicBezTo>
                    <a:pt x="17146" y="4429"/>
                    <a:pt x="17289" y="4382"/>
                    <a:pt x="17455" y="4346"/>
                  </a:cubicBezTo>
                  <a:cubicBezTo>
                    <a:pt x="17015" y="4120"/>
                    <a:pt x="16610" y="4120"/>
                    <a:pt x="16181" y="4262"/>
                  </a:cubicBezTo>
                  <a:cubicBezTo>
                    <a:pt x="15622" y="4465"/>
                    <a:pt x="15050" y="4608"/>
                    <a:pt x="14479" y="4774"/>
                  </a:cubicBezTo>
                  <a:cubicBezTo>
                    <a:pt x="14395" y="4798"/>
                    <a:pt x="14300" y="4822"/>
                    <a:pt x="14217" y="4846"/>
                  </a:cubicBezTo>
                  <a:cubicBezTo>
                    <a:pt x="14217" y="4822"/>
                    <a:pt x="14193" y="4798"/>
                    <a:pt x="14193" y="4774"/>
                  </a:cubicBezTo>
                  <a:cubicBezTo>
                    <a:pt x="14955" y="4548"/>
                    <a:pt x="15717" y="4310"/>
                    <a:pt x="16515" y="4072"/>
                  </a:cubicBezTo>
                  <a:cubicBezTo>
                    <a:pt x="16038" y="3870"/>
                    <a:pt x="15645" y="3810"/>
                    <a:pt x="15193" y="3965"/>
                  </a:cubicBezTo>
                  <a:cubicBezTo>
                    <a:pt x="14610" y="4179"/>
                    <a:pt x="14014" y="4322"/>
                    <a:pt x="13419" y="4501"/>
                  </a:cubicBezTo>
                  <a:cubicBezTo>
                    <a:pt x="13336" y="4536"/>
                    <a:pt x="13229" y="4548"/>
                    <a:pt x="13145" y="4560"/>
                  </a:cubicBezTo>
                  <a:cubicBezTo>
                    <a:pt x="13145" y="4536"/>
                    <a:pt x="13121" y="4524"/>
                    <a:pt x="13121" y="4489"/>
                  </a:cubicBezTo>
                  <a:cubicBezTo>
                    <a:pt x="13895" y="4251"/>
                    <a:pt x="14657" y="4012"/>
                    <a:pt x="15503" y="3751"/>
                  </a:cubicBezTo>
                  <a:cubicBezTo>
                    <a:pt x="14991" y="3584"/>
                    <a:pt x="14526" y="3453"/>
                    <a:pt x="14074" y="3298"/>
                  </a:cubicBezTo>
                  <a:cubicBezTo>
                    <a:pt x="13740" y="3179"/>
                    <a:pt x="13443" y="3155"/>
                    <a:pt x="13062" y="3286"/>
                  </a:cubicBezTo>
                  <a:cubicBezTo>
                    <a:pt x="12193" y="3596"/>
                    <a:pt x="11300" y="3822"/>
                    <a:pt x="10407" y="4072"/>
                  </a:cubicBezTo>
                  <a:cubicBezTo>
                    <a:pt x="10288" y="4108"/>
                    <a:pt x="10181" y="4143"/>
                    <a:pt x="10073" y="4179"/>
                  </a:cubicBezTo>
                  <a:cubicBezTo>
                    <a:pt x="10085" y="4227"/>
                    <a:pt x="10085" y="4251"/>
                    <a:pt x="10109" y="4298"/>
                  </a:cubicBezTo>
                  <a:cubicBezTo>
                    <a:pt x="10288" y="4286"/>
                    <a:pt x="10478" y="4298"/>
                    <a:pt x="10657" y="4251"/>
                  </a:cubicBezTo>
                  <a:cubicBezTo>
                    <a:pt x="11419" y="4084"/>
                    <a:pt x="12169" y="3905"/>
                    <a:pt x="12931" y="3751"/>
                  </a:cubicBezTo>
                  <a:cubicBezTo>
                    <a:pt x="13002" y="3727"/>
                    <a:pt x="13109" y="3762"/>
                    <a:pt x="13217" y="3774"/>
                  </a:cubicBezTo>
                  <a:close/>
                  <a:moveTo>
                    <a:pt x="13062" y="3060"/>
                  </a:moveTo>
                  <a:cubicBezTo>
                    <a:pt x="13062" y="3036"/>
                    <a:pt x="13062" y="3000"/>
                    <a:pt x="13086" y="2989"/>
                  </a:cubicBezTo>
                  <a:cubicBezTo>
                    <a:pt x="12883" y="2941"/>
                    <a:pt x="12681" y="2834"/>
                    <a:pt x="12502" y="2881"/>
                  </a:cubicBezTo>
                  <a:cubicBezTo>
                    <a:pt x="11800" y="3036"/>
                    <a:pt x="11097" y="3227"/>
                    <a:pt x="10407" y="3381"/>
                  </a:cubicBezTo>
                  <a:cubicBezTo>
                    <a:pt x="10347" y="3405"/>
                    <a:pt x="10264" y="3370"/>
                    <a:pt x="10204" y="3370"/>
                  </a:cubicBezTo>
                  <a:cubicBezTo>
                    <a:pt x="10204" y="3322"/>
                    <a:pt x="10192" y="3286"/>
                    <a:pt x="10192" y="3250"/>
                  </a:cubicBezTo>
                  <a:cubicBezTo>
                    <a:pt x="10835" y="3084"/>
                    <a:pt x="11454" y="2929"/>
                    <a:pt x="12169" y="2727"/>
                  </a:cubicBezTo>
                  <a:cubicBezTo>
                    <a:pt x="11502" y="2512"/>
                    <a:pt x="10895" y="2298"/>
                    <a:pt x="10300" y="2107"/>
                  </a:cubicBezTo>
                  <a:cubicBezTo>
                    <a:pt x="9942" y="1988"/>
                    <a:pt x="9609" y="1810"/>
                    <a:pt x="9192" y="2036"/>
                  </a:cubicBezTo>
                  <a:cubicBezTo>
                    <a:pt x="8835" y="2215"/>
                    <a:pt x="8395" y="2227"/>
                    <a:pt x="7990" y="2334"/>
                  </a:cubicBezTo>
                  <a:lnTo>
                    <a:pt x="5799" y="2869"/>
                  </a:lnTo>
                  <a:cubicBezTo>
                    <a:pt x="5799" y="2893"/>
                    <a:pt x="5799" y="2929"/>
                    <a:pt x="5823" y="2953"/>
                  </a:cubicBezTo>
                  <a:cubicBezTo>
                    <a:pt x="6025" y="2953"/>
                    <a:pt x="6251" y="3000"/>
                    <a:pt x="6454" y="2953"/>
                  </a:cubicBezTo>
                  <a:cubicBezTo>
                    <a:pt x="7204" y="2786"/>
                    <a:pt x="7942" y="2596"/>
                    <a:pt x="8692" y="2441"/>
                  </a:cubicBezTo>
                  <a:cubicBezTo>
                    <a:pt x="8764" y="2417"/>
                    <a:pt x="8859" y="2488"/>
                    <a:pt x="8942" y="2524"/>
                  </a:cubicBezTo>
                  <a:cubicBezTo>
                    <a:pt x="8871" y="2572"/>
                    <a:pt x="8811" y="2643"/>
                    <a:pt x="8740" y="2679"/>
                  </a:cubicBezTo>
                  <a:cubicBezTo>
                    <a:pt x="8597" y="2715"/>
                    <a:pt x="8466" y="2715"/>
                    <a:pt x="8335" y="2750"/>
                  </a:cubicBezTo>
                  <a:cubicBezTo>
                    <a:pt x="7787" y="2869"/>
                    <a:pt x="7252" y="3000"/>
                    <a:pt x="6692" y="3131"/>
                  </a:cubicBezTo>
                  <a:cubicBezTo>
                    <a:pt x="6692" y="3167"/>
                    <a:pt x="6692" y="3191"/>
                    <a:pt x="6716" y="3227"/>
                  </a:cubicBezTo>
                  <a:cubicBezTo>
                    <a:pt x="6930" y="3274"/>
                    <a:pt x="7168" y="3393"/>
                    <a:pt x="7383" y="3346"/>
                  </a:cubicBezTo>
                  <a:cubicBezTo>
                    <a:pt x="7740" y="3274"/>
                    <a:pt x="8085" y="3096"/>
                    <a:pt x="8442" y="3000"/>
                  </a:cubicBezTo>
                  <a:cubicBezTo>
                    <a:pt x="9157" y="2822"/>
                    <a:pt x="9871" y="2655"/>
                    <a:pt x="10597" y="2500"/>
                  </a:cubicBezTo>
                  <a:cubicBezTo>
                    <a:pt x="10609" y="2500"/>
                    <a:pt x="10621" y="2524"/>
                    <a:pt x="10621" y="2536"/>
                  </a:cubicBezTo>
                  <a:cubicBezTo>
                    <a:pt x="9657" y="2834"/>
                    <a:pt x="8680" y="3119"/>
                    <a:pt x="7704" y="3417"/>
                  </a:cubicBezTo>
                  <a:cubicBezTo>
                    <a:pt x="7704" y="3453"/>
                    <a:pt x="7728" y="3477"/>
                    <a:pt x="7728" y="3524"/>
                  </a:cubicBezTo>
                  <a:cubicBezTo>
                    <a:pt x="8442" y="3691"/>
                    <a:pt x="9097" y="3286"/>
                    <a:pt x="9788" y="3239"/>
                  </a:cubicBezTo>
                  <a:cubicBezTo>
                    <a:pt x="9811" y="3286"/>
                    <a:pt x="9823" y="3334"/>
                    <a:pt x="9823" y="3370"/>
                  </a:cubicBezTo>
                  <a:cubicBezTo>
                    <a:pt x="9407" y="3489"/>
                    <a:pt x="8990" y="3596"/>
                    <a:pt x="8561" y="3715"/>
                  </a:cubicBezTo>
                  <a:lnTo>
                    <a:pt x="8561" y="3810"/>
                  </a:lnTo>
                  <a:cubicBezTo>
                    <a:pt x="8942" y="3893"/>
                    <a:pt x="9371" y="4120"/>
                    <a:pt x="9716" y="4048"/>
                  </a:cubicBezTo>
                  <a:cubicBezTo>
                    <a:pt x="10835" y="3762"/>
                    <a:pt x="11955" y="3393"/>
                    <a:pt x="13062" y="3060"/>
                  </a:cubicBezTo>
                  <a:close/>
                  <a:moveTo>
                    <a:pt x="14193" y="5417"/>
                  </a:moveTo>
                  <a:lnTo>
                    <a:pt x="14193" y="5536"/>
                  </a:lnTo>
                  <a:cubicBezTo>
                    <a:pt x="14383" y="5513"/>
                    <a:pt x="14598" y="5536"/>
                    <a:pt x="14776" y="5489"/>
                  </a:cubicBezTo>
                  <a:cubicBezTo>
                    <a:pt x="15574" y="5286"/>
                    <a:pt x="16372" y="5084"/>
                    <a:pt x="17169" y="4870"/>
                  </a:cubicBezTo>
                  <a:cubicBezTo>
                    <a:pt x="17265" y="4858"/>
                    <a:pt x="17348" y="4870"/>
                    <a:pt x="17455" y="4870"/>
                  </a:cubicBezTo>
                  <a:cubicBezTo>
                    <a:pt x="17455" y="4917"/>
                    <a:pt x="17467" y="4965"/>
                    <a:pt x="17467" y="5013"/>
                  </a:cubicBezTo>
                  <a:cubicBezTo>
                    <a:pt x="16634" y="5215"/>
                    <a:pt x="15800" y="5441"/>
                    <a:pt x="14979" y="5644"/>
                  </a:cubicBezTo>
                  <a:cubicBezTo>
                    <a:pt x="14979" y="5691"/>
                    <a:pt x="14979" y="5727"/>
                    <a:pt x="15003" y="5763"/>
                  </a:cubicBezTo>
                  <a:cubicBezTo>
                    <a:pt x="15264" y="5763"/>
                    <a:pt x="15550" y="5810"/>
                    <a:pt x="15824" y="5751"/>
                  </a:cubicBezTo>
                  <a:cubicBezTo>
                    <a:pt x="16729" y="5548"/>
                    <a:pt x="17634" y="5286"/>
                    <a:pt x="18539" y="5072"/>
                  </a:cubicBezTo>
                  <a:cubicBezTo>
                    <a:pt x="18658" y="5036"/>
                    <a:pt x="18765" y="5036"/>
                    <a:pt x="18884" y="5024"/>
                  </a:cubicBezTo>
                  <a:cubicBezTo>
                    <a:pt x="18896" y="5072"/>
                    <a:pt x="18908" y="5132"/>
                    <a:pt x="18908" y="5167"/>
                  </a:cubicBezTo>
                  <a:cubicBezTo>
                    <a:pt x="17920" y="5429"/>
                    <a:pt x="16931" y="5691"/>
                    <a:pt x="15931" y="5941"/>
                  </a:cubicBezTo>
                  <a:cubicBezTo>
                    <a:pt x="15931" y="5977"/>
                    <a:pt x="15955" y="6025"/>
                    <a:pt x="15955" y="6048"/>
                  </a:cubicBezTo>
                  <a:cubicBezTo>
                    <a:pt x="16134" y="6036"/>
                    <a:pt x="16312" y="6048"/>
                    <a:pt x="16467" y="6001"/>
                  </a:cubicBezTo>
                  <a:cubicBezTo>
                    <a:pt x="17348" y="5751"/>
                    <a:pt x="18229" y="5465"/>
                    <a:pt x="19110" y="5203"/>
                  </a:cubicBezTo>
                  <a:cubicBezTo>
                    <a:pt x="19313" y="5144"/>
                    <a:pt x="19527" y="5072"/>
                    <a:pt x="19729" y="5013"/>
                  </a:cubicBezTo>
                  <a:cubicBezTo>
                    <a:pt x="19170" y="4786"/>
                    <a:pt x="18622" y="4620"/>
                    <a:pt x="18062" y="4477"/>
                  </a:cubicBezTo>
                  <a:cubicBezTo>
                    <a:pt x="17979" y="4441"/>
                    <a:pt x="17860" y="4453"/>
                    <a:pt x="17753" y="4489"/>
                  </a:cubicBezTo>
                  <a:cubicBezTo>
                    <a:pt x="16574" y="4786"/>
                    <a:pt x="15384" y="5096"/>
                    <a:pt x="14193" y="5417"/>
                  </a:cubicBezTo>
                  <a:close/>
                  <a:moveTo>
                    <a:pt x="3501" y="2107"/>
                  </a:moveTo>
                  <a:lnTo>
                    <a:pt x="3501" y="2215"/>
                  </a:lnTo>
                  <a:cubicBezTo>
                    <a:pt x="3704" y="2238"/>
                    <a:pt x="3930" y="2334"/>
                    <a:pt x="4120" y="2286"/>
                  </a:cubicBezTo>
                  <a:cubicBezTo>
                    <a:pt x="5406" y="2000"/>
                    <a:pt x="6668" y="1679"/>
                    <a:pt x="7930" y="1381"/>
                  </a:cubicBezTo>
                  <a:cubicBezTo>
                    <a:pt x="7680" y="1250"/>
                    <a:pt x="7383" y="1107"/>
                    <a:pt x="7133" y="1167"/>
                  </a:cubicBezTo>
                  <a:cubicBezTo>
                    <a:pt x="5906" y="1453"/>
                    <a:pt x="4704" y="1798"/>
                    <a:pt x="3501" y="2107"/>
                  </a:cubicBezTo>
                  <a:close/>
                  <a:moveTo>
                    <a:pt x="19003" y="6810"/>
                  </a:moveTo>
                  <a:cubicBezTo>
                    <a:pt x="19313" y="6989"/>
                    <a:pt x="19598" y="7096"/>
                    <a:pt x="19956" y="7001"/>
                  </a:cubicBezTo>
                  <a:cubicBezTo>
                    <a:pt x="21194" y="6691"/>
                    <a:pt x="22432" y="6429"/>
                    <a:pt x="23658" y="6132"/>
                  </a:cubicBezTo>
                  <a:lnTo>
                    <a:pt x="23658" y="6036"/>
                  </a:lnTo>
                  <a:cubicBezTo>
                    <a:pt x="23468" y="6025"/>
                    <a:pt x="23265" y="5965"/>
                    <a:pt x="23063" y="5989"/>
                  </a:cubicBezTo>
                  <a:cubicBezTo>
                    <a:pt x="22396" y="6096"/>
                    <a:pt x="21730" y="6227"/>
                    <a:pt x="21063" y="6370"/>
                  </a:cubicBezTo>
                  <a:cubicBezTo>
                    <a:pt x="20360" y="6513"/>
                    <a:pt x="19670" y="6668"/>
                    <a:pt x="19003" y="6810"/>
                  </a:cubicBezTo>
                  <a:close/>
                  <a:moveTo>
                    <a:pt x="17348" y="6346"/>
                  </a:moveTo>
                  <a:cubicBezTo>
                    <a:pt x="17348" y="6394"/>
                    <a:pt x="17348" y="6441"/>
                    <a:pt x="17372" y="6477"/>
                  </a:cubicBezTo>
                  <a:cubicBezTo>
                    <a:pt x="17670" y="6477"/>
                    <a:pt x="17979" y="6537"/>
                    <a:pt x="18265" y="6465"/>
                  </a:cubicBezTo>
                  <a:cubicBezTo>
                    <a:pt x="19253" y="6227"/>
                    <a:pt x="20241" y="5941"/>
                    <a:pt x="21218" y="5691"/>
                  </a:cubicBezTo>
                  <a:cubicBezTo>
                    <a:pt x="21384" y="5644"/>
                    <a:pt x="21551" y="5608"/>
                    <a:pt x="21730" y="5560"/>
                  </a:cubicBezTo>
                  <a:cubicBezTo>
                    <a:pt x="21730" y="5513"/>
                    <a:pt x="21718" y="5489"/>
                    <a:pt x="21718" y="5441"/>
                  </a:cubicBezTo>
                  <a:cubicBezTo>
                    <a:pt x="21396" y="5441"/>
                    <a:pt x="21075" y="5382"/>
                    <a:pt x="20789" y="5453"/>
                  </a:cubicBezTo>
                  <a:cubicBezTo>
                    <a:pt x="19789" y="5691"/>
                    <a:pt x="18813" y="5965"/>
                    <a:pt x="17824" y="6227"/>
                  </a:cubicBezTo>
                  <a:cubicBezTo>
                    <a:pt x="17646" y="6263"/>
                    <a:pt x="17503" y="6310"/>
                    <a:pt x="17348" y="6346"/>
                  </a:cubicBezTo>
                  <a:close/>
                  <a:moveTo>
                    <a:pt x="20670" y="5263"/>
                  </a:moveTo>
                  <a:cubicBezTo>
                    <a:pt x="20670" y="5215"/>
                    <a:pt x="20658" y="5155"/>
                    <a:pt x="20658" y="5120"/>
                  </a:cubicBezTo>
                  <a:cubicBezTo>
                    <a:pt x="20372" y="5132"/>
                    <a:pt x="20075" y="5084"/>
                    <a:pt x="19801" y="5155"/>
                  </a:cubicBezTo>
                  <a:cubicBezTo>
                    <a:pt x="18836" y="5429"/>
                    <a:pt x="17872" y="5727"/>
                    <a:pt x="16908" y="6025"/>
                  </a:cubicBezTo>
                  <a:cubicBezTo>
                    <a:pt x="16800" y="6048"/>
                    <a:pt x="16717" y="6096"/>
                    <a:pt x="16622" y="6132"/>
                  </a:cubicBezTo>
                  <a:cubicBezTo>
                    <a:pt x="16634" y="6167"/>
                    <a:pt x="16634" y="6203"/>
                    <a:pt x="16658" y="6251"/>
                  </a:cubicBezTo>
                  <a:cubicBezTo>
                    <a:pt x="16848" y="6227"/>
                    <a:pt x="17050" y="6251"/>
                    <a:pt x="17253" y="6203"/>
                  </a:cubicBezTo>
                  <a:cubicBezTo>
                    <a:pt x="18051" y="5989"/>
                    <a:pt x="18848" y="5751"/>
                    <a:pt x="19658" y="5536"/>
                  </a:cubicBezTo>
                  <a:cubicBezTo>
                    <a:pt x="19991" y="5453"/>
                    <a:pt x="20325" y="5370"/>
                    <a:pt x="20670" y="5263"/>
                  </a:cubicBezTo>
                  <a:close/>
                  <a:moveTo>
                    <a:pt x="24456" y="6322"/>
                  </a:moveTo>
                  <a:lnTo>
                    <a:pt x="24456" y="6263"/>
                  </a:lnTo>
                  <a:cubicBezTo>
                    <a:pt x="24313" y="6251"/>
                    <a:pt x="24182" y="6203"/>
                    <a:pt x="24063" y="6215"/>
                  </a:cubicBezTo>
                  <a:cubicBezTo>
                    <a:pt x="23801" y="6263"/>
                    <a:pt x="23527" y="6370"/>
                    <a:pt x="23265" y="6429"/>
                  </a:cubicBezTo>
                  <a:cubicBezTo>
                    <a:pt x="22218" y="6668"/>
                    <a:pt x="21182" y="6906"/>
                    <a:pt x="20122" y="7144"/>
                  </a:cubicBezTo>
                  <a:lnTo>
                    <a:pt x="20122" y="7263"/>
                  </a:lnTo>
                  <a:cubicBezTo>
                    <a:pt x="20372" y="7275"/>
                    <a:pt x="20646" y="7346"/>
                    <a:pt x="20860" y="7287"/>
                  </a:cubicBezTo>
                  <a:cubicBezTo>
                    <a:pt x="22075" y="6989"/>
                    <a:pt x="23265" y="6644"/>
                    <a:pt x="24456" y="6322"/>
                  </a:cubicBezTo>
                  <a:close/>
                  <a:moveTo>
                    <a:pt x="2275" y="1703"/>
                  </a:moveTo>
                  <a:cubicBezTo>
                    <a:pt x="2275" y="1738"/>
                    <a:pt x="2275" y="1762"/>
                    <a:pt x="2287" y="1798"/>
                  </a:cubicBezTo>
                  <a:cubicBezTo>
                    <a:pt x="2453" y="1786"/>
                    <a:pt x="2620" y="1810"/>
                    <a:pt x="2787" y="1762"/>
                  </a:cubicBezTo>
                  <a:cubicBezTo>
                    <a:pt x="3442" y="1584"/>
                    <a:pt x="4096" y="1381"/>
                    <a:pt x="4763" y="1203"/>
                  </a:cubicBezTo>
                  <a:cubicBezTo>
                    <a:pt x="5263" y="1072"/>
                    <a:pt x="5775" y="953"/>
                    <a:pt x="6275" y="810"/>
                  </a:cubicBezTo>
                  <a:lnTo>
                    <a:pt x="6275" y="726"/>
                  </a:lnTo>
                  <a:cubicBezTo>
                    <a:pt x="6097" y="703"/>
                    <a:pt x="5906" y="619"/>
                    <a:pt x="5763" y="667"/>
                  </a:cubicBezTo>
                  <a:cubicBezTo>
                    <a:pt x="4585" y="1024"/>
                    <a:pt x="3442" y="1369"/>
                    <a:pt x="2275" y="1703"/>
                  </a:cubicBezTo>
                  <a:close/>
                  <a:moveTo>
                    <a:pt x="8597" y="1607"/>
                  </a:moveTo>
                  <a:cubicBezTo>
                    <a:pt x="8585" y="1560"/>
                    <a:pt x="8585" y="1512"/>
                    <a:pt x="8573" y="1465"/>
                  </a:cubicBezTo>
                  <a:cubicBezTo>
                    <a:pt x="8359" y="1500"/>
                    <a:pt x="8145" y="1500"/>
                    <a:pt x="7930" y="1560"/>
                  </a:cubicBezTo>
                  <a:cubicBezTo>
                    <a:pt x="6740" y="1846"/>
                    <a:pt x="5537" y="2119"/>
                    <a:pt x="4346" y="2405"/>
                  </a:cubicBezTo>
                  <a:lnTo>
                    <a:pt x="4346" y="2512"/>
                  </a:lnTo>
                  <a:cubicBezTo>
                    <a:pt x="4513" y="2512"/>
                    <a:pt x="4668" y="2560"/>
                    <a:pt x="4835" y="2524"/>
                  </a:cubicBezTo>
                  <a:cubicBezTo>
                    <a:pt x="6097" y="2215"/>
                    <a:pt x="7347" y="1905"/>
                    <a:pt x="8597" y="1607"/>
                  </a:cubicBezTo>
                  <a:close/>
                  <a:moveTo>
                    <a:pt x="9252" y="1798"/>
                  </a:moveTo>
                  <a:cubicBezTo>
                    <a:pt x="8990" y="1667"/>
                    <a:pt x="5823" y="2310"/>
                    <a:pt x="5073" y="2703"/>
                  </a:cubicBezTo>
                  <a:cubicBezTo>
                    <a:pt x="5204" y="2738"/>
                    <a:pt x="5358" y="2762"/>
                    <a:pt x="5489" y="2738"/>
                  </a:cubicBezTo>
                  <a:cubicBezTo>
                    <a:pt x="6752" y="2417"/>
                    <a:pt x="8002" y="2107"/>
                    <a:pt x="9252" y="1798"/>
                  </a:cubicBezTo>
                  <a:close/>
                  <a:moveTo>
                    <a:pt x="22611" y="5810"/>
                  </a:moveTo>
                  <a:lnTo>
                    <a:pt x="22611" y="5691"/>
                  </a:lnTo>
                  <a:cubicBezTo>
                    <a:pt x="22396" y="5691"/>
                    <a:pt x="22194" y="5644"/>
                    <a:pt x="21992" y="5691"/>
                  </a:cubicBezTo>
                  <a:cubicBezTo>
                    <a:pt x="21337" y="5846"/>
                    <a:pt x="20694" y="6025"/>
                    <a:pt x="20039" y="6179"/>
                  </a:cubicBezTo>
                  <a:lnTo>
                    <a:pt x="18348" y="6632"/>
                  </a:lnTo>
                  <a:cubicBezTo>
                    <a:pt x="18348" y="6656"/>
                    <a:pt x="18360" y="6679"/>
                    <a:pt x="18360" y="6703"/>
                  </a:cubicBezTo>
                  <a:cubicBezTo>
                    <a:pt x="19777" y="6429"/>
                    <a:pt x="21194" y="6108"/>
                    <a:pt x="22611" y="5810"/>
                  </a:cubicBezTo>
                  <a:close/>
                  <a:moveTo>
                    <a:pt x="5025" y="369"/>
                  </a:moveTo>
                  <a:cubicBezTo>
                    <a:pt x="4811" y="500"/>
                    <a:pt x="4644" y="631"/>
                    <a:pt x="4466" y="691"/>
                  </a:cubicBezTo>
                  <a:cubicBezTo>
                    <a:pt x="3644" y="964"/>
                    <a:pt x="2811" y="1214"/>
                    <a:pt x="1977" y="1465"/>
                  </a:cubicBezTo>
                  <a:cubicBezTo>
                    <a:pt x="1918" y="1488"/>
                    <a:pt x="1858" y="1524"/>
                    <a:pt x="1799" y="1560"/>
                  </a:cubicBezTo>
                  <a:cubicBezTo>
                    <a:pt x="1810" y="1607"/>
                    <a:pt x="1834" y="1631"/>
                    <a:pt x="1846" y="1679"/>
                  </a:cubicBezTo>
                  <a:cubicBezTo>
                    <a:pt x="3061" y="1322"/>
                    <a:pt x="4287" y="953"/>
                    <a:pt x="5609" y="560"/>
                  </a:cubicBezTo>
                  <a:cubicBezTo>
                    <a:pt x="5454" y="500"/>
                    <a:pt x="5418" y="488"/>
                    <a:pt x="5370" y="476"/>
                  </a:cubicBezTo>
                  <a:cubicBezTo>
                    <a:pt x="5228" y="441"/>
                    <a:pt x="5085" y="393"/>
                    <a:pt x="5025" y="369"/>
                  </a:cubicBezTo>
                  <a:close/>
                  <a:moveTo>
                    <a:pt x="6894" y="1036"/>
                  </a:moveTo>
                  <a:cubicBezTo>
                    <a:pt x="6894" y="1012"/>
                    <a:pt x="6871" y="976"/>
                    <a:pt x="6859" y="953"/>
                  </a:cubicBezTo>
                  <a:cubicBezTo>
                    <a:pt x="5537" y="1155"/>
                    <a:pt x="4251" y="1572"/>
                    <a:pt x="2965" y="1929"/>
                  </a:cubicBezTo>
                  <a:cubicBezTo>
                    <a:pt x="2977" y="1976"/>
                    <a:pt x="2989" y="2024"/>
                    <a:pt x="2989" y="2084"/>
                  </a:cubicBezTo>
                  <a:cubicBezTo>
                    <a:pt x="4299" y="1715"/>
                    <a:pt x="5597" y="1381"/>
                    <a:pt x="6894" y="103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0" name="Google Shape;3760;p61"/>
            <p:cNvSpPr/>
            <p:nvPr/>
          </p:nvSpPr>
          <p:spPr>
            <a:xfrm>
              <a:off x="2758675" y="2213200"/>
              <a:ext cx="128000" cy="55100"/>
            </a:xfrm>
            <a:custGeom>
              <a:rect b="b" l="l" r="r" t="t"/>
              <a:pathLst>
                <a:path extrusionOk="0" h="2204" w="5120">
                  <a:moveTo>
                    <a:pt x="0" y="0"/>
                  </a:moveTo>
                  <a:cubicBezTo>
                    <a:pt x="1738" y="715"/>
                    <a:pt x="3453" y="1405"/>
                    <a:pt x="5120" y="2084"/>
                  </a:cubicBezTo>
                  <a:cubicBezTo>
                    <a:pt x="4775" y="2203"/>
                    <a:pt x="369" y="465"/>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1" name="Google Shape;3761;p61"/>
            <p:cNvSpPr/>
            <p:nvPr/>
          </p:nvSpPr>
          <p:spPr>
            <a:xfrm>
              <a:off x="2451175" y="2097125"/>
              <a:ext cx="83375" cy="47050"/>
            </a:xfrm>
            <a:custGeom>
              <a:rect b="b" l="l" r="r" t="t"/>
              <a:pathLst>
                <a:path extrusionOk="0" h="1882" w="3335">
                  <a:moveTo>
                    <a:pt x="1" y="0"/>
                  </a:moveTo>
                  <a:cubicBezTo>
                    <a:pt x="1120" y="572"/>
                    <a:pt x="2227" y="1155"/>
                    <a:pt x="3335" y="1715"/>
                  </a:cubicBezTo>
                  <a:cubicBezTo>
                    <a:pt x="3037" y="1881"/>
                    <a:pt x="132" y="381"/>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2" name="Google Shape;3762;p61"/>
            <p:cNvSpPr/>
            <p:nvPr/>
          </p:nvSpPr>
          <p:spPr>
            <a:xfrm>
              <a:off x="2656875" y="2198900"/>
              <a:ext cx="83350" cy="45575"/>
            </a:xfrm>
            <a:custGeom>
              <a:rect b="b" l="l" r="r" t="t"/>
              <a:pathLst>
                <a:path extrusionOk="0" h="1823" w="3334">
                  <a:moveTo>
                    <a:pt x="3334" y="1680"/>
                  </a:moveTo>
                  <a:cubicBezTo>
                    <a:pt x="2965" y="1823"/>
                    <a:pt x="250" y="442"/>
                    <a:pt x="0" y="1"/>
                  </a:cubicBezTo>
                  <a:cubicBezTo>
                    <a:pt x="1107" y="561"/>
                    <a:pt x="2227" y="1132"/>
                    <a:pt x="3334" y="168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3" name="Google Shape;3763;p61"/>
            <p:cNvSpPr/>
            <p:nvPr/>
          </p:nvSpPr>
          <p:spPr>
            <a:xfrm>
              <a:off x="2480650" y="2052475"/>
              <a:ext cx="68800" cy="39300"/>
            </a:xfrm>
            <a:custGeom>
              <a:rect b="b" l="l" r="r" t="t"/>
              <a:pathLst>
                <a:path extrusionOk="0" h="1572" w="2752">
                  <a:moveTo>
                    <a:pt x="48" y="0"/>
                  </a:moveTo>
                  <a:cubicBezTo>
                    <a:pt x="108" y="24"/>
                    <a:pt x="179" y="0"/>
                    <a:pt x="227" y="36"/>
                  </a:cubicBezTo>
                  <a:cubicBezTo>
                    <a:pt x="1001" y="453"/>
                    <a:pt x="1787" y="857"/>
                    <a:pt x="2561" y="1286"/>
                  </a:cubicBezTo>
                  <a:cubicBezTo>
                    <a:pt x="2644" y="1334"/>
                    <a:pt x="2692" y="1465"/>
                    <a:pt x="2751" y="1548"/>
                  </a:cubicBezTo>
                  <a:cubicBezTo>
                    <a:pt x="2644" y="1536"/>
                    <a:pt x="2525" y="1572"/>
                    <a:pt x="2441" y="1524"/>
                  </a:cubicBezTo>
                  <a:cubicBezTo>
                    <a:pt x="1715" y="1131"/>
                    <a:pt x="1001" y="738"/>
                    <a:pt x="286" y="333"/>
                  </a:cubicBezTo>
                  <a:cubicBezTo>
                    <a:pt x="179" y="274"/>
                    <a:pt x="84" y="167"/>
                    <a:pt x="1" y="83"/>
                  </a:cubicBezTo>
                  <a:cubicBezTo>
                    <a:pt x="25" y="48"/>
                    <a:pt x="25" y="36"/>
                    <a:pt x="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4" name="Google Shape;3764;p61"/>
            <p:cNvSpPr/>
            <p:nvPr/>
          </p:nvSpPr>
          <p:spPr>
            <a:xfrm>
              <a:off x="2283300" y="2025075"/>
              <a:ext cx="103625" cy="48250"/>
            </a:xfrm>
            <a:custGeom>
              <a:rect b="b" l="l" r="r" t="t"/>
              <a:pathLst>
                <a:path extrusionOk="0" h="1930" w="4145">
                  <a:moveTo>
                    <a:pt x="4049" y="1930"/>
                  </a:moveTo>
                  <a:cubicBezTo>
                    <a:pt x="2692" y="1334"/>
                    <a:pt x="1358" y="727"/>
                    <a:pt x="1" y="132"/>
                  </a:cubicBezTo>
                  <a:cubicBezTo>
                    <a:pt x="13" y="84"/>
                    <a:pt x="48" y="36"/>
                    <a:pt x="60" y="1"/>
                  </a:cubicBezTo>
                  <a:cubicBezTo>
                    <a:pt x="1418" y="596"/>
                    <a:pt x="2775" y="1168"/>
                    <a:pt x="4144" y="1775"/>
                  </a:cubicBezTo>
                  <a:cubicBezTo>
                    <a:pt x="4109" y="1810"/>
                    <a:pt x="4085" y="1870"/>
                    <a:pt x="4049" y="193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5" name="Google Shape;3765;p61"/>
            <p:cNvSpPr/>
            <p:nvPr/>
          </p:nvSpPr>
          <p:spPr>
            <a:xfrm>
              <a:off x="2264550" y="2056325"/>
              <a:ext cx="112550" cy="50925"/>
            </a:xfrm>
            <a:custGeom>
              <a:rect b="b" l="l" r="r" t="t"/>
              <a:pathLst>
                <a:path extrusionOk="0" h="2037" w="4502">
                  <a:moveTo>
                    <a:pt x="36" y="1"/>
                  </a:moveTo>
                  <a:cubicBezTo>
                    <a:pt x="1525" y="620"/>
                    <a:pt x="3013" y="1263"/>
                    <a:pt x="4501" y="1894"/>
                  </a:cubicBezTo>
                  <a:cubicBezTo>
                    <a:pt x="4489" y="1930"/>
                    <a:pt x="4466" y="1977"/>
                    <a:pt x="4442" y="2037"/>
                  </a:cubicBezTo>
                  <a:cubicBezTo>
                    <a:pt x="2954" y="1394"/>
                    <a:pt x="1489" y="775"/>
                    <a:pt x="1" y="132"/>
                  </a:cubicBezTo>
                  <a:cubicBezTo>
                    <a:pt x="1" y="72"/>
                    <a:pt x="25" y="37"/>
                    <a:pt x="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6" name="Google Shape;3766;p61"/>
            <p:cNvSpPr/>
            <p:nvPr/>
          </p:nvSpPr>
          <p:spPr>
            <a:xfrm>
              <a:off x="3049475" y="1808100"/>
              <a:ext cx="111350" cy="52400"/>
            </a:xfrm>
            <a:custGeom>
              <a:rect b="b" l="l" r="r" t="t"/>
              <a:pathLst>
                <a:path extrusionOk="0" h="2096" w="4454">
                  <a:moveTo>
                    <a:pt x="4453" y="2096"/>
                  </a:moveTo>
                  <a:cubicBezTo>
                    <a:pt x="2858" y="1667"/>
                    <a:pt x="1477" y="786"/>
                    <a:pt x="1" y="107"/>
                  </a:cubicBezTo>
                  <a:cubicBezTo>
                    <a:pt x="12" y="72"/>
                    <a:pt x="36" y="36"/>
                    <a:pt x="48" y="0"/>
                  </a:cubicBezTo>
                  <a:cubicBezTo>
                    <a:pt x="1501" y="691"/>
                    <a:pt x="2977" y="1405"/>
                    <a:pt x="4453" y="209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7" name="Google Shape;3767;p61"/>
            <p:cNvSpPr/>
            <p:nvPr/>
          </p:nvSpPr>
          <p:spPr>
            <a:xfrm>
              <a:off x="3619200" y="1933400"/>
              <a:ext cx="119075" cy="28300"/>
            </a:xfrm>
            <a:custGeom>
              <a:rect b="b" l="l" r="r" t="t"/>
              <a:pathLst>
                <a:path extrusionOk="0" h="1132" w="4763">
                  <a:moveTo>
                    <a:pt x="4751" y="1132"/>
                  </a:moveTo>
                  <a:cubicBezTo>
                    <a:pt x="4465" y="1072"/>
                    <a:pt x="4167" y="1036"/>
                    <a:pt x="3882" y="965"/>
                  </a:cubicBezTo>
                  <a:cubicBezTo>
                    <a:pt x="3346" y="870"/>
                    <a:pt x="2810" y="644"/>
                    <a:pt x="2274" y="655"/>
                  </a:cubicBezTo>
                  <a:cubicBezTo>
                    <a:pt x="1512" y="667"/>
                    <a:pt x="905" y="286"/>
                    <a:pt x="226" y="120"/>
                  </a:cubicBezTo>
                  <a:cubicBezTo>
                    <a:pt x="143" y="108"/>
                    <a:pt x="83" y="48"/>
                    <a:pt x="0" y="1"/>
                  </a:cubicBezTo>
                  <a:cubicBezTo>
                    <a:pt x="1607" y="346"/>
                    <a:pt x="3167" y="691"/>
                    <a:pt x="4751" y="1025"/>
                  </a:cubicBezTo>
                  <a:cubicBezTo>
                    <a:pt x="4763" y="1072"/>
                    <a:pt x="4751" y="1108"/>
                    <a:pt x="4751" y="113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8" name="Google Shape;3768;p61"/>
            <p:cNvSpPr/>
            <p:nvPr/>
          </p:nvSpPr>
          <p:spPr>
            <a:xfrm>
              <a:off x="2489275" y="1986975"/>
              <a:ext cx="67000" cy="32775"/>
            </a:xfrm>
            <a:custGeom>
              <a:rect b="b" l="l" r="r" t="t"/>
              <a:pathLst>
                <a:path extrusionOk="0" h="1311" w="2680">
                  <a:moveTo>
                    <a:pt x="72" y="1"/>
                  </a:moveTo>
                  <a:cubicBezTo>
                    <a:pt x="156" y="36"/>
                    <a:pt x="263" y="48"/>
                    <a:pt x="358" y="96"/>
                  </a:cubicBezTo>
                  <a:cubicBezTo>
                    <a:pt x="1061" y="406"/>
                    <a:pt x="1787" y="739"/>
                    <a:pt x="2489" y="1060"/>
                  </a:cubicBezTo>
                  <a:cubicBezTo>
                    <a:pt x="2573" y="1108"/>
                    <a:pt x="2608" y="1215"/>
                    <a:pt x="2680" y="1299"/>
                  </a:cubicBezTo>
                  <a:cubicBezTo>
                    <a:pt x="2585" y="1299"/>
                    <a:pt x="2477" y="1310"/>
                    <a:pt x="2394" y="1287"/>
                  </a:cubicBezTo>
                  <a:cubicBezTo>
                    <a:pt x="1668" y="953"/>
                    <a:pt x="953" y="620"/>
                    <a:pt x="215" y="275"/>
                  </a:cubicBezTo>
                  <a:cubicBezTo>
                    <a:pt x="144" y="227"/>
                    <a:pt x="72" y="167"/>
                    <a:pt x="1" y="120"/>
                  </a:cubicBezTo>
                  <a:cubicBezTo>
                    <a:pt x="37" y="84"/>
                    <a:pt x="61" y="48"/>
                    <a:pt x="7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9" name="Google Shape;3769;p61"/>
            <p:cNvSpPr/>
            <p:nvPr/>
          </p:nvSpPr>
          <p:spPr>
            <a:xfrm>
              <a:off x="2494650" y="1967050"/>
              <a:ext cx="83950" cy="46150"/>
            </a:xfrm>
            <a:custGeom>
              <a:rect b="b" l="l" r="r" t="t"/>
              <a:pathLst>
                <a:path extrusionOk="0" h="1846" w="3358">
                  <a:moveTo>
                    <a:pt x="0" y="0"/>
                  </a:moveTo>
                  <a:cubicBezTo>
                    <a:pt x="1119" y="583"/>
                    <a:pt x="2227" y="1143"/>
                    <a:pt x="3358" y="1726"/>
                  </a:cubicBezTo>
                  <a:cubicBezTo>
                    <a:pt x="3120" y="1845"/>
                    <a:pt x="346" y="441"/>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0" name="Google Shape;3770;p61"/>
            <p:cNvSpPr/>
            <p:nvPr/>
          </p:nvSpPr>
          <p:spPr>
            <a:xfrm>
              <a:off x="2664000" y="2131950"/>
              <a:ext cx="71175" cy="35150"/>
            </a:xfrm>
            <a:custGeom>
              <a:rect b="b" l="l" r="r" t="t"/>
              <a:pathLst>
                <a:path extrusionOk="0" h="1406" w="2847">
                  <a:moveTo>
                    <a:pt x="1" y="0"/>
                  </a:moveTo>
                  <a:cubicBezTo>
                    <a:pt x="942" y="417"/>
                    <a:pt x="1882" y="810"/>
                    <a:pt x="2847" y="1238"/>
                  </a:cubicBezTo>
                  <a:cubicBezTo>
                    <a:pt x="2513" y="1405"/>
                    <a:pt x="299" y="476"/>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1" name="Google Shape;3771;p61"/>
            <p:cNvSpPr/>
            <p:nvPr/>
          </p:nvSpPr>
          <p:spPr>
            <a:xfrm>
              <a:off x="3420350" y="1917925"/>
              <a:ext cx="69975" cy="26825"/>
            </a:xfrm>
            <a:custGeom>
              <a:rect b="b" l="l" r="r" t="t"/>
              <a:pathLst>
                <a:path extrusionOk="0" h="1073" w="2799">
                  <a:moveTo>
                    <a:pt x="2799" y="882"/>
                  </a:moveTo>
                  <a:cubicBezTo>
                    <a:pt x="2382" y="1072"/>
                    <a:pt x="215" y="405"/>
                    <a:pt x="1" y="1"/>
                  </a:cubicBezTo>
                  <a:cubicBezTo>
                    <a:pt x="929" y="298"/>
                    <a:pt x="1834" y="584"/>
                    <a:pt x="2799" y="88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2" name="Google Shape;3772;p61"/>
            <p:cNvSpPr/>
            <p:nvPr/>
          </p:nvSpPr>
          <p:spPr>
            <a:xfrm>
              <a:off x="2820275" y="2013175"/>
              <a:ext cx="70875" cy="40500"/>
            </a:xfrm>
            <a:custGeom>
              <a:rect b="b" l="l" r="r" t="t"/>
              <a:pathLst>
                <a:path extrusionOk="0" h="1620" w="2835">
                  <a:moveTo>
                    <a:pt x="60" y="0"/>
                  </a:moveTo>
                  <a:cubicBezTo>
                    <a:pt x="953" y="501"/>
                    <a:pt x="1858" y="1024"/>
                    <a:pt x="2834" y="1572"/>
                  </a:cubicBezTo>
                  <a:cubicBezTo>
                    <a:pt x="2668" y="1572"/>
                    <a:pt x="2549" y="1620"/>
                    <a:pt x="2453" y="1572"/>
                  </a:cubicBezTo>
                  <a:cubicBezTo>
                    <a:pt x="1644" y="1120"/>
                    <a:pt x="822" y="643"/>
                    <a:pt x="13" y="179"/>
                  </a:cubicBezTo>
                  <a:cubicBezTo>
                    <a:pt x="1" y="179"/>
                    <a:pt x="1" y="131"/>
                    <a:pt x="1" y="120"/>
                  </a:cubicBezTo>
                  <a:cubicBezTo>
                    <a:pt x="36" y="72"/>
                    <a:pt x="48" y="24"/>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3" name="Google Shape;3773;p61"/>
            <p:cNvSpPr/>
            <p:nvPr/>
          </p:nvSpPr>
          <p:spPr>
            <a:xfrm>
              <a:off x="2515175" y="2093250"/>
              <a:ext cx="90825" cy="49125"/>
            </a:xfrm>
            <a:custGeom>
              <a:rect b="b" l="l" r="r" t="t"/>
              <a:pathLst>
                <a:path extrusionOk="0" h="1965" w="3633">
                  <a:moveTo>
                    <a:pt x="60" y="0"/>
                  </a:moveTo>
                  <a:cubicBezTo>
                    <a:pt x="1251" y="607"/>
                    <a:pt x="2442" y="1203"/>
                    <a:pt x="3632" y="1810"/>
                  </a:cubicBezTo>
                  <a:cubicBezTo>
                    <a:pt x="3597" y="1858"/>
                    <a:pt x="3585" y="1917"/>
                    <a:pt x="3561" y="1965"/>
                  </a:cubicBezTo>
                  <a:cubicBezTo>
                    <a:pt x="2370" y="1346"/>
                    <a:pt x="1191" y="738"/>
                    <a:pt x="1" y="131"/>
                  </a:cubicBezTo>
                  <a:cubicBezTo>
                    <a:pt x="13" y="84"/>
                    <a:pt x="37" y="36"/>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4" name="Google Shape;3774;p61"/>
            <p:cNvSpPr/>
            <p:nvPr/>
          </p:nvSpPr>
          <p:spPr>
            <a:xfrm>
              <a:off x="2268725" y="2041150"/>
              <a:ext cx="72650" cy="31575"/>
            </a:xfrm>
            <a:custGeom>
              <a:rect b="b" l="l" r="r" t="t"/>
              <a:pathLst>
                <a:path extrusionOk="0" h="1263" w="2906">
                  <a:moveTo>
                    <a:pt x="36" y="1"/>
                  </a:moveTo>
                  <a:cubicBezTo>
                    <a:pt x="429" y="1"/>
                    <a:pt x="2834" y="977"/>
                    <a:pt x="2906" y="1263"/>
                  </a:cubicBezTo>
                  <a:cubicBezTo>
                    <a:pt x="1941" y="870"/>
                    <a:pt x="977" y="489"/>
                    <a:pt x="0" y="84"/>
                  </a:cubicBezTo>
                  <a:cubicBezTo>
                    <a:pt x="24" y="48"/>
                    <a:pt x="24" y="24"/>
                    <a:pt x="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5" name="Google Shape;3775;p61"/>
            <p:cNvSpPr/>
            <p:nvPr/>
          </p:nvSpPr>
          <p:spPr>
            <a:xfrm>
              <a:off x="2615200" y="2010800"/>
              <a:ext cx="58950" cy="24725"/>
            </a:xfrm>
            <a:custGeom>
              <a:rect b="b" l="l" r="r" t="t"/>
              <a:pathLst>
                <a:path extrusionOk="0" h="989" w="2358">
                  <a:moveTo>
                    <a:pt x="84" y="0"/>
                  </a:moveTo>
                  <a:cubicBezTo>
                    <a:pt x="215" y="48"/>
                    <a:pt x="346" y="72"/>
                    <a:pt x="477" y="119"/>
                  </a:cubicBezTo>
                  <a:cubicBezTo>
                    <a:pt x="1048" y="334"/>
                    <a:pt x="1608" y="536"/>
                    <a:pt x="2167" y="750"/>
                  </a:cubicBezTo>
                  <a:cubicBezTo>
                    <a:pt x="2239" y="774"/>
                    <a:pt x="2298" y="881"/>
                    <a:pt x="2358" y="941"/>
                  </a:cubicBezTo>
                  <a:cubicBezTo>
                    <a:pt x="2263" y="953"/>
                    <a:pt x="2167" y="988"/>
                    <a:pt x="2084" y="965"/>
                  </a:cubicBezTo>
                  <a:cubicBezTo>
                    <a:pt x="1465" y="727"/>
                    <a:pt x="834" y="500"/>
                    <a:pt x="215" y="238"/>
                  </a:cubicBezTo>
                  <a:cubicBezTo>
                    <a:pt x="131" y="215"/>
                    <a:pt x="84" y="155"/>
                    <a:pt x="0" y="107"/>
                  </a:cubicBezTo>
                  <a:cubicBezTo>
                    <a:pt x="36" y="72"/>
                    <a:pt x="48" y="36"/>
                    <a:pt x="8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6" name="Google Shape;3776;p61"/>
            <p:cNvSpPr/>
            <p:nvPr/>
          </p:nvSpPr>
          <p:spPr>
            <a:xfrm>
              <a:off x="2302650" y="2016150"/>
              <a:ext cx="107175" cy="46750"/>
            </a:xfrm>
            <a:custGeom>
              <a:rect b="b" l="l" r="r" t="t"/>
              <a:pathLst>
                <a:path extrusionOk="0" h="1870" w="4287">
                  <a:moveTo>
                    <a:pt x="4251" y="1870"/>
                  </a:moveTo>
                  <a:cubicBezTo>
                    <a:pt x="2834" y="1275"/>
                    <a:pt x="1418" y="703"/>
                    <a:pt x="1" y="108"/>
                  </a:cubicBezTo>
                  <a:cubicBezTo>
                    <a:pt x="25" y="72"/>
                    <a:pt x="36" y="24"/>
                    <a:pt x="48" y="1"/>
                  </a:cubicBezTo>
                  <a:cubicBezTo>
                    <a:pt x="1465" y="584"/>
                    <a:pt x="2870" y="1179"/>
                    <a:pt x="4287" y="1751"/>
                  </a:cubicBezTo>
                  <a:cubicBezTo>
                    <a:pt x="4275" y="1798"/>
                    <a:pt x="4263" y="1846"/>
                    <a:pt x="4251" y="187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7" name="Google Shape;3777;p61"/>
            <p:cNvSpPr/>
            <p:nvPr/>
          </p:nvSpPr>
          <p:spPr>
            <a:xfrm>
              <a:off x="3505200" y="1930425"/>
              <a:ext cx="63700" cy="20275"/>
            </a:xfrm>
            <a:custGeom>
              <a:rect b="b" l="l" r="r" t="t"/>
              <a:pathLst>
                <a:path extrusionOk="0" h="811" w="2548">
                  <a:moveTo>
                    <a:pt x="2548" y="739"/>
                  </a:moveTo>
                  <a:cubicBezTo>
                    <a:pt x="2369" y="751"/>
                    <a:pt x="2179" y="810"/>
                    <a:pt x="2000" y="763"/>
                  </a:cubicBezTo>
                  <a:cubicBezTo>
                    <a:pt x="1393" y="596"/>
                    <a:pt x="774" y="417"/>
                    <a:pt x="167" y="227"/>
                  </a:cubicBezTo>
                  <a:cubicBezTo>
                    <a:pt x="95" y="215"/>
                    <a:pt x="48" y="108"/>
                    <a:pt x="0" y="48"/>
                  </a:cubicBezTo>
                  <a:cubicBezTo>
                    <a:pt x="95" y="36"/>
                    <a:pt x="202" y="1"/>
                    <a:pt x="274" y="36"/>
                  </a:cubicBezTo>
                  <a:cubicBezTo>
                    <a:pt x="810" y="179"/>
                    <a:pt x="1334" y="358"/>
                    <a:pt x="1869" y="513"/>
                  </a:cubicBezTo>
                  <a:cubicBezTo>
                    <a:pt x="2072" y="572"/>
                    <a:pt x="2310" y="572"/>
                    <a:pt x="2536" y="596"/>
                  </a:cubicBezTo>
                  <a:cubicBezTo>
                    <a:pt x="2536" y="644"/>
                    <a:pt x="2536" y="691"/>
                    <a:pt x="2548" y="73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8" name="Google Shape;3778;p61"/>
            <p:cNvSpPr/>
            <p:nvPr/>
          </p:nvSpPr>
          <p:spPr>
            <a:xfrm>
              <a:off x="3548350" y="1981625"/>
              <a:ext cx="76825" cy="21450"/>
            </a:xfrm>
            <a:custGeom>
              <a:rect b="b" l="l" r="r" t="t"/>
              <a:pathLst>
                <a:path extrusionOk="0" h="858" w="3073">
                  <a:moveTo>
                    <a:pt x="3060" y="858"/>
                  </a:moveTo>
                  <a:cubicBezTo>
                    <a:pt x="2001" y="798"/>
                    <a:pt x="1001" y="441"/>
                    <a:pt x="0" y="131"/>
                  </a:cubicBezTo>
                  <a:cubicBezTo>
                    <a:pt x="24" y="84"/>
                    <a:pt x="24" y="36"/>
                    <a:pt x="36" y="0"/>
                  </a:cubicBezTo>
                  <a:cubicBezTo>
                    <a:pt x="1048" y="262"/>
                    <a:pt x="2060" y="512"/>
                    <a:pt x="3072" y="786"/>
                  </a:cubicBezTo>
                  <a:cubicBezTo>
                    <a:pt x="3072" y="798"/>
                    <a:pt x="3060" y="834"/>
                    <a:pt x="3060" y="85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9" name="Google Shape;3779;p61"/>
            <p:cNvSpPr/>
            <p:nvPr/>
          </p:nvSpPr>
          <p:spPr>
            <a:xfrm>
              <a:off x="2375275" y="2086100"/>
              <a:ext cx="74450" cy="38725"/>
            </a:xfrm>
            <a:custGeom>
              <a:rect b="b" l="l" r="r" t="t"/>
              <a:pathLst>
                <a:path extrusionOk="0" h="1549" w="2978">
                  <a:moveTo>
                    <a:pt x="72" y="1"/>
                  </a:moveTo>
                  <a:cubicBezTo>
                    <a:pt x="1049" y="465"/>
                    <a:pt x="2013" y="941"/>
                    <a:pt x="2977" y="1394"/>
                  </a:cubicBezTo>
                  <a:cubicBezTo>
                    <a:pt x="2942" y="1441"/>
                    <a:pt x="2930" y="1501"/>
                    <a:pt x="2906" y="1548"/>
                  </a:cubicBezTo>
                  <a:cubicBezTo>
                    <a:pt x="1942" y="1072"/>
                    <a:pt x="965" y="596"/>
                    <a:pt x="1" y="131"/>
                  </a:cubicBezTo>
                  <a:cubicBezTo>
                    <a:pt x="37" y="108"/>
                    <a:pt x="60" y="60"/>
                    <a:pt x="7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0" name="Google Shape;3780;p61"/>
            <p:cNvSpPr/>
            <p:nvPr/>
          </p:nvSpPr>
          <p:spPr>
            <a:xfrm>
              <a:off x="2658050" y="2149800"/>
              <a:ext cx="65825" cy="32175"/>
            </a:xfrm>
            <a:custGeom>
              <a:rect b="b" l="l" r="r" t="t"/>
              <a:pathLst>
                <a:path extrusionOk="0" h="1287" w="2633">
                  <a:moveTo>
                    <a:pt x="1" y="0"/>
                  </a:moveTo>
                  <a:cubicBezTo>
                    <a:pt x="906" y="417"/>
                    <a:pt x="1727" y="786"/>
                    <a:pt x="2632" y="1191"/>
                  </a:cubicBezTo>
                  <a:cubicBezTo>
                    <a:pt x="2192" y="1286"/>
                    <a:pt x="251" y="381"/>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1" name="Google Shape;3781;p61"/>
            <p:cNvSpPr/>
            <p:nvPr/>
          </p:nvSpPr>
          <p:spPr>
            <a:xfrm>
              <a:off x="2752725" y="2198025"/>
              <a:ext cx="77400" cy="28000"/>
            </a:xfrm>
            <a:custGeom>
              <a:rect b="b" l="l" r="r" t="t"/>
              <a:pathLst>
                <a:path extrusionOk="0" h="1120" w="3096">
                  <a:moveTo>
                    <a:pt x="36" y="0"/>
                  </a:moveTo>
                  <a:cubicBezTo>
                    <a:pt x="1048" y="346"/>
                    <a:pt x="2084" y="667"/>
                    <a:pt x="3096" y="1012"/>
                  </a:cubicBezTo>
                  <a:cubicBezTo>
                    <a:pt x="3072" y="1048"/>
                    <a:pt x="3072" y="1084"/>
                    <a:pt x="3060" y="1119"/>
                  </a:cubicBezTo>
                  <a:cubicBezTo>
                    <a:pt x="2000" y="905"/>
                    <a:pt x="1024" y="488"/>
                    <a:pt x="0" y="155"/>
                  </a:cubicBezTo>
                  <a:cubicBezTo>
                    <a:pt x="12" y="96"/>
                    <a:pt x="24" y="48"/>
                    <a:pt x="3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2" name="Google Shape;3782;p61"/>
            <p:cNvSpPr/>
            <p:nvPr/>
          </p:nvSpPr>
          <p:spPr>
            <a:xfrm>
              <a:off x="2856000" y="2194750"/>
              <a:ext cx="70275" cy="27400"/>
            </a:xfrm>
            <a:custGeom>
              <a:rect b="b" l="l" r="r" t="t"/>
              <a:pathLst>
                <a:path extrusionOk="0" h="1096" w="2811">
                  <a:moveTo>
                    <a:pt x="2787" y="1096"/>
                  </a:moveTo>
                  <a:cubicBezTo>
                    <a:pt x="1798" y="905"/>
                    <a:pt x="893" y="548"/>
                    <a:pt x="0" y="119"/>
                  </a:cubicBezTo>
                  <a:cubicBezTo>
                    <a:pt x="12" y="72"/>
                    <a:pt x="36" y="48"/>
                    <a:pt x="48" y="0"/>
                  </a:cubicBezTo>
                  <a:cubicBezTo>
                    <a:pt x="965" y="322"/>
                    <a:pt x="1894" y="667"/>
                    <a:pt x="2810" y="989"/>
                  </a:cubicBezTo>
                  <a:cubicBezTo>
                    <a:pt x="2798" y="1024"/>
                    <a:pt x="2787" y="1060"/>
                    <a:pt x="2787" y="109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3" name="Google Shape;3783;p61"/>
            <p:cNvSpPr/>
            <p:nvPr/>
          </p:nvSpPr>
          <p:spPr>
            <a:xfrm>
              <a:off x="3526625" y="1905125"/>
              <a:ext cx="69375" cy="23250"/>
            </a:xfrm>
            <a:custGeom>
              <a:rect b="b" l="l" r="r" t="t"/>
              <a:pathLst>
                <a:path extrusionOk="0" h="930" w="2775">
                  <a:moveTo>
                    <a:pt x="2739" y="929"/>
                  </a:moveTo>
                  <a:cubicBezTo>
                    <a:pt x="1822" y="679"/>
                    <a:pt x="905" y="417"/>
                    <a:pt x="0" y="167"/>
                  </a:cubicBezTo>
                  <a:cubicBezTo>
                    <a:pt x="12" y="108"/>
                    <a:pt x="24" y="48"/>
                    <a:pt x="36" y="1"/>
                  </a:cubicBezTo>
                  <a:cubicBezTo>
                    <a:pt x="953" y="251"/>
                    <a:pt x="1870" y="513"/>
                    <a:pt x="2774" y="763"/>
                  </a:cubicBezTo>
                  <a:cubicBezTo>
                    <a:pt x="2751" y="810"/>
                    <a:pt x="2751" y="870"/>
                    <a:pt x="2739" y="92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4" name="Google Shape;3784;p61"/>
            <p:cNvSpPr/>
            <p:nvPr/>
          </p:nvSpPr>
          <p:spPr>
            <a:xfrm>
              <a:off x="2371125" y="1989950"/>
              <a:ext cx="72650" cy="31875"/>
            </a:xfrm>
            <a:custGeom>
              <a:rect b="b" l="l" r="r" t="t"/>
              <a:pathLst>
                <a:path extrusionOk="0" h="1275" w="2906">
                  <a:moveTo>
                    <a:pt x="2846" y="1275"/>
                  </a:moveTo>
                  <a:cubicBezTo>
                    <a:pt x="1893" y="894"/>
                    <a:pt x="953" y="513"/>
                    <a:pt x="0" y="144"/>
                  </a:cubicBezTo>
                  <a:lnTo>
                    <a:pt x="48" y="1"/>
                  </a:lnTo>
                  <a:cubicBezTo>
                    <a:pt x="1000" y="382"/>
                    <a:pt x="1953" y="751"/>
                    <a:pt x="2905" y="1108"/>
                  </a:cubicBezTo>
                  <a:cubicBezTo>
                    <a:pt x="2882" y="1168"/>
                    <a:pt x="2858" y="1203"/>
                    <a:pt x="2846" y="127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5" name="Google Shape;3785;p61"/>
            <p:cNvSpPr/>
            <p:nvPr/>
          </p:nvSpPr>
          <p:spPr>
            <a:xfrm>
              <a:off x="2407425" y="1990250"/>
              <a:ext cx="74750" cy="28300"/>
            </a:xfrm>
            <a:custGeom>
              <a:rect b="b" l="l" r="r" t="t"/>
              <a:pathLst>
                <a:path extrusionOk="0" h="1132" w="2990">
                  <a:moveTo>
                    <a:pt x="25" y="1"/>
                  </a:moveTo>
                  <a:cubicBezTo>
                    <a:pt x="1013" y="334"/>
                    <a:pt x="1989" y="679"/>
                    <a:pt x="2989" y="1001"/>
                  </a:cubicBezTo>
                  <a:lnTo>
                    <a:pt x="2942" y="1132"/>
                  </a:lnTo>
                  <a:cubicBezTo>
                    <a:pt x="1941" y="858"/>
                    <a:pt x="977" y="477"/>
                    <a:pt x="1" y="155"/>
                  </a:cubicBezTo>
                  <a:cubicBezTo>
                    <a:pt x="13" y="108"/>
                    <a:pt x="13" y="48"/>
                    <a:pt x="2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6" name="Google Shape;3786;p61"/>
            <p:cNvSpPr/>
            <p:nvPr/>
          </p:nvSpPr>
          <p:spPr>
            <a:xfrm>
              <a:off x="2173175" y="2056925"/>
              <a:ext cx="55975" cy="28300"/>
            </a:xfrm>
            <a:custGeom>
              <a:rect b="b" l="l" r="r" t="t"/>
              <a:pathLst>
                <a:path extrusionOk="0" h="1132" w="2239">
                  <a:moveTo>
                    <a:pt x="48" y="1"/>
                  </a:moveTo>
                  <a:cubicBezTo>
                    <a:pt x="774" y="334"/>
                    <a:pt x="1501" y="656"/>
                    <a:pt x="2239" y="977"/>
                  </a:cubicBezTo>
                  <a:cubicBezTo>
                    <a:pt x="2013" y="1132"/>
                    <a:pt x="274" y="382"/>
                    <a:pt x="1" y="108"/>
                  </a:cubicBezTo>
                  <a:cubicBezTo>
                    <a:pt x="24" y="84"/>
                    <a:pt x="36" y="36"/>
                    <a:pt x="4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7" name="Google Shape;3787;p61"/>
            <p:cNvSpPr/>
            <p:nvPr/>
          </p:nvSpPr>
          <p:spPr>
            <a:xfrm>
              <a:off x="2470825" y="2085800"/>
              <a:ext cx="58975" cy="29800"/>
            </a:xfrm>
            <a:custGeom>
              <a:rect b="b" l="l" r="r" t="t"/>
              <a:pathLst>
                <a:path extrusionOk="0" h="1192" w="2359">
                  <a:moveTo>
                    <a:pt x="60" y="1"/>
                  </a:moveTo>
                  <a:cubicBezTo>
                    <a:pt x="822" y="334"/>
                    <a:pt x="1584" y="679"/>
                    <a:pt x="2358" y="1025"/>
                  </a:cubicBezTo>
                  <a:cubicBezTo>
                    <a:pt x="2323" y="1084"/>
                    <a:pt x="2311" y="1144"/>
                    <a:pt x="2287" y="1191"/>
                  </a:cubicBezTo>
                  <a:cubicBezTo>
                    <a:pt x="1525" y="846"/>
                    <a:pt x="763" y="489"/>
                    <a:pt x="1" y="143"/>
                  </a:cubicBezTo>
                  <a:cubicBezTo>
                    <a:pt x="25" y="96"/>
                    <a:pt x="37" y="60"/>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8" name="Google Shape;3788;p61"/>
            <p:cNvSpPr/>
            <p:nvPr/>
          </p:nvSpPr>
          <p:spPr>
            <a:xfrm>
              <a:off x="2635425" y="2081925"/>
              <a:ext cx="71475" cy="36350"/>
            </a:xfrm>
            <a:custGeom>
              <a:rect b="b" l="l" r="r" t="t"/>
              <a:pathLst>
                <a:path extrusionOk="0" h="1454" w="2859">
                  <a:moveTo>
                    <a:pt x="60" y="1"/>
                  </a:moveTo>
                  <a:cubicBezTo>
                    <a:pt x="1001" y="453"/>
                    <a:pt x="1918" y="882"/>
                    <a:pt x="2858" y="1322"/>
                  </a:cubicBezTo>
                  <a:cubicBezTo>
                    <a:pt x="2847" y="1370"/>
                    <a:pt x="2811" y="1418"/>
                    <a:pt x="2799" y="1453"/>
                  </a:cubicBezTo>
                  <a:cubicBezTo>
                    <a:pt x="1858" y="1013"/>
                    <a:pt x="942" y="584"/>
                    <a:pt x="1" y="132"/>
                  </a:cubicBezTo>
                  <a:cubicBezTo>
                    <a:pt x="13" y="108"/>
                    <a:pt x="49" y="48"/>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9" name="Google Shape;3789;p61"/>
            <p:cNvSpPr/>
            <p:nvPr/>
          </p:nvSpPr>
          <p:spPr>
            <a:xfrm>
              <a:off x="3227775" y="1875650"/>
              <a:ext cx="66100" cy="21750"/>
            </a:xfrm>
            <a:custGeom>
              <a:rect b="b" l="l" r="r" t="t"/>
              <a:pathLst>
                <a:path extrusionOk="0" h="870" w="2644">
                  <a:moveTo>
                    <a:pt x="2608" y="870"/>
                  </a:moveTo>
                  <a:cubicBezTo>
                    <a:pt x="1739" y="632"/>
                    <a:pt x="858" y="394"/>
                    <a:pt x="0" y="156"/>
                  </a:cubicBezTo>
                  <a:cubicBezTo>
                    <a:pt x="12" y="96"/>
                    <a:pt x="24" y="48"/>
                    <a:pt x="48" y="1"/>
                  </a:cubicBezTo>
                  <a:cubicBezTo>
                    <a:pt x="905" y="251"/>
                    <a:pt x="1786" y="477"/>
                    <a:pt x="2644" y="715"/>
                  </a:cubicBezTo>
                  <a:cubicBezTo>
                    <a:pt x="2644" y="763"/>
                    <a:pt x="2632" y="822"/>
                    <a:pt x="2608" y="87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0" name="Google Shape;3790;p61"/>
            <p:cNvSpPr/>
            <p:nvPr/>
          </p:nvSpPr>
          <p:spPr>
            <a:xfrm>
              <a:off x="2666400" y="2072700"/>
              <a:ext cx="69975" cy="36950"/>
            </a:xfrm>
            <a:custGeom>
              <a:rect b="b" l="l" r="r" t="t"/>
              <a:pathLst>
                <a:path extrusionOk="0" h="1478" w="2799">
                  <a:moveTo>
                    <a:pt x="60" y="1"/>
                  </a:moveTo>
                  <a:cubicBezTo>
                    <a:pt x="965" y="441"/>
                    <a:pt x="1881" y="906"/>
                    <a:pt x="2798" y="1358"/>
                  </a:cubicBezTo>
                  <a:cubicBezTo>
                    <a:pt x="2774" y="1394"/>
                    <a:pt x="2751" y="1429"/>
                    <a:pt x="2739" y="1477"/>
                  </a:cubicBezTo>
                  <a:cubicBezTo>
                    <a:pt x="1810" y="1025"/>
                    <a:pt x="905" y="584"/>
                    <a:pt x="0" y="132"/>
                  </a:cubicBezTo>
                  <a:cubicBezTo>
                    <a:pt x="12" y="84"/>
                    <a:pt x="24" y="48"/>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1" name="Google Shape;3791;p61"/>
            <p:cNvSpPr/>
            <p:nvPr/>
          </p:nvSpPr>
          <p:spPr>
            <a:xfrm>
              <a:off x="2676225" y="1981925"/>
              <a:ext cx="59550" cy="33050"/>
            </a:xfrm>
            <a:custGeom>
              <a:rect b="b" l="l" r="r" t="t"/>
              <a:pathLst>
                <a:path extrusionOk="0" h="1322" w="2382">
                  <a:moveTo>
                    <a:pt x="2310" y="1322"/>
                  </a:moveTo>
                  <a:cubicBezTo>
                    <a:pt x="1536" y="917"/>
                    <a:pt x="774" y="536"/>
                    <a:pt x="0" y="131"/>
                  </a:cubicBezTo>
                  <a:cubicBezTo>
                    <a:pt x="36" y="84"/>
                    <a:pt x="48" y="36"/>
                    <a:pt x="83" y="0"/>
                  </a:cubicBezTo>
                  <a:cubicBezTo>
                    <a:pt x="857" y="381"/>
                    <a:pt x="1631" y="786"/>
                    <a:pt x="2381" y="1179"/>
                  </a:cubicBezTo>
                  <a:cubicBezTo>
                    <a:pt x="2369" y="1215"/>
                    <a:pt x="2346" y="1274"/>
                    <a:pt x="2310" y="132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2" name="Google Shape;3792;p61"/>
            <p:cNvSpPr/>
            <p:nvPr/>
          </p:nvSpPr>
          <p:spPr>
            <a:xfrm>
              <a:off x="3455475" y="1946200"/>
              <a:ext cx="62825" cy="17000"/>
            </a:xfrm>
            <a:custGeom>
              <a:rect b="b" l="l" r="r" t="t"/>
              <a:pathLst>
                <a:path extrusionOk="0" h="680" w="2513">
                  <a:moveTo>
                    <a:pt x="2489" y="679"/>
                  </a:moveTo>
                  <a:cubicBezTo>
                    <a:pt x="1632" y="608"/>
                    <a:pt x="822" y="382"/>
                    <a:pt x="1" y="132"/>
                  </a:cubicBezTo>
                  <a:cubicBezTo>
                    <a:pt x="13" y="84"/>
                    <a:pt x="13" y="48"/>
                    <a:pt x="24" y="1"/>
                  </a:cubicBezTo>
                  <a:cubicBezTo>
                    <a:pt x="846" y="191"/>
                    <a:pt x="1679" y="370"/>
                    <a:pt x="2501" y="560"/>
                  </a:cubicBezTo>
                  <a:cubicBezTo>
                    <a:pt x="2513" y="608"/>
                    <a:pt x="2501" y="644"/>
                    <a:pt x="2489" y="67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3" name="Google Shape;3793;p61"/>
            <p:cNvSpPr/>
            <p:nvPr/>
          </p:nvSpPr>
          <p:spPr>
            <a:xfrm>
              <a:off x="2902425" y="2012575"/>
              <a:ext cx="63725" cy="29500"/>
            </a:xfrm>
            <a:custGeom>
              <a:rect b="b" l="l" r="r" t="t"/>
              <a:pathLst>
                <a:path extrusionOk="0" h="1180" w="2549">
                  <a:moveTo>
                    <a:pt x="37" y="1"/>
                  </a:moveTo>
                  <a:cubicBezTo>
                    <a:pt x="870" y="358"/>
                    <a:pt x="1703" y="727"/>
                    <a:pt x="2549" y="1060"/>
                  </a:cubicBezTo>
                  <a:cubicBezTo>
                    <a:pt x="2346" y="1179"/>
                    <a:pt x="513" y="489"/>
                    <a:pt x="1" y="108"/>
                  </a:cubicBezTo>
                  <a:cubicBezTo>
                    <a:pt x="1" y="84"/>
                    <a:pt x="25" y="36"/>
                    <a:pt x="3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4" name="Google Shape;3794;p61"/>
            <p:cNvSpPr/>
            <p:nvPr/>
          </p:nvSpPr>
          <p:spPr>
            <a:xfrm>
              <a:off x="3663250" y="1973000"/>
              <a:ext cx="48825" cy="27100"/>
            </a:xfrm>
            <a:custGeom>
              <a:rect b="b" l="l" r="r" t="t"/>
              <a:pathLst>
                <a:path extrusionOk="0" h="1084" w="1953">
                  <a:moveTo>
                    <a:pt x="1893" y="1084"/>
                  </a:moveTo>
                  <a:cubicBezTo>
                    <a:pt x="1286" y="774"/>
                    <a:pt x="679" y="476"/>
                    <a:pt x="0" y="131"/>
                  </a:cubicBezTo>
                  <a:cubicBezTo>
                    <a:pt x="250" y="0"/>
                    <a:pt x="1679" y="667"/>
                    <a:pt x="1953" y="953"/>
                  </a:cubicBezTo>
                  <a:cubicBezTo>
                    <a:pt x="1941" y="988"/>
                    <a:pt x="1917" y="1036"/>
                    <a:pt x="1893" y="108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5" name="Google Shape;3795;p61"/>
            <p:cNvSpPr/>
            <p:nvPr/>
          </p:nvSpPr>
          <p:spPr>
            <a:xfrm>
              <a:off x="3208425" y="1822675"/>
              <a:ext cx="64025" cy="29500"/>
            </a:xfrm>
            <a:custGeom>
              <a:rect b="b" l="l" r="r" t="t"/>
              <a:pathLst>
                <a:path extrusionOk="0" h="1180" w="2561">
                  <a:moveTo>
                    <a:pt x="2501" y="1179"/>
                  </a:moveTo>
                  <a:lnTo>
                    <a:pt x="0" y="143"/>
                  </a:lnTo>
                  <a:cubicBezTo>
                    <a:pt x="12" y="108"/>
                    <a:pt x="48" y="48"/>
                    <a:pt x="60" y="1"/>
                  </a:cubicBezTo>
                  <a:cubicBezTo>
                    <a:pt x="893" y="346"/>
                    <a:pt x="1727" y="679"/>
                    <a:pt x="2560" y="1036"/>
                  </a:cubicBezTo>
                  <a:cubicBezTo>
                    <a:pt x="2548" y="1084"/>
                    <a:pt x="2513" y="1132"/>
                    <a:pt x="2501" y="117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6" name="Google Shape;3796;p61"/>
            <p:cNvSpPr/>
            <p:nvPr/>
          </p:nvSpPr>
          <p:spPr>
            <a:xfrm>
              <a:off x="2375575" y="2026575"/>
              <a:ext cx="90525" cy="35450"/>
            </a:xfrm>
            <a:custGeom>
              <a:rect b="b" l="l" r="r" t="t"/>
              <a:pathLst>
                <a:path extrusionOk="0" h="1418" w="3621">
                  <a:moveTo>
                    <a:pt x="3596" y="1417"/>
                  </a:moveTo>
                  <a:cubicBezTo>
                    <a:pt x="2406" y="965"/>
                    <a:pt x="1191" y="536"/>
                    <a:pt x="1" y="84"/>
                  </a:cubicBezTo>
                  <a:cubicBezTo>
                    <a:pt x="25" y="60"/>
                    <a:pt x="37" y="24"/>
                    <a:pt x="37" y="0"/>
                  </a:cubicBezTo>
                  <a:cubicBezTo>
                    <a:pt x="1227" y="429"/>
                    <a:pt x="2430" y="858"/>
                    <a:pt x="3620" y="1310"/>
                  </a:cubicBezTo>
                  <a:cubicBezTo>
                    <a:pt x="3608" y="1322"/>
                    <a:pt x="3596" y="1369"/>
                    <a:pt x="3596" y="141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7" name="Google Shape;3797;p61"/>
            <p:cNvSpPr/>
            <p:nvPr/>
          </p:nvSpPr>
          <p:spPr>
            <a:xfrm>
              <a:off x="3609075" y="1946500"/>
              <a:ext cx="47650" cy="25025"/>
            </a:xfrm>
            <a:custGeom>
              <a:rect b="b" l="l" r="r" t="t"/>
              <a:pathLst>
                <a:path extrusionOk="0" h="1001" w="1906">
                  <a:moveTo>
                    <a:pt x="1905" y="882"/>
                  </a:moveTo>
                  <a:cubicBezTo>
                    <a:pt x="1548" y="1001"/>
                    <a:pt x="84" y="346"/>
                    <a:pt x="0" y="1"/>
                  </a:cubicBezTo>
                  <a:cubicBezTo>
                    <a:pt x="643" y="298"/>
                    <a:pt x="1262" y="596"/>
                    <a:pt x="1905" y="88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8" name="Google Shape;3798;p61"/>
            <p:cNvSpPr/>
            <p:nvPr/>
          </p:nvSpPr>
          <p:spPr>
            <a:xfrm>
              <a:off x="3205450" y="1842325"/>
              <a:ext cx="59250" cy="26800"/>
            </a:xfrm>
            <a:custGeom>
              <a:rect b="b" l="l" r="r" t="t"/>
              <a:pathLst>
                <a:path extrusionOk="0" h="1072" w="2370">
                  <a:moveTo>
                    <a:pt x="72" y="0"/>
                  </a:moveTo>
                  <a:cubicBezTo>
                    <a:pt x="834" y="310"/>
                    <a:pt x="1608" y="631"/>
                    <a:pt x="2370" y="929"/>
                  </a:cubicBezTo>
                  <a:cubicBezTo>
                    <a:pt x="2346" y="965"/>
                    <a:pt x="2322" y="1024"/>
                    <a:pt x="2310" y="1072"/>
                  </a:cubicBezTo>
                  <a:cubicBezTo>
                    <a:pt x="1536" y="774"/>
                    <a:pt x="774" y="465"/>
                    <a:pt x="0" y="167"/>
                  </a:cubicBezTo>
                  <a:cubicBezTo>
                    <a:pt x="24" y="107"/>
                    <a:pt x="60" y="48"/>
                    <a:pt x="7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9" name="Google Shape;3799;p61"/>
            <p:cNvSpPr/>
            <p:nvPr/>
          </p:nvSpPr>
          <p:spPr>
            <a:xfrm>
              <a:off x="2864925" y="2173900"/>
              <a:ext cx="75625" cy="33375"/>
            </a:xfrm>
            <a:custGeom>
              <a:rect b="b" l="l" r="r" t="t"/>
              <a:pathLst>
                <a:path extrusionOk="0" h="1335" w="3025">
                  <a:moveTo>
                    <a:pt x="2977" y="1334"/>
                  </a:moveTo>
                  <a:cubicBezTo>
                    <a:pt x="1977" y="941"/>
                    <a:pt x="1001" y="525"/>
                    <a:pt x="1" y="120"/>
                  </a:cubicBezTo>
                  <a:cubicBezTo>
                    <a:pt x="13" y="72"/>
                    <a:pt x="36" y="48"/>
                    <a:pt x="48" y="1"/>
                  </a:cubicBezTo>
                  <a:cubicBezTo>
                    <a:pt x="1048" y="406"/>
                    <a:pt x="2025" y="822"/>
                    <a:pt x="3025" y="1215"/>
                  </a:cubicBezTo>
                  <a:cubicBezTo>
                    <a:pt x="3013" y="1263"/>
                    <a:pt x="2989" y="1299"/>
                    <a:pt x="2977" y="133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0" name="Google Shape;3800;p61"/>
            <p:cNvSpPr/>
            <p:nvPr/>
          </p:nvSpPr>
          <p:spPr>
            <a:xfrm>
              <a:off x="2260675" y="2088175"/>
              <a:ext cx="71475" cy="32775"/>
            </a:xfrm>
            <a:custGeom>
              <a:rect b="b" l="l" r="r" t="t"/>
              <a:pathLst>
                <a:path extrusionOk="0" h="1311" w="2859">
                  <a:moveTo>
                    <a:pt x="49" y="1"/>
                  </a:moveTo>
                  <a:cubicBezTo>
                    <a:pt x="977" y="394"/>
                    <a:pt x="1918" y="799"/>
                    <a:pt x="2858" y="1180"/>
                  </a:cubicBezTo>
                  <a:cubicBezTo>
                    <a:pt x="2847" y="1227"/>
                    <a:pt x="2823" y="1275"/>
                    <a:pt x="2799" y="1311"/>
                  </a:cubicBezTo>
                  <a:cubicBezTo>
                    <a:pt x="1858" y="906"/>
                    <a:pt x="918" y="525"/>
                    <a:pt x="1" y="120"/>
                  </a:cubicBezTo>
                  <a:cubicBezTo>
                    <a:pt x="13" y="84"/>
                    <a:pt x="25" y="48"/>
                    <a:pt x="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1" name="Google Shape;3801;p61"/>
            <p:cNvSpPr/>
            <p:nvPr/>
          </p:nvSpPr>
          <p:spPr>
            <a:xfrm>
              <a:off x="2719075" y="2035200"/>
              <a:ext cx="47050" cy="27400"/>
            </a:xfrm>
            <a:custGeom>
              <a:rect b="b" l="l" r="r" t="t"/>
              <a:pathLst>
                <a:path extrusionOk="0" h="1096" w="1882">
                  <a:moveTo>
                    <a:pt x="1822" y="1096"/>
                  </a:moveTo>
                  <a:cubicBezTo>
                    <a:pt x="1203" y="774"/>
                    <a:pt x="608" y="429"/>
                    <a:pt x="1" y="96"/>
                  </a:cubicBezTo>
                  <a:cubicBezTo>
                    <a:pt x="251" y="1"/>
                    <a:pt x="1679" y="739"/>
                    <a:pt x="1882" y="1013"/>
                  </a:cubicBezTo>
                  <a:cubicBezTo>
                    <a:pt x="1858" y="1024"/>
                    <a:pt x="1834" y="1072"/>
                    <a:pt x="1822" y="109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2" name="Google Shape;3802;p61"/>
            <p:cNvSpPr/>
            <p:nvPr/>
          </p:nvSpPr>
          <p:spPr>
            <a:xfrm>
              <a:off x="2800625" y="2256950"/>
              <a:ext cx="62550" cy="23850"/>
            </a:xfrm>
            <a:custGeom>
              <a:rect b="b" l="l" r="r" t="t"/>
              <a:pathLst>
                <a:path extrusionOk="0" h="954" w="2502">
                  <a:moveTo>
                    <a:pt x="49" y="1"/>
                  </a:moveTo>
                  <a:lnTo>
                    <a:pt x="2501" y="846"/>
                  </a:lnTo>
                  <a:cubicBezTo>
                    <a:pt x="2489" y="870"/>
                    <a:pt x="2466" y="917"/>
                    <a:pt x="2466" y="953"/>
                  </a:cubicBezTo>
                  <a:cubicBezTo>
                    <a:pt x="1620" y="727"/>
                    <a:pt x="822" y="429"/>
                    <a:pt x="1" y="13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3" name="Google Shape;3803;p61"/>
            <p:cNvSpPr/>
            <p:nvPr/>
          </p:nvSpPr>
          <p:spPr>
            <a:xfrm>
              <a:off x="2200850" y="2044725"/>
              <a:ext cx="65225" cy="31575"/>
            </a:xfrm>
            <a:custGeom>
              <a:rect b="b" l="l" r="r" t="t"/>
              <a:pathLst>
                <a:path extrusionOk="0" h="1263" w="2609">
                  <a:moveTo>
                    <a:pt x="2549" y="1263"/>
                  </a:moveTo>
                  <a:cubicBezTo>
                    <a:pt x="1692" y="882"/>
                    <a:pt x="846" y="501"/>
                    <a:pt x="1" y="120"/>
                  </a:cubicBezTo>
                  <a:cubicBezTo>
                    <a:pt x="13" y="72"/>
                    <a:pt x="25" y="48"/>
                    <a:pt x="37" y="1"/>
                  </a:cubicBezTo>
                  <a:cubicBezTo>
                    <a:pt x="894" y="370"/>
                    <a:pt x="1751" y="751"/>
                    <a:pt x="2608" y="1132"/>
                  </a:cubicBezTo>
                  <a:cubicBezTo>
                    <a:pt x="2584" y="1179"/>
                    <a:pt x="2561" y="1227"/>
                    <a:pt x="2549" y="126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4" name="Google Shape;3804;p61"/>
            <p:cNvSpPr/>
            <p:nvPr/>
          </p:nvSpPr>
          <p:spPr>
            <a:xfrm>
              <a:off x="3056625" y="2180450"/>
              <a:ext cx="53300" cy="26225"/>
            </a:xfrm>
            <a:custGeom>
              <a:rect b="b" l="l" r="r" t="t"/>
              <a:pathLst>
                <a:path extrusionOk="0" h="1049" w="2132">
                  <a:moveTo>
                    <a:pt x="0" y="1"/>
                  </a:moveTo>
                  <a:cubicBezTo>
                    <a:pt x="703" y="334"/>
                    <a:pt x="1393" y="644"/>
                    <a:pt x="2132" y="989"/>
                  </a:cubicBezTo>
                  <a:cubicBezTo>
                    <a:pt x="1727" y="1049"/>
                    <a:pt x="238" y="382"/>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5" name="Google Shape;3805;p61"/>
            <p:cNvSpPr/>
            <p:nvPr/>
          </p:nvSpPr>
          <p:spPr>
            <a:xfrm>
              <a:off x="2964050" y="2153675"/>
              <a:ext cx="67000" cy="33650"/>
            </a:xfrm>
            <a:custGeom>
              <a:rect b="b" l="l" r="r" t="t"/>
              <a:pathLst>
                <a:path extrusionOk="0" h="1346" w="2680">
                  <a:moveTo>
                    <a:pt x="72" y="0"/>
                  </a:moveTo>
                  <a:cubicBezTo>
                    <a:pt x="929" y="405"/>
                    <a:pt x="1810" y="822"/>
                    <a:pt x="2679" y="1227"/>
                  </a:cubicBezTo>
                  <a:cubicBezTo>
                    <a:pt x="2656" y="1274"/>
                    <a:pt x="2644" y="1298"/>
                    <a:pt x="2620" y="1346"/>
                  </a:cubicBezTo>
                  <a:cubicBezTo>
                    <a:pt x="1739" y="941"/>
                    <a:pt x="870" y="536"/>
                    <a:pt x="0" y="143"/>
                  </a:cubicBezTo>
                  <a:cubicBezTo>
                    <a:pt x="24" y="84"/>
                    <a:pt x="36" y="36"/>
                    <a:pt x="7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6" name="Google Shape;3806;p61"/>
            <p:cNvSpPr/>
            <p:nvPr/>
          </p:nvSpPr>
          <p:spPr>
            <a:xfrm>
              <a:off x="2523825" y="1951850"/>
              <a:ext cx="36325" cy="19375"/>
            </a:xfrm>
            <a:custGeom>
              <a:rect b="b" l="l" r="r" t="t"/>
              <a:pathLst>
                <a:path extrusionOk="0" h="775" w="1453">
                  <a:moveTo>
                    <a:pt x="1453" y="715"/>
                  </a:moveTo>
                  <a:cubicBezTo>
                    <a:pt x="1334" y="727"/>
                    <a:pt x="1250" y="775"/>
                    <a:pt x="1191" y="739"/>
                  </a:cubicBezTo>
                  <a:cubicBezTo>
                    <a:pt x="822" y="572"/>
                    <a:pt x="464" y="418"/>
                    <a:pt x="83" y="239"/>
                  </a:cubicBezTo>
                  <a:cubicBezTo>
                    <a:pt x="48" y="215"/>
                    <a:pt x="24" y="132"/>
                    <a:pt x="0" y="72"/>
                  </a:cubicBezTo>
                  <a:cubicBezTo>
                    <a:pt x="60" y="48"/>
                    <a:pt x="131" y="1"/>
                    <a:pt x="167" y="13"/>
                  </a:cubicBezTo>
                  <a:cubicBezTo>
                    <a:pt x="548" y="179"/>
                    <a:pt x="941" y="370"/>
                    <a:pt x="1322" y="549"/>
                  </a:cubicBezTo>
                  <a:cubicBezTo>
                    <a:pt x="1357" y="560"/>
                    <a:pt x="1381" y="608"/>
                    <a:pt x="1453" y="71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7" name="Google Shape;3807;p61"/>
            <p:cNvSpPr/>
            <p:nvPr/>
          </p:nvSpPr>
          <p:spPr>
            <a:xfrm>
              <a:off x="2644375" y="2164075"/>
              <a:ext cx="65800" cy="35450"/>
            </a:xfrm>
            <a:custGeom>
              <a:rect b="b" l="l" r="r" t="t"/>
              <a:pathLst>
                <a:path extrusionOk="0" h="1418" w="2632">
                  <a:moveTo>
                    <a:pt x="60" y="1"/>
                  </a:moveTo>
                  <a:cubicBezTo>
                    <a:pt x="917" y="418"/>
                    <a:pt x="1786" y="858"/>
                    <a:pt x="2631" y="1287"/>
                  </a:cubicBezTo>
                  <a:cubicBezTo>
                    <a:pt x="2620" y="1334"/>
                    <a:pt x="2584" y="1370"/>
                    <a:pt x="2572" y="1418"/>
                  </a:cubicBezTo>
                  <a:cubicBezTo>
                    <a:pt x="1715" y="989"/>
                    <a:pt x="857" y="561"/>
                    <a:pt x="0" y="144"/>
                  </a:cubicBezTo>
                  <a:cubicBezTo>
                    <a:pt x="12" y="96"/>
                    <a:pt x="24" y="49"/>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8" name="Google Shape;3808;p61"/>
            <p:cNvSpPr/>
            <p:nvPr/>
          </p:nvSpPr>
          <p:spPr>
            <a:xfrm>
              <a:off x="2621150" y="2208425"/>
              <a:ext cx="61650" cy="34575"/>
            </a:xfrm>
            <a:custGeom>
              <a:rect b="b" l="l" r="r" t="t"/>
              <a:pathLst>
                <a:path extrusionOk="0" h="1383" w="2466">
                  <a:moveTo>
                    <a:pt x="60" y="1"/>
                  </a:moveTo>
                  <a:cubicBezTo>
                    <a:pt x="870" y="430"/>
                    <a:pt x="1667" y="870"/>
                    <a:pt x="2465" y="1287"/>
                  </a:cubicBezTo>
                  <a:cubicBezTo>
                    <a:pt x="2441" y="1311"/>
                    <a:pt x="2417" y="1358"/>
                    <a:pt x="2406" y="1382"/>
                  </a:cubicBezTo>
                  <a:cubicBezTo>
                    <a:pt x="1596" y="953"/>
                    <a:pt x="798" y="525"/>
                    <a:pt x="0" y="108"/>
                  </a:cubicBezTo>
                  <a:cubicBezTo>
                    <a:pt x="24" y="72"/>
                    <a:pt x="48" y="49"/>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9" name="Google Shape;3809;p61"/>
            <p:cNvSpPr/>
            <p:nvPr/>
          </p:nvSpPr>
          <p:spPr>
            <a:xfrm>
              <a:off x="2985175" y="2058125"/>
              <a:ext cx="52425" cy="17275"/>
            </a:xfrm>
            <a:custGeom>
              <a:rect b="b" l="l" r="r" t="t"/>
              <a:pathLst>
                <a:path extrusionOk="0" h="691" w="2097">
                  <a:moveTo>
                    <a:pt x="25" y="0"/>
                  </a:moveTo>
                  <a:cubicBezTo>
                    <a:pt x="715" y="191"/>
                    <a:pt x="1418" y="405"/>
                    <a:pt x="2096" y="596"/>
                  </a:cubicBezTo>
                  <a:cubicBezTo>
                    <a:pt x="2096" y="631"/>
                    <a:pt x="2084" y="655"/>
                    <a:pt x="2084" y="691"/>
                  </a:cubicBezTo>
                  <a:cubicBezTo>
                    <a:pt x="1358" y="608"/>
                    <a:pt x="668" y="369"/>
                    <a:pt x="1" y="131"/>
                  </a:cubicBezTo>
                  <a:cubicBezTo>
                    <a:pt x="1" y="72"/>
                    <a:pt x="13" y="36"/>
                    <a:pt x="2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0" name="Google Shape;3810;p61"/>
            <p:cNvSpPr/>
            <p:nvPr/>
          </p:nvSpPr>
          <p:spPr>
            <a:xfrm>
              <a:off x="2920300" y="2038775"/>
              <a:ext cx="55975" cy="20850"/>
            </a:xfrm>
            <a:custGeom>
              <a:rect b="b" l="l" r="r" t="t"/>
              <a:pathLst>
                <a:path extrusionOk="0" h="834" w="2239">
                  <a:moveTo>
                    <a:pt x="0" y="0"/>
                  </a:moveTo>
                  <a:cubicBezTo>
                    <a:pt x="738" y="250"/>
                    <a:pt x="1465" y="489"/>
                    <a:pt x="2239" y="739"/>
                  </a:cubicBezTo>
                  <a:cubicBezTo>
                    <a:pt x="1870" y="834"/>
                    <a:pt x="405" y="393"/>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1" name="Google Shape;3811;p61"/>
            <p:cNvSpPr/>
            <p:nvPr/>
          </p:nvSpPr>
          <p:spPr>
            <a:xfrm>
              <a:off x="3570675" y="2006025"/>
              <a:ext cx="50325" cy="16400"/>
            </a:xfrm>
            <a:custGeom>
              <a:rect b="b" l="l" r="r" t="t"/>
              <a:pathLst>
                <a:path extrusionOk="0" h="656" w="2013">
                  <a:moveTo>
                    <a:pt x="1989" y="656"/>
                  </a:moveTo>
                  <a:cubicBezTo>
                    <a:pt x="1334" y="489"/>
                    <a:pt x="655" y="334"/>
                    <a:pt x="0" y="156"/>
                  </a:cubicBezTo>
                  <a:cubicBezTo>
                    <a:pt x="24" y="108"/>
                    <a:pt x="36" y="48"/>
                    <a:pt x="48" y="1"/>
                  </a:cubicBezTo>
                  <a:cubicBezTo>
                    <a:pt x="703" y="167"/>
                    <a:pt x="1358" y="346"/>
                    <a:pt x="2013" y="513"/>
                  </a:cubicBezTo>
                  <a:cubicBezTo>
                    <a:pt x="2001" y="548"/>
                    <a:pt x="1989" y="596"/>
                    <a:pt x="1989" y="65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2" name="Google Shape;3812;p61"/>
            <p:cNvSpPr/>
            <p:nvPr/>
          </p:nvSpPr>
          <p:spPr>
            <a:xfrm>
              <a:off x="2352375" y="1999775"/>
              <a:ext cx="62525" cy="24150"/>
            </a:xfrm>
            <a:custGeom>
              <a:rect b="b" l="l" r="r" t="t"/>
              <a:pathLst>
                <a:path extrusionOk="0" h="966" w="2501">
                  <a:moveTo>
                    <a:pt x="36" y="1"/>
                  </a:moveTo>
                  <a:lnTo>
                    <a:pt x="2500" y="846"/>
                  </a:lnTo>
                  <a:cubicBezTo>
                    <a:pt x="2477" y="894"/>
                    <a:pt x="2465" y="917"/>
                    <a:pt x="2453" y="965"/>
                  </a:cubicBezTo>
                  <a:cubicBezTo>
                    <a:pt x="1631" y="679"/>
                    <a:pt x="810" y="394"/>
                    <a:pt x="0" y="96"/>
                  </a:cubicBezTo>
                  <a:cubicBezTo>
                    <a:pt x="12" y="72"/>
                    <a:pt x="24" y="48"/>
                    <a:pt x="3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3" name="Google Shape;3813;p61"/>
            <p:cNvSpPr/>
            <p:nvPr/>
          </p:nvSpPr>
          <p:spPr>
            <a:xfrm>
              <a:off x="2745875" y="2131050"/>
              <a:ext cx="56275" cy="23825"/>
            </a:xfrm>
            <a:custGeom>
              <a:rect b="b" l="l" r="r" t="t"/>
              <a:pathLst>
                <a:path extrusionOk="0" h="953" w="2251">
                  <a:moveTo>
                    <a:pt x="48" y="0"/>
                  </a:moveTo>
                  <a:cubicBezTo>
                    <a:pt x="774" y="286"/>
                    <a:pt x="1500" y="572"/>
                    <a:pt x="2250" y="846"/>
                  </a:cubicBezTo>
                  <a:cubicBezTo>
                    <a:pt x="2227" y="881"/>
                    <a:pt x="2215" y="929"/>
                    <a:pt x="2203" y="953"/>
                  </a:cubicBezTo>
                  <a:cubicBezTo>
                    <a:pt x="1477" y="679"/>
                    <a:pt x="726" y="405"/>
                    <a:pt x="0" y="131"/>
                  </a:cubicBezTo>
                  <a:cubicBezTo>
                    <a:pt x="0" y="96"/>
                    <a:pt x="12" y="48"/>
                    <a:pt x="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4" name="Google Shape;3814;p61"/>
            <p:cNvSpPr/>
            <p:nvPr/>
          </p:nvSpPr>
          <p:spPr>
            <a:xfrm>
              <a:off x="3034600" y="2136700"/>
              <a:ext cx="58950" cy="23550"/>
            </a:xfrm>
            <a:custGeom>
              <a:rect b="b" l="l" r="r" t="t"/>
              <a:pathLst>
                <a:path extrusionOk="0" h="942" w="2358">
                  <a:moveTo>
                    <a:pt x="48" y="1"/>
                  </a:moveTo>
                  <a:cubicBezTo>
                    <a:pt x="822" y="310"/>
                    <a:pt x="1584" y="620"/>
                    <a:pt x="2358" y="941"/>
                  </a:cubicBezTo>
                  <a:cubicBezTo>
                    <a:pt x="1524" y="798"/>
                    <a:pt x="774" y="429"/>
                    <a:pt x="0" y="108"/>
                  </a:cubicBezTo>
                  <a:cubicBezTo>
                    <a:pt x="12" y="72"/>
                    <a:pt x="36" y="48"/>
                    <a:pt x="4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5" name="Google Shape;3815;p61"/>
            <p:cNvSpPr/>
            <p:nvPr/>
          </p:nvSpPr>
          <p:spPr>
            <a:xfrm>
              <a:off x="3062575" y="1799450"/>
              <a:ext cx="50925" cy="27125"/>
            </a:xfrm>
            <a:custGeom>
              <a:rect b="b" l="l" r="r" t="t"/>
              <a:pathLst>
                <a:path extrusionOk="0" h="1085" w="2037">
                  <a:moveTo>
                    <a:pt x="60" y="1"/>
                  </a:moveTo>
                  <a:cubicBezTo>
                    <a:pt x="715" y="322"/>
                    <a:pt x="1370" y="644"/>
                    <a:pt x="2036" y="953"/>
                  </a:cubicBezTo>
                  <a:cubicBezTo>
                    <a:pt x="2024" y="1001"/>
                    <a:pt x="1989" y="1049"/>
                    <a:pt x="1977" y="1084"/>
                  </a:cubicBezTo>
                  <a:cubicBezTo>
                    <a:pt x="1322" y="775"/>
                    <a:pt x="655" y="465"/>
                    <a:pt x="0" y="156"/>
                  </a:cubicBezTo>
                  <a:cubicBezTo>
                    <a:pt x="12" y="96"/>
                    <a:pt x="48" y="48"/>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6" name="Google Shape;3816;p61"/>
            <p:cNvSpPr/>
            <p:nvPr/>
          </p:nvSpPr>
          <p:spPr>
            <a:xfrm>
              <a:off x="3662050" y="1967050"/>
              <a:ext cx="72950" cy="18175"/>
            </a:xfrm>
            <a:custGeom>
              <a:rect b="b" l="l" r="r" t="t"/>
              <a:pathLst>
                <a:path extrusionOk="0" h="727" w="2918">
                  <a:moveTo>
                    <a:pt x="2882" y="726"/>
                  </a:moveTo>
                  <a:cubicBezTo>
                    <a:pt x="1918" y="524"/>
                    <a:pt x="965" y="310"/>
                    <a:pt x="1" y="107"/>
                  </a:cubicBezTo>
                  <a:cubicBezTo>
                    <a:pt x="13" y="71"/>
                    <a:pt x="13" y="24"/>
                    <a:pt x="24" y="0"/>
                  </a:cubicBezTo>
                  <a:cubicBezTo>
                    <a:pt x="989" y="202"/>
                    <a:pt x="1941" y="417"/>
                    <a:pt x="2918" y="619"/>
                  </a:cubicBezTo>
                  <a:cubicBezTo>
                    <a:pt x="2894" y="667"/>
                    <a:pt x="2894" y="703"/>
                    <a:pt x="2882" y="72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7" name="Google Shape;3817;p61"/>
            <p:cNvSpPr/>
            <p:nvPr/>
          </p:nvSpPr>
          <p:spPr>
            <a:xfrm>
              <a:off x="2415175" y="2155750"/>
              <a:ext cx="71750" cy="33075"/>
            </a:xfrm>
            <a:custGeom>
              <a:rect b="b" l="l" r="r" t="t"/>
              <a:pathLst>
                <a:path extrusionOk="0" h="1323" w="2870">
                  <a:moveTo>
                    <a:pt x="24" y="1"/>
                  </a:moveTo>
                  <a:cubicBezTo>
                    <a:pt x="977" y="393"/>
                    <a:pt x="1917" y="810"/>
                    <a:pt x="2870" y="1215"/>
                  </a:cubicBezTo>
                  <a:cubicBezTo>
                    <a:pt x="2858" y="1251"/>
                    <a:pt x="2834" y="1275"/>
                    <a:pt x="2822" y="1322"/>
                  </a:cubicBezTo>
                  <a:cubicBezTo>
                    <a:pt x="1893" y="905"/>
                    <a:pt x="941" y="501"/>
                    <a:pt x="0" y="84"/>
                  </a:cubicBezTo>
                  <a:cubicBezTo>
                    <a:pt x="0" y="60"/>
                    <a:pt x="12" y="24"/>
                    <a:pt x="2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8" name="Google Shape;3818;p61"/>
            <p:cNvSpPr/>
            <p:nvPr/>
          </p:nvSpPr>
          <p:spPr>
            <a:xfrm>
              <a:off x="2842900" y="2006925"/>
              <a:ext cx="51225" cy="29800"/>
            </a:xfrm>
            <a:custGeom>
              <a:rect b="b" l="l" r="r" t="t"/>
              <a:pathLst>
                <a:path extrusionOk="0" h="1192" w="2049">
                  <a:moveTo>
                    <a:pt x="2001" y="1191"/>
                  </a:moveTo>
                  <a:cubicBezTo>
                    <a:pt x="1286" y="917"/>
                    <a:pt x="644" y="489"/>
                    <a:pt x="1" y="84"/>
                  </a:cubicBezTo>
                  <a:lnTo>
                    <a:pt x="48" y="0"/>
                  </a:lnTo>
                  <a:cubicBezTo>
                    <a:pt x="715" y="370"/>
                    <a:pt x="1370" y="739"/>
                    <a:pt x="2048" y="1108"/>
                  </a:cubicBezTo>
                  <a:cubicBezTo>
                    <a:pt x="2025" y="1120"/>
                    <a:pt x="2013" y="1155"/>
                    <a:pt x="2001" y="119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9" name="Google Shape;3819;p61"/>
            <p:cNvSpPr/>
            <p:nvPr/>
          </p:nvSpPr>
          <p:spPr>
            <a:xfrm>
              <a:off x="2554475" y="2181350"/>
              <a:ext cx="43775" cy="23550"/>
            </a:xfrm>
            <a:custGeom>
              <a:rect b="b" l="l" r="r" t="t"/>
              <a:pathLst>
                <a:path extrusionOk="0" h="942" w="1751">
                  <a:moveTo>
                    <a:pt x="1667" y="941"/>
                  </a:moveTo>
                  <a:cubicBezTo>
                    <a:pt x="1120" y="667"/>
                    <a:pt x="572" y="405"/>
                    <a:pt x="0" y="131"/>
                  </a:cubicBezTo>
                  <a:cubicBezTo>
                    <a:pt x="36" y="84"/>
                    <a:pt x="48" y="48"/>
                    <a:pt x="84" y="1"/>
                  </a:cubicBezTo>
                  <a:cubicBezTo>
                    <a:pt x="631" y="251"/>
                    <a:pt x="1191" y="524"/>
                    <a:pt x="1751" y="774"/>
                  </a:cubicBezTo>
                  <a:cubicBezTo>
                    <a:pt x="1715" y="834"/>
                    <a:pt x="1691" y="882"/>
                    <a:pt x="1667" y="94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0" name="Google Shape;3820;p61"/>
            <p:cNvSpPr/>
            <p:nvPr/>
          </p:nvSpPr>
          <p:spPr>
            <a:xfrm>
              <a:off x="2397900" y="2068825"/>
              <a:ext cx="47050" cy="23250"/>
            </a:xfrm>
            <a:custGeom>
              <a:rect b="b" l="l" r="r" t="t"/>
              <a:pathLst>
                <a:path extrusionOk="0" h="930" w="1882">
                  <a:moveTo>
                    <a:pt x="1822" y="930"/>
                  </a:moveTo>
                  <a:cubicBezTo>
                    <a:pt x="1215" y="656"/>
                    <a:pt x="620" y="394"/>
                    <a:pt x="1" y="120"/>
                  </a:cubicBezTo>
                  <a:cubicBezTo>
                    <a:pt x="25" y="84"/>
                    <a:pt x="36" y="37"/>
                    <a:pt x="60" y="1"/>
                  </a:cubicBezTo>
                  <a:cubicBezTo>
                    <a:pt x="679" y="275"/>
                    <a:pt x="1275" y="525"/>
                    <a:pt x="1882" y="799"/>
                  </a:cubicBezTo>
                  <a:cubicBezTo>
                    <a:pt x="1870" y="822"/>
                    <a:pt x="1834" y="882"/>
                    <a:pt x="1822" y="93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1" name="Google Shape;3821;p61"/>
            <p:cNvSpPr/>
            <p:nvPr/>
          </p:nvSpPr>
          <p:spPr>
            <a:xfrm>
              <a:off x="2493450" y="2016150"/>
              <a:ext cx="51825" cy="23550"/>
            </a:xfrm>
            <a:custGeom>
              <a:rect b="b" l="l" r="r" t="t"/>
              <a:pathLst>
                <a:path extrusionOk="0" h="942" w="2073">
                  <a:moveTo>
                    <a:pt x="2025" y="941"/>
                  </a:moveTo>
                  <a:cubicBezTo>
                    <a:pt x="1358" y="667"/>
                    <a:pt x="691" y="382"/>
                    <a:pt x="1" y="120"/>
                  </a:cubicBezTo>
                  <a:cubicBezTo>
                    <a:pt x="24" y="72"/>
                    <a:pt x="36" y="48"/>
                    <a:pt x="48" y="1"/>
                  </a:cubicBezTo>
                  <a:cubicBezTo>
                    <a:pt x="715" y="262"/>
                    <a:pt x="1406" y="536"/>
                    <a:pt x="2072" y="79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2" name="Google Shape;3822;p61"/>
            <p:cNvSpPr/>
            <p:nvPr/>
          </p:nvSpPr>
          <p:spPr>
            <a:xfrm>
              <a:off x="2572625" y="1968525"/>
              <a:ext cx="48250" cy="25325"/>
            </a:xfrm>
            <a:custGeom>
              <a:rect b="b" l="l" r="r" t="t"/>
              <a:pathLst>
                <a:path extrusionOk="0" h="1013" w="1930">
                  <a:moveTo>
                    <a:pt x="1870" y="1013"/>
                  </a:moveTo>
                  <a:lnTo>
                    <a:pt x="1" y="120"/>
                  </a:lnTo>
                  <a:cubicBezTo>
                    <a:pt x="13" y="72"/>
                    <a:pt x="36" y="24"/>
                    <a:pt x="48" y="1"/>
                  </a:cubicBezTo>
                  <a:cubicBezTo>
                    <a:pt x="679" y="298"/>
                    <a:pt x="1299" y="572"/>
                    <a:pt x="1930" y="870"/>
                  </a:cubicBezTo>
                  <a:cubicBezTo>
                    <a:pt x="1918" y="917"/>
                    <a:pt x="1882" y="965"/>
                    <a:pt x="1870" y="101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3" name="Google Shape;3823;p61"/>
            <p:cNvSpPr/>
            <p:nvPr/>
          </p:nvSpPr>
          <p:spPr>
            <a:xfrm>
              <a:off x="3523050" y="1951850"/>
              <a:ext cx="45275" cy="17300"/>
            </a:xfrm>
            <a:custGeom>
              <a:rect b="b" l="l" r="r" t="t"/>
              <a:pathLst>
                <a:path extrusionOk="0" h="692" w="1811">
                  <a:moveTo>
                    <a:pt x="0" y="1"/>
                  </a:moveTo>
                  <a:cubicBezTo>
                    <a:pt x="596" y="191"/>
                    <a:pt x="1191" y="370"/>
                    <a:pt x="1810" y="560"/>
                  </a:cubicBezTo>
                  <a:cubicBezTo>
                    <a:pt x="1572" y="691"/>
                    <a:pt x="203" y="298"/>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4" name="Google Shape;3824;p61"/>
            <p:cNvSpPr/>
            <p:nvPr/>
          </p:nvSpPr>
          <p:spPr>
            <a:xfrm>
              <a:off x="2316050" y="2005150"/>
              <a:ext cx="49150" cy="22925"/>
            </a:xfrm>
            <a:custGeom>
              <a:rect b="b" l="l" r="r" t="t"/>
              <a:pathLst>
                <a:path extrusionOk="0" h="917" w="1966">
                  <a:moveTo>
                    <a:pt x="1929" y="917"/>
                  </a:moveTo>
                  <a:cubicBezTo>
                    <a:pt x="1286" y="643"/>
                    <a:pt x="643" y="393"/>
                    <a:pt x="1" y="131"/>
                  </a:cubicBezTo>
                  <a:cubicBezTo>
                    <a:pt x="24" y="83"/>
                    <a:pt x="36" y="36"/>
                    <a:pt x="48" y="0"/>
                  </a:cubicBezTo>
                  <a:lnTo>
                    <a:pt x="1965" y="762"/>
                  </a:lnTo>
                  <a:cubicBezTo>
                    <a:pt x="1953" y="810"/>
                    <a:pt x="1941" y="869"/>
                    <a:pt x="1929" y="91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5" name="Google Shape;3825;p61"/>
            <p:cNvSpPr/>
            <p:nvPr/>
          </p:nvSpPr>
          <p:spPr>
            <a:xfrm>
              <a:off x="3112275" y="1800950"/>
              <a:ext cx="56000" cy="22050"/>
            </a:xfrm>
            <a:custGeom>
              <a:rect b="b" l="l" r="r" t="t"/>
              <a:pathLst>
                <a:path extrusionOk="0" h="882" w="2240">
                  <a:moveTo>
                    <a:pt x="48" y="0"/>
                  </a:moveTo>
                  <a:cubicBezTo>
                    <a:pt x="775" y="262"/>
                    <a:pt x="1501" y="524"/>
                    <a:pt x="2239" y="774"/>
                  </a:cubicBezTo>
                  <a:cubicBezTo>
                    <a:pt x="2227" y="810"/>
                    <a:pt x="2203" y="858"/>
                    <a:pt x="2192" y="881"/>
                  </a:cubicBezTo>
                  <a:lnTo>
                    <a:pt x="1" y="119"/>
                  </a:lnTo>
                  <a:cubicBezTo>
                    <a:pt x="25" y="96"/>
                    <a:pt x="36" y="48"/>
                    <a:pt x="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6" name="Google Shape;3826;p61"/>
            <p:cNvSpPr/>
            <p:nvPr/>
          </p:nvSpPr>
          <p:spPr>
            <a:xfrm>
              <a:off x="2801225" y="2113175"/>
              <a:ext cx="65225" cy="19675"/>
            </a:xfrm>
            <a:custGeom>
              <a:rect b="b" l="l" r="r" t="t"/>
              <a:pathLst>
                <a:path extrusionOk="0" h="787" w="2609">
                  <a:moveTo>
                    <a:pt x="25" y="1"/>
                  </a:moveTo>
                  <a:cubicBezTo>
                    <a:pt x="882" y="239"/>
                    <a:pt x="1751" y="465"/>
                    <a:pt x="2608" y="703"/>
                  </a:cubicBezTo>
                  <a:cubicBezTo>
                    <a:pt x="2608" y="727"/>
                    <a:pt x="2596" y="763"/>
                    <a:pt x="2596" y="787"/>
                  </a:cubicBezTo>
                  <a:lnTo>
                    <a:pt x="1" y="120"/>
                  </a:lnTo>
                  <a:cubicBezTo>
                    <a:pt x="1" y="72"/>
                    <a:pt x="1" y="49"/>
                    <a:pt x="2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7" name="Google Shape;3827;p61"/>
            <p:cNvSpPr/>
            <p:nvPr/>
          </p:nvSpPr>
          <p:spPr>
            <a:xfrm>
              <a:off x="3552525" y="2022700"/>
              <a:ext cx="44375" cy="12825"/>
            </a:xfrm>
            <a:custGeom>
              <a:rect b="b" l="l" r="r" t="t"/>
              <a:pathLst>
                <a:path extrusionOk="0" h="513" w="1775">
                  <a:moveTo>
                    <a:pt x="1762" y="512"/>
                  </a:moveTo>
                  <a:cubicBezTo>
                    <a:pt x="1179" y="393"/>
                    <a:pt x="595" y="286"/>
                    <a:pt x="0" y="167"/>
                  </a:cubicBezTo>
                  <a:cubicBezTo>
                    <a:pt x="12" y="108"/>
                    <a:pt x="12" y="60"/>
                    <a:pt x="36" y="0"/>
                  </a:cubicBezTo>
                  <a:lnTo>
                    <a:pt x="1774" y="358"/>
                  </a:lnTo>
                  <a:cubicBezTo>
                    <a:pt x="1774" y="405"/>
                    <a:pt x="1762" y="465"/>
                    <a:pt x="1762" y="51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8" name="Google Shape;3828;p61"/>
            <p:cNvSpPr/>
            <p:nvPr/>
          </p:nvSpPr>
          <p:spPr>
            <a:xfrm>
              <a:off x="2469950" y="2146825"/>
              <a:ext cx="50025" cy="24425"/>
            </a:xfrm>
            <a:custGeom>
              <a:rect b="b" l="l" r="r" t="t"/>
              <a:pathLst>
                <a:path extrusionOk="0" h="977" w="2001">
                  <a:moveTo>
                    <a:pt x="36" y="0"/>
                  </a:moveTo>
                  <a:cubicBezTo>
                    <a:pt x="691" y="274"/>
                    <a:pt x="1345" y="572"/>
                    <a:pt x="2000" y="858"/>
                  </a:cubicBezTo>
                  <a:cubicBezTo>
                    <a:pt x="1988" y="905"/>
                    <a:pt x="1977" y="929"/>
                    <a:pt x="1965" y="977"/>
                  </a:cubicBezTo>
                  <a:cubicBezTo>
                    <a:pt x="1310" y="691"/>
                    <a:pt x="655" y="393"/>
                    <a:pt x="0" y="119"/>
                  </a:cubicBezTo>
                  <a:cubicBezTo>
                    <a:pt x="12" y="72"/>
                    <a:pt x="24" y="24"/>
                    <a:pt x="3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9" name="Google Shape;3829;p61"/>
            <p:cNvSpPr/>
            <p:nvPr/>
          </p:nvSpPr>
          <p:spPr>
            <a:xfrm>
              <a:off x="3635550" y="2007525"/>
              <a:ext cx="42900" cy="12525"/>
            </a:xfrm>
            <a:custGeom>
              <a:rect b="b" l="l" r="r" t="t"/>
              <a:pathLst>
                <a:path extrusionOk="0" h="501" w="1716">
                  <a:moveTo>
                    <a:pt x="49" y="0"/>
                  </a:moveTo>
                  <a:cubicBezTo>
                    <a:pt x="596" y="119"/>
                    <a:pt x="1156" y="250"/>
                    <a:pt x="1715" y="369"/>
                  </a:cubicBezTo>
                  <a:cubicBezTo>
                    <a:pt x="1692" y="417"/>
                    <a:pt x="1692" y="465"/>
                    <a:pt x="1680" y="500"/>
                  </a:cubicBezTo>
                  <a:cubicBezTo>
                    <a:pt x="1120" y="381"/>
                    <a:pt x="561" y="262"/>
                    <a:pt x="1" y="167"/>
                  </a:cubicBezTo>
                  <a:cubicBezTo>
                    <a:pt x="13" y="107"/>
                    <a:pt x="25" y="60"/>
                    <a:pt x="4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0" name="Google Shape;3830;p61"/>
            <p:cNvSpPr/>
            <p:nvPr/>
          </p:nvSpPr>
          <p:spPr>
            <a:xfrm>
              <a:off x="2711625" y="2244450"/>
              <a:ext cx="57775" cy="27400"/>
            </a:xfrm>
            <a:custGeom>
              <a:rect b="b" l="l" r="r" t="t"/>
              <a:pathLst>
                <a:path extrusionOk="0" h="1096" w="2311">
                  <a:moveTo>
                    <a:pt x="49" y="1"/>
                  </a:moveTo>
                  <a:cubicBezTo>
                    <a:pt x="811" y="334"/>
                    <a:pt x="1549" y="655"/>
                    <a:pt x="2311" y="989"/>
                  </a:cubicBezTo>
                  <a:cubicBezTo>
                    <a:pt x="2299" y="1013"/>
                    <a:pt x="2275" y="1048"/>
                    <a:pt x="2263" y="1096"/>
                  </a:cubicBezTo>
                  <a:cubicBezTo>
                    <a:pt x="1501" y="763"/>
                    <a:pt x="763" y="441"/>
                    <a:pt x="1" y="108"/>
                  </a:cubicBezTo>
                  <a:cubicBezTo>
                    <a:pt x="13" y="60"/>
                    <a:pt x="37" y="36"/>
                    <a:pt x="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1" name="Google Shape;3831;p61"/>
            <p:cNvSpPr/>
            <p:nvPr/>
          </p:nvSpPr>
          <p:spPr>
            <a:xfrm>
              <a:off x="2830700" y="2096225"/>
              <a:ext cx="65800" cy="22950"/>
            </a:xfrm>
            <a:custGeom>
              <a:rect b="b" l="l" r="r" t="t"/>
              <a:pathLst>
                <a:path extrusionOk="0" h="918" w="2632">
                  <a:moveTo>
                    <a:pt x="48" y="0"/>
                  </a:moveTo>
                  <a:lnTo>
                    <a:pt x="2632" y="846"/>
                  </a:lnTo>
                  <a:cubicBezTo>
                    <a:pt x="2620" y="869"/>
                    <a:pt x="2620" y="893"/>
                    <a:pt x="2608" y="917"/>
                  </a:cubicBezTo>
                  <a:cubicBezTo>
                    <a:pt x="1739" y="631"/>
                    <a:pt x="858" y="369"/>
                    <a:pt x="0" y="8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2" name="Google Shape;3832;p61"/>
            <p:cNvSpPr/>
            <p:nvPr/>
          </p:nvSpPr>
          <p:spPr>
            <a:xfrm>
              <a:off x="3565600" y="1930425"/>
              <a:ext cx="37250" cy="13125"/>
            </a:xfrm>
            <a:custGeom>
              <a:rect b="b" l="l" r="r" t="t"/>
              <a:pathLst>
                <a:path extrusionOk="0" h="525" w="1490">
                  <a:moveTo>
                    <a:pt x="1454" y="524"/>
                  </a:moveTo>
                  <a:cubicBezTo>
                    <a:pt x="965" y="405"/>
                    <a:pt x="489" y="286"/>
                    <a:pt x="1" y="167"/>
                  </a:cubicBezTo>
                  <a:cubicBezTo>
                    <a:pt x="13" y="108"/>
                    <a:pt x="25" y="48"/>
                    <a:pt x="49" y="1"/>
                  </a:cubicBezTo>
                  <a:cubicBezTo>
                    <a:pt x="525" y="120"/>
                    <a:pt x="1013" y="239"/>
                    <a:pt x="1489" y="358"/>
                  </a:cubicBezTo>
                  <a:cubicBezTo>
                    <a:pt x="1489" y="417"/>
                    <a:pt x="1477" y="465"/>
                    <a:pt x="1454" y="52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3" name="Google Shape;3833;p61"/>
            <p:cNvSpPr/>
            <p:nvPr/>
          </p:nvSpPr>
          <p:spPr>
            <a:xfrm>
              <a:off x="3134300" y="1825650"/>
              <a:ext cx="35750" cy="19675"/>
            </a:xfrm>
            <a:custGeom>
              <a:rect b="b" l="l" r="r" t="t"/>
              <a:pathLst>
                <a:path extrusionOk="0" h="787" w="1430">
                  <a:moveTo>
                    <a:pt x="1382" y="786"/>
                  </a:moveTo>
                  <a:cubicBezTo>
                    <a:pt x="930" y="584"/>
                    <a:pt x="465" y="358"/>
                    <a:pt x="1" y="143"/>
                  </a:cubicBezTo>
                  <a:cubicBezTo>
                    <a:pt x="13" y="96"/>
                    <a:pt x="48" y="36"/>
                    <a:pt x="60" y="1"/>
                  </a:cubicBezTo>
                  <a:cubicBezTo>
                    <a:pt x="525" y="203"/>
                    <a:pt x="965" y="429"/>
                    <a:pt x="1430" y="632"/>
                  </a:cubicBezTo>
                  <a:cubicBezTo>
                    <a:pt x="1418" y="679"/>
                    <a:pt x="1406" y="739"/>
                    <a:pt x="1382" y="78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4" name="Google Shape;3834;p61"/>
            <p:cNvSpPr/>
            <p:nvPr/>
          </p:nvSpPr>
          <p:spPr>
            <a:xfrm>
              <a:off x="3130725" y="2163200"/>
              <a:ext cx="39325" cy="24125"/>
            </a:xfrm>
            <a:custGeom>
              <a:rect b="b" l="l" r="r" t="t"/>
              <a:pathLst>
                <a:path extrusionOk="0" h="965" w="1573">
                  <a:moveTo>
                    <a:pt x="1525" y="965"/>
                  </a:moveTo>
                  <a:cubicBezTo>
                    <a:pt x="1025" y="679"/>
                    <a:pt x="513" y="393"/>
                    <a:pt x="1" y="119"/>
                  </a:cubicBezTo>
                  <a:cubicBezTo>
                    <a:pt x="13" y="72"/>
                    <a:pt x="37" y="36"/>
                    <a:pt x="60" y="0"/>
                  </a:cubicBezTo>
                  <a:lnTo>
                    <a:pt x="1573" y="846"/>
                  </a:lnTo>
                  <a:cubicBezTo>
                    <a:pt x="1573" y="893"/>
                    <a:pt x="1561" y="917"/>
                    <a:pt x="1525" y="96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5" name="Google Shape;3835;p61"/>
            <p:cNvSpPr/>
            <p:nvPr/>
          </p:nvSpPr>
          <p:spPr>
            <a:xfrm>
              <a:off x="2748550" y="2117650"/>
              <a:ext cx="51225" cy="23250"/>
            </a:xfrm>
            <a:custGeom>
              <a:rect b="b" l="l" r="r" t="t"/>
              <a:pathLst>
                <a:path extrusionOk="0" h="930" w="2049">
                  <a:moveTo>
                    <a:pt x="48" y="1"/>
                  </a:moveTo>
                  <a:cubicBezTo>
                    <a:pt x="715" y="286"/>
                    <a:pt x="1381" y="548"/>
                    <a:pt x="2048" y="834"/>
                  </a:cubicBezTo>
                  <a:lnTo>
                    <a:pt x="2012" y="929"/>
                  </a:lnTo>
                  <a:cubicBezTo>
                    <a:pt x="1334" y="655"/>
                    <a:pt x="667" y="370"/>
                    <a:pt x="0" y="108"/>
                  </a:cubicBezTo>
                  <a:cubicBezTo>
                    <a:pt x="12" y="60"/>
                    <a:pt x="24" y="36"/>
                    <a:pt x="4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6" name="Google Shape;3836;p61"/>
            <p:cNvSpPr/>
            <p:nvPr/>
          </p:nvSpPr>
          <p:spPr>
            <a:xfrm>
              <a:off x="2617575" y="1928650"/>
              <a:ext cx="52125" cy="32450"/>
            </a:xfrm>
            <a:custGeom>
              <a:rect b="b" l="l" r="r" t="t"/>
              <a:pathLst>
                <a:path extrusionOk="0" h="1298" w="2085">
                  <a:moveTo>
                    <a:pt x="2037" y="1298"/>
                  </a:moveTo>
                  <a:cubicBezTo>
                    <a:pt x="1358" y="893"/>
                    <a:pt x="679" y="488"/>
                    <a:pt x="1" y="83"/>
                  </a:cubicBezTo>
                  <a:cubicBezTo>
                    <a:pt x="12" y="60"/>
                    <a:pt x="24" y="36"/>
                    <a:pt x="60" y="0"/>
                  </a:cubicBezTo>
                  <a:cubicBezTo>
                    <a:pt x="727" y="405"/>
                    <a:pt x="1417" y="798"/>
                    <a:pt x="2084" y="1215"/>
                  </a:cubicBezTo>
                  <a:cubicBezTo>
                    <a:pt x="2084" y="1250"/>
                    <a:pt x="2072" y="1262"/>
                    <a:pt x="2037" y="129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7" name="Google Shape;3837;p61"/>
            <p:cNvSpPr/>
            <p:nvPr/>
          </p:nvSpPr>
          <p:spPr>
            <a:xfrm>
              <a:off x="2487200" y="2036700"/>
              <a:ext cx="33675" cy="20550"/>
            </a:xfrm>
            <a:custGeom>
              <a:rect b="b" l="l" r="r" t="t"/>
              <a:pathLst>
                <a:path extrusionOk="0" h="822" w="1347">
                  <a:moveTo>
                    <a:pt x="1275" y="822"/>
                  </a:moveTo>
                  <a:cubicBezTo>
                    <a:pt x="858" y="583"/>
                    <a:pt x="417" y="357"/>
                    <a:pt x="1" y="95"/>
                  </a:cubicBezTo>
                  <a:cubicBezTo>
                    <a:pt x="24" y="72"/>
                    <a:pt x="48" y="24"/>
                    <a:pt x="60" y="0"/>
                  </a:cubicBezTo>
                  <a:cubicBezTo>
                    <a:pt x="489" y="238"/>
                    <a:pt x="917" y="476"/>
                    <a:pt x="1346" y="714"/>
                  </a:cubicBezTo>
                  <a:cubicBezTo>
                    <a:pt x="1310" y="750"/>
                    <a:pt x="1287" y="798"/>
                    <a:pt x="1275" y="82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8" name="Google Shape;3838;p61"/>
            <p:cNvSpPr/>
            <p:nvPr/>
          </p:nvSpPr>
          <p:spPr>
            <a:xfrm>
              <a:off x="3222425" y="2119150"/>
              <a:ext cx="43775" cy="25025"/>
            </a:xfrm>
            <a:custGeom>
              <a:rect b="b" l="l" r="r" t="t"/>
              <a:pathLst>
                <a:path extrusionOk="0" h="1001" w="1751">
                  <a:moveTo>
                    <a:pt x="60" y="0"/>
                  </a:moveTo>
                  <a:cubicBezTo>
                    <a:pt x="631" y="310"/>
                    <a:pt x="1179" y="607"/>
                    <a:pt x="1750" y="929"/>
                  </a:cubicBezTo>
                  <a:cubicBezTo>
                    <a:pt x="1726" y="953"/>
                    <a:pt x="1715" y="965"/>
                    <a:pt x="1703" y="1000"/>
                  </a:cubicBezTo>
                  <a:cubicBezTo>
                    <a:pt x="1131" y="691"/>
                    <a:pt x="572" y="393"/>
                    <a:pt x="0" y="72"/>
                  </a:cubicBezTo>
                  <a:cubicBezTo>
                    <a:pt x="24" y="48"/>
                    <a:pt x="48" y="36"/>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9" name="Google Shape;3839;p61"/>
            <p:cNvSpPr/>
            <p:nvPr/>
          </p:nvSpPr>
          <p:spPr>
            <a:xfrm>
              <a:off x="2912850" y="2121525"/>
              <a:ext cx="41400" cy="14900"/>
            </a:xfrm>
            <a:custGeom>
              <a:rect b="b" l="l" r="r" t="t"/>
              <a:pathLst>
                <a:path extrusionOk="0" h="596" w="1656">
                  <a:moveTo>
                    <a:pt x="36" y="0"/>
                  </a:moveTo>
                  <a:cubicBezTo>
                    <a:pt x="572" y="155"/>
                    <a:pt x="1120" y="334"/>
                    <a:pt x="1656" y="500"/>
                  </a:cubicBezTo>
                  <a:cubicBezTo>
                    <a:pt x="1644" y="536"/>
                    <a:pt x="1644" y="560"/>
                    <a:pt x="1632" y="596"/>
                  </a:cubicBezTo>
                  <a:cubicBezTo>
                    <a:pt x="1096" y="429"/>
                    <a:pt x="548" y="250"/>
                    <a:pt x="1" y="84"/>
                  </a:cubicBezTo>
                  <a:cubicBezTo>
                    <a:pt x="24" y="60"/>
                    <a:pt x="24" y="24"/>
                    <a:pt x="3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0" name="Google Shape;3840;p61"/>
            <p:cNvSpPr/>
            <p:nvPr/>
          </p:nvSpPr>
          <p:spPr>
            <a:xfrm>
              <a:off x="3574850" y="1952150"/>
              <a:ext cx="25600" cy="11050"/>
            </a:xfrm>
            <a:custGeom>
              <a:rect b="b" l="l" r="r" t="t"/>
              <a:pathLst>
                <a:path extrusionOk="0" h="442" w="1024">
                  <a:moveTo>
                    <a:pt x="988" y="441"/>
                  </a:moveTo>
                  <a:lnTo>
                    <a:pt x="0" y="132"/>
                  </a:lnTo>
                  <a:lnTo>
                    <a:pt x="48" y="1"/>
                  </a:lnTo>
                  <a:cubicBezTo>
                    <a:pt x="369" y="108"/>
                    <a:pt x="703" y="203"/>
                    <a:pt x="1024" y="322"/>
                  </a:cubicBezTo>
                  <a:cubicBezTo>
                    <a:pt x="1012" y="358"/>
                    <a:pt x="1000" y="406"/>
                    <a:pt x="988" y="44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1" name="Google Shape;3841;p61"/>
            <p:cNvSpPr/>
            <p:nvPr/>
          </p:nvSpPr>
          <p:spPr>
            <a:xfrm>
              <a:off x="2682775" y="2556400"/>
              <a:ext cx="448575" cy="162250"/>
            </a:xfrm>
            <a:custGeom>
              <a:rect b="b" l="l" r="r" t="t"/>
              <a:pathLst>
                <a:path extrusionOk="0" h="6490" w="17943">
                  <a:moveTo>
                    <a:pt x="0" y="6370"/>
                  </a:moveTo>
                  <a:cubicBezTo>
                    <a:pt x="95" y="6299"/>
                    <a:pt x="202" y="6204"/>
                    <a:pt x="322" y="6156"/>
                  </a:cubicBezTo>
                  <a:cubicBezTo>
                    <a:pt x="1762" y="5608"/>
                    <a:pt x="3215" y="5025"/>
                    <a:pt x="4679" y="4525"/>
                  </a:cubicBezTo>
                  <a:cubicBezTo>
                    <a:pt x="7799" y="3441"/>
                    <a:pt x="10906" y="2370"/>
                    <a:pt x="14014" y="1298"/>
                  </a:cubicBezTo>
                  <a:lnTo>
                    <a:pt x="17538" y="84"/>
                  </a:lnTo>
                  <a:cubicBezTo>
                    <a:pt x="17657" y="48"/>
                    <a:pt x="17776" y="24"/>
                    <a:pt x="17895" y="0"/>
                  </a:cubicBezTo>
                  <a:cubicBezTo>
                    <a:pt x="17919" y="24"/>
                    <a:pt x="17931" y="60"/>
                    <a:pt x="17943" y="108"/>
                  </a:cubicBezTo>
                  <a:cubicBezTo>
                    <a:pt x="17824" y="167"/>
                    <a:pt x="17717" y="238"/>
                    <a:pt x="17586" y="286"/>
                  </a:cubicBezTo>
                  <a:cubicBezTo>
                    <a:pt x="14299" y="1429"/>
                    <a:pt x="11013" y="2560"/>
                    <a:pt x="7739" y="3703"/>
                  </a:cubicBezTo>
                  <a:cubicBezTo>
                    <a:pt x="5536" y="4477"/>
                    <a:pt x="3334" y="5287"/>
                    <a:pt x="1131" y="6073"/>
                  </a:cubicBezTo>
                  <a:cubicBezTo>
                    <a:pt x="857" y="6156"/>
                    <a:pt x="619" y="6311"/>
                    <a:pt x="369" y="6418"/>
                  </a:cubicBezTo>
                  <a:cubicBezTo>
                    <a:pt x="274" y="6454"/>
                    <a:pt x="179" y="6465"/>
                    <a:pt x="71" y="6489"/>
                  </a:cubicBezTo>
                  <a:cubicBezTo>
                    <a:pt x="36" y="6454"/>
                    <a:pt x="12" y="6418"/>
                    <a:pt x="0" y="637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2" name="Google Shape;3842;p61"/>
            <p:cNvSpPr/>
            <p:nvPr/>
          </p:nvSpPr>
          <p:spPr>
            <a:xfrm>
              <a:off x="2693775" y="2568900"/>
              <a:ext cx="441750" cy="157175"/>
            </a:xfrm>
            <a:custGeom>
              <a:rect b="b" l="l" r="r" t="t"/>
              <a:pathLst>
                <a:path extrusionOk="0" h="6287" w="17670">
                  <a:moveTo>
                    <a:pt x="17669" y="119"/>
                  </a:moveTo>
                  <a:cubicBezTo>
                    <a:pt x="17562" y="167"/>
                    <a:pt x="17455" y="227"/>
                    <a:pt x="17336" y="274"/>
                  </a:cubicBezTo>
                  <a:cubicBezTo>
                    <a:pt x="13871" y="1489"/>
                    <a:pt x="10419" y="2727"/>
                    <a:pt x="6942" y="3929"/>
                  </a:cubicBezTo>
                  <a:cubicBezTo>
                    <a:pt x="5049" y="4584"/>
                    <a:pt x="3144" y="5168"/>
                    <a:pt x="1251" y="5799"/>
                  </a:cubicBezTo>
                  <a:cubicBezTo>
                    <a:pt x="834" y="5930"/>
                    <a:pt x="453" y="6120"/>
                    <a:pt x="48" y="6287"/>
                  </a:cubicBezTo>
                  <a:lnTo>
                    <a:pt x="1" y="6192"/>
                  </a:lnTo>
                  <a:cubicBezTo>
                    <a:pt x="96" y="6156"/>
                    <a:pt x="179" y="6096"/>
                    <a:pt x="274" y="6061"/>
                  </a:cubicBezTo>
                  <a:cubicBezTo>
                    <a:pt x="2358" y="5334"/>
                    <a:pt x="4454" y="4608"/>
                    <a:pt x="6537" y="3870"/>
                  </a:cubicBezTo>
                  <a:cubicBezTo>
                    <a:pt x="8787" y="3096"/>
                    <a:pt x="11026" y="2358"/>
                    <a:pt x="13276" y="1572"/>
                  </a:cubicBezTo>
                  <a:cubicBezTo>
                    <a:pt x="14621" y="1108"/>
                    <a:pt x="15943" y="596"/>
                    <a:pt x="17265" y="108"/>
                  </a:cubicBezTo>
                  <a:cubicBezTo>
                    <a:pt x="17384" y="60"/>
                    <a:pt x="17503" y="48"/>
                    <a:pt x="17610" y="0"/>
                  </a:cubicBezTo>
                  <a:cubicBezTo>
                    <a:pt x="17634" y="48"/>
                    <a:pt x="17658" y="96"/>
                    <a:pt x="17669" y="11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3" name="Google Shape;3843;p61"/>
            <p:cNvSpPr/>
            <p:nvPr/>
          </p:nvSpPr>
          <p:spPr>
            <a:xfrm>
              <a:off x="2849750" y="2588250"/>
              <a:ext cx="281600" cy="98250"/>
            </a:xfrm>
            <a:custGeom>
              <a:rect b="b" l="l" r="r" t="t"/>
              <a:pathLst>
                <a:path extrusionOk="0" h="3930" w="11264">
                  <a:moveTo>
                    <a:pt x="11264" y="96"/>
                  </a:moveTo>
                  <a:cubicBezTo>
                    <a:pt x="7513" y="1548"/>
                    <a:pt x="3870" y="3060"/>
                    <a:pt x="0" y="3929"/>
                  </a:cubicBezTo>
                  <a:cubicBezTo>
                    <a:pt x="3799" y="2965"/>
                    <a:pt x="7382" y="1358"/>
                    <a:pt x="11038" y="36"/>
                  </a:cubicBezTo>
                  <a:cubicBezTo>
                    <a:pt x="11097" y="0"/>
                    <a:pt x="11145" y="48"/>
                    <a:pt x="11264" y="9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4" name="Google Shape;3844;p61"/>
            <p:cNvSpPr/>
            <p:nvPr/>
          </p:nvSpPr>
          <p:spPr>
            <a:xfrm>
              <a:off x="2529175" y="2720400"/>
              <a:ext cx="111350" cy="36650"/>
            </a:xfrm>
            <a:custGeom>
              <a:rect b="b" l="l" r="r" t="t"/>
              <a:pathLst>
                <a:path extrusionOk="0" h="1466" w="4454">
                  <a:moveTo>
                    <a:pt x="2644" y="703"/>
                  </a:moveTo>
                  <a:cubicBezTo>
                    <a:pt x="1763" y="727"/>
                    <a:pt x="917" y="965"/>
                    <a:pt x="36" y="1025"/>
                  </a:cubicBezTo>
                  <a:cubicBezTo>
                    <a:pt x="24" y="989"/>
                    <a:pt x="24" y="941"/>
                    <a:pt x="0" y="882"/>
                  </a:cubicBezTo>
                  <a:cubicBezTo>
                    <a:pt x="1477" y="584"/>
                    <a:pt x="2941" y="298"/>
                    <a:pt x="4430" y="1"/>
                  </a:cubicBezTo>
                  <a:cubicBezTo>
                    <a:pt x="4453" y="132"/>
                    <a:pt x="4418" y="298"/>
                    <a:pt x="4168" y="358"/>
                  </a:cubicBezTo>
                  <a:cubicBezTo>
                    <a:pt x="2870" y="727"/>
                    <a:pt x="1572" y="1084"/>
                    <a:pt x="262" y="1441"/>
                  </a:cubicBezTo>
                  <a:cubicBezTo>
                    <a:pt x="215" y="1465"/>
                    <a:pt x="143" y="1418"/>
                    <a:pt x="84" y="1406"/>
                  </a:cubicBezTo>
                  <a:cubicBezTo>
                    <a:pt x="84" y="1370"/>
                    <a:pt x="60" y="1346"/>
                    <a:pt x="60" y="1310"/>
                  </a:cubicBezTo>
                  <a:cubicBezTo>
                    <a:pt x="929" y="1120"/>
                    <a:pt x="1786" y="906"/>
                    <a:pt x="2644" y="7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5" name="Google Shape;3845;p61"/>
            <p:cNvSpPr/>
            <p:nvPr/>
          </p:nvSpPr>
          <p:spPr>
            <a:xfrm>
              <a:off x="2318725" y="2655225"/>
              <a:ext cx="170575" cy="83350"/>
            </a:xfrm>
            <a:custGeom>
              <a:rect b="b" l="l" r="r" t="t"/>
              <a:pathLst>
                <a:path extrusionOk="0" h="3334" w="6823">
                  <a:moveTo>
                    <a:pt x="36" y="0"/>
                  </a:moveTo>
                  <a:cubicBezTo>
                    <a:pt x="2227" y="1179"/>
                    <a:pt x="4418" y="2405"/>
                    <a:pt x="6823" y="3191"/>
                  </a:cubicBezTo>
                  <a:cubicBezTo>
                    <a:pt x="6799" y="3239"/>
                    <a:pt x="6787" y="3274"/>
                    <a:pt x="6787" y="3334"/>
                  </a:cubicBezTo>
                  <a:cubicBezTo>
                    <a:pt x="6680" y="3322"/>
                    <a:pt x="6585" y="3334"/>
                    <a:pt x="6490" y="3310"/>
                  </a:cubicBezTo>
                  <a:cubicBezTo>
                    <a:pt x="5585" y="2953"/>
                    <a:pt x="4656" y="2620"/>
                    <a:pt x="3799" y="2191"/>
                  </a:cubicBezTo>
                  <a:cubicBezTo>
                    <a:pt x="2608" y="1608"/>
                    <a:pt x="1441" y="941"/>
                    <a:pt x="263" y="298"/>
                  </a:cubicBezTo>
                  <a:cubicBezTo>
                    <a:pt x="167" y="238"/>
                    <a:pt x="84" y="167"/>
                    <a:pt x="1" y="107"/>
                  </a:cubicBezTo>
                  <a:cubicBezTo>
                    <a:pt x="1" y="60"/>
                    <a:pt x="13" y="36"/>
                    <a:pt x="3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6" name="Google Shape;3846;p61"/>
            <p:cNvSpPr/>
            <p:nvPr/>
          </p:nvSpPr>
          <p:spPr>
            <a:xfrm>
              <a:off x="3071800" y="2593900"/>
              <a:ext cx="106875" cy="44375"/>
            </a:xfrm>
            <a:custGeom>
              <a:rect b="b" l="l" r="r" t="t"/>
              <a:pathLst>
                <a:path extrusionOk="0" h="1775" w="4275">
                  <a:moveTo>
                    <a:pt x="4275" y="167"/>
                  </a:moveTo>
                  <a:cubicBezTo>
                    <a:pt x="2870" y="703"/>
                    <a:pt x="1465" y="1227"/>
                    <a:pt x="1" y="1775"/>
                  </a:cubicBezTo>
                  <a:cubicBezTo>
                    <a:pt x="131" y="1405"/>
                    <a:pt x="3751" y="1"/>
                    <a:pt x="4227" y="60"/>
                  </a:cubicBezTo>
                  <a:cubicBezTo>
                    <a:pt x="4239" y="96"/>
                    <a:pt x="4263" y="120"/>
                    <a:pt x="4275" y="16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7" name="Google Shape;3847;p61"/>
            <p:cNvSpPr/>
            <p:nvPr/>
          </p:nvSpPr>
          <p:spPr>
            <a:xfrm>
              <a:off x="2360700" y="2709975"/>
              <a:ext cx="130400" cy="60750"/>
            </a:xfrm>
            <a:custGeom>
              <a:rect b="b" l="l" r="r" t="t"/>
              <a:pathLst>
                <a:path extrusionOk="0" h="2430" w="5216">
                  <a:moveTo>
                    <a:pt x="5215" y="2430"/>
                  </a:moveTo>
                  <a:cubicBezTo>
                    <a:pt x="3322" y="1954"/>
                    <a:pt x="1572" y="1168"/>
                    <a:pt x="0" y="1"/>
                  </a:cubicBezTo>
                  <a:cubicBezTo>
                    <a:pt x="1667" y="965"/>
                    <a:pt x="3394" y="1799"/>
                    <a:pt x="5215" y="243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8" name="Google Shape;3848;p61"/>
            <p:cNvSpPr/>
            <p:nvPr/>
          </p:nvSpPr>
          <p:spPr>
            <a:xfrm>
              <a:off x="2541375" y="2746900"/>
              <a:ext cx="100325" cy="34850"/>
            </a:xfrm>
            <a:custGeom>
              <a:rect b="b" l="l" r="r" t="t"/>
              <a:pathLst>
                <a:path extrusionOk="0" h="1394" w="4013">
                  <a:moveTo>
                    <a:pt x="1" y="1262"/>
                  </a:moveTo>
                  <a:cubicBezTo>
                    <a:pt x="1394" y="822"/>
                    <a:pt x="2715" y="405"/>
                    <a:pt x="4013" y="0"/>
                  </a:cubicBezTo>
                  <a:cubicBezTo>
                    <a:pt x="3870" y="369"/>
                    <a:pt x="846" y="1393"/>
                    <a:pt x="1" y="126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9" name="Google Shape;3849;p61"/>
            <p:cNvSpPr/>
            <p:nvPr/>
          </p:nvSpPr>
          <p:spPr>
            <a:xfrm>
              <a:off x="2541375" y="2772200"/>
              <a:ext cx="111050" cy="34250"/>
            </a:xfrm>
            <a:custGeom>
              <a:rect b="b" l="l" r="r" t="t"/>
              <a:pathLst>
                <a:path extrusionOk="0" h="1370" w="4442">
                  <a:moveTo>
                    <a:pt x="1" y="1120"/>
                  </a:moveTo>
                  <a:cubicBezTo>
                    <a:pt x="1548" y="977"/>
                    <a:pt x="3013" y="584"/>
                    <a:pt x="4442" y="0"/>
                  </a:cubicBezTo>
                  <a:cubicBezTo>
                    <a:pt x="4108" y="548"/>
                    <a:pt x="846" y="1370"/>
                    <a:pt x="1" y="11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0" name="Google Shape;3850;p61"/>
            <p:cNvSpPr/>
            <p:nvPr/>
          </p:nvSpPr>
          <p:spPr>
            <a:xfrm>
              <a:off x="2544050" y="2760300"/>
              <a:ext cx="111050" cy="33350"/>
            </a:xfrm>
            <a:custGeom>
              <a:rect b="b" l="l" r="r" t="t"/>
              <a:pathLst>
                <a:path extrusionOk="0" h="1334" w="4442">
                  <a:moveTo>
                    <a:pt x="1" y="1238"/>
                  </a:moveTo>
                  <a:cubicBezTo>
                    <a:pt x="1525" y="822"/>
                    <a:pt x="3001" y="405"/>
                    <a:pt x="4442" y="0"/>
                  </a:cubicBezTo>
                  <a:cubicBezTo>
                    <a:pt x="4204" y="357"/>
                    <a:pt x="787" y="1334"/>
                    <a:pt x="1" y="123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1" name="Google Shape;3851;p61"/>
            <p:cNvSpPr/>
            <p:nvPr/>
          </p:nvSpPr>
          <p:spPr>
            <a:xfrm>
              <a:off x="2542275" y="2733200"/>
              <a:ext cx="105100" cy="34550"/>
            </a:xfrm>
            <a:custGeom>
              <a:rect b="b" l="l" r="r" t="t"/>
              <a:pathLst>
                <a:path extrusionOk="0" h="1382" w="4204">
                  <a:moveTo>
                    <a:pt x="0" y="1287"/>
                  </a:moveTo>
                  <a:cubicBezTo>
                    <a:pt x="1370" y="870"/>
                    <a:pt x="2739" y="441"/>
                    <a:pt x="4203" y="1"/>
                  </a:cubicBezTo>
                  <a:cubicBezTo>
                    <a:pt x="3941" y="310"/>
                    <a:pt x="560" y="1382"/>
                    <a:pt x="36" y="1382"/>
                  </a:cubicBezTo>
                  <a:cubicBezTo>
                    <a:pt x="24" y="1346"/>
                    <a:pt x="24" y="1322"/>
                    <a:pt x="0" y="128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2" name="Google Shape;3852;p61"/>
            <p:cNvSpPr/>
            <p:nvPr/>
          </p:nvSpPr>
          <p:spPr>
            <a:xfrm>
              <a:off x="2367550" y="2726350"/>
              <a:ext cx="122350" cy="56575"/>
            </a:xfrm>
            <a:custGeom>
              <a:rect b="b" l="l" r="r" t="t"/>
              <a:pathLst>
                <a:path extrusionOk="0" h="2263" w="4894">
                  <a:moveTo>
                    <a:pt x="0" y="1"/>
                  </a:moveTo>
                  <a:cubicBezTo>
                    <a:pt x="1560" y="906"/>
                    <a:pt x="3120" y="1799"/>
                    <a:pt x="4894" y="2263"/>
                  </a:cubicBezTo>
                  <a:cubicBezTo>
                    <a:pt x="3060" y="1918"/>
                    <a:pt x="1489" y="1060"/>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3" name="Google Shape;3853;p61"/>
            <p:cNvSpPr/>
            <p:nvPr/>
          </p:nvSpPr>
          <p:spPr>
            <a:xfrm>
              <a:off x="2399100" y="2712975"/>
              <a:ext cx="89325" cy="32750"/>
            </a:xfrm>
            <a:custGeom>
              <a:rect b="b" l="l" r="r" t="t"/>
              <a:pathLst>
                <a:path extrusionOk="0" h="1310" w="3573">
                  <a:moveTo>
                    <a:pt x="3572" y="1310"/>
                  </a:moveTo>
                  <a:cubicBezTo>
                    <a:pt x="2310" y="1060"/>
                    <a:pt x="1060" y="750"/>
                    <a:pt x="0" y="0"/>
                  </a:cubicBezTo>
                  <a:cubicBezTo>
                    <a:pt x="1179" y="429"/>
                    <a:pt x="2370" y="869"/>
                    <a:pt x="3572" y="131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4" name="Google Shape;3854;p61"/>
            <p:cNvSpPr/>
            <p:nvPr/>
          </p:nvSpPr>
          <p:spPr>
            <a:xfrm>
              <a:off x="2118700" y="2554600"/>
              <a:ext cx="64025" cy="41700"/>
            </a:xfrm>
            <a:custGeom>
              <a:rect b="b" l="l" r="r" t="t"/>
              <a:pathLst>
                <a:path extrusionOk="0" h="1668" w="2561">
                  <a:moveTo>
                    <a:pt x="2465" y="1668"/>
                  </a:moveTo>
                  <a:cubicBezTo>
                    <a:pt x="1644" y="1156"/>
                    <a:pt x="810" y="632"/>
                    <a:pt x="1" y="132"/>
                  </a:cubicBezTo>
                  <a:cubicBezTo>
                    <a:pt x="25" y="84"/>
                    <a:pt x="36" y="37"/>
                    <a:pt x="72" y="1"/>
                  </a:cubicBezTo>
                  <a:cubicBezTo>
                    <a:pt x="906" y="501"/>
                    <a:pt x="1727" y="1013"/>
                    <a:pt x="2561" y="1513"/>
                  </a:cubicBezTo>
                  <a:cubicBezTo>
                    <a:pt x="2525" y="1561"/>
                    <a:pt x="2501" y="1608"/>
                    <a:pt x="2465" y="166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5" name="Google Shape;3855;p61"/>
            <p:cNvSpPr/>
            <p:nvPr/>
          </p:nvSpPr>
          <p:spPr>
            <a:xfrm>
              <a:off x="2233300" y="2610575"/>
              <a:ext cx="73550" cy="43775"/>
            </a:xfrm>
            <a:custGeom>
              <a:rect b="b" l="l" r="r" t="t"/>
              <a:pathLst>
                <a:path extrusionOk="0" h="1751" w="2942">
                  <a:moveTo>
                    <a:pt x="60" y="0"/>
                  </a:moveTo>
                  <a:cubicBezTo>
                    <a:pt x="1025" y="560"/>
                    <a:pt x="1977" y="1108"/>
                    <a:pt x="2941" y="1655"/>
                  </a:cubicBezTo>
                  <a:lnTo>
                    <a:pt x="2894" y="1751"/>
                  </a:lnTo>
                  <a:cubicBezTo>
                    <a:pt x="1929" y="1191"/>
                    <a:pt x="965" y="643"/>
                    <a:pt x="1" y="107"/>
                  </a:cubicBezTo>
                  <a:cubicBezTo>
                    <a:pt x="1" y="60"/>
                    <a:pt x="24" y="36"/>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6" name="Google Shape;3856;p61"/>
            <p:cNvSpPr/>
            <p:nvPr/>
          </p:nvSpPr>
          <p:spPr>
            <a:xfrm>
              <a:off x="2016600" y="2509075"/>
              <a:ext cx="71475" cy="42000"/>
            </a:xfrm>
            <a:custGeom>
              <a:rect b="b" l="l" r="r" t="t"/>
              <a:pathLst>
                <a:path extrusionOk="0" h="1680" w="2859">
                  <a:moveTo>
                    <a:pt x="60" y="0"/>
                  </a:moveTo>
                  <a:cubicBezTo>
                    <a:pt x="1001" y="524"/>
                    <a:pt x="1918" y="1060"/>
                    <a:pt x="2858" y="1584"/>
                  </a:cubicBezTo>
                  <a:cubicBezTo>
                    <a:pt x="2846" y="1608"/>
                    <a:pt x="2811" y="1655"/>
                    <a:pt x="2799" y="1679"/>
                  </a:cubicBezTo>
                  <a:cubicBezTo>
                    <a:pt x="1858" y="1167"/>
                    <a:pt x="941" y="631"/>
                    <a:pt x="1" y="107"/>
                  </a:cubicBezTo>
                  <a:cubicBezTo>
                    <a:pt x="13" y="72"/>
                    <a:pt x="37" y="48"/>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7" name="Google Shape;3857;p61"/>
            <p:cNvSpPr/>
            <p:nvPr/>
          </p:nvSpPr>
          <p:spPr>
            <a:xfrm>
              <a:off x="2364275" y="2737975"/>
              <a:ext cx="59850" cy="33950"/>
            </a:xfrm>
            <a:custGeom>
              <a:rect b="b" l="l" r="r" t="t"/>
              <a:pathLst>
                <a:path extrusionOk="0" h="1358" w="2394">
                  <a:moveTo>
                    <a:pt x="2346" y="1357"/>
                  </a:moveTo>
                  <a:cubicBezTo>
                    <a:pt x="1560" y="941"/>
                    <a:pt x="786" y="536"/>
                    <a:pt x="0" y="119"/>
                  </a:cubicBezTo>
                  <a:cubicBezTo>
                    <a:pt x="12" y="72"/>
                    <a:pt x="36" y="48"/>
                    <a:pt x="60" y="0"/>
                  </a:cubicBezTo>
                  <a:cubicBezTo>
                    <a:pt x="834" y="417"/>
                    <a:pt x="1608" y="810"/>
                    <a:pt x="2394" y="1226"/>
                  </a:cubicBezTo>
                  <a:cubicBezTo>
                    <a:pt x="2382" y="1274"/>
                    <a:pt x="2358" y="1310"/>
                    <a:pt x="2346" y="135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8" name="Google Shape;3858;p61"/>
            <p:cNvSpPr/>
            <p:nvPr/>
          </p:nvSpPr>
          <p:spPr>
            <a:xfrm>
              <a:off x="2392550" y="2717425"/>
              <a:ext cx="51525" cy="28600"/>
            </a:xfrm>
            <a:custGeom>
              <a:rect b="b" l="l" r="r" t="t"/>
              <a:pathLst>
                <a:path extrusionOk="0" h="1144" w="2061">
                  <a:moveTo>
                    <a:pt x="1989" y="1144"/>
                  </a:moveTo>
                  <a:cubicBezTo>
                    <a:pt x="1322" y="810"/>
                    <a:pt x="655" y="453"/>
                    <a:pt x="0" y="108"/>
                  </a:cubicBezTo>
                  <a:cubicBezTo>
                    <a:pt x="12" y="72"/>
                    <a:pt x="36" y="36"/>
                    <a:pt x="60" y="1"/>
                  </a:cubicBezTo>
                  <a:cubicBezTo>
                    <a:pt x="727" y="346"/>
                    <a:pt x="1393" y="691"/>
                    <a:pt x="2060" y="1013"/>
                  </a:cubicBezTo>
                  <a:cubicBezTo>
                    <a:pt x="2036" y="1060"/>
                    <a:pt x="2025" y="1108"/>
                    <a:pt x="1989" y="114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9" name="Google Shape;3859;p61"/>
            <p:cNvSpPr/>
            <p:nvPr/>
          </p:nvSpPr>
          <p:spPr>
            <a:xfrm>
              <a:off x="2432425" y="2771900"/>
              <a:ext cx="56000" cy="26225"/>
            </a:xfrm>
            <a:custGeom>
              <a:rect b="b" l="l" r="r" t="t"/>
              <a:pathLst>
                <a:path extrusionOk="0" h="1049" w="2240">
                  <a:moveTo>
                    <a:pt x="2192" y="1048"/>
                  </a:moveTo>
                  <a:cubicBezTo>
                    <a:pt x="1465" y="727"/>
                    <a:pt x="739" y="393"/>
                    <a:pt x="1" y="84"/>
                  </a:cubicBezTo>
                  <a:lnTo>
                    <a:pt x="49" y="0"/>
                  </a:lnTo>
                  <a:lnTo>
                    <a:pt x="2239" y="977"/>
                  </a:lnTo>
                  <a:cubicBezTo>
                    <a:pt x="2227" y="989"/>
                    <a:pt x="2215" y="1024"/>
                    <a:pt x="2192" y="104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0" name="Google Shape;3860;p61"/>
            <p:cNvSpPr/>
            <p:nvPr/>
          </p:nvSpPr>
          <p:spPr>
            <a:xfrm>
              <a:off x="3152175" y="2579025"/>
              <a:ext cx="28600" cy="11925"/>
            </a:xfrm>
            <a:custGeom>
              <a:rect b="b" l="l" r="r" t="t"/>
              <a:pathLst>
                <a:path extrusionOk="0" h="477" w="1144">
                  <a:moveTo>
                    <a:pt x="0" y="346"/>
                  </a:moveTo>
                  <a:cubicBezTo>
                    <a:pt x="369" y="226"/>
                    <a:pt x="726" y="119"/>
                    <a:pt x="1107" y="0"/>
                  </a:cubicBezTo>
                  <a:lnTo>
                    <a:pt x="1143" y="131"/>
                  </a:lnTo>
                  <a:cubicBezTo>
                    <a:pt x="774" y="250"/>
                    <a:pt x="417" y="357"/>
                    <a:pt x="48" y="47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1" name="Google Shape;3861;p61"/>
            <p:cNvSpPr/>
            <p:nvPr/>
          </p:nvSpPr>
          <p:spPr>
            <a:xfrm>
              <a:off x="2458325" y="2745100"/>
              <a:ext cx="22650" cy="10750"/>
            </a:xfrm>
            <a:custGeom>
              <a:rect b="b" l="l" r="r" t="t"/>
              <a:pathLst>
                <a:path extrusionOk="0" h="430" w="906">
                  <a:moveTo>
                    <a:pt x="25" y="1"/>
                  </a:moveTo>
                  <a:cubicBezTo>
                    <a:pt x="322" y="96"/>
                    <a:pt x="608" y="203"/>
                    <a:pt x="906" y="299"/>
                  </a:cubicBezTo>
                  <a:lnTo>
                    <a:pt x="858" y="430"/>
                  </a:lnTo>
                  <a:cubicBezTo>
                    <a:pt x="584" y="322"/>
                    <a:pt x="286" y="239"/>
                    <a:pt x="1" y="132"/>
                  </a:cubicBezTo>
                  <a:cubicBezTo>
                    <a:pt x="1" y="84"/>
                    <a:pt x="13" y="37"/>
                    <a:pt x="2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2" name="Google Shape;3862;p61"/>
            <p:cNvSpPr/>
            <p:nvPr/>
          </p:nvSpPr>
          <p:spPr>
            <a:xfrm>
              <a:off x="2843800" y="2505500"/>
              <a:ext cx="825725" cy="269400"/>
            </a:xfrm>
            <a:custGeom>
              <a:rect b="b" l="l" r="r" t="t"/>
              <a:pathLst>
                <a:path extrusionOk="0" h="10776" w="33029">
                  <a:moveTo>
                    <a:pt x="0" y="10692"/>
                  </a:moveTo>
                  <a:cubicBezTo>
                    <a:pt x="238" y="10621"/>
                    <a:pt x="477" y="10561"/>
                    <a:pt x="715" y="10490"/>
                  </a:cubicBezTo>
                  <a:cubicBezTo>
                    <a:pt x="2905" y="9763"/>
                    <a:pt x="5084" y="9013"/>
                    <a:pt x="7287" y="8311"/>
                  </a:cubicBezTo>
                  <a:cubicBezTo>
                    <a:pt x="9632" y="7573"/>
                    <a:pt x="11990" y="6882"/>
                    <a:pt x="14347" y="6156"/>
                  </a:cubicBezTo>
                  <a:cubicBezTo>
                    <a:pt x="17574" y="5156"/>
                    <a:pt x="20801" y="4179"/>
                    <a:pt x="24003" y="3120"/>
                  </a:cubicBezTo>
                  <a:cubicBezTo>
                    <a:pt x="26861" y="2179"/>
                    <a:pt x="29671" y="1143"/>
                    <a:pt x="32516" y="143"/>
                  </a:cubicBezTo>
                  <a:cubicBezTo>
                    <a:pt x="32671" y="84"/>
                    <a:pt x="32826" y="36"/>
                    <a:pt x="32981" y="0"/>
                  </a:cubicBezTo>
                  <a:cubicBezTo>
                    <a:pt x="32993" y="24"/>
                    <a:pt x="33004" y="72"/>
                    <a:pt x="33028" y="96"/>
                  </a:cubicBezTo>
                  <a:cubicBezTo>
                    <a:pt x="32921" y="155"/>
                    <a:pt x="32802" y="239"/>
                    <a:pt x="32695" y="262"/>
                  </a:cubicBezTo>
                  <a:cubicBezTo>
                    <a:pt x="30421" y="1048"/>
                    <a:pt x="28135" y="1870"/>
                    <a:pt x="25849" y="2632"/>
                  </a:cubicBezTo>
                  <a:cubicBezTo>
                    <a:pt x="23646" y="3358"/>
                    <a:pt x="21432" y="4049"/>
                    <a:pt x="19205" y="4727"/>
                  </a:cubicBezTo>
                  <a:cubicBezTo>
                    <a:pt x="15478" y="5894"/>
                    <a:pt x="11728" y="7037"/>
                    <a:pt x="7989" y="8228"/>
                  </a:cubicBezTo>
                  <a:cubicBezTo>
                    <a:pt x="5596" y="8990"/>
                    <a:pt x="3227" y="9775"/>
                    <a:pt x="846" y="10549"/>
                  </a:cubicBezTo>
                  <a:cubicBezTo>
                    <a:pt x="584" y="10633"/>
                    <a:pt x="298" y="10692"/>
                    <a:pt x="24" y="10776"/>
                  </a:cubicBezTo>
                  <a:cubicBezTo>
                    <a:pt x="12" y="10776"/>
                    <a:pt x="12" y="10740"/>
                    <a:pt x="0" y="1069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3" name="Google Shape;3863;p61"/>
            <p:cNvSpPr/>
            <p:nvPr/>
          </p:nvSpPr>
          <p:spPr>
            <a:xfrm>
              <a:off x="2895875" y="2634975"/>
              <a:ext cx="426875" cy="131300"/>
            </a:xfrm>
            <a:custGeom>
              <a:rect b="b" l="l" r="r" t="t"/>
              <a:pathLst>
                <a:path extrusionOk="0" h="5252" w="17075">
                  <a:moveTo>
                    <a:pt x="17074" y="1"/>
                  </a:moveTo>
                  <a:cubicBezTo>
                    <a:pt x="11383" y="1751"/>
                    <a:pt x="5680" y="3513"/>
                    <a:pt x="1" y="5251"/>
                  </a:cubicBezTo>
                  <a:cubicBezTo>
                    <a:pt x="5656" y="3358"/>
                    <a:pt x="11336" y="1608"/>
                    <a:pt x="1707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4" name="Google Shape;3864;p61"/>
            <p:cNvSpPr/>
            <p:nvPr/>
          </p:nvSpPr>
          <p:spPr>
            <a:xfrm>
              <a:off x="3300100" y="2569800"/>
              <a:ext cx="295600" cy="112225"/>
            </a:xfrm>
            <a:custGeom>
              <a:rect b="b" l="l" r="r" t="t"/>
              <a:pathLst>
                <a:path extrusionOk="0" h="4489" w="11824">
                  <a:moveTo>
                    <a:pt x="11824" y="143"/>
                  </a:moveTo>
                  <a:cubicBezTo>
                    <a:pt x="7894" y="1596"/>
                    <a:pt x="3965" y="3048"/>
                    <a:pt x="36" y="4489"/>
                  </a:cubicBezTo>
                  <a:cubicBezTo>
                    <a:pt x="24" y="4465"/>
                    <a:pt x="1" y="4417"/>
                    <a:pt x="1" y="4394"/>
                  </a:cubicBezTo>
                  <a:cubicBezTo>
                    <a:pt x="3930" y="2929"/>
                    <a:pt x="7847" y="1453"/>
                    <a:pt x="11776" y="0"/>
                  </a:cubicBezTo>
                  <a:cubicBezTo>
                    <a:pt x="11776" y="60"/>
                    <a:pt x="11812" y="107"/>
                    <a:pt x="11824" y="14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5" name="Google Shape;3865;p61"/>
            <p:cNvSpPr/>
            <p:nvPr/>
          </p:nvSpPr>
          <p:spPr>
            <a:xfrm>
              <a:off x="3454575" y="2525750"/>
              <a:ext cx="213750" cy="76800"/>
            </a:xfrm>
            <a:custGeom>
              <a:rect b="b" l="l" r="r" t="t"/>
              <a:pathLst>
                <a:path extrusionOk="0" h="3072" w="8550">
                  <a:moveTo>
                    <a:pt x="1" y="2905"/>
                  </a:moveTo>
                  <a:cubicBezTo>
                    <a:pt x="2858" y="2048"/>
                    <a:pt x="5645" y="953"/>
                    <a:pt x="8490" y="0"/>
                  </a:cubicBezTo>
                  <a:cubicBezTo>
                    <a:pt x="8502" y="60"/>
                    <a:pt x="8514" y="107"/>
                    <a:pt x="8550" y="167"/>
                  </a:cubicBezTo>
                  <a:lnTo>
                    <a:pt x="60" y="3072"/>
                  </a:lnTo>
                  <a:cubicBezTo>
                    <a:pt x="37" y="3024"/>
                    <a:pt x="25" y="2965"/>
                    <a:pt x="1" y="290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6" name="Google Shape;3866;p61"/>
            <p:cNvSpPr/>
            <p:nvPr/>
          </p:nvSpPr>
          <p:spPr>
            <a:xfrm>
              <a:off x="3018525" y="2668025"/>
              <a:ext cx="211050" cy="73250"/>
            </a:xfrm>
            <a:custGeom>
              <a:rect b="b" l="l" r="r" t="t"/>
              <a:pathLst>
                <a:path extrusionOk="0" h="2930" w="8442">
                  <a:moveTo>
                    <a:pt x="0" y="2846"/>
                  </a:moveTo>
                  <a:cubicBezTo>
                    <a:pt x="2798" y="1893"/>
                    <a:pt x="5596" y="953"/>
                    <a:pt x="8394" y="0"/>
                  </a:cubicBezTo>
                  <a:cubicBezTo>
                    <a:pt x="8418" y="48"/>
                    <a:pt x="8430" y="72"/>
                    <a:pt x="8442" y="119"/>
                  </a:cubicBezTo>
                  <a:lnTo>
                    <a:pt x="48" y="2929"/>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7" name="Google Shape;3867;p61"/>
            <p:cNvSpPr/>
            <p:nvPr/>
          </p:nvSpPr>
          <p:spPr>
            <a:xfrm>
              <a:off x="3335225" y="2602525"/>
              <a:ext cx="88125" cy="31875"/>
            </a:xfrm>
            <a:custGeom>
              <a:rect b="b" l="l" r="r" t="t"/>
              <a:pathLst>
                <a:path extrusionOk="0" h="1275" w="3525">
                  <a:moveTo>
                    <a:pt x="1" y="1132"/>
                  </a:moveTo>
                  <a:cubicBezTo>
                    <a:pt x="1167" y="763"/>
                    <a:pt x="2322" y="370"/>
                    <a:pt x="3489" y="1"/>
                  </a:cubicBezTo>
                  <a:cubicBezTo>
                    <a:pt x="3501" y="48"/>
                    <a:pt x="3513" y="84"/>
                    <a:pt x="3525" y="144"/>
                  </a:cubicBezTo>
                  <a:cubicBezTo>
                    <a:pt x="2370" y="525"/>
                    <a:pt x="1203" y="906"/>
                    <a:pt x="60" y="1275"/>
                  </a:cubicBezTo>
                  <a:cubicBezTo>
                    <a:pt x="36" y="1215"/>
                    <a:pt x="12" y="1180"/>
                    <a:pt x="1" y="113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8" name="Google Shape;3868;p61"/>
            <p:cNvSpPr/>
            <p:nvPr/>
          </p:nvSpPr>
          <p:spPr>
            <a:xfrm>
              <a:off x="3644800" y="2535550"/>
              <a:ext cx="87525" cy="37250"/>
            </a:xfrm>
            <a:custGeom>
              <a:rect b="b" l="l" r="r" t="t"/>
              <a:pathLst>
                <a:path extrusionOk="0" h="1490" w="3501">
                  <a:moveTo>
                    <a:pt x="3500" y="108"/>
                  </a:moveTo>
                  <a:cubicBezTo>
                    <a:pt x="2357" y="561"/>
                    <a:pt x="1191" y="1025"/>
                    <a:pt x="48" y="1489"/>
                  </a:cubicBezTo>
                  <a:cubicBezTo>
                    <a:pt x="36" y="1453"/>
                    <a:pt x="12" y="1418"/>
                    <a:pt x="0" y="1382"/>
                  </a:cubicBezTo>
                  <a:cubicBezTo>
                    <a:pt x="1143" y="918"/>
                    <a:pt x="2310" y="465"/>
                    <a:pt x="3453" y="1"/>
                  </a:cubicBezTo>
                  <a:cubicBezTo>
                    <a:pt x="3465" y="49"/>
                    <a:pt x="3489" y="72"/>
                    <a:pt x="3500" y="10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9" name="Google Shape;3869;p61"/>
            <p:cNvSpPr/>
            <p:nvPr/>
          </p:nvSpPr>
          <p:spPr>
            <a:xfrm>
              <a:off x="3643300" y="2528125"/>
              <a:ext cx="81275" cy="28900"/>
            </a:xfrm>
            <a:custGeom>
              <a:rect b="b" l="l" r="r" t="t"/>
              <a:pathLst>
                <a:path extrusionOk="0" h="1156" w="3251">
                  <a:moveTo>
                    <a:pt x="3251" y="119"/>
                  </a:moveTo>
                  <a:cubicBezTo>
                    <a:pt x="2179" y="465"/>
                    <a:pt x="1108" y="822"/>
                    <a:pt x="36" y="1155"/>
                  </a:cubicBezTo>
                  <a:cubicBezTo>
                    <a:pt x="12" y="1131"/>
                    <a:pt x="1" y="1084"/>
                    <a:pt x="1" y="1060"/>
                  </a:cubicBezTo>
                  <a:cubicBezTo>
                    <a:pt x="1072" y="703"/>
                    <a:pt x="2144" y="357"/>
                    <a:pt x="3215" y="0"/>
                  </a:cubicBezTo>
                  <a:cubicBezTo>
                    <a:pt x="3215" y="48"/>
                    <a:pt x="3227" y="84"/>
                    <a:pt x="3251" y="11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0" name="Google Shape;3870;p61"/>
            <p:cNvSpPr/>
            <p:nvPr/>
          </p:nvSpPr>
          <p:spPr>
            <a:xfrm>
              <a:off x="3374825" y="2606700"/>
              <a:ext cx="75925" cy="27100"/>
            </a:xfrm>
            <a:custGeom>
              <a:rect b="b" l="l" r="r" t="t"/>
              <a:pathLst>
                <a:path extrusionOk="0" h="1084" w="3037">
                  <a:moveTo>
                    <a:pt x="3036" y="120"/>
                  </a:moveTo>
                  <a:cubicBezTo>
                    <a:pt x="2036" y="441"/>
                    <a:pt x="1036" y="751"/>
                    <a:pt x="36" y="1084"/>
                  </a:cubicBezTo>
                  <a:cubicBezTo>
                    <a:pt x="24" y="1036"/>
                    <a:pt x="12" y="989"/>
                    <a:pt x="0" y="965"/>
                  </a:cubicBezTo>
                  <a:cubicBezTo>
                    <a:pt x="988" y="632"/>
                    <a:pt x="1988" y="322"/>
                    <a:pt x="2989" y="1"/>
                  </a:cubicBezTo>
                  <a:cubicBezTo>
                    <a:pt x="3012" y="36"/>
                    <a:pt x="3036" y="84"/>
                    <a:pt x="3036" y="1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1" name="Google Shape;3871;p61"/>
            <p:cNvSpPr/>
            <p:nvPr/>
          </p:nvSpPr>
          <p:spPr>
            <a:xfrm>
              <a:off x="3754325" y="2587950"/>
              <a:ext cx="61350" cy="22050"/>
            </a:xfrm>
            <a:custGeom>
              <a:rect b="b" l="l" r="r" t="t"/>
              <a:pathLst>
                <a:path extrusionOk="0" h="882" w="2454">
                  <a:moveTo>
                    <a:pt x="1" y="762"/>
                  </a:moveTo>
                  <a:lnTo>
                    <a:pt x="2406" y="0"/>
                  </a:lnTo>
                  <a:lnTo>
                    <a:pt x="2453" y="131"/>
                  </a:lnTo>
                  <a:cubicBezTo>
                    <a:pt x="1644" y="393"/>
                    <a:pt x="846" y="643"/>
                    <a:pt x="36" y="881"/>
                  </a:cubicBezTo>
                  <a:cubicBezTo>
                    <a:pt x="12" y="846"/>
                    <a:pt x="1" y="810"/>
                    <a:pt x="1" y="76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2" name="Google Shape;3872;p61"/>
            <p:cNvSpPr/>
            <p:nvPr/>
          </p:nvSpPr>
          <p:spPr>
            <a:xfrm>
              <a:off x="3289100" y="2643300"/>
              <a:ext cx="76225" cy="26825"/>
            </a:xfrm>
            <a:custGeom>
              <a:rect b="b" l="l" r="r" t="t"/>
              <a:pathLst>
                <a:path extrusionOk="0" h="1073" w="3049">
                  <a:moveTo>
                    <a:pt x="3048" y="37"/>
                  </a:moveTo>
                  <a:cubicBezTo>
                    <a:pt x="2012" y="394"/>
                    <a:pt x="988" y="751"/>
                    <a:pt x="0" y="1073"/>
                  </a:cubicBezTo>
                  <a:cubicBezTo>
                    <a:pt x="214" y="834"/>
                    <a:pt x="2572" y="1"/>
                    <a:pt x="3048" y="3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3" name="Google Shape;3873;p61"/>
            <p:cNvSpPr/>
            <p:nvPr/>
          </p:nvSpPr>
          <p:spPr>
            <a:xfrm>
              <a:off x="3516500" y="2589425"/>
              <a:ext cx="75925" cy="29200"/>
            </a:xfrm>
            <a:custGeom>
              <a:rect b="b" l="l" r="r" t="t"/>
              <a:pathLst>
                <a:path extrusionOk="0" h="1168" w="3037">
                  <a:moveTo>
                    <a:pt x="0" y="1073"/>
                  </a:moveTo>
                  <a:cubicBezTo>
                    <a:pt x="1001" y="715"/>
                    <a:pt x="2013" y="358"/>
                    <a:pt x="3001" y="1"/>
                  </a:cubicBezTo>
                  <a:cubicBezTo>
                    <a:pt x="3025" y="37"/>
                    <a:pt x="3025" y="60"/>
                    <a:pt x="3037" y="96"/>
                  </a:cubicBezTo>
                  <a:cubicBezTo>
                    <a:pt x="2025" y="453"/>
                    <a:pt x="1024" y="811"/>
                    <a:pt x="12" y="1168"/>
                  </a:cubicBezTo>
                  <a:cubicBezTo>
                    <a:pt x="12" y="1132"/>
                    <a:pt x="0" y="1108"/>
                    <a:pt x="0" y="107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4" name="Google Shape;3874;p61"/>
            <p:cNvSpPr/>
            <p:nvPr/>
          </p:nvSpPr>
          <p:spPr>
            <a:xfrm>
              <a:off x="3739450" y="2584675"/>
              <a:ext cx="49125" cy="24725"/>
            </a:xfrm>
            <a:custGeom>
              <a:rect b="b" l="l" r="r" t="t"/>
              <a:pathLst>
                <a:path extrusionOk="0" h="989" w="1965">
                  <a:moveTo>
                    <a:pt x="1965" y="120"/>
                  </a:moveTo>
                  <a:cubicBezTo>
                    <a:pt x="1322" y="417"/>
                    <a:pt x="679" y="691"/>
                    <a:pt x="36" y="989"/>
                  </a:cubicBezTo>
                  <a:cubicBezTo>
                    <a:pt x="24" y="965"/>
                    <a:pt x="12" y="941"/>
                    <a:pt x="0" y="893"/>
                  </a:cubicBezTo>
                  <a:cubicBezTo>
                    <a:pt x="631" y="596"/>
                    <a:pt x="1274" y="298"/>
                    <a:pt x="1905" y="0"/>
                  </a:cubicBezTo>
                  <a:cubicBezTo>
                    <a:pt x="1929" y="48"/>
                    <a:pt x="1941" y="72"/>
                    <a:pt x="1965" y="1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5" name="Google Shape;3875;p61"/>
            <p:cNvSpPr/>
            <p:nvPr/>
          </p:nvSpPr>
          <p:spPr>
            <a:xfrm>
              <a:off x="3275400" y="2644800"/>
              <a:ext cx="53900" cy="17875"/>
            </a:xfrm>
            <a:custGeom>
              <a:rect b="b" l="l" r="r" t="t"/>
              <a:pathLst>
                <a:path extrusionOk="0" h="715" w="2156">
                  <a:moveTo>
                    <a:pt x="0" y="620"/>
                  </a:moveTo>
                  <a:cubicBezTo>
                    <a:pt x="715" y="405"/>
                    <a:pt x="1417" y="215"/>
                    <a:pt x="2120" y="1"/>
                  </a:cubicBezTo>
                  <a:cubicBezTo>
                    <a:pt x="2144" y="36"/>
                    <a:pt x="2144" y="60"/>
                    <a:pt x="2155" y="108"/>
                  </a:cubicBezTo>
                  <a:cubicBezTo>
                    <a:pt x="1441" y="310"/>
                    <a:pt x="739" y="512"/>
                    <a:pt x="24" y="715"/>
                  </a:cubicBezTo>
                  <a:cubicBezTo>
                    <a:pt x="12" y="679"/>
                    <a:pt x="0" y="643"/>
                    <a:pt x="0" y="6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6" name="Google Shape;3876;p61"/>
            <p:cNvSpPr/>
            <p:nvPr/>
          </p:nvSpPr>
          <p:spPr>
            <a:xfrm>
              <a:off x="3670100" y="2484950"/>
              <a:ext cx="32450" cy="14025"/>
            </a:xfrm>
            <a:custGeom>
              <a:rect b="b" l="l" r="r" t="t"/>
              <a:pathLst>
                <a:path extrusionOk="0" h="561" w="1298">
                  <a:moveTo>
                    <a:pt x="0" y="429"/>
                  </a:moveTo>
                  <a:cubicBezTo>
                    <a:pt x="417" y="287"/>
                    <a:pt x="834" y="144"/>
                    <a:pt x="1250" y="1"/>
                  </a:cubicBezTo>
                  <a:cubicBezTo>
                    <a:pt x="1262" y="48"/>
                    <a:pt x="1286" y="72"/>
                    <a:pt x="1298" y="120"/>
                  </a:cubicBezTo>
                  <a:lnTo>
                    <a:pt x="48" y="56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7" name="Google Shape;3877;p61"/>
            <p:cNvSpPr/>
            <p:nvPr/>
          </p:nvSpPr>
          <p:spPr>
            <a:xfrm>
              <a:off x="3676050" y="2471850"/>
              <a:ext cx="23225" cy="10450"/>
            </a:xfrm>
            <a:custGeom>
              <a:rect b="b" l="l" r="r" t="t"/>
              <a:pathLst>
                <a:path extrusionOk="0" h="418" w="929">
                  <a:moveTo>
                    <a:pt x="929" y="132"/>
                  </a:moveTo>
                  <a:cubicBezTo>
                    <a:pt x="643" y="227"/>
                    <a:pt x="345" y="334"/>
                    <a:pt x="48" y="418"/>
                  </a:cubicBezTo>
                  <a:cubicBezTo>
                    <a:pt x="36" y="370"/>
                    <a:pt x="12" y="346"/>
                    <a:pt x="0" y="299"/>
                  </a:cubicBezTo>
                  <a:cubicBezTo>
                    <a:pt x="286" y="191"/>
                    <a:pt x="584" y="108"/>
                    <a:pt x="869" y="1"/>
                  </a:cubicBezTo>
                  <a:cubicBezTo>
                    <a:pt x="893" y="49"/>
                    <a:pt x="905" y="96"/>
                    <a:pt x="929" y="13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8" name="Google Shape;3878;p61"/>
            <p:cNvSpPr/>
            <p:nvPr/>
          </p:nvSpPr>
          <p:spPr>
            <a:xfrm>
              <a:off x="3042025" y="1742300"/>
              <a:ext cx="122675" cy="39325"/>
            </a:xfrm>
            <a:custGeom>
              <a:rect b="b" l="l" r="r" t="t"/>
              <a:pathLst>
                <a:path extrusionOk="0" h="1573" w="4907">
                  <a:moveTo>
                    <a:pt x="4871" y="1572"/>
                  </a:moveTo>
                  <a:cubicBezTo>
                    <a:pt x="3287" y="965"/>
                    <a:pt x="1537" y="941"/>
                    <a:pt x="1" y="1"/>
                  </a:cubicBezTo>
                  <a:cubicBezTo>
                    <a:pt x="1668" y="501"/>
                    <a:pt x="3287" y="977"/>
                    <a:pt x="4906" y="1477"/>
                  </a:cubicBezTo>
                  <a:cubicBezTo>
                    <a:pt x="4894" y="1513"/>
                    <a:pt x="4882" y="1549"/>
                    <a:pt x="4871" y="157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9" name="Google Shape;3879;p61"/>
            <p:cNvSpPr/>
            <p:nvPr/>
          </p:nvSpPr>
          <p:spPr>
            <a:xfrm>
              <a:off x="3650450" y="1884000"/>
              <a:ext cx="76225" cy="27100"/>
            </a:xfrm>
            <a:custGeom>
              <a:rect b="b" l="l" r="r" t="t"/>
              <a:pathLst>
                <a:path extrusionOk="0" h="1084" w="3049">
                  <a:moveTo>
                    <a:pt x="3001" y="1084"/>
                  </a:moveTo>
                  <a:cubicBezTo>
                    <a:pt x="2001" y="774"/>
                    <a:pt x="1000" y="465"/>
                    <a:pt x="0" y="167"/>
                  </a:cubicBezTo>
                  <a:cubicBezTo>
                    <a:pt x="12" y="107"/>
                    <a:pt x="24" y="60"/>
                    <a:pt x="36" y="0"/>
                  </a:cubicBezTo>
                  <a:cubicBezTo>
                    <a:pt x="1072" y="250"/>
                    <a:pt x="2060" y="572"/>
                    <a:pt x="3048" y="929"/>
                  </a:cubicBezTo>
                  <a:cubicBezTo>
                    <a:pt x="3048" y="965"/>
                    <a:pt x="3036" y="1024"/>
                    <a:pt x="3001" y="108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0" name="Google Shape;3880;p61"/>
            <p:cNvSpPr/>
            <p:nvPr/>
          </p:nvSpPr>
          <p:spPr>
            <a:xfrm>
              <a:off x="3760575" y="1917025"/>
              <a:ext cx="95575" cy="28600"/>
            </a:xfrm>
            <a:custGeom>
              <a:rect b="b" l="l" r="r" t="t"/>
              <a:pathLst>
                <a:path extrusionOk="0" h="1144" w="3823">
                  <a:moveTo>
                    <a:pt x="1" y="1"/>
                  </a:moveTo>
                  <a:cubicBezTo>
                    <a:pt x="1298" y="358"/>
                    <a:pt x="2549" y="691"/>
                    <a:pt x="3822" y="1049"/>
                  </a:cubicBezTo>
                  <a:cubicBezTo>
                    <a:pt x="3382" y="1144"/>
                    <a:pt x="346" y="346"/>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1" name="Google Shape;3881;p61"/>
            <p:cNvSpPr/>
            <p:nvPr/>
          </p:nvSpPr>
          <p:spPr>
            <a:xfrm>
              <a:off x="3183425" y="1769700"/>
              <a:ext cx="65800" cy="27700"/>
            </a:xfrm>
            <a:custGeom>
              <a:rect b="b" l="l" r="r" t="t"/>
              <a:pathLst>
                <a:path extrusionOk="0" h="1108" w="2632">
                  <a:moveTo>
                    <a:pt x="60" y="0"/>
                  </a:moveTo>
                  <a:cubicBezTo>
                    <a:pt x="929" y="334"/>
                    <a:pt x="1786" y="643"/>
                    <a:pt x="2632" y="977"/>
                  </a:cubicBezTo>
                  <a:lnTo>
                    <a:pt x="2596" y="1107"/>
                  </a:lnTo>
                  <a:cubicBezTo>
                    <a:pt x="1727" y="798"/>
                    <a:pt x="870" y="465"/>
                    <a:pt x="0" y="155"/>
                  </a:cubicBezTo>
                  <a:cubicBezTo>
                    <a:pt x="12" y="95"/>
                    <a:pt x="48" y="48"/>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2" name="Google Shape;3882;p61"/>
            <p:cNvSpPr/>
            <p:nvPr/>
          </p:nvSpPr>
          <p:spPr>
            <a:xfrm>
              <a:off x="3886775" y="1966750"/>
              <a:ext cx="63125" cy="20550"/>
            </a:xfrm>
            <a:custGeom>
              <a:rect b="b" l="l" r="r" t="t"/>
              <a:pathLst>
                <a:path extrusionOk="0" h="822" w="2525">
                  <a:moveTo>
                    <a:pt x="72" y="0"/>
                  </a:moveTo>
                  <a:cubicBezTo>
                    <a:pt x="894" y="238"/>
                    <a:pt x="1703" y="453"/>
                    <a:pt x="2525" y="691"/>
                  </a:cubicBezTo>
                  <a:lnTo>
                    <a:pt x="2477" y="822"/>
                  </a:lnTo>
                  <a:cubicBezTo>
                    <a:pt x="1668" y="607"/>
                    <a:pt x="834" y="369"/>
                    <a:pt x="1" y="143"/>
                  </a:cubicBezTo>
                  <a:cubicBezTo>
                    <a:pt x="25" y="95"/>
                    <a:pt x="37" y="36"/>
                    <a:pt x="7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3" name="Google Shape;3883;p61"/>
            <p:cNvSpPr/>
            <p:nvPr/>
          </p:nvSpPr>
          <p:spPr>
            <a:xfrm>
              <a:off x="3761775" y="2019725"/>
              <a:ext cx="62525" cy="13125"/>
            </a:xfrm>
            <a:custGeom>
              <a:rect b="b" l="l" r="r" t="t"/>
              <a:pathLst>
                <a:path extrusionOk="0" h="525" w="2501">
                  <a:moveTo>
                    <a:pt x="2477" y="524"/>
                  </a:moveTo>
                  <a:cubicBezTo>
                    <a:pt x="1643" y="405"/>
                    <a:pt x="834" y="286"/>
                    <a:pt x="0" y="167"/>
                  </a:cubicBezTo>
                  <a:lnTo>
                    <a:pt x="0" y="84"/>
                  </a:lnTo>
                  <a:cubicBezTo>
                    <a:pt x="84" y="48"/>
                    <a:pt x="191" y="0"/>
                    <a:pt x="274" y="24"/>
                  </a:cubicBezTo>
                  <a:cubicBezTo>
                    <a:pt x="1024" y="143"/>
                    <a:pt x="1762" y="274"/>
                    <a:pt x="2501" y="393"/>
                  </a:cubicBezTo>
                  <a:cubicBezTo>
                    <a:pt x="2477" y="441"/>
                    <a:pt x="2477" y="477"/>
                    <a:pt x="2477" y="52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4" name="Google Shape;3884;p61"/>
            <p:cNvSpPr/>
            <p:nvPr/>
          </p:nvSpPr>
          <p:spPr>
            <a:xfrm>
              <a:off x="3857325" y="1977750"/>
              <a:ext cx="52400" cy="19375"/>
            </a:xfrm>
            <a:custGeom>
              <a:rect b="b" l="l" r="r" t="t"/>
              <a:pathLst>
                <a:path extrusionOk="0" h="775" w="2096">
                  <a:moveTo>
                    <a:pt x="0" y="1"/>
                  </a:moveTo>
                  <a:lnTo>
                    <a:pt x="2096" y="667"/>
                  </a:lnTo>
                  <a:cubicBezTo>
                    <a:pt x="2096" y="703"/>
                    <a:pt x="2084" y="751"/>
                    <a:pt x="2084" y="775"/>
                  </a:cubicBezTo>
                  <a:cubicBezTo>
                    <a:pt x="1988" y="775"/>
                    <a:pt x="1905" y="775"/>
                    <a:pt x="1834" y="763"/>
                  </a:cubicBezTo>
                  <a:cubicBezTo>
                    <a:pt x="1262" y="584"/>
                    <a:pt x="714" y="405"/>
                    <a:pt x="143" y="203"/>
                  </a:cubicBezTo>
                  <a:cubicBezTo>
                    <a:pt x="72" y="191"/>
                    <a:pt x="60" y="72"/>
                    <a:pt x="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5" name="Google Shape;3885;p61"/>
            <p:cNvSpPr/>
            <p:nvPr/>
          </p:nvSpPr>
          <p:spPr>
            <a:xfrm>
              <a:off x="3102750" y="2242675"/>
              <a:ext cx="64325" cy="8950"/>
            </a:xfrm>
            <a:custGeom>
              <a:rect b="b" l="l" r="r" t="t"/>
              <a:pathLst>
                <a:path extrusionOk="0" h="358" w="2573">
                  <a:moveTo>
                    <a:pt x="2573" y="226"/>
                  </a:moveTo>
                  <a:cubicBezTo>
                    <a:pt x="1691" y="357"/>
                    <a:pt x="846" y="215"/>
                    <a:pt x="1" y="119"/>
                  </a:cubicBezTo>
                  <a:cubicBezTo>
                    <a:pt x="1" y="72"/>
                    <a:pt x="1" y="48"/>
                    <a:pt x="13" y="0"/>
                  </a:cubicBezTo>
                  <a:cubicBezTo>
                    <a:pt x="858" y="72"/>
                    <a:pt x="1715" y="155"/>
                    <a:pt x="2573" y="22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6" name="Google Shape;3886;p61"/>
            <p:cNvSpPr/>
            <p:nvPr/>
          </p:nvSpPr>
          <p:spPr>
            <a:xfrm>
              <a:off x="3883800" y="1945600"/>
              <a:ext cx="76225" cy="19975"/>
            </a:xfrm>
            <a:custGeom>
              <a:rect b="b" l="l" r="r" t="t"/>
              <a:pathLst>
                <a:path extrusionOk="0" h="799" w="3049">
                  <a:moveTo>
                    <a:pt x="60" y="1"/>
                  </a:moveTo>
                  <a:cubicBezTo>
                    <a:pt x="1049" y="227"/>
                    <a:pt x="2049" y="465"/>
                    <a:pt x="3049" y="691"/>
                  </a:cubicBezTo>
                  <a:cubicBezTo>
                    <a:pt x="3037" y="727"/>
                    <a:pt x="3037" y="763"/>
                    <a:pt x="3013" y="799"/>
                  </a:cubicBezTo>
                  <a:cubicBezTo>
                    <a:pt x="2001" y="572"/>
                    <a:pt x="1013" y="334"/>
                    <a:pt x="1" y="108"/>
                  </a:cubicBezTo>
                  <a:cubicBezTo>
                    <a:pt x="25" y="84"/>
                    <a:pt x="36" y="37"/>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7" name="Google Shape;3887;p61"/>
            <p:cNvSpPr/>
            <p:nvPr/>
          </p:nvSpPr>
          <p:spPr>
            <a:xfrm>
              <a:off x="3598950" y="1875075"/>
              <a:ext cx="45875" cy="20250"/>
            </a:xfrm>
            <a:custGeom>
              <a:rect b="b" l="l" r="r" t="t"/>
              <a:pathLst>
                <a:path extrusionOk="0" h="810" w="1835">
                  <a:moveTo>
                    <a:pt x="1775" y="810"/>
                  </a:moveTo>
                  <a:cubicBezTo>
                    <a:pt x="1179" y="583"/>
                    <a:pt x="584" y="369"/>
                    <a:pt x="0" y="155"/>
                  </a:cubicBezTo>
                  <a:cubicBezTo>
                    <a:pt x="24" y="107"/>
                    <a:pt x="36" y="48"/>
                    <a:pt x="60" y="0"/>
                  </a:cubicBezTo>
                  <a:cubicBezTo>
                    <a:pt x="655" y="226"/>
                    <a:pt x="1251" y="452"/>
                    <a:pt x="1834" y="667"/>
                  </a:cubicBezTo>
                  <a:cubicBezTo>
                    <a:pt x="1810" y="702"/>
                    <a:pt x="1786" y="762"/>
                    <a:pt x="1775" y="81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8" name="Google Shape;3888;p61"/>
            <p:cNvSpPr/>
            <p:nvPr/>
          </p:nvSpPr>
          <p:spPr>
            <a:xfrm>
              <a:off x="3839150" y="1988175"/>
              <a:ext cx="41700" cy="19075"/>
            </a:xfrm>
            <a:custGeom>
              <a:rect b="b" l="l" r="r" t="t"/>
              <a:pathLst>
                <a:path extrusionOk="0" h="763" w="1668">
                  <a:moveTo>
                    <a:pt x="1620" y="762"/>
                  </a:moveTo>
                  <a:cubicBezTo>
                    <a:pt x="1084" y="560"/>
                    <a:pt x="549" y="358"/>
                    <a:pt x="1" y="143"/>
                  </a:cubicBezTo>
                  <a:cubicBezTo>
                    <a:pt x="13" y="108"/>
                    <a:pt x="37" y="48"/>
                    <a:pt x="60" y="0"/>
                  </a:cubicBezTo>
                  <a:cubicBezTo>
                    <a:pt x="596" y="203"/>
                    <a:pt x="1132" y="405"/>
                    <a:pt x="1668" y="608"/>
                  </a:cubicBezTo>
                  <a:cubicBezTo>
                    <a:pt x="1644" y="655"/>
                    <a:pt x="1632" y="715"/>
                    <a:pt x="1620" y="76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9" name="Google Shape;3889;p61"/>
            <p:cNvSpPr/>
            <p:nvPr/>
          </p:nvSpPr>
          <p:spPr>
            <a:xfrm>
              <a:off x="3136975" y="2225100"/>
              <a:ext cx="62550" cy="11050"/>
            </a:xfrm>
            <a:custGeom>
              <a:rect b="b" l="l" r="r" t="t"/>
              <a:pathLst>
                <a:path extrusionOk="0" h="442" w="2502">
                  <a:moveTo>
                    <a:pt x="1" y="1"/>
                  </a:moveTo>
                  <a:lnTo>
                    <a:pt x="2501" y="406"/>
                  </a:lnTo>
                  <a:lnTo>
                    <a:pt x="2501" y="441"/>
                  </a:lnTo>
                  <a:cubicBezTo>
                    <a:pt x="2227" y="417"/>
                    <a:pt x="1977" y="406"/>
                    <a:pt x="1715" y="382"/>
                  </a:cubicBezTo>
                  <a:cubicBezTo>
                    <a:pt x="1239" y="322"/>
                    <a:pt x="739" y="239"/>
                    <a:pt x="263" y="156"/>
                  </a:cubicBezTo>
                  <a:cubicBezTo>
                    <a:pt x="180" y="144"/>
                    <a:pt x="84" y="48"/>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0" name="Google Shape;3890;p61"/>
            <p:cNvSpPr/>
            <p:nvPr/>
          </p:nvSpPr>
          <p:spPr>
            <a:xfrm>
              <a:off x="3202775" y="2211425"/>
              <a:ext cx="50325" cy="4475"/>
            </a:xfrm>
            <a:custGeom>
              <a:rect b="b" l="l" r="r" t="t"/>
              <a:pathLst>
                <a:path extrusionOk="0" h="179" w="2013">
                  <a:moveTo>
                    <a:pt x="2012" y="119"/>
                  </a:moveTo>
                  <a:cubicBezTo>
                    <a:pt x="1905" y="131"/>
                    <a:pt x="1786" y="179"/>
                    <a:pt x="1679" y="179"/>
                  </a:cubicBezTo>
                  <a:cubicBezTo>
                    <a:pt x="1119" y="155"/>
                    <a:pt x="548" y="119"/>
                    <a:pt x="0" y="95"/>
                  </a:cubicBezTo>
                  <a:lnTo>
                    <a:pt x="0" y="0"/>
                  </a:lnTo>
                  <a:cubicBezTo>
                    <a:pt x="667" y="24"/>
                    <a:pt x="1322" y="71"/>
                    <a:pt x="2001" y="107"/>
                  </a:cubicBezTo>
                  <a:cubicBezTo>
                    <a:pt x="2001" y="107"/>
                    <a:pt x="2012" y="107"/>
                    <a:pt x="2012" y="11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1" name="Google Shape;3891;p61"/>
            <p:cNvSpPr/>
            <p:nvPr/>
          </p:nvSpPr>
          <p:spPr>
            <a:xfrm>
              <a:off x="2551800" y="2577225"/>
              <a:ext cx="155400" cy="61650"/>
            </a:xfrm>
            <a:custGeom>
              <a:rect b="b" l="l" r="r" t="t"/>
              <a:pathLst>
                <a:path extrusionOk="0" h="2466" w="6216">
                  <a:moveTo>
                    <a:pt x="6156" y="2465"/>
                  </a:moveTo>
                  <a:lnTo>
                    <a:pt x="0" y="108"/>
                  </a:lnTo>
                  <a:cubicBezTo>
                    <a:pt x="12" y="72"/>
                    <a:pt x="24" y="25"/>
                    <a:pt x="36" y="1"/>
                  </a:cubicBezTo>
                  <a:cubicBezTo>
                    <a:pt x="2143" y="668"/>
                    <a:pt x="4167" y="1537"/>
                    <a:pt x="6215" y="2311"/>
                  </a:cubicBezTo>
                  <a:cubicBezTo>
                    <a:pt x="6203" y="2370"/>
                    <a:pt x="6168" y="2430"/>
                    <a:pt x="6156" y="246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2" name="Google Shape;3892;p61"/>
            <p:cNvSpPr/>
            <p:nvPr/>
          </p:nvSpPr>
          <p:spPr>
            <a:xfrm>
              <a:off x="2625625" y="2571275"/>
              <a:ext cx="100625" cy="38725"/>
            </a:xfrm>
            <a:custGeom>
              <a:rect b="b" l="l" r="r" t="t"/>
              <a:pathLst>
                <a:path extrusionOk="0" h="1549" w="4025">
                  <a:moveTo>
                    <a:pt x="60" y="1"/>
                  </a:moveTo>
                  <a:cubicBezTo>
                    <a:pt x="1393" y="477"/>
                    <a:pt x="2703" y="965"/>
                    <a:pt x="4024" y="1441"/>
                  </a:cubicBezTo>
                  <a:cubicBezTo>
                    <a:pt x="4024" y="1477"/>
                    <a:pt x="4012" y="1501"/>
                    <a:pt x="4012" y="1548"/>
                  </a:cubicBezTo>
                  <a:cubicBezTo>
                    <a:pt x="3846" y="1513"/>
                    <a:pt x="3679" y="1513"/>
                    <a:pt x="3536" y="1477"/>
                  </a:cubicBezTo>
                  <a:cubicBezTo>
                    <a:pt x="2417" y="1072"/>
                    <a:pt x="1298" y="656"/>
                    <a:pt x="179" y="239"/>
                  </a:cubicBezTo>
                  <a:cubicBezTo>
                    <a:pt x="119" y="203"/>
                    <a:pt x="60" y="144"/>
                    <a:pt x="0" y="120"/>
                  </a:cubicBezTo>
                  <a:cubicBezTo>
                    <a:pt x="36" y="72"/>
                    <a:pt x="48" y="48"/>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3" name="Google Shape;3893;p61"/>
            <p:cNvSpPr/>
            <p:nvPr/>
          </p:nvSpPr>
          <p:spPr>
            <a:xfrm>
              <a:off x="2482750" y="2609975"/>
              <a:ext cx="91400" cy="42875"/>
            </a:xfrm>
            <a:custGeom>
              <a:rect b="b" l="l" r="r" t="t"/>
              <a:pathLst>
                <a:path extrusionOk="0" h="1715" w="3656">
                  <a:moveTo>
                    <a:pt x="60" y="0"/>
                  </a:moveTo>
                  <a:cubicBezTo>
                    <a:pt x="1250" y="524"/>
                    <a:pt x="2465" y="1060"/>
                    <a:pt x="3655" y="1572"/>
                  </a:cubicBezTo>
                  <a:cubicBezTo>
                    <a:pt x="3631" y="1620"/>
                    <a:pt x="3608" y="1667"/>
                    <a:pt x="3596" y="1715"/>
                  </a:cubicBezTo>
                  <a:cubicBezTo>
                    <a:pt x="2381" y="1215"/>
                    <a:pt x="1167" y="715"/>
                    <a:pt x="0" y="120"/>
                  </a:cubicBezTo>
                  <a:cubicBezTo>
                    <a:pt x="36" y="72"/>
                    <a:pt x="48" y="48"/>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4" name="Google Shape;3894;p61"/>
            <p:cNvSpPr/>
            <p:nvPr/>
          </p:nvSpPr>
          <p:spPr>
            <a:xfrm>
              <a:off x="2452675" y="2613550"/>
              <a:ext cx="89625" cy="44075"/>
            </a:xfrm>
            <a:custGeom>
              <a:rect b="b" l="l" r="r" t="t"/>
              <a:pathLst>
                <a:path extrusionOk="0" h="1763" w="3585">
                  <a:moveTo>
                    <a:pt x="3525" y="1762"/>
                  </a:moveTo>
                  <a:lnTo>
                    <a:pt x="1" y="155"/>
                  </a:lnTo>
                  <a:cubicBezTo>
                    <a:pt x="12" y="108"/>
                    <a:pt x="48" y="60"/>
                    <a:pt x="60" y="0"/>
                  </a:cubicBezTo>
                  <a:cubicBezTo>
                    <a:pt x="1239" y="536"/>
                    <a:pt x="2406" y="1060"/>
                    <a:pt x="3584" y="1596"/>
                  </a:cubicBezTo>
                  <a:cubicBezTo>
                    <a:pt x="3572" y="1667"/>
                    <a:pt x="3560" y="1715"/>
                    <a:pt x="3525" y="176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5" name="Google Shape;3895;p61"/>
            <p:cNvSpPr/>
            <p:nvPr/>
          </p:nvSpPr>
          <p:spPr>
            <a:xfrm>
              <a:off x="2568750" y="2596575"/>
              <a:ext cx="95575" cy="39925"/>
            </a:xfrm>
            <a:custGeom>
              <a:rect b="b" l="l" r="r" t="t"/>
              <a:pathLst>
                <a:path extrusionOk="0" h="1597" w="3823">
                  <a:moveTo>
                    <a:pt x="3799" y="1596"/>
                  </a:moveTo>
                  <a:cubicBezTo>
                    <a:pt x="2489" y="1203"/>
                    <a:pt x="1251" y="644"/>
                    <a:pt x="1" y="108"/>
                  </a:cubicBezTo>
                  <a:cubicBezTo>
                    <a:pt x="13" y="72"/>
                    <a:pt x="37" y="25"/>
                    <a:pt x="49" y="1"/>
                  </a:cubicBezTo>
                  <a:cubicBezTo>
                    <a:pt x="1311" y="489"/>
                    <a:pt x="2561" y="1001"/>
                    <a:pt x="3823" y="1489"/>
                  </a:cubicBezTo>
                  <a:cubicBezTo>
                    <a:pt x="3811" y="1537"/>
                    <a:pt x="3811" y="1560"/>
                    <a:pt x="3799" y="159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6" name="Google Shape;3896;p61"/>
            <p:cNvSpPr/>
            <p:nvPr/>
          </p:nvSpPr>
          <p:spPr>
            <a:xfrm>
              <a:off x="2611925" y="2580500"/>
              <a:ext cx="57775" cy="29500"/>
            </a:xfrm>
            <a:custGeom>
              <a:rect b="b" l="l" r="r" t="t"/>
              <a:pathLst>
                <a:path extrusionOk="0" h="1180" w="2311">
                  <a:moveTo>
                    <a:pt x="2251" y="1179"/>
                  </a:moveTo>
                  <a:cubicBezTo>
                    <a:pt x="1501" y="834"/>
                    <a:pt x="762" y="489"/>
                    <a:pt x="0" y="156"/>
                  </a:cubicBezTo>
                  <a:cubicBezTo>
                    <a:pt x="36" y="108"/>
                    <a:pt x="48" y="48"/>
                    <a:pt x="72" y="1"/>
                  </a:cubicBezTo>
                  <a:cubicBezTo>
                    <a:pt x="822" y="346"/>
                    <a:pt x="1560" y="703"/>
                    <a:pt x="2310" y="1049"/>
                  </a:cubicBezTo>
                  <a:cubicBezTo>
                    <a:pt x="2274" y="1084"/>
                    <a:pt x="2263" y="1132"/>
                    <a:pt x="2251" y="117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7" name="Google Shape;3897;p61"/>
            <p:cNvSpPr/>
            <p:nvPr/>
          </p:nvSpPr>
          <p:spPr>
            <a:xfrm>
              <a:off x="2394625" y="2662075"/>
              <a:ext cx="47650" cy="26800"/>
            </a:xfrm>
            <a:custGeom>
              <a:rect b="b" l="l" r="r" t="t"/>
              <a:pathLst>
                <a:path extrusionOk="0" h="1072" w="1906">
                  <a:moveTo>
                    <a:pt x="1834" y="1072"/>
                  </a:moveTo>
                  <a:lnTo>
                    <a:pt x="1" y="131"/>
                  </a:lnTo>
                  <a:cubicBezTo>
                    <a:pt x="37" y="83"/>
                    <a:pt x="48" y="48"/>
                    <a:pt x="72" y="0"/>
                  </a:cubicBezTo>
                  <a:lnTo>
                    <a:pt x="1906" y="941"/>
                  </a:lnTo>
                  <a:cubicBezTo>
                    <a:pt x="1882" y="976"/>
                    <a:pt x="1846" y="1024"/>
                    <a:pt x="1834" y="107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8" name="Google Shape;3898;p61"/>
            <p:cNvSpPr/>
            <p:nvPr/>
          </p:nvSpPr>
          <p:spPr>
            <a:xfrm>
              <a:off x="2394625" y="2647475"/>
              <a:ext cx="47350" cy="26825"/>
            </a:xfrm>
            <a:custGeom>
              <a:rect b="b" l="l" r="r" t="t"/>
              <a:pathLst>
                <a:path extrusionOk="0" h="1073" w="1894">
                  <a:moveTo>
                    <a:pt x="72" y="1"/>
                  </a:moveTo>
                  <a:cubicBezTo>
                    <a:pt x="691" y="310"/>
                    <a:pt x="1299" y="644"/>
                    <a:pt x="1894" y="953"/>
                  </a:cubicBezTo>
                  <a:cubicBezTo>
                    <a:pt x="1882" y="1001"/>
                    <a:pt x="1846" y="1048"/>
                    <a:pt x="1834" y="1072"/>
                  </a:cubicBezTo>
                  <a:cubicBezTo>
                    <a:pt x="1227" y="763"/>
                    <a:pt x="608" y="453"/>
                    <a:pt x="1" y="120"/>
                  </a:cubicBezTo>
                  <a:cubicBezTo>
                    <a:pt x="25" y="96"/>
                    <a:pt x="60" y="48"/>
                    <a:pt x="7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9" name="Google Shape;3899;p61"/>
            <p:cNvSpPr/>
            <p:nvPr/>
          </p:nvSpPr>
          <p:spPr>
            <a:xfrm>
              <a:off x="2520850" y="2670700"/>
              <a:ext cx="40500" cy="20550"/>
            </a:xfrm>
            <a:custGeom>
              <a:rect b="b" l="l" r="r" t="t"/>
              <a:pathLst>
                <a:path extrusionOk="0" h="822" w="1620">
                  <a:moveTo>
                    <a:pt x="60" y="0"/>
                  </a:moveTo>
                  <a:cubicBezTo>
                    <a:pt x="583" y="238"/>
                    <a:pt x="1095" y="453"/>
                    <a:pt x="1619" y="691"/>
                  </a:cubicBezTo>
                  <a:cubicBezTo>
                    <a:pt x="1607" y="739"/>
                    <a:pt x="1572" y="786"/>
                    <a:pt x="1560" y="822"/>
                  </a:cubicBezTo>
                  <a:cubicBezTo>
                    <a:pt x="1036" y="584"/>
                    <a:pt x="524" y="358"/>
                    <a:pt x="0" y="131"/>
                  </a:cubicBezTo>
                  <a:cubicBezTo>
                    <a:pt x="24" y="84"/>
                    <a:pt x="36" y="36"/>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0" name="Google Shape;3900;p61"/>
            <p:cNvSpPr/>
            <p:nvPr/>
          </p:nvSpPr>
          <p:spPr>
            <a:xfrm>
              <a:off x="2431250" y="2592700"/>
              <a:ext cx="32475" cy="14925"/>
            </a:xfrm>
            <a:custGeom>
              <a:rect b="b" l="l" r="r" t="t"/>
              <a:pathLst>
                <a:path extrusionOk="0" h="597" w="1299">
                  <a:moveTo>
                    <a:pt x="48" y="1"/>
                  </a:moveTo>
                  <a:cubicBezTo>
                    <a:pt x="465" y="156"/>
                    <a:pt x="893" y="287"/>
                    <a:pt x="1298" y="441"/>
                  </a:cubicBezTo>
                  <a:cubicBezTo>
                    <a:pt x="1286" y="501"/>
                    <a:pt x="1274" y="537"/>
                    <a:pt x="1239" y="596"/>
                  </a:cubicBezTo>
                  <a:cubicBezTo>
                    <a:pt x="834" y="465"/>
                    <a:pt x="405" y="322"/>
                    <a:pt x="0" y="180"/>
                  </a:cubicBezTo>
                  <a:cubicBezTo>
                    <a:pt x="24" y="108"/>
                    <a:pt x="36" y="49"/>
                    <a:pt x="4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1" name="Google Shape;3901;p61"/>
            <p:cNvSpPr/>
            <p:nvPr/>
          </p:nvSpPr>
          <p:spPr>
            <a:xfrm>
              <a:off x="2578000" y="2660275"/>
              <a:ext cx="32750" cy="17000"/>
            </a:xfrm>
            <a:custGeom>
              <a:rect b="b" l="l" r="r" t="t"/>
              <a:pathLst>
                <a:path extrusionOk="0" h="680" w="1310">
                  <a:moveTo>
                    <a:pt x="1274" y="679"/>
                  </a:moveTo>
                  <a:cubicBezTo>
                    <a:pt x="857" y="489"/>
                    <a:pt x="417" y="310"/>
                    <a:pt x="0" y="120"/>
                  </a:cubicBezTo>
                  <a:cubicBezTo>
                    <a:pt x="24" y="72"/>
                    <a:pt x="36" y="36"/>
                    <a:pt x="48" y="1"/>
                  </a:cubicBezTo>
                  <a:cubicBezTo>
                    <a:pt x="476" y="155"/>
                    <a:pt x="893" y="346"/>
                    <a:pt x="1310" y="560"/>
                  </a:cubicBezTo>
                  <a:cubicBezTo>
                    <a:pt x="1298" y="608"/>
                    <a:pt x="1286" y="632"/>
                    <a:pt x="1274" y="67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2" name="Google Shape;3902;p61"/>
            <p:cNvSpPr/>
            <p:nvPr/>
          </p:nvSpPr>
          <p:spPr>
            <a:xfrm>
              <a:off x="2215450" y="2123600"/>
              <a:ext cx="94675" cy="47350"/>
            </a:xfrm>
            <a:custGeom>
              <a:rect b="b" l="l" r="r" t="t"/>
              <a:pathLst>
                <a:path extrusionOk="0" h="1894" w="3787">
                  <a:moveTo>
                    <a:pt x="3703" y="1894"/>
                  </a:moveTo>
                  <a:cubicBezTo>
                    <a:pt x="2429" y="1370"/>
                    <a:pt x="1167" y="834"/>
                    <a:pt x="0" y="132"/>
                  </a:cubicBezTo>
                  <a:cubicBezTo>
                    <a:pt x="12" y="84"/>
                    <a:pt x="36" y="48"/>
                    <a:pt x="48" y="1"/>
                  </a:cubicBezTo>
                  <a:cubicBezTo>
                    <a:pt x="1298" y="572"/>
                    <a:pt x="2536" y="1132"/>
                    <a:pt x="3786" y="1703"/>
                  </a:cubicBezTo>
                  <a:cubicBezTo>
                    <a:pt x="3751" y="1763"/>
                    <a:pt x="3715" y="1834"/>
                    <a:pt x="3703" y="189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3" name="Google Shape;3903;p61"/>
            <p:cNvSpPr/>
            <p:nvPr/>
          </p:nvSpPr>
          <p:spPr>
            <a:xfrm>
              <a:off x="2121675" y="2104250"/>
              <a:ext cx="124450" cy="61050"/>
            </a:xfrm>
            <a:custGeom>
              <a:rect b="b" l="l" r="r" t="t"/>
              <a:pathLst>
                <a:path extrusionOk="0" h="2442" w="4978">
                  <a:moveTo>
                    <a:pt x="4942" y="2442"/>
                  </a:moveTo>
                  <a:cubicBezTo>
                    <a:pt x="3299" y="1656"/>
                    <a:pt x="1680" y="846"/>
                    <a:pt x="1" y="37"/>
                  </a:cubicBezTo>
                  <a:cubicBezTo>
                    <a:pt x="334" y="1"/>
                    <a:pt x="4561" y="2001"/>
                    <a:pt x="4978" y="2358"/>
                  </a:cubicBezTo>
                  <a:cubicBezTo>
                    <a:pt x="4954" y="2382"/>
                    <a:pt x="4954" y="2418"/>
                    <a:pt x="4942" y="244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4" name="Google Shape;3904;p61"/>
            <p:cNvSpPr/>
            <p:nvPr/>
          </p:nvSpPr>
          <p:spPr>
            <a:xfrm>
              <a:off x="2024050" y="2053650"/>
              <a:ext cx="87525" cy="43200"/>
            </a:xfrm>
            <a:custGeom>
              <a:rect b="b" l="l" r="r" t="t"/>
              <a:pathLst>
                <a:path extrusionOk="0" h="1728" w="3501">
                  <a:moveTo>
                    <a:pt x="60" y="1"/>
                  </a:moveTo>
                  <a:lnTo>
                    <a:pt x="3501" y="1560"/>
                  </a:lnTo>
                  <a:cubicBezTo>
                    <a:pt x="3465" y="1620"/>
                    <a:pt x="3453" y="1668"/>
                    <a:pt x="3430" y="1727"/>
                  </a:cubicBezTo>
                  <a:cubicBezTo>
                    <a:pt x="2275" y="1203"/>
                    <a:pt x="1132" y="667"/>
                    <a:pt x="1" y="144"/>
                  </a:cubicBezTo>
                  <a:cubicBezTo>
                    <a:pt x="12" y="96"/>
                    <a:pt x="36" y="48"/>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5" name="Google Shape;3905;p61"/>
            <p:cNvSpPr/>
            <p:nvPr/>
          </p:nvSpPr>
          <p:spPr>
            <a:xfrm>
              <a:off x="2027925" y="2071225"/>
              <a:ext cx="81275" cy="42875"/>
            </a:xfrm>
            <a:custGeom>
              <a:rect b="b" l="l" r="r" t="t"/>
              <a:pathLst>
                <a:path extrusionOk="0" h="1715" w="3251">
                  <a:moveTo>
                    <a:pt x="72" y="0"/>
                  </a:moveTo>
                  <a:cubicBezTo>
                    <a:pt x="1131" y="524"/>
                    <a:pt x="2203" y="1024"/>
                    <a:pt x="3251" y="1548"/>
                  </a:cubicBezTo>
                  <a:cubicBezTo>
                    <a:pt x="3227" y="1608"/>
                    <a:pt x="3191" y="1655"/>
                    <a:pt x="3179" y="1715"/>
                  </a:cubicBezTo>
                  <a:cubicBezTo>
                    <a:pt x="2120" y="1191"/>
                    <a:pt x="1048" y="667"/>
                    <a:pt x="0" y="167"/>
                  </a:cubicBezTo>
                  <a:cubicBezTo>
                    <a:pt x="24" y="107"/>
                    <a:pt x="36" y="60"/>
                    <a:pt x="7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6" name="Google Shape;3906;p61"/>
            <p:cNvSpPr/>
            <p:nvPr/>
          </p:nvSpPr>
          <p:spPr>
            <a:xfrm>
              <a:off x="2108575" y="2010800"/>
              <a:ext cx="50625" cy="24725"/>
            </a:xfrm>
            <a:custGeom>
              <a:rect b="b" l="l" r="r" t="t"/>
              <a:pathLst>
                <a:path extrusionOk="0" h="989" w="2025">
                  <a:moveTo>
                    <a:pt x="25" y="0"/>
                  </a:moveTo>
                  <a:cubicBezTo>
                    <a:pt x="108" y="24"/>
                    <a:pt x="179" y="0"/>
                    <a:pt x="251" y="36"/>
                  </a:cubicBezTo>
                  <a:cubicBezTo>
                    <a:pt x="787" y="250"/>
                    <a:pt x="1311" y="476"/>
                    <a:pt x="1846" y="715"/>
                  </a:cubicBezTo>
                  <a:cubicBezTo>
                    <a:pt x="1918" y="750"/>
                    <a:pt x="1965" y="846"/>
                    <a:pt x="2025" y="929"/>
                  </a:cubicBezTo>
                  <a:cubicBezTo>
                    <a:pt x="1918" y="941"/>
                    <a:pt x="1811" y="988"/>
                    <a:pt x="1727" y="953"/>
                  </a:cubicBezTo>
                  <a:cubicBezTo>
                    <a:pt x="1203" y="727"/>
                    <a:pt x="703" y="476"/>
                    <a:pt x="191" y="238"/>
                  </a:cubicBezTo>
                  <a:cubicBezTo>
                    <a:pt x="120" y="215"/>
                    <a:pt x="60" y="131"/>
                    <a:pt x="1" y="95"/>
                  </a:cubicBezTo>
                  <a:cubicBezTo>
                    <a:pt x="1" y="72"/>
                    <a:pt x="13" y="48"/>
                    <a:pt x="2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7" name="Google Shape;3907;p61"/>
            <p:cNvSpPr/>
            <p:nvPr/>
          </p:nvSpPr>
          <p:spPr>
            <a:xfrm>
              <a:off x="2639900" y="2282550"/>
              <a:ext cx="62225" cy="28600"/>
            </a:xfrm>
            <a:custGeom>
              <a:rect b="b" l="l" r="r" t="t"/>
              <a:pathLst>
                <a:path extrusionOk="0" h="1144" w="2489">
                  <a:moveTo>
                    <a:pt x="2441" y="1144"/>
                  </a:moveTo>
                  <a:cubicBezTo>
                    <a:pt x="1620" y="798"/>
                    <a:pt x="822" y="465"/>
                    <a:pt x="1" y="120"/>
                  </a:cubicBezTo>
                  <a:cubicBezTo>
                    <a:pt x="12" y="72"/>
                    <a:pt x="24" y="48"/>
                    <a:pt x="36" y="1"/>
                  </a:cubicBezTo>
                  <a:cubicBezTo>
                    <a:pt x="894" y="251"/>
                    <a:pt x="1679" y="655"/>
                    <a:pt x="2489" y="1001"/>
                  </a:cubicBezTo>
                  <a:cubicBezTo>
                    <a:pt x="2465" y="1060"/>
                    <a:pt x="2453" y="1096"/>
                    <a:pt x="2441" y="114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8" name="Google Shape;3908;p61"/>
            <p:cNvSpPr/>
            <p:nvPr/>
          </p:nvSpPr>
          <p:spPr>
            <a:xfrm>
              <a:off x="2140125" y="2098300"/>
              <a:ext cx="53625" cy="26825"/>
            </a:xfrm>
            <a:custGeom>
              <a:rect b="b" l="l" r="r" t="t"/>
              <a:pathLst>
                <a:path extrusionOk="0" h="1073" w="2145">
                  <a:moveTo>
                    <a:pt x="60" y="1"/>
                  </a:moveTo>
                  <a:cubicBezTo>
                    <a:pt x="763" y="298"/>
                    <a:pt x="1465" y="608"/>
                    <a:pt x="2144" y="906"/>
                  </a:cubicBezTo>
                  <a:cubicBezTo>
                    <a:pt x="2120" y="965"/>
                    <a:pt x="2096" y="1025"/>
                    <a:pt x="2073" y="1072"/>
                  </a:cubicBezTo>
                  <a:cubicBezTo>
                    <a:pt x="1382" y="763"/>
                    <a:pt x="692" y="453"/>
                    <a:pt x="1" y="155"/>
                  </a:cubicBezTo>
                  <a:cubicBezTo>
                    <a:pt x="13" y="108"/>
                    <a:pt x="49" y="60"/>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9" name="Google Shape;3909;p61"/>
            <p:cNvSpPr/>
            <p:nvPr/>
          </p:nvSpPr>
          <p:spPr>
            <a:xfrm>
              <a:off x="2410100" y="2198900"/>
              <a:ext cx="69100" cy="35750"/>
            </a:xfrm>
            <a:custGeom>
              <a:rect b="b" l="l" r="r" t="t"/>
              <a:pathLst>
                <a:path extrusionOk="0" h="1430" w="2764">
                  <a:moveTo>
                    <a:pt x="2704" y="1430"/>
                  </a:moveTo>
                  <a:cubicBezTo>
                    <a:pt x="1811" y="977"/>
                    <a:pt x="894" y="549"/>
                    <a:pt x="1" y="96"/>
                  </a:cubicBezTo>
                  <a:cubicBezTo>
                    <a:pt x="25" y="72"/>
                    <a:pt x="37" y="25"/>
                    <a:pt x="49" y="1"/>
                  </a:cubicBezTo>
                  <a:cubicBezTo>
                    <a:pt x="953" y="430"/>
                    <a:pt x="1846" y="858"/>
                    <a:pt x="2763" y="1311"/>
                  </a:cubicBezTo>
                  <a:cubicBezTo>
                    <a:pt x="2727" y="1346"/>
                    <a:pt x="2716" y="1394"/>
                    <a:pt x="2704" y="143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0" name="Google Shape;3910;p61"/>
            <p:cNvSpPr/>
            <p:nvPr/>
          </p:nvSpPr>
          <p:spPr>
            <a:xfrm>
              <a:off x="2043700" y="2030725"/>
              <a:ext cx="61925" cy="25625"/>
            </a:xfrm>
            <a:custGeom>
              <a:rect b="b" l="l" r="r" t="t"/>
              <a:pathLst>
                <a:path extrusionOk="0" h="1025" w="2477">
                  <a:moveTo>
                    <a:pt x="2477" y="1025"/>
                  </a:moveTo>
                  <a:cubicBezTo>
                    <a:pt x="1655" y="727"/>
                    <a:pt x="834" y="418"/>
                    <a:pt x="0" y="120"/>
                  </a:cubicBezTo>
                  <a:cubicBezTo>
                    <a:pt x="24" y="72"/>
                    <a:pt x="36" y="37"/>
                    <a:pt x="48" y="1"/>
                  </a:cubicBezTo>
                  <a:cubicBezTo>
                    <a:pt x="250" y="72"/>
                    <a:pt x="477" y="132"/>
                    <a:pt x="691" y="203"/>
                  </a:cubicBezTo>
                  <a:cubicBezTo>
                    <a:pt x="1215" y="394"/>
                    <a:pt x="1727" y="596"/>
                    <a:pt x="2251" y="799"/>
                  </a:cubicBezTo>
                  <a:cubicBezTo>
                    <a:pt x="2322" y="834"/>
                    <a:pt x="2382" y="953"/>
                    <a:pt x="2477" y="102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1" name="Google Shape;3911;p61"/>
            <p:cNvSpPr/>
            <p:nvPr/>
          </p:nvSpPr>
          <p:spPr>
            <a:xfrm>
              <a:off x="2589900" y="2279875"/>
              <a:ext cx="55975" cy="28000"/>
            </a:xfrm>
            <a:custGeom>
              <a:rect b="b" l="l" r="r" t="t"/>
              <a:pathLst>
                <a:path extrusionOk="0" h="1120" w="2239">
                  <a:moveTo>
                    <a:pt x="48" y="0"/>
                  </a:moveTo>
                  <a:cubicBezTo>
                    <a:pt x="774" y="346"/>
                    <a:pt x="1500" y="667"/>
                    <a:pt x="2239" y="1013"/>
                  </a:cubicBezTo>
                  <a:cubicBezTo>
                    <a:pt x="2227" y="1048"/>
                    <a:pt x="2203" y="1084"/>
                    <a:pt x="2191" y="1120"/>
                  </a:cubicBezTo>
                  <a:cubicBezTo>
                    <a:pt x="1465" y="774"/>
                    <a:pt x="738" y="453"/>
                    <a:pt x="0" y="108"/>
                  </a:cubicBezTo>
                  <a:cubicBezTo>
                    <a:pt x="24" y="72"/>
                    <a:pt x="36" y="36"/>
                    <a:pt x="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2" name="Google Shape;3912;p61"/>
            <p:cNvSpPr/>
            <p:nvPr/>
          </p:nvSpPr>
          <p:spPr>
            <a:xfrm>
              <a:off x="2165725" y="1994125"/>
              <a:ext cx="52725" cy="23250"/>
            </a:xfrm>
            <a:custGeom>
              <a:rect b="b" l="l" r="r" t="t"/>
              <a:pathLst>
                <a:path extrusionOk="0" h="930" w="2109">
                  <a:moveTo>
                    <a:pt x="2073" y="929"/>
                  </a:moveTo>
                  <a:cubicBezTo>
                    <a:pt x="1394" y="655"/>
                    <a:pt x="691" y="393"/>
                    <a:pt x="1" y="108"/>
                  </a:cubicBezTo>
                  <a:cubicBezTo>
                    <a:pt x="25" y="72"/>
                    <a:pt x="37" y="48"/>
                    <a:pt x="37" y="0"/>
                  </a:cubicBezTo>
                  <a:cubicBezTo>
                    <a:pt x="715" y="274"/>
                    <a:pt x="1418" y="524"/>
                    <a:pt x="2108" y="786"/>
                  </a:cubicBezTo>
                  <a:cubicBezTo>
                    <a:pt x="2108" y="846"/>
                    <a:pt x="2084" y="882"/>
                    <a:pt x="2073" y="92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3" name="Google Shape;3913;p61"/>
            <p:cNvSpPr/>
            <p:nvPr/>
          </p:nvSpPr>
          <p:spPr>
            <a:xfrm>
              <a:off x="2337175" y="2166175"/>
              <a:ext cx="54500" cy="33350"/>
            </a:xfrm>
            <a:custGeom>
              <a:rect b="b" l="l" r="r" t="t"/>
              <a:pathLst>
                <a:path extrusionOk="0" h="1334" w="2180">
                  <a:moveTo>
                    <a:pt x="2120" y="1334"/>
                  </a:moveTo>
                  <a:cubicBezTo>
                    <a:pt x="1418" y="917"/>
                    <a:pt x="703" y="500"/>
                    <a:pt x="1" y="84"/>
                  </a:cubicBezTo>
                  <a:cubicBezTo>
                    <a:pt x="25" y="60"/>
                    <a:pt x="37" y="24"/>
                    <a:pt x="60" y="0"/>
                  </a:cubicBezTo>
                  <a:cubicBezTo>
                    <a:pt x="763" y="417"/>
                    <a:pt x="1477" y="834"/>
                    <a:pt x="2180" y="1250"/>
                  </a:cubicBezTo>
                  <a:cubicBezTo>
                    <a:pt x="2156" y="1274"/>
                    <a:pt x="2132" y="1310"/>
                    <a:pt x="2120" y="133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4" name="Google Shape;3914;p61"/>
            <p:cNvSpPr/>
            <p:nvPr/>
          </p:nvSpPr>
          <p:spPr>
            <a:xfrm>
              <a:off x="1984750" y="2047100"/>
              <a:ext cx="38725" cy="19375"/>
            </a:xfrm>
            <a:custGeom>
              <a:rect b="b" l="l" r="r" t="t"/>
              <a:pathLst>
                <a:path extrusionOk="0" h="775" w="1549">
                  <a:moveTo>
                    <a:pt x="1501" y="775"/>
                  </a:moveTo>
                  <a:cubicBezTo>
                    <a:pt x="989" y="548"/>
                    <a:pt x="501" y="322"/>
                    <a:pt x="1" y="96"/>
                  </a:cubicBezTo>
                  <a:cubicBezTo>
                    <a:pt x="13" y="72"/>
                    <a:pt x="25" y="25"/>
                    <a:pt x="37" y="1"/>
                  </a:cubicBezTo>
                  <a:cubicBezTo>
                    <a:pt x="549" y="215"/>
                    <a:pt x="1037" y="441"/>
                    <a:pt x="1549" y="656"/>
                  </a:cubicBezTo>
                  <a:cubicBezTo>
                    <a:pt x="1549" y="691"/>
                    <a:pt x="1525" y="727"/>
                    <a:pt x="1501" y="77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5" name="Google Shape;3915;p61"/>
            <p:cNvSpPr/>
            <p:nvPr/>
          </p:nvSpPr>
          <p:spPr>
            <a:xfrm>
              <a:off x="2481850" y="2231950"/>
              <a:ext cx="42275" cy="27400"/>
            </a:xfrm>
            <a:custGeom>
              <a:rect b="b" l="l" r="r" t="t"/>
              <a:pathLst>
                <a:path extrusionOk="0" h="1096" w="1691">
                  <a:moveTo>
                    <a:pt x="60" y="1"/>
                  </a:moveTo>
                  <a:cubicBezTo>
                    <a:pt x="608" y="346"/>
                    <a:pt x="1143" y="667"/>
                    <a:pt x="1691" y="1013"/>
                  </a:cubicBezTo>
                  <a:cubicBezTo>
                    <a:pt x="1679" y="1036"/>
                    <a:pt x="1655" y="1072"/>
                    <a:pt x="1631" y="1096"/>
                  </a:cubicBezTo>
                  <a:cubicBezTo>
                    <a:pt x="1084" y="763"/>
                    <a:pt x="548" y="429"/>
                    <a:pt x="0" y="84"/>
                  </a:cubicBezTo>
                  <a:cubicBezTo>
                    <a:pt x="24" y="60"/>
                    <a:pt x="36" y="24"/>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6" name="Google Shape;3916;p61"/>
            <p:cNvSpPr/>
            <p:nvPr/>
          </p:nvSpPr>
          <p:spPr>
            <a:xfrm>
              <a:off x="2715800" y="2334950"/>
              <a:ext cx="46175" cy="17275"/>
            </a:xfrm>
            <a:custGeom>
              <a:rect b="b" l="l" r="r" t="t"/>
              <a:pathLst>
                <a:path extrusionOk="0" h="691" w="1847">
                  <a:moveTo>
                    <a:pt x="24" y="0"/>
                  </a:moveTo>
                  <a:cubicBezTo>
                    <a:pt x="644" y="191"/>
                    <a:pt x="1239" y="405"/>
                    <a:pt x="1846" y="595"/>
                  </a:cubicBezTo>
                  <a:cubicBezTo>
                    <a:pt x="1834" y="631"/>
                    <a:pt x="1834" y="655"/>
                    <a:pt x="1810" y="691"/>
                  </a:cubicBezTo>
                  <a:cubicBezTo>
                    <a:pt x="1203" y="488"/>
                    <a:pt x="608" y="298"/>
                    <a:pt x="1" y="95"/>
                  </a:cubicBezTo>
                  <a:cubicBezTo>
                    <a:pt x="13" y="60"/>
                    <a:pt x="24" y="36"/>
                    <a:pt x="2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7" name="Google Shape;3917;p61"/>
            <p:cNvSpPr/>
            <p:nvPr/>
          </p:nvSpPr>
          <p:spPr>
            <a:xfrm>
              <a:off x="2188050" y="2331975"/>
              <a:ext cx="58075" cy="96750"/>
            </a:xfrm>
            <a:custGeom>
              <a:rect b="b" l="l" r="r" t="t"/>
              <a:pathLst>
                <a:path extrusionOk="0" h="3870" w="2323">
                  <a:moveTo>
                    <a:pt x="1942" y="3429"/>
                  </a:moveTo>
                  <a:cubicBezTo>
                    <a:pt x="1715" y="3024"/>
                    <a:pt x="1513" y="2608"/>
                    <a:pt x="1275" y="2215"/>
                  </a:cubicBezTo>
                  <a:cubicBezTo>
                    <a:pt x="870" y="1548"/>
                    <a:pt x="441" y="881"/>
                    <a:pt x="37" y="214"/>
                  </a:cubicBezTo>
                  <a:cubicBezTo>
                    <a:pt x="1" y="155"/>
                    <a:pt x="1" y="72"/>
                    <a:pt x="1" y="0"/>
                  </a:cubicBezTo>
                  <a:lnTo>
                    <a:pt x="37" y="0"/>
                  </a:lnTo>
                  <a:cubicBezTo>
                    <a:pt x="48" y="0"/>
                    <a:pt x="48" y="12"/>
                    <a:pt x="60" y="12"/>
                  </a:cubicBezTo>
                  <a:lnTo>
                    <a:pt x="48" y="0"/>
                  </a:lnTo>
                  <a:cubicBezTo>
                    <a:pt x="775" y="1191"/>
                    <a:pt x="1489" y="2393"/>
                    <a:pt x="2227" y="3584"/>
                  </a:cubicBezTo>
                  <a:cubicBezTo>
                    <a:pt x="2263" y="3679"/>
                    <a:pt x="2323" y="3762"/>
                    <a:pt x="2323" y="3870"/>
                  </a:cubicBezTo>
                  <a:cubicBezTo>
                    <a:pt x="2192" y="3727"/>
                    <a:pt x="2061" y="3572"/>
                    <a:pt x="1942" y="342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8" name="Google Shape;3918;p61"/>
            <p:cNvSpPr/>
            <p:nvPr/>
          </p:nvSpPr>
          <p:spPr>
            <a:xfrm>
              <a:off x="2080000" y="2298025"/>
              <a:ext cx="48250" cy="76525"/>
            </a:xfrm>
            <a:custGeom>
              <a:rect b="b" l="l" r="r" t="t"/>
              <a:pathLst>
                <a:path extrusionOk="0" h="3061" w="1930">
                  <a:moveTo>
                    <a:pt x="1811" y="3061"/>
                  </a:moveTo>
                  <a:cubicBezTo>
                    <a:pt x="1203" y="2061"/>
                    <a:pt x="596" y="1072"/>
                    <a:pt x="1" y="84"/>
                  </a:cubicBezTo>
                  <a:cubicBezTo>
                    <a:pt x="37" y="48"/>
                    <a:pt x="72" y="36"/>
                    <a:pt x="120" y="1"/>
                  </a:cubicBezTo>
                  <a:cubicBezTo>
                    <a:pt x="727" y="1001"/>
                    <a:pt x="1322" y="2001"/>
                    <a:pt x="1930" y="3001"/>
                  </a:cubicBezTo>
                  <a:cubicBezTo>
                    <a:pt x="1882" y="3025"/>
                    <a:pt x="1846" y="3037"/>
                    <a:pt x="1811" y="306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9" name="Google Shape;3919;p61"/>
            <p:cNvSpPr/>
            <p:nvPr/>
          </p:nvSpPr>
          <p:spPr>
            <a:xfrm>
              <a:off x="2095775" y="2299525"/>
              <a:ext cx="34275" cy="48525"/>
            </a:xfrm>
            <a:custGeom>
              <a:rect b="b" l="l" r="r" t="t"/>
              <a:pathLst>
                <a:path extrusionOk="0" h="1941" w="1371">
                  <a:moveTo>
                    <a:pt x="120" y="0"/>
                  </a:moveTo>
                  <a:cubicBezTo>
                    <a:pt x="537" y="631"/>
                    <a:pt x="953" y="1239"/>
                    <a:pt x="1370" y="1870"/>
                  </a:cubicBezTo>
                  <a:cubicBezTo>
                    <a:pt x="1346" y="1893"/>
                    <a:pt x="1299" y="1905"/>
                    <a:pt x="1275" y="1941"/>
                  </a:cubicBezTo>
                  <a:cubicBezTo>
                    <a:pt x="858" y="1334"/>
                    <a:pt x="418" y="715"/>
                    <a:pt x="1" y="107"/>
                  </a:cubicBezTo>
                  <a:cubicBezTo>
                    <a:pt x="37" y="60"/>
                    <a:pt x="84" y="36"/>
                    <a:pt x="12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0" name="Google Shape;3920;p61"/>
            <p:cNvSpPr/>
            <p:nvPr/>
          </p:nvSpPr>
          <p:spPr>
            <a:xfrm>
              <a:off x="2248175" y="2373625"/>
              <a:ext cx="30100" cy="46175"/>
            </a:xfrm>
            <a:custGeom>
              <a:rect b="b" l="l" r="r" t="t"/>
              <a:pathLst>
                <a:path extrusionOk="0" h="1847" w="1204">
                  <a:moveTo>
                    <a:pt x="1108" y="1846"/>
                  </a:moveTo>
                  <a:cubicBezTo>
                    <a:pt x="739" y="1251"/>
                    <a:pt x="370" y="668"/>
                    <a:pt x="1" y="72"/>
                  </a:cubicBezTo>
                  <a:cubicBezTo>
                    <a:pt x="37" y="49"/>
                    <a:pt x="72" y="37"/>
                    <a:pt x="120" y="1"/>
                  </a:cubicBezTo>
                  <a:cubicBezTo>
                    <a:pt x="477" y="596"/>
                    <a:pt x="846" y="1192"/>
                    <a:pt x="1203" y="1775"/>
                  </a:cubicBezTo>
                  <a:cubicBezTo>
                    <a:pt x="1168" y="1799"/>
                    <a:pt x="1144" y="1834"/>
                    <a:pt x="1108" y="184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1" name="Google Shape;3921;p61"/>
            <p:cNvSpPr/>
            <p:nvPr/>
          </p:nvSpPr>
          <p:spPr>
            <a:xfrm>
              <a:off x="2243125" y="2352500"/>
              <a:ext cx="28000" cy="41700"/>
            </a:xfrm>
            <a:custGeom>
              <a:rect b="b" l="l" r="r" t="t"/>
              <a:pathLst>
                <a:path extrusionOk="0" h="1668" w="1120">
                  <a:moveTo>
                    <a:pt x="108" y="1"/>
                  </a:moveTo>
                  <a:cubicBezTo>
                    <a:pt x="453" y="536"/>
                    <a:pt x="774" y="1072"/>
                    <a:pt x="1120" y="1608"/>
                  </a:cubicBezTo>
                  <a:cubicBezTo>
                    <a:pt x="1084" y="1620"/>
                    <a:pt x="1060" y="1656"/>
                    <a:pt x="1013" y="1667"/>
                  </a:cubicBezTo>
                  <a:cubicBezTo>
                    <a:pt x="679" y="1132"/>
                    <a:pt x="346" y="608"/>
                    <a:pt x="1" y="72"/>
                  </a:cubicBezTo>
                  <a:cubicBezTo>
                    <a:pt x="36" y="48"/>
                    <a:pt x="84" y="13"/>
                    <a:pt x="10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2" name="Google Shape;3922;p61"/>
            <p:cNvSpPr/>
            <p:nvPr/>
          </p:nvSpPr>
          <p:spPr>
            <a:xfrm>
              <a:off x="2118700" y="2315600"/>
              <a:ext cx="30700" cy="41975"/>
            </a:xfrm>
            <a:custGeom>
              <a:rect b="b" l="l" r="r" t="t"/>
              <a:pathLst>
                <a:path extrusionOk="0" h="1679" w="1228">
                  <a:moveTo>
                    <a:pt x="84" y="0"/>
                  </a:moveTo>
                  <a:cubicBezTo>
                    <a:pt x="477" y="536"/>
                    <a:pt x="846" y="1084"/>
                    <a:pt x="1227" y="1619"/>
                  </a:cubicBezTo>
                  <a:cubicBezTo>
                    <a:pt x="1203" y="1643"/>
                    <a:pt x="1168" y="1667"/>
                    <a:pt x="1156" y="1679"/>
                  </a:cubicBezTo>
                  <a:lnTo>
                    <a:pt x="1" y="72"/>
                  </a:lnTo>
                  <a:cubicBezTo>
                    <a:pt x="25" y="48"/>
                    <a:pt x="60" y="36"/>
                    <a:pt x="8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3" name="Google Shape;3923;p61"/>
            <p:cNvSpPr/>
            <p:nvPr/>
          </p:nvSpPr>
          <p:spPr>
            <a:xfrm>
              <a:off x="2230625" y="2415600"/>
              <a:ext cx="21150" cy="38425"/>
            </a:xfrm>
            <a:custGeom>
              <a:rect b="b" l="l" r="r" t="t"/>
              <a:pathLst>
                <a:path extrusionOk="0" h="1537" w="846">
                  <a:moveTo>
                    <a:pt x="227" y="60"/>
                  </a:moveTo>
                  <a:lnTo>
                    <a:pt x="846" y="1489"/>
                  </a:lnTo>
                  <a:lnTo>
                    <a:pt x="762" y="1537"/>
                  </a:lnTo>
                  <a:cubicBezTo>
                    <a:pt x="501" y="1048"/>
                    <a:pt x="250" y="536"/>
                    <a:pt x="0" y="48"/>
                  </a:cubicBezTo>
                  <a:cubicBezTo>
                    <a:pt x="12" y="36"/>
                    <a:pt x="36" y="25"/>
                    <a:pt x="60" y="1"/>
                  </a:cubicBezTo>
                  <a:cubicBezTo>
                    <a:pt x="120" y="25"/>
                    <a:pt x="179" y="48"/>
                    <a:pt x="227" y="60"/>
                  </a:cubicBezTo>
                  <a:cubicBezTo>
                    <a:pt x="239" y="84"/>
                    <a:pt x="227" y="60"/>
                    <a:pt x="227" y="6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4" name="Google Shape;3924;p61"/>
            <p:cNvSpPr/>
            <p:nvPr/>
          </p:nvSpPr>
          <p:spPr>
            <a:xfrm>
              <a:off x="2082975" y="2334950"/>
              <a:ext cx="29800" cy="42575"/>
            </a:xfrm>
            <a:custGeom>
              <a:rect b="b" l="l" r="r" t="t"/>
              <a:pathLst>
                <a:path extrusionOk="0" h="1703" w="1192">
                  <a:moveTo>
                    <a:pt x="72" y="0"/>
                  </a:moveTo>
                  <a:cubicBezTo>
                    <a:pt x="441" y="548"/>
                    <a:pt x="811" y="1084"/>
                    <a:pt x="1192" y="1643"/>
                  </a:cubicBezTo>
                  <a:cubicBezTo>
                    <a:pt x="1156" y="1655"/>
                    <a:pt x="1144" y="1667"/>
                    <a:pt x="1108" y="1703"/>
                  </a:cubicBezTo>
                  <a:cubicBezTo>
                    <a:pt x="739" y="1143"/>
                    <a:pt x="370" y="607"/>
                    <a:pt x="1" y="60"/>
                  </a:cubicBezTo>
                  <a:cubicBezTo>
                    <a:pt x="25" y="48"/>
                    <a:pt x="37" y="12"/>
                    <a:pt x="7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5" name="Google Shape;3925;p61"/>
            <p:cNvSpPr/>
            <p:nvPr/>
          </p:nvSpPr>
          <p:spPr>
            <a:xfrm>
              <a:off x="2404450" y="2409650"/>
              <a:ext cx="24150" cy="39325"/>
            </a:xfrm>
            <a:custGeom>
              <a:rect b="b" l="l" r="r" t="t"/>
              <a:pathLst>
                <a:path extrusionOk="0" h="1573" w="966">
                  <a:moveTo>
                    <a:pt x="191" y="36"/>
                  </a:moveTo>
                  <a:cubicBezTo>
                    <a:pt x="382" y="393"/>
                    <a:pt x="560" y="763"/>
                    <a:pt x="751" y="1120"/>
                  </a:cubicBezTo>
                  <a:cubicBezTo>
                    <a:pt x="810" y="1251"/>
                    <a:pt x="882" y="1370"/>
                    <a:pt x="965" y="1513"/>
                  </a:cubicBezTo>
                  <a:cubicBezTo>
                    <a:pt x="929" y="1525"/>
                    <a:pt x="906" y="1536"/>
                    <a:pt x="870" y="1572"/>
                  </a:cubicBezTo>
                  <a:cubicBezTo>
                    <a:pt x="727" y="1298"/>
                    <a:pt x="560" y="1036"/>
                    <a:pt x="406" y="763"/>
                  </a:cubicBezTo>
                  <a:cubicBezTo>
                    <a:pt x="310" y="572"/>
                    <a:pt x="203" y="382"/>
                    <a:pt x="84" y="203"/>
                  </a:cubicBezTo>
                  <a:cubicBezTo>
                    <a:pt x="1" y="48"/>
                    <a:pt x="36" y="1"/>
                    <a:pt x="191" y="36"/>
                  </a:cubicBezTo>
                  <a:cubicBezTo>
                    <a:pt x="203" y="48"/>
                    <a:pt x="191" y="36"/>
                    <a:pt x="191" y="3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6" name="Google Shape;3926;p61"/>
            <p:cNvSpPr/>
            <p:nvPr/>
          </p:nvSpPr>
          <p:spPr>
            <a:xfrm>
              <a:off x="2266350" y="2364100"/>
              <a:ext cx="21450" cy="37550"/>
            </a:xfrm>
            <a:custGeom>
              <a:rect b="b" l="l" r="r" t="t"/>
              <a:pathLst>
                <a:path extrusionOk="0" h="1502" w="858">
                  <a:moveTo>
                    <a:pt x="95" y="1"/>
                  </a:moveTo>
                  <a:cubicBezTo>
                    <a:pt x="357" y="489"/>
                    <a:pt x="607" y="965"/>
                    <a:pt x="857" y="1453"/>
                  </a:cubicBezTo>
                  <a:lnTo>
                    <a:pt x="774" y="1501"/>
                  </a:lnTo>
                  <a:cubicBezTo>
                    <a:pt x="512" y="1013"/>
                    <a:pt x="250" y="537"/>
                    <a:pt x="0" y="37"/>
                  </a:cubicBezTo>
                  <a:cubicBezTo>
                    <a:pt x="24" y="25"/>
                    <a:pt x="60" y="13"/>
                    <a:pt x="9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7" name="Google Shape;3927;p61"/>
            <p:cNvSpPr/>
            <p:nvPr/>
          </p:nvSpPr>
          <p:spPr>
            <a:xfrm>
              <a:off x="2147575" y="2359950"/>
              <a:ext cx="22350" cy="33050"/>
            </a:xfrm>
            <a:custGeom>
              <a:rect b="b" l="l" r="r" t="t"/>
              <a:pathLst>
                <a:path extrusionOk="0" h="1322" w="894">
                  <a:moveTo>
                    <a:pt x="786" y="1322"/>
                  </a:moveTo>
                  <a:cubicBezTo>
                    <a:pt x="524" y="905"/>
                    <a:pt x="274" y="488"/>
                    <a:pt x="1" y="72"/>
                  </a:cubicBezTo>
                  <a:cubicBezTo>
                    <a:pt x="36" y="60"/>
                    <a:pt x="72" y="24"/>
                    <a:pt x="108" y="0"/>
                  </a:cubicBezTo>
                  <a:cubicBezTo>
                    <a:pt x="358" y="417"/>
                    <a:pt x="632" y="834"/>
                    <a:pt x="894" y="1250"/>
                  </a:cubicBezTo>
                  <a:cubicBezTo>
                    <a:pt x="846" y="1274"/>
                    <a:pt x="822" y="1310"/>
                    <a:pt x="786" y="132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8" name="Google Shape;3928;p61"/>
            <p:cNvSpPr/>
            <p:nvPr/>
          </p:nvSpPr>
          <p:spPr>
            <a:xfrm>
              <a:off x="2381525" y="2434650"/>
              <a:ext cx="22950" cy="38425"/>
            </a:xfrm>
            <a:custGeom>
              <a:rect b="b" l="l" r="r" t="t"/>
              <a:pathLst>
                <a:path extrusionOk="0" h="1537" w="918">
                  <a:moveTo>
                    <a:pt x="811" y="1537"/>
                  </a:moveTo>
                  <a:lnTo>
                    <a:pt x="1" y="60"/>
                  </a:lnTo>
                  <a:cubicBezTo>
                    <a:pt x="37" y="48"/>
                    <a:pt x="84" y="13"/>
                    <a:pt x="108" y="1"/>
                  </a:cubicBezTo>
                  <a:lnTo>
                    <a:pt x="918" y="1477"/>
                  </a:lnTo>
                  <a:cubicBezTo>
                    <a:pt x="870" y="1489"/>
                    <a:pt x="834" y="1501"/>
                    <a:pt x="811" y="153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9" name="Google Shape;3929;p61"/>
            <p:cNvSpPr/>
            <p:nvPr/>
          </p:nvSpPr>
          <p:spPr>
            <a:xfrm>
              <a:off x="2345225" y="2390900"/>
              <a:ext cx="21450" cy="40200"/>
            </a:xfrm>
            <a:custGeom>
              <a:rect b="b" l="l" r="r" t="t"/>
              <a:pathLst>
                <a:path extrusionOk="0" h="1608" w="858">
                  <a:moveTo>
                    <a:pt x="786" y="1608"/>
                  </a:moveTo>
                  <a:cubicBezTo>
                    <a:pt x="524" y="1084"/>
                    <a:pt x="262" y="560"/>
                    <a:pt x="0" y="36"/>
                  </a:cubicBezTo>
                  <a:lnTo>
                    <a:pt x="84" y="0"/>
                  </a:lnTo>
                  <a:cubicBezTo>
                    <a:pt x="346" y="512"/>
                    <a:pt x="608" y="1036"/>
                    <a:pt x="858" y="1560"/>
                  </a:cubicBezTo>
                  <a:cubicBezTo>
                    <a:pt x="834" y="1572"/>
                    <a:pt x="798" y="1584"/>
                    <a:pt x="786" y="160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0" name="Google Shape;3930;p61"/>
            <p:cNvSpPr/>
            <p:nvPr/>
          </p:nvSpPr>
          <p:spPr>
            <a:xfrm>
              <a:off x="2147575" y="2406375"/>
              <a:ext cx="22350" cy="35450"/>
            </a:xfrm>
            <a:custGeom>
              <a:rect b="b" l="l" r="r" t="t"/>
              <a:pathLst>
                <a:path extrusionOk="0" h="1418" w="894">
                  <a:moveTo>
                    <a:pt x="810" y="1417"/>
                  </a:moveTo>
                  <a:cubicBezTo>
                    <a:pt x="536" y="965"/>
                    <a:pt x="274" y="513"/>
                    <a:pt x="1" y="60"/>
                  </a:cubicBezTo>
                  <a:cubicBezTo>
                    <a:pt x="36" y="48"/>
                    <a:pt x="60" y="13"/>
                    <a:pt x="96" y="1"/>
                  </a:cubicBezTo>
                  <a:cubicBezTo>
                    <a:pt x="358" y="453"/>
                    <a:pt x="632" y="894"/>
                    <a:pt x="894" y="1358"/>
                  </a:cubicBezTo>
                  <a:cubicBezTo>
                    <a:pt x="870" y="1370"/>
                    <a:pt x="834" y="1382"/>
                    <a:pt x="810" y="141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1" name="Google Shape;3931;p61"/>
            <p:cNvSpPr/>
            <p:nvPr/>
          </p:nvSpPr>
          <p:spPr>
            <a:xfrm>
              <a:off x="2431250" y="2431075"/>
              <a:ext cx="23225" cy="36050"/>
            </a:xfrm>
            <a:custGeom>
              <a:rect b="b" l="l" r="r" t="t"/>
              <a:pathLst>
                <a:path extrusionOk="0" h="1442" w="929">
                  <a:moveTo>
                    <a:pt x="846" y="1441"/>
                  </a:moveTo>
                  <a:lnTo>
                    <a:pt x="0" y="60"/>
                  </a:lnTo>
                  <a:cubicBezTo>
                    <a:pt x="24" y="37"/>
                    <a:pt x="48" y="25"/>
                    <a:pt x="84" y="1"/>
                  </a:cubicBezTo>
                  <a:lnTo>
                    <a:pt x="929" y="1382"/>
                  </a:lnTo>
                  <a:cubicBezTo>
                    <a:pt x="905" y="1406"/>
                    <a:pt x="869" y="1430"/>
                    <a:pt x="846" y="144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2" name="Google Shape;3932;p61"/>
            <p:cNvSpPr/>
            <p:nvPr/>
          </p:nvSpPr>
          <p:spPr>
            <a:xfrm>
              <a:off x="2241625" y="2384050"/>
              <a:ext cx="20275" cy="36050"/>
            </a:xfrm>
            <a:custGeom>
              <a:rect b="b" l="l" r="r" t="t"/>
              <a:pathLst>
                <a:path extrusionOk="0" h="1442" w="811">
                  <a:moveTo>
                    <a:pt x="739" y="1441"/>
                  </a:moveTo>
                  <a:cubicBezTo>
                    <a:pt x="489" y="977"/>
                    <a:pt x="239" y="525"/>
                    <a:pt x="1" y="48"/>
                  </a:cubicBezTo>
                  <a:lnTo>
                    <a:pt x="96" y="1"/>
                  </a:lnTo>
                  <a:cubicBezTo>
                    <a:pt x="334" y="465"/>
                    <a:pt x="572" y="941"/>
                    <a:pt x="811" y="1406"/>
                  </a:cubicBezTo>
                  <a:cubicBezTo>
                    <a:pt x="787" y="1429"/>
                    <a:pt x="763" y="1429"/>
                    <a:pt x="739" y="144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3" name="Google Shape;3933;p61"/>
            <p:cNvSpPr/>
            <p:nvPr/>
          </p:nvSpPr>
          <p:spPr>
            <a:xfrm>
              <a:off x="2129425" y="2349525"/>
              <a:ext cx="21450" cy="29500"/>
            </a:xfrm>
            <a:custGeom>
              <a:rect b="b" l="l" r="r" t="t"/>
              <a:pathLst>
                <a:path extrusionOk="0" h="1180" w="858">
                  <a:moveTo>
                    <a:pt x="786" y="1179"/>
                  </a:moveTo>
                  <a:cubicBezTo>
                    <a:pt x="524" y="798"/>
                    <a:pt x="262" y="429"/>
                    <a:pt x="0" y="60"/>
                  </a:cubicBezTo>
                  <a:cubicBezTo>
                    <a:pt x="24" y="48"/>
                    <a:pt x="60" y="12"/>
                    <a:pt x="72" y="1"/>
                  </a:cubicBezTo>
                  <a:cubicBezTo>
                    <a:pt x="346" y="370"/>
                    <a:pt x="596" y="739"/>
                    <a:pt x="858" y="109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4" name="Google Shape;3934;p61"/>
            <p:cNvSpPr/>
            <p:nvPr/>
          </p:nvSpPr>
          <p:spPr>
            <a:xfrm>
              <a:off x="2093700" y="2337925"/>
              <a:ext cx="20850" cy="32450"/>
            </a:xfrm>
            <a:custGeom>
              <a:rect b="b" l="l" r="r" t="t"/>
              <a:pathLst>
                <a:path extrusionOk="0" h="1298" w="834">
                  <a:moveTo>
                    <a:pt x="739" y="1298"/>
                  </a:moveTo>
                  <a:cubicBezTo>
                    <a:pt x="489" y="881"/>
                    <a:pt x="251" y="465"/>
                    <a:pt x="1" y="60"/>
                  </a:cubicBezTo>
                  <a:cubicBezTo>
                    <a:pt x="24" y="48"/>
                    <a:pt x="60" y="36"/>
                    <a:pt x="84" y="0"/>
                  </a:cubicBezTo>
                  <a:cubicBezTo>
                    <a:pt x="346" y="417"/>
                    <a:pt x="584" y="822"/>
                    <a:pt x="834" y="1238"/>
                  </a:cubicBezTo>
                  <a:cubicBezTo>
                    <a:pt x="798" y="1262"/>
                    <a:pt x="774" y="1286"/>
                    <a:pt x="739" y="129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5" name="Google Shape;3935;p61"/>
            <p:cNvSpPr/>
            <p:nvPr/>
          </p:nvSpPr>
          <p:spPr>
            <a:xfrm>
              <a:off x="2213350" y="2444475"/>
              <a:ext cx="18200" cy="29800"/>
            </a:xfrm>
            <a:custGeom>
              <a:rect b="b" l="l" r="r" t="t"/>
              <a:pathLst>
                <a:path extrusionOk="0" h="1192" w="728">
                  <a:moveTo>
                    <a:pt x="96" y="1"/>
                  </a:moveTo>
                  <a:cubicBezTo>
                    <a:pt x="299" y="382"/>
                    <a:pt x="525" y="751"/>
                    <a:pt x="727" y="1144"/>
                  </a:cubicBezTo>
                  <a:cubicBezTo>
                    <a:pt x="703" y="1156"/>
                    <a:pt x="691" y="1167"/>
                    <a:pt x="656" y="1191"/>
                  </a:cubicBezTo>
                  <a:cubicBezTo>
                    <a:pt x="430" y="798"/>
                    <a:pt x="227" y="429"/>
                    <a:pt x="1" y="3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6" name="Google Shape;3936;p61"/>
            <p:cNvSpPr/>
            <p:nvPr/>
          </p:nvSpPr>
          <p:spPr>
            <a:xfrm>
              <a:off x="2114250" y="2373625"/>
              <a:ext cx="21150" cy="26525"/>
            </a:xfrm>
            <a:custGeom>
              <a:rect b="b" l="l" r="r" t="t"/>
              <a:pathLst>
                <a:path extrusionOk="0" h="1061" w="846">
                  <a:moveTo>
                    <a:pt x="83" y="1"/>
                  </a:moveTo>
                  <a:cubicBezTo>
                    <a:pt x="333" y="334"/>
                    <a:pt x="595" y="668"/>
                    <a:pt x="845" y="1001"/>
                  </a:cubicBezTo>
                  <a:cubicBezTo>
                    <a:pt x="810" y="1013"/>
                    <a:pt x="798" y="1025"/>
                    <a:pt x="774" y="1061"/>
                  </a:cubicBezTo>
                  <a:cubicBezTo>
                    <a:pt x="512" y="727"/>
                    <a:pt x="250" y="406"/>
                    <a:pt x="0" y="60"/>
                  </a:cubicBezTo>
                  <a:cubicBezTo>
                    <a:pt x="24" y="37"/>
                    <a:pt x="60" y="13"/>
                    <a:pt x="8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7" name="Google Shape;3937;p61"/>
            <p:cNvSpPr/>
            <p:nvPr/>
          </p:nvSpPr>
          <p:spPr>
            <a:xfrm>
              <a:off x="3158425" y="2840350"/>
              <a:ext cx="267325" cy="43500"/>
            </a:xfrm>
            <a:custGeom>
              <a:rect b="b" l="l" r="r" t="t"/>
              <a:pathLst>
                <a:path extrusionOk="0" h="1740" w="10693">
                  <a:moveTo>
                    <a:pt x="0" y="1549"/>
                  </a:moveTo>
                  <a:cubicBezTo>
                    <a:pt x="3536" y="918"/>
                    <a:pt x="7120" y="560"/>
                    <a:pt x="10656" y="1"/>
                  </a:cubicBezTo>
                  <a:cubicBezTo>
                    <a:pt x="10680" y="60"/>
                    <a:pt x="10680" y="96"/>
                    <a:pt x="10692" y="156"/>
                  </a:cubicBezTo>
                  <a:cubicBezTo>
                    <a:pt x="7132" y="680"/>
                    <a:pt x="3596" y="1215"/>
                    <a:pt x="36" y="1739"/>
                  </a:cubicBezTo>
                  <a:cubicBezTo>
                    <a:pt x="24" y="1668"/>
                    <a:pt x="0" y="1608"/>
                    <a:pt x="0" y="154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8" name="Google Shape;3938;p61"/>
            <p:cNvSpPr/>
            <p:nvPr/>
          </p:nvSpPr>
          <p:spPr>
            <a:xfrm>
              <a:off x="2825050" y="2897500"/>
              <a:ext cx="261350" cy="38725"/>
            </a:xfrm>
            <a:custGeom>
              <a:rect b="b" l="l" r="r" t="t"/>
              <a:pathLst>
                <a:path extrusionOk="0" h="1549" w="10454">
                  <a:moveTo>
                    <a:pt x="10454" y="120"/>
                  </a:moveTo>
                  <a:cubicBezTo>
                    <a:pt x="6989" y="596"/>
                    <a:pt x="3501" y="1072"/>
                    <a:pt x="36" y="1549"/>
                  </a:cubicBezTo>
                  <a:cubicBezTo>
                    <a:pt x="24" y="1501"/>
                    <a:pt x="24" y="1477"/>
                    <a:pt x="0" y="1430"/>
                  </a:cubicBezTo>
                  <a:cubicBezTo>
                    <a:pt x="84" y="1406"/>
                    <a:pt x="167" y="1358"/>
                    <a:pt x="238" y="1346"/>
                  </a:cubicBezTo>
                  <a:cubicBezTo>
                    <a:pt x="1238" y="1203"/>
                    <a:pt x="2239" y="1072"/>
                    <a:pt x="3251" y="941"/>
                  </a:cubicBezTo>
                  <a:cubicBezTo>
                    <a:pt x="4739" y="727"/>
                    <a:pt x="6239" y="537"/>
                    <a:pt x="7727" y="334"/>
                  </a:cubicBezTo>
                  <a:cubicBezTo>
                    <a:pt x="8513" y="227"/>
                    <a:pt x="9323" y="120"/>
                    <a:pt x="10109" y="13"/>
                  </a:cubicBezTo>
                  <a:cubicBezTo>
                    <a:pt x="10216" y="1"/>
                    <a:pt x="10335" y="1"/>
                    <a:pt x="10442" y="1"/>
                  </a:cubicBezTo>
                  <a:cubicBezTo>
                    <a:pt x="10442" y="49"/>
                    <a:pt x="10454" y="84"/>
                    <a:pt x="10454" y="1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9" name="Google Shape;3939;p61"/>
            <p:cNvSpPr/>
            <p:nvPr/>
          </p:nvSpPr>
          <p:spPr>
            <a:xfrm>
              <a:off x="3665025" y="2303100"/>
              <a:ext cx="70575" cy="53900"/>
            </a:xfrm>
            <a:custGeom>
              <a:rect b="b" l="l" r="r" t="t"/>
              <a:pathLst>
                <a:path extrusionOk="0" h="2156" w="2823">
                  <a:moveTo>
                    <a:pt x="96" y="0"/>
                  </a:moveTo>
                  <a:lnTo>
                    <a:pt x="2822" y="2048"/>
                  </a:lnTo>
                  <a:cubicBezTo>
                    <a:pt x="2799" y="2084"/>
                    <a:pt x="2775" y="2119"/>
                    <a:pt x="2751" y="2155"/>
                  </a:cubicBezTo>
                  <a:cubicBezTo>
                    <a:pt x="1822" y="1488"/>
                    <a:pt x="917" y="798"/>
                    <a:pt x="1" y="131"/>
                  </a:cubicBezTo>
                  <a:cubicBezTo>
                    <a:pt x="36" y="72"/>
                    <a:pt x="72" y="36"/>
                    <a:pt x="9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0" name="Google Shape;3940;p61"/>
            <p:cNvSpPr/>
            <p:nvPr/>
          </p:nvSpPr>
          <p:spPr>
            <a:xfrm>
              <a:off x="3782600" y="2269150"/>
              <a:ext cx="50925" cy="41400"/>
            </a:xfrm>
            <a:custGeom>
              <a:rect b="b" l="l" r="r" t="t"/>
              <a:pathLst>
                <a:path extrusionOk="0" h="1656" w="2037">
                  <a:moveTo>
                    <a:pt x="1" y="1"/>
                  </a:moveTo>
                  <a:cubicBezTo>
                    <a:pt x="691" y="560"/>
                    <a:pt x="1382" y="1096"/>
                    <a:pt x="2037" y="1620"/>
                  </a:cubicBezTo>
                  <a:cubicBezTo>
                    <a:pt x="1703" y="1656"/>
                    <a:pt x="144" y="441"/>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1" name="Google Shape;3941;p61"/>
            <p:cNvSpPr/>
            <p:nvPr/>
          </p:nvSpPr>
          <p:spPr>
            <a:xfrm>
              <a:off x="3623350" y="2321250"/>
              <a:ext cx="34250" cy="37525"/>
            </a:xfrm>
            <a:custGeom>
              <a:rect b="b" l="l" r="r" t="t"/>
              <a:pathLst>
                <a:path extrusionOk="0" h="1501" w="1370">
                  <a:moveTo>
                    <a:pt x="1251" y="1501"/>
                  </a:moveTo>
                  <a:cubicBezTo>
                    <a:pt x="834" y="1036"/>
                    <a:pt x="418" y="560"/>
                    <a:pt x="1" y="108"/>
                  </a:cubicBezTo>
                  <a:cubicBezTo>
                    <a:pt x="37" y="72"/>
                    <a:pt x="84" y="24"/>
                    <a:pt x="120" y="0"/>
                  </a:cubicBezTo>
                  <a:cubicBezTo>
                    <a:pt x="537" y="465"/>
                    <a:pt x="953" y="941"/>
                    <a:pt x="1370" y="1393"/>
                  </a:cubicBezTo>
                  <a:cubicBezTo>
                    <a:pt x="1334" y="1429"/>
                    <a:pt x="1287" y="1453"/>
                    <a:pt x="1251" y="150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2" name="Google Shape;3942;p61"/>
            <p:cNvSpPr/>
            <p:nvPr/>
          </p:nvSpPr>
          <p:spPr>
            <a:xfrm>
              <a:off x="3729625" y="2322450"/>
              <a:ext cx="53900" cy="30675"/>
            </a:xfrm>
            <a:custGeom>
              <a:rect b="b" l="l" r="r" t="t"/>
              <a:pathLst>
                <a:path extrusionOk="0" h="1227" w="2156">
                  <a:moveTo>
                    <a:pt x="60" y="0"/>
                  </a:moveTo>
                  <a:cubicBezTo>
                    <a:pt x="762" y="417"/>
                    <a:pt x="1465" y="834"/>
                    <a:pt x="2155" y="1226"/>
                  </a:cubicBezTo>
                  <a:cubicBezTo>
                    <a:pt x="1346" y="1024"/>
                    <a:pt x="703" y="500"/>
                    <a:pt x="0" y="83"/>
                  </a:cubicBezTo>
                  <a:cubicBezTo>
                    <a:pt x="36" y="60"/>
                    <a:pt x="48" y="24"/>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3" name="Google Shape;3943;p61"/>
            <p:cNvSpPr/>
            <p:nvPr/>
          </p:nvSpPr>
          <p:spPr>
            <a:xfrm>
              <a:off x="3507575" y="2318275"/>
              <a:ext cx="48250" cy="38725"/>
            </a:xfrm>
            <a:custGeom>
              <a:rect b="b" l="l" r="r" t="t"/>
              <a:pathLst>
                <a:path extrusionOk="0" h="1549" w="1930">
                  <a:moveTo>
                    <a:pt x="1870" y="1548"/>
                  </a:moveTo>
                  <a:cubicBezTo>
                    <a:pt x="1250" y="1072"/>
                    <a:pt x="619" y="584"/>
                    <a:pt x="0" y="108"/>
                  </a:cubicBezTo>
                  <a:cubicBezTo>
                    <a:pt x="24" y="72"/>
                    <a:pt x="60" y="24"/>
                    <a:pt x="72" y="0"/>
                  </a:cubicBezTo>
                  <a:cubicBezTo>
                    <a:pt x="703" y="477"/>
                    <a:pt x="1310" y="965"/>
                    <a:pt x="1929" y="1441"/>
                  </a:cubicBezTo>
                  <a:cubicBezTo>
                    <a:pt x="1917" y="1477"/>
                    <a:pt x="1905" y="1512"/>
                    <a:pt x="1870" y="154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4" name="Google Shape;3944;p61"/>
            <p:cNvSpPr/>
            <p:nvPr/>
          </p:nvSpPr>
          <p:spPr>
            <a:xfrm>
              <a:off x="3768025" y="2279875"/>
              <a:ext cx="45250" cy="40500"/>
            </a:xfrm>
            <a:custGeom>
              <a:rect b="b" l="l" r="r" t="t"/>
              <a:pathLst>
                <a:path extrusionOk="0" h="1620" w="1810">
                  <a:moveTo>
                    <a:pt x="1739" y="1620"/>
                  </a:moveTo>
                  <a:cubicBezTo>
                    <a:pt x="1155" y="1120"/>
                    <a:pt x="584" y="608"/>
                    <a:pt x="0" y="96"/>
                  </a:cubicBezTo>
                  <a:cubicBezTo>
                    <a:pt x="24" y="60"/>
                    <a:pt x="36" y="36"/>
                    <a:pt x="72" y="0"/>
                  </a:cubicBezTo>
                  <a:cubicBezTo>
                    <a:pt x="655" y="512"/>
                    <a:pt x="1227" y="1024"/>
                    <a:pt x="1810" y="1536"/>
                  </a:cubicBezTo>
                  <a:cubicBezTo>
                    <a:pt x="1786" y="1560"/>
                    <a:pt x="1774" y="1596"/>
                    <a:pt x="1739" y="16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5" name="Google Shape;3945;p61"/>
            <p:cNvSpPr/>
            <p:nvPr/>
          </p:nvSpPr>
          <p:spPr>
            <a:xfrm>
              <a:off x="3671875" y="2326600"/>
              <a:ext cx="49725" cy="38125"/>
            </a:xfrm>
            <a:custGeom>
              <a:rect b="b" l="l" r="r" t="t"/>
              <a:pathLst>
                <a:path extrusionOk="0" h="1525" w="1989">
                  <a:moveTo>
                    <a:pt x="1906" y="1525"/>
                  </a:moveTo>
                  <a:cubicBezTo>
                    <a:pt x="1274" y="1049"/>
                    <a:pt x="632" y="572"/>
                    <a:pt x="1" y="96"/>
                  </a:cubicBezTo>
                  <a:cubicBezTo>
                    <a:pt x="36" y="72"/>
                    <a:pt x="48" y="36"/>
                    <a:pt x="84" y="1"/>
                  </a:cubicBezTo>
                  <a:cubicBezTo>
                    <a:pt x="715" y="477"/>
                    <a:pt x="1346" y="953"/>
                    <a:pt x="1989" y="1441"/>
                  </a:cubicBezTo>
                  <a:cubicBezTo>
                    <a:pt x="1953" y="1465"/>
                    <a:pt x="1929" y="1501"/>
                    <a:pt x="1906" y="152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6" name="Google Shape;3946;p61"/>
            <p:cNvSpPr/>
            <p:nvPr/>
          </p:nvSpPr>
          <p:spPr>
            <a:xfrm>
              <a:off x="3798075" y="2263200"/>
              <a:ext cx="44375" cy="36050"/>
            </a:xfrm>
            <a:custGeom>
              <a:rect b="b" l="l" r="r" t="t"/>
              <a:pathLst>
                <a:path extrusionOk="0" h="1442" w="1775">
                  <a:moveTo>
                    <a:pt x="1727" y="1441"/>
                  </a:moveTo>
                  <a:cubicBezTo>
                    <a:pt x="1168" y="1001"/>
                    <a:pt x="584" y="537"/>
                    <a:pt x="1" y="84"/>
                  </a:cubicBezTo>
                  <a:cubicBezTo>
                    <a:pt x="13" y="60"/>
                    <a:pt x="48" y="25"/>
                    <a:pt x="60" y="1"/>
                  </a:cubicBezTo>
                  <a:cubicBezTo>
                    <a:pt x="620" y="441"/>
                    <a:pt x="1203" y="906"/>
                    <a:pt x="1775" y="1346"/>
                  </a:cubicBezTo>
                  <a:cubicBezTo>
                    <a:pt x="1775" y="1382"/>
                    <a:pt x="1739" y="1418"/>
                    <a:pt x="1727" y="144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7" name="Google Shape;3947;p61"/>
            <p:cNvSpPr/>
            <p:nvPr/>
          </p:nvSpPr>
          <p:spPr>
            <a:xfrm>
              <a:off x="3444775" y="2332250"/>
              <a:ext cx="46750" cy="33375"/>
            </a:xfrm>
            <a:custGeom>
              <a:rect b="b" l="l" r="r" t="t"/>
              <a:pathLst>
                <a:path extrusionOk="0" h="1335" w="1870">
                  <a:moveTo>
                    <a:pt x="60" y="1"/>
                  </a:moveTo>
                  <a:cubicBezTo>
                    <a:pt x="667" y="418"/>
                    <a:pt x="1262" y="834"/>
                    <a:pt x="1869" y="1251"/>
                  </a:cubicBezTo>
                  <a:cubicBezTo>
                    <a:pt x="1857" y="1287"/>
                    <a:pt x="1846" y="1299"/>
                    <a:pt x="1822" y="1334"/>
                  </a:cubicBezTo>
                  <a:lnTo>
                    <a:pt x="0" y="84"/>
                  </a:lnTo>
                  <a:cubicBezTo>
                    <a:pt x="12" y="49"/>
                    <a:pt x="24" y="37"/>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8" name="Google Shape;3948;p61"/>
            <p:cNvSpPr/>
            <p:nvPr/>
          </p:nvSpPr>
          <p:spPr>
            <a:xfrm>
              <a:off x="3557275" y="2343575"/>
              <a:ext cx="38125" cy="26800"/>
            </a:xfrm>
            <a:custGeom>
              <a:rect b="b" l="l" r="r" t="t"/>
              <a:pathLst>
                <a:path extrusionOk="0" h="1072" w="1525">
                  <a:moveTo>
                    <a:pt x="48" y="0"/>
                  </a:moveTo>
                  <a:cubicBezTo>
                    <a:pt x="536" y="322"/>
                    <a:pt x="1036" y="655"/>
                    <a:pt x="1525" y="1001"/>
                  </a:cubicBezTo>
                  <a:cubicBezTo>
                    <a:pt x="1513" y="1024"/>
                    <a:pt x="1489" y="1036"/>
                    <a:pt x="1477" y="1072"/>
                  </a:cubicBezTo>
                  <a:lnTo>
                    <a:pt x="1" y="84"/>
                  </a:lnTo>
                  <a:cubicBezTo>
                    <a:pt x="36" y="60"/>
                    <a:pt x="48" y="24"/>
                    <a:pt x="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9" name="Google Shape;3949;p61"/>
            <p:cNvSpPr/>
            <p:nvPr/>
          </p:nvSpPr>
          <p:spPr>
            <a:xfrm>
              <a:off x="3580200" y="2343275"/>
              <a:ext cx="29200" cy="23250"/>
            </a:xfrm>
            <a:custGeom>
              <a:rect b="b" l="l" r="r" t="t"/>
              <a:pathLst>
                <a:path extrusionOk="0" h="930" w="1168">
                  <a:moveTo>
                    <a:pt x="72" y="1"/>
                  </a:moveTo>
                  <a:cubicBezTo>
                    <a:pt x="441" y="274"/>
                    <a:pt x="798" y="560"/>
                    <a:pt x="1167" y="858"/>
                  </a:cubicBezTo>
                  <a:cubicBezTo>
                    <a:pt x="1155" y="893"/>
                    <a:pt x="1131" y="917"/>
                    <a:pt x="1108" y="929"/>
                  </a:cubicBezTo>
                  <a:cubicBezTo>
                    <a:pt x="739" y="655"/>
                    <a:pt x="369" y="370"/>
                    <a:pt x="0" y="72"/>
                  </a:cubicBezTo>
                  <a:cubicBezTo>
                    <a:pt x="24" y="60"/>
                    <a:pt x="60" y="24"/>
                    <a:pt x="7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0" name="Google Shape;3950;p61"/>
            <p:cNvSpPr/>
            <p:nvPr/>
          </p:nvSpPr>
          <p:spPr>
            <a:xfrm>
              <a:off x="3433750" y="2362025"/>
              <a:ext cx="29800" cy="19075"/>
            </a:xfrm>
            <a:custGeom>
              <a:rect b="b" l="l" r="r" t="t"/>
              <a:pathLst>
                <a:path extrusionOk="0" h="763" w="1192">
                  <a:moveTo>
                    <a:pt x="1155" y="763"/>
                  </a:moveTo>
                  <a:cubicBezTo>
                    <a:pt x="763" y="536"/>
                    <a:pt x="393" y="298"/>
                    <a:pt x="1" y="72"/>
                  </a:cubicBezTo>
                  <a:cubicBezTo>
                    <a:pt x="24" y="48"/>
                    <a:pt x="36" y="24"/>
                    <a:pt x="48" y="1"/>
                  </a:cubicBezTo>
                  <a:cubicBezTo>
                    <a:pt x="441" y="227"/>
                    <a:pt x="810" y="465"/>
                    <a:pt x="1191" y="691"/>
                  </a:cubicBezTo>
                  <a:cubicBezTo>
                    <a:pt x="1179" y="715"/>
                    <a:pt x="1167" y="751"/>
                    <a:pt x="1155" y="76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1" name="Google Shape;3951;p61"/>
            <p:cNvSpPr/>
            <p:nvPr/>
          </p:nvSpPr>
          <p:spPr>
            <a:xfrm>
              <a:off x="3359050" y="2364400"/>
              <a:ext cx="25325" cy="17000"/>
            </a:xfrm>
            <a:custGeom>
              <a:rect b="b" l="l" r="r" t="t"/>
              <a:pathLst>
                <a:path extrusionOk="0" h="680" w="1013">
                  <a:moveTo>
                    <a:pt x="988" y="679"/>
                  </a:moveTo>
                  <a:cubicBezTo>
                    <a:pt x="655" y="489"/>
                    <a:pt x="333" y="287"/>
                    <a:pt x="0" y="72"/>
                  </a:cubicBezTo>
                  <a:cubicBezTo>
                    <a:pt x="12" y="48"/>
                    <a:pt x="36" y="13"/>
                    <a:pt x="48" y="1"/>
                  </a:cubicBezTo>
                  <a:cubicBezTo>
                    <a:pt x="369" y="191"/>
                    <a:pt x="703" y="406"/>
                    <a:pt x="1012" y="596"/>
                  </a:cubicBezTo>
                  <a:cubicBezTo>
                    <a:pt x="1012" y="620"/>
                    <a:pt x="1000" y="656"/>
                    <a:pt x="988" y="67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2" name="Google Shape;3952;p61"/>
            <p:cNvSpPr/>
            <p:nvPr/>
          </p:nvSpPr>
          <p:spPr>
            <a:xfrm>
              <a:off x="2072875" y="2646300"/>
              <a:ext cx="310475" cy="172350"/>
            </a:xfrm>
            <a:custGeom>
              <a:rect b="b" l="l" r="r" t="t"/>
              <a:pathLst>
                <a:path extrusionOk="0" h="6894" w="12419">
                  <a:moveTo>
                    <a:pt x="4060" y="2488"/>
                  </a:moveTo>
                  <a:cubicBezTo>
                    <a:pt x="3584" y="2203"/>
                    <a:pt x="3120" y="1905"/>
                    <a:pt x="2631" y="1631"/>
                  </a:cubicBezTo>
                  <a:cubicBezTo>
                    <a:pt x="1846" y="1167"/>
                    <a:pt x="1036" y="714"/>
                    <a:pt x="238" y="262"/>
                  </a:cubicBezTo>
                  <a:cubicBezTo>
                    <a:pt x="143" y="214"/>
                    <a:pt x="72" y="155"/>
                    <a:pt x="0" y="95"/>
                  </a:cubicBezTo>
                  <a:lnTo>
                    <a:pt x="36" y="0"/>
                  </a:lnTo>
                  <a:cubicBezTo>
                    <a:pt x="131" y="48"/>
                    <a:pt x="238" y="71"/>
                    <a:pt x="322" y="119"/>
                  </a:cubicBezTo>
                  <a:cubicBezTo>
                    <a:pt x="3727" y="1965"/>
                    <a:pt x="7144" y="3810"/>
                    <a:pt x="10549" y="5667"/>
                  </a:cubicBezTo>
                  <a:cubicBezTo>
                    <a:pt x="11097" y="5965"/>
                    <a:pt x="11633" y="6310"/>
                    <a:pt x="12168" y="6620"/>
                  </a:cubicBezTo>
                  <a:cubicBezTo>
                    <a:pt x="12264" y="6679"/>
                    <a:pt x="12335" y="6739"/>
                    <a:pt x="12418" y="6810"/>
                  </a:cubicBezTo>
                  <a:cubicBezTo>
                    <a:pt x="12406" y="6834"/>
                    <a:pt x="12383" y="6858"/>
                    <a:pt x="12359" y="6894"/>
                  </a:cubicBezTo>
                  <a:lnTo>
                    <a:pt x="12049" y="6715"/>
                  </a:lnTo>
                  <a:cubicBezTo>
                    <a:pt x="9466" y="5322"/>
                    <a:pt x="6858" y="3929"/>
                    <a:pt x="4251" y="2536"/>
                  </a:cubicBezTo>
                  <a:cubicBezTo>
                    <a:pt x="4215" y="2512"/>
                    <a:pt x="4167" y="2512"/>
                    <a:pt x="4120" y="2500"/>
                  </a:cubicBezTo>
                  <a:cubicBezTo>
                    <a:pt x="4120" y="2524"/>
                    <a:pt x="4096" y="2500"/>
                    <a:pt x="4060" y="248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3" name="Google Shape;3953;p61"/>
            <p:cNvSpPr/>
            <p:nvPr/>
          </p:nvSpPr>
          <p:spPr>
            <a:xfrm>
              <a:off x="2127325" y="2698075"/>
              <a:ext cx="173575" cy="96475"/>
            </a:xfrm>
            <a:custGeom>
              <a:rect b="b" l="l" r="r" t="t"/>
              <a:pathLst>
                <a:path extrusionOk="0" h="3859" w="6943">
                  <a:moveTo>
                    <a:pt x="6871" y="3858"/>
                  </a:moveTo>
                  <a:cubicBezTo>
                    <a:pt x="4573" y="2608"/>
                    <a:pt x="2287" y="1358"/>
                    <a:pt x="1" y="120"/>
                  </a:cubicBezTo>
                  <a:cubicBezTo>
                    <a:pt x="25" y="72"/>
                    <a:pt x="49" y="48"/>
                    <a:pt x="61" y="1"/>
                  </a:cubicBezTo>
                  <a:cubicBezTo>
                    <a:pt x="2358" y="1239"/>
                    <a:pt x="4644" y="2489"/>
                    <a:pt x="6942" y="3715"/>
                  </a:cubicBezTo>
                  <a:cubicBezTo>
                    <a:pt x="6919" y="3763"/>
                    <a:pt x="6895" y="3811"/>
                    <a:pt x="6871" y="385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4" name="Google Shape;3954;p61"/>
            <p:cNvSpPr/>
            <p:nvPr/>
          </p:nvSpPr>
          <p:spPr>
            <a:xfrm>
              <a:off x="2047575" y="2625450"/>
              <a:ext cx="187825" cy="103600"/>
            </a:xfrm>
            <a:custGeom>
              <a:rect b="b" l="l" r="r" t="t"/>
              <a:pathLst>
                <a:path extrusionOk="0" h="4144" w="7513">
                  <a:moveTo>
                    <a:pt x="7465" y="4144"/>
                  </a:moveTo>
                  <a:cubicBezTo>
                    <a:pt x="4977" y="2787"/>
                    <a:pt x="2500" y="1429"/>
                    <a:pt x="0" y="96"/>
                  </a:cubicBezTo>
                  <a:lnTo>
                    <a:pt x="48" y="1"/>
                  </a:lnTo>
                  <a:cubicBezTo>
                    <a:pt x="2524" y="1358"/>
                    <a:pt x="5025" y="2703"/>
                    <a:pt x="7513" y="4049"/>
                  </a:cubicBezTo>
                  <a:cubicBezTo>
                    <a:pt x="7513" y="4073"/>
                    <a:pt x="7501" y="4108"/>
                    <a:pt x="7465" y="414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5" name="Google Shape;3955;p61"/>
            <p:cNvSpPr/>
            <p:nvPr/>
          </p:nvSpPr>
          <p:spPr>
            <a:xfrm>
              <a:off x="2086250" y="2662350"/>
              <a:ext cx="139925" cy="76225"/>
            </a:xfrm>
            <a:custGeom>
              <a:rect b="b" l="l" r="r" t="t"/>
              <a:pathLst>
                <a:path extrusionOk="0" h="3049" w="5597">
                  <a:moveTo>
                    <a:pt x="3525" y="1846"/>
                  </a:moveTo>
                  <a:cubicBezTo>
                    <a:pt x="3561" y="1858"/>
                    <a:pt x="3573" y="1882"/>
                    <a:pt x="3597" y="1894"/>
                  </a:cubicBezTo>
                  <a:cubicBezTo>
                    <a:pt x="4061" y="2144"/>
                    <a:pt x="4525" y="2418"/>
                    <a:pt x="4978" y="2668"/>
                  </a:cubicBezTo>
                  <a:cubicBezTo>
                    <a:pt x="5192" y="2787"/>
                    <a:pt x="5418" y="2906"/>
                    <a:pt x="5597" y="3049"/>
                  </a:cubicBezTo>
                  <a:cubicBezTo>
                    <a:pt x="3716" y="2096"/>
                    <a:pt x="1787" y="1204"/>
                    <a:pt x="1" y="96"/>
                  </a:cubicBezTo>
                  <a:lnTo>
                    <a:pt x="37" y="1"/>
                  </a:lnTo>
                  <a:cubicBezTo>
                    <a:pt x="132" y="49"/>
                    <a:pt x="239" y="108"/>
                    <a:pt x="322" y="156"/>
                  </a:cubicBezTo>
                  <a:cubicBezTo>
                    <a:pt x="1311" y="692"/>
                    <a:pt x="2275" y="1227"/>
                    <a:pt x="3251" y="1739"/>
                  </a:cubicBezTo>
                  <a:cubicBezTo>
                    <a:pt x="3347" y="1799"/>
                    <a:pt x="3454" y="1835"/>
                    <a:pt x="3525" y="184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6" name="Google Shape;3956;p61"/>
            <p:cNvSpPr/>
            <p:nvPr/>
          </p:nvSpPr>
          <p:spPr>
            <a:xfrm>
              <a:off x="2276750" y="2818925"/>
              <a:ext cx="80400" cy="38125"/>
            </a:xfrm>
            <a:custGeom>
              <a:rect b="b" l="l" r="r" t="t"/>
              <a:pathLst>
                <a:path extrusionOk="0" h="1525" w="3216">
                  <a:moveTo>
                    <a:pt x="3156" y="1525"/>
                  </a:moveTo>
                  <a:cubicBezTo>
                    <a:pt x="2096" y="1060"/>
                    <a:pt x="1037" y="596"/>
                    <a:pt x="1" y="120"/>
                  </a:cubicBezTo>
                  <a:cubicBezTo>
                    <a:pt x="13" y="84"/>
                    <a:pt x="25" y="48"/>
                    <a:pt x="60" y="1"/>
                  </a:cubicBezTo>
                  <a:cubicBezTo>
                    <a:pt x="1120" y="465"/>
                    <a:pt x="2168" y="929"/>
                    <a:pt x="3216" y="1394"/>
                  </a:cubicBezTo>
                  <a:cubicBezTo>
                    <a:pt x="3180" y="1429"/>
                    <a:pt x="3168" y="1477"/>
                    <a:pt x="3156" y="152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7" name="Google Shape;3957;p61"/>
            <p:cNvSpPr/>
            <p:nvPr/>
          </p:nvSpPr>
          <p:spPr>
            <a:xfrm>
              <a:off x="2277650" y="2828450"/>
              <a:ext cx="74150" cy="35150"/>
            </a:xfrm>
            <a:custGeom>
              <a:rect b="b" l="l" r="r" t="t"/>
              <a:pathLst>
                <a:path extrusionOk="0" h="1406" w="2966">
                  <a:moveTo>
                    <a:pt x="2918" y="1406"/>
                  </a:moveTo>
                  <a:cubicBezTo>
                    <a:pt x="1953" y="977"/>
                    <a:pt x="977" y="536"/>
                    <a:pt x="1" y="96"/>
                  </a:cubicBezTo>
                  <a:cubicBezTo>
                    <a:pt x="24" y="72"/>
                    <a:pt x="36" y="36"/>
                    <a:pt x="48" y="1"/>
                  </a:cubicBezTo>
                  <a:cubicBezTo>
                    <a:pt x="1013" y="429"/>
                    <a:pt x="2001" y="858"/>
                    <a:pt x="2965" y="1287"/>
                  </a:cubicBezTo>
                  <a:cubicBezTo>
                    <a:pt x="2953" y="1334"/>
                    <a:pt x="2941" y="1358"/>
                    <a:pt x="2918" y="140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8" name="Google Shape;3958;p61"/>
            <p:cNvSpPr/>
            <p:nvPr/>
          </p:nvSpPr>
          <p:spPr>
            <a:xfrm>
              <a:off x="2238075" y="2746000"/>
              <a:ext cx="59250" cy="34250"/>
            </a:xfrm>
            <a:custGeom>
              <a:rect b="b" l="l" r="r" t="t"/>
              <a:pathLst>
                <a:path extrusionOk="0" h="1370" w="2370">
                  <a:moveTo>
                    <a:pt x="60" y="1"/>
                  </a:moveTo>
                  <a:cubicBezTo>
                    <a:pt x="834" y="441"/>
                    <a:pt x="1607" y="858"/>
                    <a:pt x="2369" y="1286"/>
                  </a:cubicBezTo>
                  <a:cubicBezTo>
                    <a:pt x="2346" y="1310"/>
                    <a:pt x="2334" y="1346"/>
                    <a:pt x="2310" y="1370"/>
                  </a:cubicBezTo>
                  <a:cubicBezTo>
                    <a:pt x="1524" y="941"/>
                    <a:pt x="774" y="513"/>
                    <a:pt x="0" y="84"/>
                  </a:cubicBezTo>
                  <a:cubicBezTo>
                    <a:pt x="24" y="60"/>
                    <a:pt x="36" y="36"/>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9" name="Google Shape;3959;p61"/>
            <p:cNvSpPr/>
            <p:nvPr/>
          </p:nvSpPr>
          <p:spPr>
            <a:xfrm>
              <a:off x="2204425" y="2758800"/>
              <a:ext cx="57475" cy="28900"/>
            </a:xfrm>
            <a:custGeom>
              <a:rect b="b" l="l" r="r" t="t"/>
              <a:pathLst>
                <a:path extrusionOk="0" h="1156" w="2299">
                  <a:moveTo>
                    <a:pt x="48" y="1"/>
                  </a:moveTo>
                  <a:cubicBezTo>
                    <a:pt x="787" y="358"/>
                    <a:pt x="1549" y="715"/>
                    <a:pt x="2299" y="1072"/>
                  </a:cubicBezTo>
                  <a:lnTo>
                    <a:pt x="2251" y="1155"/>
                  </a:lnTo>
                  <a:cubicBezTo>
                    <a:pt x="1513" y="798"/>
                    <a:pt x="763" y="429"/>
                    <a:pt x="1" y="72"/>
                  </a:cubicBezTo>
                  <a:cubicBezTo>
                    <a:pt x="36" y="48"/>
                    <a:pt x="36" y="24"/>
                    <a:pt x="4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0" name="Google Shape;3960;p61"/>
            <p:cNvSpPr/>
            <p:nvPr/>
          </p:nvSpPr>
          <p:spPr>
            <a:xfrm>
              <a:off x="2210375" y="2828450"/>
              <a:ext cx="47650" cy="23250"/>
            </a:xfrm>
            <a:custGeom>
              <a:rect b="b" l="l" r="r" t="t"/>
              <a:pathLst>
                <a:path extrusionOk="0" h="930" w="1906">
                  <a:moveTo>
                    <a:pt x="48" y="1"/>
                  </a:moveTo>
                  <a:cubicBezTo>
                    <a:pt x="679" y="274"/>
                    <a:pt x="1299" y="548"/>
                    <a:pt x="1906" y="834"/>
                  </a:cubicBezTo>
                  <a:cubicBezTo>
                    <a:pt x="1894" y="858"/>
                    <a:pt x="1882" y="906"/>
                    <a:pt x="1870" y="929"/>
                  </a:cubicBezTo>
                  <a:cubicBezTo>
                    <a:pt x="1239" y="655"/>
                    <a:pt x="632" y="382"/>
                    <a:pt x="1" y="96"/>
                  </a:cubicBezTo>
                  <a:cubicBezTo>
                    <a:pt x="25" y="84"/>
                    <a:pt x="37" y="36"/>
                    <a:pt x="4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1" name="Google Shape;3961;p61"/>
            <p:cNvSpPr/>
            <p:nvPr/>
          </p:nvSpPr>
          <p:spPr>
            <a:xfrm>
              <a:off x="2199075" y="2773675"/>
              <a:ext cx="43775" cy="22950"/>
            </a:xfrm>
            <a:custGeom>
              <a:rect b="b" l="l" r="r" t="t"/>
              <a:pathLst>
                <a:path extrusionOk="0" h="918" w="1751">
                  <a:moveTo>
                    <a:pt x="1691" y="918"/>
                  </a:moveTo>
                  <a:cubicBezTo>
                    <a:pt x="1131" y="656"/>
                    <a:pt x="560" y="370"/>
                    <a:pt x="0" y="108"/>
                  </a:cubicBezTo>
                  <a:cubicBezTo>
                    <a:pt x="12" y="72"/>
                    <a:pt x="24" y="25"/>
                    <a:pt x="60" y="1"/>
                  </a:cubicBezTo>
                  <a:cubicBezTo>
                    <a:pt x="620" y="263"/>
                    <a:pt x="1191" y="537"/>
                    <a:pt x="1751" y="822"/>
                  </a:cubicBezTo>
                  <a:cubicBezTo>
                    <a:pt x="1727" y="846"/>
                    <a:pt x="1703" y="870"/>
                    <a:pt x="1691" y="91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2" name="Google Shape;3962;p61"/>
            <p:cNvSpPr/>
            <p:nvPr/>
          </p:nvSpPr>
          <p:spPr>
            <a:xfrm>
              <a:off x="2210975" y="2818625"/>
              <a:ext cx="41100" cy="21175"/>
            </a:xfrm>
            <a:custGeom>
              <a:rect b="b" l="l" r="r" t="t"/>
              <a:pathLst>
                <a:path extrusionOk="0" h="847" w="1644">
                  <a:moveTo>
                    <a:pt x="1608" y="846"/>
                  </a:moveTo>
                  <a:cubicBezTo>
                    <a:pt x="1072" y="596"/>
                    <a:pt x="525" y="346"/>
                    <a:pt x="1" y="108"/>
                  </a:cubicBezTo>
                  <a:cubicBezTo>
                    <a:pt x="13" y="72"/>
                    <a:pt x="24" y="36"/>
                    <a:pt x="36" y="1"/>
                  </a:cubicBezTo>
                  <a:lnTo>
                    <a:pt x="1644" y="763"/>
                  </a:lnTo>
                  <a:cubicBezTo>
                    <a:pt x="1644" y="787"/>
                    <a:pt x="1620" y="822"/>
                    <a:pt x="1608" y="84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3" name="Google Shape;3963;p61"/>
            <p:cNvSpPr/>
            <p:nvPr/>
          </p:nvSpPr>
          <p:spPr>
            <a:xfrm>
              <a:off x="2396125" y="2825175"/>
              <a:ext cx="42000" cy="26225"/>
            </a:xfrm>
            <a:custGeom>
              <a:rect b="b" l="l" r="r" t="t"/>
              <a:pathLst>
                <a:path extrusionOk="0" h="1049" w="1680">
                  <a:moveTo>
                    <a:pt x="60" y="1"/>
                  </a:moveTo>
                  <a:cubicBezTo>
                    <a:pt x="596" y="322"/>
                    <a:pt x="1143" y="644"/>
                    <a:pt x="1679" y="953"/>
                  </a:cubicBezTo>
                  <a:lnTo>
                    <a:pt x="1643" y="1048"/>
                  </a:lnTo>
                  <a:cubicBezTo>
                    <a:pt x="1084" y="739"/>
                    <a:pt x="548" y="417"/>
                    <a:pt x="0" y="96"/>
                  </a:cubicBezTo>
                  <a:cubicBezTo>
                    <a:pt x="12" y="72"/>
                    <a:pt x="48" y="36"/>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4" name="Google Shape;3964;p61"/>
            <p:cNvSpPr/>
            <p:nvPr/>
          </p:nvSpPr>
          <p:spPr>
            <a:xfrm>
              <a:off x="2310100" y="2791250"/>
              <a:ext cx="37825" cy="21150"/>
            </a:xfrm>
            <a:custGeom>
              <a:rect b="b" l="l" r="r" t="t"/>
              <a:pathLst>
                <a:path extrusionOk="0" h="846" w="1513">
                  <a:moveTo>
                    <a:pt x="60" y="0"/>
                  </a:moveTo>
                  <a:cubicBezTo>
                    <a:pt x="536" y="250"/>
                    <a:pt x="1024" y="489"/>
                    <a:pt x="1513" y="739"/>
                  </a:cubicBezTo>
                  <a:cubicBezTo>
                    <a:pt x="1489" y="774"/>
                    <a:pt x="1477" y="810"/>
                    <a:pt x="1453" y="846"/>
                  </a:cubicBezTo>
                  <a:cubicBezTo>
                    <a:pt x="977" y="596"/>
                    <a:pt x="477" y="358"/>
                    <a:pt x="0" y="96"/>
                  </a:cubicBezTo>
                  <a:cubicBezTo>
                    <a:pt x="36" y="60"/>
                    <a:pt x="48" y="24"/>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5" name="Google Shape;3965;p61"/>
            <p:cNvSpPr/>
            <p:nvPr/>
          </p:nvSpPr>
          <p:spPr>
            <a:xfrm>
              <a:off x="2292825" y="2850775"/>
              <a:ext cx="38725" cy="20875"/>
            </a:xfrm>
            <a:custGeom>
              <a:rect b="b" l="l" r="r" t="t"/>
              <a:pathLst>
                <a:path extrusionOk="0" h="835" w="1549">
                  <a:moveTo>
                    <a:pt x="37" y="1"/>
                  </a:moveTo>
                  <a:cubicBezTo>
                    <a:pt x="549" y="251"/>
                    <a:pt x="1037" y="489"/>
                    <a:pt x="1549" y="739"/>
                  </a:cubicBezTo>
                  <a:lnTo>
                    <a:pt x="1501" y="834"/>
                  </a:lnTo>
                  <a:cubicBezTo>
                    <a:pt x="989" y="572"/>
                    <a:pt x="501" y="334"/>
                    <a:pt x="1" y="8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6" name="Google Shape;3966;p61"/>
            <p:cNvSpPr/>
            <p:nvPr/>
          </p:nvSpPr>
          <p:spPr>
            <a:xfrm>
              <a:off x="2112450" y="2988900"/>
              <a:ext cx="24150" cy="75625"/>
            </a:xfrm>
            <a:custGeom>
              <a:rect b="b" l="l" r="r" t="t"/>
              <a:pathLst>
                <a:path extrusionOk="0" h="3025" w="966">
                  <a:moveTo>
                    <a:pt x="965" y="24"/>
                  </a:moveTo>
                  <a:cubicBezTo>
                    <a:pt x="679" y="1024"/>
                    <a:pt x="394" y="2012"/>
                    <a:pt x="132" y="3024"/>
                  </a:cubicBezTo>
                  <a:cubicBezTo>
                    <a:pt x="84" y="3012"/>
                    <a:pt x="48" y="3000"/>
                    <a:pt x="1" y="3000"/>
                  </a:cubicBezTo>
                  <a:cubicBezTo>
                    <a:pt x="286" y="2000"/>
                    <a:pt x="560" y="1000"/>
                    <a:pt x="846" y="0"/>
                  </a:cubicBezTo>
                  <a:cubicBezTo>
                    <a:pt x="870" y="0"/>
                    <a:pt x="917" y="0"/>
                    <a:pt x="965" y="2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7" name="Google Shape;3967;p61"/>
            <p:cNvSpPr/>
            <p:nvPr/>
          </p:nvSpPr>
          <p:spPr>
            <a:xfrm>
              <a:off x="2303850" y="3103775"/>
              <a:ext cx="27700" cy="57175"/>
            </a:xfrm>
            <a:custGeom>
              <a:rect b="b" l="l" r="r" t="t"/>
              <a:pathLst>
                <a:path extrusionOk="0" h="2287" w="1108">
                  <a:moveTo>
                    <a:pt x="1108" y="60"/>
                  </a:moveTo>
                  <a:cubicBezTo>
                    <a:pt x="774" y="799"/>
                    <a:pt x="465" y="1549"/>
                    <a:pt x="131" y="2287"/>
                  </a:cubicBezTo>
                  <a:cubicBezTo>
                    <a:pt x="96" y="2275"/>
                    <a:pt x="48" y="2239"/>
                    <a:pt x="0" y="2227"/>
                  </a:cubicBezTo>
                  <a:lnTo>
                    <a:pt x="989" y="1"/>
                  </a:lnTo>
                  <a:cubicBezTo>
                    <a:pt x="1012" y="13"/>
                    <a:pt x="1060" y="37"/>
                    <a:pt x="1108" y="6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8" name="Google Shape;3968;p61"/>
            <p:cNvSpPr/>
            <p:nvPr/>
          </p:nvSpPr>
          <p:spPr>
            <a:xfrm>
              <a:off x="2398200" y="3090400"/>
              <a:ext cx="28300" cy="74425"/>
            </a:xfrm>
            <a:custGeom>
              <a:rect b="b" l="l" r="r" t="t"/>
              <a:pathLst>
                <a:path extrusionOk="0" h="2977" w="1132">
                  <a:moveTo>
                    <a:pt x="775" y="441"/>
                  </a:moveTo>
                  <a:cubicBezTo>
                    <a:pt x="870" y="298"/>
                    <a:pt x="977" y="143"/>
                    <a:pt x="1060" y="0"/>
                  </a:cubicBezTo>
                  <a:cubicBezTo>
                    <a:pt x="1096" y="12"/>
                    <a:pt x="1120" y="24"/>
                    <a:pt x="1132" y="24"/>
                  </a:cubicBezTo>
                  <a:lnTo>
                    <a:pt x="108" y="2977"/>
                  </a:lnTo>
                  <a:cubicBezTo>
                    <a:pt x="84" y="2953"/>
                    <a:pt x="36" y="2953"/>
                    <a:pt x="1" y="2941"/>
                  </a:cubicBezTo>
                  <a:cubicBezTo>
                    <a:pt x="275" y="2108"/>
                    <a:pt x="525" y="1262"/>
                    <a:pt x="775" y="44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9" name="Google Shape;3969;p61"/>
            <p:cNvSpPr/>
            <p:nvPr/>
          </p:nvSpPr>
          <p:spPr>
            <a:xfrm>
              <a:off x="2389275" y="3096050"/>
              <a:ext cx="28300" cy="71450"/>
            </a:xfrm>
            <a:custGeom>
              <a:rect b="b" l="l" r="r" t="t"/>
              <a:pathLst>
                <a:path extrusionOk="0" h="2858" w="1132">
                  <a:moveTo>
                    <a:pt x="1132" y="203"/>
                  </a:moveTo>
                  <a:lnTo>
                    <a:pt x="155" y="2560"/>
                  </a:lnTo>
                  <a:cubicBezTo>
                    <a:pt x="108" y="2667"/>
                    <a:pt x="84" y="2774"/>
                    <a:pt x="0" y="2858"/>
                  </a:cubicBezTo>
                  <a:cubicBezTo>
                    <a:pt x="203" y="1882"/>
                    <a:pt x="560" y="941"/>
                    <a:pt x="1084" y="0"/>
                  </a:cubicBezTo>
                  <a:cubicBezTo>
                    <a:pt x="1108" y="107"/>
                    <a:pt x="1120" y="167"/>
                    <a:pt x="1132" y="203"/>
                  </a:cubicBezTo>
                  <a:cubicBezTo>
                    <a:pt x="1132" y="215"/>
                    <a:pt x="1132" y="203"/>
                    <a:pt x="1132" y="2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0" name="Google Shape;3970;p61"/>
            <p:cNvSpPr/>
            <p:nvPr/>
          </p:nvSpPr>
          <p:spPr>
            <a:xfrm>
              <a:off x="2457450" y="3080275"/>
              <a:ext cx="24425" cy="53000"/>
            </a:xfrm>
            <a:custGeom>
              <a:rect b="b" l="l" r="r" t="t"/>
              <a:pathLst>
                <a:path extrusionOk="0" h="2120" w="977">
                  <a:moveTo>
                    <a:pt x="976" y="0"/>
                  </a:moveTo>
                  <a:cubicBezTo>
                    <a:pt x="655" y="762"/>
                    <a:pt x="393" y="1405"/>
                    <a:pt x="95" y="2120"/>
                  </a:cubicBezTo>
                  <a:cubicBezTo>
                    <a:pt x="0" y="1786"/>
                    <a:pt x="583" y="381"/>
                    <a:pt x="97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1" name="Google Shape;3971;p61"/>
            <p:cNvSpPr/>
            <p:nvPr/>
          </p:nvSpPr>
          <p:spPr>
            <a:xfrm>
              <a:off x="2469050" y="3079075"/>
              <a:ext cx="22350" cy="48550"/>
            </a:xfrm>
            <a:custGeom>
              <a:rect b="b" l="l" r="r" t="t"/>
              <a:pathLst>
                <a:path extrusionOk="0" h="1942" w="894">
                  <a:moveTo>
                    <a:pt x="893" y="60"/>
                  </a:moveTo>
                  <a:lnTo>
                    <a:pt x="131" y="1941"/>
                  </a:lnTo>
                  <a:cubicBezTo>
                    <a:pt x="96" y="1918"/>
                    <a:pt x="48" y="1906"/>
                    <a:pt x="0" y="1882"/>
                  </a:cubicBezTo>
                  <a:lnTo>
                    <a:pt x="762" y="1"/>
                  </a:lnTo>
                  <a:cubicBezTo>
                    <a:pt x="822" y="36"/>
                    <a:pt x="870" y="48"/>
                    <a:pt x="893" y="6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2" name="Google Shape;3972;p61"/>
            <p:cNvSpPr/>
            <p:nvPr/>
          </p:nvSpPr>
          <p:spPr>
            <a:xfrm>
              <a:off x="1899325" y="2834400"/>
              <a:ext cx="22350" cy="90825"/>
            </a:xfrm>
            <a:custGeom>
              <a:rect b="b" l="l" r="r" t="t"/>
              <a:pathLst>
                <a:path extrusionOk="0" h="3633" w="894">
                  <a:moveTo>
                    <a:pt x="882" y="1"/>
                  </a:moveTo>
                  <a:cubicBezTo>
                    <a:pt x="882" y="84"/>
                    <a:pt x="894" y="191"/>
                    <a:pt x="882" y="263"/>
                  </a:cubicBezTo>
                  <a:cubicBezTo>
                    <a:pt x="644" y="1322"/>
                    <a:pt x="406" y="2358"/>
                    <a:pt x="167" y="3418"/>
                  </a:cubicBezTo>
                  <a:cubicBezTo>
                    <a:pt x="156" y="3489"/>
                    <a:pt x="120" y="3549"/>
                    <a:pt x="96" y="3632"/>
                  </a:cubicBezTo>
                  <a:cubicBezTo>
                    <a:pt x="60" y="3632"/>
                    <a:pt x="37" y="3608"/>
                    <a:pt x="1" y="3608"/>
                  </a:cubicBezTo>
                  <a:cubicBezTo>
                    <a:pt x="48" y="3370"/>
                    <a:pt x="72" y="3132"/>
                    <a:pt x="132" y="2894"/>
                  </a:cubicBezTo>
                  <a:cubicBezTo>
                    <a:pt x="310" y="2084"/>
                    <a:pt x="513" y="1275"/>
                    <a:pt x="703" y="453"/>
                  </a:cubicBezTo>
                  <a:cubicBezTo>
                    <a:pt x="751" y="298"/>
                    <a:pt x="834" y="144"/>
                    <a:pt x="882" y="1"/>
                  </a:cubicBezTo>
                  <a:cubicBezTo>
                    <a:pt x="894" y="1"/>
                    <a:pt x="882" y="1"/>
                    <a:pt x="88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3" name="Google Shape;3973;p61"/>
            <p:cNvSpPr/>
            <p:nvPr/>
          </p:nvSpPr>
          <p:spPr>
            <a:xfrm>
              <a:off x="1891600" y="2835000"/>
              <a:ext cx="21150" cy="78300"/>
            </a:xfrm>
            <a:custGeom>
              <a:rect b="b" l="l" r="r" t="t"/>
              <a:pathLst>
                <a:path extrusionOk="0" h="3132" w="846">
                  <a:moveTo>
                    <a:pt x="0" y="3096"/>
                  </a:moveTo>
                  <a:cubicBezTo>
                    <a:pt x="250" y="2072"/>
                    <a:pt x="488" y="1025"/>
                    <a:pt x="750" y="1"/>
                  </a:cubicBezTo>
                  <a:cubicBezTo>
                    <a:pt x="774" y="12"/>
                    <a:pt x="822" y="12"/>
                    <a:pt x="846" y="36"/>
                  </a:cubicBezTo>
                  <a:cubicBezTo>
                    <a:pt x="607" y="1060"/>
                    <a:pt x="357" y="2096"/>
                    <a:pt x="119" y="3132"/>
                  </a:cubicBezTo>
                  <a:cubicBezTo>
                    <a:pt x="60" y="3108"/>
                    <a:pt x="36" y="3096"/>
                    <a:pt x="0" y="309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4" name="Google Shape;3974;p61"/>
            <p:cNvSpPr/>
            <p:nvPr/>
          </p:nvSpPr>
          <p:spPr>
            <a:xfrm>
              <a:off x="2748850" y="3083250"/>
              <a:ext cx="45850" cy="74150"/>
            </a:xfrm>
            <a:custGeom>
              <a:rect b="b" l="l" r="r" t="t"/>
              <a:pathLst>
                <a:path extrusionOk="0" h="2966" w="1834">
                  <a:moveTo>
                    <a:pt x="1822" y="0"/>
                  </a:moveTo>
                  <a:cubicBezTo>
                    <a:pt x="1262" y="941"/>
                    <a:pt x="703" y="1893"/>
                    <a:pt x="131" y="2822"/>
                  </a:cubicBezTo>
                  <a:cubicBezTo>
                    <a:pt x="119" y="2858"/>
                    <a:pt x="72" y="2882"/>
                    <a:pt x="0" y="2965"/>
                  </a:cubicBezTo>
                  <a:cubicBezTo>
                    <a:pt x="12" y="2846"/>
                    <a:pt x="0" y="2775"/>
                    <a:pt x="12" y="2751"/>
                  </a:cubicBezTo>
                  <a:cubicBezTo>
                    <a:pt x="512" y="1905"/>
                    <a:pt x="1012" y="1060"/>
                    <a:pt x="1524" y="227"/>
                  </a:cubicBezTo>
                  <a:cubicBezTo>
                    <a:pt x="1596" y="119"/>
                    <a:pt x="1727" y="72"/>
                    <a:pt x="1822" y="0"/>
                  </a:cubicBezTo>
                  <a:cubicBezTo>
                    <a:pt x="1834" y="12"/>
                    <a:pt x="1822" y="0"/>
                    <a:pt x="182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5" name="Google Shape;3975;p61"/>
            <p:cNvSpPr/>
            <p:nvPr/>
          </p:nvSpPr>
          <p:spPr>
            <a:xfrm>
              <a:off x="2753600" y="3164200"/>
              <a:ext cx="19375" cy="81600"/>
            </a:xfrm>
            <a:custGeom>
              <a:rect b="b" l="l" r="r" t="t"/>
              <a:pathLst>
                <a:path extrusionOk="0" h="3264" w="775">
                  <a:moveTo>
                    <a:pt x="1" y="3239"/>
                  </a:moveTo>
                  <a:cubicBezTo>
                    <a:pt x="227" y="2168"/>
                    <a:pt x="441" y="1072"/>
                    <a:pt x="656" y="1"/>
                  </a:cubicBezTo>
                  <a:cubicBezTo>
                    <a:pt x="703" y="25"/>
                    <a:pt x="739" y="25"/>
                    <a:pt x="775" y="37"/>
                  </a:cubicBezTo>
                  <a:cubicBezTo>
                    <a:pt x="572" y="1108"/>
                    <a:pt x="358" y="2180"/>
                    <a:pt x="156" y="3263"/>
                  </a:cubicBezTo>
                  <a:cubicBezTo>
                    <a:pt x="108" y="3251"/>
                    <a:pt x="60" y="3239"/>
                    <a:pt x="1" y="323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6" name="Google Shape;3976;p61"/>
            <p:cNvSpPr/>
            <p:nvPr/>
          </p:nvSpPr>
          <p:spPr>
            <a:xfrm>
              <a:off x="2714325" y="3173725"/>
              <a:ext cx="16100" cy="72375"/>
            </a:xfrm>
            <a:custGeom>
              <a:rect b="b" l="l" r="r" t="t"/>
              <a:pathLst>
                <a:path extrusionOk="0" h="2895" w="644">
                  <a:moveTo>
                    <a:pt x="643" y="1"/>
                  </a:moveTo>
                  <a:cubicBezTo>
                    <a:pt x="429" y="965"/>
                    <a:pt x="203" y="1930"/>
                    <a:pt x="0" y="2894"/>
                  </a:cubicBezTo>
                  <a:cubicBezTo>
                    <a:pt x="60" y="1906"/>
                    <a:pt x="203" y="918"/>
                    <a:pt x="64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7" name="Google Shape;3977;p61"/>
            <p:cNvSpPr/>
            <p:nvPr/>
          </p:nvSpPr>
          <p:spPr>
            <a:xfrm>
              <a:off x="2744075" y="3177600"/>
              <a:ext cx="17000" cy="69675"/>
            </a:xfrm>
            <a:custGeom>
              <a:rect b="b" l="l" r="r" t="t"/>
              <a:pathLst>
                <a:path extrusionOk="0" h="2787" w="680">
                  <a:moveTo>
                    <a:pt x="679" y="36"/>
                  </a:moveTo>
                  <a:cubicBezTo>
                    <a:pt x="501" y="953"/>
                    <a:pt x="310" y="1870"/>
                    <a:pt x="132" y="2787"/>
                  </a:cubicBezTo>
                  <a:cubicBezTo>
                    <a:pt x="84" y="2775"/>
                    <a:pt x="48" y="2775"/>
                    <a:pt x="1" y="2763"/>
                  </a:cubicBezTo>
                  <a:cubicBezTo>
                    <a:pt x="191" y="1834"/>
                    <a:pt x="382" y="929"/>
                    <a:pt x="584" y="1"/>
                  </a:cubicBezTo>
                  <a:cubicBezTo>
                    <a:pt x="608" y="24"/>
                    <a:pt x="656" y="36"/>
                    <a:pt x="679" y="3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8" name="Google Shape;3978;p61"/>
            <p:cNvSpPr/>
            <p:nvPr/>
          </p:nvSpPr>
          <p:spPr>
            <a:xfrm>
              <a:off x="2738125" y="3169575"/>
              <a:ext cx="13425" cy="72650"/>
            </a:xfrm>
            <a:custGeom>
              <a:rect b="b" l="l" r="r" t="t"/>
              <a:pathLst>
                <a:path extrusionOk="0" h="2906" w="537">
                  <a:moveTo>
                    <a:pt x="1" y="2881"/>
                  </a:moveTo>
                  <a:cubicBezTo>
                    <a:pt x="143" y="1917"/>
                    <a:pt x="286" y="965"/>
                    <a:pt x="429" y="0"/>
                  </a:cubicBezTo>
                  <a:cubicBezTo>
                    <a:pt x="465" y="0"/>
                    <a:pt x="501" y="12"/>
                    <a:pt x="536" y="12"/>
                  </a:cubicBezTo>
                  <a:cubicBezTo>
                    <a:pt x="405" y="976"/>
                    <a:pt x="251" y="1953"/>
                    <a:pt x="120" y="2905"/>
                  </a:cubicBezTo>
                  <a:cubicBezTo>
                    <a:pt x="84" y="2893"/>
                    <a:pt x="48" y="2881"/>
                    <a:pt x="1" y="288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9" name="Google Shape;3979;p61"/>
            <p:cNvSpPr/>
            <p:nvPr/>
          </p:nvSpPr>
          <p:spPr>
            <a:xfrm>
              <a:off x="2764925" y="3181775"/>
              <a:ext cx="13400" cy="55375"/>
            </a:xfrm>
            <a:custGeom>
              <a:rect b="b" l="l" r="r" t="t"/>
              <a:pathLst>
                <a:path extrusionOk="0" h="2215" w="536">
                  <a:moveTo>
                    <a:pt x="0" y="2203"/>
                  </a:moveTo>
                  <a:cubicBezTo>
                    <a:pt x="131" y="1477"/>
                    <a:pt x="286" y="727"/>
                    <a:pt x="417" y="0"/>
                  </a:cubicBezTo>
                  <a:cubicBezTo>
                    <a:pt x="465" y="12"/>
                    <a:pt x="488" y="12"/>
                    <a:pt x="536" y="12"/>
                  </a:cubicBezTo>
                  <a:cubicBezTo>
                    <a:pt x="405" y="750"/>
                    <a:pt x="262" y="1489"/>
                    <a:pt x="143" y="2215"/>
                  </a:cubicBezTo>
                  <a:cubicBezTo>
                    <a:pt x="84" y="2215"/>
                    <a:pt x="48" y="2215"/>
                    <a:pt x="0" y="22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0" name="Google Shape;3980;p61"/>
            <p:cNvSpPr/>
            <p:nvPr/>
          </p:nvSpPr>
          <p:spPr>
            <a:xfrm>
              <a:off x="2780100" y="3185050"/>
              <a:ext cx="17275" cy="61625"/>
            </a:xfrm>
            <a:custGeom>
              <a:rect b="b" l="l" r="r" t="t"/>
              <a:pathLst>
                <a:path extrusionOk="0" h="2465" w="691">
                  <a:moveTo>
                    <a:pt x="0" y="2429"/>
                  </a:moveTo>
                  <a:cubicBezTo>
                    <a:pt x="191" y="1631"/>
                    <a:pt x="405" y="822"/>
                    <a:pt x="596" y="0"/>
                  </a:cubicBezTo>
                  <a:cubicBezTo>
                    <a:pt x="631" y="0"/>
                    <a:pt x="655" y="24"/>
                    <a:pt x="691" y="36"/>
                  </a:cubicBezTo>
                  <a:cubicBezTo>
                    <a:pt x="489" y="834"/>
                    <a:pt x="298" y="1655"/>
                    <a:pt x="108" y="2465"/>
                  </a:cubicBezTo>
                  <a:cubicBezTo>
                    <a:pt x="72" y="2441"/>
                    <a:pt x="48" y="2429"/>
                    <a:pt x="0" y="242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1" name="Google Shape;3981;p61"/>
            <p:cNvSpPr/>
            <p:nvPr/>
          </p:nvSpPr>
          <p:spPr>
            <a:xfrm>
              <a:off x="2773550" y="3191000"/>
              <a:ext cx="11925" cy="50325"/>
            </a:xfrm>
            <a:custGeom>
              <a:rect b="b" l="l" r="r" t="t"/>
              <a:pathLst>
                <a:path extrusionOk="0" h="2013" w="477">
                  <a:moveTo>
                    <a:pt x="477" y="24"/>
                  </a:moveTo>
                  <a:cubicBezTo>
                    <a:pt x="334" y="691"/>
                    <a:pt x="203" y="1358"/>
                    <a:pt x="72" y="2013"/>
                  </a:cubicBezTo>
                  <a:cubicBezTo>
                    <a:pt x="36" y="2013"/>
                    <a:pt x="24" y="2001"/>
                    <a:pt x="0" y="2001"/>
                  </a:cubicBezTo>
                  <a:cubicBezTo>
                    <a:pt x="131" y="1334"/>
                    <a:pt x="274" y="679"/>
                    <a:pt x="417" y="0"/>
                  </a:cubicBezTo>
                  <a:cubicBezTo>
                    <a:pt x="429" y="0"/>
                    <a:pt x="441" y="0"/>
                    <a:pt x="477" y="2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2" name="Google Shape;3982;p61"/>
            <p:cNvSpPr/>
            <p:nvPr/>
          </p:nvSpPr>
          <p:spPr>
            <a:xfrm>
              <a:off x="1950525" y="2387325"/>
              <a:ext cx="87250" cy="56275"/>
            </a:xfrm>
            <a:custGeom>
              <a:rect b="b" l="l" r="r" t="t"/>
              <a:pathLst>
                <a:path extrusionOk="0" h="2251" w="3490">
                  <a:moveTo>
                    <a:pt x="1" y="1"/>
                  </a:moveTo>
                  <a:cubicBezTo>
                    <a:pt x="1156" y="739"/>
                    <a:pt x="2299" y="1465"/>
                    <a:pt x="3489" y="2227"/>
                  </a:cubicBezTo>
                  <a:cubicBezTo>
                    <a:pt x="3108" y="2251"/>
                    <a:pt x="298" y="465"/>
                    <a:pt x="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3" name="Google Shape;3983;p61"/>
            <p:cNvSpPr/>
            <p:nvPr/>
          </p:nvSpPr>
          <p:spPr>
            <a:xfrm>
              <a:off x="1887125" y="2357275"/>
              <a:ext cx="89025" cy="56875"/>
            </a:xfrm>
            <a:custGeom>
              <a:rect b="b" l="l" r="r" t="t"/>
              <a:pathLst>
                <a:path extrusionOk="0" h="2275" w="3561">
                  <a:moveTo>
                    <a:pt x="36" y="0"/>
                  </a:moveTo>
                  <a:cubicBezTo>
                    <a:pt x="346" y="191"/>
                    <a:pt x="655" y="405"/>
                    <a:pt x="965" y="595"/>
                  </a:cubicBezTo>
                  <a:cubicBezTo>
                    <a:pt x="1763" y="1084"/>
                    <a:pt x="2537" y="1584"/>
                    <a:pt x="3322" y="2072"/>
                  </a:cubicBezTo>
                  <a:cubicBezTo>
                    <a:pt x="3406" y="2131"/>
                    <a:pt x="3501" y="2191"/>
                    <a:pt x="3561" y="2274"/>
                  </a:cubicBezTo>
                  <a:cubicBezTo>
                    <a:pt x="2310" y="1631"/>
                    <a:pt x="1120" y="881"/>
                    <a:pt x="1" y="2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4" name="Google Shape;3984;p61"/>
            <p:cNvSpPr/>
            <p:nvPr/>
          </p:nvSpPr>
          <p:spPr>
            <a:xfrm>
              <a:off x="1968975" y="2362025"/>
              <a:ext cx="47650" cy="30675"/>
            </a:xfrm>
            <a:custGeom>
              <a:rect b="b" l="l" r="r" t="t"/>
              <a:pathLst>
                <a:path extrusionOk="0" h="1227" w="1906">
                  <a:moveTo>
                    <a:pt x="1834" y="1227"/>
                  </a:moveTo>
                  <a:lnTo>
                    <a:pt x="1" y="108"/>
                  </a:lnTo>
                  <a:cubicBezTo>
                    <a:pt x="13" y="84"/>
                    <a:pt x="48" y="48"/>
                    <a:pt x="60" y="1"/>
                  </a:cubicBezTo>
                  <a:cubicBezTo>
                    <a:pt x="668" y="382"/>
                    <a:pt x="1275" y="739"/>
                    <a:pt x="1906" y="1108"/>
                  </a:cubicBezTo>
                  <a:cubicBezTo>
                    <a:pt x="1882" y="1155"/>
                    <a:pt x="1858" y="1179"/>
                    <a:pt x="1834" y="122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5" name="Google Shape;3985;p61"/>
            <p:cNvSpPr/>
            <p:nvPr/>
          </p:nvSpPr>
          <p:spPr>
            <a:xfrm>
              <a:off x="1960050" y="2385550"/>
              <a:ext cx="46750" cy="30075"/>
            </a:xfrm>
            <a:custGeom>
              <a:rect b="b" l="l" r="r" t="t"/>
              <a:pathLst>
                <a:path extrusionOk="0" h="1203" w="1870">
                  <a:moveTo>
                    <a:pt x="1799" y="1203"/>
                  </a:moveTo>
                  <a:cubicBezTo>
                    <a:pt x="1203" y="834"/>
                    <a:pt x="596" y="476"/>
                    <a:pt x="1" y="107"/>
                  </a:cubicBezTo>
                  <a:cubicBezTo>
                    <a:pt x="13" y="72"/>
                    <a:pt x="48" y="48"/>
                    <a:pt x="60" y="0"/>
                  </a:cubicBezTo>
                  <a:cubicBezTo>
                    <a:pt x="667" y="369"/>
                    <a:pt x="1263" y="750"/>
                    <a:pt x="1870" y="1107"/>
                  </a:cubicBezTo>
                  <a:cubicBezTo>
                    <a:pt x="1846" y="1143"/>
                    <a:pt x="1822" y="1179"/>
                    <a:pt x="1799" y="12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6" name="Google Shape;3986;p61"/>
            <p:cNvSpPr/>
            <p:nvPr/>
          </p:nvSpPr>
          <p:spPr>
            <a:xfrm>
              <a:off x="2004100" y="2356675"/>
              <a:ext cx="30700" cy="20250"/>
            </a:xfrm>
            <a:custGeom>
              <a:rect b="b" l="l" r="r" t="t"/>
              <a:pathLst>
                <a:path extrusionOk="0" h="810" w="1228">
                  <a:moveTo>
                    <a:pt x="1144" y="810"/>
                  </a:moveTo>
                  <a:cubicBezTo>
                    <a:pt x="751" y="596"/>
                    <a:pt x="382" y="369"/>
                    <a:pt x="1" y="143"/>
                  </a:cubicBezTo>
                  <a:cubicBezTo>
                    <a:pt x="25" y="96"/>
                    <a:pt x="60" y="36"/>
                    <a:pt x="84" y="0"/>
                  </a:cubicBezTo>
                  <a:cubicBezTo>
                    <a:pt x="477" y="215"/>
                    <a:pt x="858" y="441"/>
                    <a:pt x="1227" y="655"/>
                  </a:cubicBezTo>
                  <a:cubicBezTo>
                    <a:pt x="1203" y="715"/>
                    <a:pt x="1168" y="750"/>
                    <a:pt x="1144" y="81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7" name="Google Shape;3987;p61"/>
            <p:cNvSpPr/>
            <p:nvPr/>
          </p:nvSpPr>
          <p:spPr>
            <a:xfrm>
              <a:off x="2031500" y="2411725"/>
              <a:ext cx="37525" cy="24150"/>
            </a:xfrm>
            <a:custGeom>
              <a:rect b="b" l="l" r="r" t="t"/>
              <a:pathLst>
                <a:path extrusionOk="0" h="966" w="1501">
                  <a:moveTo>
                    <a:pt x="72" y="1"/>
                  </a:moveTo>
                  <a:lnTo>
                    <a:pt x="1500" y="846"/>
                  </a:lnTo>
                  <a:cubicBezTo>
                    <a:pt x="1477" y="894"/>
                    <a:pt x="1465" y="918"/>
                    <a:pt x="1429" y="965"/>
                  </a:cubicBezTo>
                  <a:cubicBezTo>
                    <a:pt x="953" y="680"/>
                    <a:pt x="476" y="382"/>
                    <a:pt x="0" y="96"/>
                  </a:cubicBezTo>
                  <a:cubicBezTo>
                    <a:pt x="12" y="60"/>
                    <a:pt x="48" y="25"/>
                    <a:pt x="7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8" name="Google Shape;3988;p61"/>
            <p:cNvSpPr/>
            <p:nvPr/>
          </p:nvSpPr>
          <p:spPr>
            <a:xfrm>
              <a:off x="1892775" y="2372450"/>
              <a:ext cx="34850" cy="22950"/>
            </a:xfrm>
            <a:custGeom>
              <a:rect b="b" l="l" r="r" t="t"/>
              <a:pathLst>
                <a:path extrusionOk="0" h="918" w="1394">
                  <a:moveTo>
                    <a:pt x="60" y="0"/>
                  </a:moveTo>
                  <a:cubicBezTo>
                    <a:pt x="501" y="274"/>
                    <a:pt x="953" y="560"/>
                    <a:pt x="1394" y="822"/>
                  </a:cubicBezTo>
                  <a:cubicBezTo>
                    <a:pt x="1382" y="858"/>
                    <a:pt x="1358" y="881"/>
                    <a:pt x="1334" y="917"/>
                  </a:cubicBezTo>
                  <a:cubicBezTo>
                    <a:pt x="894" y="631"/>
                    <a:pt x="441" y="357"/>
                    <a:pt x="1" y="84"/>
                  </a:cubicBezTo>
                  <a:cubicBezTo>
                    <a:pt x="13" y="60"/>
                    <a:pt x="25" y="36"/>
                    <a:pt x="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9" name="Google Shape;3989;p61"/>
            <p:cNvSpPr/>
            <p:nvPr/>
          </p:nvSpPr>
          <p:spPr>
            <a:xfrm>
              <a:off x="2026425" y="2453400"/>
              <a:ext cx="34250" cy="21750"/>
            </a:xfrm>
            <a:custGeom>
              <a:rect b="b" l="l" r="r" t="t"/>
              <a:pathLst>
                <a:path extrusionOk="0" h="870" w="1370">
                  <a:moveTo>
                    <a:pt x="1322" y="870"/>
                  </a:moveTo>
                  <a:cubicBezTo>
                    <a:pt x="870" y="608"/>
                    <a:pt x="441" y="334"/>
                    <a:pt x="1" y="72"/>
                  </a:cubicBezTo>
                  <a:cubicBezTo>
                    <a:pt x="13" y="37"/>
                    <a:pt x="25" y="13"/>
                    <a:pt x="36" y="1"/>
                  </a:cubicBezTo>
                  <a:cubicBezTo>
                    <a:pt x="489" y="263"/>
                    <a:pt x="918" y="537"/>
                    <a:pt x="1370" y="787"/>
                  </a:cubicBezTo>
                  <a:cubicBezTo>
                    <a:pt x="1370" y="810"/>
                    <a:pt x="1334" y="846"/>
                    <a:pt x="1322" y="87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0" name="Google Shape;3990;p61"/>
            <p:cNvSpPr/>
            <p:nvPr/>
          </p:nvSpPr>
          <p:spPr>
            <a:xfrm>
              <a:off x="1980900" y="2428700"/>
              <a:ext cx="28600" cy="19075"/>
            </a:xfrm>
            <a:custGeom>
              <a:rect b="b" l="l" r="r" t="t"/>
              <a:pathLst>
                <a:path extrusionOk="0" h="763" w="1144">
                  <a:moveTo>
                    <a:pt x="60" y="1"/>
                  </a:moveTo>
                  <a:cubicBezTo>
                    <a:pt x="417" y="227"/>
                    <a:pt x="786" y="453"/>
                    <a:pt x="1143" y="667"/>
                  </a:cubicBezTo>
                  <a:cubicBezTo>
                    <a:pt x="1131" y="703"/>
                    <a:pt x="1107" y="727"/>
                    <a:pt x="1084" y="763"/>
                  </a:cubicBezTo>
                  <a:cubicBezTo>
                    <a:pt x="726" y="536"/>
                    <a:pt x="357" y="310"/>
                    <a:pt x="0" y="96"/>
                  </a:cubicBezTo>
                  <a:cubicBezTo>
                    <a:pt x="36" y="60"/>
                    <a:pt x="48" y="36"/>
                    <a:pt x="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1" name="Google Shape;3991;p61"/>
            <p:cNvSpPr/>
            <p:nvPr/>
          </p:nvSpPr>
          <p:spPr>
            <a:xfrm>
              <a:off x="2585125" y="3107650"/>
              <a:ext cx="20875" cy="54500"/>
            </a:xfrm>
            <a:custGeom>
              <a:rect b="b" l="l" r="r" t="t"/>
              <a:pathLst>
                <a:path extrusionOk="0" h="2180" w="835">
                  <a:moveTo>
                    <a:pt x="1" y="2132"/>
                  </a:moveTo>
                  <a:cubicBezTo>
                    <a:pt x="239" y="1418"/>
                    <a:pt x="489" y="703"/>
                    <a:pt x="727" y="1"/>
                  </a:cubicBezTo>
                  <a:cubicBezTo>
                    <a:pt x="763" y="24"/>
                    <a:pt x="799" y="36"/>
                    <a:pt x="834" y="36"/>
                  </a:cubicBezTo>
                  <a:lnTo>
                    <a:pt x="120" y="2180"/>
                  </a:lnTo>
                  <a:cubicBezTo>
                    <a:pt x="72" y="2168"/>
                    <a:pt x="48" y="2144"/>
                    <a:pt x="1" y="213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2" name="Google Shape;3992;p61"/>
            <p:cNvSpPr/>
            <p:nvPr/>
          </p:nvSpPr>
          <p:spPr>
            <a:xfrm>
              <a:off x="2675625" y="3202000"/>
              <a:ext cx="13700" cy="62550"/>
            </a:xfrm>
            <a:custGeom>
              <a:rect b="b" l="l" r="r" t="t"/>
              <a:pathLst>
                <a:path extrusionOk="0" h="2502" w="548">
                  <a:moveTo>
                    <a:pt x="0" y="2454"/>
                  </a:moveTo>
                  <a:lnTo>
                    <a:pt x="405" y="1"/>
                  </a:lnTo>
                  <a:cubicBezTo>
                    <a:pt x="441" y="13"/>
                    <a:pt x="488" y="13"/>
                    <a:pt x="548" y="25"/>
                  </a:cubicBezTo>
                  <a:cubicBezTo>
                    <a:pt x="417" y="846"/>
                    <a:pt x="286" y="1668"/>
                    <a:pt x="143" y="2501"/>
                  </a:cubicBezTo>
                  <a:cubicBezTo>
                    <a:pt x="107" y="2477"/>
                    <a:pt x="60" y="2466"/>
                    <a:pt x="0" y="245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3" name="Google Shape;3993;p61"/>
            <p:cNvSpPr/>
            <p:nvPr/>
          </p:nvSpPr>
          <p:spPr>
            <a:xfrm>
              <a:off x="2668175" y="3203800"/>
              <a:ext cx="10450" cy="55375"/>
            </a:xfrm>
            <a:custGeom>
              <a:rect b="b" l="l" r="r" t="t"/>
              <a:pathLst>
                <a:path extrusionOk="0" h="2215" w="418">
                  <a:moveTo>
                    <a:pt x="1" y="2203"/>
                  </a:moveTo>
                  <a:cubicBezTo>
                    <a:pt x="108" y="1477"/>
                    <a:pt x="191" y="727"/>
                    <a:pt x="298" y="0"/>
                  </a:cubicBezTo>
                  <a:cubicBezTo>
                    <a:pt x="346" y="0"/>
                    <a:pt x="370" y="12"/>
                    <a:pt x="417" y="12"/>
                  </a:cubicBezTo>
                  <a:cubicBezTo>
                    <a:pt x="322" y="739"/>
                    <a:pt x="227" y="1489"/>
                    <a:pt x="132" y="2215"/>
                  </a:cubicBezTo>
                  <a:cubicBezTo>
                    <a:pt x="96" y="2215"/>
                    <a:pt x="48" y="2203"/>
                    <a:pt x="1" y="22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4" name="Google Shape;3994;p61"/>
            <p:cNvSpPr/>
            <p:nvPr/>
          </p:nvSpPr>
          <p:spPr>
            <a:xfrm>
              <a:off x="2720875" y="3087700"/>
              <a:ext cx="17875" cy="39025"/>
            </a:xfrm>
            <a:custGeom>
              <a:rect b="b" l="l" r="r" t="t"/>
              <a:pathLst>
                <a:path extrusionOk="0" h="1561" w="715">
                  <a:moveTo>
                    <a:pt x="714" y="60"/>
                  </a:moveTo>
                  <a:cubicBezTo>
                    <a:pt x="512" y="561"/>
                    <a:pt x="298" y="1061"/>
                    <a:pt x="107" y="1561"/>
                  </a:cubicBezTo>
                  <a:cubicBezTo>
                    <a:pt x="83" y="1549"/>
                    <a:pt x="36" y="1537"/>
                    <a:pt x="0" y="1513"/>
                  </a:cubicBezTo>
                  <a:lnTo>
                    <a:pt x="583" y="1"/>
                  </a:lnTo>
                  <a:cubicBezTo>
                    <a:pt x="631" y="13"/>
                    <a:pt x="679" y="49"/>
                    <a:pt x="714" y="6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5" name="Google Shape;3995;p61"/>
            <p:cNvSpPr/>
            <p:nvPr/>
          </p:nvSpPr>
          <p:spPr>
            <a:xfrm>
              <a:off x="2864925" y="3043650"/>
              <a:ext cx="52125" cy="19675"/>
            </a:xfrm>
            <a:custGeom>
              <a:rect b="b" l="l" r="r" t="t"/>
              <a:pathLst>
                <a:path extrusionOk="0" h="787" w="2085">
                  <a:moveTo>
                    <a:pt x="48" y="1"/>
                  </a:moveTo>
                  <a:cubicBezTo>
                    <a:pt x="727" y="227"/>
                    <a:pt x="1406" y="453"/>
                    <a:pt x="2084" y="656"/>
                  </a:cubicBezTo>
                  <a:lnTo>
                    <a:pt x="2037" y="787"/>
                  </a:lnTo>
                  <a:cubicBezTo>
                    <a:pt x="1358" y="584"/>
                    <a:pt x="667" y="358"/>
                    <a:pt x="1" y="156"/>
                  </a:cubicBezTo>
                  <a:cubicBezTo>
                    <a:pt x="13" y="96"/>
                    <a:pt x="36" y="48"/>
                    <a:pt x="4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6" name="Google Shape;3996;p61"/>
            <p:cNvSpPr/>
            <p:nvPr/>
          </p:nvSpPr>
          <p:spPr>
            <a:xfrm>
              <a:off x="2651800" y="3135050"/>
              <a:ext cx="19675" cy="50625"/>
            </a:xfrm>
            <a:custGeom>
              <a:rect b="b" l="l" r="r" t="t"/>
              <a:pathLst>
                <a:path extrusionOk="0" h="2025" w="787">
                  <a:moveTo>
                    <a:pt x="787" y="24"/>
                  </a:moveTo>
                  <a:cubicBezTo>
                    <a:pt x="548" y="691"/>
                    <a:pt x="322" y="1345"/>
                    <a:pt x="84" y="2024"/>
                  </a:cubicBezTo>
                  <a:cubicBezTo>
                    <a:pt x="60" y="2000"/>
                    <a:pt x="25" y="2000"/>
                    <a:pt x="1" y="1988"/>
                  </a:cubicBezTo>
                  <a:cubicBezTo>
                    <a:pt x="215" y="1322"/>
                    <a:pt x="453" y="655"/>
                    <a:pt x="679" y="0"/>
                  </a:cubicBezTo>
                  <a:cubicBezTo>
                    <a:pt x="715" y="0"/>
                    <a:pt x="751" y="12"/>
                    <a:pt x="787" y="2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7" name="Google Shape;3997;p61"/>
            <p:cNvSpPr/>
            <p:nvPr/>
          </p:nvSpPr>
          <p:spPr>
            <a:xfrm>
              <a:off x="2641975" y="3123425"/>
              <a:ext cx="19975" cy="53600"/>
            </a:xfrm>
            <a:custGeom>
              <a:rect b="b" l="l" r="r" t="t"/>
              <a:pathLst>
                <a:path extrusionOk="0" h="2144" w="799">
                  <a:moveTo>
                    <a:pt x="799" y="25"/>
                  </a:moveTo>
                  <a:cubicBezTo>
                    <a:pt x="549" y="727"/>
                    <a:pt x="334" y="1429"/>
                    <a:pt x="96" y="2144"/>
                  </a:cubicBezTo>
                  <a:cubicBezTo>
                    <a:pt x="60" y="2132"/>
                    <a:pt x="37" y="2132"/>
                    <a:pt x="1" y="2108"/>
                  </a:cubicBezTo>
                  <a:cubicBezTo>
                    <a:pt x="239" y="1418"/>
                    <a:pt x="465" y="715"/>
                    <a:pt x="703" y="1"/>
                  </a:cubicBezTo>
                  <a:cubicBezTo>
                    <a:pt x="715" y="13"/>
                    <a:pt x="751" y="13"/>
                    <a:pt x="799" y="25"/>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8" name="Google Shape;3998;p61"/>
            <p:cNvSpPr/>
            <p:nvPr/>
          </p:nvSpPr>
          <p:spPr>
            <a:xfrm>
              <a:off x="2649425" y="3124925"/>
              <a:ext cx="19975" cy="45250"/>
            </a:xfrm>
            <a:custGeom>
              <a:rect b="b" l="l" r="r" t="t"/>
              <a:pathLst>
                <a:path extrusionOk="0" h="1810" w="799">
                  <a:moveTo>
                    <a:pt x="1" y="1786"/>
                  </a:moveTo>
                  <a:cubicBezTo>
                    <a:pt x="239" y="1191"/>
                    <a:pt x="465" y="596"/>
                    <a:pt x="703" y="0"/>
                  </a:cubicBezTo>
                  <a:cubicBezTo>
                    <a:pt x="739" y="12"/>
                    <a:pt x="763" y="24"/>
                    <a:pt x="798" y="24"/>
                  </a:cubicBezTo>
                  <a:cubicBezTo>
                    <a:pt x="572" y="619"/>
                    <a:pt x="334" y="1215"/>
                    <a:pt x="108" y="1810"/>
                  </a:cubicBezTo>
                  <a:cubicBezTo>
                    <a:pt x="84" y="1810"/>
                    <a:pt x="48" y="1798"/>
                    <a:pt x="1" y="1786"/>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9" name="Google Shape;3999;p61"/>
            <p:cNvSpPr/>
            <p:nvPr/>
          </p:nvSpPr>
          <p:spPr>
            <a:xfrm>
              <a:off x="2656575" y="3144575"/>
              <a:ext cx="18775" cy="44375"/>
            </a:xfrm>
            <a:custGeom>
              <a:rect b="b" l="l" r="r" t="t"/>
              <a:pathLst>
                <a:path extrusionOk="0" h="1775" w="751">
                  <a:moveTo>
                    <a:pt x="750" y="48"/>
                  </a:moveTo>
                  <a:cubicBezTo>
                    <a:pt x="524" y="619"/>
                    <a:pt x="310" y="1203"/>
                    <a:pt x="96" y="1774"/>
                  </a:cubicBezTo>
                  <a:cubicBezTo>
                    <a:pt x="60" y="1762"/>
                    <a:pt x="36" y="1738"/>
                    <a:pt x="0" y="1738"/>
                  </a:cubicBezTo>
                  <a:lnTo>
                    <a:pt x="667" y="0"/>
                  </a:lnTo>
                  <a:cubicBezTo>
                    <a:pt x="703" y="12"/>
                    <a:pt x="727" y="24"/>
                    <a:pt x="750" y="48"/>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00" name="Google Shape;4000;p61"/>
          <p:cNvSpPr txBox="1"/>
          <p:nvPr>
            <p:ph type="title"/>
          </p:nvPr>
        </p:nvSpPr>
        <p:spPr>
          <a:xfrm>
            <a:off x="713225" y="2671646"/>
            <a:ext cx="3792900" cy="625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Analysis</a:t>
            </a:r>
            <a:endParaRPr/>
          </a:p>
        </p:txBody>
      </p:sp>
      <p:sp>
        <p:nvSpPr>
          <p:cNvPr id="4001" name="Google Shape;4001;p61"/>
          <p:cNvSpPr txBox="1"/>
          <p:nvPr>
            <p:ph idx="2" type="title"/>
          </p:nvPr>
        </p:nvSpPr>
        <p:spPr>
          <a:xfrm>
            <a:off x="713225" y="1329725"/>
            <a:ext cx="3792900" cy="117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04</a:t>
            </a:r>
            <a:endParaRPr/>
          </a:p>
        </p:txBody>
      </p:sp>
      <p:grpSp>
        <p:nvGrpSpPr>
          <p:cNvPr id="4002" name="Google Shape;4002;p61"/>
          <p:cNvGrpSpPr/>
          <p:nvPr/>
        </p:nvGrpSpPr>
        <p:grpSpPr>
          <a:xfrm flipH="1">
            <a:off x="4277515" y="945096"/>
            <a:ext cx="3924626" cy="3371053"/>
            <a:chOff x="1774025" y="1561325"/>
            <a:chExt cx="2297925" cy="1973800"/>
          </a:xfrm>
        </p:grpSpPr>
        <p:sp>
          <p:nvSpPr>
            <p:cNvPr id="4003" name="Google Shape;4003;p61"/>
            <p:cNvSpPr/>
            <p:nvPr/>
          </p:nvSpPr>
          <p:spPr>
            <a:xfrm>
              <a:off x="1774025" y="1711350"/>
              <a:ext cx="2297925" cy="1654700"/>
            </a:xfrm>
            <a:custGeom>
              <a:rect b="b" l="l" r="r" t="t"/>
              <a:pathLst>
                <a:path extrusionOk="0" h="66188" w="91917">
                  <a:moveTo>
                    <a:pt x="4775" y="39410"/>
                  </a:moveTo>
                  <a:cubicBezTo>
                    <a:pt x="4084" y="38529"/>
                    <a:pt x="3453" y="37731"/>
                    <a:pt x="2798" y="36922"/>
                  </a:cubicBezTo>
                  <a:cubicBezTo>
                    <a:pt x="2691" y="36803"/>
                    <a:pt x="2512" y="36743"/>
                    <a:pt x="2393" y="36624"/>
                  </a:cubicBezTo>
                  <a:cubicBezTo>
                    <a:pt x="2298" y="36505"/>
                    <a:pt x="2191" y="36350"/>
                    <a:pt x="2191" y="36207"/>
                  </a:cubicBezTo>
                  <a:cubicBezTo>
                    <a:pt x="2179" y="35838"/>
                    <a:pt x="2203" y="35469"/>
                    <a:pt x="2251" y="35100"/>
                  </a:cubicBezTo>
                  <a:cubicBezTo>
                    <a:pt x="2274" y="34779"/>
                    <a:pt x="2251" y="34529"/>
                    <a:pt x="2012" y="34302"/>
                  </a:cubicBezTo>
                  <a:cubicBezTo>
                    <a:pt x="1953" y="34267"/>
                    <a:pt x="1917" y="34160"/>
                    <a:pt x="1893" y="34100"/>
                  </a:cubicBezTo>
                  <a:lnTo>
                    <a:pt x="1965" y="34029"/>
                  </a:lnTo>
                  <a:cubicBezTo>
                    <a:pt x="2072" y="34088"/>
                    <a:pt x="2167" y="34148"/>
                    <a:pt x="2310" y="34219"/>
                  </a:cubicBezTo>
                  <a:cubicBezTo>
                    <a:pt x="2405" y="33290"/>
                    <a:pt x="2501" y="32374"/>
                    <a:pt x="2620" y="31362"/>
                  </a:cubicBezTo>
                  <a:cubicBezTo>
                    <a:pt x="2453" y="31290"/>
                    <a:pt x="2155" y="31231"/>
                    <a:pt x="1953" y="31052"/>
                  </a:cubicBezTo>
                  <a:cubicBezTo>
                    <a:pt x="1786" y="30909"/>
                    <a:pt x="1620" y="30647"/>
                    <a:pt x="1655" y="30469"/>
                  </a:cubicBezTo>
                  <a:cubicBezTo>
                    <a:pt x="1834" y="29171"/>
                    <a:pt x="2072" y="27873"/>
                    <a:pt x="2274" y="26599"/>
                  </a:cubicBezTo>
                  <a:cubicBezTo>
                    <a:pt x="2310" y="26432"/>
                    <a:pt x="2274" y="26242"/>
                    <a:pt x="2358" y="26087"/>
                  </a:cubicBezTo>
                  <a:cubicBezTo>
                    <a:pt x="2429" y="25944"/>
                    <a:pt x="2560" y="25766"/>
                    <a:pt x="2703" y="25718"/>
                  </a:cubicBezTo>
                  <a:cubicBezTo>
                    <a:pt x="3560" y="25432"/>
                    <a:pt x="4406" y="25170"/>
                    <a:pt x="5263" y="24932"/>
                  </a:cubicBezTo>
                  <a:cubicBezTo>
                    <a:pt x="6549" y="24575"/>
                    <a:pt x="7823" y="24265"/>
                    <a:pt x="9109" y="23932"/>
                  </a:cubicBezTo>
                  <a:cubicBezTo>
                    <a:pt x="9156" y="23920"/>
                    <a:pt x="9180" y="23884"/>
                    <a:pt x="9228" y="23873"/>
                  </a:cubicBezTo>
                  <a:cubicBezTo>
                    <a:pt x="8751" y="23087"/>
                    <a:pt x="8275" y="22301"/>
                    <a:pt x="7787" y="21527"/>
                  </a:cubicBezTo>
                  <a:cubicBezTo>
                    <a:pt x="7727" y="21432"/>
                    <a:pt x="7608" y="21372"/>
                    <a:pt x="7501" y="21325"/>
                  </a:cubicBezTo>
                  <a:cubicBezTo>
                    <a:pt x="6882" y="21063"/>
                    <a:pt x="6227" y="20825"/>
                    <a:pt x="5608" y="20527"/>
                  </a:cubicBezTo>
                  <a:cubicBezTo>
                    <a:pt x="5168" y="20313"/>
                    <a:pt x="4751" y="20051"/>
                    <a:pt x="4358" y="19753"/>
                  </a:cubicBezTo>
                  <a:cubicBezTo>
                    <a:pt x="4179" y="19622"/>
                    <a:pt x="4036" y="19348"/>
                    <a:pt x="3989" y="19110"/>
                  </a:cubicBezTo>
                  <a:cubicBezTo>
                    <a:pt x="3679" y="17836"/>
                    <a:pt x="3644" y="16538"/>
                    <a:pt x="3846" y="15241"/>
                  </a:cubicBezTo>
                  <a:cubicBezTo>
                    <a:pt x="3929" y="14562"/>
                    <a:pt x="4322" y="14002"/>
                    <a:pt x="4834" y="13574"/>
                  </a:cubicBezTo>
                  <a:cubicBezTo>
                    <a:pt x="4977" y="13455"/>
                    <a:pt x="5168" y="13395"/>
                    <a:pt x="5346" y="13347"/>
                  </a:cubicBezTo>
                  <a:cubicBezTo>
                    <a:pt x="8049" y="12597"/>
                    <a:pt x="10775" y="11859"/>
                    <a:pt x="13490" y="11085"/>
                  </a:cubicBezTo>
                  <a:cubicBezTo>
                    <a:pt x="16705" y="10169"/>
                    <a:pt x="19896" y="9216"/>
                    <a:pt x="23098" y="8252"/>
                  </a:cubicBezTo>
                  <a:cubicBezTo>
                    <a:pt x="27325" y="6978"/>
                    <a:pt x="31552" y="5668"/>
                    <a:pt x="35790" y="4406"/>
                  </a:cubicBezTo>
                  <a:cubicBezTo>
                    <a:pt x="38981" y="3453"/>
                    <a:pt x="42160" y="2537"/>
                    <a:pt x="45351" y="1608"/>
                  </a:cubicBezTo>
                  <a:cubicBezTo>
                    <a:pt x="46589" y="1251"/>
                    <a:pt x="47840" y="941"/>
                    <a:pt x="49090" y="596"/>
                  </a:cubicBezTo>
                  <a:cubicBezTo>
                    <a:pt x="49161" y="584"/>
                    <a:pt x="49233" y="548"/>
                    <a:pt x="49328" y="524"/>
                  </a:cubicBezTo>
                  <a:cubicBezTo>
                    <a:pt x="49828" y="346"/>
                    <a:pt x="50340" y="48"/>
                    <a:pt x="50852" y="36"/>
                  </a:cubicBezTo>
                  <a:cubicBezTo>
                    <a:pt x="51364" y="1"/>
                    <a:pt x="51900" y="239"/>
                    <a:pt x="52400" y="370"/>
                  </a:cubicBezTo>
                  <a:cubicBezTo>
                    <a:pt x="55602" y="1179"/>
                    <a:pt x="58793" y="2001"/>
                    <a:pt x="61984" y="2799"/>
                  </a:cubicBezTo>
                  <a:cubicBezTo>
                    <a:pt x="66485" y="3918"/>
                    <a:pt x="70962" y="5049"/>
                    <a:pt x="75474" y="6132"/>
                  </a:cubicBezTo>
                  <a:cubicBezTo>
                    <a:pt x="79070" y="7013"/>
                    <a:pt x="82701" y="7835"/>
                    <a:pt x="86321" y="8645"/>
                  </a:cubicBezTo>
                  <a:cubicBezTo>
                    <a:pt x="87368" y="8883"/>
                    <a:pt x="88416" y="9026"/>
                    <a:pt x="89464" y="9264"/>
                  </a:cubicBezTo>
                  <a:cubicBezTo>
                    <a:pt x="89892" y="9347"/>
                    <a:pt x="90309" y="9561"/>
                    <a:pt x="90714" y="9764"/>
                  </a:cubicBezTo>
                  <a:cubicBezTo>
                    <a:pt x="90845" y="9823"/>
                    <a:pt x="90952" y="10049"/>
                    <a:pt x="90952" y="10192"/>
                  </a:cubicBezTo>
                  <a:cubicBezTo>
                    <a:pt x="90952" y="10264"/>
                    <a:pt x="90714" y="10371"/>
                    <a:pt x="90559" y="10430"/>
                  </a:cubicBezTo>
                  <a:cubicBezTo>
                    <a:pt x="90012" y="10657"/>
                    <a:pt x="89452" y="10883"/>
                    <a:pt x="88880" y="11109"/>
                  </a:cubicBezTo>
                  <a:cubicBezTo>
                    <a:pt x="88833" y="11121"/>
                    <a:pt x="88809" y="11264"/>
                    <a:pt x="88821" y="11347"/>
                  </a:cubicBezTo>
                  <a:cubicBezTo>
                    <a:pt x="88892" y="12181"/>
                    <a:pt x="88999" y="13014"/>
                    <a:pt x="89071" y="13848"/>
                  </a:cubicBezTo>
                  <a:cubicBezTo>
                    <a:pt x="89095" y="14086"/>
                    <a:pt x="89166" y="14205"/>
                    <a:pt x="89392" y="14276"/>
                  </a:cubicBezTo>
                  <a:cubicBezTo>
                    <a:pt x="90000" y="14479"/>
                    <a:pt x="90595" y="14693"/>
                    <a:pt x="91190" y="14919"/>
                  </a:cubicBezTo>
                  <a:cubicBezTo>
                    <a:pt x="91369" y="14979"/>
                    <a:pt x="91547" y="15050"/>
                    <a:pt x="91678" y="15169"/>
                  </a:cubicBezTo>
                  <a:cubicBezTo>
                    <a:pt x="91917" y="15372"/>
                    <a:pt x="91857" y="15657"/>
                    <a:pt x="91559" y="15705"/>
                  </a:cubicBezTo>
                  <a:cubicBezTo>
                    <a:pt x="89809" y="15991"/>
                    <a:pt x="88202" y="16729"/>
                    <a:pt x="86547" y="17336"/>
                  </a:cubicBezTo>
                  <a:cubicBezTo>
                    <a:pt x="84654" y="18039"/>
                    <a:pt x="82796" y="18824"/>
                    <a:pt x="80915" y="19574"/>
                  </a:cubicBezTo>
                  <a:cubicBezTo>
                    <a:pt x="80784" y="19634"/>
                    <a:pt x="80653" y="19693"/>
                    <a:pt x="80475" y="19777"/>
                  </a:cubicBezTo>
                  <a:cubicBezTo>
                    <a:pt x="81153" y="20253"/>
                    <a:pt x="81784" y="20717"/>
                    <a:pt x="82439" y="21146"/>
                  </a:cubicBezTo>
                  <a:cubicBezTo>
                    <a:pt x="84273" y="22396"/>
                    <a:pt x="86118" y="23634"/>
                    <a:pt x="87964" y="24873"/>
                  </a:cubicBezTo>
                  <a:cubicBezTo>
                    <a:pt x="88023" y="24920"/>
                    <a:pt x="88118" y="24956"/>
                    <a:pt x="88154" y="25016"/>
                  </a:cubicBezTo>
                  <a:cubicBezTo>
                    <a:pt x="88202" y="25111"/>
                    <a:pt x="88261" y="25254"/>
                    <a:pt x="88214" y="25337"/>
                  </a:cubicBezTo>
                  <a:cubicBezTo>
                    <a:pt x="88154" y="25420"/>
                    <a:pt x="88023" y="25480"/>
                    <a:pt x="87904" y="25480"/>
                  </a:cubicBezTo>
                  <a:cubicBezTo>
                    <a:pt x="87428" y="25492"/>
                    <a:pt x="86952" y="25480"/>
                    <a:pt x="86487" y="25480"/>
                  </a:cubicBezTo>
                  <a:cubicBezTo>
                    <a:pt x="86380" y="25778"/>
                    <a:pt x="86487" y="25897"/>
                    <a:pt x="86678" y="26016"/>
                  </a:cubicBezTo>
                  <a:cubicBezTo>
                    <a:pt x="87535" y="26563"/>
                    <a:pt x="88416" y="27147"/>
                    <a:pt x="89285" y="27718"/>
                  </a:cubicBezTo>
                  <a:cubicBezTo>
                    <a:pt x="89369" y="27778"/>
                    <a:pt x="89476" y="27849"/>
                    <a:pt x="89547" y="27933"/>
                  </a:cubicBezTo>
                  <a:cubicBezTo>
                    <a:pt x="89773" y="28230"/>
                    <a:pt x="89666" y="28492"/>
                    <a:pt x="89297" y="28528"/>
                  </a:cubicBezTo>
                  <a:cubicBezTo>
                    <a:pt x="87285" y="28754"/>
                    <a:pt x="85273" y="29004"/>
                    <a:pt x="83273" y="29183"/>
                  </a:cubicBezTo>
                  <a:cubicBezTo>
                    <a:pt x="81868" y="29302"/>
                    <a:pt x="80475" y="29326"/>
                    <a:pt x="79070" y="29409"/>
                  </a:cubicBezTo>
                  <a:cubicBezTo>
                    <a:pt x="78474" y="29457"/>
                    <a:pt x="77879" y="29576"/>
                    <a:pt x="77177" y="29683"/>
                  </a:cubicBezTo>
                  <a:cubicBezTo>
                    <a:pt x="77379" y="29814"/>
                    <a:pt x="77498" y="29921"/>
                    <a:pt x="77617" y="29992"/>
                  </a:cubicBezTo>
                  <a:cubicBezTo>
                    <a:pt x="80082" y="31624"/>
                    <a:pt x="82558" y="33267"/>
                    <a:pt x="85011" y="34898"/>
                  </a:cubicBezTo>
                  <a:cubicBezTo>
                    <a:pt x="85451" y="35195"/>
                    <a:pt x="85868" y="35541"/>
                    <a:pt x="86309" y="35838"/>
                  </a:cubicBezTo>
                  <a:cubicBezTo>
                    <a:pt x="86463" y="35957"/>
                    <a:pt x="86666" y="36017"/>
                    <a:pt x="86844" y="36112"/>
                  </a:cubicBezTo>
                  <a:cubicBezTo>
                    <a:pt x="86916" y="36148"/>
                    <a:pt x="87023" y="36231"/>
                    <a:pt x="87023" y="36291"/>
                  </a:cubicBezTo>
                  <a:cubicBezTo>
                    <a:pt x="87023" y="36362"/>
                    <a:pt x="86928" y="36493"/>
                    <a:pt x="86856" y="36505"/>
                  </a:cubicBezTo>
                  <a:cubicBezTo>
                    <a:pt x="86523" y="36565"/>
                    <a:pt x="86202" y="36600"/>
                    <a:pt x="85868" y="36648"/>
                  </a:cubicBezTo>
                  <a:cubicBezTo>
                    <a:pt x="85630" y="36672"/>
                    <a:pt x="85392" y="36719"/>
                    <a:pt x="85142" y="36731"/>
                  </a:cubicBezTo>
                  <a:cubicBezTo>
                    <a:pt x="84892" y="36731"/>
                    <a:pt x="84844" y="36850"/>
                    <a:pt x="84856" y="37088"/>
                  </a:cubicBezTo>
                  <a:cubicBezTo>
                    <a:pt x="84904" y="38589"/>
                    <a:pt x="84939" y="40077"/>
                    <a:pt x="84975" y="41589"/>
                  </a:cubicBezTo>
                  <a:cubicBezTo>
                    <a:pt x="84975" y="41732"/>
                    <a:pt x="85059" y="41922"/>
                    <a:pt x="85154" y="42041"/>
                  </a:cubicBezTo>
                  <a:cubicBezTo>
                    <a:pt x="85570" y="42518"/>
                    <a:pt x="86023" y="42982"/>
                    <a:pt x="86452" y="43458"/>
                  </a:cubicBezTo>
                  <a:cubicBezTo>
                    <a:pt x="86618" y="43637"/>
                    <a:pt x="86809" y="43851"/>
                    <a:pt x="86642" y="44149"/>
                  </a:cubicBezTo>
                  <a:cubicBezTo>
                    <a:pt x="86630" y="44173"/>
                    <a:pt x="86678" y="44232"/>
                    <a:pt x="86702" y="44280"/>
                  </a:cubicBezTo>
                  <a:cubicBezTo>
                    <a:pt x="86821" y="44506"/>
                    <a:pt x="86725" y="44661"/>
                    <a:pt x="86463" y="44697"/>
                  </a:cubicBezTo>
                  <a:cubicBezTo>
                    <a:pt x="86130" y="44720"/>
                    <a:pt x="85785" y="44756"/>
                    <a:pt x="85451" y="44816"/>
                  </a:cubicBezTo>
                  <a:cubicBezTo>
                    <a:pt x="83487" y="45185"/>
                    <a:pt x="81510" y="45566"/>
                    <a:pt x="79546" y="45959"/>
                  </a:cubicBezTo>
                  <a:cubicBezTo>
                    <a:pt x="79308" y="46006"/>
                    <a:pt x="79070" y="46006"/>
                    <a:pt x="78951" y="46292"/>
                  </a:cubicBezTo>
                  <a:cubicBezTo>
                    <a:pt x="78927" y="46375"/>
                    <a:pt x="78760" y="46399"/>
                    <a:pt x="78665" y="46471"/>
                  </a:cubicBezTo>
                  <a:cubicBezTo>
                    <a:pt x="74343" y="48757"/>
                    <a:pt x="69997" y="51007"/>
                    <a:pt x="65711" y="53376"/>
                  </a:cubicBezTo>
                  <a:cubicBezTo>
                    <a:pt x="61865" y="55484"/>
                    <a:pt x="58103" y="57746"/>
                    <a:pt x="54293" y="59925"/>
                  </a:cubicBezTo>
                  <a:cubicBezTo>
                    <a:pt x="50852" y="61901"/>
                    <a:pt x="47387" y="63830"/>
                    <a:pt x="43946" y="65830"/>
                  </a:cubicBezTo>
                  <a:cubicBezTo>
                    <a:pt x="43339" y="66187"/>
                    <a:pt x="42791" y="66187"/>
                    <a:pt x="42160" y="65961"/>
                  </a:cubicBezTo>
                  <a:cubicBezTo>
                    <a:pt x="35433" y="63520"/>
                    <a:pt x="28623" y="61353"/>
                    <a:pt x="21741" y="59353"/>
                  </a:cubicBezTo>
                  <a:cubicBezTo>
                    <a:pt x="16657" y="57877"/>
                    <a:pt x="11609" y="56234"/>
                    <a:pt x="6549" y="54650"/>
                  </a:cubicBezTo>
                  <a:cubicBezTo>
                    <a:pt x="4608" y="54043"/>
                    <a:pt x="2679" y="53412"/>
                    <a:pt x="738" y="52805"/>
                  </a:cubicBezTo>
                  <a:cubicBezTo>
                    <a:pt x="179" y="52626"/>
                    <a:pt x="84" y="52448"/>
                    <a:pt x="84" y="51852"/>
                  </a:cubicBezTo>
                  <a:cubicBezTo>
                    <a:pt x="84" y="51066"/>
                    <a:pt x="0" y="50281"/>
                    <a:pt x="72" y="49483"/>
                  </a:cubicBezTo>
                  <a:cubicBezTo>
                    <a:pt x="226" y="47542"/>
                    <a:pt x="417" y="45578"/>
                    <a:pt x="643" y="43625"/>
                  </a:cubicBezTo>
                  <a:cubicBezTo>
                    <a:pt x="679" y="43232"/>
                    <a:pt x="953" y="42851"/>
                    <a:pt x="1203" y="42542"/>
                  </a:cubicBezTo>
                  <a:cubicBezTo>
                    <a:pt x="1536" y="42137"/>
                    <a:pt x="1953" y="41803"/>
                    <a:pt x="2322" y="41434"/>
                  </a:cubicBezTo>
                  <a:cubicBezTo>
                    <a:pt x="2453" y="41303"/>
                    <a:pt x="2548" y="41137"/>
                    <a:pt x="2667" y="40994"/>
                  </a:cubicBezTo>
                  <a:cubicBezTo>
                    <a:pt x="2679" y="40958"/>
                    <a:pt x="2703" y="40934"/>
                    <a:pt x="2739" y="40910"/>
                  </a:cubicBezTo>
                  <a:cubicBezTo>
                    <a:pt x="3513" y="40613"/>
                    <a:pt x="3989" y="39815"/>
                    <a:pt x="4775" y="39410"/>
                  </a:cubicBezTo>
                  <a:close/>
                  <a:moveTo>
                    <a:pt x="76736" y="45613"/>
                  </a:moveTo>
                  <a:cubicBezTo>
                    <a:pt x="76688" y="45637"/>
                    <a:pt x="76665" y="45673"/>
                    <a:pt x="76617" y="45673"/>
                  </a:cubicBezTo>
                  <a:cubicBezTo>
                    <a:pt x="75950" y="45720"/>
                    <a:pt x="75260" y="45732"/>
                    <a:pt x="74605" y="45804"/>
                  </a:cubicBezTo>
                  <a:cubicBezTo>
                    <a:pt x="73259" y="45959"/>
                    <a:pt x="71890" y="46149"/>
                    <a:pt x="70533" y="46316"/>
                  </a:cubicBezTo>
                  <a:cubicBezTo>
                    <a:pt x="70497" y="46316"/>
                    <a:pt x="70461" y="46340"/>
                    <a:pt x="70378" y="46387"/>
                  </a:cubicBezTo>
                  <a:cubicBezTo>
                    <a:pt x="70497" y="46423"/>
                    <a:pt x="70581" y="46435"/>
                    <a:pt x="70652" y="46447"/>
                  </a:cubicBezTo>
                  <a:lnTo>
                    <a:pt x="70652" y="46518"/>
                  </a:lnTo>
                  <a:cubicBezTo>
                    <a:pt x="69842" y="46578"/>
                    <a:pt x="69045" y="46637"/>
                    <a:pt x="68318" y="46685"/>
                  </a:cubicBezTo>
                  <a:cubicBezTo>
                    <a:pt x="68295" y="46685"/>
                    <a:pt x="68354" y="46697"/>
                    <a:pt x="68414" y="46721"/>
                  </a:cubicBezTo>
                  <a:lnTo>
                    <a:pt x="68414" y="46756"/>
                  </a:lnTo>
                  <a:cubicBezTo>
                    <a:pt x="68152" y="46744"/>
                    <a:pt x="67878" y="46721"/>
                    <a:pt x="67628" y="46697"/>
                  </a:cubicBezTo>
                  <a:cubicBezTo>
                    <a:pt x="67628" y="46721"/>
                    <a:pt x="67628" y="46733"/>
                    <a:pt x="67616" y="46744"/>
                  </a:cubicBezTo>
                  <a:cubicBezTo>
                    <a:pt x="67687" y="46756"/>
                    <a:pt x="67783" y="46756"/>
                    <a:pt x="67854" y="46780"/>
                  </a:cubicBezTo>
                  <a:cubicBezTo>
                    <a:pt x="65842" y="46935"/>
                    <a:pt x="63865" y="47209"/>
                    <a:pt x="61925" y="47780"/>
                  </a:cubicBezTo>
                  <a:cubicBezTo>
                    <a:pt x="65913" y="47221"/>
                    <a:pt x="69902" y="46673"/>
                    <a:pt x="73879" y="46137"/>
                  </a:cubicBezTo>
                  <a:cubicBezTo>
                    <a:pt x="73879" y="46125"/>
                    <a:pt x="73867" y="46090"/>
                    <a:pt x="73867" y="46078"/>
                  </a:cubicBezTo>
                  <a:cubicBezTo>
                    <a:pt x="73819" y="46066"/>
                    <a:pt x="73795" y="46042"/>
                    <a:pt x="73855" y="46066"/>
                  </a:cubicBezTo>
                  <a:cubicBezTo>
                    <a:pt x="74772" y="45947"/>
                    <a:pt x="75760" y="45780"/>
                    <a:pt x="76736" y="45613"/>
                  </a:cubicBezTo>
                  <a:cubicBezTo>
                    <a:pt x="76903" y="45613"/>
                    <a:pt x="77081" y="45661"/>
                    <a:pt x="77248" y="45637"/>
                  </a:cubicBezTo>
                  <a:cubicBezTo>
                    <a:pt x="78879" y="45363"/>
                    <a:pt x="80522" y="45078"/>
                    <a:pt x="82141" y="44804"/>
                  </a:cubicBezTo>
                  <a:cubicBezTo>
                    <a:pt x="82272" y="44768"/>
                    <a:pt x="82403" y="44708"/>
                    <a:pt x="82618" y="44649"/>
                  </a:cubicBezTo>
                  <a:cubicBezTo>
                    <a:pt x="82511" y="44613"/>
                    <a:pt x="82487" y="44613"/>
                    <a:pt x="82463" y="44613"/>
                  </a:cubicBezTo>
                  <a:cubicBezTo>
                    <a:pt x="80653" y="44911"/>
                    <a:pt x="78820" y="45197"/>
                    <a:pt x="77010" y="45494"/>
                  </a:cubicBezTo>
                  <a:cubicBezTo>
                    <a:pt x="76915" y="45518"/>
                    <a:pt x="76831" y="45590"/>
                    <a:pt x="76736" y="45613"/>
                  </a:cubicBezTo>
                  <a:close/>
                  <a:moveTo>
                    <a:pt x="34695" y="60115"/>
                  </a:moveTo>
                  <a:cubicBezTo>
                    <a:pt x="34778" y="59889"/>
                    <a:pt x="34862" y="59686"/>
                    <a:pt x="34945" y="59425"/>
                  </a:cubicBezTo>
                  <a:lnTo>
                    <a:pt x="34945" y="62639"/>
                  </a:lnTo>
                  <a:cubicBezTo>
                    <a:pt x="34993" y="61496"/>
                    <a:pt x="35017" y="60353"/>
                    <a:pt x="35314" y="59222"/>
                  </a:cubicBezTo>
                  <a:cubicBezTo>
                    <a:pt x="35255" y="59889"/>
                    <a:pt x="35195" y="60544"/>
                    <a:pt x="35159" y="61210"/>
                  </a:cubicBezTo>
                  <a:cubicBezTo>
                    <a:pt x="35398" y="59889"/>
                    <a:pt x="35707" y="58603"/>
                    <a:pt x="36195" y="57353"/>
                  </a:cubicBezTo>
                  <a:cubicBezTo>
                    <a:pt x="36683" y="56115"/>
                    <a:pt x="37255" y="54900"/>
                    <a:pt x="37957" y="53757"/>
                  </a:cubicBezTo>
                  <a:cubicBezTo>
                    <a:pt x="37243" y="54662"/>
                    <a:pt x="36791" y="55769"/>
                    <a:pt x="36231" y="56758"/>
                  </a:cubicBezTo>
                  <a:cubicBezTo>
                    <a:pt x="36183" y="56734"/>
                    <a:pt x="36136" y="56722"/>
                    <a:pt x="36088" y="56686"/>
                  </a:cubicBezTo>
                  <a:cubicBezTo>
                    <a:pt x="36612" y="55674"/>
                    <a:pt x="37148" y="54662"/>
                    <a:pt x="37672" y="53650"/>
                  </a:cubicBezTo>
                  <a:cubicBezTo>
                    <a:pt x="37636" y="53638"/>
                    <a:pt x="37624" y="53626"/>
                    <a:pt x="37600" y="53614"/>
                  </a:cubicBezTo>
                  <a:cubicBezTo>
                    <a:pt x="37100" y="54507"/>
                    <a:pt x="36600" y="55376"/>
                    <a:pt x="36112" y="56269"/>
                  </a:cubicBezTo>
                  <a:cubicBezTo>
                    <a:pt x="36076" y="56257"/>
                    <a:pt x="36064" y="56246"/>
                    <a:pt x="36029" y="56234"/>
                  </a:cubicBezTo>
                  <a:cubicBezTo>
                    <a:pt x="36374" y="55281"/>
                    <a:pt x="36910" y="54424"/>
                    <a:pt x="37434" y="53567"/>
                  </a:cubicBezTo>
                  <a:cubicBezTo>
                    <a:pt x="37386" y="53531"/>
                    <a:pt x="37338" y="53519"/>
                    <a:pt x="37303" y="53507"/>
                  </a:cubicBezTo>
                  <a:cubicBezTo>
                    <a:pt x="36802" y="54448"/>
                    <a:pt x="36314" y="55365"/>
                    <a:pt x="35826" y="56305"/>
                  </a:cubicBezTo>
                  <a:lnTo>
                    <a:pt x="35731" y="56257"/>
                  </a:lnTo>
                  <a:cubicBezTo>
                    <a:pt x="35790" y="56091"/>
                    <a:pt x="35850" y="55936"/>
                    <a:pt x="35898" y="55781"/>
                  </a:cubicBezTo>
                  <a:cubicBezTo>
                    <a:pt x="35767" y="55936"/>
                    <a:pt x="35671" y="56127"/>
                    <a:pt x="35517" y="56210"/>
                  </a:cubicBezTo>
                  <a:cubicBezTo>
                    <a:pt x="35255" y="56353"/>
                    <a:pt x="35398" y="55900"/>
                    <a:pt x="35171" y="55912"/>
                  </a:cubicBezTo>
                  <a:cubicBezTo>
                    <a:pt x="34636" y="57079"/>
                    <a:pt x="34278" y="58282"/>
                    <a:pt x="34338" y="59579"/>
                  </a:cubicBezTo>
                  <a:cubicBezTo>
                    <a:pt x="34374" y="59460"/>
                    <a:pt x="34409" y="59365"/>
                    <a:pt x="34457" y="59270"/>
                  </a:cubicBezTo>
                  <a:cubicBezTo>
                    <a:pt x="34326" y="60353"/>
                    <a:pt x="34338" y="61425"/>
                    <a:pt x="34493" y="62496"/>
                  </a:cubicBezTo>
                  <a:cubicBezTo>
                    <a:pt x="34493" y="61377"/>
                    <a:pt x="34481" y="60258"/>
                    <a:pt x="34731" y="59163"/>
                  </a:cubicBezTo>
                  <a:cubicBezTo>
                    <a:pt x="34778" y="59186"/>
                    <a:pt x="34790" y="59210"/>
                    <a:pt x="34778" y="59222"/>
                  </a:cubicBezTo>
                  <a:lnTo>
                    <a:pt x="34695" y="60115"/>
                  </a:lnTo>
                  <a:lnTo>
                    <a:pt x="34695" y="62568"/>
                  </a:lnTo>
                  <a:cubicBezTo>
                    <a:pt x="34731" y="62223"/>
                    <a:pt x="34731" y="61901"/>
                    <a:pt x="34731" y="61568"/>
                  </a:cubicBezTo>
                  <a:cubicBezTo>
                    <a:pt x="34719" y="61080"/>
                    <a:pt x="34707" y="60603"/>
                    <a:pt x="34695" y="60115"/>
                  </a:cubicBezTo>
                  <a:close/>
                  <a:moveTo>
                    <a:pt x="47982" y="53138"/>
                  </a:moveTo>
                  <a:cubicBezTo>
                    <a:pt x="47840" y="53090"/>
                    <a:pt x="47685" y="53079"/>
                    <a:pt x="47554" y="53019"/>
                  </a:cubicBezTo>
                  <a:cubicBezTo>
                    <a:pt x="46589" y="52626"/>
                    <a:pt x="45613" y="52245"/>
                    <a:pt x="44637" y="51864"/>
                  </a:cubicBezTo>
                  <a:cubicBezTo>
                    <a:pt x="44506" y="51828"/>
                    <a:pt x="44351" y="51828"/>
                    <a:pt x="44220" y="51805"/>
                  </a:cubicBezTo>
                  <a:cubicBezTo>
                    <a:pt x="44208" y="51852"/>
                    <a:pt x="44208" y="51888"/>
                    <a:pt x="44184" y="51924"/>
                  </a:cubicBezTo>
                  <a:cubicBezTo>
                    <a:pt x="45173" y="52317"/>
                    <a:pt x="46149" y="52709"/>
                    <a:pt x="47137" y="53102"/>
                  </a:cubicBezTo>
                  <a:cubicBezTo>
                    <a:pt x="47125" y="53138"/>
                    <a:pt x="47125" y="53162"/>
                    <a:pt x="47101" y="53186"/>
                  </a:cubicBezTo>
                  <a:cubicBezTo>
                    <a:pt x="46970" y="53162"/>
                    <a:pt x="46851" y="53150"/>
                    <a:pt x="46720" y="53090"/>
                  </a:cubicBezTo>
                  <a:cubicBezTo>
                    <a:pt x="45827" y="52733"/>
                    <a:pt x="44934" y="52352"/>
                    <a:pt x="44041" y="52019"/>
                  </a:cubicBezTo>
                  <a:cubicBezTo>
                    <a:pt x="43851" y="51936"/>
                    <a:pt x="43625" y="51959"/>
                    <a:pt x="43410" y="51924"/>
                  </a:cubicBezTo>
                  <a:cubicBezTo>
                    <a:pt x="43399" y="51971"/>
                    <a:pt x="43399" y="52019"/>
                    <a:pt x="43387" y="52055"/>
                  </a:cubicBezTo>
                  <a:cubicBezTo>
                    <a:pt x="44470" y="52507"/>
                    <a:pt x="45542" y="52948"/>
                    <a:pt x="46625" y="53400"/>
                  </a:cubicBezTo>
                  <a:cubicBezTo>
                    <a:pt x="46613" y="53424"/>
                    <a:pt x="46613" y="53460"/>
                    <a:pt x="46601" y="53483"/>
                  </a:cubicBezTo>
                  <a:cubicBezTo>
                    <a:pt x="46458" y="53448"/>
                    <a:pt x="46327" y="53424"/>
                    <a:pt x="46197" y="53364"/>
                  </a:cubicBezTo>
                  <a:cubicBezTo>
                    <a:pt x="45232" y="52971"/>
                    <a:pt x="44280" y="52567"/>
                    <a:pt x="43303" y="52162"/>
                  </a:cubicBezTo>
                  <a:cubicBezTo>
                    <a:pt x="43160" y="52102"/>
                    <a:pt x="42982" y="52090"/>
                    <a:pt x="42803" y="52043"/>
                  </a:cubicBezTo>
                  <a:cubicBezTo>
                    <a:pt x="42791" y="52090"/>
                    <a:pt x="42768" y="52114"/>
                    <a:pt x="42768" y="52162"/>
                  </a:cubicBezTo>
                  <a:cubicBezTo>
                    <a:pt x="43863" y="52590"/>
                    <a:pt x="44934" y="53043"/>
                    <a:pt x="46018" y="53471"/>
                  </a:cubicBezTo>
                  <a:cubicBezTo>
                    <a:pt x="46006" y="53507"/>
                    <a:pt x="45982" y="53543"/>
                    <a:pt x="45970" y="53579"/>
                  </a:cubicBezTo>
                  <a:cubicBezTo>
                    <a:pt x="45839" y="53531"/>
                    <a:pt x="45685" y="53507"/>
                    <a:pt x="45565" y="53460"/>
                  </a:cubicBezTo>
                  <a:cubicBezTo>
                    <a:pt x="44613" y="53067"/>
                    <a:pt x="43684" y="52698"/>
                    <a:pt x="42732" y="52317"/>
                  </a:cubicBezTo>
                  <a:cubicBezTo>
                    <a:pt x="42339" y="52150"/>
                    <a:pt x="42220" y="52150"/>
                    <a:pt x="41779" y="52340"/>
                  </a:cubicBezTo>
                  <a:cubicBezTo>
                    <a:pt x="43149" y="52805"/>
                    <a:pt x="44482" y="53269"/>
                    <a:pt x="45839" y="53721"/>
                  </a:cubicBezTo>
                  <a:cubicBezTo>
                    <a:pt x="45827" y="53757"/>
                    <a:pt x="45827" y="53805"/>
                    <a:pt x="45804" y="53829"/>
                  </a:cubicBezTo>
                  <a:cubicBezTo>
                    <a:pt x="45673" y="53805"/>
                    <a:pt x="45530" y="53781"/>
                    <a:pt x="45387" y="53745"/>
                  </a:cubicBezTo>
                  <a:cubicBezTo>
                    <a:pt x="44125" y="53329"/>
                    <a:pt x="42863" y="52876"/>
                    <a:pt x="41601" y="52471"/>
                  </a:cubicBezTo>
                  <a:cubicBezTo>
                    <a:pt x="41363" y="52400"/>
                    <a:pt x="41077" y="52436"/>
                    <a:pt x="40827" y="52400"/>
                  </a:cubicBezTo>
                  <a:cubicBezTo>
                    <a:pt x="40827" y="52448"/>
                    <a:pt x="40803" y="52471"/>
                    <a:pt x="40803" y="52519"/>
                  </a:cubicBezTo>
                  <a:cubicBezTo>
                    <a:pt x="41625" y="52924"/>
                    <a:pt x="42517" y="53186"/>
                    <a:pt x="43291" y="53698"/>
                  </a:cubicBezTo>
                  <a:cubicBezTo>
                    <a:pt x="43149" y="53721"/>
                    <a:pt x="43006" y="53710"/>
                    <a:pt x="42887" y="53662"/>
                  </a:cubicBezTo>
                  <a:cubicBezTo>
                    <a:pt x="42053" y="53329"/>
                    <a:pt x="41244" y="52983"/>
                    <a:pt x="40422" y="52638"/>
                  </a:cubicBezTo>
                  <a:cubicBezTo>
                    <a:pt x="40267" y="52578"/>
                    <a:pt x="40089" y="52590"/>
                    <a:pt x="39910" y="52567"/>
                  </a:cubicBezTo>
                  <a:cubicBezTo>
                    <a:pt x="39910" y="52590"/>
                    <a:pt x="39898" y="52638"/>
                    <a:pt x="39898" y="52674"/>
                  </a:cubicBezTo>
                  <a:cubicBezTo>
                    <a:pt x="41208" y="53150"/>
                    <a:pt x="42517" y="53638"/>
                    <a:pt x="43839" y="54114"/>
                  </a:cubicBezTo>
                  <a:cubicBezTo>
                    <a:pt x="43839" y="54162"/>
                    <a:pt x="43827" y="54198"/>
                    <a:pt x="43827" y="54245"/>
                  </a:cubicBezTo>
                  <a:cubicBezTo>
                    <a:pt x="43684" y="54257"/>
                    <a:pt x="43541" y="54257"/>
                    <a:pt x="43363" y="54281"/>
                  </a:cubicBezTo>
                  <a:cubicBezTo>
                    <a:pt x="43541" y="54364"/>
                    <a:pt x="43696" y="54424"/>
                    <a:pt x="43839" y="54495"/>
                  </a:cubicBezTo>
                  <a:cubicBezTo>
                    <a:pt x="43827" y="54543"/>
                    <a:pt x="43827" y="54579"/>
                    <a:pt x="43815" y="54614"/>
                  </a:cubicBezTo>
                  <a:cubicBezTo>
                    <a:pt x="43637" y="54591"/>
                    <a:pt x="43458" y="54579"/>
                    <a:pt x="43291" y="54519"/>
                  </a:cubicBezTo>
                  <a:cubicBezTo>
                    <a:pt x="41839" y="53983"/>
                    <a:pt x="40374" y="53448"/>
                    <a:pt x="38922" y="52924"/>
                  </a:cubicBezTo>
                  <a:cubicBezTo>
                    <a:pt x="38767" y="52864"/>
                    <a:pt x="38588" y="52876"/>
                    <a:pt x="38446" y="52852"/>
                  </a:cubicBezTo>
                  <a:cubicBezTo>
                    <a:pt x="40243" y="53567"/>
                    <a:pt x="42089" y="54114"/>
                    <a:pt x="43827" y="54936"/>
                  </a:cubicBezTo>
                  <a:cubicBezTo>
                    <a:pt x="43684" y="54948"/>
                    <a:pt x="43541" y="54912"/>
                    <a:pt x="43422" y="54876"/>
                  </a:cubicBezTo>
                  <a:cubicBezTo>
                    <a:pt x="41684" y="54257"/>
                    <a:pt x="39946" y="53650"/>
                    <a:pt x="38207" y="53055"/>
                  </a:cubicBezTo>
                  <a:cubicBezTo>
                    <a:pt x="38029" y="52995"/>
                    <a:pt x="37826" y="52995"/>
                    <a:pt x="37648" y="52983"/>
                  </a:cubicBezTo>
                  <a:cubicBezTo>
                    <a:pt x="37636" y="53007"/>
                    <a:pt x="37636" y="53043"/>
                    <a:pt x="37636" y="53067"/>
                  </a:cubicBezTo>
                  <a:cubicBezTo>
                    <a:pt x="37743" y="53114"/>
                    <a:pt x="37826" y="53174"/>
                    <a:pt x="37934" y="53210"/>
                  </a:cubicBezTo>
                  <a:cubicBezTo>
                    <a:pt x="39517" y="53745"/>
                    <a:pt x="41017" y="54531"/>
                    <a:pt x="42648" y="54900"/>
                  </a:cubicBezTo>
                  <a:cubicBezTo>
                    <a:pt x="43113" y="55007"/>
                    <a:pt x="43541" y="55210"/>
                    <a:pt x="43994" y="55376"/>
                  </a:cubicBezTo>
                  <a:cubicBezTo>
                    <a:pt x="44101" y="55412"/>
                    <a:pt x="44232" y="55424"/>
                    <a:pt x="44315" y="55388"/>
                  </a:cubicBezTo>
                  <a:cubicBezTo>
                    <a:pt x="44577" y="55257"/>
                    <a:pt x="44815" y="55091"/>
                    <a:pt x="45089" y="54936"/>
                  </a:cubicBezTo>
                  <a:cubicBezTo>
                    <a:pt x="44815" y="54781"/>
                    <a:pt x="44553" y="54650"/>
                    <a:pt x="44303" y="54531"/>
                  </a:cubicBezTo>
                  <a:cubicBezTo>
                    <a:pt x="44315" y="54483"/>
                    <a:pt x="44351" y="54436"/>
                    <a:pt x="44363" y="54400"/>
                  </a:cubicBezTo>
                  <a:cubicBezTo>
                    <a:pt x="44553" y="54483"/>
                    <a:pt x="44732" y="54579"/>
                    <a:pt x="44934" y="54650"/>
                  </a:cubicBezTo>
                  <a:cubicBezTo>
                    <a:pt x="45113" y="54710"/>
                    <a:pt x="45304" y="54948"/>
                    <a:pt x="45482" y="54650"/>
                  </a:cubicBezTo>
                  <a:cubicBezTo>
                    <a:pt x="45030" y="54495"/>
                    <a:pt x="44601" y="54353"/>
                    <a:pt x="44172" y="54198"/>
                  </a:cubicBezTo>
                  <a:cubicBezTo>
                    <a:pt x="44184" y="54138"/>
                    <a:pt x="44220" y="54102"/>
                    <a:pt x="44232" y="54043"/>
                  </a:cubicBezTo>
                  <a:cubicBezTo>
                    <a:pt x="44434" y="54102"/>
                    <a:pt x="44673" y="54126"/>
                    <a:pt x="44851" y="54233"/>
                  </a:cubicBezTo>
                  <a:cubicBezTo>
                    <a:pt x="45506" y="54591"/>
                    <a:pt x="46066" y="54472"/>
                    <a:pt x="46625" y="54019"/>
                  </a:cubicBezTo>
                  <a:cubicBezTo>
                    <a:pt x="47066" y="53650"/>
                    <a:pt x="47542" y="53400"/>
                    <a:pt x="47982" y="53138"/>
                  </a:cubicBezTo>
                  <a:cubicBezTo>
                    <a:pt x="48042" y="53102"/>
                    <a:pt x="48137" y="53090"/>
                    <a:pt x="48197" y="53043"/>
                  </a:cubicBezTo>
                  <a:cubicBezTo>
                    <a:pt x="49768" y="52114"/>
                    <a:pt x="51328" y="51197"/>
                    <a:pt x="52900" y="50257"/>
                  </a:cubicBezTo>
                  <a:cubicBezTo>
                    <a:pt x="52935" y="50233"/>
                    <a:pt x="52983" y="50185"/>
                    <a:pt x="53031" y="50138"/>
                  </a:cubicBezTo>
                  <a:cubicBezTo>
                    <a:pt x="53019" y="50126"/>
                    <a:pt x="53019" y="50102"/>
                    <a:pt x="52995" y="50078"/>
                  </a:cubicBezTo>
                  <a:cubicBezTo>
                    <a:pt x="51269" y="50423"/>
                    <a:pt x="49542" y="50769"/>
                    <a:pt x="47816" y="51090"/>
                  </a:cubicBezTo>
                  <a:lnTo>
                    <a:pt x="47816" y="51162"/>
                  </a:lnTo>
                  <a:lnTo>
                    <a:pt x="48887" y="51614"/>
                  </a:lnTo>
                  <a:cubicBezTo>
                    <a:pt x="48280" y="51650"/>
                    <a:pt x="47816" y="51066"/>
                    <a:pt x="47078" y="51257"/>
                  </a:cubicBezTo>
                  <a:cubicBezTo>
                    <a:pt x="47685" y="51495"/>
                    <a:pt x="48221" y="51697"/>
                    <a:pt x="48744" y="51900"/>
                  </a:cubicBezTo>
                  <a:cubicBezTo>
                    <a:pt x="48733" y="51924"/>
                    <a:pt x="48709" y="51971"/>
                    <a:pt x="48697" y="51995"/>
                  </a:cubicBezTo>
                  <a:cubicBezTo>
                    <a:pt x="48161" y="51805"/>
                    <a:pt x="47625" y="51590"/>
                    <a:pt x="47078" y="51400"/>
                  </a:cubicBezTo>
                  <a:cubicBezTo>
                    <a:pt x="46863" y="51328"/>
                    <a:pt x="46649" y="51352"/>
                    <a:pt x="46423" y="51316"/>
                  </a:cubicBezTo>
                  <a:cubicBezTo>
                    <a:pt x="46411" y="51352"/>
                    <a:pt x="46411" y="51388"/>
                    <a:pt x="46411" y="51424"/>
                  </a:cubicBezTo>
                  <a:cubicBezTo>
                    <a:pt x="47006" y="51650"/>
                    <a:pt x="47601" y="51888"/>
                    <a:pt x="48197" y="52102"/>
                  </a:cubicBezTo>
                  <a:cubicBezTo>
                    <a:pt x="48173" y="52138"/>
                    <a:pt x="48173" y="52162"/>
                    <a:pt x="48161" y="52209"/>
                  </a:cubicBezTo>
                  <a:cubicBezTo>
                    <a:pt x="48042" y="52186"/>
                    <a:pt x="47935" y="52162"/>
                    <a:pt x="47816" y="52126"/>
                  </a:cubicBezTo>
                  <a:cubicBezTo>
                    <a:pt x="47304" y="51924"/>
                    <a:pt x="46780" y="51721"/>
                    <a:pt x="46256" y="51543"/>
                  </a:cubicBezTo>
                  <a:cubicBezTo>
                    <a:pt x="46089" y="51483"/>
                    <a:pt x="45911" y="51495"/>
                    <a:pt x="45732" y="51471"/>
                  </a:cubicBezTo>
                  <a:cubicBezTo>
                    <a:pt x="45732" y="51495"/>
                    <a:pt x="45720" y="51531"/>
                    <a:pt x="45720" y="51555"/>
                  </a:cubicBezTo>
                  <a:cubicBezTo>
                    <a:pt x="46494" y="51852"/>
                    <a:pt x="47268" y="52138"/>
                    <a:pt x="48042" y="52436"/>
                  </a:cubicBezTo>
                  <a:cubicBezTo>
                    <a:pt x="48030" y="52459"/>
                    <a:pt x="48018" y="52507"/>
                    <a:pt x="48018" y="52543"/>
                  </a:cubicBezTo>
                  <a:cubicBezTo>
                    <a:pt x="47875" y="52507"/>
                    <a:pt x="47732" y="52495"/>
                    <a:pt x="47613" y="52436"/>
                  </a:cubicBezTo>
                  <a:cubicBezTo>
                    <a:pt x="46923" y="52186"/>
                    <a:pt x="46244" y="51912"/>
                    <a:pt x="45554" y="51674"/>
                  </a:cubicBezTo>
                  <a:cubicBezTo>
                    <a:pt x="45351" y="51602"/>
                    <a:pt x="45113" y="51626"/>
                    <a:pt x="44899" y="51614"/>
                  </a:cubicBezTo>
                  <a:cubicBezTo>
                    <a:pt x="44899" y="51650"/>
                    <a:pt x="44899" y="51686"/>
                    <a:pt x="44887" y="51721"/>
                  </a:cubicBezTo>
                  <a:cubicBezTo>
                    <a:pt x="44982" y="51769"/>
                    <a:pt x="45065" y="51805"/>
                    <a:pt x="45173" y="51840"/>
                  </a:cubicBezTo>
                  <a:lnTo>
                    <a:pt x="47721" y="52864"/>
                  </a:lnTo>
                  <a:cubicBezTo>
                    <a:pt x="47816" y="52936"/>
                    <a:pt x="47899" y="53043"/>
                    <a:pt x="47982" y="53138"/>
                  </a:cubicBezTo>
                  <a:close/>
                  <a:moveTo>
                    <a:pt x="4525" y="25873"/>
                  </a:moveTo>
                  <a:cubicBezTo>
                    <a:pt x="4334" y="25825"/>
                    <a:pt x="4156" y="25766"/>
                    <a:pt x="3965" y="25718"/>
                  </a:cubicBezTo>
                  <a:cubicBezTo>
                    <a:pt x="3941" y="25766"/>
                    <a:pt x="3929" y="25789"/>
                    <a:pt x="3917" y="25837"/>
                  </a:cubicBezTo>
                  <a:cubicBezTo>
                    <a:pt x="4048" y="25944"/>
                    <a:pt x="4191" y="26051"/>
                    <a:pt x="4334" y="26147"/>
                  </a:cubicBezTo>
                  <a:cubicBezTo>
                    <a:pt x="4310" y="26182"/>
                    <a:pt x="4310" y="26206"/>
                    <a:pt x="4298" y="26242"/>
                  </a:cubicBezTo>
                  <a:cubicBezTo>
                    <a:pt x="3917" y="26004"/>
                    <a:pt x="3525" y="25706"/>
                    <a:pt x="3096" y="26111"/>
                  </a:cubicBezTo>
                  <a:cubicBezTo>
                    <a:pt x="7418" y="28647"/>
                    <a:pt x="11716" y="31195"/>
                    <a:pt x="16026" y="33743"/>
                  </a:cubicBezTo>
                  <a:cubicBezTo>
                    <a:pt x="15169" y="32386"/>
                    <a:pt x="13585" y="32016"/>
                    <a:pt x="12442" y="31052"/>
                  </a:cubicBezTo>
                  <a:cubicBezTo>
                    <a:pt x="12454" y="31016"/>
                    <a:pt x="12478" y="30992"/>
                    <a:pt x="12490" y="30969"/>
                  </a:cubicBezTo>
                  <a:cubicBezTo>
                    <a:pt x="13335" y="31493"/>
                    <a:pt x="14204" y="32005"/>
                    <a:pt x="15050" y="32516"/>
                  </a:cubicBezTo>
                  <a:cubicBezTo>
                    <a:pt x="15074" y="32493"/>
                    <a:pt x="15085" y="32457"/>
                    <a:pt x="15121" y="32433"/>
                  </a:cubicBezTo>
                  <a:cubicBezTo>
                    <a:pt x="14859" y="32207"/>
                    <a:pt x="14597" y="31981"/>
                    <a:pt x="14347" y="31766"/>
                  </a:cubicBezTo>
                  <a:cubicBezTo>
                    <a:pt x="14395" y="31778"/>
                    <a:pt x="14466" y="31790"/>
                    <a:pt x="14538" y="31802"/>
                  </a:cubicBezTo>
                  <a:cubicBezTo>
                    <a:pt x="14574" y="31778"/>
                    <a:pt x="14585" y="31731"/>
                    <a:pt x="14621" y="31707"/>
                  </a:cubicBezTo>
                  <a:cubicBezTo>
                    <a:pt x="14359" y="31493"/>
                    <a:pt x="14121" y="31243"/>
                    <a:pt x="13847" y="31064"/>
                  </a:cubicBezTo>
                  <a:cubicBezTo>
                    <a:pt x="13323" y="30719"/>
                    <a:pt x="12752" y="30433"/>
                    <a:pt x="12216" y="30111"/>
                  </a:cubicBezTo>
                  <a:cubicBezTo>
                    <a:pt x="12145" y="30064"/>
                    <a:pt x="12073" y="30004"/>
                    <a:pt x="12014" y="29945"/>
                  </a:cubicBezTo>
                  <a:cubicBezTo>
                    <a:pt x="12026" y="29933"/>
                    <a:pt x="12037" y="29897"/>
                    <a:pt x="12061" y="29885"/>
                  </a:cubicBezTo>
                  <a:cubicBezTo>
                    <a:pt x="12680" y="30242"/>
                    <a:pt x="13288" y="30600"/>
                    <a:pt x="13919" y="30957"/>
                  </a:cubicBezTo>
                  <a:cubicBezTo>
                    <a:pt x="13931" y="30933"/>
                    <a:pt x="13966" y="30885"/>
                    <a:pt x="13978" y="30850"/>
                  </a:cubicBezTo>
                  <a:cubicBezTo>
                    <a:pt x="13288" y="30219"/>
                    <a:pt x="12383" y="29921"/>
                    <a:pt x="11656" y="29349"/>
                  </a:cubicBezTo>
                  <a:lnTo>
                    <a:pt x="11704" y="29266"/>
                  </a:lnTo>
                  <a:cubicBezTo>
                    <a:pt x="12276" y="29588"/>
                    <a:pt x="12859" y="29921"/>
                    <a:pt x="13431" y="30254"/>
                  </a:cubicBezTo>
                  <a:cubicBezTo>
                    <a:pt x="13097" y="29635"/>
                    <a:pt x="12788" y="29040"/>
                    <a:pt x="12121" y="28706"/>
                  </a:cubicBezTo>
                  <a:cubicBezTo>
                    <a:pt x="11561" y="28445"/>
                    <a:pt x="11049" y="28111"/>
                    <a:pt x="10513" y="27814"/>
                  </a:cubicBezTo>
                  <a:cubicBezTo>
                    <a:pt x="10406" y="27754"/>
                    <a:pt x="10335" y="27683"/>
                    <a:pt x="10240" y="27623"/>
                  </a:cubicBezTo>
                  <a:cubicBezTo>
                    <a:pt x="10252" y="27599"/>
                    <a:pt x="10287" y="27563"/>
                    <a:pt x="10299" y="27540"/>
                  </a:cubicBezTo>
                  <a:cubicBezTo>
                    <a:pt x="11002" y="27921"/>
                    <a:pt x="11704" y="28325"/>
                    <a:pt x="12418" y="28706"/>
                  </a:cubicBezTo>
                  <a:cubicBezTo>
                    <a:pt x="12311" y="28456"/>
                    <a:pt x="12157" y="28230"/>
                    <a:pt x="12026" y="28028"/>
                  </a:cubicBezTo>
                  <a:cubicBezTo>
                    <a:pt x="11287" y="26921"/>
                    <a:pt x="10549" y="25837"/>
                    <a:pt x="9811" y="24730"/>
                  </a:cubicBezTo>
                  <a:cubicBezTo>
                    <a:pt x="9704" y="24599"/>
                    <a:pt x="9621" y="24456"/>
                    <a:pt x="9501" y="24289"/>
                  </a:cubicBezTo>
                  <a:cubicBezTo>
                    <a:pt x="9394" y="24313"/>
                    <a:pt x="9275" y="24361"/>
                    <a:pt x="9168" y="24396"/>
                  </a:cubicBezTo>
                  <a:lnTo>
                    <a:pt x="9168" y="24480"/>
                  </a:lnTo>
                  <a:cubicBezTo>
                    <a:pt x="9370" y="24551"/>
                    <a:pt x="9597" y="24646"/>
                    <a:pt x="9811" y="24718"/>
                  </a:cubicBezTo>
                  <a:cubicBezTo>
                    <a:pt x="9763" y="24908"/>
                    <a:pt x="9680" y="24908"/>
                    <a:pt x="9513" y="24825"/>
                  </a:cubicBezTo>
                  <a:cubicBezTo>
                    <a:pt x="9287" y="24694"/>
                    <a:pt x="9049" y="24575"/>
                    <a:pt x="8823" y="24456"/>
                  </a:cubicBezTo>
                  <a:cubicBezTo>
                    <a:pt x="8811" y="24480"/>
                    <a:pt x="8799" y="24516"/>
                    <a:pt x="8775" y="24527"/>
                  </a:cubicBezTo>
                  <a:cubicBezTo>
                    <a:pt x="9132" y="24730"/>
                    <a:pt x="9478" y="24944"/>
                    <a:pt x="9835" y="25147"/>
                  </a:cubicBezTo>
                  <a:lnTo>
                    <a:pt x="9799" y="25242"/>
                  </a:lnTo>
                  <a:cubicBezTo>
                    <a:pt x="9240" y="25111"/>
                    <a:pt x="8859" y="24551"/>
                    <a:pt x="8216" y="24670"/>
                  </a:cubicBezTo>
                  <a:lnTo>
                    <a:pt x="10621" y="26194"/>
                  </a:lnTo>
                  <a:cubicBezTo>
                    <a:pt x="10597" y="26242"/>
                    <a:pt x="10585" y="26266"/>
                    <a:pt x="10549" y="26313"/>
                  </a:cubicBezTo>
                  <a:cubicBezTo>
                    <a:pt x="10466" y="26254"/>
                    <a:pt x="10359" y="26194"/>
                    <a:pt x="10263" y="26135"/>
                  </a:cubicBezTo>
                  <a:cubicBezTo>
                    <a:pt x="9549" y="25706"/>
                    <a:pt x="8859" y="25254"/>
                    <a:pt x="8132" y="24825"/>
                  </a:cubicBezTo>
                  <a:cubicBezTo>
                    <a:pt x="7989" y="24754"/>
                    <a:pt x="7811" y="24766"/>
                    <a:pt x="7668" y="24718"/>
                  </a:cubicBezTo>
                  <a:cubicBezTo>
                    <a:pt x="7644" y="24754"/>
                    <a:pt x="7644" y="24777"/>
                    <a:pt x="7632" y="24813"/>
                  </a:cubicBezTo>
                  <a:cubicBezTo>
                    <a:pt x="7977" y="25087"/>
                    <a:pt x="8430" y="25242"/>
                    <a:pt x="8704" y="25611"/>
                  </a:cubicBezTo>
                  <a:cubicBezTo>
                    <a:pt x="8323" y="25444"/>
                    <a:pt x="7977" y="25206"/>
                    <a:pt x="7608" y="25016"/>
                  </a:cubicBezTo>
                  <a:cubicBezTo>
                    <a:pt x="7430" y="24932"/>
                    <a:pt x="7204" y="24932"/>
                    <a:pt x="7013" y="24897"/>
                  </a:cubicBezTo>
                  <a:lnTo>
                    <a:pt x="6965" y="25027"/>
                  </a:lnTo>
                  <a:cubicBezTo>
                    <a:pt x="8454" y="25909"/>
                    <a:pt x="9954" y="26790"/>
                    <a:pt x="11442" y="27671"/>
                  </a:cubicBezTo>
                  <a:lnTo>
                    <a:pt x="11406" y="27754"/>
                  </a:lnTo>
                  <a:cubicBezTo>
                    <a:pt x="11299" y="27706"/>
                    <a:pt x="11180" y="27671"/>
                    <a:pt x="11085" y="27611"/>
                  </a:cubicBezTo>
                  <a:cubicBezTo>
                    <a:pt x="9728" y="26801"/>
                    <a:pt x="8358" y="26004"/>
                    <a:pt x="7013" y="25206"/>
                  </a:cubicBezTo>
                  <a:cubicBezTo>
                    <a:pt x="6882" y="25135"/>
                    <a:pt x="6715" y="25123"/>
                    <a:pt x="6561" y="25075"/>
                  </a:cubicBezTo>
                  <a:cubicBezTo>
                    <a:pt x="6549" y="25123"/>
                    <a:pt x="6537" y="25147"/>
                    <a:pt x="6525" y="25194"/>
                  </a:cubicBezTo>
                  <a:cubicBezTo>
                    <a:pt x="6858" y="25408"/>
                    <a:pt x="7215" y="25623"/>
                    <a:pt x="7561" y="25837"/>
                  </a:cubicBezTo>
                  <a:cubicBezTo>
                    <a:pt x="7549" y="25861"/>
                    <a:pt x="7513" y="25897"/>
                    <a:pt x="7501" y="25932"/>
                  </a:cubicBezTo>
                  <a:cubicBezTo>
                    <a:pt x="7239" y="25778"/>
                    <a:pt x="6965" y="25635"/>
                    <a:pt x="6703" y="25468"/>
                  </a:cubicBezTo>
                  <a:cubicBezTo>
                    <a:pt x="6430" y="25301"/>
                    <a:pt x="6180" y="25111"/>
                    <a:pt x="5822" y="25373"/>
                  </a:cubicBezTo>
                  <a:cubicBezTo>
                    <a:pt x="7037" y="26135"/>
                    <a:pt x="8251" y="26897"/>
                    <a:pt x="9466" y="27635"/>
                  </a:cubicBezTo>
                  <a:cubicBezTo>
                    <a:pt x="9454" y="27671"/>
                    <a:pt x="9442" y="27683"/>
                    <a:pt x="9418" y="27706"/>
                  </a:cubicBezTo>
                  <a:cubicBezTo>
                    <a:pt x="9335" y="27671"/>
                    <a:pt x="9240" y="27635"/>
                    <a:pt x="9168" y="27587"/>
                  </a:cubicBezTo>
                  <a:cubicBezTo>
                    <a:pt x="8085" y="26921"/>
                    <a:pt x="7001" y="26254"/>
                    <a:pt x="5930" y="25551"/>
                  </a:cubicBezTo>
                  <a:cubicBezTo>
                    <a:pt x="5703" y="25408"/>
                    <a:pt x="5489" y="25349"/>
                    <a:pt x="5239" y="25492"/>
                  </a:cubicBezTo>
                  <a:cubicBezTo>
                    <a:pt x="5834" y="25861"/>
                    <a:pt x="6418" y="26218"/>
                    <a:pt x="7001" y="26599"/>
                  </a:cubicBezTo>
                  <a:cubicBezTo>
                    <a:pt x="6977" y="26623"/>
                    <a:pt x="6954" y="26659"/>
                    <a:pt x="6942" y="26682"/>
                  </a:cubicBezTo>
                  <a:cubicBezTo>
                    <a:pt x="6406" y="26361"/>
                    <a:pt x="5870" y="26063"/>
                    <a:pt x="5346" y="25718"/>
                  </a:cubicBezTo>
                  <a:cubicBezTo>
                    <a:pt x="5037" y="25492"/>
                    <a:pt x="4763" y="25563"/>
                    <a:pt x="4441" y="25682"/>
                  </a:cubicBezTo>
                  <a:cubicBezTo>
                    <a:pt x="4501" y="25766"/>
                    <a:pt x="4525" y="25801"/>
                    <a:pt x="4572" y="25849"/>
                  </a:cubicBezTo>
                  <a:cubicBezTo>
                    <a:pt x="4537" y="25849"/>
                    <a:pt x="4525" y="25873"/>
                    <a:pt x="4525" y="25873"/>
                  </a:cubicBezTo>
                  <a:close/>
                  <a:moveTo>
                    <a:pt x="40815" y="54876"/>
                  </a:moveTo>
                  <a:lnTo>
                    <a:pt x="40815" y="54876"/>
                  </a:lnTo>
                  <a:cubicBezTo>
                    <a:pt x="40720" y="54829"/>
                    <a:pt x="40636" y="54781"/>
                    <a:pt x="40470" y="54698"/>
                  </a:cubicBezTo>
                  <a:cubicBezTo>
                    <a:pt x="39839" y="55793"/>
                    <a:pt x="39219" y="56853"/>
                    <a:pt x="38612" y="57924"/>
                  </a:cubicBezTo>
                  <a:cubicBezTo>
                    <a:pt x="38577" y="57912"/>
                    <a:pt x="38529" y="57877"/>
                    <a:pt x="38505" y="57865"/>
                  </a:cubicBezTo>
                  <a:cubicBezTo>
                    <a:pt x="39112" y="56805"/>
                    <a:pt x="39720" y="55734"/>
                    <a:pt x="40339" y="54686"/>
                  </a:cubicBezTo>
                  <a:cubicBezTo>
                    <a:pt x="40243" y="54745"/>
                    <a:pt x="40172" y="54817"/>
                    <a:pt x="40112" y="54900"/>
                  </a:cubicBezTo>
                  <a:cubicBezTo>
                    <a:pt x="39624" y="55698"/>
                    <a:pt x="39124" y="56484"/>
                    <a:pt x="38636" y="57258"/>
                  </a:cubicBezTo>
                  <a:cubicBezTo>
                    <a:pt x="38517" y="57448"/>
                    <a:pt x="38291" y="57579"/>
                    <a:pt x="38231" y="57781"/>
                  </a:cubicBezTo>
                  <a:cubicBezTo>
                    <a:pt x="37576" y="59627"/>
                    <a:pt x="37029" y="61496"/>
                    <a:pt x="37529" y="63496"/>
                  </a:cubicBezTo>
                  <a:lnTo>
                    <a:pt x="37529" y="62008"/>
                  </a:lnTo>
                  <a:lnTo>
                    <a:pt x="37636" y="62008"/>
                  </a:lnTo>
                  <a:lnTo>
                    <a:pt x="37636" y="63699"/>
                  </a:lnTo>
                  <a:lnTo>
                    <a:pt x="37767" y="63699"/>
                  </a:lnTo>
                  <a:lnTo>
                    <a:pt x="37767" y="62258"/>
                  </a:lnTo>
                  <a:cubicBezTo>
                    <a:pt x="37874" y="62770"/>
                    <a:pt x="37791" y="63294"/>
                    <a:pt x="37910" y="63806"/>
                  </a:cubicBezTo>
                  <a:lnTo>
                    <a:pt x="38041" y="63806"/>
                  </a:lnTo>
                  <a:lnTo>
                    <a:pt x="38041" y="62258"/>
                  </a:lnTo>
                  <a:lnTo>
                    <a:pt x="38112" y="62258"/>
                  </a:lnTo>
                  <a:cubicBezTo>
                    <a:pt x="38148" y="62806"/>
                    <a:pt x="38172" y="63377"/>
                    <a:pt x="38207" y="63925"/>
                  </a:cubicBezTo>
                  <a:cubicBezTo>
                    <a:pt x="38243" y="63925"/>
                    <a:pt x="38279" y="63925"/>
                    <a:pt x="38326" y="63913"/>
                  </a:cubicBezTo>
                  <a:cubicBezTo>
                    <a:pt x="38291" y="63377"/>
                    <a:pt x="38267" y="62818"/>
                    <a:pt x="38231" y="62282"/>
                  </a:cubicBezTo>
                  <a:lnTo>
                    <a:pt x="38338" y="62282"/>
                  </a:lnTo>
                  <a:cubicBezTo>
                    <a:pt x="38398" y="62854"/>
                    <a:pt x="38446" y="63413"/>
                    <a:pt x="38505" y="63985"/>
                  </a:cubicBezTo>
                  <a:lnTo>
                    <a:pt x="38588" y="63985"/>
                  </a:lnTo>
                  <a:lnTo>
                    <a:pt x="38588" y="62377"/>
                  </a:lnTo>
                  <a:cubicBezTo>
                    <a:pt x="38648" y="62865"/>
                    <a:pt x="38684" y="63377"/>
                    <a:pt x="38707" y="63866"/>
                  </a:cubicBezTo>
                  <a:cubicBezTo>
                    <a:pt x="38707" y="63973"/>
                    <a:pt x="38779" y="64068"/>
                    <a:pt x="38827" y="64175"/>
                  </a:cubicBezTo>
                  <a:cubicBezTo>
                    <a:pt x="38862" y="64163"/>
                    <a:pt x="38898" y="64163"/>
                    <a:pt x="38934" y="64151"/>
                  </a:cubicBezTo>
                  <a:cubicBezTo>
                    <a:pt x="38898" y="63520"/>
                    <a:pt x="38874" y="62901"/>
                    <a:pt x="38838" y="62258"/>
                  </a:cubicBezTo>
                  <a:lnTo>
                    <a:pt x="38898" y="62258"/>
                  </a:lnTo>
                  <a:cubicBezTo>
                    <a:pt x="38958" y="62925"/>
                    <a:pt x="39005" y="63580"/>
                    <a:pt x="39065" y="64247"/>
                  </a:cubicBezTo>
                  <a:cubicBezTo>
                    <a:pt x="39100" y="64247"/>
                    <a:pt x="39136" y="64235"/>
                    <a:pt x="39172" y="64235"/>
                  </a:cubicBezTo>
                  <a:lnTo>
                    <a:pt x="39172" y="62318"/>
                  </a:lnTo>
                  <a:cubicBezTo>
                    <a:pt x="39243" y="62889"/>
                    <a:pt x="39255" y="63473"/>
                    <a:pt x="39303" y="64044"/>
                  </a:cubicBezTo>
                  <a:cubicBezTo>
                    <a:pt x="39315" y="64163"/>
                    <a:pt x="39410" y="64270"/>
                    <a:pt x="39469" y="64378"/>
                  </a:cubicBezTo>
                  <a:lnTo>
                    <a:pt x="39553" y="64342"/>
                  </a:lnTo>
                  <a:cubicBezTo>
                    <a:pt x="39481" y="63556"/>
                    <a:pt x="39410" y="62746"/>
                    <a:pt x="39339" y="61961"/>
                  </a:cubicBezTo>
                  <a:cubicBezTo>
                    <a:pt x="39362" y="61961"/>
                    <a:pt x="39398" y="61961"/>
                    <a:pt x="39422" y="61937"/>
                  </a:cubicBezTo>
                  <a:cubicBezTo>
                    <a:pt x="39446" y="62056"/>
                    <a:pt x="39458" y="62199"/>
                    <a:pt x="39469" y="62318"/>
                  </a:cubicBezTo>
                  <a:cubicBezTo>
                    <a:pt x="39541" y="62949"/>
                    <a:pt x="39600" y="63580"/>
                    <a:pt x="39696" y="64223"/>
                  </a:cubicBezTo>
                  <a:cubicBezTo>
                    <a:pt x="39708" y="64318"/>
                    <a:pt x="39767" y="64413"/>
                    <a:pt x="39815" y="64520"/>
                  </a:cubicBezTo>
                  <a:cubicBezTo>
                    <a:pt x="39839" y="64497"/>
                    <a:pt x="39874" y="64497"/>
                    <a:pt x="39886" y="64485"/>
                  </a:cubicBezTo>
                  <a:cubicBezTo>
                    <a:pt x="39815" y="63639"/>
                    <a:pt x="39731" y="62794"/>
                    <a:pt x="39660" y="61961"/>
                  </a:cubicBezTo>
                  <a:cubicBezTo>
                    <a:pt x="39696" y="61961"/>
                    <a:pt x="39731" y="61961"/>
                    <a:pt x="39767" y="61937"/>
                  </a:cubicBezTo>
                  <a:cubicBezTo>
                    <a:pt x="39779" y="62092"/>
                    <a:pt x="39803" y="62223"/>
                    <a:pt x="39815" y="62377"/>
                  </a:cubicBezTo>
                  <a:cubicBezTo>
                    <a:pt x="39874" y="63008"/>
                    <a:pt x="39934" y="63639"/>
                    <a:pt x="39993" y="64282"/>
                  </a:cubicBezTo>
                  <a:cubicBezTo>
                    <a:pt x="40017" y="64556"/>
                    <a:pt x="40029" y="64556"/>
                    <a:pt x="40303" y="64604"/>
                  </a:cubicBezTo>
                  <a:cubicBezTo>
                    <a:pt x="40184" y="63782"/>
                    <a:pt x="40053" y="62973"/>
                    <a:pt x="39934" y="62151"/>
                  </a:cubicBezTo>
                  <a:cubicBezTo>
                    <a:pt x="39958" y="62151"/>
                    <a:pt x="39970" y="62139"/>
                    <a:pt x="40005" y="62139"/>
                  </a:cubicBezTo>
                  <a:cubicBezTo>
                    <a:pt x="40148" y="62996"/>
                    <a:pt x="40303" y="63866"/>
                    <a:pt x="40470" y="64723"/>
                  </a:cubicBezTo>
                  <a:cubicBezTo>
                    <a:pt x="40505" y="64723"/>
                    <a:pt x="40541" y="64711"/>
                    <a:pt x="40589" y="64711"/>
                  </a:cubicBezTo>
                  <a:lnTo>
                    <a:pt x="40362" y="62258"/>
                  </a:lnTo>
                  <a:cubicBezTo>
                    <a:pt x="40410" y="62258"/>
                    <a:pt x="40446" y="62234"/>
                    <a:pt x="40493" y="62234"/>
                  </a:cubicBezTo>
                  <a:cubicBezTo>
                    <a:pt x="40505" y="62330"/>
                    <a:pt x="40529" y="62401"/>
                    <a:pt x="40541" y="62496"/>
                  </a:cubicBezTo>
                  <a:cubicBezTo>
                    <a:pt x="40612" y="63175"/>
                    <a:pt x="40684" y="63877"/>
                    <a:pt x="40779" y="64556"/>
                  </a:cubicBezTo>
                  <a:cubicBezTo>
                    <a:pt x="40791" y="64663"/>
                    <a:pt x="40886" y="64770"/>
                    <a:pt x="40946" y="64878"/>
                  </a:cubicBezTo>
                  <a:lnTo>
                    <a:pt x="41029" y="64830"/>
                  </a:lnTo>
                  <a:cubicBezTo>
                    <a:pt x="40886" y="63961"/>
                    <a:pt x="40720" y="63115"/>
                    <a:pt x="40565" y="62258"/>
                  </a:cubicBezTo>
                  <a:cubicBezTo>
                    <a:pt x="40601" y="62258"/>
                    <a:pt x="40648" y="62234"/>
                    <a:pt x="40672" y="62234"/>
                  </a:cubicBezTo>
                  <a:cubicBezTo>
                    <a:pt x="40910" y="63151"/>
                    <a:pt x="40958" y="64116"/>
                    <a:pt x="41303" y="65009"/>
                  </a:cubicBezTo>
                  <a:cubicBezTo>
                    <a:pt x="41327" y="64997"/>
                    <a:pt x="41363" y="64997"/>
                    <a:pt x="41386" y="64997"/>
                  </a:cubicBezTo>
                  <a:cubicBezTo>
                    <a:pt x="41244" y="64235"/>
                    <a:pt x="41089" y="63461"/>
                    <a:pt x="40946" y="62699"/>
                  </a:cubicBezTo>
                  <a:cubicBezTo>
                    <a:pt x="41172" y="63413"/>
                    <a:pt x="41327" y="64128"/>
                    <a:pt x="41505" y="64842"/>
                  </a:cubicBezTo>
                  <a:cubicBezTo>
                    <a:pt x="41541" y="64973"/>
                    <a:pt x="41672" y="65080"/>
                    <a:pt x="41767" y="65187"/>
                  </a:cubicBezTo>
                  <a:cubicBezTo>
                    <a:pt x="41791" y="65151"/>
                    <a:pt x="41827" y="65140"/>
                    <a:pt x="41863" y="65116"/>
                  </a:cubicBezTo>
                  <a:cubicBezTo>
                    <a:pt x="41803" y="64794"/>
                    <a:pt x="41732" y="64485"/>
                    <a:pt x="41684" y="64163"/>
                  </a:cubicBezTo>
                  <a:cubicBezTo>
                    <a:pt x="41625" y="63830"/>
                    <a:pt x="41589" y="63520"/>
                    <a:pt x="41553" y="63187"/>
                  </a:cubicBezTo>
                  <a:cubicBezTo>
                    <a:pt x="41541" y="62889"/>
                    <a:pt x="41553" y="62580"/>
                    <a:pt x="41553" y="62270"/>
                  </a:cubicBezTo>
                  <a:cubicBezTo>
                    <a:pt x="41660" y="62568"/>
                    <a:pt x="41672" y="62877"/>
                    <a:pt x="41708" y="63187"/>
                  </a:cubicBezTo>
                  <a:cubicBezTo>
                    <a:pt x="41732" y="63508"/>
                    <a:pt x="41791" y="63806"/>
                    <a:pt x="41839" y="64116"/>
                  </a:cubicBezTo>
                  <a:cubicBezTo>
                    <a:pt x="41351" y="61080"/>
                    <a:pt x="42625" y="58532"/>
                    <a:pt x="44030" y="56007"/>
                  </a:cubicBezTo>
                  <a:cubicBezTo>
                    <a:pt x="43911" y="56138"/>
                    <a:pt x="43791" y="56281"/>
                    <a:pt x="43672" y="56424"/>
                  </a:cubicBezTo>
                  <a:cubicBezTo>
                    <a:pt x="43649" y="56400"/>
                    <a:pt x="43637" y="56400"/>
                    <a:pt x="43625" y="56388"/>
                  </a:cubicBezTo>
                  <a:cubicBezTo>
                    <a:pt x="43708" y="56257"/>
                    <a:pt x="43791" y="56103"/>
                    <a:pt x="43875" y="55972"/>
                  </a:cubicBezTo>
                  <a:lnTo>
                    <a:pt x="43815" y="55912"/>
                  </a:lnTo>
                  <a:cubicBezTo>
                    <a:pt x="43744" y="55984"/>
                    <a:pt x="43637" y="56043"/>
                    <a:pt x="43577" y="56138"/>
                  </a:cubicBezTo>
                  <a:cubicBezTo>
                    <a:pt x="42970" y="57234"/>
                    <a:pt x="42363" y="58341"/>
                    <a:pt x="41744" y="59460"/>
                  </a:cubicBezTo>
                  <a:cubicBezTo>
                    <a:pt x="41684" y="59556"/>
                    <a:pt x="41648" y="59651"/>
                    <a:pt x="41589" y="59758"/>
                  </a:cubicBezTo>
                  <a:cubicBezTo>
                    <a:pt x="41541" y="59722"/>
                    <a:pt x="41505" y="59710"/>
                    <a:pt x="41470" y="59675"/>
                  </a:cubicBezTo>
                  <a:lnTo>
                    <a:pt x="43077" y="56508"/>
                  </a:lnTo>
                  <a:cubicBezTo>
                    <a:pt x="43041" y="56496"/>
                    <a:pt x="43029" y="56484"/>
                    <a:pt x="42994" y="56460"/>
                  </a:cubicBezTo>
                  <a:cubicBezTo>
                    <a:pt x="42458" y="57400"/>
                    <a:pt x="41922" y="58329"/>
                    <a:pt x="41386" y="59258"/>
                  </a:cubicBezTo>
                  <a:cubicBezTo>
                    <a:pt x="41363" y="59246"/>
                    <a:pt x="41327" y="59234"/>
                    <a:pt x="41315" y="59222"/>
                  </a:cubicBezTo>
                  <a:cubicBezTo>
                    <a:pt x="41386" y="59044"/>
                    <a:pt x="41565" y="58805"/>
                    <a:pt x="41505" y="58698"/>
                  </a:cubicBezTo>
                  <a:cubicBezTo>
                    <a:pt x="41374" y="58472"/>
                    <a:pt x="41494" y="58341"/>
                    <a:pt x="41565" y="58186"/>
                  </a:cubicBezTo>
                  <a:cubicBezTo>
                    <a:pt x="41982" y="57389"/>
                    <a:pt x="42434" y="56603"/>
                    <a:pt x="42863" y="55805"/>
                  </a:cubicBezTo>
                  <a:cubicBezTo>
                    <a:pt x="42898" y="55746"/>
                    <a:pt x="42910" y="55674"/>
                    <a:pt x="42922" y="55615"/>
                  </a:cubicBezTo>
                  <a:lnTo>
                    <a:pt x="42839" y="55567"/>
                  </a:lnTo>
                  <a:cubicBezTo>
                    <a:pt x="42732" y="55710"/>
                    <a:pt x="42625" y="55853"/>
                    <a:pt x="42517" y="55984"/>
                  </a:cubicBezTo>
                  <a:cubicBezTo>
                    <a:pt x="42506" y="55972"/>
                    <a:pt x="42494" y="55972"/>
                    <a:pt x="42482" y="55960"/>
                  </a:cubicBezTo>
                  <a:cubicBezTo>
                    <a:pt x="42541" y="55829"/>
                    <a:pt x="42613" y="55674"/>
                    <a:pt x="42672" y="55543"/>
                  </a:cubicBezTo>
                  <a:cubicBezTo>
                    <a:pt x="42637" y="55531"/>
                    <a:pt x="42613" y="55495"/>
                    <a:pt x="42565" y="55484"/>
                  </a:cubicBezTo>
                  <a:cubicBezTo>
                    <a:pt x="42196" y="55912"/>
                    <a:pt x="42017" y="56496"/>
                    <a:pt x="41708" y="56972"/>
                  </a:cubicBezTo>
                  <a:cubicBezTo>
                    <a:pt x="41672" y="56960"/>
                    <a:pt x="41625" y="56924"/>
                    <a:pt x="41601" y="56912"/>
                  </a:cubicBezTo>
                  <a:cubicBezTo>
                    <a:pt x="41851" y="56424"/>
                    <a:pt x="42101" y="55912"/>
                    <a:pt x="42363" y="55424"/>
                  </a:cubicBezTo>
                  <a:cubicBezTo>
                    <a:pt x="42327" y="55412"/>
                    <a:pt x="42279" y="55388"/>
                    <a:pt x="42256" y="55376"/>
                  </a:cubicBezTo>
                  <a:cubicBezTo>
                    <a:pt x="41494" y="56305"/>
                    <a:pt x="41172" y="57460"/>
                    <a:pt x="40648" y="58520"/>
                  </a:cubicBezTo>
                  <a:cubicBezTo>
                    <a:pt x="40601" y="58508"/>
                    <a:pt x="40553" y="58472"/>
                    <a:pt x="40517" y="58460"/>
                  </a:cubicBezTo>
                  <a:cubicBezTo>
                    <a:pt x="41017" y="57424"/>
                    <a:pt x="41505" y="56365"/>
                    <a:pt x="42065" y="55234"/>
                  </a:cubicBezTo>
                  <a:cubicBezTo>
                    <a:pt x="41946" y="55341"/>
                    <a:pt x="41839" y="55400"/>
                    <a:pt x="41791" y="55484"/>
                  </a:cubicBezTo>
                  <a:cubicBezTo>
                    <a:pt x="41386" y="56246"/>
                    <a:pt x="40993" y="57008"/>
                    <a:pt x="40601" y="57758"/>
                  </a:cubicBezTo>
                  <a:cubicBezTo>
                    <a:pt x="40553" y="57853"/>
                    <a:pt x="40493" y="57948"/>
                    <a:pt x="40434" y="58043"/>
                  </a:cubicBezTo>
                  <a:cubicBezTo>
                    <a:pt x="40410" y="58032"/>
                    <a:pt x="40362" y="57996"/>
                    <a:pt x="40339" y="57984"/>
                  </a:cubicBezTo>
                  <a:cubicBezTo>
                    <a:pt x="40815" y="57055"/>
                    <a:pt x="41291" y="56138"/>
                    <a:pt x="41767" y="55198"/>
                  </a:cubicBezTo>
                  <a:cubicBezTo>
                    <a:pt x="41732" y="55186"/>
                    <a:pt x="41720" y="55174"/>
                    <a:pt x="41684" y="55162"/>
                  </a:cubicBezTo>
                  <a:cubicBezTo>
                    <a:pt x="41077" y="55900"/>
                    <a:pt x="40755" y="56829"/>
                    <a:pt x="40255" y="57639"/>
                  </a:cubicBezTo>
                  <a:cubicBezTo>
                    <a:pt x="40231" y="57627"/>
                    <a:pt x="40184" y="57603"/>
                    <a:pt x="40160" y="57579"/>
                  </a:cubicBezTo>
                  <a:cubicBezTo>
                    <a:pt x="40601" y="56746"/>
                    <a:pt x="41053" y="55936"/>
                    <a:pt x="41482" y="55114"/>
                  </a:cubicBezTo>
                  <a:cubicBezTo>
                    <a:pt x="41446" y="55103"/>
                    <a:pt x="41410" y="55067"/>
                    <a:pt x="41374" y="55055"/>
                  </a:cubicBezTo>
                  <a:cubicBezTo>
                    <a:pt x="40791" y="56067"/>
                    <a:pt x="40220" y="57067"/>
                    <a:pt x="39648" y="58079"/>
                  </a:cubicBezTo>
                  <a:cubicBezTo>
                    <a:pt x="39612" y="58055"/>
                    <a:pt x="39577" y="58032"/>
                    <a:pt x="39541" y="58020"/>
                  </a:cubicBezTo>
                  <a:cubicBezTo>
                    <a:pt x="40112" y="57019"/>
                    <a:pt x="40672" y="56007"/>
                    <a:pt x="41244" y="55007"/>
                  </a:cubicBezTo>
                  <a:cubicBezTo>
                    <a:pt x="40374" y="55912"/>
                    <a:pt x="39839" y="57031"/>
                    <a:pt x="39172" y="58055"/>
                  </a:cubicBezTo>
                  <a:cubicBezTo>
                    <a:pt x="39172" y="57936"/>
                    <a:pt x="39208" y="57853"/>
                    <a:pt x="39255" y="57758"/>
                  </a:cubicBezTo>
                  <a:cubicBezTo>
                    <a:pt x="39815" y="56865"/>
                    <a:pt x="40362" y="55996"/>
                    <a:pt x="40910" y="55103"/>
                  </a:cubicBezTo>
                  <a:cubicBezTo>
                    <a:pt x="40993" y="54995"/>
                    <a:pt x="41077" y="54888"/>
                    <a:pt x="40815" y="54876"/>
                  </a:cubicBezTo>
                  <a:close/>
                  <a:moveTo>
                    <a:pt x="5894" y="44923"/>
                  </a:moveTo>
                  <a:lnTo>
                    <a:pt x="5894" y="44923"/>
                  </a:lnTo>
                  <a:cubicBezTo>
                    <a:pt x="5691" y="44863"/>
                    <a:pt x="5477" y="44804"/>
                    <a:pt x="5239" y="44708"/>
                  </a:cubicBezTo>
                  <a:cubicBezTo>
                    <a:pt x="5037" y="45542"/>
                    <a:pt x="4858" y="46328"/>
                    <a:pt x="4656" y="47125"/>
                  </a:cubicBezTo>
                  <a:cubicBezTo>
                    <a:pt x="4632" y="47102"/>
                    <a:pt x="4596" y="47102"/>
                    <a:pt x="4572" y="47102"/>
                  </a:cubicBezTo>
                  <a:cubicBezTo>
                    <a:pt x="4763" y="46304"/>
                    <a:pt x="4953" y="45494"/>
                    <a:pt x="5132" y="44756"/>
                  </a:cubicBezTo>
                  <a:cubicBezTo>
                    <a:pt x="4953" y="44661"/>
                    <a:pt x="4834" y="44589"/>
                    <a:pt x="4632" y="44482"/>
                  </a:cubicBezTo>
                  <a:cubicBezTo>
                    <a:pt x="4394" y="45709"/>
                    <a:pt x="4167" y="46852"/>
                    <a:pt x="3929" y="48018"/>
                  </a:cubicBezTo>
                  <a:cubicBezTo>
                    <a:pt x="3906" y="47852"/>
                    <a:pt x="3906" y="47697"/>
                    <a:pt x="3929" y="47566"/>
                  </a:cubicBezTo>
                  <a:cubicBezTo>
                    <a:pt x="4120" y="46625"/>
                    <a:pt x="4334" y="45673"/>
                    <a:pt x="4513" y="44744"/>
                  </a:cubicBezTo>
                  <a:cubicBezTo>
                    <a:pt x="4525" y="44637"/>
                    <a:pt x="4477" y="44530"/>
                    <a:pt x="4453" y="44423"/>
                  </a:cubicBezTo>
                  <a:cubicBezTo>
                    <a:pt x="4406" y="44423"/>
                    <a:pt x="4358" y="44447"/>
                    <a:pt x="4334" y="44447"/>
                  </a:cubicBezTo>
                  <a:cubicBezTo>
                    <a:pt x="4144" y="45220"/>
                    <a:pt x="3941" y="46006"/>
                    <a:pt x="3751" y="46780"/>
                  </a:cubicBezTo>
                  <a:cubicBezTo>
                    <a:pt x="3727" y="46768"/>
                    <a:pt x="3691" y="46768"/>
                    <a:pt x="3644" y="46744"/>
                  </a:cubicBezTo>
                  <a:cubicBezTo>
                    <a:pt x="3846" y="45959"/>
                    <a:pt x="4036" y="45185"/>
                    <a:pt x="4215" y="44399"/>
                  </a:cubicBezTo>
                  <a:cubicBezTo>
                    <a:pt x="4084" y="44351"/>
                    <a:pt x="3941" y="44292"/>
                    <a:pt x="3786" y="44244"/>
                  </a:cubicBezTo>
                  <a:cubicBezTo>
                    <a:pt x="3667" y="44756"/>
                    <a:pt x="3560" y="45220"/>
                    <a:pt x="3453" y="45697"/>
                  </a:cubicBezTo>
                  <a:cubicBezTo>
                    <a:pt x="3465" y="45256"/>
                    <a:pt x="3572" y="44839"/>
                    <a:pt x="3644" y="44423"/>
                  </a:cubicBezTo>
                  <a:cubicBezTo>
                    <a:pt x="3667" y="44339"/>
                    <a:pt x="3620" y="44244"/>
                    <a:pt x="3608" y="44161"/>
                  </a:cubicBezTo>
                  <a:cubicBezTo>
                    <a:pt x="3548" y="44220"/>
                    <a:pt x="3441" y="44268"/>
                    <a:pt x="3429" y="44339"/>
                  </a:cubicBezTo>
                  <a:cubicBezTo>
                    <a:pt x="3322" y="44685"/>
                    <a:pt x="3227" y="45018"/>
                    <a:pt x="3144" y="45375"/>
                  </a:cubicBezTo>
                  <a:cubicBezTo>
                    <a:pt x="2989" y="46018"/>
                    <a:pt x="2858" y="46649"/>
                    <a:pt x="2715" y="47280"/>
                  </a:cubicBezTo>
                  <a:cubicBezTo>
                    <a:pt x="2667" y="47221"/>
                    <a:pt x="2655" y="47185"/>
                    <a:pt x="2667" y="47149"/>
                  </a:cubicBezTo>
                  <a:cubicBezTo>
                    <a:pt x="2893" y="46209"/>
                    <a:pt x="3096" y="45280"/>
                    <a:pt x="3334" y="44339"/>
                  </a:cubicBezTo>
                  <a:cubicBezTo>
                    <a:pt x="3382" y="44125"/>
                    <a:pt x="3382" y="43994"/>
                    <a:pt x="3084" y="44030"/>
                  </a:cubicBezTo>
                  <a:cubicBezTo>
                    <a:pt x="2834" y="45054"/>
                    <a:pt x="2572" y="46090"/>
                    <a:pt x="2322" y="47137"/>
                  </a:cubicBezTo>
                  <a:cubicBezTo>
                    <a:pt x="2298" y="47137"/>
                    <a:pt x="2262" y="47125"/>
                    <a:pt x="2239" y="47125"/>
                  </a:cubicBezTo>
                  <a:cubicBezTo>
                    <a:pt x="2251" y="47018"/>
                    <a:pt x="2251" y="46911"/>
                    <a:pt x="2262" y="46828"/>
                  </a:cubicBezTo>
                  <a:cubicBezTo>
                    <a:pt x="2477" y="45959"/>
                    <a:pt x="2679" y="45078"/>
                    <a:pt x="2905" y="44220"/>
                  </a:cubicBezTo>
                  <a:cubicBezTo>
                    <a:pt x="2965" y="43994"/>
                    <a:pt x="2977" y="43863"/>
                    <a:pt x="2620" y="43863"/>
                  </a:cubicBezTo>
                  <a:cubicBezTo>
                    <a:pt x="2370" y="45113"/>
                    <a:pt x="2096" y="46363"/>
                    <a:pt x="1834" y="47614"/>
                  </a:cubicBezTo>
                  <a:cubicBezTo>
                    <a:pt x="1786" y="47602"/>
                    <a:pt x="1762" y="47602"/>
                    <a:pt x="1715" y="47578"/>
                  </a:cubicBezTo>
                  <a:cubicBezTo>
                    <a:pt x="1977" y="46304"/>
                    <a:pt x="2239" y="45018"/>
                    <a:pt x="2501" y="43756"/>
                  </a:cubicBezTo>
                  <a:cubicBezTo>
                    <a:pt x="2441" y="43744"/>
                    <a:pt x="2393" y="43744"/>
                    <a:pt x="2334" y="43732"/>
                  </a:cubicBezTo>
                  <a:cubicBezTo>
                    <a:pt x="2084" y="44994"/>
                    <a:pt x="1846" y="46268"/>
                    <a:pt x="1596" y="47542"/>
                  </a:cubicBezTo>
                  <a:cubicBezTo>
                    <a:pt x="1536" y="47483"/>
                    <a:pt x="1536" y="47423"/>
                    <a:pt x="1548" y="47364"/>
                  </a:cubicBezTo>
                  <a:cubicBezTo>
                    <a:pt x="1774" y="46209"/>
                    <a:pt x="2001" y="45078"/>
                    <a:pt x="2215" y="43935"/>
                  </a:cubicBezTo>
                  <a:cubicBezTo>
                    <a:pt x="2239" y="43827"/>
                    <a:pt x="2215" y="43732"/>
                    <a:pt x="2215" y="43637"/>
                  </a:cubicBezTo>
                  <a:lnTo>
                    <a:pt x="2084" y="43637"/>
                  </a:lnTo>
                  <a:cubicBezTo>
                    <a:pt x="1846" y="44935"/>
                    <a:pt x="1608" y="46232"/>
                    <a:pt x="1381" y="47518"/>
                  </a:cubicBezTo>
                  <a:cubicBezTo>
                    <a:pt x="1358" y="47518"/>
                    <a:pt x="1322" y="47506"/>
                    <a:pt x="1298" y="47506"/>
                  </a:cubicBezTo>
                  <a:cubicBezTo>
                    <a:pt x="1310" y="47340"/>
                    <a:pt x="1322" y="47161"/>
                    <a:pt x="1358" y="47006"/>
                  </a:cubicBezTo>
                  <a:cubicBezTo>
                    <a:pt x="1548" y="45947"/>
                    <a:pt x="1762" y="44875"/>
                    <a:pt x="1941" y="43815"/>
                  </a:cubicBezTo>
                  <a:cubicBezTo>
                    <a:pt x="1953" y="43732"/>
                    <a:pt x="1893" y="43613"/>
                    <a:pt x="1881" y="43506"/>
                  </a:cubicBezTo>
                  <a:cubicBezTo>
                    <a:pt x="1822" y="43506"/>
                    <a:pt x="1762" y="43518"/>
                    <a:pt x="1703" y="43518"/>
                  </a:cubicBezTo>
                  <a:cubicBezTo>
                    <a:pt x="1489" y="44875"/>
                    <a:pt x="1262" y="46232"/>
                    <a:pt x="1060" y="47578"/>
                  </a:cubicBezTo>
                  <a:cubicBezTo>
                    <a:pt x="1072" y="46185"/>
                    <a:pt x="1358" y="44816"/>
                    <a:pt x="1667" y="43434"/>
                  </a:cubicBezTo>
                  <a:cubicBezTo>
                    <a:pt x="1560" y="43387"/>
                    <a:pt x="1477" y="43339"/>
                    <a:pt x="1310" y="43280"/>
                  </a:cubicBezTo>
                  <a:cubicBezTo>
                    <a:pt x="1191" y="44661"/>
                    <a:pt x="1072" y="46006"/>
                    <a:pt x="953" y="47328"/>
                  </a:cubicBezTo>
                  <a:lnTo>
                    <a:pt x="846" y="47328"/>
                  </a:lnTo>
                  <a:lnTo>
                    <a:pt x="893" y="46209"/>
                  </a:lnTo>
                  <a:cubicBezTo>
                    <a:pt x="810" y="46566"/>
                    <a:pt x="750" y="46947"/>
                    <a:pt x="715" y="47316"/>
                  </a:cubicBezTo>
                  <a:cubicBezTo>
                    <a:pt x="691" y="47673"/>
                    <a:pt x="691" y="48030"/>
                    <a:pt x="667" y="48399"/>
                  </a:cubicBezTo>
                  <a:cubicBezTo>
                    <a:pt x="655" y="48757"/>
                    <a:pt x="643" y="49114"/>
                    <a:pt x="607" y="49471"/>
                  </a:cubicBezTo>
                  <a:lnTo>
                    <a:pt x="655" y="49471"/>
                  </a:lnTo>
                  <a:cubicBezTo>
                    <a:pt x="691" y="49388"/>
                    <a:pt x="715" y="49280"/>
                    <a:pt x="762" y="49173"/>
                  </a:cubicBezTo>
                  <a:lnTo>
                    <a:pt x="762" y="51852"/>
                  </a:lnTo>
                  <a:lnTo>
                    <a:pt x="774" y="51852"/>
                  </a:lnTo>
                  <a:cubicBezTo>
                    <a:pt x="846" y="50828"/>
                    <a:pt x="929" y="49816"/>
                    <a:pt x="1012" y="48792"/>
                  </a:cubicBezTo>
                  <a:lnTo>
                    <a:pt x="1108" y="48792"/>
                  </a:lnTo>
                  <a:cubicBezTo>
                    <a:pt x="1024" y="49923"/>
                    <a:pt x="965" y="51054"/>
                    <a:pt x="893" y="52162"/>
                  </a:cubicBezTo>
                  <a:cubicBezTo>
                    <a:pt x="941" y="52162"/>
                    <a:pt x="1000" y="52162"/>
                    <a:pt x="1048" y="52186"/>
                  </a:cubicBezTo>
                  <a:cubicBezTo>
                    <a:pt x="1119" y="51150"/>
                    <a:pt x="1191" y="50138"/>
                    <a:pt x="1262" y="49114"/>
                  </a:cubicBezTo>
                  <a:cubicBezTo>
                    <a:pt x="1298" y="49114"/>
                    <a:pt x="1346" y="49114"/>
                    <a:pt x="1369" y="49126"/>
                  </a:cubicBezTo>
                  <a:lnTo>
                    <a:pt x="1369" y="49364"/>
                  </a:lnTo>
                  <a:cubicBezTo>
                    <a:pt x="1310" y="50233"/>
                    <a:pt x="1250" y="51114"/>
                    <a:pt x="1191" y="51971"/>
                  </a:cubicBezTo>
                  <a:cubicBezTo>
                    <a:pt x="1191" y="52090"/>
                    <a:pt x="1239" y="52209"/>
                    <a:pt x="1262" y="52328"/>
                  </a:cubicBezTo>
                  <a:cubicBezTo>
                    <a:pt x="1298" y="52317"/>
                    <a:pt x="1322" y="52317"/>
                    <a:pt x="1358" y="52305"/>
                  </a:cubicBezTo>
                  <a:cubicBezTo>
                    <a:pt x="1429" y="51150"/>
                    <a:pt x="1489" y="50007"/>
                    <a:pt x="1560" y="48864"/>
                  </a:cubicBezTo>
                  <a:lnTo>
                    <a:pt x="1667" y="48864"/>
                  </a:lnTo>
                  <a:cubicBezTo>
                    <a:pt x="1584" y="50042"/>
                    <a:pt x="1465" y="51209"/>
                    <a:pt x="1536" y="52388"/>
                  </a:cubicBezTo>
                  <a:lnTo>
                    <a:pt x="1667" y="52388"/>
                  </a:lnTo>
                  <a:cubicBezTo>
                    <a:pt x="1715" y="51412"/>
                    <a:pt x="1762" y="50423"/>
                    <a:pt x="1822" y="49447"/>
                  </a:cubicBezTo>
                  <a:lnTo>
                    <a:pt x="1917" y="49447"/>
                  </a:lnTo>
                  <a:cubicBezTo>
                    <a:pt x="1917" y="49471"/>
                    <a:pt x="1941" y="49507"/>
                    <a:pt x="1941" y="49542"/>
                  </a:cubicBezTo>
                  <a:lnTo>
                    <a:pt x="1798" y="52221"/>
                  </a:lnTo>
                  <a:cubicBezTo>
                    <a:pt x="1798" y="52328"/>
                    <a:pt x="1858" y="52424"/>
                    <a:pt x="1893" y="52519"/>
                  </a:cubicBezTo>
                  <a:cubicBezTo>
                    <a:pt x="1917" y="52519"/>
                    <a:pt x="1965" y="52507"/>
                    <a:pt x="2001" y="52507"/>
                  </a:cubicBezTo>
                  <a:cubicBezTo>
                    <a:pt x="2024" y="51412"/>
                    <a:pt x="2012" y="50292"/>
                    <a:pt x="2274" y="49221"/>
                  </a:cubicBezTo>
                  <a:cubicBezTo>
                    <a:pt x="2322" y="49280"/>
                    <a:pt x="2310" y="49340"/>
                    <a:pt x="2310" y="49388"/>
                  </a:cubicBezTo>
                  <a:cubicBezTo>
                    <a:pt x="2251" y="50364"/>
                    <a:pt x="2191" y="51352"/>
                    <a:pt x="2143" y="52340"/>
                  </a:cubicBezTo>
                  <a:cubicBezTo>
                    <a:pt x="2143" y="52448"/>
                    <a:pt x="2215" y="52543"/>
                    <a:pt x="2262" y="52638"/>
                  </a:cubicBezTo>
                  <a:cubicBezTo>
                    <a:pt x="2298" y="52626"/>
                    <a:pt x="2322" y="52626"/>
                    <a:pt x="2358" y="52614"/>
                  </a:cubicBezTo>
                  <a:cubicBezTo>
                    <a:pt x="2370" y="51531"/>
                    <a:pt x="2239" y="50423"/>
                    <a:pt x="2512" y="49340"/>
                  </a:cubicBezTo>
                  <a:cubicBezTo>
                    <a:pt x="2560" y="49423"/>
                    <a:pt x="2560" y="49519"/>
                    <a:pt x="2548" y="49602"/>
                  </a:cubicBezTo>
                  <a:lnTo>
                    <a:pt x="2501" y="52424"/>
                  </a:lnTo>
                  <a:cubicBezTo>
                    <a:pt x="2501" y="52578"/>
                    <a:pt x="2489" y="52781"/>
                    <a:pt x="2774" y="52757"/>
                  </a:cubicBezTo>
                  <a:cubicBezTo>
                    <a:pt x="2715" y="51674"/>
                    <a:pt x="2620" y="50590"/>
                    <a:pt x="2893" y="49519"/>
                  </a:cubicBezTo>
                  <a:cubicBezTo>
                    <a:pt x="2917" y="49650"/>
                    <a:pt x="2905" y="49769"/>
                    <a:pt x="2905" y="49888"/>
                  </a:cubicBezTo>
                  <a:lnTo>
                    <a:pt x="2905" y="52602"/>
                  </a:lnTo>
                  <a:cubicBezTo>
                    <a:pt x="2905" y="52698"/>
                    <a:pt x="3013" y="52817"/>
                    <a:pt x="3048" y="52924"/>
                  </a:cubicBezTo>
                  <a:cubicBezTo>
                    <a:pt x="3108" y="52424"/>
                    <a:pt x="3108" y="51947"/>
                    <a:pt x="3108" y="51471"/>
                  </a:cubicBezTo>
                  <a:cubicBezTo>
                    <a:pt x="3096" y="50281"/>
                    <a:pt x="3096" y="50281"/>
                    <a:pt x="3274" y="50066"/>
                  </a:cubicBezTo>
                  <a:cubicBezTo>
                    <a:pt x="3227" y="51066"/>
                    <a:pt x="3251" y="52031"/>
                    <a:pt x="3429" y="52983"/>
                  </a:cubicBezTo>
                  <a:cubicBezTo>
                    <a:pt x="3441" y="51947"/>
                    <a:pt x="3429" y="50888"/>
                    <a:pt x="3548" y="49864"/>
                  </a:cubicBezTo>
                  <a:cubicBezTo>
                    <a:pt x="3584" y="50054"/>
                    <a:pt x="3584" y="50233"/>
                    <a:pt x="3584" y="50412"/>
                  </a:cubicBezTo>
                  <a:cubicBezTo>
                    <a:pt x="3608" y="51233"/>
                    <a:pt x="3620" y="52031"/>
                    <a:pt x="3644" y="52852"/>
                  </a:cubicBezTo>
                  <a:cubicBezTo>
                    <a:pt x="3667" y="53090"/>
                    <a:pt x="3679" y="53090"/>
                    <a:pt x="3917" y="53090"/>
                  </a:cubicBezTo>
                  <a:cubicBezTo>
                    <a:pt x="3858" y="52328"/>
                    <a:pt x="3786" y="51555"/>
                    <a:pt x="3727" y="50793"/>
                  </a:cubicBezTo>
                  <a:cubicBezTo>
                    <a:pt x="3763" y="50793"/>
                    <a:pt x="3810" y="50793"/>
                    <a:pt x="3858" y="50781"/>
                  </a:cubicBezTo>
                  <a:cubicBezTo>
                    <a:pt x="3870" y="50888"/>
                    <a:pt x="3870" y="51007"/>
                    <a:pt x="3882" y="51114"/>
                  </a:cubicBezTo>
                  <a:cubicBezTo>
                    <a:pt x="3965" y="51733"/>
                    <a:pt x="4025" y="52364"/>
                    <a:pt x="4096" y="52971"/>
                  </a:cubicBezTo>
                  <a:cubicBezTo>
                    <a:pt x="4108" y="53079"/>
                    <a:pt x="4215" y="53162"/>
                    <a:pt x="4275" y="53269"/>
                  </a:cubicBezTo>
                  <a:lnTo>
                    <a:pt x="4358" y="53221"/>
                  </a:lnTo>
                  <a:cubicBezTo>
                    <a:pt x="4287" y="52424"/>
                    <a:pt x="4096" y="51614"/>
                    <a:pt x="4203" y="50781"/>
                  </a:cubicBezTo>
                  <a:cubicBezTo>
                    <a:pt x="4322" y="51555"/>
                    <a:pt x="4417" y="52317"/>
                    <a:pt x="4525" y="53090"/>
                  </a:cubicBezTo>
                  <a:cubicBezTo>
                    <a:pt x="4537" y="53198"/>
                    <a:pt x="4644" y="53293"/>
                    <a:pt x="4703" y="53400"/>
                  </a:cubicBezTo>
                  <a:lnTo>
                    <a:pt x="4798" y="53352"/>
                  </a:lnTo>
                  <a:cubicBezTo>
                    <a:pt x="4703" y="52543"/>
                    <a:pt x="4417" y="51721"/>
                    <a:pt x="4537" y="50888"/>
                  </a:cubicBezTo>
                  <a:cubicBezTo>
                    <a:pt x="4632" y="51293"/>
                    <a:pt x="4679" y="51686"/>
                    <a:pt x="4739" y="52090"/>
                  </a:cubicBezTo>
                  <a:cubicBezTo>
                    <a:pt x="4798" y="52495"/>
                    <a:pt x="4870" y="52900"/>
                    <a:pt x="4953" y="53281"/>
                  </a:cubicBezTo>
                  <a:cubicBezTo>
                    <a:pt x="4977" y="53376"/>
                    <a:pt x="5108" y="53448"/>
                    <a:pt x="5168" y="53519"/>
                  </a:cubicBezTo>
                  <a:cubicBezTo>
                    <a:pt x="5072" y="52721"/>
                    <a:pt x="4989" y="51947"/>
                    <a:pt x="4882" y="51185"/>
                  </a:cubicBezTo>
                  <a:cubicBezTo>
                    <a:pt x="4929" y="51185"/>
                    <a:pt x="4953" y="51174"/>
                    <a:pt x="5001" y="51174"/>
                  </a:cubicBezTo>
                  <a:cubicBezTo>
                    <a:pt x="5037" y="51555"/>
                    <a:pt x="5049" y="51924"/>
                    <a:pt x="5096" y="52305"/>
                  </a:cubicBezTo>
                  <a:cubicBezTo>
                    <a:pt x="5132" y="52674"/>
                    <a:pt x="5227" y="53031"/>
                    <a:pt x="5299" y="53400"/>
                  </a:cubicBezTo>
                  <a:cubicBezTo>
                    <a:pt x="5334" y="53388"/>
                    <a:pt x="5358" y="53388"/>
                    <a:pt x="5406" y="53376"/>
                  </a:cubicBezTo>
                  <a:cubicBezTo>
                    <a:pt x="4941" y="50519"/>
                    <a:pt x="5287" y="47745"/>
                    <a:pt x="6203" y="45006"/>
                  </a:cubicBezTo>
                  <a:cubicBezTo>
                    <a:pt x="6072" y="44982"/>
                    <a:pt x="5989" y="44947"/>
                    <a:pt x="5894" y="44923"/>
                  </a:cubicBezTo>
                  <a:close/>
                  <a:moveTo>
                    <a:pt x="16609" y="24825"/>
                  </a:moveTo>
                  <a:lnTo>
                    <a:pt x="16609" y="24825"/>
                  </a:lnTo>
                  <a:cubicBezTo>
                    <a:pt x="16407" y="24742"/>
                    <a:pt x="16193" y="24635"/>
                    <a:pt x="15978" y="24527"/>
                  </a:cubicBezTo>
                  <a:cubicBezTo>
                    <a:pt x="16300" y="25135"/>
                    <a:pt x="16681" y="25670"/>
                    <a:pt x="17014" y="26230"/>
                  </a:cubicBezTo>
                  <a:cubicBezTo>
                    <a:pt x="17312" y="26718"/>
                    <a:pt x="17562" y="27242"/>
                    <a:pt x="17824" y="27754"/>
                  </a:cubicBezTo>
                  <a:cubicBezTo>
                    <a:pt x="17848" y="27802"/>
                    <a:pt x="17824" y="27861"/>
                    <a:pt x="17812" y="27980"/>
                  </a:cubicBezTo>
                  <a:cubicBezTo>
                    <a:pt x="17705" y="27861"/>
                    <a:pt x="17645" y="27802"/>
                    <a:pt x="17610" y="27730"/>
                  </a:cubicBezTo>
                  <a:cubicBezTo>
                    <a:pt x="17014" y="26730"/>
                    <a:pt x="16395" y="25730"/>
                    <a:pt x="15847" y="24706"/>
                  </a:cubicBezTo>
                  <a:cubicBezTo>
                    <a:pt x="15681" y="24408"/>
                    <a:pt x="15490" y="24361"/>
                    <a:pt x="15193" y="24313"/>
                  </a:cubicBezTo>
                  <a:cubicBezTo>
                    <a:pt x="15550" y="24861"/>
                    <a:pt x="15883" y="25361"/>
                    <a:pt x="16205" y="25849"/>
                  </a:cubicBezTo>
                  <a:cubicBezTo>
                    <a:pt x="16098" y="25849"/>
                    <a:pt x="16038" y="25825"/>
                    <a:pt x="16014" y="25766"/>
                  </a:cubicBezTo>
                  <a:cubicBezTo>
                    <a:pt x="15705" y="25313"/>
                    <a:pt x="15407" y="24849"/>
                    <a:pt x="15085" y="24408"/>
                  </a:cubicBezTo>
                  <a:cubicBezTo>
                    <a:pt x="14990" y="24254"/>
                    <a:pt x="14812" y="24135"/>
                    <a:pt x="14657" y="24015"/>
                  </a:cubicBezTo>
                  <a:lnTo>
                    <a:pt x="14574" y="24111"/>
                  </a:lnTo>
                  <a:cubicBezTo>
                    <a:pt x="14978" y="24706"/>
                    <a:pt x="15383" y="25289"/>
                    <a:pt x="15836" y="25920"/>
                  </a:cubicBezTo>
                  <a:cubicBezTo>
                    <a:pt x="15717" y="25920"/>
                    <a:pt x="15669" y="25920"/>
                    <a:pt x="15657" y="25909"/>
                  </a:cubicBezTo>
                  <a:cubicBezTo>
                    <a:pt x="15205" y="25313"/>
                    <a:pt x="14776" y="24718"/>
                    <a:pt x="14335" y="24123"/>
                  </a:cubicBezTo>
                  <a:cubicBezTo>
                    <a:pt x="14252" y="24039"/>
                    <a:pt x="14181" y="23896"/>
                    <a:pt x="14073" y="23873"/>
                  </a:cubicBezTo>
                  <a:cubicBezTo>
                    <a:pt x="13264" y="23563"/>
                    <a:pt x="12454" y="23265"/>
                    <a:pt x="11633" y="22968"/>
                  </a:cubicBezTo>
                  <a:cubicBezTo>
                    <a:pt x="11585" y="22944"/>
                    <a:pt x="11514" y="22944"/>
                    <a:pt x="11395" y="22932"/>
                  </a:cubicBezTo>
                  <a:cubicBezTo>
                    <a:pt x="11859" y="23646"/>
                    <a:pt x="12311" y="24313"/>
                    <a:pt x="12788" y="25063"/>
                  </a:cubicBezTo>
                  <a:cubicBezTo>
                    <a:pt x="12645" y="25016"/>
                    <a:pt x="12609" y="25016"/>
                    <a:pt x="12609" y="25004"/>
                  </a:cubicBezTo>
                  <a:cubicBezTo>
                    <a:pt x="12157" y="24337"/>
                    <a:pt x="11728" y="23658"/>
                    <a:pt x="11287" y="22992"/>
                  </a:cubicBezTo>
                  <a:cubicBezTo>
                    <a:pt x="11192" y="22861"/>
                    <a:pt x="11073" y="22765"/>
                    <a:pt x="10966" y="22646"/>
                  </a:cubicBezTo>
                  <a:lnTo>
                    <a:pt x="10883" y="22741"/>
                  </a:lnTo>
                  <a:cubicBezTo>
                    <a:pt x="11311" y="23408"/>
                    <a:pt x="11740" y="24075"/>
                    <a:pt x="12204" y="24789"/>
                  </a:cubicBezTo>
                  <a:lnTo>
                    <a:pt x="11966" y="24789"/>
                  </a:lnTo>
                  <a:cubicBezTo>
                    <a:pt x="13835" y="27611"/>
                    <a:pt x="15705" y="30421"/>
                    <a:pt x="17562" y="33219"/>
                  </a:cubicBezTo>
                  <a:cubicBezTo>
                    <a:pt x="17681" y="33398"/>
                    <a:pt x="17812" y="33469"/>
                    <a:pt x="18026" y="33445"/>
                  </a:cubicBezTo>
                  <a:cubicBezTo>
                    <a:pt x="19134" y="33338"/>
                    <a:pt x="20241" y="33278"/>
                    <a:pt x="21360" y="33148"/>
                  </a:cubicBezTo>
                  <a:cubicBezTo>
                    <a:pt x="25384" y="32624"/>
                    <a:pt x="29433" y="32088"/>
                    <a:pt x="33469" y="31552"/>
                  </a:cubicBezTo>
                  <a:cubicBezTo>
                    <a:pt x="33897" y="31493"/>
                    <a:pt x="34338" y="31445"/>
                    <a:pt x="34755" y="31409"/>
                  </a:cubicBezTo>
                  <a:cubicBezTo>
                    <a:pt x="34647" y="31302"/>
                    <a:pt x="34540" y="31254"/>
                    <a:pt x="34433" y="31207"/>
                  </a:cubicBezTo>
                  <a:cubicBezTo>
                    <a:pt x="31933" y="30302"/>
                    <a:pt x="29456" y="29397"/>
                    <a:pt x="26956" y="28504"/>
                  </a:cubicBezTo>
                  <a:cubicBezTo>
                    <a:pt x="26444" y="28325"/>
                    <a:pt x="25920" y="28147"/>
                    <a:pt x="25420" y="27968"/>
                  </a:cubicBezTo>
                  <a:lnTo>
                    <a:pt x="25432" y="27980"/>
                  </a:lnTo>
                  <a:cubicBezTo>
                    <a:pt x="24801" y="27742"/>
                    <a:pt x="24158" y="27492"/>
                    <a:pt x="23420" y="27206"/>
                  </a:cubicBezTo>
                  <a:cubicBezTo>
                    <a:pt x="23622" y="27671"/>
                    <a:pt x="23777" y="28040"/>
                    <a:pt x="23932" y="28397"/>
                  </a:cubicBezTo>
                  <a:cubicBezTo>
                    <a:pt x="23777" y="28230"/>
                    <a:pt x="23646" y="28052"/>
                    <a:pt x="23598" y="27861"/>
                  </a:cubicBezTo>
                  <a:cubicBezTo>
                    <a:pt x="23467" y="27278"/>
                    <a:pt x="23086" y="27028"/>
                    <a:pt x="22527" y="26873"/>
                  </a:cubicBezTo>
                  <a:cubicBezTo>
                    <a:pt x="22074" y="26754"/>
                    <a:pt x="21634" y="26563"/>
                    <a:pt x="21122" y="26385"/>
                  </a:cubicBezTo>
                  <a:cubicBezTo>
                    <a:pt x="21455" y="26980"/>
                    <a:pt x="21777" y="27516"/>
                    <a:pt x="22074" y="28040"/>
                  </a:cubicBezTo>
                  <a:lnTo>
                    <a:pt x="21979" y="28087"/>
                  </a:lnTo>
                  <a:cubicBezTo>
                    <a:pt x="21860" y="27885"/>
                    <a:pt x="21729" y="27718"/>
                    <a:pt x="21634" y="27516"/>
                  </a:cubicBezTo>
                  <a:cubicBezTo>
                    <a:pt x="21277" y="26647"/>
                    <a:pt x="20705" y="26028"/>
                    <a:pt x="19717" y="25885"/>
                  </a:cubicBezTo>
                  <a:cubicBezTo>
                    <a:pt x="19527" y="25849"/>
                    <a:pt x="19348" y="25754"/>
                    <a:pt x="19169" y="25670"/>
                  </a:cubicBezTo>
                  <a:cubicBezTo>
                    <a:pt x="18586" y="25468"/>
                    <a:pt x="18003" y="25254"/>
                    <a:pt x="17312" y="25004"/>
                  </a:cubicBezTo>
                  <a:cubicBezTo>
                    <a:pt x="17502" y="25373"/>
                    <a:pt x="17645" y="25659"/>
                    <a:pt x="17800" y="25932"/>
                  </a:cubicBezTo>
                  <a:cubicBezTo>
                    <a:pt x="17586" y="25718"/>
                    <a:pt x="17443" y="25480"/>
                    <a:pt x="17324" y="25230"/>
                  </a:cubicBezTo>
                  <a:cubicBezTo>
                    <a:pt x="17181" y="24944"/>
                    <a:pt x="16943" y="24837"/>
                    <a:pt x="16609" y="24825"/>
                  </a:cubicBezTo>
                  <a:close/>
                  <a:moveTo>
                    <a:pt x="25956" y="8025"/>
                  </a:moveTo>
                  <a:cubicBezTo>
                    <a:pt x="25777" y="8085"/>
                    <a:pt x="25587" y="8156"/>
                    <a:pt x="25408" y="8216"/>
                  </a:cubicBezTo>
                  <a:cubicBezTo>
                    <a:pt x="23825" y="8680"/>
                    <a:pt x="22253" y="9145"/>
                    <a:pt x="20670" y="9621"/>
                  </a:cubicBezTo>
                  <a:cubicBezTo>
                    <a:pt x="20670" y="9645"/>
                    <a:pt x="20670" y="9668"/>
                    <a:pt x="20658" y="9692"/>
                  </a:cubicBezTo>
                  <a:cubicBezTo>
                    <a:pt x="21348" y="9954"/>
                    <a:pt x="22039" y="10240"/>
                    <a:pt x="22729" y="10514"/>
                  </a:cubicBezTo>
                  <a:cubicBezTo>
                    <a:pt x="22717" y="10538"/>
                    <a:pt x="22717" y="10561"/>
                    <a:pt x="22694" y="10597"/>
                  </a:cubicBezTo>
                  <a:lnTo>
                    <a:pt x="22384" y="10514"/>
                  </a:lnTo>
                  <a:cubicBezTo>
                    <a:pt x="21908" y="10311"/>
                    <a:pt x="21420" y="10180"/>
                    <a:pt x="20967" y="9930"/>
                  </a:cubicBezTo>
                  <a:cubicBezTo>
                    <a:pt x="20419" y="9621"/>
                    <a:pt x="19955" y="9823"/>
                    <a:pt x="19360" y="10049"/>
                  </a:cubicBezTo>
                  <a:lnTo>
                    <a:pt x="21003" y="10704"/>
                  </a:lnTo>
                  <a:cubicBezTo>
                    <a:pt x="20979" y="10728"/>
                    <a:pt x="20967" y="10776"/>
                    <a:pt x="20955" y="10811"/>
                  </a:cubicBezTo>
                  <a:cubicBezTo>
                    <a:pt x="20872" y="10776"/>
                    <a:pt x="20765" y="10764"/>
                    <a:pt x="20670" y="10728"/>
                  </a:cubicBezTo>
                  <a:cubicBezTo>
                    <a:pt x="20253" y="10561"/>
                    <a:pt x="19836" y="10430"/>
                    <a:pt x="19455" y="10240"/>
                  </a:cubicBezTo>
                  <a:cubicBezTo>
                    <a:pt x="19193" y="10121"/>
                    <a:pt x="18979" y="10121"/>
                    <a:pt x="18729" y="10192"/>
                  </a:cubicBezTo>
                  <a:cubicBezTo>
                    <a:pt x="16502" y="10823"/>
                    <a:pt x="14276" y="11442"/>
                    <a:pt x="12061" y="12073"/>
                  </a:cubicBezTo>
                  <a:cubicBezTo>
                    <a:pt x="11240" y="12300"/>
                    <a:pt x="10418" y="12550"/>
                    <a:pt x="9537" y="12800"/>
                  </a:cubicBezTo>
                  <a:cubicBezTo>
                    <a:pt x="10597" y="13276"/>
                    <a:pt x="11597" y="13705"/>
                    <a:pt x="12573" y="14133"/>
                  </a:cubicBezTo>
                  <a:cubicBezTo>
                    <a:pt x="12561" y="14181"/>
                    <a:pt x="12538" y="14229"/>
                    <a:pt x="12514" y="14288"/>
                  </a:cubicBezTo>
                  <a:cubicBezTo>
                    <a:pt x="12418" y="14240"/>
                    <a:pt x="12299" y="14217"/>
                    <a:pt x="12192" y="14169"/>
                  </a:cubicBezTo>
                  <a:cubicBezTo>
                    <a:pt x="11299" y="13776"/>
                    <a:pt x="10406" y="13371"/>
                    <a:pt x="9513" y="12990"/>
                  </a:cubicBezTo>
                  <a:cubicBezTo>
                    <a:pt x="9359" y="12931"/>
                    <a:pt x="9156" y="12919"/>
                    <a:pt x="8989" y="12966"/>
                  </a:cubicBezTo>
                  <a:cubicBezTo>
                    <a:pt x="8192" y="13157"/>
                    <a:pt x="7394" y="13383"/>
                    <a:pt x="6596" y="13586"/>
                  </a:cubicBezTo>
                  <a:cubicBezTo>
                    <a:pt x="6525" y="13609"/>
                    <a:pt x="6442" y="13645"/>
                    <a:pt x="6287" y="13705"/>
                  </a:cubicBezTo>
                  <a:cubicBezTo>
                    <a:pt x="8347" y="14562"/>
                    <a:pt x="10311" y="15419"/>
                    <a:pt x="12323" y="16169"/>
                  </a:cubicBezTo>
                  <a:cubicBezTo>
                    <a:pt x="17121" y="17908"/>
                    <a:pt x="21920" y="19574"/>
                    <a:pt x="26718" y="21265"/>
                  </a:cubicBezTo>
                  <a:cubicBezTo>
                    <a:pt x="30004" y="22432"/>
                    <a:pt x="33290" y="23623"/>
                    <a:pt x="36505" y="24992"/>
                  </a:cubicBezTo>
                  <a:cubicBezTo>
                    <a:pt x="37791" y="25528"/>
                    <a:pt x="39148" y="25885"/>
                    <a:pt x="40470" y="26313"/>
                  </a:cubicBezTo>
                  <a:cubicBezTo>
                    <a:pt x="40958" y="26480"/>
                    <a:pt x="41446" y="26444"/>
                    <a:pt x="41970" y="26266"/>
                  </a:cubicBezTo>
                  <a:cubicBezTo>
                    <a:pt x="43387" y="25778"/>
                    <a:pt x="44815" y="25337"/>
                    <a:pt x="46232" y="24873"/>
                  </a:cubicBezTo>
                  <a:cubicBezTo>
                    <a:pt x="47185" y="24563"/>
                    <a:pt x="48137" y="24230"/>
                    <a:pt x="49125" y="23884"/>
                  </a:cubicBezTo>
                  <a:cubicBezTo>
                    <a:pt x="48506" y="23623"/>
                    <a:pt x="47935" y="23373"/>
                    <a:pt x="47363" y="23146"/>
                  </a:cubicBezTo>
                  <a:cubicBezTo>
                    <a:pt x="47197" y="23087"/>
                    <a:pt x="46970" y="23075"/>
                    <a:pt x="46804" y="23111"/>
                  </a:cubicBezTo>
                  <a:cubicBezTo>
                    <a:pt x="45839" y="23396"/>
                    <a:pt x="44875" y="23694"/>
                    <a:pt x="43911" y="23992"/>
                  </a:cubicBezTo>
                  <a:cubicBezTo>
                    <a:pt x="43613" y="24087"/>
                    <a:pt x="43327" y="24182"/>
                    <a:pt x="42934" y="24301"/>
                  </a:cubicBezTo>
                  <a:cubicBezTo>
                    <a:pt x="43315" y="24349"/>
                    <a:pt x="43589" y="24385"/>
                    <a:pt x="43863" y="24408"/>
                  </a:cubicBezTo>
                  <a:cubicBezTo>
                    <a:pt x="43744" y="24504"/>
                    <a:pt x="43625" y="24504"/>
                    <a:pt x="43518" y="24504"/>
                  </a:cubicBezTo>
                  <a:cubicBezTo>
                    <a:pt x="42863" y="24420"/>
                    <a:pt x="42208" y="24396"/>
                    <a:pt x="41601" y="24742"/>
                  </a:cubicBezTo>
                  <a:cubicBezTo>
                    <a:pt x="41327" y="24885"/>
                    <a:pt x="41029" y="24837"/>
                    <a:pt x="40732" y="24742"/>
                  </a:cubicBezTo>
                  <a:cubicBezTo>
                    <a:pt x="35755" y="22872"/>
                    <a:pt x="30766" y="21051"/>
                    <a:pt x="25789" y="19182"/>
                  </a:cubicBezTo>
                  <a:cubicBezTo>
                    <a:pt x="21503" y="17574"/>
                    <a:pt x="17252" y="15943"/>
                    <a:pt x="12978" y="14324"/>
                  </a:cubicBezTo>
                  <a:cubicBezTo>
                    <a:pt x="12859" y="14276"/>
                    <a:pt x="12752" y="14205"/>
                    <a:pt x="12609" y="14109"/>
                  </a:cubicBezTo>
                  <a:cubicBezTo>
                    <a:pt x="12859" y="13990"/>
                    <a:pt x="13050" y="13883"/>
                    <a:pt x="13252" y="13788"/>
                  </a:cubicBezTo>
                  <a:lnTo>
                    <a:pt x="13252" y="13788"/>
                  </a:lnTo>
                  <a:cubicBezTo>
                    <a:pt x="13514" y="13681"/>
                    <a:pt x="13788" y="13574"/>
                    <a:pt x="14085" y="13443"/>
                  </a:cubicBezTo>
                  <a:cubicBezTo>
                    <a:pt x="13252" y="13097"/>
                    <a:pt x="12430" y="12776"/>
                    <a:pt x="11621" y="12431"/>
                  </a:cubicBezTo>
                  <a:cubicBezTo>
                    <a:pt x="11645" y="12395"/>
                    <a:pt x="11656" y="12359"/>
                    <a:pt x="11668" y="12324"/>
                  </a:cubicBezTo>
                  <a:cubicBezTo>
                    <a:pt x="11740" y="12359"/>
                    <a:pt x="11835" y="12371"/>
                    <a:pt x="11907" y="12395"/>
                  </a:cubicBezTo>
                  <a:cubicBezTo>
                    <a:pt x="12669" y="12693"/>
                    <a:pt x="13407" y="12990"/>
                    <a:pt x="14181" y="13276"/>
                  </a:cubicBezTo>
                  <a:cubicBezTo>
                    <a:pt x="14347" y="13336"/>
                    <a:pt x="14538" y="13288"/>
                    <a:pt x="14716" y="13288"/>
                  </a:cubicBezTo>
                  <a:lnTo>
                    <a:pt x="14716" y="13205"/>
                  </a:lnTo>
                  <a:cubicBezTo>
                    <a:pt x="14443" y="13086"/>
                    <a:pt x="14145" y="12966"/>
                    <a:pt x="13859" y="12835"/>
                  </a:cubicBezTo>
                  <a:cubicBezTo>
                    <a:pt x="13585" y="12716"/>
                    <a:pt x="13311" y="12597"/>
                    <a:pt x="13038" y="12478"/>
                  </a:cubicBezTo>
                  <a:cubicBezTo>
                    <a:pt x="13050" y="12443"/>
                    <a:pt x="13073" y="12395"/>
                    <a:pt x="13085" y="12371"/>
                  </a:cubicBezTo>
                  <a:cubicBezTo>
                    <a:pt x="13264" y="12431"/>
                    <a:pt x="13454" y="12478"/>
                    <a:pt x="13621" y="12574"/>
                  </a:cubicBezTo>
                  <a:cubicBezTo>
                    <a:pt x="14621" y="13193"/>
                    <a:pt x="15633" y="13157"/>
                    <a:pt x="16681" y="12728"/>
                  </a:cubicBezTo>
                  <a:cubicBezTo>
                    <a:pt x="17383" y="12443"/>
                    <a:pt x="18133" y="12264"/>
                    <a:pt x="18872" y="12038"/>
                  </a:cubicBezTo>
                  <a:cubicBezTo>
                    <a:pt x="18800" y="11966"/>
                    <a:pt x="18753" y="11919"/>
                    <a:pt x="18788" y="11943"/>
                  </a:cubicBezTo>
                  <a:cubicBezTo>
                    <a:pt x="18991" y="11919"/>
                    <a:pt x="19241" y="11954"/>
                    <a:pt x="19467" y="11883"/>
                  </a:cubicBezTo>
                  <a:cubicBezTo>
                    <a:pt x="20812" y="11490"/>
                    <a:pt x="22134" y="11073"/>
                    <a:pt x="23456" y="10657"/>
                  </a:cubicBezTo>
                  <a:cubicBezTo>
                    <a:pt x="23646" y="10597"/>
                    <a:pt x="23860" y="10538"/>
                    <a:pt x="24146" y="10454"/>
                  </a:cubicBezTo>
                  <a:cubicBezTo>
                    <a:pt x="23325" y="10097"/>
                    <a:pt x="22598" y="9764"/>
                    <a:pt x="21801" y="9418"/>
                  </a:cubicBezTo>
                  <a:cubicBezTo>
                    <a:pt x="21908" y="9395"/>
                    <a:pt x="21943" y="9383"/>
                    <a:pt x="21955" y="9383"/>
                  </a:cubicBezTo>
                  <a:cubicBezTo>
                    <a:pt x="22694" y="9692"/>
                    <a:pt x="23432" y="10002"/>
                    <a:pt x="24158" y="10311"/>
                  </a:cubicBezTo>
                  <a:cubicBezTo>
                    <a:pt x="24218" y="10347"/>
                    <a:pt x="24289" y="10395"/>
                    <a:pt x="24349" y="10371"/>
                  </a:cubicBezTo>
                  <a:cubicBezTo>
                    <a:pt x="24646" y="10288"/>
                    <a:pt x="24932" y="10192"/>
                    <a:pt x="25301" y="10073"/>
                  </a:cubicBezTo>
                  <a:cubicBezTo>
                    <a:pt x="24872" y="9895"/>
                    <a:pt x="24527" y="9752"/>
                    <a:pt x="24170" y="9621"/>
                  </a:cubicBezTo>
                  <a:cubicBezTo>
                    <a:pt x="24182" y="9573"/>
                    <a:pt x="24206" y="9526"/>
                    <a:pt x="24229" y="9478"/>
                  </a:cubicBezTo>
                  <a:cubicBezTo>
                    <a:pt x="24587" y="9597"/>
                    <a:pt x="24932" y="9740"/>
                    <a:pt x="25289" y="9859"/>
                  </a:cubicBezTo>
                  <a:cubicBezTo>
                    <a:pt x="25420" y="9895"/>
                    <a:pt x="25587" y="9978"/>
                    <a:pt x="25718" y="9942"/>
                  </a:cubicBezTo>
                  <a:cubicBezTo>
                    <a:pt x="26492" y="9740"/>
                    <a:pt x="27254" y="9502"/>
                    <a:pt x="28075" y="9264"/>
                  </a:cubicBezTo>
                  <a:cubicBezTo>
                    <a:pt x="27432" y="8930"/>
                    <a:pt x="26849" y="8645"/>
                    <a:pt x="26265" y="8335"/>
                  </a:cubicBezTo>
                  <a:cubicBezTo>
                    <a:pt x="26146" y="8287"/>
                    <a:pt x="26063" y="8144"/>
                    <a:pt x="25956" y="8025"/>
                  </a:cubicBezTo>
                  <a:lnTo>
                    <a:pt x="28099" y="9097"/>
                  </a:lnTo>
                  <a:cubicBezTo>
                    <a:pt x="28170" y="9121"/>
                    <a:pt x="28266" y="9180"/>
                    <a:pt x="28325" y="9168"/>
                  </a:cubicBezTo>
                  <a:cubicBezTo>
                    <a:pt x="29004" y="8978"/>
                    <a:pt x="29694" y="8764"/>
                    <a:pt x="30456" y="8561"/>
                  </a:cubicBezTo>
                  <a:cubicBezTo>
                    <a:pt x="30254" y="8466"/>
                    <a:pt x="30135" y="8430"/>
                    <a:pt x="30040" y="8383"/>
                  </a:cubicBezTo>
                  <a:cubicBezTo>
                    <a:pt x="29814" y="8275"/>
                    <a:pt x="29599" y="8156"/>
                    <a:pt x="29385" y="8037"/>
                  </a:cubicBezTo>
                  <a:lnTo>
                    <a:pt x="29385" y="7978"/>
                  </a:lnTo>
                  <a:cubicBezTo>
                    <a:pt x="29385" y="7966"/>
                    <a:pt x="29397" y="7966"/>
                    <a:pt x="29409" y="7966"/>
                  </a:cubicBezTo>
                  <a:cubicBezTo>
                    <a:pt x="29683" y="8061"/>
                    <a:pt x="29944" y="8156"/>
                    <a:pt x="30218" y="8264"/>
                  </a:cubicBezTo>
                  <a:cubicBezTo>
                    <a:pt x="30766" y="8478"/>
                    <a:pt x="31302" y="8430"/>
                    <a:pt x="31838" y="8097"/>
                  </a:cubicBezTo>
                  <a:cubicBezTo>
                    <a:pt x="31480" y="7966"/>
                    <a:pt x="31135" y="7823"/>
                    <a:pt x="30790" y="7692"/>
                  </a:cubicBezTo>
                  <a:lnTo>
                    <a:pt x="30837" y="7561"/>
                  </a:lnTo>
                  <a:cubicBezTo>
                    <a:pt x="31242" y="7716"/>
                    <a:pt x="31647" y="7966"/>
                    <a:pt x="32064" y="7978"/>
                  </a:cubicBezTo>
                  <a:cubicBezTo>
                    <a:pt x="32481" y="8013"/>
                    <a:pt x="32921" y="7811"/>
                    <a:pt x="33338" y="7716"/>
                  </a:cubicBezTo>
                  <a:cubicBezTo>
                    <a:pt x="33338" y="7680"/>
                    <a:pt x="33326" y="7656"/>
                    <a:pt x="33326" y="7621"/>
                  </a:cubicBezTo>
                  <a:cubicBezTo>
                    <a:pt x="32659" y="7382"/>
                    <a:pt x="31969" y="7132"/>
                    <a:pt x="31302" y="6894"/>
                  </a:cubicBezTo>
                  <a:cubicBezTo>
                    <a:pt x="31314" y="6859"/>
                    <a:pt x="31314" y="6835"/>
                    <a:pt x="31326" y="6799"/>
                  </a:cubicBezTo>
                  <a:cubicBezTo>
                    <a:pt x="31445" y="6835"/>
                    <a:pt x="31564" y="6859"/>
                    <a:pt x="31683" y="6906"/>
                  </a:cubicBezTo>
                  <a:cubicBezTo>
                    <a:pt x="32278" y="7109"/>
                    <a:pt x="32862" y="7323"/>
                    <a:pt x="33457" y="7525"/>
                  </a:cubicBezTo>
                  <a:cubicBezTo>
                    <a:pt x="33814" y="7644"/>
                    <a:pt x="34397" y="7430"/>
                    <a:pt x="34481" y="7192"/>
                  </a:cubicBezTo>
                  <a:cubicBezTo>
                    <a:pt x="34671" y="7192"/>
                    <a:pt x="34862" y="7228"/>
                    <a:pt x="35017" y="7192"/>
                  </a:cubicBezTo>
                  <a:cubicBezTo>
                    <a:pt x="36767" y="6680"/>
                    <a:pt x="38493" y="6156"/>
                    <a:pt x="40220" y="5620"/>
                  </a:cubicBezTo>
                  <a:cubicBezTo>
                    <a:pt x="41124" y="5346"/>
                    <a:pt x="42017" y="5013"/>
                    <a:pt x="42934" y="4704"/>
                  </a:cubicBezTo>
                  <a:cubicBezTo>
                    <a:pt x="42625" y="4549"/>
                    <a:pt x="42363" y="4418"/>
                    <a:pt x="42077" y="4299"/>
                  </a:cubicBezTo>
                  <a:cubicBezTo>
                    <a:pt x="42089" y="4251"/>
                    <a:pt x="42125" y="4215"/>
                    <a:pt x="42136" y="4156"/>
                  </a:cubicBezTo>
                  <a:cubicBezTo>
                    <a:pt x="42458" y="4287"/>
                    <a:pt x="42779" y="4465"/>
                    <a:pt x="43113" y="4525"/>
                  </a:cubicBezTo>
                  <a:cubicBezTo>
                    <a:pt x="43458" y="4573"/>
                    <a:pt x="43815" y="4477"/>
                    <a:pt x="44172" y="4454"/>
                  </a:cubicBezTo>
                  <a:lnTo>
                    <a:pt x="44172" y="4358"/>
                  </a:lnTo>
                  <a:cubicBezTo>
                    <a:pt x="43922" y="4215"/>
                    <a:pt x="43672" y="4061"/>
                    <a:pt x="43410" y="3930"/>
                  </a:cubicBezTo>
                  <a:cubicBezTo>
                    <a:pt x="43434" y="3882"/>
                    <a:pt x="43458" y="3822"/>
                    <a:pt x="43470" y="3775"/>
                  </a:cubicBezTo>
                  <a:cubicBezTo>
                    <a:pt x="44101" y="4049"/>
                    <a:pt x="44696" y="4549"/>
                    <a:pt x="45363" y="4013"/>
                  </a:cubicBezTo>
                  <a:cubicBezTo>
                    <a:pt x="45196" y="3918"/>
                    <a:pt x="45042" y="3799"/>
                    <a:pt x="44875" y="3692"/>
                  </a:cubicBezTo>
                  <a:cubicBezTo>
                    <a:pt x="44887" y="3644"/>
                    <a:pt x="44899" y="3584"/>
                    <a:pt x="44923" y="3549"/>
                  </a:cubicBezTo>
                  <a:cubicBezTo>
                    <a:pt x="45542" y="4108"/>
                    <a:pt x="46173" y="3965"/>
                    <a:pt x="46828" y="3668"/>
                  </a:cubicBezTo>
                  <a:cubicBezTo>
                    <a:pt x="46625" y="3549"/>
                    <a:pt x="46447" y="3430"/>
                    <a:pt x="46256" y="3311"/>
                  </a:cubicBezTo>
                  <a:cubicBezTo>
                    <a:pt x="46685" y="3275"/>
                    <a:pt x="46970" y="3715"/>
                    <a:pt x="47447" y="3549"/>
                  </a:cubicBezTo>
                  <a:cubicBezTo>
                    <a:pt x="47840" y="3394"/>
                    <a:pt x="48256" y="3322"/>
                    <a:pt x="48709" y="3191"/>
                  </a:cubicBezTo>
                  <a:cubicBezTo>
                    <a:pt x="48137" y="2894"/>
                    <a:pt x="47625" y="2632"/>
                    <a:pt x="47137" y="2382"/>
                  </a:cubicBezTo>
                  <a:cubicBezTo>
                    <a:pt x="47149" y="2334"/>
                    <a:pt x="47185" y="2310"/>
                    <a:pt x="47197" y="2263"/>
                  </a:cubicBezTo>
                  <a:cubicBezTo>
                    <a:pt x="47280" y="2287"/>
                    <a:pt x="47375" y="2334"/>
                    <a:pt x="47459" y="2370"/>
                  </a:cubicBezTo>
                  <a:cubicBezTo>
                    <a:pt x="47792" y="2525"/>
                    <a:pt x="48113" y="2703"/>
                    <a:pt x="48459" y="2858"/>
                  </a:cubicBezTo>
                  <a:cubicBezTo>
                    <a:pt x="49006" y="3108"/>
                    <a:pt x="49637" y="3037"/>
                    <a:pt x="50161" y="2632"/>
                  </a:cubicBezTo>
                  <a:cubicBezTo>
                    <a:pt x="49590" y="2346"/>
                    <a:pt x="49042" y="2084"/>
                    <a:pt x="48483" y="1810"/>
                  </a:cubicBezTo>
                  <a:cubicBezTo>
                    <a:pt x="48506" y="1787"/>
                    <a:pt x="48518" y="1739"/>
                    <a:pt x="48530" y="1715"/>
                  </a:cubicBezTo>
                  <a:cubicBezTo>
                    <a:pt x="48637" y="1763"/>
                    <a:pt x="48744" y="1787"/>
                    <a:pt x="48828" y="1834"/>
                  </a:cubicBezTo>
                  <a:cubicBezTo>
                    <a:pt x="49221" y="2013"/>
                    <a:pt x="49602" y="2203"/>
                    <a:pt x="49995" y="2394"/>
                  </a:cubicBezTo>
                  <a:cubicBezTo>
                    <a:pt x="50530" y="2656"/>
                    <a:pt x="50530" y="2656"/>
                    <a:pt x="50602" y="2072"/>
                  </a:cubicBezTo>
                  <a:cubicBezTo>
                    <a:pt x="50328" y="1941"/>
                    <a:pt x="50066" y="1787"/>
                    <a:pt x="49780" y="1656"/>
                  </a:cubicBezTo>
                  <a:cubicBezTo>
                    <a:pt x="49828" y="1608"/>
                    <a:pt x="49840" y="1584"/>
                    <a:pt x="49840" y="1596"/>
                  </a:cubicBezTo>
                  <a:cubicBezTo>
                    <a:pt x="49887" y="1608"/>
                    <a:pt x="49935" y="1608"/>
                    <a:pt x="49971" y="1620"/>
                  </a:cubicBezTo>
                  <a:cubicBezTo>
                    <a:pt x="50530" y="1965"/>
                    <a:pt x="51126" y="2120"/>
                    <a:pt x="51745" y="2144"/>
                  </a:cubicBezTo>
                  <a:cubicBezTo>
                    <a:pt x="51923" y="2156"/>
                    <a:pt x="52114" y="2191"/>
                    <a:pt x="52293" y="2227"/>
                  </a:cubicBezTo>
                  <a:cubicBezTo>
                    <a:pt x="54174" y="2668"/>
                    <a:pt x="56043" y="3084"/>
                    <a:pt x="57924" y="3561"/>
                  </a:cubicBezTo>
                  <a:cubicBezTo>
                    <a:pt x="61163" y="4394"/>
                    <a:pt x="64401" y="5323"/>
                    <a:pt x="67652" y="6073"/>
                  </a:cubicBezTo>
                  <a:cubicBezTo>
                    <a:pt x="72855" y="7263"/>
                    <a:pt x="78046" y="8442"/>
                    <a:pt x="83189" y="9776"/>
                  </a:cubicBezTo>
                  <a:cubicBezTo>
                    <a:pt x="83535" y="9871"/>
                    <a:pt x="83892" y="9871"/>
                    <a:pt x="84249" y="9907"/>
                  </a:cubicBezTo>
                  <a:cubicBezTo>
                    <a:pt x="84320" y="9930"/>
                    <a:pt x="84416" y="9966"/>
                    <a:pt x="84439" y="10014"/>
                  </a:cubicBezTo>
                  <a:cubicBezTo>
                    <a:pt x="84475" y="10073"/>
                    <a:pt x="84463" y="10192"/>
                    <a:pt x="84416" y="10228"/>
                  </a:cubicBezTo>
                  <a:cubicBezTo>
                    <a:pt x="84297" y="10311"/>
                    <a:pt x="84166" y="10407"/>
                    <a:pt x="84011" y="10442"/>
                  </a:cubicBezTo>
                  <a:cubicBezTo>
                    <a:pt x="83773" y="10538"/>
                    <a:pt x="83535" y="10597"/>
                    <a:pt x="83296" y="10680"/>
                  </a:cubicBezTo>
                  <a:lnTo>
                    <a:pt x="83308" y="10680"/>
                  </a:lnTo>
                  <a:cubicBezTo>
                    <a:pt x="82832" y="10847"/>
                    <a:pt x="82344" y="11002"/>
                    <a:pt x="81808" y="11181"/>
                  </a:cubicBezTo>
                  <a:cubicBezTo>
                    <a:pt x="81987" y="11252"/>
                    <a:pt x="82082" y="11300"/>
                    <a:pt x="82141" y="11323"/>
                  </a:cubicBezTo>
                  <a:cubicBezTo>
                    <a:pt x="81725" y="11371"/>
                    <a:pt x="81308" y="11419"/>
                    <a:pt x="80868" y="11478"/>
                  </a:cubicBezTo>
                  <a:lnTo>
                    <a:pt x="80868" y="11633"/>
                  </a:lnTo>
                  <a:cubicBezTo>
                    <a:pt x="81510" y="11752"/>
                    <a:pt x="82153" y="11895"/>
                    <a:pt x="82796" y="12014"/>
                  </a:cubicBezTo>
                  <a:cubicBezTo>
                    <a:pt x="82653" y="12085"/>
                    <a:pt x="82522" y="12109"/>
                    <a:pt x="82403" y="12085"/>
                  </a:cubicBezTo>
                  <a:cubicBezTo>
                    <a:pt x="81856" y="11978"/>
                    <a:pt x="81320" y="11859"/>
                    <a:pt x="80772" y="11776"/>
                  </a:cubicBezTo>
                  <a:cubicBezTo>
                    <a:pt x="80606" y="11740"/>
                    <a:pt x="80427" y="11740"/>
                    <a:pt x="80260" y="11788"/>
                  </a:cubicBezTo>
                  <a:cubicBezTo>
                    <a:pt x="79653" y="11966"/>
                    <a:pt x="79058" y="12157"/>
                    <a:pt x="78451" y="12347"/>
                  </a:cubicBezTo>
                  <a:cubicBezTo>
                    <a:pt x="78343" y="12383"/>
                    <a:pt x="78248" y="12407"/>
                    <a:pt x="78117" y="12454"/>
                  </a:cubicBezTo>
                  <a:cubicBezTo>
                    <a:pt x="78343" y="12585"/>
                    <a:pt x="78534" y="12693"/>
                    <a:pt x="78712" y="12812"/>
                  </a:cubicBezTo>
                  <a:cubicBezTo>
                    <a:pt x="78308" y="12788"/>
                    <a:pt x="77950" y="12609"/>
                    <a:pt x="77593" y="12609"/>
                  </a:cubicBezTo>
                  <a:cubicBezTo>
                    <a:pt x="77224" y="12621"/>
                    <a:pt x="76855" y="12812"/>
                    <a:pt x="76391" y="12943"/>
                  </a:cubicBezTo>
                  <a:cubicBezTo>
                    <a:pt x="77165" y="13181"/>
                    <a:pt x="77820" y="13383"/>
                    <a:pt x="78486" y="13586"/>
                  </a:cubicBezTo>
                  <a:cubicBezTo>
                    <a:pt x="78474" y="13621"/>
                    <a:pt x="78474" y="13657"/>
                    <a:pt x="78462" y="13693"/>
                  </a:cubicBezTo>
                  <a:cubicBezTo>
                    <a:pt x="78355" y="13681"/>
                    <a:pt x="78248" y="13681"/>
                    <a:pt x="78153" y="13645"/>
                  </a:cubicBezTo>
                  <a:cubicBezTo>
                    <a:pt x="77689" y="13514"/>
                    <a:pt x="77236" y="13395"/>
                    <a:pt x="76784" y="13240"/>
                  </a:cubicBezTo>
                  <a:cubicBezTo>
                    <a:pt x="76081" y="13038"/>
                    <a:pt x="75629" y="13097"/>
                    <a:pt x="74902" y="13514"/>
                  </a:cubicBezTo>
                  <a:cubicBezTo>
                    <a:pt x="75784" y="13740"/>
                    <a:pt x="76617" y="13943"/>
                    <a:pt x="77439" y="14157"/>
                  </a:cubicBezTo>
                  <a:lnTo>
                    <a:pt x="77439" y="14252"/>
                  </a:lnTo>
                  <a:cubicBezTo>
                    <a:pt x="77296" y="14276"/>
                    <a:pt x="77153" y="14300"/>
                    <a:pt x="77034" y="14276"/>
                  </a:cubicBezTo>
                  <a:cubicBezTo>
                    <a:pt x="76260" y="14074"/>
                    <a:pt x="75486" y="13871"/>
                    <a:pt x="74712" y="13693"/>
                  </a:cubicBezTo>
                  <a:cubicBezTo>
                    <a:pt x="74533" y="13645"/>
                    <a:pt x="74307" y="13633"/>
                    <a:pt x="74140" y="13693"/>
                  </a:cubicBezTo>
                  <a:cubicBezTo>
                    <a:pt x="73045" y="14050"/>
                    <a:pt x="71938" y="14443"/>
                    <a:pt x="70854" y="14812"/>
                  </a:cubicBezTo>
                  <a:cubicBezTo>
                    <a:pt x="70771" y="14836"/>
                    <a:pt x="70676" y="14871"/>
                    <a:pt x="70557" y="14919"/>
                  </a:cubicBezTo>
                  <a:cubicBezTo>
                    <a:pt x="70771" y="15002"/>
                    <a:pt x="70950" y="15062"/>
                    <a:pt x="71128" y="15133"/>
                  </a:cubicBezTo>
                  <a:cubicBezTo>
                    <a:pt x="71104" y="15169"/>
                    <a:pt x="71104" y="15193"/>
                    <a:pt x="71092" y="15229"/>
                  </a:cubicBezTo>
                  <a:cubicBezTo>
                    <a:pt x="70783" y="15169"/>
                    <a:pt x="70473" y="15038"/>
                    <a:pt x="70176" y="15062"/>
                  </a:cubicBezTo>
                  <a:cubicBezTo>
                    <a:pt x="69914" y="15086"/>
                    <a:pt x="69557" y="15121"/>
                    <a:pt x="69461" y="15348"/>
                  </a:cubicBezTo>
                  <a:cubicBezTo>
                    <a:pt x="69045" y="15467"/>
                    <a:pt x="68664" y="15562"/>
                    <a:pt x="68295" y="15669"/>
                  </a:cubicBezTo>
                  <a:cubicBezTo>
                    <a:pt x="68295" y="15705"/>
                    <a:pt x="68283" y="15741"/>
                    <a:pt x="68283" y="15776"/>
                  </a:cubicBezTo>
                  <a:cubicBezTo>
                    <a:pt x="68759" y="16038"/>
                    <a:pt x="69223" y="16312"/>
                    <a:pt x="69699" y="16598"/>
                  </a:cubicBezTo>
                  <a:cubicBezTo>
                    <a:pt x="69723" y="16610"/>
                    <a:pt x="69735" y="16634"/>
                    <a:pt x="69771" y="16669"/>
                  </a:cubicBezTo>
                  <a:cubicBezTo>
                    <a:pt x="69640" y="16681"/>
                    <a:pt x="69521" y="16657"/>
                    <a:pt x="69414" y="16610"/>
                  </a:cubicBezTo>
                  <a:cubicBezTo>
                    <a:pt x="68949" y="16407"/>
                    <a:pt x="68485" y="16181"/>
                    <a:pt x="68033" y="15955"/>
                  </a:cubicBezTo>
                  <a:cubicBezTo>
                    <a:pt x="67925" y="15907"/>
                    <a:pt x="67794" y="15848"/>
                    <a:pt x="67699" y="15883"/>
                  </a:cubicBezTo>
                  <a:cubicBezTo>
                    <a:pt x="67175" y="16026"/>
                    <a:pt x="66675" y="16229"/>
                    <a:pt x="66068" y="16419"/>
                  </a:cubicBezTo>
                  <a:cubicBezTo>
                    <a:pt x="66794" y="16765"/>
                    <a:pt x="67413" y="17062"/>
                    <a:pt x="68044" y="17372"/>
                  </a:cubicBezTo>
                  <a:cubicBezTo>
                    <a:pt x="67890" y="17396"/>
                    <a:pt x="67771" y="17372"/>
                    <a:pt x="67675" y="17324"/>
                  </a:cubicBezTo>
                  <a:cubicBezTo>
                    <a:pt x="67175" y="17098"/>
                    <a:pt x="66687" y="16860"/>
                    <a:pt x="66187" y="16634"/>
                  </a:cubicBezTo>
                  <a:cubicBezTo>
                    <a:pt x="65925" y="16515"/>
                    <a:pt x="65354" y="16598"/>
                    <a:pt x="65151" y="16788"/>
                  </a:cubicBezTo>
                  <a:cubicBezTo>
                    <a:pt x="65127" y="16812"/>
                    <a:pt x="65139" y="16872"/>
                    <a:pt x="65139" y="16931"/>
                  </a:cubicBezTo>
                  <a:cubicBezTo>
                    <a:pt x="65127" y="16907"/>
                    <a:pt x="65127" y="16872"/>
                    <a:pt x="65116" y="16836"/>
                  </a:cubicBezTo>
                  <a:cubicBezTo>
                    <a:pt x="64723" y="16955"/>
                    <a:pt x="64342" y="17074"/>
                    <a:pt x="63877" y="17217"/>
                  </a:cubicBezTo>
                  <a:cubicBezTo>
                    <a:pt x="64127" y="17348"/>
                    <a:pt x="64306" y="17443"/>
                    <a:pt x="64473" y="17538"/>
                  </a:cubicBezTo>
                  <a:cubicBezTo>
                    <a:pt x="64639" y="17622"/>
                    <a:pt x="64818" y="17693"/>
                    <a:pt x="64973" y="17777"/>
                  </a:cubicBezTo>
                  <a:cubicBezTo>
                    <a:pt x="64961" y="17800"/>
                    <a:pt x="64949" y="17848"/>
                    <a:pt x="64937" y="17872"/>
                  </a:cubicBezTo>
                  <a:cubicBezTo>
                    <a:pt x="64699" y="17777"/>
                    <a:pt x="64461" y="17681"/>
                    <a:pt x="64223" y="17574"/>
                  </a:cubicBezTo>
                  <a:cubicBezTo>
                    <a:pt x="63639" y="17300"/>
                    <a:pt x="63353" y="17312"/>
                    <a:pt x="62758" y="17717"/>
                  </a:cubicBezTo>
                  <a:cubicBezTo>
                    <a:pt x="63330" y="17955"/>
                    <a:pt x="63865" y="18193"/>
                    <a:pt x="64401" y="18431"/>
                  </a:cubicBezTo>
                  <a:cubicBezTo>
                    <a:pt x="64377" y="18455"/>
                    <a:pt x="64377" y="18491"/>
                    <a:pt x="64365" y="18515"/>
                  </a:cubicBezTo>
                  <a:cubicBezTo>
                    <a:pt x="64246" y="18491"/>
                    <a:pt x="64127" y="18467"/>
                    <a:pt x="64020" y="18431"/>
                  </a:cubicBezTo>
                  <a:cubicBezTo>
                    <a:pt x="63663" y="18277"/>
                    <a:pt x="63294" y="18158"/>
                    <a:pt x="62972" y="17979"/>
                  </a:cubicBezTo>
                  <a:cubicBezTo>
                    <a:pt x="62568" y="17753"/>
                    <a:pt x="62210" y="17777"/>
                    <a:pt x="61818" y="18027"/>
                  </a:cubicBezTo>
                  <a:cubicBezTo>
                    <a:pt x="62210" y="18217"/>
                    <a:pt x="62580" y="18431"/>
                    <a:pt x="62972" y="18622"/>
                  </a:cubicBezTo>
                  <a:cubicBezTo>
                    <a:pt x="62949" y="18670"/>
                    <a:pt x="62925" y="18705"/>
                    <a:pt x="62913" y="18741"/>
                  </a:cubicBezTo>
                  <a:cubicBezTo>
                    <a:pt x="62580" y="18586"/>
                    <a:pt x="62234" y="18455"/>
                    <a:pt x="61913" y="18312"/>
                  </a:cubicBezTo>
                  <a:cubicBezTo>
                    <a:pt x="61425" y="18086"/>
                    <a:pt x="61377" y="18086"/>
                    <a:pt x="60829" y="18431"/>
                  </a:cubicBezTo>
                  <a:cubicBezTo>
                    <a:pt x="61365" y="18646"/>
                    <a:pt x="61877" y="18872"/>
                    <a:pt x="62389" y="19086"/>
                  </a:cubicBezTo>
                  <a:cubicBezTo>
                    <a:pt x="62389" y="19110"/>
                    <a:pt x="62377" y="19146"/>
                    <a:pt x="62377" y="19170"/>
                  </a:cubicBezTo>
                  <a:cubicBezTo>
                    <a:pt x="62234" y="19158"/>
                    <a:pt x="62091" y="19170"/>
                    <a:pt x="61960" y="19110"/>
                  </a:cubicBezTo>
                  <a:cubicBezTo>
                    <a:pt x="61567" y="18967"/>
                    <a:pt x="61186" y="18812"/>
                    <a:pt x="60805" y="18622"/>
                  </a:cubicBezTo>
                  <a:cubicBezTo>
                    <a:pt x="60603" y="18515"/>
                    <a:pt x="60436" y="18503"/>
                    <a:pt x="60210" y="18574"/>
                  </a:cubicBezTo>
                  <a:cubicBezTo>
                    <a:pt x="59722" y="18765"/>
                    <a:pt x="59234" y="18920"/>
                    <a:pt x="58746" y="19098"/>
                  </a:cubicBezTo>
                  <a:cubicBezTo>
                    <a:pt x="57329" y="19598"/>
                    <a:pt x="55912" y="20110"/>
                    <a:pt x="54483" y="20610"/>
                  </a:cubicBezTo>
                  <a:lnTo>
                    <a:pt x="54495" y="20598"/>
                  </a:lnTo>
                  <a:cubicBezTo>
                    <a:pt x="53662" y="20872"/>
                    <a:pt x="52816" y="21134"/>
                    <a:pt x="51983" y="21408"/>
                  </a:cubicBezTo>
                  <a:cubicBezTo>
                    <a:pt x="52078" y="21491"/>
                    <a:pt x="52138" y="21491"/>
                    <a:pt x="52197" y="21527"/>
                  </a:cubicBezTo>
                  <a:cubicBezTo>
                    <a:pt x="52257" y="21539"/>
                    <a:pt x="52293" y="21563"/>
                    <a:pt x="52340" y="21587"/>
                  </a:cubicBezTo>
                  <a:cubicBezTo>
                    <a:pt x="51257" y="21408"/>
                    <a:pt x="50376" y="22075"/>
                    <a:pt x="49411" y="22313"/>
                  </a:cubicBezTo>
                  <a:cubicBezTo>
                    <a:pt x="50054" y="22491"/>
                    <a:pt x="50685" y="22611"/>
                    <a:pt x="51316" y="22789"/>
                  </a:cubicBezTo>
                  <a:cubicBezTo>
                    <a:pt x="52054" y="22992"/>
                    <a:pt x="52685" y="22730"/>
                    <a:pt x="53424" y="22408"/>
                  </a:cubicBezTo>
                  <a:cubicBezTo>
                    <a:pt x="52650" y="22313"/>
                    <a:pt x="51971" y="22265"/>
                    <a:pt x="51328" y="21979"/>
                  </a:cubicBezTo>
                  <a:cubicBezTo>
                    <a:pt x="51816" y="22015"/>
                    <a:pt x="52281" y="22134"/>
                    <a:pt x="52769" y="22182"/>
                  </a:cubicBezTo>
                  <a:cubicBezTo>
                    <a:pt x="53233" y="22218"/>
                    <a:pt x="53721" y="22301"/>
                    <a:pt x="54138" y="22182"/>
                  </a:cubicBezTo>
                  <a:cubicBezTo>
                    <a:pt x="55900" y="21658"/>
                    <a:pt x="57627" y="21027"/>
                    <a:pt x="59365" y="20479"/>
                  </a:cubicBezTo>
                  <a:cubicBezTo>
                    <a:pt x="62615" y="19455"/>
                    <a:pt x="65842" y="18443"/>
                    <a:pt x="69080" y="17419"/>
                  </a:cubicBezTo>
                  <a:cubicBezTo>
                    <a:pt x="69199" y="17372"/>
                    <a:pt x="69318" y="17324"/>
                    <a:pt x="69485" y="17265"/>
                  </a:cubicBezTo>
                  <a:cubicBezTo>
                    <a:pt x="68866" y="17003"/>
                    <a:pt x="68295" y="16776"/>
                    <a:pt x="67747" y="16538"/>
                  </a:cubicBezTo>
                  <a:lnTo>
                    <a:pt x="67794" y="16443"/>
                  </a:lnTo>
                  <a:cubicBezTo>
                    <a:pt x="68342" y="16669"/>
                    <a:pt x="68878" y="16896"/>
                    <a:pt x="69426" y="17086"/>
                  </a:cubicBezTo>
                  <a:cubicBezTo>
                    <a:pt x="69604" y="17146"/>
                    <a:pt x="69842" y="17157"/>
                    <a:pt x="70021" y="17098"/>
                  </a:cubicBezTo>
                  <a:cubicBezTo>
                    <a:pt x="72509" y="16264"/>
                    <a:pt x="74974" y="15407"/>
                    <a:pt x="77462" y="14562"/>
                  </a:cubicBezTo>
                  <a:cubicBezTo>
                    <a:pt x="80713" y="13419"/>
                    <a:pt x="83951" y="12300"/>
                    <a:pt x="87178" y="11145"/>
                  </a:cubicBezTo>
                  <a:cubicBezTo>
                    <a:pt x="88095" y="10823"/>
                    <a:pt x="88988" y="10454"/>
                    <a:pt x="90000" y="10049"/>
                  </a:cubicBezTo>
                  <a:cubicBezTo>
                    <a:pt x="89738" y="9978"/>
                    <a:pt x="89595" y="9918"/>
                    <a:pt x="89428" y="9883"/>
                  </a:cubicBezTo>
                  <a:cubicBezTo>
                    <a:pt x="88368" y="9692"/>
                    <a:pt x="87297" y="9526"/>
                    <a:pt x="86249" y="9287"/>
                  </a:cubicBezTo>
                  <a:cubicBezTo>
                    <a:pt x="82558" y="8442"/>
                    <a:pt x="78843" y="7597"/>
                    <a:pt x="75176" y="6704"/>
                  </a:cubicBezTo>
                  <a:cubicBezTo>
                    <a:pt x="70664" y="5597"/>
                    <a:pt x="66163" y="4442"/>
                    <a:pt x="61675" y="3287"/>
                  </a:cubicBezTo>
                  <a:cubicBezTo>
                    <a:pt x="58162" y="2418"/>
                    <a:pt x="54650" y="1525"/>
                    <a:pt x="51138" y="655"/>
                  </a:cubicBezTo>
                  <a:cubicBezTo>
                    <a:pt x="50911" y="596"/>
                    <a:pt x="50626" y="655"/>
                    <a:pt x="50411" y="727"/>
                  </a:cubicBezTo>
                  <a:cubicBezTo>
                    <a:pt x="49649" y="989"/>
                    <a:pt x="48899" y="1286"/>
                    <a:pt x="48149" y="1525"/>
                  </a:cubicBezTo>
                  <a:cubicBezTo>
                    <a:pt x="46161" y="2120"/>
                    <a:pt x="44184" y="2679"/>
                    <a:pt x="42208" y="3263"/>
                  </a:cubicBezTo>
                  <a:cubicBezTo>
                    <a:pt x="38041" y="4477"/>
                    <a:pt x="33885" y="5716"/>
                    <a:pt x="29730" y="6954"/>
                  </a:cubicBezTo>
                  <a:cubicBezTo>
                    <a:pt x="29182" y="7121"/>
                    <a:pt x="28647" y="7299"/>
                    <a:pt x="28099" y="7478"/>
                  </a:cubicBezTo>
                  <a:cubicBezTo>
                    <a:pt x="28099" y="7513"/>
                    <a:pt x="28087" y="7549"/>
                    <a:pt x="28087" y="7597"/>
                  </a:cubicBezTo>
                  <a:cubicBezTo>
                    <a:pt x="28516" y="7752"/>
                    <a:pt x="28944" y="7930"/>
                    <a:pt x="29373" y="8097"/>
                  </a:cubicBezTo>
                  <a:cubicBezTo>
                    <a:pt x="29349" y="8347"/>
                    <a:pt x="29194" y="8264"/>
                    <a:pt x="29075" y="8204"/>
                  </a:cubicBezTo>
                  <a:cubicBezTo>
                    <a:pt x="28718" y="8037"/>
                    <a:pt x="28385" y="7847"/>
                    <a:pt x="28004" y="7692"/>
                  </a:cubicBezTo>
                  <a:cubicBezTo>
                    <a:pt x="27909" y="7656"/>
                    <a:pt x="27754" y="7609"/>
                    <a:pt x="27647" y="7632"/>
                  </a:cubicBezTo>
                  <a:cubicBezTo>
                    <a:pt x="27373" y="7692"/>
                    <a:pt x="27099" y="7799"/>
                    <a:pt x="26754" y="7906"/>
                  </a:cubicBezTo>
                  <a:cubicBezTo>
                    <a:pt x="27456" y="8168"/>
                    <a:pt x="28111" y="8430"/>
                    <a:pt x="28766" y="8668"/>
                  </a:cubicBezTo>
                  <a:cubicBezTo>
                    <a:pt x="28754" y="8692"/>
                    <a:pt x="28754" y="8728"/>
                    <a:pt x="28742" y="8764"/>
                  </a:cubicBezTo>
                  <a:cubicBezTo>
                    <a:pt x="28635" y="8740"/>
                    <a:pt x="28516" y="8740"/>
                    <a:pt x="28409" y="8692"/>
                  </a:cubicBezTo>
                  <a:cubicBezTo>
                    <a:pt x="28028" y="8561"/>
                    <a:pt x="27623" y="8430"/>
                    <a:pt x="27230" y="8264"/>
                  </a:cubicBezTo>
                  <a:cubicBezTo>
                    <a:pt x="26837" y="8013"/>
                    <a:pt x="26420" y="7859"/>
                    <a:pt x="25956" y="8025"/>
                  </a:cubicBezTo>
                  <a:close/>
                  <a:moveTo>
                    <a:pt x="18003" y="37839"/>
                  </a:moveTo>
                  <a:cubicBezTo>
                    <a:pt x="17919" y="37755"/>
                    <a:pt x="17848" y="37672"/>
                    <a:pt x="17741" y="37612"/>
                  </a:cubicBezTo>
                  <a:cubicBezTo>
                    <a:pt x="16252" y="36707"/>
                    <a:pt x="14776" y="35791"/>
                    <a:pt x="13276" y="34922"/>
                  </a:cubicBezTo>
                  <a:cubicBezTo>
                    <a:pt x="10216" y="33136"/>
                    <a:pt x="7132" y="31362"/>
                    <a:pt x="4048" y="29588"/>
                  </a:cubicBezTo>
                  <a:cubicBezTo>
                    <a:pt x="3751" y="29421"/>
                    <a:pt x="3465" y="29218"/>
                    <a:pt x="3191" y="29040"/>
                  </a:cubicBezTo>
                  <a:lnTo>
                    <a:pt x="3108" y="29111"/>
                  </a:lnTo>
                  <a:cubicBezTo>
                    <a:pt x="3191" y="29207"/>
                    <a:pt x="3251" y="29302"/>
                    <a:pt x="3322" y="29349"/>
                  </a:cubicBezTo>
                  <a:cubicBezTo>
                    <a:pt x="4179" y="29897"/>
                    <a:pt x="5049" y="30481"/>
                    <a:pt x="5941" y="31004"/>
                  </a:cubicBezTo>
                  <a:cubicBezTo>
                    <a:pt x="8013" y="32207"/>
                    <a:pt x="10097" y="33374"/>
                    <a:pt x="12180" y="34564"/>
                  </a:cubicBezTo>
                  <a:cubicBezTo>
                    <a:pt x="13812" y="35493"/>
                    <a:pt x="15466" y="36434"/>
                    <a:pt x="17098" y="37374"/>
                  </a:cubicBezTo>
                  <a:cubicBezTo>
                    <a:pt x="17395" y="37541"/>
                    <a:pt x="17681" y="37696"/>
                    <a:pt x="17979" y="37874"/>
                  </a:cubicBezTo>
                  <a:cubicBezTo>
                    <a:pt x="19538" y="38767"/>
                    <a:pt x="21098" y="39684"/>
                    <a:pt x="22670" y="40577"/>
                  </a:cubicBezTo>
                  <a:cubicBezTo>
                    <a:pt x="19276" y="38970"/>
                    <a:pt x="16098" y="36946"/>
                    <a:pt x="12847" y="35112"/>
                  </a:cubicBezTo>
                  <a:cubicBezTo>
                    <a:pt x="9549" y="33267"/>
                    <a:pt x="6311" y="31362"/>
                    <a:pt x="3036" y="29468"/>
                  </a:cubicBezTo>
                  <a:cubicBezTo>
                    <a:pt x="3024" y="29528"/>
                    <a:pt x="2989" y="29623"/>
                    <a:pt x="2965" y="29707"/>
                  </a:cubicBezTo>
                  <a:cubicBezTo>
                    <a:pt x="5322" y="31076"/>
                    <a:pt x="7668" y="32433"/>
                    <a:pt x="10002" y="33790"/>
                  </a:cubicBezTo>
                  <a:cubicBezTo>
                    <a:pt x="12752" y="35374"/>
                    <a:pt x="15490" y="37005"/>
                    <a:pt x="18276" y="38529"/>
                  </a:cubicBezTo>
                  <a:cubicBezTo>
                    <a:pt x="21574" y="40363"/>
                    <a:pt x="24932" y="42137"/>
                    <a:pt x="28266" y="43935"/>
                  </a:cubicBezTo>
                  <a:cubicBezTo>
                    <a:pt x="28397" y="44006"/>
                    <a:pt x="28563" y="44066"/>
                    <a:pt x="28706" y="44066"/>
                  </a:cubicBezTo>
                  <a:cubicBezTo>
                    <a:pt x="30052" y="44030"/>
                    <a:pt x="31397" y="43982"/>
                    <a:pt x="32707" y="43613"/>
                  </a:cubicBezTo>
                  <a:cubicBezTo>
                    <a:pt x="34528" y="43101"/>
                    <a:pt x="36326" y="42577"/>
                    <a:pt x="38112" y="42006"/>
                  </a:cubicBezTo>
                  <a:cubicBezTo>
                    <a:pt x="42434" y="40589"/>
                    <a:pt x="46732" y="39101"/>
                    <a:pt x="51066" y="37696"/>
                  </a:cubicBezTo>
                  <a:cubicBezTo>
                    <a:pt x="57079" y="35767"/>
                    <a:pt x="63115" y="33874"/>
                    <a:pt x="69140" y="31981"/>
                  </a:cubicBezTo>
                  <a:cubicBezTo>
                    <a:pt x="70354" y="31600"/>
                    <a:pt x="71569" y="31266"/>
                    <a:pt x="72771" y="30909"/>
                  </a:cubicBezTo>
                  <a:cubicBezTo>
                    <a:pt x="73271" y="30766"/>
                    <a:pt x="73533" y="30373"/>
                    <a:pt x="73414" y="29945"/>
                  </a:cubicBezTo>
                  <a:cubicBezTo>
                    <a:pt x="68390" y="31707"/>
                    <a:pt x="63413" y="33683"/>
                    <a:pt x="58234" y="34993"/>
                  </a:cubicBezTo>
                  <a:cubicBezTo>
                    <a:pt x="60615" y="34160"/>
                    <a:pt x="63032" y="33398"/>
                    <a:pt x="65425" y="32564"/>
                  </a:cubicBezTo>
                  <a:cubicBezTo>
                    <a:pt x="67818" y="31731"/>
                    <a:pt x="70188" y="30826"/>
                    <a:pt x="72581" y="29957"/>
                  </a:cubicBezTo>
                  <a:cubicBezTo>
                    <a:pt x="72569" y="29933"/>
                    <a:pt x="72569" y="29885"/>
                    <a:pt x="72557" y="29838"/>
                  </a:cubicBezTo>
                  <a:cubicBezTo>
                    <a:pt x="71926" y="29980"/>
                    <a:pt x="71307" y="30052"/>
                    <a:pt x="70711" y="30242"/>
                  </a:cubicBezTo>
                  <a:cubicBezTo>
                    <a:pt x="69009" y="30790"/>
                    <a:pt x="67330" y="31421"/>
                    <a:pt x="65651" y="31981"/>
                  </a:cubicBezTo>
                  <a:cubicBezTo>
                    <a:pt x="63163" y="32814"/>
                    <a:pt x="60675" y="33636"/>
                    <a:pt x="58186" y="34469"/>
                  </a:cubicBezTo>
                  <a:cubicBezTo>
                    <a:pt x="58067" y="34517"/>
                    <a:pt x="57948" y="34517"/>
                    <a:pt x="57817" y="34541"/>
                  </a:cubicBezTo>
                  <a:cubicBezTo>
                    <a:pt x="57805" y="34517"/>
                    <a:pt x="57805" y="34469"/>
                    <a:pt x="57793" y="34445"/>
                  </a:cubicBezTo>
                  <a:cubicBezTo>
                    <a:pt x="61996" y="33017"/>
                    <a:pt x="66199" y="31588"/>
                    <a:pt x="70390" y="30159"/>
                  </a:cubicBezTo>
                  <a:cubicBezTo>
                    <a:pt x="70378" y="30100"/>
                    <a:pt x="70366" y="30052"/>
                    <a:pt x="70354" y="29992"/>
                  </a:cubicBezTo>
                  <a:cubicBezTo>
                    <a:pt x="69711" y="30171"/>
                    <a:pt x="69057" y="30314"/>
                    <a:pt x="68414" y="30516"/>
                  </a:cubicBezTo>
                  <a:cubicBezTo>
                    <a:pt x="64770" y="31659"/>
                    <a:pt x="61103" y="32802"/>
                    <a:pt x="57460" y="33945"/>
                  </a:cubicBezTo>
                  <a:cubicBezTo>
                    <a:pt x="57329" y="33993"/>
                    <a:pt x="57198" y="34005"/>
                    <a:pt x="57055" y="34029"/>
                  </a:cubicBezTo>
                  <a:cubicBezTo>
                    <a:pt x="57043" y="33981"/>
                    <a:pt x="57043" y="33933"/>
                    <a:pt x="57031" y="33874"/>
                  </a:cubicBezTo>
                  <a:cubicBezTo>
                    <a:pt x="58924" y="33290"/>
                    <a:pt x="60829" y="32731"/>
                    <a:pt x="62699" y="32135"/>
                  </a:cubicBezTo>
                  <a:cubicBezTo>
                    <a:pt x="64604" y="31528"/>
                    <a:pt x="66485" y="30885"/>
                    <a:pt x="68390" y="30254"/>
                  </a:cubicBezTo>
                  <a:cubicBezTo>
                    <a:pt x="68366" y="30230"/>
                    <a:pt x="68366" y="30195"/>
                    <a:pt x="68354" y="30183"/>
                  </a:cubicBezTo>
                  <a:cubicBezTo>
                    <a:pt x="67509" y="30409"/>
                    <a:pt x="66604" y="30219"/>
                    <a:pt x="65747" y="30647"/>
                  </a:cubicBezTo>
                  <a:cubicBezTo>
                    <a:pt x="65211" y="30933"/>
                    <a:pt x="64592" y="31028"/>
                    <a:pt x="63996" y="31207"/>
                  </a:cubicBezTo>
                  <a:cubicBezTo>
                    <a:pt x="61639" y="31945"/>
                    <a:pt x="59293" y="32659"/>
                    <a:pt x="56936" y="33386"/>
                  </a:cubicBezTo>
                  <a:cubicBezTo>
                    <a:pt x="56817" y="33409"/>
                    <a:pt x="56698" y="33433"/>
                    <a:pt x="56579" y="33445"/>
                  </a:cubicBezTo>
                  <a:lnTo>
                    <a:pt x="56579" y="33386"/>
                  </a:lnTo>
                  <a:cubicBezTo>
                    <a:pt x="59615" y="32445"/>
                    <a:pt x="62639" y="31493"/>
                    <a:pt x="65675" y="30552"/>
                  </a:cubicBezTo>
                  <a:cubicBezTo>
                    <a:pt x="65675" y="30528"/>
                    <a:pt x="65663" y="30492"/>
                    <a:pt x="65663" y="30469"/>
                  </a:cubicBezTo>
                  <a:cubicBezTo>
                    <a:pt x="64758" y="30540"/>
                    <a:pt x="63865" y="30611"/>
                    <a:pt x="62949" y="30707"/>
                  </a:cubicBezTo>
                  <a:cubicBezTo>
                    <a:pt x="62496" y="30754"/>
                    <a:pt x="62020" y="30766"/>
                    <a:pt x="61579" y="30897"/>
                  </a:cubicBezTo>
                  <a:cubicBezTo>
                    <a:pt x="58936" y="31743"/>
                    <a:pt x="56305" y="32624"/>
                    <a:pt x="53662" y="33517"/>
                  </a:cubicBezTo>
                  <a:cubicBezTo>
                    <a:pt x="48161" y="35398"/>
                    <a:pt x="42672" y="37267"/>
                    <a:pt x="37172" y="39172"/>
                  </a:cubicBezTo>
                  <a:cubicBezTo>
                    <a:pt x="36040" y="39565"/>
                    <a:pt x="34897" y="39898"/>
                    <a:pt x="33766" y="40315"/>
                  </a:cubicBezTo>
                  <a:cubicBezTo>
                    <a:pt x="32731" y="40708"/>
                    <a:pt x="31576" y="40779"/>
                    <a:pt x="30468" y="41006"/>
                  </a:cubicBezTo>
                  <a:cubicBezTo>
                    <a:pt x="30373" y="41018"/>
                    <a:pt x="30266" y="41006"/>
                    <a:pt x="30183" y="41006"/>
                  </a:cubicBezTo>
                  <a:lnTo>
                    <a:pt x="30183" y="40898"/>
                  </a:lnTo>
                  <a:lnTo>
                    <a:pt x="31254" y="40720"/>
                  </a:lnTo>
                  <a:cubicBezTo>
                    <a:pt x="31159" y="40672"/>
                    <a:pt x="31064" y="40672"/>
                    <a:pt x="30968" y="40672"/>
                  </a:cubicBezTo>
                  <a:cubicBezTo>
                    <a:pt x="29873" y="40696"/>
                    <a:pt x="28778" y="40732"/>
                    <a:pt x="27742" y="40232"/>
                  </a:cubicBezTo>
                  <a:cubicBezTo>
                    <a:pt x="26575" y="39660"/>
                    <a:pt x="25349" y="39279"/>
                    <a:pt x="24194" y="38696"/>
                  </a:cubicBezTo>
                  <a:cubicBezTo>
                    <a:pt x="22444" y="37839"/>
                    <a:pt x="20741" y="36850"/>
                    <a:pt x="18991" y="35969"/>
                  </a:cubicBezTo>
                  <a:cubicBezTo>
                    <a:pt x="18753" y="35850"/>
                    <a:pt x="18348" y="35874"/>
                    <a:pt x="18110" y="35993"/>
                  </a:cubicBezTo>
                  <a:cubicBezTo>
                    <a:pt x="17812" y="36124"/>
                    <a:pt x="17705" y="36029"/>
                    <a:pt x="17586" y="35826"/>
                  </a:cubicBezTo>
                  <a:cubicBezTo>
                    <a:pt x="17395" y="35469"/>
                    <a:pt x="17169" y="35195"/>
                    <a:pt x="16752" y="35005"/>
                  </a:cubicBezTo>
                  <a:cubicBezTo>
                    <a:pt x="12645" y="33028"/>
                    <a:pt x="8716" y="30731"/>
                    <a:pt x="4810" y="28433"/>
                  </a:cubicBezTo>
                  <a:cubicBezTo>
                    <a:pt x="4310" y="28147"/>
                    <a:pt x="3834" y="27837"/>
                    <a:pt x="3346" y="27516"/>
                  </a:cubicBezTo>
                  <a:cubicBezTo>
                    <a:pt x="3239" y="27790"/>
                    <a:pt x="3441" y="27861"/>
                    <a:pt x="3596" y="27956"/>
                  </a:cubicBezTo>
                  <a:cubicBezTo>
                    <a:pt x="6620" y="29695"/>
                    <a:pt x="9644" y="31421"/>
                    <a:pt x="12669" y="33148"/>
                  </a:cubicBezTo>
                  <a:cubicBezTo>
                    <a:pt x="12764" y="33207"/>
                    <a:pt x="12871" y="33278"/>
                    <a:pt x="12978" y="33338"/>
                  </a:cubicBezTo>
                  <a:cubicBezTo>
                    <a:pt x="12942" y="33386"/>
                    <a:pt x="12919" y="33433"/>
                    <a:pt x="12907" y="33457"/>
                  </a:cubicBezTo>
                  <a:cubicBezTo>
                    <a:pt x="9716" y="31647"/>
                    <a:pt x="6549" y="29838"/>
                    <a:pt x="3358" y="28028"/>
                  </a:cubicBezTo>
                  <a:cubicBezTo>
                    <a:pt x="3346" y="28052"/>
                    <a:pt x="3322" y="28099"/>
                    <a:pt x="3298" y="28135"/>
                  </a:cubicBezTo>
                  <a:cubicBezTo>
                    <a:pt x="5144" y="29278"/>
                    <a:pt x="6989" y="30433"/>
                    <a:pt x="8859" y="31588"/>
                  </a:cubicBezTo>
                  <a:cubicBezTo>
                    <a:pt x="8835" y="31612"/>
                    <a:pt x="8811" y="31659"/>
                    <a:pt x="8799" y="31683"/>
                  </a:cubicBezTo>
                  <a:cubicBezTo>
                    <a:pt x="6977" y="30576"/>
                    <a:pt x="5168" y="29445"/>
                    <a:pt x="3346" y="28325"/>
                  </a:cubicBezTo>
                  <a:cubicBezTo>
                    <a:pt x="3322" y="28337"/>
                    <a:pt x="3298" y="28349"/>
                    <a:pt x="3274" y="28373"/>
                  </a:cubicBezTo>
                  <a:cubicBezTo>
                    <a:pt x="3322" y="28468"/>
                    <a:pt x="3346" y="28576"/>
                    <a:pt x="3405" y="28671"/>
                  </a:cubicBezTo>
                  <a:cubicBezTo>
                    <a:pt x="3465" y="28742"/>
                    <a:pt x="3560" y="28754"/>
                    <a:pt x="3644" y="28814"/>
                  </a:cubicBezTo>
                  <a:cubicBezTo>
                    <a:pt x="4120" y="29123"/>
                    <a:pt x="4608" y="29421"/>
                    <a:pt x="5084" y="29742"/>
                  </a:cubicBezTo>
                  <a:cubicBezTo>
                    <a:pt x="5072" y="29766"/>
                    <a:pt x="5049" y="29802"/>
                    <a:pt x="5025" y="29826"/>
                  </a:cubicBezTo>
                  <a:cubicBezTo>
                    <a:pt x="4453" y="29468"/>
                    <a:pt x="3870" y="29099"/>
                    <a:pt x="3274" y="28742"/>
                  </a:cubicBezTo>
                  <a:lnTo>
                    <a:pt x="3179" y="28873"/>
                  </a:lnTo>
                  <a:cubicBezTo>
                    <a:pt x="3382" y="29004"/>
                    <a:pt x="3572" y="29159"/>
                    <a:pt x="3775" y="29278"/>
                  </a:cubicBezTo>
                  <a:cubicBezTo>
                    <a:pt x="5239" y="30123"/>
                    <a:pt x="6692" y="30969"/>
                    <a:pt x="8144" y="31802"/>
                  </a:cubicBezTo>
                  <a:cubicBezTo>
                    <a:pt x="10787" y="33338"/>
                    <a:pt x="13454" y="34874"/>
                    <a:pt x="16086" y="36422"/>
                  </a:cubicBezTo>
                  <a:cubicBezTo>
                    <a:pt x="16717" y="36791"/>
                    <a:pt x="17312" y="37208"/>
                    <a:pt x="17919" y="37624"/>
                  </a:cubicBezTo>
                  <a:cubicBezTo>
                    <a:pt x="17979" y="37660"/>
                    <a:pt x="17979" y="37755"/>
                    <a:pt x="18003" y="37839"/>
                  </a:cubicBezTo>
                  <a:close/>
                  <a:moveTo>
                    <a:pt x="48613" y="20753"/>
                  </a:moveTo>
                  <a:cubicBezTo>
                    <a:pt x="48625" y="20706"/>
                    <a:pt x="48625" y="20670"/>
                    <a:pt x="48637" y="20634"/>
                  </a:cubicBezTo>
                  <a:cubicBezTo>
                    <a:pt x="48744" y="20646"/>
                    <a:pt x="48852" y="20658"/>
                    <a:pt x="48947" y="20694"/>
                  </a:cubicBezTo>
                  <a:cubicBezTo>
                    <a:pt x="49518" y="20836"/>
                    <a:pt x="50102" y="20967"/>
                    <a:pt x="50661" y="21134"/>
                  </a:cubicBezTo>
                  <a:cubicBezTo>
                    <a:pt x="51114" y="21265"/>
                    <a:pt x="51435" y="21039"/>
                    <a:pt x="51864" y="20896"/>
                  </a:cubicBezTo>
                  <a:cubicBezTo>
                    <a:pt x="51054" y="20610"/>
                    <a:pt x="50292" y="20396"/>
                    <a:pt x="49637" y="19944"/>
                  </a:cubicBezTo>
                  <a:cubicBezTo>
                    <a:pt x="49756" y="19932"/>
                    <a:pt x="49864" y="19979"/>
                    <a:pt x="49959" y="20015"/>
                  </a:cubicBezTo>
                  <a:cubicBezTo>
                    <a:pt x="50602" y="20253"/>
                    <a:pt x="51245" y="20515"/>
                    <a:pt x="51888" y="20729"/>
                  </a:cubicBezTo>
                  <a:cubicBezTo>
                    <a:pt x="52031" y="20777"/>
                    <a:pt x="52209" y="20789"/>
                    <a:pt x="52364" y="20729"/>
                  </a:cubicBezTo>
                  <a:cubicBezTo>
                    <a:pt x="54781" y="19920"/>
                    <a:pt x="57210" y="19086"/>
                    <a:pt x="59639" y="18253"/>
                  </a:cubicBezTo>
                  <a:cubicBezTo>
                    <a:pt x="59746" y="18217"/>
                    <a:pt x="59829" y="18158"/>
                    <a:pt x="59960" y="18110"/>
                  </a:cubicBezTo>
                  <a:cubicBezTo>
                    <a:pt x="59651" y="17919"/>
                    <a:pt x="59389" y="17753"/>
                    <a:pt x="59115" y="17610"/>
                  </a:cubicBezTo>
                  <a:cubicBezTo>
                    <a:pt x="59127" y="17562"/>
                    <a:pt x="59162" y="17515"/>
                    <a:pt x="59174" y="17491"/>
                  </a:cubicBezTo>
                  <a:cubicBezTo>
                    <a:pt x="59270" y="17503"/>
                    <a:pt x="59353" y="17515"/>
                    <a:pt x="59424" y="17562"/>
                  </a:cubicBezTo>
                  <a:cubicBezTo>
                    <a:pt x="59627" y="17658"/>
                    <a:pt x="59817" y="17741"/>
                    <a:pt x="59984" y="17860"/>
                  </a:cubicBezTo>
                  <a:cubicBezTo>
                    <a:pt x="60305" y="18098"/>
                    <a:pt x="60555" y="17931"/>
                    <a:pt x="60853" y="17777"/>
                  </a:cubicBezTo>
                  <a:cubicBezTo>
                    <a:pt x="60651" y="17658"/>
                    <a:pt x="60484" y="17550"/>
                    <a:pt x="60317" y="17455"/>
                  </a:cubicBezTo>
                  <a:cubicBezTo>
                    <a:pt x="60341" y="17419"/>
                    <a:pt x="60353" y="17372"/>
                    <a:pt x="60353" y="17324"/>
                  </a:cubicBezTo>
                  <a:cubicBezTo>
                    <a:pt x="60841" y="17455"/>
                    <a:pt x="61317" y="17896"/>
                    <a:pt x="61806" y="17396"/>
                  </a:cubicBezTo>
                  <a:cubicBezTo>
                    <a:pt x="61294" y="17134"/>
                    <a:pt x="60770" y="16860"/>
                    <a:pt x="60246" y="16586"/>
                  </a:cubicBezTo>
                  <a:cubicBezTo>
                    <a:pt x="60258" y="16538"/>
                    <a:pt x="60294" y="16503"/>
                    <a:pt x="60305" y="16467"/>
                  </a:cubicBezTo>
                  <a:cubicBezTo>
                    <a:pt x="60377" y="16491"/>
                    <a:pt x="60472" y="16503"/>
                    <a:pt x="60544" y="16550"/>
                  </a:cubicBezTo>
                  <a:cubicBezTo>
                    <a:pt x="60877" y="16717"/>
                    <a:pt x="61210" y="16848"/>
                    <a:pt x="61496" y="17062"/>
                  </a:cubicBezTo>
                  <a:cubicBezTo>
                    <a:pt x="62079" y="17479"/>
                    <a:pt x="62568" y="17205"/>
                    <a:pt x="63139" y="16955"/>
                  </a:cubicBezTo>
                  <a:cubicBezTo>
                    <a:pt x="62913" y="16824"/>
                    <a:pt x="62734" y="16717"/>
                    <a:pt x="62556" y="16598"/>
                  </a:cubicBezTo>
                  <a:lnTo>
                    <a:pt x="62603" y="16503"/>
                  </a:lnTo>
                  <a:cubicBezTo>
                    <a:pt x="62865" y="16622"/>
                    <a:pt x="63151" y="16836"/>
                    <a:pt x="63413" y="16836"/>
                  </a:cubicBezTo>
                  <a:cubicBezTo>
                    <a:pt x="63711" y="16836"/>
                    <a:pt x="64032" y="16645"/>
                    <a:pt x="64365" y="16503"/>
                  </a:cubicBezTo>
                  <a:cubicBezTo>
                    <a:pt x="63937" y="16253"/>
                    <a:pt x="63556" y="16014"/>
                    <a:pt x="63163" y="15776"/>
                  </a:cubicBezTo>
                  <a:cubicBezTo>
                    <a:pt x="63175" y="15753"/>
                    <a:pt x="63199" y="15717"/>
                    <a:pt x="63222" y="15693"/>
                  </a:cubicBezTo>
                  <a:cubicBezTo>
                    <a:pt x="63592" y="15895"/>
                    <a:pt x="63949" y="16122"/>
                    <a:pt x="64330" y="16324"/>
                  </a:cubicBezTo>
                  <a:cubicBezTo>
                    <a:pt x="64413" y="16372"/>
                    <a:pt x="64544" y="16431"/>
                    <a:pt x="64639" y="16407"/>
                  </a:cubicBezTo>
                  <a:cubicBezTo>
                    <a:pt x="65139" y="16241"/>
                    <a:pt x="65639" y="16050"/>
                    <a:pt x="66211" y="15836"/>
                  </a:cubicBezTo>
                  <a:cubicBezTo>
                    <a:pt x="65318" y="15372"/>
                    <a:pt x="64508" y="14955"/>
                    <a:pt x="63770" y="14574"/>
                  </a:cubicBezTo>
                  <a:cubicBezTo>
                    <a:pt x="63520" y="14717"/>
                    <a:pt x="63353" y="14860"/>
                    <a:pt x="63151" y="14919"/>
                  </a:cubicBezTo>
                  <a:cubicBezTo>
                    <a:pt x="62365" y="15169"/>
                    <a:pt x="61567" y="15395"/>
                    <a:pt x="60782" y="15610"/>
                  </a:cubicBezTo>
                  <a:cubicBezTo>
                    <a:pt x="60532" y="15693"/>
                    <a:pt x="60353" y="15669"/>
                    <a:pt x="60305" y="15360"/>
                  </a:cubicBezTo>
                  <a:cubicBezTo>
                    <a:pt x="60305" y="15312"/>
                    <a:pt x="60234" y="15241"/>
                    <a:pt x="60186" y="15229"/>
                  </a:cubicBezTo>
                  <a:cubicBezTo>
                    <a:pt x="59960" y="15133"/>
                    <a:pt x="59746" y="15050"/>
                    <a:pt x="59520" y="15002"/>
                  </a:cubicBezTo>
                  <a:cubicBezTo>
                    <a:pt x="58972" y="14871"/>
                    <a:pt x="58400" y="14752"/>
                    <a:pt x="57817" y="14633"/>
                  </a:cubicBezTo>
                  <a:cubicBezTo>
                    <a:pt x="57817" y="14621"/>
                    <a:pt x="57853" y="14562"/>
                    <a:pt x="57912" y="14443"/>
                  </a:cubicBezTo>
                  <a:lnTo>
                    <a:pt x="56888" y="14443"/>
                  </a:lnTo>
                  <a:lnTo>
                    <a:pt x="56888" y="14383"/>
                  </a:lnTo>
                  <a:cubicBezTo>
                    <a:pt x="56960" y="14348"/>
                    <a:pt x="57043" y="14324"/>
                    <a:pt x="57126" y="14276"/>
                  </a:cubicBezTo>
                  <a:cubicBezTo>
                    <a:pt x="57126" y="14240"/>
                    <a:pt x="57103" y="14205"/>
                    <a:pt x="57103" y="14169"/>
                  </a:cubicBezTo>
                  <a:cubicBezTo>
                    <a:pt x="56650" y="14229"/>
                    <a:pt x="56186" y="14288"/>
                    <a:pt x="55733" y="14348"/>
                  </a:cubicBezTo>
                  <a:cubicBezTo>
                    <a:pt x="55722" y="14324"/>
                    <a:pt x="55722" y="14276"/>
                    <a:pt x="55710" y="14240"/>
                  </a:cubicBezTo>
                  <a:cubicBezTo>
                    <a:pt x="55912" y="14181"/>
                    <a:pt x="56126" y="14109"/>
                    <a:pt x="56329" y="14050"/>
                  </a:cubicBezTo>
                  <a:cubicBezTo>
                    <a:pt x="56317" y="14026"/>
                    <a:pt x="56317" y="13978"/>
                    <a:pt x="56305" y="13943"/>
                  </a:cubicBezTo>
                  <a:cubicBezTo>
                    <a:pt x="55912" y="14002"/>
                    <a:pt x="55519" y="14050"/>
                    <a:pt x="55126" y="14109"/>
                  </a:cubicBezTo>
                  <a:cubicBezTo>
                    <a:pt x="55126" y="14086"/>
                    <a:pt x="55114" y="14038"/>
                    <a:pt x="55114" y="14002"/>
                  </a:cubicBezTo>
                  <a:cubicBezTo>
                    <a:pt x="55293" y="13943"/>
                    <a:pt x="55483" y="13907"/>
                    <a:pt x="55662" y="13848"/>
                  </a:cubicBezTo>
                  <a:cubicBezTo>
                    <a:pt x="55662" y="13812"/>
                    <a:pt x="55650" y="13800"/>
                    <a:pt x="55650" y="13764"/>
                  </a:cubicBezTo>
                  <a:cubicBezTo>
                    <a:pt x="55400" y="13812"/>
                    <a:pt x="55162" y="13848"/>
                    <a:pt x="54900" y="13883"/>
                  </a:cubicBezTo>
                  <a:cubicBezTo>
                    <a:pt x="54888" y="13859"/>
                    <a:pt x="54888" y="13824"/>
                    <a:pt x="54876" y="13812"/>
                  </a:cubicBezTo>
                  <a:cubicBezTo>
                    <a:pt x="54948" y="13752"/>
                    <a:pt x="55019" y="13705"/>
                    <a:pt x="55174" y="13586"/>
                  </a:cubicBezTo>
                  <a:cubicBezTo>
                    <a:pt x="54864" y="13562"/>
                    <a:pt x="54590" y="13586"/>
                    <a:pt x="54364" y="13514"/>
                  </a:cubicBezTo>
                  <a:cubicBezTo>
                    <a:pt x="53995" y="13407"/>
                    <a:pt x="53650" y="13228"/>
                    <a:pt x="53281" y="13109"/>
                  </a:cubicBezTo>
                  <a:cubicBezTo>
                    <a:pt x="53197" y="13086"/>
                    <a:pt x="53078" y="13109"/>
                    <a:pt x="52983" y="13109"/>
                  </a:cubicBezTo>
                  <a:cubicBezTo>
                    <a:pt x="52912" y="13109"/>
                    <a:pt x="52793" y="13145"/>
                    <a:pt x="52793" y="13133"/>
                  </a:cubicBezTo>
                  <a:cubicBezTo>
                    <a:pt x="52721" y="12835"/>
                    <a:pt x="52447" y="12907"/>
                    <a:pt x="52257" y="12847"/>
                  </a:cubicBezTo>
                  <a:cubicBezTo>
                    <a:pt x="51388" y="12574"/>
                    <a:pt x="50530" y="12312"/>
                    <a:pt x="49685" y="12014"/>
                  </a:cubicBezTo>
                  <a:cubicBezTo>
                    <a:pt x="49125" y="11823"/>
                    <a:pt x="48590" y="11669"/>
                    <a:pt x="48042" y="11954"/>
                  </a:cubicBezTo>
                  <a:cubicBezTo>
                    <a:pt x="47982" y="11978"/>
                    <a:pt x="47911" y="11954"/>
                    <a:pt x="47840" y="11943"/>
                  </a:cubicBezTo>
                  <a:cubicBezTo>
                    <a:pt x="47840" y="11907"/>
                    <a:pt x="47816" y="11883"/>
                    <a:pt x="47816" y="11859"/>
                  </a:cubicBezTo>
                  <a:cubicBezTo>
                    <a:pt x="47994" y="11788"/>
                    <a:pt x="48173" y="11728"/>
                    <a:pt x="48435" y="11645"/>
                  </a:cubicBezTo>
                  <a:cubicBezTo>
                    <a:pt x="47935" y="11490"/>
                    <a:pt x="47518" y="11300"/>
                    <a:pt x="47089" y="11252"/>
                  </a:cubicBezTo>
                  <a:cubicBezTo>
                    <a:pt x="46673" y="11204"/>
                    <a:pt x="46244" y="11300"/>
                    <a:pt x="45816" y="11347"/>
                  </a:cubicBezTo>
                  <a:cubicBezTo>
                    <a:pt x="45816" y="11311"/>
                    <a:pt x="45792" y="11300"/>
                    <a:pt x="45792" y="11264"/>
                  </a:cubicBezTo>
                  <a:cubicBezTo>
                    <a:pt x="45994" y="11204"/>
                    <a:pt x="46173" y="11133"/>
                    <a:pt x="46363" y="11073"/>
                  </a:cubicBezTo>
                  <a:lnTo>
                    <a:pt x="46363" y="10990"/>
                  </a:lnTo>
                  <a:cubicBezTo>
                    <a:pt x="46030" y="10942"/>
                    <a:pt x="45708" y="10895"/>
                    <a:pt x="45435" y="10847"/>
                  </a:cubicBezTo>
                  <a:cubicBezTo>
                    <a:pt x="45292" y="10752"/>
                    <a:pt x="45173" y="10609"/>
                    <a:pt x="45042" y="10585"/>
                  </a:cubicBezTo>
                  <a:cubicBezTo>
                    <a:pt x="44649" y="10490"/>
                    <a:pt x="44327" y="10311"/>
                    <a:pt x="43970" y="10180"/>
                  </a:cubicBezTo>
                  <a:cubicBezTo>
                    <a:pt x="43637" y="10061"/>
                    <a:pt x="43315" y="9942"/>
                    <a:pt x="42982" y="9835"/>
                  </a:cubicBezTo>
                  <a:cubicBezTo>
                    <a:pt x="42160" y="9573"/>
                    <a:pt x="41339" y="9299"/>
                    <a:pt x="40541" y="9026"/>
                  </a:cubicBezTo>
                  <a:cubicBezTo>
                    <a:pt x="40410" y="8978"/>
                    <a:pt x="40303" y="8871"/>
                    <a:pt x="40184" y="8799"/>
                  </a:cubicBezTo>
                  <a:cubicBezTo>
                    <a:pt x="40291" y="8704"/>
                    <a:pt x="40398" y="8549"/>
                    <a:pt x="40517" y="8514"/>
                  </a:cubicBezTo>
                  <a:cubicBezTo>
                    <a:pt x="41422" y="8287"/>
                    <a:pt x="42339" y="8085"/>
                    <a:pt x="43256" y="7871"/>
                  </a:cubicBezTo>
                  <a:cubicBezTo>
                    <a:pt x="43339" y="7859"/>
                    <a:pt x="43434" y="7871"/>
                    <a:pt x="43518" y="7894"/>
                  </a:cubicBezTo>
                  <a:cubicBezTo>
                    <a:pt x="44422" y="8144"/>
                    <a:pt x="45268" y="8585"/>
                    <a:pt x="46244" y="8668"/>
                  </a:cubicBezTo>
                  <a:cubicBezTo>
                    <a:pt x="46268" y="8668"/>
                    <a:pt x="46304" y="8704"/>
                    <a:pt x="46316" y="8728"/>
                  </a:cubicBezTo>
                  <a:cubicBezTo>
                    <a:pt x="46423" y="8799"/>
                    <a:pt x="46506" y="8906"/>
                    <a:pt x="46625" y="8942"/>
                  </a:cubicBezTo>
                  <a:cubicBezTo>
                    <a:pt x="47947" y="9383"/>
                    <a:pt x="49268" y="9823"/>
                    <a:pt x="50602" y="10228"/>
                  </a:cubicBezTo>
                  <a:cubicBezTo>
                    <a:pt x="50840" y="10299"/>
                    <a:pt x="51114" y="10276"/>
                    <a:pt x="51376" y="10276"/>
                  </a:cubicBezTo>
                  <a:cubicBezTo>
                    <a:pt x="51566" y="10252"/>
                    <a:pt x="51769" y="10192"/>
                    <a:pt x="51947" y="10169"/>
                  </a:cubicBezTo>
                  <a:cubicBezTo>
                    <a:pt x="51959" y="10216"/>
                    <a:pt x="51959" y="10252"/>
                    <a:pt x="51971" y="10288"/>
                  </a:cubicBezTo>
                  <a:cubicBezTo>
                    <a:pt x="51769" y="10347"/>
                    <a:pt x="51554" y="10407"/>
                    <a:pt x="51364" y="10466"/>
                  </a:cubicBezTo>
                  <a:cubicBezTo>
                    <a:pt x="51888" y="10907"/>
                    <a:pt x="52423" y="10419"/>
                    <a:pt x="52935" y="10478"/>
                  </a:cubicBezTo>
                  <a:cubicBezTo>
                    <a:pt x="52959" y="10526"/>
                    <a:pt x="52959" y="10550"/>
                    <a:pt x="52971" y="10597"/>
                  </a:cubicBezTo>
                  <a:cubicBezTo>
                    <a:pt x="52757" y="10669"/>
                    <a:pt x="52566" y="10752"/>
                    <a:pt x="52340" y="10835"/>
                  </a:cubicBezTo>
                  <a:cubicBezTo>
                    <a:pt x="52435" y="10871"/>
                    <a:pt x="52495" y="10907"/>
                    <a:pt x="52554" y="10931"/>
                  </a:cubicBezTo>
                  <a:cubicBezTo>
                    <a:pt x="53495" y="11264"/>
                    <a:pt x="54471" y="11466"/>
                    <a:pt x="55412" y="11800"/>
                  </a:cubicBezTo>
                  <a:cubicBezTo>
                    <a:pt x="55841" y="11966"/>
                    <a:pt x="56317" y="12014"/>
                    <a:pt x="56781" y="12121"/>
                  </a:cubicBezTo>
                  <a:cubicBezTo>
                    <a:pt x="56805" y="12121"/>
                    <a:pt x="56853" y="12133"/>
                    <a:pt x="56865" y="12157"/>
                  </a:cubicBezTo>
                  <a:cubicBezTo>
                    <a:pt x="57138" y="12490"/>
                    <a:pt x="57484" y="12431"/>
                    <a:pt x="57817" y="12371"/>
                  </a:cubicBezTo>
                  <a:cubicBezTo>
                    <a:pt x="57960" y="12359"/>
                    <a:pt x="58103" y="12335"/>
                    <a:pt x="58234" y="12324"/>
                  </a:cubicBezTo>
                  <a:cubicBezTo>
                    <a:pt x="58234" y="12359"/>
                    <a:pt x="58234" y="12371"/>
                    <a:pt x="58258" y="12395"/>
                  </a:cubicBezTo>
                  <a:cubicBezTo>
                    <a:pt x="58150" y="12443"/>
                    <a:pt x="58031" y="12490"/>
                    <a:pt x="57924" y="12538"/>
                  </a:cubicBezTo>
                  <a:cubicBezTo>
                    <a:pt x="57936" y="12562"/>
                    <a:pt x="57936" y="12597"/>
                    <a:pt x="57960" y="12621"/>
                  </a:cubicBezTo>
                  <a:lnTo>
                    <a:pt x="59389" y="12359"/>
                  </a:lnTo>
                  <a:cubicBezTo>
                    <a:pt x="59401" y="12395"/>
                    <a:pt x="59401" y="12443"/>
                    <a:pt x="59412" y="12490"/>
                  </a:cubicBezTo>
                  <a:cubicBezTo>
                    <a:pt x="59127" y="12562"/>
                    <a:pt x="58829" y="12633"/>
                    <a:pt x="58531" y="12716"/>
                  </a:cubicBezTo>
                  <a:cubicBezTo>
                    <a:pt x="58531" y="12740"/>
                    <a:pt x="58531" y="12776"/>
                    <a:pt x="58555" y="12812"/>
                  </a:cubicBezTo>
                  <a:cubicBezTo>
                    <a:pt x="58829" y="12812"/>
                    <a:pt x="59115" y="12859"/>
                    <a:pt x="59389" y="12800"/>
                  </a:cubicBezTo>
                  <a:cubicBezTo>
                    <a:pt x="59710" y="12740"/>
                    <a:pt x="59651" y="12871"/>
                    <a:pt x="59579" y="13074"/>
                  </a:cubicBezTo>
                  <a:lnTo>
                    <a:pt x="62079" y="13871"/>
                  </a:lnTo>
                  <a:cubicBezTo>
                    <a:pt x="62425" y="13978"/>
                    <a:pt x="62734" y="13978"/>
                    <a:pt x="63044" y="13764"/>
                  </a:cubicBezTo>
                  <a:cubicBezTo>
                    <a:pt x="63270" y="13621"/>
                    <a:pt x="63520" y="13752"/>
                    <a:pt x="63508" y="14026"/>
                  </a:cubicBezTo>
                  <a:cubicBezTo>
                    <a:pt x="63496" y="14240"/>
                    <a:pt x="63627" y="14383"/>
                    <a:pt x="63794" y="14455"/>
                  </a:cubicBezTo>
                  <a:lnTo>
                    <a:pt x="66199" y="15705"/>
                  </a:lnTo>
                  <a:cubicBezTo>
                    <a:pt x="66306" y="15753"/>
                    <a:pt x="66425" y="15824"/>
                    <a:pt x="66509" y="15812"/>
                  </a:cubicBezTo>
                  <a:cubicBezTo>
                    <a:pt x="66830" y="15717"/>
                    <a:pt x="67140" y="15598"/>
                    <a:pt x="67509" y="15479"/>
                  </a:cubicBezTo>
                  <a:cubicBezTo>
                    <a:pt x="66949" y="15169"/>
                    <a:pt x="66437" y="14883"/>
                    <a:pt x="65937" y="14621"/>
                  </a:cubicBezTo>
                  <a:cubicBezTo>
                    <a:pt x="65949" y="14586"/>
                    <a:pt x="65973" y="14538"/>
                    <a:pt x="65997" y="14514"/>
                  </a:cubicBezTo>
                  <a:cubicBezTo>
                    <a:pt x="66425" y="14740"/>
                    <a:pt x="66866" y="14931"/>
                    <a:pt x="67259" y="15193"/>
                  </a:cubicBezTo>
                  <a:cubicBezTo>
                    <a:pt x="67747" y="15526"/>
                    <a:pt x="68140" y="15288"/>
                    <a:pt x="68640" y="15121"/>
                  </a:cubicBezTo>
                  <a:cubicBezTo>
                    <a:pt x="67759" y="14705"/>
                    <a:pt x="66961" y="14336"/>
                    <a:pt x="66175" y="13943"/>
                  </a:cubicBezTo>
                  <a:cubicBezTo>
                    <a:pt x="66306" y="13919"/>
                    <a:pt x="66413" y="13943"/>
                    <a:pt x="66509" y="14002"/>
                  </a:cubicBezTo>
                  <a:cubicBezTo>
                    <a:pt x="67140" y="14300"/>
                    <a:pt x="67794" y="14574"/>
                    <a:pt x="68390" y="14919"/>
                  </a:cubicBezTo>
                  <a:cubicBezTo>
                    <a:pt x="68830" y="15169"/>
                    <a:pt x="69164" y="14955"/>
                    <a:pt x="69568" y="14776"/>
                  </a:cubicBezTo>
                  <a:cubicBezTo>
                    <a:pt x="68806" y="14467"/>
                    <a:pt x="68104" y="14169"/>
                    <a:pt x="67390" y="13871"/>
                  </a:cubicBezTo>
                  <a:cubicBezTo>
                    <a:pt x="67402" y="13824"/>
                    <a:pt x="67425" y="13788"/>
                    <a:pt x="67449" y="13740"/>
                  </a:cubicBezTo>
                  <a:cubicBezTo>
                    <a:pt x="67556" y="13764"/>
                    <a:pt x="67663" y="13812"/>
                    <a:pt x="67747" y="13848"/>
                  </a:cubicBezTo>
                  <a:cubicBezTo>
                    <a:pt x="68211" y="14038"/>
                    <a:pt x="68687" y="14205"/>
                    <a:pt x="69128" y="14407"/>
                  </a:cubicBezTo>
                  <a:cubicBezTo>
                    <a:pt x="69616" y="14645"/>
                    <a:pt x="70080" y="14693"/>
                    <a:pt x="70592" y="14443"/>
                  </a:cubicBezTo>
                  <a:cubicBezTo>
                    <a:pt x="70890" y="14288"/>
                    <a:pt x="71223" y="14240"/>
                    <a:pt x="71545" y="14121"/>
                  </a:cubicBezTo>
                  <a:cubicBezTo>
                    <a:pt x="72259" y="13871"/>
                    <a:pt x="72986" y="13621"/>
                    <a:pt x="73748" y="13336"/>
                  </a:cubicBezTo>
                  <a:cubicBezTo>
                    <a:pt x="73652" y="13288"/>
                    <a:pt x="73629" y="13276"/>
                    <a:pt x="73593" y="13252"/>
                  </a:cubicBezTo>
                  <a:cubicBezTo>
                    <a:pt x="73509" y="13169"/>
                    <a:pt x="73414" y="13086"/>
                    <a:pt x="73331" y="12990"/>
                  </a:cubicBezTo>
                  <a:cubicBezTo>
                    <a:pt x="73450" y="12990"/>
                    <a:pt x="73581" y="12990"/>
                    <a:pt x="73700" y="13014"/>
                  </a:cubicBezTo>
                  <a:cubicBezTo>
                    <a:pt x="73902" y="13038"/>
                    <a:pt x="74140" y="13169"/>
                    <a:pt x="74331" y="13133"/>
                  </a:cubicBezTo>
                  <a:cubicBezTo>
                    <a:pt x="75272" y="12847"/>
                    <a:pt x="76212" y="12538"/>
                    <a:pt x="77200" y="12216"/>
                  </a:cubicBezTo>
                  <a:cubicBezTo>
                    <a:pt x="76498" y="11740"/>
                    <a:pt x="75736" y="11538"/>
                    <a:pt x="74962" y="11347"/>
                  </a:cubicBezTo>
                  <a:cubicBezTo>
                    <a:pt x="74140" y="11133"/>
                    <a:pt x="73355" y="10835"/>
                    <a:pt x="72557" y="10585"/>
                  </a:cubicBezTo>
                  <a:cubicBezTo>
                    <a:pt x="72462" y="10550"/>
                    <a:pt x="72402" y="10490"/>
                    <a:pt x="72319" y="10430"/>
                  </a:cubicBezTo>
                  <a:lnTo>
                    <a:pt x="72355" y="10347"/>
                  </a:lnTo>
                  <a:cubicBezTo>
                    <a:pt x="72855" y="10454"/>
                    <a:pt x="73295" y="10764"/>
                    <a:pt x="73843" y="10692"/>
                  </a:cubicBezTo>
                  <a:cubicBezTo>
                    <a:pt x="74105" y="10657"/>
                    <a:pt x="74379" y="10835"/>
                    <a:pt x="74641" y="10942"/>
                  </a:cubicBezTo>
                  <a:cubicBezTo>
                    <a:pt x="74772" y="11002"/>
                    <a:pt x="74879" y="11133"/>
                    <a:pt x="75010" y="11181"/>
                  </a:cubicBezTo>
                  <a:cubicBezTo>
                    <a:pt x="75545" y="11359"/>
                    <a:pt x="76105" y="11502"/>
                    <a:pt x="76641" y="11704"/>
                  </a:cubicBezTo>
                  <a:cubicBezTo>
                    <a:pt x="76974" y="11823"/>
                    <a:pt x="77284" y="12121"/>
                    <a:pt x="77581" y="12085"/>
                  </a:cubicBezTo>
                  <a:cubicBezTo>
                    <a:pt x="78189" y="12026"/>
                    <a:pt x="78772" y="11788"/>
                    <a:pt x="79367" y="11621"/>
                  </a:cubicBezTo>
                  <a:cubicBezTo>
                    <a:pt x="79367" y="11609"/>
                    <a:pt x="79355" y="11585"/>
                    <a:pt x="79355" y="11562"/>
                  </a:cubicBezTo>
                  <a:cubicBezTo>
                    <a:pt x="78951" y="11466"/>
                    <a:pt x="78534" y="11359"/>
                    <a:pt x="78129" y="11252"/>
                  </a:cubicBezTo>
                  <a:cubicBezTo>
                    <a:pt x="78153" y="11204"/>
                    <a:pt x="78165" y="11169"/>
                    <a:pt x="78165" y="11133"/>
                  </a:cubicBezTo>
                  <a:cubicBezTo>
                    <a:pt x="78629" y="11240"/>
                    <a:pt x="79070" y="11371"/>
                    <a:pt x="79534" y="11466"/>
                  </a:cubicBezTo>
                  <a:cubicBezTo>
                    <a:pt x="80034" y="11550"/>
                    <a:pt x="80439" y="11240"/>
                    <a:pt x="80891" y="11121"/>
                  </a:cubicBezTo>
                  <a:cubicBezTo>
                    <a:pt x="79844" y="10454"/>
                    <a:pt x="78665" y="10371"/>
                    <a:pt x="77581" y="10049"/>
                  </a:cubicBezTo>
                  <a:cubicBezTo>
                    <a:pt x="77641" y="10014"/>
                    <a:pt x="77700" y="10002"/>
                    <a:pt x="77760" y="10014"/>
                  </a:cubicBezTo>
                  <a:cubicBezTo>
                    <a:pt x="78451" y="10157"/>
                    <a:pt x="79129" y="10288"/>
                    <a:pt x="79820" y="10430"/>
                  </a:cubicBezTo>
                  <a:cubicBezTo>
                    <a:pt x="79879" y="10454"/>
                    <a:pt x="79939" y="10490"/>
                    <a:pt x="79998" y="10526"/>
                  </a:cubicBezTo>
                  <a:cubicBezTo>
                    <a:pt x="80415" y="10692"/>
                    <a:pt x="80856" y="11002"/>
                    <a:pt x="81260" y="10954"/>
                  </a:cubicBezTo>
                  <a:cubicBezTo>
                    <a:pt x="81903" y="10883"/>
                    <a:pt x="82522" y="10550"/>
                    <a:pt x="83154" y="10335"/>
                  </a:cubicBezTo>
                  <a:cubicBezTo>
                    <a:pt x="82653" y="10133"/>
                    <a:pt x="82177" y="10038"/>
                    <a:pt x="81701" y="9883"/>
                  </a:cubicBezTo>
                  <a:cubicBezTo>
                    <a:pt x="80629" y="9573"/>
                    <a:pt x="79522" y="9442"/>
                    <a:pt x="78427" y="9145"/>
                  </a:cubicBezTo>
                  <a:cubicBezTo>
                    <a:pt x="75807" y="8430"/>
                    <a:pt x="73164" y="7847"/>
                    <a:pt x="70497" y="7275"/>
                  </a:cubicBezTo>
                  <a:cubicBezTo>
                    <a:pt x="66032" y="6311"/>
                    <a:pt x="61627" y="5096"/>
                    <a:pt x="57210" y="3918"/>
                  </a:cubicBezTo>
                  <a:cubicBezTo>
                    <a:pt x="55329" y="3406"/>
                    <a:pt x="53471" y="2906"/>
                    <a:pt x="51542" y="2691"/>
                  </a:cubicBezTo>
                  <a:cubicBezTo>
                    <a:pt x="51376" y="2679"/>
                    <a:pt x="51209" y="2739"/>
                    <a:pt x="51007" y="2787"/>
                  </a:cubicBezTo>
                  <a:cubicBezTo>
                    <a:pt x="51090" y="2906"/>
                    <a:pt x="51126" y="2953"/>
                    <a:pt x="51185" y="3025"/>
                  </a:cubicBezTo>
                  <a:cubicBezTo>
                    <a:pt x="50685" y="2930"/>
                    <a:pt x="50685" y="2930"/>
                    <a:pt x="49661" y="3394"/>
                  </a:cubicBezTo>
                  <a:cubicBezTo>
                    <a:pt x="49899" y="3465"/>
                    <a:pt x="50114" y="3549"/>
                    <a:pt x="50316" y="3620"/>
                  </a:cubicBezTo>
                  <a:lnTo>
                    <a:pt x="50316" y="3799"/>
                  </a:lnTo>
                  <a:cubicBezTo>
                    <a:pt x="49459" y="3263"/>
                    <a:pt x="48709" y="3727"/>
                    <a:pt x="47828" y="3942"/>
                  </a:cubicBezTo>
                  <a:cubicBezTo>
                    <a:pt x="48352" y="4168"/>
                    <a:pt x="48780" y="4346"/>
                    <a:pt x="49221" y="4537"/>
                  </a:cubicBezTo>
                  <a:cubicBezTo>
                    <a:pt x="49197" y="4584"/>
                    <a:pt x="49185" y="4632"/>
                    <a:pt x="49173" y="4656"/>
                  </a:cubicBezTo>
                  <a:cubicBezTo>
                    <a:pt x="48840" y="4525"/>
                    <a:pt x="48483" y="4454"/>
                    <a:pt x="48209" y="4263"/>
                  </a:cubicBezTo>
                  <a:cubicBezTo>
                    <a:pt x="47613" y="3882"/>
                    <a:pt x="47089" y="4168"/>
                    <a:pt x="46435" y="4346"/>
                  </a:cubicBezTo>
                  <a:cubicBezTo>
                    <a:pt x="47113" y="4632"/>
                    <a:pt x="47709" y="4882"/>
                    <a:pt x="48304" y="5132"/>
                  </a:cubicBezTo>
                  <a:cubicBezTo>
                    <a:pt x="48161" y="5180"/>
                    <a:pt x="48006" y="5180"/>
                    <a:pt x="47875" y="5132"/>
                  </a:cubicBezTo>
                  <a:cubicBezTo>
                    <a:pt x="47470" y="4989"/>
                    <a:pt x="47054" y="4858"/>
                    <a:pt x="46685" y="4632"/>
                  </a:cubicBezTo>
                  <a:cubicBezTo>
                    <a:pt x="46244" y="4382"/>
                    <a:pt x="45839" y="4442"/>
                    <a:pt x="45351" y="4680"/>
                  </a:cubicBezTo>
                  <a:cubicBezTo>
                    <a:pt x="46030" y="4942"/>
                    <a:pt x="46661" y="5192"/>
                    <a:pt x="47292" y="5454"/>
                  </a:cubicBezTo>
                  <a:cubicBezTo>
                    <a:pt x="47280" y="5477"/>
                    <a:pt x="47280" y="5513"/>
                    <a:pt x="47268" y="5537"/>
                  </a:cubicBezTo>
                  <a:cubicBezTo>
                    <a:pt x="47137" y="5513"/>
                    <a:pt x="46982" y="5513"/>
                    <a:pt x="46851" y="5466"/>
                  </a:cubicBezTo>
                  <a:lnTo>
                    <a:pt x="45423" y="4930"/>
                  </a:lnTo>
                  <a:cubicBezTo>
                    <a:pt x="44934" y="4739"/>
                    <a:pt x="44732" y="4751"/>
                    <a:pt x="44220" y="5037"/>
                  </a:cubicBezTo>
                  <a:cubicBezTo>
                    <a:pt x="44851" y="5251"/>
                    <a:pt x="45446" y="5466"/>
                    <a:pt x="46066" y="5668"/>
                  </a:cubicBezTo>
                  <a:cubicBezTo>
                    <a:pt x="45899" y="5727"/>
                    <a:pt x="45720" y="5751"/>
                    <a:pt x="45565" y="5704"/>
                  </a:cubicBezTo>
                  <a:cubicBezTo>
                    <a:pt x="45125" y="5573"/>
                    <a:pt x="44673" y="5418"/>
                    <a:pt x="44256" y="5251"/>
                  </a:cubicBezTo>
                  <a:cubicBezTo>
                    <a:pt x="43946" y="5132"/>
                    <a:pt x="43684" y="5120"/>
                    <a:pt x="43351" y="5227"/>
                  </a:cubicBezTo>
                  <a:cubicBezTo>
                    <a:pt x="40803" y="6025"/>
                    <a:pt x="38267" y="6823"/>
                    <a:pt x="35719" y="7621"/>
                  </a:cubicBezTo>
                  <a:cubicBezTo>
                    <a:pt x="35683" y="7632"/>
                    <a:pt x="35659" y="7668"/>
                    <a:pt x="35588" y="7716"/>
                  </a:cubicBezTo>
                  <a:cubicBezTo>
                    <a:pt x="36219" y="7990"/>
                    <a:pt x="36838" y="8264"/>
                    <a:pt x="37445" y="8549"/>
                  </a:cubicBezTo>
                  <a:lnTo>
                    <a:pt x="37398" y="8680"/>
                  </a:lnTo>
                  <a:cubicBezTo>
                    <a:pt x="37291" y="8668"/>
                    <a:pt x="37195" y="8645"/>
                    <a:pt x="37088" y="8609"/>
                  </a:cubicBezTo>
                  <a:cubicBezTo>
                    <a:pt x="36612" y="8406"/>
                    <a:pt x="36124" y="8252"/>
                    <a:pt x="35683" y="7978"/>
                  </a:cubicBezTo>
                  <a:cubicBezTo>
                    <a:pt x="35255" y="7728"/>
                    <a:pt x="34897" y="7847"/>
                    <a:pt x="34457" y="8037"/>
                  </a:cubicBezTo>
                  <a:cubicBezTo>
                    <a:pt x="35243" y="8466"/>
                    <a:pt x="35981" y="8871"/>
                    <a:pt x="36731" y="9276"/>
                  </a:cubicBezTo>
                  <a:lnTo>
                    <a:pt x="36683" y="9407"/>
                  </a:lnTo>
                  <a:cubicBezTo>
                    <a:pt x="36576" y="9383"/>
                    <a:pt x="36469" y="9383"/>
                    <a:pt x="36374" y="9335"/>
                  </a:cubicBezTo>
                  <a:cubicBezTo>
                    <a:pt x="35707" y="8978"/>
                    <a:pt x="35017" y="8609"/>
                    <a:pt x="34350" y="8252"/>
                  </a:cubicBezTo>
                  <a:cubicBezTo>
                    <a:pt x="34243" y="8204"/>
                    <a:pt x="34124" y="8133"/>
                    <a:pt x="34040" y="8144"/>
                  </a:cubicBezTo>
                  <a:cubicBezTo>
                    <a:pt x="33743" y="8216"/>
                    <a:pt x="33445" y="8323"/>
                    <a:pt x="33064" y="8442"/>
                  </a:cubicBezTo>
                  <a:cubicBezTo>
                    <a:pt x="33302" y="8514"/>
                    <a:pt x="33457" y="8561"/>
                    <a:pt x="33600" y="8609"/>
                  </a:cubicBezTo>
                  <a:cubicBezTo>
                    <a:pt x="33600" y="8645"/>
                    <a:pt x="33600" y="8680"/>
                    <a:pt x="33588" y="8728"/>
                  </a:cubicBezTo>
                  <a:cubicBezTo>
                    <a:pt x="32933" y="8466"/>
                    <a:pt x="32326" y="8561"/>
                    <a:pt x="31671" y="8918"/>
                  </a:cubicBezTo>
                  <a:cubicBezTo>
                    <a:pt x="32135" y="9061"/>
                    <a:pt x="32564" y="9216"/>
                    <a:pt x="32981" y="9347"/>
                  </a:cubicBezTo>
                  <a:cubicBezTo>
                    <a:pt x="32885" y="9407"/>
                    <a:pt x="32814" y="9418"/>
                    <a:pt x="32742" y="9407"/>
                  </a:cubicBezTo>
                  <a:cubicBezTo>
                    <a:pt x="32350" y="9299"/>
                    <a:pt x="31969" y="9168"/>
                    <a:pt x="31576" y="9061"/>
                  </a:cubicBezTo>
                  <a:cubicBezTo>
                    <a:pt x="31421" y="9026"/>
                    <a:pt x="31207" y="9002"/>
                    <a:pt x="31040" y="9049"/>
                  </a:cubicBezTo>
                  <a:cubicBezTo>
                    <a:pt x="30242" y="9276"/>
                    <a:pt x="29433" y="9514"/>
                    <a:pt x="28635" y="9752"/>
                  </a:cubicBezTo>
                  <a:cubicBezTo>
                    <a:pt x="27932" y="9954"/>
                    <a:pt x="27254" y="10180"/>
                    <a:pt x="26480" y="10419"/>
                  </a:cubicBezTo>
                  <a:cubicBezTo>
                    <a:pt x="26849" y="10585"/>
                    <a:pt x="27147" y="10704"/>
                    <a:pt x="27444" y="10835"/>
                  </a:cubicBezTo>
                  <a:cubicBezTo>
                    <a:pt x="27432" y="10883"/>
                    <a:pt x="27397" y="10931"/>
                    <a:pt x="27385" y="10966"/>
                  </a:cubicBezTo>
                  <a:cubicBezTo>
                    <a:pt x="27111" y="10883"/>
                    <a:pt x="26837" y="10823"/>
                    <a:pt x="26599" y="10704"/>
                  </a:cubicBezTo>
                  <a:cubicBezTo>
                    <a:pt x="26254" y="10538"/>
                    <a:pt x="25944" y="10550"/>
                    <a:pt x="25599" y="10669"/>
                  </a:cubicBezTo>
                  <a:lnTo>
                    <a:pt x="16181" y="13526"/>
                  </a:lnTo>
                  <a:cubicBezTo>
                    <a:pt x="15478" y="13740"/>
                    <a:pt x="14764" y="13943"/>
                    <a:pt x="14014" y="14169"/>
                  </a:cubicBezTo>
                  <a:cubicBezTo>
                    <a:pt x="15347" y="14860"/>
                    <a:pt x="40505" y="24361"/>
                    <a:pt x="41279" y="24504"/>
                  </a:cubicBezTo>
                  <a:cubicBezTo>
                    <a:pt x="41505" y="24396"/>
                    <a:pt x="41636" y="24325"/>
                    <a:pt x="41779" y="24289"/>
                  </a:cubicBezTo>
                  <a:cubicBezTo>
                    <a:pt x="42279" y="24146"/>
                    <a:pt x="42768" y="23992"/>
                    <a:pt x="43351" y="23825"/>
                  </a:cubicBezTo>
                  <a:cubicBezTo>
                    <a:pt x="42232" y="23503"/>
                    <a:pt x="41208" y="23218"/>
                    <a:pt x="40184" y="22920"/>
                  </a:cubicBezTo>
                  <a:cubicBezTo>
                    <a:pt x="40196" y="22896"/>
                    <a:pt x="40196" y="22849"/>
                    <a:pt x="40208" y="22813"/>
                  </a:cubicBezTo>
                  <a:cubicBezTo>
                    <a:pt x="40327" y="22849"/>
                    <a:pt x="40446" y="22872"/>
                    <a:pt x="40553" y="22920"/>
                  </a:cubicBezTo>
                  <a:cubicBezTo>
                    <a:pt x="41446" y="23170"/>
                    <a:pt x="42339" y="23444"/>
                    <a:pt x="43232" y="23682"/>
                  </a:cubicBezTo>
                  <a:cubicBezTo>
                    <a:pt x="43422" y="23742"/>
                    <a:pt x="43684" y="23730"/>
                    <a:pt x="43875" y="23670"/>
                  </a:cubicBezTo>
                  <a:cubicBezTo>
                    <a:pt x="46077" y="22968"/>
                    <a:pt x="48268" y="22265"/>
                    <a:pt x="50471" y="21551"/>
                  </a:cubicBezTo>
                  <a:cubicBezTo>
                    <a:pt x="50507" y="21539"/>
                    <a:pt x="50554" y="21491"/>
                    <a:pt x="50614" y="21468"/>
                  </a:cubicBezTo>
                  <a:cubicBezTo>
                    <a:pt x="49923" y="21110"/>
                    <a:pt x="49268" y="20932"/>
                    <a:pt x="48613" y="20753"/>
                  </a:cubicBezTo>
                  <a:close/>
                  <a:moveTo>
                    <a:pt x="85606" y="36076"/>
                  </a:moveTo>
                  <a:cubicBezTo>
                    <a:pt x="85594" y="36065"/>
                    <a:pt x="85535" y="36005"/>
                    <a:pt x="85475" y="35969"/>
                  </a:cubicBezTo>
                  <a:cubicBezTo>
                    <a:pt x="84868" y="35553"/>
                    <a:pt x="84237" y="35136"/>
                    <a:pt x="83630" y="34719"/>
                  </a:cubicBezTo>
                  <a:cubicBezTo>
                    <a:pt x="81189" y="33052"/>
                    <a:pt x="78760" y="31385"/>
                    <a:pt x="76319" y="29742"/>
                  </a:cubicBezTo>
                  <a:cubicBezTo>
                    <a:pt x="76236" y="29683"/>
                    <a:pt x="76117" y="29695"/>
                    <a:pt x="75974" y="29659"/>
                  </a:cubicBezTo>
                  <a:cubicBezTo>
                    <a:pt x="76069" y="30671"/>
                    <a:pt x="75581" y="31254"/>
                    <a:pt x="74783" y="31600"/>
                  </a:cubicBezTo>
                  <a:cubicBezTo>
                    <a:pt x="74307" y="31802"/>
                    <a:pt x="73855" y="32028"/>
                    <a:pt x="73331" y="32183"/>
                  </a:cubicBezTo>
                  <a:cubicBezTo>
                    <a:pt x="71664" y="32671"/>
                    <a:pt x="70009" y="33231"/>
                    <a:pt x="68378" y="33802"/>
                  </a:cubicBezTo>
                  <a:cubicBezTo>
                    <a:pt x="65878" y="34648"/>
                    <a:pt x="63389" y="35553"/>
                    <a:pt x="60877" y="36374"/>
                  </a:cubicBezTo>
                  <a:cubicBezTo>
                    <a:pt x="59591" y="36791"/>
                    <a:pt x="58281" y="37088"/>
                    <a:pt x="56984" y="37493"/>
                  </a:cubicBezTo>
                  <a:cubicBezTo>
                    <a:pt x="55722" y="37898"/>
                    <a:pt x="54412" y="38136"/>
                    <a:pt x="53221" y="38803"/>
                  </a:cubicBezTo>
                  <a:cubicBezTo>
                    <a:pt x="52793" y="39053"/>
                    <a:pt x="52269" y="39172"/>
                    <a:pt x="51792" y="39327"/>
                  </a:cubicBezTo>
                  <a:cubicBezTo>
                    <a:pt x="50078" y="39863"/>
                    <a:pt x="48375" y="40339"/>
                    <a:pt x="46673" y="40898"/>
                  </a:cubicBezTo>
                  <a:cubicBezTo>
                    <a:pt x="44506" y="41625"/>
                    <a:pt x="42339" y="42422"/>
                    <a:pt x="40172" y="43173"/>
                  </a:cubicBezTo>
                  <a:cubicBezTo>
                    <a:pt x="40065" y="43208"/>
                    <a:pt x="39946" y="43232"/>
                    <a:pt x="39839" y="43268"/>
                  </a:cubicBezTo>
                  <a:cubicBezTo>
                    <a:pt x="39827" y="43232"/>
                    <a:pt x="39827" y="43196"/>
                    <a:pt x="39815" y="43161"/>
                  </a:cubicBezTo>
                  <a:cubicBezTo>
                    <a:pt x="41232" y="42672"/>
                    <a:pt x="42637" y="42161"/>
                    <a:pt x="44053" y="41684"/>
                  </a:cubicBezTo>
                  <a:cubicBezTo>
                    <a:pt x="45470" y="41196"/>
                    <a:pt x="46887" y="40708"/>
                    <a:pt x="48316" y="40244"/>
                  </a:cubicBezTo>
                  <a:cubicBezTo>
                    <a:pt x="49721" y="39779"/>
                    <a:pt x="51173" y="39363"/>
                    <a:pt x="52578" y="38934"/>
                  </a:cubicBezTo>
                  <a:cubicBezTo>
                    <a:pt x="47578" y="40101"/>
                    <a:pt x="42779" y="41899"/>
                    <a:pt x="37934" y="43589"/>
                  </a:cubicBezTo>
                  <a:cubicBezTo>
                    <a:pt x="37815" y="43637"/>
                    <a:pt x="37695" y="43685"/>
                    <a:pt x="37541" y="43744"/>
                  </a:cubicBezTo>
                  <a:cubicBezTo>
                    <a:pt x="37624" y="43756"/>
                    <a:pt x="37660" y="43768"/>
                    <a:pt x="37684" y="43756"/>
                  </a:cubicBezTo>
                  <a:cubicBezTo>
                    <a:pt x="39124" y="43565"/>
                    <a:pt x="40589" y="43387"/>
                    <a:pt x="42029" y="43173"/>
                  </a:cubicBezTo>
                  <a:cubicBezTo>
                    <a:pt x="45363" y="42696"/>
                    <a:pt x="48697" y="42220"/>
                    <a:pt x="52031" y="41732"/>
                  </a:cubicBezTo>
                  <a:cubicBezTo>
                    <a:pt x="53519" y="41506"/>
                    <a:pt x="54995" y="41327"/>
                    <a:pt x="56472" y="41065"/>
                  </a:cubicBezTo>
                  <a:cubicBezTo>
                    <a:pt x="59031" y="40601"/>
                    <a:pt x="61567" y="40065"/>
                    <a:pt x="64127" y="39625"/>
                  </a:cubicBezTo>
                  <a:cubicBezTo>
                    <a:pt x="66735" y="39160"/>
                    <a:pt x="69354" y="38743"/>
                    <a:pt x="71962" y="38303"/>
                  </a:cubicBezTo>
                  <a:cubicBezTo>
                    <a:pt x="76534" y="37565"/>
                    <a:pt x="81070" y="36827"/>
                    <a:pt x="85606" y="36076"/>
                  </a:cubicBezTo>
                  <a:close/>
                  <a:moveTo>
                    <a:pt x="30540" y="36255"/>
                  </a:moveTo>
                  <a:cubicBezTo>
                    <a:pt x="30540" y="36291"/>
                    <a:pt x="30528" y="36326"/>
                    <a:pt x="30528" y="36362"/>
                  </a:cubicBezTo>
                  <a:cubicBezTo>
                    <a:pt x="30397" y="36326"/>
                    <a:pt x="30254" y="36315"/>
                    <a:pt x="30135" y="36267"/>
                  </a:cubicBezTo>
                  <a:cubicBezTo>
                    <a:pt x="29230" y="35886"/>
                    <a:pt x="28325" y="35493"/>
                    <a:pt x="27420" y="35100"/>
                  </a:cubicBezTo>
                  <a:cubicBezTo>
                    <a:pt x="27325" y="35053"/>
                    <a:pt x="27218" y="34993"/>
                    <a:pt x="27123" y="34993"/>
                  </a:cubicBezTo>
                  <a:cubicBezTo>
                    <a:pt x="26408" y="35053"/>
                    <a:pt x="25694" y="35124"/>
                    <a:pt x="24980" y="35195"/>
                  </a:cubicBezTo>
                  <a:lnTo>
                    <a:pt x="24980" y="35255"/>
                  </a:lnTo>
                  <a:cubicBezTo>
                    <a:pt x="25480" y="35469"/>
                    <a:pt x="25992" y="35684"/>
                    <a:pt x="26492" y="35898"/>
                  </a:cubicBezTo>
                  <a:cubicBezTo>
                    <a:pt x="26480" y="35945"/>
                    <a:pt x="26468" y="35969"/>
                    <a:pt x="26444" y="36017"/>
                  </a:cubicBezTo>
                  <a:cubicBezTo>
                    <a:pt x="26373" y="36005"/>
                    <a:pt x="26301" y="36005"/>
                    <a:pt x="26242" y="35969"/>
                  </a:cubicBezTo>
                  <a:cubicBezTo>
                    <a:pt x="25718" y="35767"/>
                    <a:pt x="25218" y="35553"/>
                    <a:pt x="24682" y="35362"/>
                  </a:cubicBezTo>
                  <a:cubicBezTo>
                    <a:pt x="24468" y="35291"/>
                    <a:pt x="24229" y="35291"/>
                    <a:pt x="24003" y="35243"/>
                  </a:cubicBezTo>
                  <a:cubicBezTo>
                    <a:pt x="23991" y="35291"/>
                    <a:pt x="23991" y="35314"/>
                    <a:pt x="23979" y="35362"/>
                  </a:cubicBezTo>
                  <a:lnTo>
                    <a:pt x="27682" y="36969"/>
                  </a:lnTo>
                  <a:lnTo>
                    <a:pt x="27635" y="37100"/>
                  </a:lnTo>
                  <a:cubicBezTo>
                    <a:pt x="27504" y="37077"/>
                    <a:pt x="27373" y="37041"/>
                    <a:pt x="27242" y="36993"/>
                  </a:cubicBezTo>
                  <a:cubicBezTo>
                    <a:pt x="26051" y="36493"/>
                    <a:pt x="24872" y="35969"/>
                    <a:pt x="23682" y="35481"/>
                  </a:cubicBezTo>
                  <a:cubicBezTo>
                    <a:pt x="23467" y="35386"/>
                    <a:pt x="23206" y="35410"/>
                    <a:pt x="22979" y="35362"/>
                  </a:cubicBezTo>
                  <a:cubicBezTo>
                    <a:pt x="22967" y="35410"/>
                    <a:pt x="22956" y="35457"/>
                    <a:pt x="22956" y="35493"/>
                  </a:cubicBezTo>
                  <a:cubicBezTo>
                    <a:pt x="24896" y="36374"/>
                    <a:pt x="26837" y="37267"/>
                    <a:pt x="28790" y="38148"/>
                  </a:cubicBezTo>
                  <a:cubicBezTo>
                    <a:pt x="28766" y="38184"/>
                    <a:pt x="28754" y="38220"/>
                    <a:pt x="28742" y="38267"/>
                  </a:cubicBezTo>
                  <a:cubicBezTo>
                    <a:pt x="28635" y="38220"/>
                    <a:pt x="28516" y="38208"/>
                    <a:pt x="28409" y="38148"/>
                  </a:cubicBezTo>
                  <a:cubicBezTo>
                    <a:pt x="26551" y="37291"/>
                    <a:pt x="24706" y="36434"/>
                    <a:pt x="22848" y="35588"/>
                  </a:cubicBezTo>
                  <a:cubicBezTo>
                    <a:pt x="22670" y="35493"/>
                    <a:pt x="22444" y="35493"/>
                    <a:pt x="22241" y="35457"/>
                  </a:cubicBezTo>
                  <a:lnTo>
                    <a:pt x="22194" y="35588"/>
                  </a:lnTo>
                  <a:cubicBezTo>
                    <a:pt x="23682" y="36267"/>
                    <a:pt x="25170" y="36946"/>
                    <a:pt x="26658" y="37624"/>
                  </a:cubicBezTo>
                  <a:cubicBezTo>
                    <a:pt x="26646" y="37648"/>
                    <a:pt x="26623" y="37684"/>
                    <a:pt x="26611" y="37731"/>
                  </a:cubicBezTo>
                  <a:cubicBezTo>
                    <a:pt x="26444" y="37672"/>
                    <a:pt x="26265" y="37624"/>
                    <a:pt x="26111" y="37553"/>
                  </a:cubicBezTo>
                  <a:cubicBezTo>
                    <a:pt x="24753" y="36922"/>
                    <a:pt x="23396" y="36279"/>
                    <a:pt x="22027" y="35672"/>
                  </a:cubicBezTo>
                  <a:cubicBezTo>
                    <a:pt x="21824" y="35588"/>
                    <a:pt x="21586" y="35588"/>
                    <a:pt x="21360" y="35541"/>
                  </a:cubicBezTo>
                  <a:cubicBezTo>
                    <a:pt x="21348" y="35588"/>
                    <a:pt x="21348" y="35612"/>
                    <a:pt x="21324" y="35660"/>
                  </a:cubicBezTo>
                  <a:cubicBezTo>
                    <a:pt x="21955" y="35981"/>
                    <a:pt x="22575" y="36303"/>
                    <a:pt x="23206" y="36624"/>
                  </a:cubicBezTo>
                  <a:cubicBezTo>
                    <a:pt x="23194" y="36672"/>
                    <a:pt x="23170" y="36696"/>
                    <a:pt x="23158" y="36743"/>
                  </a:cubicBezTo>
                  <a:cubicBezTo>
                    <a:pt x="23039" y="36719"/>
                    <a:pt x="22908" y="36696"/>
                    <a:pt x="22801" y="36648"/>
                  </a:cubicBezTo>
                  <a:cubicBezTo>
                    <a:pt x="22194" y="36350"/>
                    <a:pt x="21598" y="36029"/>
                    <a:pt x="21003" y="35731"/>
                  </a:cubicBezTo>
                  <a:cubicBezTo>
                    <a:pt x="20872" y="35672"/>
                    <a:pt x="20705" y="35660"/>
                    <a:pt x="20539" y="35624"/>
                  </a:cubicBezTo>
                  <a:cubicBezTo>
                    <a:pt x="20527" y="35660"/>
                    <a:pt x="20527" y="35684"/>
                    <a:pt x="20515" y="35731"/>
                  </a:cubicBezTo>
                  <a:cubicBezTo>
                    <a:pt x="21777" y="36350"/>
                    <a:pt x="23039" y="36958"/>
                    <a:pt x="24289" y="37553"/>
                  </a:cubicBezTo>
                  <a:cubicBezTo>
                    <a:pt x="24277" y="37589"/>
                    <a:pt x="24265" y="37624"/>
                    <a:pt x="24241" y="37672"/>
                  </a:cubicBezTo>
                  <a:cubicBezTo>
                    <a:pt x="24099" y="37624"/>
                    <a:pt x="23944" y="37589"/>
                    <a:pt x="23813" y="37541"/>
                  </a:cubicBezTo>
                  <a:cubicBezTo>
                    <a:pt x="22622" y="36981"/>
                    <a:pt x="21443" y="36422"/>
                    <a:pt x="20253" y="35850"/>
                  </a:cubicBezTo>
                  <a:cubicBezTo>
                    <a:pt x="20122" y="35791"/>
                    <a:pt x="19991" y="35767"/>
                    <a:pt x="19836" y="35731"/>
                  </a:cubicBezTo>
                  <a:cubicBezTo>
                    <a:pt x="20122" y="35969"/>
                    <a:pt x="20431" y="36124"/>
                    <a:pt x="20729" y="36303"/>
                  </a:cubicBezTo>
                  <a:cubicBezTo>
                    <a:pt x="22741" y="37493"/>
                    <a:pt x="24861" y="38470"/>
                    <a:pt x="27004" y="39398"/>
                  </a:cubicBezTo>
                  <a:cubicBezTo>
                    <a:pt x="27313" y="39529"/>
                    <a:pt x="27635" y="39672"/>
                    <a:pt x="27980" y="39744"/>
                  </a:cubicBezTo>
                  <a:cubicBezTo>
                    <a:pt x="29718" y="40077"/>
                    <a:pt x="31445" y="40041"/>
                    <a:pt x="33159" y="39541"/>
                  </a:cubicBezTo>
                  <a:cubicBezTo>
                    <a:pt x="34933" y="39041"/>
                    <a:pt x="36683" y="38470"/>
                    <a:pt x="38446" y="37922"/>
                  </a:cubicBezTo>
                  <a:cubicBezTo>
                    <a:pt x="38969" y="37755"/>
                    <a:pt x="39481" y="37565"/>
                    <a:pt x="40112" y="37362"/>
                  </a:cubicBezTo>
                  <a:cubicBezTo>
                    <a:pt x="39577" y="37136"/>
                    <a:pt x="39148" y="36958"/>
                    <a:pt x="38707" y="36779"/>
                  </a:cubicBezTo>
                  <a:cubicBezTo>
                    <a:pt x="38731" y="36743"/>
                    <a:pt x="38743" y="36707"/>
                    <a:pt x="38755" y="36672"/>
                  </a:cubicBezTo>
                  <a:cubicBezTo>
                    <a:pt x="38850" y="36707"/>
                    <a:pt x="38934" y="36719"/>
                    <a:pt x="39029" y="36743"/>
                  </a:cubicBezTo>
                  <a:cubicBezTo>
                    <a:pt x="39339" y="36862"/>
                    <a:pt x="39648" y="37005"/>
                    <a:pt x="39958" y="37124"/>
                  </a:cubicBezTo>
                  <a:cubicBezTo>
                    <a:pt x="40398" y="37279"/>
                    <a:pt x="40541" y="37267"/>
                    <a:pt x="40970" y="36981"/>
                  </a:cubicBezTo>
                  <a:cubicBezTo>
                    <a:pt x="40172" y="36600"/>
                    <a:pt x="39386" y="36231"/>
                    <a:pt x="38588" y="35850"/>
                  </a:cubicBezTo>
                  <a:cubicBezTo>
                    <a:pt x="38612" y="35815"/>
                    <a:pt x="38636" y="35767"/>
                    <a:pt x="38648" y="35731"/>
                  </a:cubicBezTo>
                  <a:cubicBezTo>
                    <a:pt x="38755" y="35767"/>
                    <a:pt x="38862" y="35815"/>
                    <a:pt x="38946" y="35838"/>
                  </a:cubicBezTo>
                  <a:cubicBezTo>
                    <a:pt x="39624" y="36148"/>
                    <a:pt x="40303" y="36446"/>
                    <a:pt x="40958" y="36791"/>
                  </a:cubicBezTo>
                  <a:cubicBezTo>
                    <a:pt x="41374" y="37017"/>
                    <a:pt x="41684" y="36779"/>
                    <a:pt x="42077" y="36660"/>
                  </a:cubicBezTo>
                  <a:cubicBezTo>
                    <a:pt x="41470" y="36350"/>
                    <a:pt x="40910" y="36076"/>
                    <a:pt x="40362" y="35791"/>
                  </a:cubicBezTo>
                  <a:cubicBezTo>
                    <a:pt x="40374" y="35755"/>
                    <a:pt x="40410" y="35719"/>
                    <a:pt x="40422" y="35672"/>
                  </a:cubicBezTo>
                  <a:cubicBezTo>
                    <a:pt x="40517" y="35707"/>
                    <a:pt x="40601" y="35755"/>
                    <a:pt x="40696" y="35791"/>
                  </a:cubicBezTo>
                  <a:cubicBezTo>
                    <a:pt x="41053" y="35969"/>
                    <a:pt x="41434" y="36124"/>
                    <a:pt x="41779" y="36350"/>
                  </a:cubicBezTo>
                  <a:cubicBezTo>
                    <a:pt x="42256" y="36660"/>
                    <a:pt x="42684" y="36517"/>
                    <a:pt x="43149" y="36267"/>
                  </a:cubicBezTo>
                  <a:cubicBezTo>
                    <a:pt x="42779" y="36124"/>
                    <a:pt x="42434" y="35993"/>
                    <a:pt x="42089" y="35838"/>
                  </a:cubicBezTo>
                  <a:cubicBezTo>
                    <a:pt x="42101" y="35815"/>
                    <a:pt x="42125" y="35767"/>
                    <a:pt x="42136" y="35731"/>
                  </a:cubicBezTo>
                  <a:cubicBezTo>
                    <a:pt x="42422" y="35838"/>
                    <a:pt x="42720" y="35934"/>
                    <a:pt x="42982" y="36065"/>
                  </a:cubicBezTo>
                  <a:cubicBezTo>
                    <a:pt x="43399" y="36291"/>
                    <a:pt x="43744" y="36112"/>
                    <a:pt x="44113" y="35934"/>
                  </a:cubicBezTo>
                  <a:cubicBezTo>
                    <a:pt x="43827" y="35815"/>
                    <a:pt x="43577" y="35707"/>
                    <a:pt x="43327" y="35588"/>
                  </a:cubicBezTo>
                  <a:cubicBezTo>
                    <a:pt x="43589" y="35612"/>
                    <a:pt x="43827" y="35719"/>
                    <a:pt x="44089" y="35791"/>
                  </a:cubicBezTo>
                  <a:cubicBezTo>
                    <a:pt x="44220" y="35838"/>
                    <a:pt x="44387" y="35850"/>
                    <a:pt x="44506" y="35815"/>
                  </a:cubicBezTo>
                  <a:cubicBezTo>
                    <a:pt x="48983" y="34291"/>
                    <a:pt x="53459" y="32755"/>
                    <a:pt x="57936" y="31231"/>
                  </a:cubicBezTo>
                  <a:cubicBezTo>
                    <a:pt x="58031" y="31195"/>
                    <a:pt x="58103" y="31147"/>
                    <a:pt x="58198" y="31123"/>
                  </a:cubicBezTo>
                  <a:cubicBezTo>
                    <a:pt x="58198" y="31112"/>
                    <a:pt x="58174" y="31088"/>
                    <a:pt x="58174" y="31076"/>
                  </a:cubicBezTo>
                  <a:cubicBezTo>
                    <a:pt x="56626" y="31183"/>
                    <a:pt x="55079" y="31302"/>
                    <a:pt x="53531" y="31409"/>
                  </a:cubicBezTo>
                  <a:lnTo>
                    <a:pt x="53531" y="31457"/>
                  </a:lnTo>
                  <a:cubicBezTo>
                    <a:pt x="53805" y="31600"/>
                    <a:pt x="54067" y="31719"/>
                    <a:pt x="54340" y="31850"/>
                  </a:cubicBezTo>
                  <a:cubicBezTo>
                    <a:pt x="54031" y="31802"/>
                    <a:pt x="53745" y="31707"/>
                    <a:pt x="53471" y="31564"/>
                  </a:cubicBezTo>
                  <a:cubicBezTo>
                    <a:pt x="53197" y="31421"/>
                    <a:pt x="52900" y="31385"/>
                    <a:pt x="52519" y="31493"/>
                  </a:cubicBezTo>
                  <a:cubicBezTo>
                    <a:pt x="52864" y="31659"/>
                    <a:pt x="53138" y="31790"/>
                    <a:pt x="53412" y="31921"/>
                  </a:cubicBezTo>
                  <a:cubicBezTo>
                    <a:pt x="52793" y="31885"/>
                    <a:pt x="52304" y="31314"/>
                    <a:pt x="51554" y="31552"/>
                  </a:cubicBezTo>
                  <a:cubicBezTo>
                    <a:pt x="51983" y="31778"/>
                    <a:pt x="52376" y="31981"/>
                    <a:pt x="52745" y="32195"/>
                  </a:cubicBezTo>
                  <a:cubicBezTo>
                    <a:pt x="52733" y="32219"/>
                    <a:pt x="52721" y="32266"/>
                    <a:pt x="52685" y="32302"/>
                  </a:cubicBezTo>
                  <a:cubicBezTo>
                    <a:pt x="52340" y="32124"/>
                    <a:pt x="51983" y="31969"/>
                    <a:pt x="51661" y="31778"/>
                  </a:cubicBezTo>
                  <a:cubicBezTo>
                    <a:pt x="51292" y="31552"/>
                    <a:pt x="50911" y="31528"/>
                    <a:pt x="50411" y="31612"/>
                  </a:cubicBezTo>
                  <a:cubicBezTo>
                    <a:pt x="51019" y="31969"/>
                    <a:pt x="51554" y="32278"/>
                    <a:pt x="52090" y="32576"/>
                  </a:cubicBezTo>
                  <a:lnTo>
                    <a:pt x="52042" y="32671"/>
                  </a:lnTo>
                  <a:cubicBezTo>
                    <a:pt x="51947" y="32624"/>
                    <a:pt x="51828" y="32600"/>
                    <a:pt x="51721" y="32552"/>
                  </a:cubicBezTo>
                  <a:cubicBezTo>
                    <a:pt x="51292" y="32314"/>
                    <a:pt x="50852" y="32088"/>
                    <a:pt x="50459" y="31802"/>
                  </a:cubicBezTo>
                  <a:cubicBezTo>
                    <a:pt x="50042" y="31504"/>
                    <a:pt x="49602" y="31659"/>
                    <a:pt x="49173" y="31719"/>
                  </a:cubicBezTo>
                  <a:cubicBezTo>
                    <a:pt x="49876" y="32112"/>
                    <a:pt x="50554" y="32516"/>
                    <a:pt x="51257" y="32921"/>
                  </a:cubicBezTo>
                  <a:lnTo>
                    <a:pt x="51209" y="33017"/>
                  </a:lnTo>
                  <a:cubicBezTo>
                    <a:pt x="51114" y="32969"/>
                    <a:pt x="50995" y="32921"/>
                    <a:pt x="50899" y="32874"/>
                  </a:cubicBezTo>
                  <a:cubicBezTo>
                    <a:pt x="50411" y="32612"/>
                    <a:pt x="49899" y="32362"/>
                    <a:pt x="49459" y="32040"/>
                  </a:cubicBezTo>
                  <a:cubicBezTo>
                    <a:pt x="49006" y="31731"/>
                    <a:pt x="48590" y="31707"/>
                    <a:pt x="48137" y="32040"/>
                  </a:cubicBezTo>
                  <a:cubicBezTo>
                    <a:pt x="48756" y="32386"/>
                    <a:pt x="49387" y="32731"/>
                    <a:pt x="49995" y="33076"/>
                  </a:cubicBezTo>
                  <a:cubicBezTo>
                    <a:pt x="49983" y="33100"/>
                    <a:pt x="49959" y="33124"/>
                    <a:pt x="49959" y="33159"/>
                  </a:cubicBezTo>
                  <a:cubicBezTo>
                    <a:pt x="49864" y="33112"/>
                    <a:pt x="49745" y="33088"/>
                    <a:pt x="49637" y="33028"/>
                  </a:cubicBezTo>
                  <a:cubicBezTo>
                    <a:pt x="49161" y="32778"/>
                    <a:pt x="48673" y="32516"/>
                    <a:pt x="48185" y="32255"/>
                  </a:cubicBezTo>
                  <a:cubicBezTo>
                    <a:pt x="47947" y="32124"/>
                    <a:pt x="47756" y="32088"/>
                    <a:pt x="47506" y="32278"/>
                  </a:cubicBezTo>
                  <a:cubicBezTo>
                    <a:pt x="47756" y="32433"/>
                    <a:pt x="47994" y="32576"/>
                    <a:pt x="48232" y="32731"/>
                  </a:cubicBezTo>
                  <a:cubicBezTo>
                    <a:pt x="47947" y="32659"/>
                    <a:pt x="47709" y="32540"/>
                    <a:pt x="47470" y="32397"/>
                  </a:cubicBezTo>
                  <a:cubicBezTo>
                    <a:pt x="47173" y="32243"/>
                    <a:pt x="46970" y="32457"/>
                    <a:pt x="46637" y="32540"/>
                  </a:cubicBezTo>
                  <a:cubicBezTo>
                    <a:pt x="47197" y="32814"/>
                    <a:pt x="47637" y="33052"/>
                    <a:pt x="48090" y="33278"/>
                  </a:cubicBezTo>
                  <a:lnTo>
                    <a:pt x="48042" y="33374"/>
                  </a:lnTo>
                  <a:cubicBezTo>
                    <a:pt x="47649" y="33171"/>
                    <a:pt x="47256" y="33017"/>
                    <a:pt x="46863" y="32790"/>
                  </a:cubicBezTo>
                  <a:cubicBezTo>
                    <a:pt x="46554" y="32612"/>
                    <a:pt x="46292" y="32600"/>
                    <a:pt x="45970" y="32802"/>
                  </a:cubicBezTo>
                  <a:lnTo>
                    <a:pt x="47673" y="33790"/>
                  </a:lnTo>
                  <a:lnTo>
                    <a:pt x="47625" y="33874"/>
                  </a:lnTo>
                  <a:cubicBezTo>
                    <a:pt x="47518" y="33826"/>
                    <a:pt x="47435" y="33802"/>
                    <a:pt x="47328" y="33755"/>
                  </a:cubicBezTo>
                  <a:cubicBezTo>
                    <a:pt x="46947" y="33552"/>
                    <a:pt x="46554" y="33326"/>
                    <a:pt x="46173" y="33100"/>
                  </a:cubicBezTo>
                  <a:cubicBezTo>
                    <a:pt x="45637" y="32802"/>
                    <a:pt x="45601" y="32802"/>
                    <a:pt x="45006" y="33112"/>
                  </a:cubicBezTo>
                  <a:cubicBezTo>
                    <a:pt x="45637" y="33445"/>
                    <a:pt x="46244" y="33767"/>
                    <a:pt x="46851" y="34088"/>
                  </a:cubicBezTo>
                  <a:cubicBezTo>
                    <a:pt x="46839" y="34112"/>
                    <a:pt x="46839" y="34148"/>
                    <a:pt x="46828" y="34171"/>
                  </a:cubicBezTo>
                  <a:cubicBezTo>
                    <a:pt x="46708" y="34148"/>
                    <a:pt x="46566" y="34124"/>
                    <a:pt x="46470" y="34064"/>
                  </a:cubicBezTo>
                  <a:cubicBezTo>
                    <a:pt x="45970" y="33814"/>
                    <a:pt x="45482" y="33529"/>
                    <a:pt x="44994" y="33290"/>
                  </a:cubicBezTo>
                  <a:cubicBezTo>
                    <a:pt x="44815" y="33207"/>
                    <a:pt x="44601" y="33207"/>
                    <a:pt x="44411" y="33159"/>
                  </a:cubicBezTo>
                  <a:cubicBezTo>
                    <a:pt x="44399" y="33207"/>
                    <a:pt x="44387" y="33231"/>
                    <a:pt x="44387" y="33278"/>
                  </a:cubicBezTo>
                  <a:cubicBezTo>
                    <a:pt x="44625" y="33445"/>
                    <a:pt x="44863" y="33588"/>
                    <a:pt x="45101" y="33755"/>
                  </a:cubicBezTo>
                  <a:cubicBezTo>
                    <a:pt x="44565" y="33743"/>
                    <a:pt x="44161" y="33040"/>
                    <a:pt x="43530" y="33552"/>
                  </a:cubicBezTo>
                  <a:cubicBezTo>
                    <a:pt x="44172" y="33862"/>
                    <a:pt x="44780" y="34171"/>
                    <a:pt x="45411" y="34481"/>
                  </a:cubicBezTo>
                  <a:cubicBezTo>
                    <a:pt x="45399" y="34517"/>
                    <a:pt x="45375" y="34564"/>
                    <a:pt x="45363" y="34588"/>
                  </a:cubicBezTo>
                  <a:cubicBezTo>
                    <a:pt x="45244" y="34541"/>
                    <a:pt x="45113" y="34517"/>
                    <a:pt x="44994" y="34469"/>
                  </a:cubicBezTo>
                  <a:cubicBezTo>
                    <a:pt x="44482" y="34219"/>
                    <a:pt x="43970" y="33981"/>
                    <a:pt x="43470" y="33707"/>
                  </a:cubicBezTo>
                  <a:cubicBezTo>
                    <a:pt x="43160" y="33529"/>
                    <a:pt x="42898" y="33636"/>
                    <a:pt x="42565" y="33755"/>
                  </a:cubicBezTo>
                  <a:cubicBezTo>
                    <a:pt x="43041" y="33981"/>
                    <a:pt x="43458" y="34183"/>
                    <a:pt x="43875" y="34398"/>
                  </a:cubicBezTo>
                  <a:cubicBezTo>
                    <a:pt x="43863" y="34421"/>
                    <a:pt x="43839" y="34469"/>
                    <a:pt x="43827" y="34505"/>
                  </a:cubicBezTo>
                  <a:cubicBezTo>
                    <a:pt x="43089" y="34386"/>
                    <a:pt x="42494" y="33695"/>
                    <a:pt x="41565" y="33862"/>
                  </a:cubicBezTo>
                  <a:cubicBezTo>
                    <a:pt x="42291" y="34219"/>
                    <a:pt x="42934" y="34529"/>
                    <a:pt x="43577" y="34838"/>
                  </a:cubicBezTo>
                  <a:lnTo>
                    <a:pt x="43530" y="34981"/>
                  </a:lnTo>
                  <a:cubicBezTo>
                    <a:pt x="43410" y="34945"/>
                    <a:pt x="43268" y="34922"/>
                    <a:pt x="43160" y="34874"/>
                  </a:cubicBezTo>
                  <a:cubicBezTo>
                    <a:pt x="42267" y="34445"/>
                    <a:pt x="41374" y="33993"/>
                    <a:pt x="40470" y="33564"/>
                  </a:cubicBezTo>
                  <a:cubicBezTo>
                    <a:pt x="40303" y="33493"/>
                    <a:pt x="40101" y="33517"/>
                    <a:pt x="39898" y="33493"/>
                  </a:cubicBezTo>
                  <a:cubicBezTo>
                    <a:pt x="39898" y="33517"/>
                    <a:pt x="39886" y="33564"/>
                    <a:pt x="39886" y="33588"/>
                  </a:cubicBezTo>
                  <a:cubicBezTo>
                    <a:pt x="40398" y="33862"/>
                    <a:pt x="40910" y="34124"/>
                    <a:pt x="41422" y="34398"/>
                  </a:cubicBezTo>
                  <a:cubicBezTo>
                    <a:pt x="41398" y="34445"/>
                    <a:pt x="41386" y="34469"/>
                    <a:pt x="41363" y="34517"/>
                  </a:cubicBezTo>
                  <a:cubicBezTo>
                    <a:pt x="41255" y="34469"/>
                    <a:pt x="41172" y="34445"/>
                    <a:pt x="41065" y="34398"/>
                  </a:cubicBezTo>
                  <a:cubicBezTo>
                    <a:pt x="40636" y="34183"/>
                    <a:pt x="40184" y="33969"/>
                    <a:pt x="39755" y="33743"/>
                  </a:cubicBezTo>
                  <a:cubicBezTo>
                    <a:pt x="39398" y="33564"/>
                    <a:pt x="39350" y="33564"/>
                    <a:pt x="38934" y="33743"/>
                  </a:cubicBezTo>
                  <a:cubicBezTo>
                    <a:pt x="39839" y="34148"/>
                    <a:pt x="40732" y="34541"/>
                    <a:pt x="41613" y="34945"/>
                  </a:cubicBezTo>
                  <a:lnTo>
                    <a:pt x="41565" y="35041"/>
                  </a:lnTo>
                  <a:cubicBezTo>
                    <a:pt x="41446" y="34993"/>
                    <a:pt x="41315" y="34957"/>
                    <a:pt x="41196" y="34922"/>
                  </a:cubicBezTo>
                  <a:cubicBezTo>
                    <a:pt x="40482" y="34588"/>
                    <a:pt x="39743" y="34291"/>
                    <a:pt x="39041" y="33933"/>
                  </a:cubicBezTo>
                  <a:cubicBezTo>
                    <a:pt x="38636" y="33731"/>
                    <a:pt x="38267" y="33731"/>
                    <a:pt x="37791" y="33874"/>
                  </a:cubicBezTo>
                  <a:cubicBezTo>
                    <a:pt x="39100" y="34421"/>
                    <a:pt x="40351" y="34945"/>
                    <a:pt x="41613" y="35469"/>
                  </a:cubicBezTo>
                  <a:cubicBezTo>
                    <a:pt x="41601" y="35517"/>
                    <a:pt x="41589" y="35541"/>
                    <a:pt x="41565" y="35588"/>
                  </a:cubicBezTo>
                  <a:cubicBezTo>
                    <a:pt x="41434" y="35541"/>
                    <a:pt x="41291" y="35517"/>
                    <a:pt x="41148" y="35457"/>
                  </a:cubicBezTo>
                  <a:cubicBezTo>
                    <a:pt x="40005" y="34981"/>
                    <a:pt x="38862" y="34481"/>
                    <a:pt x="37719" y="34029"/>
                  </a:cubicBezTo>
                  <a:cubicBezTo>
                    <a:pt x="37457" y="33921"/>
                    <a:pt x="37148" y="33933"/>
                    <a:pt x="36862" y="33886"/>
                  </a:cubicBezTo>
                  <a:cubicBezTo>
                    <a:pt x="36850" y="33933"/>
                    <a:pt x="36850" y="33981"/>
                    <a:pt x="36838" y="34029"/>
                  </a:cubicBezTo>
                  <a:cubicBezTo>
                    <a:pt x="37362" y="34279"/>
                    <a:pt x="37874" y="34517"/>
                    <a:pt x="38386" y="34767"/>
                  </a:cubicBezTo>
                  <a:cubicBezTo>
                    <a:pt x="38374" y="34802"/>
                    <a:pt x="38350" y="34826"/>
                    <a:pt x="38338" y="34874"/>
                  </a:cubicBezTo>
                  <a:cubicBezTo>
                    <a:pt x="37957" y="34695"/>
                    <a:pt x="37517" y="34541"/>
                    <a:pt x="37160" y="34302"/>
                  </a:cubicBezTo>
                  <a:cubicBezTo>
                    <a:pt x="36612" y="33969"/>
                    <a:pt x="36064" y="34005"/>
                    <a:pt x="35457" y="34207"/>
                  </a:cubicBezTo>
                  <a:cubicBezTo>
                    <a:pt x="36410" y="34576"/>
                    <a:pt x="37374" y="34933"/>
                    <a:pt x="38326" y="35303"/>
                  </a:cubicBezTo>
                  <a:cubicBezTo>
                    <a:pt x="38315" y="35338"/>
                    <a:pt x="38315" y="35362"/>
                    <a:pt x="38291" y="35398"/>
                  </a:cubicBezTo>
                  <a:cubicBezTo>
                    <a:pt x="38219" y="35374"/>
                    <a:pt x="38148" y="35374"/>
                    <a:pt x="38088" y="35362"/>
                  </a:cubicBezTo>
                  <a:cubicBezTo>
                    <a:pt x="37303" y="35064"/>
                    <a:pt x="36493" y="34802"/>
                    <a:pt x="35707" y="34457"/>
                  </a:cubicBezTo>
                  <a:cubicBezTo>
                    <a:pt x="35255" y="34267"/>
                    <a:pt x="34826" y="34148"/>
                    <a:pt x="34338" y="34231"/>
                  </a:cubicBezTo>
                  <a:cubicBezTo>
                    <a:pt x="33731" y="34338"/>
                    <a:pt x="33112" y="34386"/>
                    <a:pt x="32421" y="34469"/>
                  </a:cubicBezTo>
                  <a:cubicBezTo>
                    <a:pt x="32719" y="34648"/>
                    <a:pt x="32921" y="34767"/>
                    <a:pt x="33135" y="34898"/>
                  </a:cubicBezTo>
                  <a:lnTo>
                    <a:pt x="33088" y="34993"/>
                  </a:lnTo>
                  <a:cubicBezTo>
                    <a:pt x="32909" y="34898"/>
                    <a:pt x="32731" y="34838"/>
                    <a:pt x="32564" y="34743"/>
                  </a:cubicBezTo>
                  <a:cubicBezTo>
                    <a:pt x="32254" y="34529"/>
                    <a:pt x="31945" y="34481"/>
                    <a:pt x="31564" y="34564"/>
                  </a:cubicBezTo>
                  <a:cubicBezTo>
                    <a:pt x="31230" y="34624"/>
                    <a:pt x="30861" y="34636"/>
                    <a:pt x="30528" y="34660"/>
                  </a:cubicBezTo>
                  <a:lnTo>
                    <a:pt x="30040" y="34707"/>
                  </a:lnTo>
                  <a:lnTo>
                    <a:pt x="30040" y="34767"/>
                  </a:lnTo>
                  <a:cubicBezTo>
                    <a:pt x="30397" y="34922"/>
                    <a:pt x="30730" y="35064"/>
                    <a:pt x="31087" y="35195"/>
                  </a:cubicBezTo>
                  <a:cubicBezTo>
                    <a:pt x="31076" y="35231"/>
                    <a:pt x="31076" y="35255"/>
                    <a:pt x="31064" y="35291"/>
                  </a:cubicBezTo>
                  <a:cubicBezTo>
                    <a:pt x="30290" y="35100"/>
                    <a:pt x="29587" y="34481"/>
                    <a:pt x="28682" y="34862"/>
                  </a:cubicBezTo>
                  <a:cubicBezTo>
                    <a:pt x="29230" y="35076"/>
                    <a:pt x="29742" y="35291"/>
                    <a:pt x="30254" y="35493"/>
                  </a:cubicBezTo>
                  <a:cubicBezTo>
                    <a:pt x="30778" y="35707"/>
                    <a:pt x="31314" y="35934"/>
                    <a:pt x="31838" y="36148"/>
                  </a:cubicBezTo>
                  <a:cubicBezTo>
                    <a:pt x="32326" y="36362"/>
                    <a:pt x="32850" y="36529"/>
                    <a:pt x="33278" y="36838"/>
                  </a:cubicBezTo>
                  <a:cubicBezTo>
                    <a:pt x="33147" y="36850"/>
                    <a:pt x="33028" y="36827"/>
                    <a:pt x="32909" y="36779"/>
                  </a:cubicBezTo>
                  <a:cubicBezTo>
                    <a:pt x="31421" y="36184"/>
                    <a:pt x="29944" y="35553"/>
                    <a:pt x="28456" y="34981"/>
                  </a:cubicBezTo>
                  <a:cubicBezTo>
                    <a:pt x="28218" y="34886"/>
                    <a:pt x="27932" y="34898"/>
                    <a:pt x="27670" y="34874"/>
                  </a:cubicBezTo>
                  <a:cubicBezTo>
                    <a:pt x="27670" y="34922"/>
                    <a:pt x="27658" y="34945"/>
                    <a:pt x="27658" y="34993"/>
                  </a:cubicBezTo>
                  <a:cubicBezTo>
                    <a:pt x="28587" y="35410"/>
                    <a:pt x="29575" y="35826"/>
                    <a:pt x="30540" y="36255"/>
                  </a:cubicBezTo>
                  <a:close/>
                  <a:moveTo>
                    <a:pt x="84427" y="42327"/>
                  </a:moveTo>
                  <a:cubicBezTo>
                    <a:pt x="82856" y="42530"/>
                    <a:pt x="81320" y="42756"/>
                    <a:pt x="79772" y="42923"/>
                  </a:cubicBezTo>
                  <a:cubicBezTo>
                    <a:pt x="76450" y="43268"/>
                    <a:pt x="73140" y="43565"/>
                    <a:pt x="69878" y="44304"/>
                  </a:cubicBezTo>
                  <a:cubicBezTo>
                    <a:pt x="69819" y="44316"/>
                    <a:pt x="69747" y="44304"/>
                    <a:pt x="69664" y="44292"/>
                  </a:cubicBezTo>
                  <a:cubicBezTo>
                    <a:pt x="69664" y="44256"/>
                    <a:pt x="69652" y="44232"/>
                    <a:pt x="69652" y="44196"/>
                  </a:cubicBezTo>
                  <a:cubicBezTo>
                    <a:pt x="69830" y="44137"/>
                    <a:pt x="70009" y="44066"/>
                    <a:pt x="70283" y="43982"/>
                  </a:cubicBezTo>
                  <a:cubicBezTo>
                    <a:pt x="69295" y="44125"/>
                    <a:pt x="68414" y="44280"/>
                    <a:pt x="67544" y="44399"/>
                  </a:cubicBezTo>
                  <a:cubicBezTo>
                    <a:pt x="65699" y="44649"/>
                    <a:pt x="63853" y="44839"/>
                    <a:pt x="62020" y="45125"/>
                  </a:cubicBezTo>
                  <a:cubicBezTo>
                    <a:pt x="58770" y="45625"/>
                    <a:pt x="55531" y="46185"/>
                    <a:pt x="52304" y="46733"/>
                  </a:cubicBezTo>
                  <a:cubicBezTo>
                    <a:pt x="50757" y="46994"/>
                    <a:pt x="49221" y="47328"/>
                    <a:pt x="47685" y="47578"/>
                  </a:cubicBezTo>
                  <a:cubicBezTo>
                    <a:pt x="44280" y="48126"/>
                    <a:pt x="40851" y="48649"/>
                    <a:pt x="37434" y="49197"/>
                  </a:cubicBezTo>
                  <a:cubicBezTo>
                    <a:pt x="34064" y="49733"/>
                    <a:pt x="30718" y="50304"/>
                    <a:pt x="27361" y="50840"/>
                  </a:cubicBezTo>
                  <a:cubicBezTo>
                    <a:pt x="24813" y="51257"/>
                    <a:pt x="22265" y="51638"/>
                    <a:pt x="19717" y="52043"/>
                  </a:cubicBezTo>
                  <a:cubicBezTo>
                    <a:pt x="19265" y="52114"/>
                    <a:pt x="19229" y="52162"/>
                    <a:pt x="19300" y="52626"/>
                  </a:cubicBezTo>
                  <a:cubicBezTo>
                    <a:pt x="19419" y="52614"/>
                    <a:pt x="19527" y="52590"/>
                    <a:pt x="19646" y="52578"/>
                  </a:cubicBezTo>
                  <a:cubicBezTo>
                    <a:pt x="20693" y="52400"/>
                    <a:pt x="21729" y="52197"/>
                    <a:pt x="22777" y="52055"/>
                  </a:cubicBezTo>
                  <a:cubicBezTo>
                    <a:pt x="24658" y="51816"/>
                    <a:pt x="26563" y="51674"/>
                    <a:pt x="28444" y="51400"/>
                  </a:cubicBezTo>
                  <a:cubicBezTo>
                    <a:pt x="31707" y="50924"/>
                    <a:pt x="34957" y="50376"/>
                    <a:pt x="38207" y="49852"/>
                  </a:cubicBezTo>
                  <a:cubicBezTo>
                    <a:pt x="38672" y="49781"/>
                    <a:pt x="39124" y="49709"/>
                    <a:pt x="39577" y="49638"/>
                  </a:cubicBezTo>
                  <a:cubicBezTo>
                    <a:pt x="39589" y="49661"/>
                    <a:pt x="39589" y="49697"/>
                    <a:pt x="39600" y="49733"/>
                  </a:cubicBezTo>
                  <a:cubicBezTo>
                    <a:pt x="39469" y="49769"/>
                    <a:pt x="39339" y="49816"/>
                    <a:pt x="39184" y="49828"/>
                  </a:cubicBezTo>
                  <a:cubicBezTo>
                    <a:pt x="37303" y="50162"/>
                    <a:pt x="35409" y="50435"/>
                    <a:pt x="33528" y="50793"/>
                  </a:cubicBezTo>
                  <a:cubicBezTo>
                    <a:pt x="30790" y="51305"/>
                    <a:pt x="28039" y="51721"/>
                    <a:pt x="25277" y="52019"/>
                  </a:cubicBezTo>
                  <a:cubicBezTo>
                    <a:pt x="23325" y="52221"/>
                    <a:pt x="21384" y="52555"/>
                    <a:pt x="19443" y="52817"/>
                  </a:cubicBezTo>
                  <a:cubicBezTo>
                    <a:pt x="19348" y="52840"/>
                    <a:pt x="19217" y="52888"/>
                    <a:pt x="19205" y="52948"/>
                  </a:cubicBezTo>
                  <a:cubicBezTo>
                    <a:pt x="19122" y="53210"/>
                    <a:pt x="19086" y="53483"/>
                    <a:pt x="19026" y="53769"/>
                  </a:cubicBezTo>
                  <a:cubicBezTo>
                    <a:pt x="19205" y="53745"/>
                    <a:pt x="19336" y="53710"/>
                    <a:pt x="19467" y="53698"/>
                  </a:cubicBezTo>
                  <a:cubicBezTo>
                    <a:pt x="22444" y="53186"/>
                    <a:pt x="25420" y="52686"/>
                    <a:pt x="28397" y="52197"/>
                  </a:cubicBezTo>
                  <a:cubicBezTo>
                    <a:pt x="30837" y="51793"/>
                    <a:pt x="33290" y="51495"/>
                    <a:pt x="35719" y="51031"/>
                  </a:cubicBezTo>
                  <a:cubicBezTo>
                    <a:pt x="40934" y="50054"/>
                    <a:pt x="46125" y="48971"/>
                    <a:pt x="51328" y="47983"/>
                  </a:cubicBezTo>
                  <a:cubicBezTo>
                    <a:pt x="53436" y="47578"/>
                    <a:pt x="55543" y="47316"/>
                    <a:pt x="57674" y="47042"/>
                  </a:cubicBezTo>
                  <a:cubicBezTo>
                    <a:pt x="60174" y="46721"/>
                    <a:pt x="62675" y="46447"/>
                    <a:pt x="65175" y="46137"/>
                  </a:cubicBezTo>
                  <a:cubicBezTo>
                    <a:pt x="65520" y="46090"/>
                    <a:pt x="65830" y="45887"/>
                    <a:pt x="66175" y="45875"/>
                  </a:cubicBezTo>
                  <a:cubicBezTo>
                    <a:pt x="68473" y="45792"/>
                    <a:pt x="70735" y="45339"/>
                    <a:pt x="72986" y="44887"/>
                  </a:cubicBezTo>
                  <a:cubicBezTo>
                    <a:pt x="76367" y="44232"/>
                    <a:pt x="79760" y="43732"/>
                    <a:pt x="83154" y="43256"/>
                  </a:cubicBezTo>
                  <a:cubicBezTo>
                    <a:pt x="83570" y="43196"/>
                    <a:pt x="83987" y="43137"/>
                    <a:pt x="84332" y="43089"/>
                  </a:cubicBezTo>
                  <a:cubicBezTo>
                    <a:pt x="84368" y="42792"/>
                    <a:pt x="84404" y="42542"/>
                    <a:pt x="84427" y="42327"/>
                  </a:cubicBezTo>
                  <a:close/>
                  <a:moveTo>
                    <a:pt x="73926" y="22194"/>
                  </a:moveTo>
                  <a:cubicBezTo>
                    <a:pt x="74355" y="22730"/>
                    <a:pt x="74772" y="23230"/>
                    <a:pt x="75176" y="23754"/>
                  </a:cubicBezTo>
                  <a:cubicBezTo>
                    <a:pt x="75141" y="23789"/>
                    <a:pt x="75117" y="23801"/>
                    <a:pt x="75069" y="23825"/>
                  </a:cubicBezTo>
                  <a:cubicBezTo>
                    <a:pt x="74712" y="23396"/>
                    <a:pt x="74331" y="22980"/>
                    <a:pt x="73998" y="22515"/>
                  </a:cubicBezTo>
                  <a:cubicBezTo>
                    <a:pt x="73771" y="22194"/>
                    <a:pt x="73569" y="22218"/>
                    <a:pt x="73236" y="22444"/>
                  </a:cubicBezTo>
                  <a:cubicBezTo>
                    <a:pt x="73998" y="23134"/>
                    <a:pt x="74736" y="23789"/>
                    <a:pt x="75474" y="24456"/>
                  </a:cubicBezTo>
                  <a:cubicBezTo>
                    <a:pt x="75307" y="24408"/>
                    <a:pt x="75188" y="24337"/>
                    <a:pt x="75081" y="24242"/>
                  </a:cubicBezTo>
                  <a:lnTo>
                    <a:pt x="73295" y="22634"/>
                  </a:lnTo>
                  <a:cubicBezTo>
                    <a:pt x="73224" y="22563"/>
                    <a:pt x="73093" y="22456"/>
                    <a:pt x="73009" y="22491"/>
                  </a:cubicBezTo>
                  <a:cubicBezTo>
                    <a:pt x="72712" y="22575"/>
                    <a:pt x="72414" y="22694"/>
                    <a:pt x="72105" y="22813"/>
                  </a:cubicBezTo>
                  <a:cubicBezTo>
                    <a:pt x="72521" y="23396"/>
                    <a:pt x="72914" y="23944"/>
                    <a:pt x="73295" y="24480"/>
                  </a:cubicBezTo>
                  <a:cubicBezTo>
                    <a:pt x="73248" y="24516"/>
                    <a:pt x="73224" y="24539"/>
                    <a:pt x="73176" y="24575"/>
                  </a:cubicBezTo>
                  <a:cubicBezTo>
                    <a:pt x="73105" y="24504"/>
                    <a:pt x="73033" y="24420"/>
                    <a:pt x="72974" y="24337"/>
                  </a:cubicBezTo>
                  <a:cubicBezTo>
                    <a:pt x="72676" y="23920"/>
                    <a:pt x="72355" y="23515"/>
                    <a:pt x="72057" y="23099"/>
                  </a:cubicBezTo>
                  <a:cubicBezTo>
                    <a:pt x="71866" y="22825"/>
                    <a:pt x="71854" y="22825"/>
                    <a:pt x="71557" y="23051"/>
                  </a:cubicBezTo>
                  <a:cubicBezTo>
                    <a:pt x="71866" y="23420"/>
                    <a:pt x="72188" y="23777"/>
                    <a:pt x="72497" y="24158"/>
                  </a:cubicBezTo>
                  <a:lnTo>
                    <a:pt x="72414" y="24230"/>
                  </a:lnTo>
                  <a:cubicBezTo>
                    <a:pt x="72331" y="24158"/>
                    <a:pt x="72224" y="24075"/>
                    <a:pt x="72152" y="23992"/>
                  </a:cubicBezTo>
                  <a:cubicBezTo>
                    <a:pt x="71950" y="23765"/>
                    <a:pt x="71735" y="23539"/>
                    <a:pt x="71557" y="23301"/>
                  </a:cubicBezTo>
                  <a:cubicBezTo>
                    <a:pt x="71402" y="23099"/>
                    <a:pt x="71259" y="23051"/>
                    <a:pt x="71033" y="23170"/>
                  </a:cubicBezTo>
                  <a:cubicBezTo>
                    <a:pt x="70914" y="23230"/>
                    <a:pt x="70795" y="23265"/>
                    <a:pt x="70652" y="23325"/>
                  </a:cubicBezTo>
                  <a:cubicBezTo>
                    <a:pt x="71128" y="23777"/>
                    <a:pt x="71604" y="24230"/>
                    <a:pt x="72057" y="24658"/>
                  </a:cubicBezTo>
                  <a:cubicBezTo>
                    <a:pt x="72045" y="24694"/>
                    <a:pt x="72021" y="24706"/>
                    <a:pt x="71997" y="24730"/>
                  </a:cubicBezTo>
                  <a:cubicBezTo>
                    <a:pt x="71914" y="24658"/>
                    <a:pt x="71807" y="24599"/>
                    <a:pt x="71724" y="24527"/>
                  </a:cubicBezTo>
                  <a:cubicBezTo>
                    <a:pt x="71426" y="24254"/>
                    <a:pt x="71140" y="23992"/>
                    <a:pt x="70854" y="23718"/>
                  </a:cubicBezTo>
                  <a:cubicBezTo>
                    <a:pt x="70426" y="23325"/>
                    <a:pt x="70426" y="23325"/>
                    <a:pt x="69783" y="23670"/>
                  </a:cubicBezTo>
                  <a:cubicBezTo>
                    <a:pt x="69961" y="23801"/>
                    <a:pt x="70116" y="23920"/>
                    <a:pt x="70259" y="24039"/>
                  </a:cubicBezTo>
                  <a:cubicBezTo>
                    <a:pt x="70128" y="23980"/>
                    <a:pt x="70021" y="23873"/>
                    <a:pt x="69902" y="23801"/>
                  </a:cubicBezTo>
                  <a:cubicBezTo>
                    <a:pt x="69819" y="23742"/>
                    <a:pt x="69699" y="23646"/>
                    <a:pt x="69628" y="23682"/>
                  </a:cubicBezTo>
                  <a:cubicBezTo>
                    <a:pt x="69187" y="23813"/>
                    <a:pt x="68771" y="23992"/>
                    <a:pt x="68295" y="24170"/>
                  </a:cubicBezTo>
                  <a:cubicBezTo>
                    <a:pt x="68937" y="24754"/>
                    <a:pt x="69533" y="25289"/>
                    <a:pt x="70116" y="25825"/>
                  </a:cubicBezTo>
                  <a:cubicBezTo>
                    <a:pt x="70080" y="25849"/>
                    <a:pt x="70069" y="25885"/>
                    <a:pt x="70045" y="25909"/>
                  </a:cubicBezTo>
                  <a:cubicBezTo>
                    <a:pt x="69938" y="25837"/>
                    <a:pt x="69830" y="25778"/>
                    <a:pt x="69747" y="25706"/>
                  </a:cubicBezTo>
                  <a:cubicBezTo>
                    <a:pt x="69247" y="25278"/>
                    <a:pt x="68771" y="24837"/>
                    <a:pt x="68271" y="24420"/>
                  </a:cubicBezTo>
                  <a:cubicBezTo>
                    <a:pt x="68164" y="24349"/>
                    <a:pt x="67973" y="24301"/>
                    <a:pt x="67854" y="24337"/>
                  </a:cubicBezTo>
                  <a:cubicBezTo>
                    <a:pt x="67402" y="24468"/>
                    <a:pt x="66961" y="24646"/>
                    <a:pt x="66532" y="24825"/>
                  </a:cubicBezTo>
                  <a:cubicBezTo>
                    <a:pt x="66139" y="24980"/>
                    <a:pt x="66116" y="25111"/>
                    <a:pt x="66437" y="25361"/>
                  </a:cubicBezTo>
                  <a:cubicBezTo>
                    <a:pt x="66925" y="25730"/>
                    <a:pt x="67449" y="26111"/>
                    <a:pt x="67937" y="26468"/>
                  </a:cubicBezTo>
                  <a:cubicBezTo>
                    <a:pt x="67342" y="26170"/>
                    <a:pt x="66782" y="25825"/>
                    <a:pt x="66235" y="25432"/>
                  </a:cubicBezTo>
                  <a:cubicBezTo>
                    <a:pt x="65794" y="25135"/>
                    <a:pt x="65473" y="25111"/>
                    <a:pt x="65056" y="25420"/>
                  </a:cubicBezTo>
                  <a:cubicBezTo>
                    <a:pt x="65413" y="25670"/>
                    <a:pt x="65770" y="25909"/>
                    <a:pt x="66128" y="26170"/>
                  </a:cubicBezTo>
                  <a:cubicBezTo>
                    <a:pt x="66116" y="26194"/>
                    <a:pt x="66092" y="26206"/>
                    <a:pt x="66068" y="26242"/>
                  </a:cubicBezTo>
                  <a:cubicBezTo>
                    <a:pt x="65723" y="26016"/>
                    <a:pt x="65377" y="25778"/>
                    <a:pt x="65020" y="25575"/>
                  </a:cubicBezTo>
                  <a:cubicBezTo>
                    <a:pt x="64937" y="25516"/>
                    <a:pt x="64806" y="25480"/>
                    <a:pt x="64711" y="25492"/>
                  </a:cubicBezTo>
                  <a:cubicBezTo>
                    <a:pt x="64461" y="25575"/>
                    <a:pt x="64223" y="25670"/>
                    <a:pt x="63925" y="25789"/>
                  </a:cubicBezTo>
                  <a:cubicBezTo>
                    <a:pt x="64342" y="26063"/>
                    <a:pt x="64699" y="26301"/>
                    <a:pt x="65056" y="26540"/>
                  </a:cubicBezTo>
                  <a:cubicBezTo>
                    <a:pt x="65044" y="26563"/>
                    <a:pt x="65008" y="26599"/>
                    <a:pt x="64996" y="26623"/>
                  </a:cubicBezTo>
                  <a:cubicBezTo>
                    <a:pt x="64687" y="26432"/>
                    <a:pt x="64342" y="26254"/>
                    <a:pt x="64044" y="26051"/>
                  </a:cubicBezTo>
                  <a:cubicBezTo>
                    <a:pt x="63818" y="25885"/>
                    <a:pt x="63627" y="25885"/>
                    <a:pt x="63377" y="25968"/>
                  </a:cubicBezTo>
                  <a:cubicBezTo>
                    <a:pt x="62425" y="26349"/>
                    <a:pt x="61472" y="26682"/>
                    <a:pt x="60520" y="27063"/>
                  </a:cubicBezTo>
                  <a:cubicBezTo>
                    <a:pt x="59924" y="27278"/>
                    <a:pt x="59341" y="27516"/>
                    <a:pt x="58686" y="27790"/>
                  </a:cubicBezTo>
                  <a:cubicBezTo>
                    <a:pt x="60496" y="27623"/>
                    <a:pt x="62222" y="27444"/>
                    <a:pt x="63973" y="27313"/>
                  </a:cubicBezTo>
                  <a:cubicBezTo>
                    <a:pt x="65163" y="27206"/>
                    <a:pt x="66366" y="27182"/>
                    <a:pt x="67556" y="27087"/>
                  </a:cubicBezTo>
                  <a:cubicBezTo>
                    <a:pt x="69461" y="26921"/>
                    <a:pt x="71366" y="26742"/>
                    <a:pt x="73283" y="26563"/>
                  </a:cubicBezTo>
                  <a:cubicBezTo>
                    <a:pt x="75105" y="26409"/>
                    <a:pt x="76915" y="26254"/>
                    <a:pt x="78736" y="26051"/>
                  </a:cubicBezTo>
                  <a:cubicBezTo>
                    <a:pt x="81058" y="25766"/>
                    <a:pt x="83356" y="25420"/>
                    <a:pt x="85666" y="25111"/>
                  </a:cubicBezTo>
                  <a:cubicBezTo>
                    <a:pt x="86059" y="25051"/>
                    <a:pt x="86428" y="24992"/>
                    <a:pt x="86844" y="24932"/>
                  </a:cubicBezTo>
                  <a:cubicBezTo>
                    <a:pt x="84451" y="23265"/>
                    <a:pt x="82106" y="21622"/>
                    <a:pt x="79760" y="19991"/>
                  </a:cubicBezTo>
                  <a:cubicBezTo>
                    <a:pt x="79725" y="20015"/>
                    <a:pt x="79713" y="20051"/>
                    <a:pt x="79689" y="20098"/>
                  </a:cubicBezTo>
                  <a:cubicBezTo>
                    <a:pt x="80201" y="20491"/>
                    <a:pt x="80713" y="20896"/>
                    <a:pt x="81213" y="21301"/>
                  </a:cubicBezTo>
                  <a:cubicBezTo>
                    <a:pt x="81296" y="21360"/>
                    <a:pt x="81320" y="21491"/>
                    <a:pt x="81379" y="21598"/>
                  </a:cubicBezTo>
                  <a:cubicBezTo>
                    <a:pt x="81260" y="21587"/>
                    <a:pt x="81118" y="21622"/>
                    <a:pt x="81022" y="21563"/>
                  </a:cubicBezTo>
                  <a:cubicBezTo>
                    <a:pt x="80546" y="21206"/>
                    <a:pt x="80070" y="20872"/>
                    <a:pt x="79629" y="20467"/>
                  </a:cubicBezTo>
                  <a:cubicBezTo>
                    <a:pt x="79332" y="20182"/>
                    <a:pt x="79058" y="20170"/>
                    <a:pt x="78736" y="20432"/>
                  </a:cubicBezTo>
                  <a:cubicBezTo>
                    <a:pt x="79403" y="20908"/>
                    <a:pt x="80082" y="21384"/>
                    <a:pt x="80760" y="21860"/>
                  </a:cubicBezTo>
                  <a:cubicBezTo>
                    <a:pt x="80737" y="21896"/>
                    <a:pt x="80713" y="21920"/>
                    <a:pt x="80701" y="21956"/>
                  </a:cubicBezTo>
                  <a:cubicBezTo>
                    <a:pt x="80320" y="21706"/>
                    <a:pt x="79963" y="21444"/>
                    <a:pt x="79582" y="21206"/>
                  </a:cubicBezTo>
                  <a:cubicBezTo>
                    <a:pt x="79213" y="20967"/>
                    <a:pt x="78891" y="20634"/>
                    <a:pt x="78415" y="20586"/>
                  </a:cubicBezTo>
                  <a:lnTo>
                    <a:pt x="80344" y="22146"/>
                  </a:lnTo>
                  <a:cubicBezTo>
                    <a:pt x="80308" y="22182"/>
                    <a:pt x="80284" y="22218"/>
                    <a:pt x="80248" y="22253"/>
                  </a:cubicBezTo>
                  <a:cubicBezTo>
                    <a:pt x="80141" y="22182"/>
                    <a:pt x="80058" y="22122"/>
                    <a:pt x="79963" y="22039"/>
                  </a:cubicBezTo>
                  <a:cubicBezTo>
                    <a:pt x="79427" y="21622"/>
                    <a:pt x="78891" y="21194"/>
                    <a:pt x="78343" y="20777"/>
                  </a:cubicBezTo>
                  <a:cubicBezTo>
                    <a:pt x="78141" y="20634"/>
                    <a:pt x="78141" y="20634"/>
                    <a:pt x="77903" y="20813"/>
                  </a:cubicBezTo>
                  <a:cubicBezTo>
                    <a:pt x="78462" y="21265"/>
                    <a:pt x="79034" y="21718"/>
                    <a:pt x="79582" y="22158"/>
                  </a:cubicBezTo>
                  <a:cubicBezTo>
                    <a:pt x="79451" y="22158"/>
                    <a:pt x="79367" y="22122"/>
                    <a:pt x="79296" y="22063"/>
                  </a:cubicBezTo>
                  <a:cubicBezTo>
                    <a:pt x="78832" y="21682"/>
                    <a:pt x="78379" y="21313"/>
                    <a:pt x="77903" y="20956"/>
                  </a:cubicBezTo>
                  <a:cubicBezTo>
                    <a:pt x="77808" y="20896"/>
                    <a:pt x="77689" y="20872"/>
                    <a:pt x="77581" y="20825"/>
                  </a:cubicBezTo>
                  <a:cubicBezTo>
                    <a:pt x="77569" y="20848"/>
                    <a:pt x="77558" y="20896"/>
                    <a:pt x="77522" y="20932"/>
                  </a:cubicBezTo>
                  <a:cubicBezTo>
                    <a:pt x="78117" y="21432"/>
                    <a:pt x="78736" y="21944"/>
                    <a:pt x="79332" y="22456"/>
                  </a:cubicBezTo>
                  <a:cubicBezTo>
                    <a:pt x="79296" y="22491"/>
                    <a:pt x="79272" y="22539"/>
                    <a:pt x="79236" y="22563"/>
                  </a:cubicBezTo>
                  <a:cubicBezTo>
                    <a:pt x="79129" y="22491"/>
                    <a:pt x="79034" y="22432"/>
                    <a:pt x="78939" y="22337"/>
                  </a:cubicBezTo>
                  <a:cubicBezTo>
                    <a:pt x="78439" y="21920"/>
                    <a:pt x="77939" y="21503"/>
                    <a:pt x="77439" y="21110"/>
                  </a:cubicBezTo>
                  <a:cubicBezTo>
                    <a:pt x="77343" y="21051"/>
                    <a:pt x="77212" y="21051"/>
                    <a:pt x="77105" y="21015"/>
                  </a:cubicBezTo>
                  <a:cubicBezTo>
                    <a:pt x="77093" y="21051"/>
                    <a:pt x="77093" y="21075"/>
                    <a:pt x="77081" y="21110"/>
                  </a:cubicBezTo>
                  <a:cubicBezTo>
                    <a:pt x="77724" y="21682"/>
                    <a:pt x="78379" y="22253"/>
                    <a:pt x="79034" y="22837"/>
                  </a:cubicBezTo>
                  <a:cubicBezTo>
                    <a:pt x="78998" y="22861"/>
                    <a:pt x="78986" y="22896"/>
                    <a:pt x="78951" y="22908"/>
                  </a:cubicBezTo>
                  <a:lnTo>
                    <a:pt x="78820" y="22813"/>
                  </a:lnTo>
                  <a:cubicBezTo>
                    <a:pt x="78284" y="22337"/>
                    <a:pt x="77736" y="21860"/>
                    <a:pt x="77200" y="21384"/>
                  </a:cubicBezTo>
                  <a:cubicBezTo>
                    <a:pt x="76843" y="21075"/>
                    <a:pt x="76772" y="21075"/>
                    <a:pt x="76367" y="21360"/>
                  </a:cubicBezTo>
                  <a:cubicBezTo>
                    <a:pt x="77046" y="21944"/>
                    <a:pt x="77748" y="22539"/>
                    <a:pt x="78439" y="23111"/>
                  </a:cubicBezTo>
                  <a:cubicBezTo>
                    <a:pt x="78403" y="23146"/>
                    <a:pt x="78379" y="23170"/>
                    <a:pt x="78355" y="23206"/>
                  </a:cubicBezTo>
                  <a:cubicBezTo>
                    <a:pt x="78272" y="23146"/>
                    <a:pt x="78201" y="23075"/>
                    <a:pt x="78105" y="23015"/>
                  </a:cubicBezTo>
                  <a:cubicBezTo>
                    <a:pt x="77510" y="22515"/>
                    <a:pt x="76927" y="22027"/>
                    <a:pt x="76331" y="21539"/>
                  </a:cubicBezTo>
                  <a:cubicBezTo>
                    <a:pt x="76260" y="21479"/>
                    <a:pt x="76129" y="21408"/>
                    <a:pt x="76034" y="21420"/>
                  </a:cubicBezTo>
                  <a:cubicBezTo>
                    <a:pt x="75593" y="21551"/>
                    <a:pt x="75141" y="21729"/>
                    <a:pt x="74688" y="21896"/>
                  </a:cubicBezTo>
                  <a:cubicBezTo>
                    <a:pt x="75962" y="23087"/>
                    <a:pt x="77212" y="24242"/>
                    <a:pt x="78451" y="25408"/>
                  </a:cubicBezTo>
                  <a:cubicBezTo>
                    <a:pt x="78272" y="25349"/>
                    <a:pt x="78117" y="25254"/>
                    <a:pt x="77986" y="25135"/>
                  </a:cubicBezTo>
                  <a:cubicBezTo>
                    <a:pt x="76950" y="24206"/>
                    <a:pt x="75903" y="23253"/>
                    <a:pt x="74867" y="22313"/>
                  </a:cubicBezTo>
                  <a:cubicBezTo>
                    <a:pt x="74510" y="21884"/>
                    <a:pt x="74510" y="21884"/>
                    <a:pt x="73926" y="22194"/>
                  </a:cubicBezTo>
                  <a:close/>
                  <a:moveTo>
                    <a:pt x="29266" y="45447"/>
                  </a:moveTo>
                  <a:cubicBezTo>
                    <a:pt x="28278" y="45149"/>
                    <a:pt x="27230" y="44947"/>
                    <a:pt x="26289" y="44542"/>
                  </a:cubicBezTo>
                  <a:cubicBezTo>
                    <a:pt x="25111" y="44042"/>
                    <a:pt x="24003" y="43351"/>
                    <a:pt x="22872" y="42744"/>
                  </a:cubicBezTo>
                  <a:cubicBezTo>
                    <a:pt x="19098" y="40708"/>
                    <a:pt x="15312" y="38660"/>
                    <a:pt x="11537" y="36636"/>
                  </a:cubicBezTo>
                  <a:cubicBezTo>
                    <a:pt x="10966" y="36326"/>
                    <a:pt x="10394" y="36065"/>
                    <a:pt x="9811" y="35767"/>
                  </a:cubicBezTo>
                  <a:cubicBezTo>
                    <a:pt x="9823" y="35862"/>
                    <a:pt x="9882" y="35922"/>
                    <a:pt x="9930" y="35969"/>
                  </a:cubicBezTo>
                  <a:cubicBezTo>
                    <a:pt x="11918" y="38398"/>
                    <a:pt x="13907" y="40827"/>
                    <a:pt x="15895" y="43232"/>
                  </a:cubicBezTo>
                  <a:cubicBezTo>
                    <a:pt x="16848" y="44399"/>
                    <a:pt x="17812" y="45566"/>
                    <a:pt x="18765" y="46733"/>
                  </a:cubicBezTo>
                  <a:cubicBezTo>
                    <a:pt x="18955" y="46959"/>
                    <a:pt x="19157" y="47114"/>
                    <a:pt x="19467" y="46911"/>
                  </a:cubicBezTo>
                  <a:cubicBezTo>
                    <a:pt x="19562" y="46852"/>
                    <a:pt x="19657" y="46840"/>
                    <a:pt x="19765" y="46816"/>
                  </a:cubicBezTo>
                  <a:cubicBezTo>
                    <a:pt x="21443" y="46566"/>
                    <a:pt x="23134" y="46304"/>
                    <a:pt x="24825" y="46042"/>
                  </a:cubicBezTo>
                  <a:cubicBezTo>
                    <a:pt x="26313" y="45851"/>
                    <a:pt x="27813" y="45661"/>
                    <a:pt x="29266" y="45447"/>
                  </a:cubicBezTo>
                  <a:close/>
                  <a:moveTo>
                    <a:pt x="60948" y="44304"/>
                  </a:moveTo>
                  <a:cubicBezTo>
                    <a:pt x="60246" y="44268"/>
                    <a:pt x="40148" y="47221"/>
                    <a:pt x="38707" y="47840"/>
                  </a:cubicBezTo>
                  <a:cubicBezTo>
                    <a:pt x="43518" y="47090"/>
                    <a:pt x="48328" y="46387"/>
                    <a:pt x="53162" y="45875"/>
                  </a:cubicBezTo>
                  <a:cubicBezTo>
                    <a:pt x="47506" y="46733"/>
                    <a:pt x="41839" y="47495"/>
                    <a:pt x="36195" y="48471"/>
                  </a:cubicBezTo>
                  <a:cubicBezTo>
                    <a:pt x="30576" y="49459"/>
                    <a:pt x="24980" y="50673"/>
                    <a:pt x="19384" y="51781"/>
                  </a:cubicBezTo>
                  <a:cubicBezTo>
                    <a:pt x="19455" y="51852"/>
                    <a:pt x="19527" y="51840"/>
                    <a:pt x="19586" y="51840"/>
                  </a:cubicBezTo>
                  <a:cubicBezTo>
                    <a:pt x="21491" y="51543"/>
                    <a:pt x="23396" y="51257"/>
                    <a:pt x="25301" y="50947"/>
                  </a:cubicBezTo>
                  <a:cubicBezTo>
                    <a:pt x="27849" y="50543"/>
                    <a:pt x="30397" y="50126"/>
                    <a:pt x="32933" y="49709"/>
                  </a:cubicBezTo>
                  <a:cubicBezTo>
                    <a:pt x="35243" y="49340"/>
                    <a:pt x="37529" y="48947"/>
                    <a:pt x="39839" y="48578"/>
                  </a:cubicBezTo>
                  <a:cubicBezTo>
                    <a:pt x="42458" y="48161"/>
                    <a:pt x="45089" y="47756"/>
                    <a:pt x="47709" y="47328"/>
                  </a:cubicBezTo>
                  <a:cubicBezTo>
                    <a:pt x="48935" y="47125"/>
                    <a:pt x="50149" y="46840"/>
                    <a:pt x="51376" y="46625"/>
                  </a:cubicBezTo>
                  <a:cubicBezTo>
                    <a:pt x="53936" y="46197"/>
                    <a:pt x="56507" y="45792"/>
                    <a:pt x="59067" y="45399"/>
                  </a:cubicBezTo>
                  <a:cubicBezTo>
                    <a:pt x="60889" y="45101"/>
                    <a:pt x="62722" y="44804"/>
                    <a:pt x="64532" y="44518"/>
                  </a:cubicBezTo>
                  <a:cubicBezTo>
                    <a:pt x="66425" y="44232"/>
                    <a:pt x="68342" y="44054"/>
                    <a:pt x="70223" y="43708"/>
                  </a:cubicBezTo>
                  <a:cubicBezTo>
                    <a:pt x="73402" y="43113"/>
                    <a:pt x="76605" y="42672"/>
                    <a:pt x="79820" y="42220"/>
                  </a:cubicBezTo>
                  <a:cubicBezTo>
                    <a:pt x="81272" y="42018"/>
                    <a:pt x="82725" y="41720"/>
                    <a:pt x="84166" y="41446"/>
                  </a:cubicBezTo>
                  <a:cubicBezTo>
                    <a:pt x="84249" y="41434"/>
                    <a:pt x="84332" y="41315"/>
                    <a:pt x="84404" y="41244"/>
                  </a:cubicBezTo>
                  <a:cubicBezTo>
                    <a:pt x="84368" y="41208"/>
                    <a:pt x="84356" y="41184"/>
                    <a:pt x="84332" y="41172"/>
                  </a:cubicBezTo>
                  <a:cubicBezTo>
                    <a:pt x="75641" y="42399"/>
                    <a:pt x="66925" y="43625"/>
                    <a:pt x="58234" y="44863"/>
                  </a:cubicBezTo>
                  <a:cubicBezTo>
                    <a:pt x="58234" y="44828"/>
                    <a:pt x="58222" y="44804"/>
                    <a:pt x="58222" y="44768"/>
                  </a:cubicBezTo>
                  <a:cubicBezTo>
                    <a:pt x="59127" y="44601"/>
                    <a:pt x="60008" y="44458"/>
                    <a:pt x="60948" y="44304"/>
                  </a:cubicBezTo>
                  <a:close/>
                  <a:moveTo>
                    <a:pt x="11109" y="52078"/>
                  </a:moveTo>
                  <a:cubicBezTo>
                    <a:pt x="11073" y="52055"/>
                    <a:pt x="11025" y="52055"/>
                    <a:pt x="11002" y="52043"/>
                  </a:cubicBezTo>
                  <a:cubicBezTo>
                    <a:pt x="11014" y="51936"/>
                    <a:pt x="11025" y="51816"/>
                    <a:pt x="11061" y="51721"/>
                  </a:cubicBezTo>
                  <a:cubicBezTo>
                    <a:pt x="11359" y="50602"/>
                    <a:pt x="11633" y="49471"/>
                    <a:pt x="11954" y="48352"/>
                  </a:cubicBezTo>
                  <a:cubicBezTo>
                    <a:pt x="12014" y="48114"/>
                    <a:pt x="11978" y="47971"/>
                    <a:pt x="11728" y="47828"/>
                  </a:cubicBezTo>
                  <a:cubicBezTo>
                    <a:pt x="11549" y="48578"/>
                    <a:pt x="11371" y="49280"/>
                    <a:pt x="11204" y="49995"/>
                  </a:cubicBezTo>
                  <a:cubicBezTo>
                    <a:pt x="11037" y="50685"/>
                    <a:pt x="10894" y="51400"/>
                    <a:pt x="10728" y="52150"/>
                  </a:cubicBezTo>
                  <a:cubicBezTo>
                    <a:pt x="10633" y="52090"/>
                    <a:pt x="10597" y="52078"/>
                    <a:pt x="10597" y="52055"/>
                  </a:cubicBezTo>
                  <a:cubicBezTo>
                    <a:pt x="10585" y="51995"/>
                    <a:pt x="10573" y="51936"/>
                    <a:pt x="10585" y="51900"/>
                  </a:cubicBezTo>
                  <a:cubicBezTo>
                    <a:pt x="10906" y="50590"/>
                    <a:pt x="11228" y="49257"/>
                    <a:pt x="11561" y="47947"/>
                  </a:cubicBezTo>
                  <a:cubicBezTo>
                    <a:pt x="11645" y="47697"/>
                    <a:pt x="11621" y="47530"/>
                    <a:pt x="11406" y="47399"/>
                  </a:cubicBezTo>
                  <a:cubicBezTo>
                    <a:pt x="10752" y="49019"/>
                    <a:pt x="10013" y="53900"/>
                    <a:pt x="10287" y="54876"/>
                  </a:cubicBezTo>
                  <a:lnTo>
                    <a:pt x="10644" y="52912"/>
                  </a:lnTo>
                  <a:cubicBezTo>
                    <a:pt x="10692" y="52912"/>
                    <a:pt x="10716" y="52924"/>
                    <a:pt x="10764" y="52924"/>
                  </a:cubicBezTo>
                  <a:cubicBezTo>
                    <a:pt x="10740" y="53031"/>
                    <a:pt x="10728" y="53150"/>
                    <a:pt x="10716" y="53245"/>
                  </a:cubicBezTo>
                  <a:cubicBezTo>
                    <a:pt x="10621" y="53817"/>
                    <a:pt x="10549" y="54376"/>
                    <a:pt x="10466" y="54936"/>
                  </a:cubicBezTo>
                  <a:cubicBezTo>
                    <a:pt x="10430" y="55126"/>
                    <a:pt x="10478" y="55245"/>
                    <a:pt x="10716" y="55210"/>
                  </a:cubicBezTo>
                  <a:cubicBezTo>
                    <a:pt x="10835" y="54495"/>
                    <a:pt x="10966" y="53781"/>
                    <a:pt x="11085" y="53067"/>
                  </a:cubicBezTo>
                  <a:cubicBezTo>
                    <a:pt x="11121" y="53067"/>
                    <a:pt x="11145" y="53090"/>
                    <a:pt x="11192" y="53090"/>
                  </a:cubicBezTo>
                  <a:cubicBezTo>
                    <a:pt x="11085" y="53817"/>
                    <a:pt x="10966" y="54543"/>
                    <a:pt x="10859" y="55269"/>
                  </a:cubicBezTo>
                  <a:cubicBezTo>
                    <a:pt x="11014" y="55317"/>
                    <a:pt x="11121" y="55353"/>
                    <a:pt x="11240" y="55388"/>
                  </a:cubicBezTo>
                  <a:cubicBezTo>
                    <a:pt x="11359" y="54781"/>
                    <a:pt x="11454" y="54222"/>
                    <a:pt x="11561" y="53638"/>
                  </a:cubicBezTo>
                  <a:cubicBezTo>
                    <a:pt x="11585" y="53638"/>
                    <a:pt x="11609" y="53650"/>
                    <a:pt x="11621" y="53650"/>
                  </a:cubicBezTo>
                  <a:lnTo>
                    <a:pt x="11359" y="55436"/>
                  </a:lnTo>
                  <a:cubicBezTo>
                    <a:pt x="11395" y="55448"/>
                    <a:pt x="11442" y="55448"/>
                    <a:pt x="11502" y="55472"/>
                  </a:cubicBezTo>
                  <a:cubicBezTo>
                    <a:pt x="11621" y="54829"/>
                    <a:pt x="11740" y="54174"/>
                    <a:pt x="11859" y="53531"/>
                  </a:cubicBezTo>
                  <a:cubicBezTo>
                    <a:pt x="11895" y="53531"/>
                    <a:pt x="11930" y="53543"/>
                    <a:pt x="11966" y="53543"/>
                  </a:cubicBezTo>
                  <a:lnTo>
                    <a:pt x="11918" y="53900"/>
                  </a:lnTo>
                  <a:cubicBezTo>
                    <a:pt x="11847" y="54376"/>
                    <a:pt x="11776" y="54841"/>
                    <a:pt x="11692" y="55317"/>
                  </a:cubicBezTo>
                  <a:cubicBezTo>
                    <a:pt x="11668" y="55543"/>
                    <a:pt x="11668" y="55543"/>
                    <a:pt x="11918" y="55567"/>
                  </a:cubicBezTo>
                  <a:cubicBezTo>
                    <a:pt x="11990" y="55019"/>
                    <a:pt x="12085" y="54472"/>
                    <a:pt x="12157" y="53924"/>
                  </a:cubicBezTo>
                  <a:cubicBezTo>
                    <a:pt x="12192" y="53924"/>
                    <a:pt x="12216" y="53936"/>
                    <a:pt x="12252" y="53936"/>
                  </a:cubicBezTo>
                  <a:cubicBezTo>
                    <a:pt x="12252" y="54007"/>
                    <a:pt x="12252" y="54079"/>
                    <a:pt x="12228" y="54162"/>
                  </a:cubicBezTo>
                  <a:cubicBezTo>
                    <a:pt x="12192" y="54591"/>
                    <a:pt x="12109" y="55031"/>
                    <a:pt x="12085" y="55472"/>
                  </a:cubicBezTo>
                  <a:cubicBezTo>
                    <a:pt x="12085" y="55555"/>
                    <a:pt x="12192" y="55662"/>
                    <a:pt x="12228" y="55769"/>
                  </a:cubicBezTo>
                  <a:cubicBezTo>
                    <a:pt x="12264" y="55746"/>
                    <a:pt x="12311" y="55734"/>
                    <a:pt x="12335" y="55722"/>
                  </a:cubicBezTo>
                  <a:cubicBezTo>
                    <a:pt x="12395" y="55126"/>
                    <a:pt x="12454" y="54543"/>
                    <a:pt x="12514" y="53948"/>
                  </a:cubicBezTo>
                  <a:cubicBezTo>
                    <a:pt x="12549" y="54483"/>
                    <a:pt x="12502" y="55019"/>
                    <a:pt x="12466" y="55555"/>
                  </a:cubicBezTo>
                  <a:cubicBezTo>
                    <a:pt x="12466" y="55650"/>
                    <a:pt x="12514" y="55781"/>
                    <a:pt x="12585" y="55841"/>
                  </a:cubicBezTo>
                  <a:cubicBezTo>
                    <a:pt x="12704" y="55912"/>
                    <a:pt x="12859" y="55924"/>
                    <a:pt x="12990" y="55972"/>
                  </a:cubicBezTo>
                  <a:cubicBezTo>
                    <a:pt x="15740" y="56817"/>
                    <a:pt x="18514" y="57686"/>
                    <a:pt x="21265" y="58532"/>
                  </a:cubicBezTo>
                  <a:cubicBezTo>
                    <a:pt x="21360" y="58567"/>
                    <a:pt x="21443" y="58567"/>
                    <a:pt x="21503" y="58579"/>
                  </a:cubicBezTo>
                  <a:cubicBezTo>
                    <a:pt x="21920" y="57531"/>
                    <a:pt x="22324" y="56543"/>
                    <a:pt x="22729" y="55543"/>
                  </a:cubicBezTo>
                  <a:cubicBezTo>
                    <a:pt x="22146" y="55448"/>
                    <a:pt x="21753" y="55674"/>
                    <a:pt x="21610" y="56281"/>
                  </a:cubicBezTo>
                  <a:cubicBezTo>
                    <a:pt x="21551" y="56519"/>
                    <a:pt x="21420" y="56758"/>
                    <a:pt x="21312" y="56984"/>
                  </a:cubicBezTo>
                  <a:lnTo>
                    <a:pt x="21086" y="57472"/>
                  </a:lnTo>
                  <a:lnTo>
                    <a:pt x="21003" y="57436"/>
                  </a:lnTo>
                  <a:cubicBezTo>
                    <a:pt x="21253" y="56841"/>
                    <a:pt x="21503" y="56257"/>
                    <a:pt x="21753" y="55662"/>
                  </a:cubicBezTo>
                  <a:cubicBezTo>
                    <a:pt x="21420" y="55495"/>
                    <a:pt x="21432" y="55865"/>
                    <a:pt x="21253" y="56031"/>
                  </a:cubicBezTo>
                  <a:cubicBezTo>
                    <a:pt x="21277" y="55888"/>
                    <a:pt x="21301" y="55793"/>
                    <a:pt x="21312" y="55710"/>
                  </a:cubicBezTo>
                  <a:cubicBezTo>
                    <a:pt x="21277" y="55686"/>
                    <a:pt x="21253" y="55662"/>
                    <a:pt x="21217" y="55650"/>
                  </a:cubicBezTo>
                  <a:cubicBezTo>
                    <a:pt x="21134" y="55734"/>
                    <a:pt x="21027" y="55829"/>
                    <a:pt x="20955" y="55924"/>
                  </a:cubicBezTo>
                  <a:cubicBezTo>
                    <a:pt x="20681" y="56388"/>
                    <a:pt x="20443" y="56865"/>
                    <a:pt x="20193" y="57341"/>
                  </a:cubicBezTo>
                  <a:lnTo>
                    <a:pt x="20110" y="57305"/>
                  </a:lnTo>
                  <a:cubicBezTo>
                    <a:pt x="20372" y="56781"/>
                    <a:pt x="20658" y="56269"/>
                    <a:pt x="20943" y="55722"/>
                  </a:cubicBezTo>
                  <a:cubicBezTo>
                    <a:pt x="20681" y="55734"/>
                    <a:pt x="20479" y="55757"/>
                    <a:pt x="20265" y="55781"/>
                  </a:cubicBezTo>
                  <a:cubicBezTo>
                    <a:pt x="20062" y="55817"/>
                    <a:pt x="19848" y="55841"/>
                    <a:pt x="19657" y="55865"/>
                  </a:cubicBezTo>
                  <a:cubicBezTo>
                    <a:pt x="19122" y="55960"/>
                    <a:pt x="18538" y="56007"/>
                    <a:pt x="18538" y="56758"/>
                  </a:cubicBezTo>
                  <a:cubicBezTo>
                    <a:pt x="18562" y="56508"/>
                    <a:pt x="18574" y="56257"/>
                    <a:pt x="18574" y="56007"/>
                  </a:cubicBezTo>
                  <a:lnTo>
                    <a:pt x="18455" y="56007"/>
                  </a:lnTo>
                  <a:cubicBezTo>
                    <a:pt x="18419" y="56162"/>
                    <a:pt x="18395" y="56341"/>
                    <a:pt x="18348" y="56508"/>
                  </a:cubicBezTo>
                  <a:cubicBezTo>
                    <a:pt x="18229" y="56246"/>
                    <a:pt x="18467" y="55900"/>
                    <a:pt x="18122" y="55674"/>
                  </a:cubicBezTo>
                  <a:cubicBezTo>
                    <a:pt x="18062" y="55948"/>
                    <a:pt x="18003" y="56210"/>
                    <a:pt x="17967" y="56484"/>
                  </a:cubicBezTo>
                  <a:cubicBezTo>
                    <a:pt x="17800" y="56067"/>
                    <a:pt x="18205" y="55615"/>
                    <a:pt x="17788" y="55186"/>
                  </a:cubicBezTo>
                  <a:cubicBezTo>
                    <a:pt x="17705" y="55591"/>
                    <a:pt x="17645" y="55948"/>
                    <a:pt x="17586" y="56281"/>
                  </a:cubicBezTo>
                  <a:cubicBezTo>
                    <a:pt x="17431" y="55793"/>
                    <a:pt x="17812" y="55293"/>
                    <a:pt x="17443" y="54829"/>
                  </a:cubicBezTo>
                  <a:cubicBezTo>
                    <a:pt x="17348" y="55305"/>
                    <a:pt x="17252" y="55769"/>
                    <a:pt x="17157" y="56246"/>
                  </a:cubicBezTo>
                  <a:cubicBezTo>
                    <a:pt x="17110" y="55650"/>
                    <a:pt x="17371" y="55079"/>
                    <a:pt x="17324" y="54495"/>
                  </a:cubicBezTo>
                  <a:cubicBezTo>
                    <a:pt x="17288" y="54495"/>
                    <a:pt x="17252" y="54483"/>
                    <a:pt x="17217" y="54483"/>
                  </a:cubicBezTo>
                  <a:lnTo>
                    <a:pt x="16990" y="56043"/>
                  </a:lnTo>
                  <a:cubicBezTo>
                    <a:pt x="16967" y="56043"/>
                    <a:pt x="16919" y="56031"/>
                    <a:pt x="16895" y="56031"/>
                  </a:cubicBezTo>
                  <a:cubicBezTo>
                    <a:pt x="16967" y="55531"/>
                    <a:pt x="17038" y="55031"/>
                    <a:pt x="17098" y="54531"/>
                  </a:cubicBezTo>
                  <a:cubicBezTo>
                    <a:pt x="17110" y="54400"/>
                    <a:pt x="17050" y="54233"/>
                    <a:pt x="17026" y="54102"/>
                  </a:cubicBezTo>
                  <a:cubicBezTo>
                    <a:pt x="16979" y="54102"/>
                    <a:pt x="16955" y="54114"/>
                    <a:pt x="16907" y="54114"/>
                  </a:cubicBezTo>
                  <a:lnTo>
                    <a:pt x="16598" y="55853"/>
                  </a:lnTo>
                  <a:cubicBezTo>
                    <a:pt x="16562" y="55853"/>
                    <a:pt x="16514" y="55841"/>
                    <a:pt x="16490" y="55841"/>
                  </a:cubicBezTo>
                  <a:cubicBezTo>
                    <a:pt x="16574" y="55293"/>
                    <a:pt x="16681" y="54757"/>
                    <a:pt x="16776" y="54198"/>
                  </a:cubicBezTo>
                  <a:cubicBezTo>
                    <a:pt x="16836" y="53864"/>
                    <a:pt x="16812" y="53817"/>
                    <a:pt x="16514" y="53602"/>
                  </a:cubicBezTo>
                  <a:cubicBezTo>
                    <a:pt x="16395" y="54293"/>
                    <a:pt x="16276" y="54960"/>
                    <a:pt x="16181" y="55626"/>
                  </a:cubicBezTo>
                  <a:cubicBezTo>
                    <a:pt x="16145" y="55626"/>
                    <a:pt x="16098" y="55615"/>
                    <a:pt x="16074" y="55615"/>
                  </a:cubicBezTo>
                  <a:cubicBezTo>
                    <a:pt x="16181" y="54960"/>
                    <a:pt x="16276" y="54293"/>
                    <a:pt x="16419" y="53638"/>
                  </a:cubicBezTo>
                  <a:cubicBezTo>
                    <a:pt x="16455" y="53412"/>
                    <a:pt x="16419" y="53269"/>
                    <a:pt x="16193" y="53162"/>
                  </a:cubicBezTo>
                  <a:cubicBezTo>
                    <a:pt x="16062" y="53864"/>
                    <a:pt x="15943" y="54543"/>
                    <a:pt x="15824" y="55234"/>
                  </a:cubicBezTo>
                  <a:cubicBezTo>
                    <a:pt x="15764" y="55138"/>
                    <a:pt x="15740" y="55055"/>
                    <a:pt x="15764" y="54960"/>
                  </a:cubicBezTo>
                  <a:cubicBezTo>
                    <a:pt x="15847" y="54400"/>
                    <a:pt x="15943" y="53829"/>
                    <a:pt x="16074" y="53281"/>
                  </a:cubicBezTo>
                  <a:cubicBezTo>
                    <a:pt x="16133" y="52995"/>
                    <a:pt x="16038" y="52829"/>
                    <a:pt x="15800" y="52638"/>
                  </a:cubicBezTo>
                  <a:cubicBezTo>
                    <a:pt x="15609" y="53471"/>
                    <a:pt x="15443" y="54281"/>
                    <a:pt x="15264" y="55067"/>
                  </a:cubicBezTo>
                  <a:cubicBezTo>
                    <a:pt x="15240" y="55067"/>
                    <a:pt x="15205" y="55055"/>
                    <a:pt x="15181" y="55055"/>
                  </a:cubicBezTo>
                  <a:cubicBezTo>
                    <a:pt x="15371" y="54174"/>
                    <a:pt x="15550" y="53305"/>
                    <a:pt x="15740" y="52436"/>
                  </a:cubicBezTo>
                  <a:cubicBezTo>
                    <a:pt x="15705" y="52412"/>
                    <a:pt x="15657" y="52412"/>
                    <a:pt x="15597" y="52400"/>
                  </a:cubicBezTo>
                  <a:lnTo>
                    <a:pt x="14931" y="54674"/>
                  </a:lnTo>
                  <a:cubicBezTo>
                    <a:pt x="14895" y="54662"/>
                    <a:pt x="14847" y="54662"/>
                    <a:pt x="14824" y="54650"/>
                  </a:cubicBezTo>
                  <a:cubicBezTo>
                    <a:pt x="14847" y="54543"/>
                    <a:pt x="14871" y="54436"/>
                    <a:pt x="14895" y="54341"/>
                  </a:cubicBezTo>
                  <a:lnTo>
                    <a:pt x="15431" y="52507"/>
                  </a:lnTo>
                  <a:cubicBezTo>
                    <a:pt x="15526" y="52174"/>
                    <a:pt x="15526" y="52150"/>
                    <a:pt x="15193" y="51924"/>
                  </a:cubicBezTo>
                  <a:cubicBezTo>
                    <a:pt x="14955" y="52709"/>
                    <a:pt x="14716" y="53507"/>
                    <a:pt x="14466" y="54293"/>
                  </a:cubicBezTo>
                  <a:cubicBezTo>
                    <a:pt x="14431" y="54281"/>
                    <a:pt x="14407" y="54281"/>
                    <a:pt x="14359" y="54257"/>
                  </a:cubicBezTo>
                  <a:cubicBezTo>
                    <a:pt x="14395" y="54162"/>
                    <a:pt x="14407" y="54055"/>
                    <a:pt x="14431" y="53948"/>
                  </a:cubicBezTo>
                  <a:cubicBezTo>
                    <a:pt x="14633" y="53293"/>
                    <a:pt x="14824" y="52638"/>
                    <a:pt x="15026" y="51983"/>
                  </a:cubicBezTo>
                  <a:cubicBezTo>
                    <a:pt x="15085" y="51793"/>
                    <a:pt x="15121" y="51626"/>
                    <a:pt x="14883" y="51519"/>
                  </a:cubicBezTo>
                  <a:cubicBezTo>
                    <a:pt x="14633" y="52459"/>
                    <a:pt x="14359" y="53388"/>
                    <a:pt x="14109" y="54305"/>
                  </a:cubicBezTo>
                  <a:cubicBezTo>
                    <a:pt x="14073" y="54293"/>
                    <a:pt x="14038" y="54293"/>
                    <a:pt x="14002" y="54281"/>
                  </a:cubicBezTo>
                  <a:cubicBezTo>
                    <a:pt x="14014" y="54174"/>
                    <a:pt x="14038" y="54055"/>
                    <a:pt x="14062" y="53948"/>
                  </a:cubicBezTo>
                  <a:cubicBezTo>
                    <a:pt x="14288" y="53162"/>
                    <a:pt x="14514" y="52352"/>
                    <a:pt x="14716" y="51566"/>
                  </a:cubicBezTo>
                  <a:cubicBezTo>
                    <a:pt x="14752" y="51459"/>
                    <a:pt x="14764" y="51328"/>
                    <a:pt x="14704" y="51257"/>
                  </a:cubicBezTo>
                  <a:cubicBezTo>
                    <a:pt x="14550" y="51043"/>
                    <a:pt x="14371" y="50864"/>
                    <a:pt x="14169" y="50650"/>
                  </a:cubicBezTo>
                  <a:cubicBezTo>
                    <a:pt x="13871" y="51864"/>
                    <a:pt x="13585" y="53031"/>
                    <a:pt x="13323" y="54174"/>
                  </a:cubicBezTo>
                  <a:cubicBezTo>
                    <a:pt x="13264" y="54067"/>
                    <a:pt x="13240" y="53960"/>
                    <a:pt x="13276" y="53864"/>
                  </a:cubicBezTo>
                  <a:cubicBezTo>
                    <a:pt x="13502" y="52912"/>
                    <a:pt x="13704" y="51936"/>
                    <a:pt x="13990" y="50983"/>
                  </a:cubicBezTo>
                  <a:cubicBezTo>
                    <a:pt x="14109" y="50590"/>
                    <a:pt x="14038" y="50328"/>
                    <a:pt x="13692" y="50114"/>
                  </a:cubicBezTo>
                  <a:cubicBezTo>
                    <a:pt x="13466" y="50983"/>
                    <a:pt x="13264" y="51852"/>
                    <a:pt x="13038" y="52709"/>
                  </a:cubicBezTo>
                  <a:cubicBezTo>
                    <a:pt x="13002" y="52709"/>
                    <a:pt x="12978" y="52698"/>
                    <a:pt x="12942" y="52698"/>
                  </a:cubicBezTo>
                  <a:cubicBezTo>
                    <a:pt x="12966" y="52626"/>
                    <a:pt x="12966" y="52531"/>
                    <a:pt x="12978" y="52459"/>
                  </a:cubicBezTo>
                  <a:cubicBezTo>
                    <a:pt x="13169" y="51697"/>
                    <a:pt x="13383" y="50924"/>
                    <a:pt x="13561" y="50173"/>
                  </a:cubicBezTo>
                  <a:cubicBezTo>
                    <a:pt x="13585" y="50031"/>
                    <a:pt x="13526" y="49888"/>
                    <a:pt x="13514" y="49733"/>
                  </a:cubicBezTo>
                  <a:cubicBezTo>
                    <a:pt x="13466" y="49733"/>
                    <a:pt x="13419" y="49733"/>
                    <a:pt x="13383" y="49757"/>
                  </a:cubicBezTo>
                  <a:cubicBezTo>
                    <a:pt x="13240" y="50316"/>
                    <a:pt x="13097" y="50900"/>
                    <a:pt x="12966" y="51459"/>
                  </a:cubicBezTo>
                  <a:cubicBezTo>
                    <a:pt x="12930" y="51447"/>
                    <a:pt x="12883" y="51447"/>
                    <a:pt x="12859" y="51435"/>
                  </a:cubicBezTo>
                  <a:cubicBezTo>
                    <a:pt x="12930" y="50769"/>
                    <a:pt x="13228" y="50126"/>
                    <a:pt x="13264" y="49459"/>
                  </a:cubicBezTo>
                  <a:cubicBezTo>
                    <a:pt x="13216" y="49459"/>
                    <a:pt x="13169" y="49435"/>
                    <a:pt x="13121" y="49423"/>
                  </a:cubicBezTo>
                  <a:cubicBezTo>
                    <a:pt x="13026" y="49900"/>
                    <a:pt x="12919" y="50388"/>
                    <a:pt x="12811" y="50864"/>
                  </a:cubicBezTo>
                  <a:cubicBezTo>
                    <a:pt x="12669" y="50257"/>
                    <a:pt x="13061" y="49697"/>
                    <a:pt x="12966" y="49102"/>
                  </a:cubicBezTo>
                  <a:cubicBezTo>
                    <a:pt x="12919" y="49102"/>
                    <a:pt x="12871" y="49078"/>
                    <a:pt x="12811" y="49078"/>
                  </a:cubicBezTo>
                  <a:cubicBezTo>
                    <a:pt x="12466" y="50471"/>
                    <a:pt x="12133" y="51864"/>
                    <a:pt x="11776" y="53245"/>
                  </a:cubicBezTo>
                  <a:cubicBezTo>
                    <a:pt x="11728" y="53233"/>
                    <a:pt x="11680" y="53233"/>
                    <a:pt x="11656" y="53221"/>
                  </a:cubicBezTo>
                  <a:cubicBezTo>
                    <a:pt x="11668" y="53114"/>
                    <a:pt x="11680" y="53007"/>
                    <a:pt x="11716" y="52912"/>
                  </a:cubicBezTo>
                  <a:cubicBezTo>
                    <a:pt x="12037" y="51626"/>
                    <a:pt x="12371" y="50352"/>
                    <a:pt x="12680" y="49054"/>
                  </a:cubicBezTo>
                  <a:cubicBezTo>
                    <a:pt x="12704" y="48935"/>
                    <a:pt x="12633" y="48780"/>
                    <a:pt x="12621" y="48649"/>
                  </a:cubicBezTo>
                  <a:lnTo>
                    <a:pt x="12502" y="48649"/>
                  </a:lnTo>
                  <a:cubicBezTo>
                    <a:pt x="12157" y="49769"/>
                    <a:pt x="11811" y="50900"/>
                    <a:pt x="11478" y="52019"/>
                  </a:cubicBezTo>
                  <a:cubicBezTo>
                    <a:pt x="11442" y="51995"/>
                    <a:pt x="11418" y="51995"/>
                    <a:pt x="11383" y="51983"/>
                  </a:cubicBezTo>
                  <a:cubicBezTo>
                    <a:pt x="11418" y="51876"/>
                    <a:pt x="11430" y="51793"/>
                    <a:pt x="11454" y="51686"/>
                  </a:cubicBezTo>
                  <a:cubicBezTo>
                    <a:pt x="11752" y="50709"/>
                    <a:pt x="12049" y="49709"/>
                    <a:pt x="12371" y="48721"/>
                  </a:cubicBezTo>
                  <a:cubicBezTo>
                    <a:pt x="12442" y="48507"/>
                    <a:pt x="12407" y="48352"/>
                    <a:pt x="12157" y="48221"/>
                  </a:cubicBezTo>
                  <a:cubicBezTo>
                    <a:pt x="11776" y="49542"/>
                    <a:pt x="11442" y="50804"/>
                    <a:pt x="11109" y="52078"/>
                  </a:cubicBezTo>
                  <a:close/>
                  <a:moveTo>
                    <a:pt x="27694" y="59234"/>
                  </a:moveTo>
                  <a:lnTo>
                    <a:pt x="27778" y="59234"/>
                  </a:lnTo>
                  <a:cubicBezTo>
                    <a:pt x="27742" y="59544"/>
                    <a:pt x="27718" y="59841"/>
                    <a:pt x="27670" y="60163"/>
                  </a:cubicBezTo>
                  <a:cubicBezTo>
                    <a:pt x="27635" y="60413"/>
                    <a:pt x="27730" y="60484"/>
                    <a:pt x="27968" y="60460"/>
                  </a:cubicBezTo>
                  <a:cubicBezTo>
                    <a:pt x="28051" y="59901"/>
                    <a:pt x="28147" y="59353"/>
                    <a:pt x="28218" y="58817"/>
                  </a:cubicBezTo>
                  <a:cubicBezTo>
                    <a:pt x="28266" y="58817"/>
                    <a:pt x="28290" y="58829"/>
                    <a:pt x="28337" y="58829"/>
                  </a:cubicBezTo>
                  <a:cubicBezTo>
                    <a:pt x="28278" y="59294"/>
                    <a:pt x="28230" y="59770"/>
                    <a:pt x="28159" y="60234"/>
                  </a:cubicBezTo>
                  <a:cubicBezTo>
                    <a:pt x="28111" y="60496"/>
                    <a:pt x="28182" y="60639"/>
                    <a:pt x="28468" y="60615"/>
                  </a:cubicBezTo>
                  <a:cubicBezTo>
                    <a:pt x="28540" y="59984"/>
                    <a:pt x="28623" y="59329"/>
                    <a:pt x="28694" y="58686"/>
                  </a:cubicBezTo>
                  <a:cubicBezTo>
                    <a:pt x="28718" y="58686"/>
                    <a:pt x="28754" y="58698"/>
                    <a:pt x="28778" y="58698"/>
                  </a:cubicBezTo>
                  <a:cubicBezTo>
                    <a:pt x="28742" y="59270"/>
                    <a:pt x="28694" y="59829"/>
                    <a:pt x="28635" y="60401"/>
                  </a:cubicBezTo>
                  <a:cubicBezTo>
                    <a:pt x="28599" y="60663"/>
                    <a:pt x="28694" y="60794"/>
                    <a:pt x="28992" y="60770"/>
                  </a:cubicBezTo>
                  <a:cubicBezTo>
                    <a:pt x="29040" y="60008"/>
                    <a:pt x="29063" y="59246"/>
                    <a:pt x="29099" y="58496"/>
                  </a:cubicBezTo>
                  <a:cubicBezTo>
                    <a:pt x="29111" y="59186"/>
                    <a:pt x="29111" y="59889"/>
                    <a:pt x="29111" y="60579"/>
                  </a:cubicBezTo>
                  <a:cubicBezTo>
                    <a:pt x="29111" y="60794"/>
                    <a:pt x="29182" y="60913"/>
                    <a:pt x="29444" y="60901"/>
                  </a:cubicBezTo>
                  <a:cubicBezTo>
                    <a:pt x="29409" y="60115"/>
                    <a:pt x="29361" y="59341"/>
                    <a:pt x="29337" y="58567"/>
                  </a:cubicBezTo>
                  <a:cubicBezTo>
                    <a:pt x="29361" y="58567"/>
                    <a:pt x="29397" y="58567"/>
                    <a:pt x="29444" y="58555"/>
                  </a:cubicBezTo>
                  <a:cubicBezTo>
                    <a:pt x="29456" y="58639"/>
                    <a:pt x="29468" y="58710"/>
                    <a:pt x="29468" y="58805"/>
                  </a:cubicBezTo>
                  <a:cubicBezTo>
                    <a:pt x="29504" y="59448"/>
                    <a:pt x="29528" y="60079"/>
                    <a:pt x="29575" y="60722"/>
                  </a:cubicBezTo>
                  <a:cubicBezTo>
                    <a:pt x="29587" y="60841"/>
                    <a:pt x="29683" y="60949"/>
                    <a:pt x="29742" y="61068"/>
                  </a:cubicBezTo>
                  <a:cubicBezTo>
                    <a:pt x="29754" y="61056"/>
                    <a:pt x="29778" y="61032"/>
                    <a:pt x="29802" y="61020"/>
                  </a:cubicBezTo>
                  <a:lnTo>
                    <a:pt x="29802" y="58222"/>
                  </a:lnTo>
                  <a:cubicBezTo>
                    <a:pt x="29861" y="58329"/>
                    <a:pt x="29861" y="58436"/>
                    <a:pt x="29861" y="58555"/>
                  </a:cubicBezTo>
                  <a:cubicBezTo>
                    <a:pt x="29885" y="59329"/>
                    <a:pt x="29921" y="60115"/>
                    <a:pt x="29956" y="60889"/>
                  </a:cubicBezTo>
                  <a:cubicBezTo>
                    <a:pt x="29956" y="60996"/>
                    <a:pt x="30040" y="61091"/>
                    <a:pt x="30075" y="61187"/>
                  </a:cubicBezTo>
                  <a:cubicBezTo>
                    <a:pt x="30111" y="61175"/>
                    <a:pt x="30159" y="61151"/>
                    <a:pt x="30183" y="61151"/>
                  </a:cubicBezTo>
                  <a:lnTo>
                    <a:pt x="30183" y="57984"/>
                  </a:lnTo>
                  <a:lnTo>
                    <a:pt x="30278" y="57984"/>
                  </a:lnTo>
                  <a:lnTo>
                    <a:pt x="30278" y="58317"/>
                  </a:lnTo>
                  <a:lnTo>
                    <a:pt x="30314" y="60996"/>
                  </a:lnTo>
                  <a:cubicBezTo>
                    <a:pt x="30314" y="61175"/>
                    <a:pt x="30349" y="61318"/>
                    <a:pt x="30599" y="61270"/>
                  </a:cubicBezTo>
                  <a:cubicBezTo>
                    <a:pt x="30552" y="60044"/>
                    <a:pt x="30528" y="58805"/>
                    <a:pt x="30671" y="57567"/>
                  </a:cubicBezTo>
                  <a:cubicBezTo>
                    <a:pt x="30718" y="58829"/>
                    <a:pt x="30659" y="60103"/>
                    <a:pt x="30778" y="61365"/>
                  </a:cubicBezTo>
                  <a:lnTo>
                    <a:pt x="30957" y="61365"/>
                  </a:lnTo>
                  <a:lnTo>
                    <a:pt x="30957" y="57996"/>
                  </a:lnTo>
                  <a:lnTo>
                    <a:pt x="31052" y="57996"/>
                  </a:lnTo>
                  <a:lnTo>
                    <a:pt x="31052" y="59353"/>
                  </a:lnTo>
                  <a:cubicBezTo>
                    <a:pt x="31266" y="57448"/>
                    <a:pt x="31945" y="55698"/>
                    <a:pt x="32742" y="53972"/>
                  </a:cubicBezTo>
                  <a:cubicBezTo>
                    <a:pt x="31849" y="54888"/>
                    <a:pt x="31588" y="56091"/>
                    <a:pt x="31183" y="57258"/>
                  </a:cubicBezTo>
                  <a:cubicBezTo>
                    <a:pt x="31361" y="56091"/>
                    <a:pt x="31659" y="54984"/>
                    <a:pt x="32433" y="54043"/>
                  </a:cubicBezTo>
                  <a:cubicBezTo>
                    <a:pt x="32040" y="53995"/>
                    <a:pt x="31885" y="54174"/>
                    <a:pt x="31778" y="54472"/>
                  </a:cubicBezTo>
                  <a:cubicBezTo>
                    <a:pt x="31504" y="55257"/>
                    <a:pt x="31230" y="56055"/>
                    <a:pt x="30945" y="56841"/>
                  </a:cubicBezTo>
                  <a:cubicBezTo>
                    <a:pt x="30909" y="56948"/>
                    <a:pt x="30873" y="57031"/>
                    <a:pt x="30837" y="57127"/>
                  </a:cubicBezTo>
                  <a:cubicBezTo>
                    <a:pt x="30790" y="57103"/>
                    <a:pt x="30766" y="57091"/>
                    <a:pt x="30718" y="57079"/>
                  </a:cubicBezTo>
                  <a:cubicBezTo>
                    <a:pt x="30873" y="56067"/>
                    <a:pt x="31290" y="55126"/>
                    <a:pt x="31623" y="54162"/>
                  </a:cubicBezTo>
                  <a:cubicBezTo>
                    <a:pt x="31111" y="55019"/>
                    <a:pt x="30885" y="56007"/>
                    <a:pt x="30528" y="56924"/>
                  </a:cubicBezTo>
                  <a:cubicBezTo>
                    <a:pt x="30480" y="56912"/>
                    <a:pt x="30433" y="56900"/>
                    <a:pt x="30373" y="56889"/>
                  </a:cubicBezTo>
                  <a:lnTo>
                    <a:pt x="31266" y="54245"/>
                  </a:lnTo>
                  <a:lnTo>
                    <a:pt x="31183" y="54210"/>
                  </a:lnTo>
                  <a:cubicBezTo>
                    <a:pt x="31111" y="54329"/>
                    <a:pt x="31004" y="54412"/>
                    <a:pt x="30968" y="54543"/>
                  </a:cubicBezTo>
                  <a:cubicBezTo>
                    <a:pt x="30718" y="55341"/>
                    <a:pt x="30480" y="56127"/>
                    <a:pt x="30242" y="56900"/>
                  </a:cubicBezTo>
                  <a:cubicBezTo>
                    <a:pt x="30218" y="56972"/>
                    <a:pt x="30183" y="57031"/>
                    <a:pt x="30135" y="57103"/>
                  </a:cubicBezTo>
                  <a:lnTo>
                    <a:pt x="30004" y="57067"/>
                  </a:lnTo>
                  <a:lnTo>
                    <a:pt x="30814" y="54341"/>
                  </a:lnTo>
                  <a:cubicBezTo>
                    <a:pt x="30778" y="54329"/>
                    <a:pt x="30754" y="54305"/>
                    <a:pt x="30718" y="54305"/>
                  </a:cubicBezTo>
                  <a:cubicBezTo>
                    <a:pt x="30456" y="55007"/>
                    <a:pt x="30183" y="55722"/>
                    <a:pt x="29933" y="56424"/>
                  </a:cubicBezTo>
                  <a:cubicBezTo>
                    <a:pt x="29897" y="56412"/>
                    <a:pt x="29873" y="56412"/>
                    <a:pt x="29837" y="56388"/>
                  </a:cubicBezTo>
                  <a:cubicBezTo>
                    <a:pt x="30075" y="55722"/>
                    <a:pt x="30314" y="55067"/>
                    <a:pt x="30552" y="54400"/>
                  </a:cubicBezTo>
                  <a:cubicBezTo>
                    <a:pt x="30528" y="54388"/>
                    <a:pt x="30492" y="54388"/>
                    <a:pt x="30468" y="54364"/>
                  </a:cubicBezTo>
                  <a:cubicBezTo>
                    <a:pt x="29825" y="55495"/>
                    <a:pt x="29540" y="56769"/>
                    <a:pt x="29123" y="57984"/>
                  </a:cubicBezTo>
                  <a:cubicBezTo>
                    <a:pt x="29087" y="57972"/>
                    <a:pt x="29028" y="57960"/>
                    <a:pt x="28980" y="57924"/>
                  </a:cubicBezTo>
                  <a:cubicBezTo>
                    <a:pt x="29385" y="56769"/>
                    <a:pt x="29766" y="55603"/>
                    <a:pt x="30195" y="54388"/>
                  </a:cubicBezTo>
                  <a:cubicBezTo>
                    <a:pt x="29480" y="55543"/>
                    <a:pt x="29052" y="56781"/>
                    <a:pt x="28647" y="58020"/>
                  </a:cubicBezTo>
                  <a:cubicBezTo>
                    <a:pt x="28587" y="57984"/>
                    <a:pt x="28528" y="57972"/>
                    <a:pt x="28468" y="57936"/>
                  </a:cubicBezTo>
                  <a:cubicBezTo>
                    <a:pt x="28944" y="56793"/>
                    <a:pt x="29409" y="55650"/>
                    <a:pt x="29885" y="54507"/>
                  </a:cubicBezTo>
                  <a:cubicBezTo>
                    <a:pt x="29635" y="54448"/>
                    <a:pt x="29504" y="54567"/>
                    <a:pt x="29409" y="54817"/>
                  </a:cubicBezTo>
                  <a:cubicBezTo>
                    <a:pt x="29159" y="55579"/>
                    <a:pt x="28873" y="56317"/>
                    <a:pt x="28611" y="57079"/>
                  </a:cubicBezTo>
                  <a:cubicBezTo>
                    <a:pt x="28575" y="57162"/>
                    <a:pt x="28528" y="57258"/>
                    <a:pt x="28492" y="57341"/>
                  </a:cubicBezTo>
                  <a:cubicBezTo>
                    <a:pt x="28456" y="57329"/>
                    <a:pt x="28444" y="57317"/>
                    <a:pt x="28409" y="57317"/>
                  </a:cubicBezTo>
                  <a:cubicBezTo>
                    <a:pt x="28730" y="56412"/>
                    <a:pt x="29040" y="55519"/>
                    <a:pt x="29349" y="54603"/>
                  </a:cubicBezTo>
                  <a:cubicBezTo>
                    <a:pt x="29325" y="54579"/>
                    <a:pt x="29290" y="54567"/>
                    <a:pt x="29266" y="54531"/>
                  </a:cubicBezTo>
                  <a:cubicBezTo>
                    <a:pt x="29171" y="54638"/>
                    <a:pt x="29028" y="54745"/>
                    <a:pt x="28980" y="54864"/>
                  </a:cubicBezTo>
                  <a:cubicBezTo>
                    <a:pt x="28813" y="55341"/>
                    <a:pt x="28682" y="55841"/>
                    <a:pt x="28528" y="56317"/>
                  </a:cubicBezTo>
                  <a:cubicBezTo>
                    <a:pt x="28504" y="56412"/>
                    <a:pt x="28456" y="56508"/>
                    <a:pt x="28432" y="56603"/>
                  </a:cubicBezTo>
                  <a:lnTo>
                    <a:pt x="28290" y="56555"/>
                  </a:lnTo>
                  <a:cubicBezTo>
                    <a:pt x="28468" y="55936"/>
                    <a:pt x="28671" y="55293"/>
                    <a:pt x="28849" y="54650"/>
                  </a:cubicBezTo>
                  <a:cubicBezTo>
                    <a:pt x="28611" y="54698"/>
                    <a:pt x="28373" y="54757"/>
                    <a:pt x="28111" y="54757"/>
                  </a:cubicBezTo>
                  <a:cubicBezTo>
                    <a:pt x="27873" y="54757"/>
                    <a:pt x="27778" y="54876"/>
                    <a:pt x="27694" y="55079"/>
                  </a:cubicBezTo>
                  <a:cubicBezTo>
                    <a:pt x="27551" y="55519"/>
                    <a:pt x="27373" y="55948"/>
                    <a:pt x="27206" y="56377"/>
                  </a:cubicBezTo>
                  <a:cubicBezTo>
                    <a:pt x="27158" y="56496"/>
                    <a:pt x="27099" y="56615"/>
                    <a:pt x="27063" y="56734"/>
                  </a:cubicBezTo>
                  <a:cubicBezTo>
                    <a:pt x="27027" y="56722"/>
                    <a:pt x="26980" y="56710"/>
                    <a:pt x="26956" y="56686"/>
                  </a:cubicBezTo>
                  <a:cubicBezTo>
                    <a:pt x="27182" y="56079"/>
                    <a:pt x="27420" y="55484"/>
                    <a:pt x="27670" y="54829"/>
                  </a:cubicBezTo>
                  <a:cubicBezTo>
                    <a:pt x="27027" y="54936"/>
                    <a:pt x="26432" y="55043"/>
                    <a:pt x="25837" y="55103"/>
                  </a:cubicBezTo>
                  <a:cubicBezTo>
                    <a:pt x="25527" y="55126"/>
                    <a:pt x="25361" y="55257"/>
                    <a:pt x="25253" y="55543"/>
                  </a:cubicBezTo>
                  <a:cubicBezTo>
                    <a:pt x="24944" y="56365"/>
                    <a:pt x="24599" y="57186"/>
                    <a:pt x="24277" y="57996"/>
                  </a:cubicBezTo>
                  <a:cubicBezTo>
                    <a:pt x="24229" y="58103"/>
                    <a:pt x="24182" y="58222"/>
                    <a:pt x="24146" y="58329"/>
                  </a:cubicBezTo>
                  <a:cubicBezTo>
                    <a:pt x="24110" y="58317"/>
                    <a:pt x="24063" y="58293"/>
                    <a:pt x="24039" y="58282"/>
                  </a:cubicBezTo>
                  <a:cubicBezTo>
                    <a:pt x="24325" y="57222"/>
                    <a:pt x="24765" y="56210"/>
                    <a:pt x="25277" y="55186"/>
                  </a:cubicBezTo>
                  <a:cubicBezTo>
                    <a:pt x="25122" y="55222"/>
                    <a:pt x="25015" y="55257"/>
                    <a:pt x="24920" y="55245"/>
                  </a:cubicBezTo>
                  <a:cubicBezTo>
                    <a:pt x="24515" y="55198"/>
                    <a:pt x="24325" y="55436"/>
                    <a:pt x="24170" y="55781"/>
                  </a:cubicBezTo>
                  <a:cubicBezTo>
                    <a:pt x="23813" y="56650"/>
                    <a:pt x="23444" y="57508"/>
                    <a:pt x="23086" y="58389"/>
                  </a:cubicBezTo>
                  <a:cubicBezTo>
                    <a:pt x="23039" y="58496"/>
                    <a:pt x="22991" y="58579"/>
                    <a:pt x="22967" y="58686"/>
                  </a:cubicBezTo>
                  <a:cubicBezTo>
                    <a:pt x="22920" y="58674"/>
                    <a:pt x="22872" y="58651"/>
                    <a:pt x="22848" y="58627"/>
                  </a:cubicBezTo>
                  <a:lnTo>
                    <a:pt x="24229" y="55365"/>
                  </a:lnTo>
                  <a:cubicBezTo>
                    <a:pt x="24218" y="55341"/>
                    <a:pt x="24206" y="55305"/>
                    <a:pt x="24182" y="55293"/>
                  </a:cubicBezTo>
                  <a:cubicBezTo>
                    <a:pt x="24003" y="55412"/>
                    <a:pt x="23741" y="55484"/>
                    <a:pt x="23682" y="55650"/>
                  </a:cubicBezTo>
                  <a:cubicBezTo>
                    <a:pt x="23265" y="56722"/>
                    <a:pt x="22908" y="57817"/>
                    <a:pt x="22503" y="58948"/>
                  </a:cubicBezTo>
                  <a:cubicBezTo>
                    <a:pt x="23313" y="59186"/>
                    <a:pt x="24027" y="59401"/>
                    <a:pt x="24753" y="59627"/>
                  </a:cubicBezTo>
                  <a:cubicBezTo>
                    <a:pt x="25253" y="58198"/>
                    <a:pt x="25658" y="56769"/>
                    <a:pt x="26385" y="55472"/>
                  </a:cubicBezTo>
                  <a:cubicBezTo>
                    <a:pt x="25884" y="56853"/>
                    <a:pt x="25361" y="58234"/>
                    <a:pt x="24837" y="59651"/>
                  </a:cubicBezTo>
                  <a:cubicBezTo>
                    <a:pt x="25051" y="59710"/>
                    <a:pt x="25182" y="59758"/>
                    <a:pt x="25337" y="59782"/>
                  </a:cubicBezTo>
                  <a:cubicBezTo>
                    <a:pt x="25539" y="58996"/>
                    <a:pt x="25718" y="58234"/>
                    <a:pt x="25932" y="57496"/>
                  </a:cubicBezTo>
                  <a:cubicBezTo>
                    <a:pt x="26254" y="56329"/>
                    <a:pt x="26611" y="55662"/>
                    <a:pt x="27004" y="55436"/>
                  </a:cubicBezTo>
                  <a:cubicBezTo>
                    <a:pt x="26111" y="56793"/>
                    <a:pt x="25825" y="58317"/>
                    <a:pt x="25492" y="59817"/>
                  </a:cubicBezTo>
                  <a:cubicBezTo>
                    <a:pt x="25706" y="59937"/>
                    <a:pt x="25825" y="59925"/>
                    <a:pt x="25849" y="59698"/>
                  </a:cubicBezTo>
                  <a:cubicBezTo>
                    <a:pt x="25884" y="59484"/>
                    <a:pt x="25944" y="59294"/>
                    <a:pt x="26004" y="59091"/>
                  </a:cubicBezTo>
                  <a:cubicBezTo>
                    <a:pt x="26075" y="58817"/>
                    <a:pt x="26146" y="58555"/>
                    <a:pt x="26206" y="58293"/>
                  </a:cubicBezTo>
                  <a:cubicBezTo>
                    <a:pt x="26242" y="58317"/>
                    <a:pt x="26265" y="58317"/>
                    <a:pt x="26313" y="58329"/>
                  </a:cubicBezTo>
                  <a:cubicBezTo>
                    <a:pt x="26194" y="58877"/>
                    <a:pt x="26075" y="59413"/>
                    <a:pt x="25944" y="59984"/>
                  </a:cubicBezTo>
                  <a:cubicBezTo>
                    <a:pt x="26146" y="60044"/>
                    <a:pt x="26325" y="60079"/>
                    <a:pt x="26527" y="60139"/>
                  </a:cubicBezTo>
                  <a:cubicBezTo>
                    <a:pt x="26599" y="59770"/>
                    <a:pt x="26670" y="59425"/>
                    <a:pt x="26730" y="59103"/>
                  </a:cubicBezTo>
                  <a:cubicBezTo>
                    <a:pt x="26766" y="59103"/>
                    <a:pt x="26777" y="59115"/>
                    <a:pt x="26801" y="59115"/>
                  </a:cubicBezTo>
                  <a:cubicBezTo>
                    <a:pt x="26742" y="59460"/>
                    <a:pt x="26682" y="59817"/>
                    <a:pt x="26611" y="60187"/>
                  </a:cubicBezTo>
                  <a:cubicBezTo>
                    <a:pt x="26789" y="60246"/>
                    <a:pt x="26956" y="60294"/>
                    <a:pt x="27147" y="60353"/>
                  </a:cubicBezTo>
                  <a:cubicBezTo>
                    <a:pt x="27158" y="60222"/>
                    <a:pt x="27182" y="60115"/>
                    <a:pt x="27206" y="59937"/>
                  </a:cubicBezTo>
                  <a:cubicBezTo>
                    <a:pt x="27266" y="60198"/>
                    <a:pt x="27135" y="60484"/>
                    <a:pt x="27516" y="60425"/>
                  </a:cubicBezTo>
                  <a:cubicBezTo>
                    <a:pt x="27599" y="59960"/>
                    <a:pt x="27658" y="59603"/>
                    <a:pt x="27694" y="59234"/>
                  </a:cubicBezTo>
                  <a:close/>
                  <a:moveTo>
                    <a:pt x="20134" y="48566"/>
                  </a:moveTo>
                  <a:cubicBezTo>
                    <a:pt x="20753" y="48459"/>
                    <a:pt x="21324" y="48387"/>
                    <a:pt x="21908" y="48280"/>
                  </a:cubicBezTo>
                  <a:cubicBezTo>
                    <a:pt x="24634" y="47792"/>
                    <a:pt x="27337" y="47280"/>
                    <a:pt x="30064" y="46792"/>
                  </a:cubicBezTo>
                  <a:cubicBezTo>
                    <a:pt x="33385" y="46185"/>
                    <a:pt x="36719" y="45601"/>
                    <a:pt x="40041" y="44982"/>
                  </a:cubicBezTo>
                  <a:cubicBezTo>
                    <a:pt x="41827" y="44649"/>
                    <a:pt x="43613" y="44232"/>
                    <a:pt x="45399" y="43935"/>
                  </a:cubicBezTo>
                  <a:cubicBezTo>
                    <a:pt x="47256" y="43625"/>
                    <a:pt x="49149" y="43399"/>
                    <a:pt x="51007" y="43101"/>
                  </a:cubicBezTo>
                  <a:cubicBezTo>
                    <a:pt x="52757" y="42815"/>
                    <a:pt x="54507" y="42494"/>
                    <a:pt x="56257" y="42208"/>
                  </a:cubicBezTo>
                  <a:cubicBezTo>
                    <a:pt x="59651" y="41660"/>
                    <a:pt x="63044" y="41125"/>
                    <a:pt x="66437" y="40601"/>
                  </a:cubicBezTo>
                  <a:cubicBezTo>
                    <a:pt x="68187" y="40339"/>
                    <a:pt x="69949" y="40053"/>
                    <a:pt x="71700" y="39803"/>
                  </a:cubicBezTo>
                  <a:cubicBezTo>
                    <a:pt x="74676" y="39363"/>
                    <a:pt x="77653" y="38946"/>
                    <a:pt x="80629" y="38505"/>
                  </a:cubicBezTo>
                  <a:cubicBezTo>
                    <a:pt x="81856" y="38327"/>
                    <a:pt x="83070" y="38101"/>
                    <a:pt x="84320" y="37874"/>
                  </a:cubicBezTo>
                  <a:cubicBezTo>
                    <a:pt x="84308" y="37731"/>
                    <a:pt x="84308" y="37624"/>
                    <a:pt x="84297" y="37493"/>
                  </a:cubicBezTo>
                  <a:cubicBezTo>
                    <a:pt x="83785" y="37565"/>
                    <a:pt x="83344" y="37624"/>
                    <a:pt x="82880" y="37696"/>
                  </a:cubicBezTo>
                  <a:cubicBezTo>
                    <a:pt x="79558" y="38220"/>
                    <a:pt x="76260" y="38767"/>
                    <a:pt x="72938" y="39267"/>
                  </a:cubicBezTo>
                  <a:cubicBezTo>
                    <a:pt x="70711" y="39589"/>
                    <a:pt x="68449" y="39803"/>
                    <a:pt x="66211" y="40136"/>
                  </a:cubicBezTo>
                  <a:cubicBezTo>
                    <a:pt x="62889" y="40648"/>
                    <a:pt x="59591" y="41184"/>
                    <a:pt x="56281" y="41768"/>
                  </a:cubicBezTo>
                  <a:cubicBezTo>
                    <a:pt x="53757" y="42196"/>
                    <a:pt x="51257" y="42744"/>
                    <a:pt x="48721" y="43173"/>
                  </a:cubicBezTo>
                  <a:cubicBezTo>
                    <a:pt x="45232" y="43768"/>
                    <a:pt x="41720" y="44292"/>
                    <a:pt x="38207" y="44851"/>
                  </a:cubicBezTo>
                  <a:cubicBezTo>
                    <a:pt x="34719" y="45423"/>
                    <a:pt x="31242" y="45994"/>
                    <a:pt x="27766" y="46602"/>
                  </a:cubicBezTo>
                  <a:cubicBezTo>
                    <a:pt x="25384" y="47018"/>
                    <a:pt x="23039" y="47518"/>
                    <a:pt x="20658" y="47971"/>
                  </a:cubicBezTo>
                  <a:cubicBezTo>
                    <a:pt x="20241" y="48018"/>
                    <a:pt x="20122" y="48197"/>
                    <a:pt x="20134" y="48566"/>
                  </a:cubicBezTo>
                  <a:close/>
                  <a:moveTo>
                    <a:pt x="84297" y="38112"/>
                  </a:moveTo>
                  <a:cubicBezTo>
                    <a:pt x="84166" y="38136"/>
                    <a:pt x="84070" y="38148"/>
                    <a:pt x="83975" y="38160"/>
                  </a:cubicBezTo>
                  <a:cubicBezTo>
                    <a:pt x="82975" y="38339"/>
                    <a:pt x="81987" y="38529"/>
                    <a:pt x="80998" y="38684"/>
                  </a:cubicBezTo>
                  <a:cubicBezTo>
                    <a:pt x="79784" y="38863"/>
                    <a:pt x="78570" y="38946"/>
                    <a:pt x="77367" y="39124"/>
                  </a:cubicBezTo>
                  <a:cubicBezTo>
                    <a:pt x="73390" y="39744"/>
                    <a:pt x="69426" y="40363"/>
                    <a:pt x="65461" y="40994"/>
                  </a:cubicBezTo>
                  <a:cubicBezTo>
                    <a:pt x="62520" y="41446"/>
                    <a:pt x="59579" y="41899"/>
                    <a:pt x="56650" y="42375"/>
                  </a:cubicBezTo>
                  <a:cubicBezTo>
                    <a:pt x="54983" y="42637"/>
                    <a:pt x="53328" y="42958"/>
                    <a:pt x="51673" y="43220"/>
                  </a:cubicBezTo>
                  <a:cubicBezTo>
                    <a:pt x="49578" y="43554"/>
                    <a:pt x="47459" y="43815"/>
                    <a:pt x="45375" y="44185"/>
                  </a:cubicBezTo>
                  <a:cubicBezTo>
                    <a:pt x="42970" y="44625"/>
                    <a:pt x="40577" y="45137"/>
                    <a:pt x="38172" y="45590"/>
                  </a:cubicBezTo>
                  <a:cubicBezTo>
                    <a:pt x="35362" y="46125"/>
                    <a:pt x="32540" y="46613"/>
                    <a:pt x="29718" y="47125"/>
                  </a:cubicBezTo>
                  <a:cubicBezTo>
                    <a:pt x="26706" y="47661"/>
                    <a:pt x="23694" y="48197"/>
                    <a:pt x="20670" y="48721"/>
                  </a:cubicBezTo>
                  <a:cubicBezTo>
                    <a:pt x="20015" y="48840"/>
                    <a:pt x="19884" y="48983"/>
                    <a:pt x="19919" y="49578"/>
                  </a:cubicBezTo>
                  <a:cubicBezTo>
                    <a:pt x="20848" y="49423"/>
                    <a:pt x="21789" y="49292"/>
                    <a:pt x="22729" y="49102"/>
                  </a:cubicBezTo>
                  <a:cubicBezTo>
                    <a:pt x="25349" y="48566"/>
                    <a:pt x="27968" y="47995"/>
                    <a:pt x="30587" y="47435"/>
                  </a:cubicBezTo>
                  <a:cubicBezTo>
                    <a:pt x="32992" y="46911"/>
                    <a:pt x="35374" y="46340"/>
                    <a:pt x="37803" y="45887"/>
                  </a:cubicBezTo>
                  <a:cubicBezTo>
                    <a:pt x="40422" y="45399"/>
                    <a:pt x="43077" y="44994"/>
                    <a:pt x="45708" y="44554"/>
                  </a:cubicBezTo>
                  <a:cubicBezTo>
                    <a:pt x="48173" y="44149"/>
                    <a:pt x="50649" y="43696"/>
                    <a:pt x="53114" y="43315"/>
                  </a:cubicBezTo>
                  <a:cubicBezTo>
                    <a:pt x="57496" y="42613"/>
                    <a:pt x="61889" y="41958"/>
                    <a:pt x="66259" y="41279"/>
                  </a:cubicBezTo>
                  <a:cubicBezTo>
                    <a:pt x="69092" y="40851"/>
                    <a:pt x="71902" y="40410"/>
                    <a:pt x="74724" y="39994"/>
                  </a:cubicBezTo>
                  <a:cubicBezTo>
                    <a:pt x="76950" y="39660"/>
                    <a:pt x="79165" y="39363"/>
                    <a:pt x="81379" y="39053"/>
                  </a:cubicBezTo>
                  <a:cubicBezTo>
                    <a:pt x="82368" y="38898"/>
                    <a:pt x="83344" y="38743"/>
                    <a:pt x="84344" y="38577"/>
                  </a:cubicBezTo>
                  <a:cubicBezTo>
                    <a:pt x="84308" y="38386"/>
                    <a:pt x="84308" y="38267"/>
                    <a:pt x="84297" y="38112"/>
                  </a:cubicBezTo>
                  <a:close/>
                  <a:moveTo>
                    <a:pt x="88380" y="14991"/>
                  </a:moveTo>
                  <a:cubicBezTo>
                    <a:pt x="88357" y="14955"/>
                    <a:pt x="88357" y="14931"/>
                    <a:pt x="88345" y="14895"/>
                  </a:cubicBezTo>
                  <a:cubicBezTo>
                    <a:pt x="88285" y="14919"/>
                    <a:pt x="88214" y="14931"/>
                    <a:pt x="88154" y="14955"/>
                  </a:cubicBezTo>
                  <a:cubicBezTo>
                    <a:pt x="86904" y="15360"/>
                    <a:pt x="85666" y="15776"/>
                    <a:pt x="84404" y="16169"/>
                  </a:cubicBezTo>
                  <a:cubicBezTo>
                    <a:pt x="79808" y="17574"/>
                    <a:pt x="75236" y="19110"/>
                    <a:pt x="70759" y="20884"/>
                  </a:cubicBezTo>
                  <a:cubicBezTo>
                    <a:pt x="65318" y="23039"/>
                    <a:pt x="59841" y="25075"/>
                    <a:pt x="54293" y="26909"/>
                  </a:cubicBezTo>
                  <a:cubicBezTo>
                    <a:pt x="51352" y="27873"/>
                    <a:pt x="48471" y="29099"/>
                    <a:pt x="45565" y="30219"/>
                  </a:cubicBezTo>
                  <a:cubicBezTo>
                    <a:pt x="44399" y="30671"/>
                    <a:pt x="43220" y="31147"/>
                    <a:pt x="42053" y="31624"/>
                  </a:cubicBezTo>
                  <a:cubicBezTo>
                    <a:pt x="41958" y="31671"/>
                    <a:pt x="41863" y="31802"/>
                    <a:pt x="41779" y="31897"/>
                  </a:cubicBezTo>
                  <a:cubicBezTo>
                    <a:pt x="41803" y="31921"/>
                    <a:pt x="41815" y="31957"/>
                    <a:pt x="41851" y="31981"/>
                  </a:cubicBezTo>
                  <a:cubicBezTo>
                    <a:pt x="42648" y="31719"/>
                    <a:pt x="43470" y="31445"/>
                    <a:pt x="44280" y="31171"/>
                  </a:cubicBezTo>
                  <a:cubicBezTo>
                    <a:pt x="45387" y="30778"/>
                    <a:pt x="46506" y="30409"/>
                    <a:pt x="47625" y="29992"/>
                  </a:cubicBezTo>
                  <a:cubicBezTo>
                    <a:pt x="53400" y="27861"/>
                    <a:pt x="59174" y="25706"/>
                    <a:pt x="64949" y="23575"/>
                  </a:cubicBezTo>
                  <a:cubicBezTo>
                    <a:pt x="68044" y="22444"/>
                    <a:pt x="71164" y="21420"/>
                    <a:pt x="74260" y="20289"/>
                  </a:cubicBezTo>
                  <a:cubicBezTo>
                    <a:pt x="77891" y="18967"/>
                    <a:pt x="81499" y="17574"/>
                    <a:pt x="85118" y="16229"/>
                  </a:cubicBezTo>
                  <a:cubicBezTo>
                    <a:pt x="86213" y="15836"/>
                    <a:pt x="87309" y="15407"/>
                    <a:pt x="88380" y="14991"/>
                  </a:cubicBezTo>
                  <a:close/>
                  <a:moveTo>
                    <a:pt x="84308" y="38803"/>
                  </a:moveTo>
                  <a:cubicBezTo>
                    <a:pt x="84189" y="38815"/>
                    <a:pt x="84094" y="38827"/>
                    <a:pt x="83975" y="38851"/>
                  </a:cubicBezTo>
                  <a:cubicBezTo>
                    <a:pt x="81237" y="39267"/>
                    <a:pt x="78498" y="39684"/>
                    <a:pt x="75736" y="40077"/>
                  </a:cubicBezTo>
                  <a:cubicBezTo>
                    <a:pt x="74105" y="40315"/>
                    <a:pt x="72462" y="40494"/>
                    <a:pt x="70842" y="40756"/>
                  </a:cubicBezTo>
                  <a:cubicBezTo>
                    <a:pt x="67961" y="41208"/>
                    <a:pt x="65068" y="41720"/>
                    <a:pt x="62187" y="42184"/>
                  </a:cubicBezTo>
                  <a:cubicBezTo>
                    <a:pt x="59329" y="42625"/>
                    <a:pt x="56472" y="43018"/>
                    <a:pt x="53614" y="43470"/>
                  </a:cubicBezTo>
                  <a:cubicBezTo>
                    <a:pt x="50114" y="44042"/>
                    <a:pt x="46625" y="44649"/>
                    <a:pt x="43149" y="45244"/>
                  </a:cubicBezTo>
                  <a:cubicBezTo>
                    <a:pt x="41089" y="45590"/>
                    <a:pt x="39041" y="45887"/>
                    <a:pt x="37005" y="46268"/>
                  </a:cubicBezTo>
                  <a:cubicBezTo>
                    <a:pt x="34528" y="46744"/>
                    <a:pt x="32076" y="47328"/>
                    <a:pt x="29623" y="47864"/>
                  </a:cubicBezTo>
                  <a:cubicBezTo>
                    <a:pt x="28825" y="48030"/>
                    <a:pt x="28051" y="48209"/>
                    <a:pt x="27266" y="48387"/>
                  </a:cubicBezTo>
                  <a:cubicBezTo>
                    <a:pt x="27397" y="48447"/>
                    <a:pt x="27504" y="48435"/>
                    <a:pt x="27623" y="48399"/>
                  </a:cubicBezTo>
                  <a:cubicBezTo>
                    <a:pt x="28671" y="48173"/>
                    <a:pt x="29706" y="47923"/>
                    <a:pt x="30766" y="47756"/>
                  </a:cubicBezTo>
                  <a:cubicBezTo>
                    <a:pt x="32742" y="47447"/>
                    <a:pt x="34743" y="47221"/>
                    <a:pt x="36731" y="46899"/>
                  </a:cubicBezTo>
                  <a:cubicBezTo>
                    <a:pt x="40874" y="46209"/>
                    <a:pt x="45006" y="45470"/>
                    <a:pt x="49149" y="44756"/>
                  </a:cubicBezTo>
                  <a:cubicBezTo>
                    <a:pt x="52376" y="44208"/>
                    <a:pt x="55614" y="43649"/>
                    <a:pt x="58853" y="43089"/>
                  </a:cubicBezTo>
                  <a:cubicBezTo>
                    <a:pt x="61139" y="42684"/>
                    <a:pt x="63413" y="42256"/>
                    <a:pt x="65711" y="41887"/>
                  </a:cubicBezTo>
                  <a:cubicBezTo>
                    <a:pt x="67735" y="41553"/>
                    <a:pt x="69771" y="41291"/>
                    <a:pt x="71807" y="40994"/>
                  </a:cubicBezTo>
                  <a:cubicBezTo>
                    <a:pt x="73569" y="40732"/>
                    <a:pt x="75319" y="40482"/>
                    <a:pt x="77081" y="40220"/>
                  </a:cubicBezTo>
                  <a:cubicBezTo>
                    <a:pt x="79451" y="39863"/>
                    <a:pt x="81796" y="39470"/>
                    <a:pt x="84166" y="39113"/>
                  </a:cubicBezTo>
                  <a:cubicBezTo>
                    <a:pt x="84368" y="39089"/>
                    <a:pt x="84392" y="38993"/>
                    <a:pt x="84308" y="38803"/>
                  </a:cubicBezTo>
                  <a:close/>
                  <a:moveTo>
                    <a:pt x="42006" y="29766"/>
                  </a:moveTo>
                  <a:cubicBezTo>
                    <a:pt x="42613" y="29564"/>
                    <a:pt x="43208" y="29349"/>
                    <a:pt x="43803" y="29147"/>
                  </a:cubicBezTo>
                  <a:cubicBezTo>
                    <a:pt x="48256" y="27611"/>
                    <a:pt x="52733" y="26147"/>
                    <a:pt x="57150" y="24516"/>
                  </a:cubicBezTo>
                  <a:cubicBezTo>
                    <a:pt x="63377" y="22206"/>
                    <a:pt x="69533" y="19729"/>
                    <a:pt x="75843" y="17681"/>
                  </a:cubicBezTo>
                  <a:cubicBezTo>
                    <a:pt x="78165" y="16919"/>
                    <a:pt x="80463" y="16122"/>
                    <a:pt x="82761" y="15336"/>
                  </a:cubicBezTo>
                  <a:cubicBezTo>
                    <a:pt x="83654" y="15038"/>
                    <a:pt x="84547" y="14740"/>
                    <a:pt x="85463" y="14479"/>
                  </a:cubicBezTo>
                  <a:cubicBezTo>
                    <a:pt x="86416" y="14217"/>
                    <a:pt x="87392" y="13990"/>
                    <a:pt x="88380" y="13752"/>
                  </a:cubicBezTo>
                  <a:cubicBezTo>
                    <a:pt x="88357" y="13645"/>
                    <a:pt x="88357" y="13550"/>
                    <a:pt x="88345" y="13431"/>
                  </a:cubicBezTo>
                  <a:cubicBezTo>
                    <a:pt x="88237" y="13443"/>
                    <a:pt x="88166" y="13455"/>
                    <a:pt x="88095" y="13490"/>
                  </a:cubicBezTo>
                  <a:cubicBezTo>
                    <a:pt x="87202" y="13740"/>
                    <a:pt x="86309" y="13990"/>
                    <a:pt x="85416" y="14264"/>
                  </a:cubicBezTo>
                  <a:cubicBezTo>
                    <a:pt x="80820" y="15586"/>
                    <a:pt x="76212" y="16955"/>
                    <a:pt x="71724" y="18586"/>
                  </a:cubicBezTo>
                  <a:cubicBezTo>
                    <a:pt x="67985" y="19944"/>
                    <a:pt x="64270" y="21372"/>
                    <a:pt x="60532" y="22741"/>
                  </a:cubicBezTo>
                  <a:cubicBezTo>
                    <a:pt x="57341" y="23920"/>
                    <a:pt x="54150" y="25063"/>
                    <a:pt x="50947" y="26206"/>
                  </a:cubicBezTo>
                  <a:cubicBezTo>
                    <a:pt x="48054" y="27242"/>
                    <a:pt x="45173" y="28254"/>
                    <a:pt x="42279" y="29266"/>
                  </a:cubicBezTo>
                  <a:cubicBezTo>
                    <a:pt x="42006" y="29349"/>
                    <a:pt x="41898" y="29468"/>
                    <a:pt x="42006" y="29766"/>
                  </a:cubicBezTo>
                  <a:close/>
                  <a:moveTo>
                    <a:pt x="41494" y="30588"/>
                  </a:moveTo>
                  <a:cubicBezTo>
                    <a:pt x="41446" y="30433"/>
                    <a:pt x="41446" y="30338"/>
                    <a:pt x="41422" y="30314"/>
                  </a:cubicBezTo>
                  <a:cubicBezTo>
                    <a:pt x="29444" y="25825"/>
                    <a:pt x="17562" y="21075"/>
                    <a:pt x="5465" y="16896"/>
                  </a:cubicBezTo>
                  <a:cubicBezTo>
                    <a:pt x="5525" y="16979"/>
                    <a:pt x="5608" y="17038"/>
                    <a:pt x="5703" y="17074"/>
                  </a:cubicBezTo>
                  <a:cubicBezTo>
                    <a:pt x="8608" y="18158"/>
                    <a:pt x="11502" y="19217"/>
                    <a:pt x="14407" y="20313"/>
                  </a:cubicBezTo>
                  <a:cubicBezTo>
                    <a:pt x="17955" y="21658"/>
                    <a:pt x="21491" y="23027"/>
                    <a:pt x="25039" y="24385"/>
                  </a:cubicBezTo>
                  <a:cubicBezTo>
                    <a:pt x="25099" y="24396"/>
                    <a:pt x="25146" y="24408"/>
                    <a:pt x="25194" y="24456"/>
                  </a:cubicBezTo>
                  <a:cubicBezTo>
                    <a:pt x="25230" y="24480"/>
                    <a:pt x="25253" y="24563"/>
                    <a:pt x="25242" y="24587"/>
                  </a:cubicBezTo>
                  <a:cubicBezTo>
                    <a:pt x="25230" y="24611"/>
                    <a:pt x="25146" y="24646"/>
                    <a:pt x="25111" y="24646"/>
                  </a:cubicBezTo>
                  <a:cubicBezTo>
                    <a:pt x="25039" y="24635"/>
                    <a:pt x="24956" y="24599"/>
                    <a:pt x="24872" y="24575"/>
                  </a:cubicBezTo>
                  <a:cubicBezTo>
                    <a:pt x="23194" y="23944"/>
                    <a:pt x="21503" y="23301"/>
                    <a:pt x="19824" y="22682"/>
                  </a:cubicBezTo>
                  <a:cubicBezTo>
                    <a:pt x="15157" y="20920"/>
                    <a:pt x="10466" y="19158"/>
                    <a:pt x="5787" y="17396"/>
                  </a:cubicBezTo>
                  <a:cubicBezTo>
                    <a:pt x="5703" y="17372"/>
                    <a:pt x="5608" y="17336"/>
                    <a:pt x="5525" y="17324"/>
                  </a:cubicBezTo>
                  <a:cubicBezTo>
                    <a:pt x="5549" y="17431"/>
                    <a:pt x="5596" y="17491"/>
                    <a:pt x="5668" y="17503"/>
                  </a:cubicBezTo>
                  <a:cubicBezTo>
                    <a:pt x="6025" y="17646"/>
                    <a:pt x="6382" y="17800"/>
                    <a:pt x="6739" y="17931"/>
                  </a:cubicBezTo>
                  <a:cubicBezTo>
                    <a:pt x="9954" y="19182"/>
                    <a:pt x="13157" y="20432"/>
                    <a:pt x="16371" y="21682"/>
                  </a:cubicBezTo>
                  <a:cubicBezTo>
                    <a:pt x="19015" y="22706"/>
                    <a:pt x="21670" y="23754"/>
                    <a:pt x="24313" y="24754"/>
                  </a:cubicBezTo>
                  <a:cubicBezTo>
                    <a:pt x="26611" y="25611"/>
                    <a:pt x="28897" y="26444"/>
                    <a:pt x="31195" y="27290"/>
                  </a:cubicBezTo>
                  <a:cubicBezTo>
                    <a:pt x="34481" y="28516"/>
                    <a:pt x="37791" y="29730"/>
                    <a:pt x="41077" y="30957"/>
                  </a:cubicBezTo>
                  <a:cubicBezTo>
                    <a:pt x="41184" y="31004"/>
                    <a:pt x="41315" y="30945"/>
                    <a:pt x="41434" y="30945"/>
                  </a:cubicBezTo>
                  <a:cubicBezTo>
                    <a:pt x="41422" y="30921"/>
                    <a:pt x="41422" y="30909"/>
                    <a:pt x="41398" y="30885"/>
                  </a:cubicBezTo>
                  <a:cubicBezTo>
                    <a:pt x="36207" y="28873"/>
                    <a:pt x="31004" y="26861"/>
                    <a:pt x="25801" y="24873"/>
                  </a:cubicBezTo>
                  <a:cubicBezTo>
                    <a:pt x="25825" y="24813"/>
                    <a:pt x="25849" y="24766"/>
                    <a:pt x="25861" y="24706"/>
                  </a:cubicBezTo>
                  <a:cubicBezTo>
                    <a:pt x="28504" y="25539"/>
                    <a:pt x="31016" y="26659"/>
                    <a:pt x="33588" y="27671"/>
                  </a:cubicBezTo>
                  <a:cubicBezTo>
                    <a:pt x="36183" y="28647"/>
                    <a:pt x="38755" y="29707"/>
                    <a:pt x="41494" y="30588"/>
                  </a:cubicBezTo>
                  <a:close/>
                  <a:moveTo>
                    <a:pt x="71212" y="47161"/>
                  </a:moveTo>
                  <a:cubicBezTo>
                    <a:pt x="71212" y="47149"/>
                    <a:pt x="71212" y="47125"/>
                    <a:pt x="71200" y="47102"/>
                  </a:cubicBezTo>
                  <a:cubicBezTo>
                    <a:pt x="70676" y="47209"/>
                    <a:pt x="70116" y="47221"/>
                    <a:pt x="69616" y="47435"/>
                  </a:cubicBezTo>
                  <a:cubicBezTo>
                    <a:pt x="68509" y="47911"/>
                    <a:pt x="67425" y="48411"/>
                    <a:pt x="66366" y="48995"/>
                  </a:cubicBezTo>
                  <a:cubicBezTo>
                    <a:pt x="61925" y="51388"/>
                    <a:pt x="57496" y="53805"/>
                    <a:pt x="53055" y="56234"/>
                  </a:cubicBezTo>
                  <a:cubicBezTo>
                    <a:pt x="50042" y="57877"/>
                    <a:pt x="47030" y="59579"/>
                    <a:pt x="44006" y="61234"/>
                  </a:cubicBezTo>
                  <a:cubicBezTo>
                    <a:pt x="43613" y="61449"/>
                    <a:pt x="43625" y="61711"/>
                    <a:pt x="43684" y="62068"/>
                  </a:cubicBezTo>
                  <a:cubicBezTo>
                    <a:pt x="52876" y="57091"/>
                    <a:pt x="62044" y="52126"/>
                    <a:pt x="71212" y="47161"/>
                  </a:cubicBezTo>
                  <a:close/>
                  <a:moveTo>
                    <a:pt x="33731" y="53757"/>
                  </a:moveTo>
                  <a:cubicBezTo>
                    <a:pt x="33635" y="53757"/>
                    <a:pt x="33540" y="53745"/>
                    <a:pt x="33528" y="53757"/>
                  </a:cubicBezTo>
                  <a:cubicBezTo>
                    <a:pt x="33278" y="54210"/>
                    <a:pt x="33028" y="54662"/>
                    <a:pt x="32778" y="55114"/>
                  </a:cubicBezTo>
                  <a:cubicBezTo>
                    <a:pt x="32754" y="55114"/>
                    <a:pt x="32742" y="55103"/>
                    <a:pt x="32731" y="55103"/>
                  </a:cubicBezTo>
                  <a:lnTo>
                    <a:pt x="33266" y="53852"/>
                  </a:lnTo>
                  <a:cubicBezTo>
                    <a:pt x="33147" y="53876"/>
                    <a:pt x="33100" y="53936"/>
                    <a:pt x="33076" y="54007"/>
                  </a:cubicBezTo>
                  <a:cubicBezTo>
                    <a:pt x="32326" y="55579"/>
                    <a:pt x="31719" y="57162"/>
                    <a:pt x="31492" y="58889"/>
                  </a:cubicBezTo>
                  <a:cubicBezTo>
                    <a:pt x="31385" y="59627"/>
                    <a:pt x="31373" y="60365"/>
                    <a:pt x="31349" y="61115"/>
                  </a:cubicBezTo>
                  <a:cubicBezTo>
                    <a:pt x="31349" y="61258"/>
                    <a:pt x="31421" y="61508"/>
                    <a:pt x="31528" y="61544"/>
                  </a:cubicBezTo>
                  <a:cubicBezTo>
                    <a:pt x="32302" y="61818"/>
                    <a:pt x="33088" y="62068"/>
                    <a:pt x="33874" y="62318"/>
                  </a:cubicBezTo>
                  <a:cubicBezTo>
                    <a:pt x="33576" y="59008"/>
                    <a:pt x="34469" y="56055"/>
                    <a:pt x="36231" y="53281"/>
                  </a:cubicBezTo>
                  <a:cubicBezTo>
                    <a:pt x="36195" y="53245"/>
                    <a:pt x="36148" y="53233"/>
                    <a:pt x="36124" y="53210"/>
                  </a:cubicBezTo>
                  <a:cubicBezTo>
                    <a:pt x="36005" y="53329"/>
                    <a:pt x="35862" y="53448"/>
                    <a:pt x="35731" y="53567"/>
                  </a:cubicBezTo>
                  <a:lnTo>
                    <a:pt x="35779" y="53340"/>
                  </a:lnTo>
                  <a:cubicBezTo>
                    <a:pt x="35731" y="53329"/>
                    <a:pt x="35707" y="53293"/>
                    <a:pt x="35659" y="53281"/>
                  </a:cubicBezTo>
                  <a:cubicBezTo>
                    <a:pt x="35350" y="53781"/>
                    <a:pt x="35052" y="54293"/>
                    <a:pt x="34731" y="54805"/>
                  </a:cubicBezTo>
                  <a:lnTo>
                    <a:pt x="34647" y="54757"/>
                  </a:lnTo>
                  <a:cubicBezTo>
                    <a:pt x="34886" y="54329"/>
                    <a:pt x="35136" y="53876"/>
                    <a:pt x="35374" y="53448"/>
                  </a:cubicBezTo>
                  <a:lnTo>
                    <a:pt x="35290" y="53400"/>
                  </a:lnTo>
                  <a:cubicBezTo>
                    <a:pt x="34790" y="53769"/>
                    <a:pt x="34719" y="54424"/>
                    <a:pt x="34302" y="54841"/>
                  </a:cubicBezTo>
                  <a:lnTo>
                    <a:pt x="34969" y="53555"/>
                  </a:lnTo>
                  <a:cubicBezTo>
                    <a:pt x="34945" y="53531"/>
                    <a:pt x="34909" y="53507"/>
                    <a:pt x="34886" y="53495"/>
                  </a:cubicBezTo>
                  <a:cubicBezTo>
                    <a:pt x="34469" y="53852"/>
                    <a:pt x="34397" y="54460"/>
                    <a:pt x="34040" y="54864"/>
                  </a:cubicBezTo>
                  <a:lnTo>
                    <a:pt x="33945" y="54817"/>
                  </a:lnTo>
                  <a:cubicBezTo>
                    <a:pt x="34135" y="54424"/>
                    <a:pt x="34350" y="54043"/>
                    <a:pt x="34540" y="53638"/>
                  </a:cubicBezTo>
                  <a:cubicBezTo>
                    <a:pt x="34516" y="53614"/>
                    <a:pt x="34469" y="53591"/>
                    <a:pt x="34433" y="53567"/>
                  </a:cubicBezTo>
                  <a:cubicBezTo>
                    <a:pt x="34076" y="53995"/>
                    <a:pt x="33885" y="54519"/>
                    <a:pt x="33624" y="54995"/>
                  </a:cubicBezTo>
                  <a:lnTo>
                    <a:pt x="33528" y="54948"/>
                  </a:lnTo>
                  <a:cubicBezTo>
                    <a:pt x="33743" y="54531"/>
                    <a:pt x="33957" y="54114"/>
                    <a:pt x="34171" y="53698"/>
                  </a:cubicBezTo>
                  <a:cubicBezTo>
                    <a:pt x="33576" y="53876"/>
                    <a:pt x="33624" y="54567"/>
                    <a:pt x="33207" y="54888"/>
                  </a:cubicBezTo>
                  <a:cubicBezTo>
                    <a:pt x="33350" y="54519"/>
                    <a:pt x="33528" y="54162"/>
                    <a:pt x="33731" y="53757"/>
                  </a:cubicBezTo>
                  <a:close/>
                  <a:moveTo>
                    <a:pt x="41982" y="27968"/>
                  </a:moveTo>
                  <a:cubicBezTo>
                    <a:pt x="42089" y="27933"/>
                    <a:pt x="42160" y="27921"/>
                    <a:pt x="42220" y="27897"/>
                  </a:cubicBezTo>
                  <a:cubicBezTo>
                    <a:pt x="45946" y="26706"/>
                    <a:pt x="49685" y="25551"/>
                    <a:pt x="53388" y="24301"/>
                  </a:cubicBezTo>
                  <a:cubicBezTo>
                    <a:pt x="59234" y="22325"/>
                    <a:pt x="65056" y="20277"/>
                    <a:pt x="70878" y="18253"/>
                  </a:cubicBezTo>
                  <a:cubicBezTo>
                    <a:pt x="74391" y="17026"/>
                    <a:pt x="77903" y="15776"/>
                    <a:pt x="81415" y="14574"/>
                  </a:cubicBezTo>
                  <a:cubicBezTo>
                    <a:pt x="83582" y="13824"/>
                    <a:pt x="85761" y="13097"/>
                    <a:pt x="87940" y="12371"/>
                  </a:cubicBezTo>
                  <a:cubicBezTo>
                    <a:pt x="88118" y="12312"/>
                    <a:pt x="88333" y="12276"/>
                    <a:pt x="88166" y="11978"/>
                  </a:cubicBezTo>
                  <a:cubicBezTo>
                    <a:pt x="87618" y="12133"/>
                    <a:pt x="87047" y="12264"/>
                    <a:pt x="86499" y="12443"/>
                  </a:cubicBezTo>
                  <a:cubicBezTo>
                    <a:pt x="83451" y="13407"/>
                    <a:pt x="80451" y="14526"/>
                    <a:pt x="77450" y="15645"/>
                  </a:cubicBezTo>
                  <a:cubicBezTo>
                    <a:pt x="73486" y="17122"/>
                    <a:pt x="69485" y="18455"/>
                    <a:pt x="65485" y="19777"/>
                  </a:cubicBezTo>
                  <a:cubicBezTo>
                    <a:pt x="58377" y="22134"/>
                    <a:pt x="51245" y="24444"/>
                    <a:pt x="44113" y="26766"/>
                  </a:cubicBezTo>
                  <a:cubicBezTo>
                    <a:pt x="43399" y="27004"/>
                    <a:pt x="42684" y="27242"/>
                    <a:pt x="41982" y="27456"/>
                  </a:cubicBezTo>
                  <a:close/>
                  <a:moveTo>
                    <a:pt x="41946" y="30754"/>
                  </a:moveTo>
                  <a:cubicBezTo>
                    <a:pt x="42029" y="30719"/>
                    <a:pt x="42101" y="30707"/>
                    <a:pt x="42160" y="30671"/>
                  </a:cubicBezTo>
                  <a:cubicBezTo>
                    <a:pt x="44542" y="29814"/>
                    <a:pt x="46947" y="28968"/>
                    <a:pt x="49328" y="28075"/>
                  </a:cubicBezTo>
                  <a:cubicBezTo>
                    <a:pt x="53614" y="26468"/>
                    <a:pt x="57912" y="24873"/>
                    <a:pt x="62163" y="23194"/>
                  </a:cubicBezTo>
                  <a:cubicBezTo>
                    <a:pt x="66711" y="21384"/>
                    <a:pt x="71295" y="19693"/>
                    <a:pt x="75950" y="18229"/>
                  </a:cubicBezTo>
                  <a:cubicBezTo>
                    <a:pt x="80022" y="16955"/>
                    <a:pt x="84118" y="15681"/>
                    <a:pt x="88214" y="14419"/>
                  </a:cubicBezTo>
                  <a:cubicBezTo>
                    <a:pt x="88404" y="14359"/>
                    <a:pt x="88499" y="14288"/>
                    <a:pt x="88357" y="14074"/>
                  </a:cubicBezTo>
                  <a:cubicBezTo>
                    <a:pt x="88285" y="14074"/>
                    <a:pt x="88214" y="14074"/>
                    <a:pt x="88154" y="14098"/>
                  </a:cubicBezTo>
                  <a:cubicBezTo>
                    <a:pt x="86975" y="14371"/>
                    <a:pt x="85797" y="14621"/>
                    <a:pt x="84642" y="14991"/>
                  </a:cubicBezTo>
                  <a:cubicBezTo>
                    <a:pt x="83237" y="15419"/>
                    <a:pt x="81903" y="15979"/>
                    <a:pt x="80498" y="16443"/>
                  </a:cubicBezTo>
                  <a:cubicBezTo>
                    <a:pt x="78379" y="17157"/>
                    <a:pt x="76200" y="17765"/>
                    <a:pt x="74069" y="18515"/>
                  </a:cubicBezTo>
                  <a:cubicBezTo>
                    <a:pt x="70128" y="19896"/>
                    <a:pt x="66211" y="21325"/>
                    <a:pt x="62282" y="22777"/>
                  </a:cubicBezTo>
                  <a:cubicBezTo>
                    <a:pt x="58817" y="24051"/>
                    <a:pt x="55400" y="25408"/>
                    <a:pt x="51923" y="26659"/>
                  </a:cubicBezTo>
                  <a:cubicBezTo>
                    <a:pt x="48780" y="27778"/>
                    <a:pt x="45613" y="28790"/>
                    <a:pt x="42458" y="29861"/>
                  </a:cubicBezTo>
                  <a:cubicBezTo>
                    <a:pt x="41886" y="30052"/>
                    <a:pt x="41886" y="30064"/>
                    <a:pt x="41946" y="30754"/>
                  </a:cubicBezTo>
                  <a:close/>
                  <a:moveTo>
                    <a:pt x="88118" y="11311"/>
                  </a:moveTo>
                  <a:cubicBezTo>
                    <a:pt x="87987" y="11359"/>
                    <a:pt x="87916" y="11383"/>
                    <a:pt x="87845" y="11419"/>
                  </a:cubicBezTo>
                  <a:cubicBezTo>
                    <a:pt x="84713" y="12550"/>
                    <a:pt x="81618" y="13705"/>
                    <a:pt x="78474" y="14812"/>
                  </a:cubicBezTo>
                  <a:cubicBezTo>
                    <a:pt x="74569" y="16181"/>
                    <a:pt x="70640" y="17538"/>
                    <a:pt x="66687" y="18824"/>
                  </a:cubicBezTo>
                  <a:cubicBezTo>
                    <a:pt x="62401" y="20229"/>
                    <a:pt x="58079" y="21527"/>
                    <a:pt x="53793" y="22908"/>
                  </a:cubicBezTo>
                  <a:cubicBezTo>
                    <a:pt x="49947" y="24146"/>
                    <a:pt x="46125" y="25456"/>
                    <a:pt x="42291" y="26718"/>
                  </a:cubicBezTo>
                  <a:cubicBezTo>
                    <a:pt x="41994" y="26825"/>
                    <a:pt x="41982" y="26980"/>
                    <a:pt x="42041" y="27254"/>
                  </a:cubicBezTo>
                  <a:cubicBezTo>
                    <a:pt x="43160" y="26885"/>
                    <a:pt x="44256" y="26504"/>
                    <a:pt x="45363" y="26147"/>
                  </a:cubicBezTo>
                  <a:cubicBezTo>
                    <a:pt x="52233" y="23920"/>
                    <a:pt x="59115" y="21706"/>
                    <a:pt x="65973" y="19443"/>
                  </a:cubicBezTo>
                  <a:cubicBezTo>
                    <a:pt x="69795" y="18169"/>
                    <a:pt x="73629" y="16907"/>
                    <a:pt x="77391" y="15491"/>
                  </a:cubicBezTo>
                  <a:cubicBezTo>
                    <a:pt x="80213" y="14443"/>
                    <a:pt x="83034" y="13383"/>
                    <a:pt x="85904" y="12443"/>
                  </a:cubicBezTo>
                  <a:cubicBezTo>
                    <a:pt x="86642" y="12204"/>
                    <a:pt x="87404" y="12014"/>
                    <a:pt x="88190" y="11788"/>
                  </a:cubicBezTo>
                  <a:cubicBezTo>
                    <a:pt x="88154" y="11621"/>
                    <a:pt x="88142" y="11490"/>
                    <a:pt x="88118" y="11311"/>
                  </a:cubicBezTo>
                  <a:close/>
                  <a:moveTo>
                    <a:pt x="84404" y="39410"/>
                  </a:moveTo>
                  <a:cubicBezTo>
                    <a:pt x="84368" y="39386"/>
                    <a:pt x="84344" y="39351"/>
                    <a:pt x="84332" y="39327"/>
                  </a:cubicBezTo>
                  <a:cubicBezTo>
                    <a:pt x="71569" y="41363"/>
                    <a:pt x="58758" y="43101"/>
                    <a:pt x="46077" y="45601"/>
                  </a:cubicBezTo>
                  <a:cubicBezTo>
                    <a:pt x="46197" y="45601"/>
                    <a:pt x="46304" y="45590"/>
                    <a:pt x="46423" y="45566"/>
                  </a:cubicBezTo>
                  <a:cubicBezTo>
                    <a:pt x="47518" y="45423"/>
                    <a:pt x="48625" y="45256"/>
                    <a:pt x="49721" y="45113"/>
                  </a:cubicBezTo>
                  <a:cubicBezTo>
                    <a:pt x="52197" y="44792"/>
                    <a:pt x="54650" y="44518"/>
                    <a:pt x="57126" y="44161"/>
                  </a:cubicBezTo>
                  <a:cubicBezTo>
                    <a:pt x="59115" y="43875"/>
                    <a:pt x="61115" y="43482"/>
                    <a:pt x="63091" y="43161"/>
                  </a:cubicBezTo>
                  <a:cubicBezTo>
                    <a:pt x="66806" y="42530"/>
                    <a:pt x="70533" y="41934"/>
                    <a:pt x="74248" y="41303"/>
                  </a:cubicBezTo>
                  <a:cubicBezTo>
                    <a:pt x="76331" y="40946"/>
                    <a:pt x="78403" y="40553"/>
                    <a:pt x="80487" y="40196"/>
                  </a:cubicBezTo>
                  <a:cubicBezTo>
                    <a:pt x="81689" y="39994"/>
                    <a:pt x="82915" y="39791"/>
                    <a:pt x="84130" y="39589"/>
                  </a:cubicBezTo>
                  <a:cubicBezTo>
                    <a:pt x="84225" y="39577"/>
                    <a:pt x="84308" y="39470"/>
                    <a:pt x="84404" y="39410"/>
                  </a:cubicBezTo>
                  <a:close/>
                  <a:moveTo>
                    <a:pt x="43696" y="60627"/>
                  </a:moveTo>
                  <a:cubicBezTo>
                    <a:pt x="43827" y="60556"/>
                    <a:pt x="43934" y="60520"/>
                    <a:pt x="44030" y="60448"/>
                  </a:cubicBezTo>
                  <a:cubicBezTo>
                    <a:pt x="46768" y="58817"/>
                    <a:pt x="49506" y="57174"/>
                    <a:pt x="52257" y="55555"/>
                  </a:cubicBezTo>
                  <a:cubicBezTo>
                    <a:pt x="54162" y="54436"/>
                    <a:pt x="56091" y="53340"/>
                    <a:pt x="58031" y="52281"/>
                  </a:cubicBezTo>
                  <a:cubicBezTo>
                    <a:pt x="60615" y="50852"/>
                    <a:pt x="63234" y="49471"/>
                    <a:pt x="65842" y="48078"/>
                  </a:cubicBezTo>
                  <a:cubicBezTo>
                    <a:pt x="65949" y="48018"/>
                    <a:pt x="66044" y="47935"/>
                    <a:pt x="66139" y="47876"/>
                  </a:cubicBezTo>
                  <a:cubicBezTo>
                    <a:pt x="65639" y="47876"/>
                    <a:pt x="65151" y="47923"/>
                    <a:pt x="64687" y="47995"/>
                  </a:cubicBezTo>
                  <a:cubicBezTo>
                    <a:pt x="64175" y="48090"/>
                    <a:pt x="63615" y="48102"/>
                    <a:pt x="63163" y="48340"/>
                  </a:cubicBezTo>
                  <a:cubicBezTo>
                    <a:pt x="61210" y="49400"/>
                    <a:pt x="59305" y="50507"/>
                    <a:pt x="57388" y="51626"/>
                  </a:cubicBezTo>
                  <a:cubicBezTo>
                    <a:pt x="54281" y="53436"/>
                    <a:pt x="51185" y="55234"/>
                    <a:pt x="48090" y="57031"/>
                  </a:cubicBezTo>
                  <a:cubicBezTo>
                    <a:pt x="46744" y="57817"/>
                    <a:pt x="45399" y="58591"/>
                    <a:pt x="44053" y="59377"/>
                  </a:cubicBezTo>
                  <a:cubicBezTo>
                    <a:pt x="43922" y="59460"/>
                    <a:pt x="43815" y="59603"/>
                    <a:pt x="43696" y="59722"/>
                  </a:cubicBezTo>
                  <a:cubicBezTo>
                    <a:pt x="43732" y="59758"/>
                    <a:pt x="43744" y="59782"/>
                    <a:pt x="43768" y="59817"/>
                  </a:cubicBezTo>
                  <a:cubicBezTo>
                    <a:pt x="43851" y="59782"/>
                    <a:pt x="43911" y="59758"/>
                    <a:pt x="43982" y="59710"/>
                  </a:cubicBezTo>
                  <a:cubicBezTo>
                    <a:pt x="46399" y="58329"/>
                    <a:pt x="48875" y="56984"/>
                    <a:pt x="51257" y="55531"/>
                  </a:cubicBezTo>
                  <a:cubicBezTo>
                    <a:pt x="55162" y="53150"/>
                    <a:pt x="59115" y="50852"/>
                    <a:pt x="63199" y="48768"/>
                  </a:cubicBezTo>
                  <a:cubicBezTo>
                    <a:pt x="63615" y="48542"/>
                    <a:pt x="64044" y="48352"/>
                    <a:pt x="64473" y="48149"/>
                  </a:cubicBezTo>
                  <a:cubicBezTo>
                    <a:pt x="64532" y="48114"/>
                    <a:pt x="64604" y="48161"/>
                    <a:pt x="64687" y="48161"/>
                  </a:cubicBezTo>
                  <a:cubicBezTo>
                    <a:pt x="64651" y="48233"/>
                    <a:pt x="64639" y="48328"/>
                    <a:pt x="64592" y="48387"/>
                  </a:cubicBezTo>
                  <a:cubicBezTo>
                    <a:pt x="64544" y="48423"/>
                    <a:pt x="64473" y="48447"/>
                    <a:pt x="64413" y="48471"/>
                  </a:cubicBezTo>
                  <a:cubicBezTo>
                    <a:pt x="61484" y="50066"/>
                    <a:pt x="58519" y="51566"/>
                    <a:pt x="55650" y="53245"/>
                  </a:cubicBezTo>
                  <a:cubicBezTo>
                    <a:pt x="51745" y="55531"/>
                    <a:pt x="47923" y="57936"/>
                    <a:pt x="43946" y="60067"/>
                  </a:cubicBezTo>
                  <a:cubicBezTo>
                    <a:pt x="43744" y="60198"/>
                    <a:pt x="43649" y="60353"/>
                    <a:pt x="43696" y="60627"/>
                  </a:cubicBezTo>
                  <a:close/>
                  <a:moveTo>
                    <a:pt x="6049" y="14288"/>
                  </a:moveTo>
                  <a:cubicBezTo>
                    <a:pt x="6049" y="14336"/>
                    <a:pt x="6025" y="14395"/>
                    <a:pt x="6025" y="14443"/>
                  </a:cubicBezTo>
                  <a:cubicBezTo>
                    <a:pt x="11847" y="16907"/>
                    <a:pt x="17812" y="18979"/>
                    <a:pt x="23694" y="21289"/>
                  </a:cubicBezTo>
                  <a:cubicBezTo>
                    <a:pt x="29587" y="23587"/>
                    <a:pt x="35588" y="25551"/>
                    <a:pt x="41529" y="27861"/>
                  </a:cubicBezTo>
                  <a:lnTo>
                    <a:pt x="41529" y="27123"/>
                  </a:lnTo>
                  <a:cubicBezTo>
                    <a:pt x="41065" y="27028"/>
                    <a:pt x="40612" y="26968"/>
                    <a:pt x="40184" y="26861"/>
                  </a:cubicBezTo>
                  <a:cubicBezTo>
                    <a:pt x="38350" y="26385"/>
                    <a:pt x="36612" y="25647"/>
                    <a:pt x="34838" y="24980"/>
                  </a:cubicBezTo>
                  <a:cubicBezTo>
                    <a:pt x="29992" y="23134"/>
                    <a:pt x="25122" y="21372"/>
                    <a:pt x="20253" y="19586"/>
                  </a:cubicBezTo>
                  <a:cubicBezTo>
                    <a:pt x="16848" y="18336"/>
                    <a:pt x="13431" y="17146"/>
                    <a:pt x="10013" y="15883"/>
                  </a:cubicBezTo>
                  <a:cubicBezTo>
                    <a:pt x="8799" y="15431"/>
                    <a:pt x="7632" y="14860"/>
                    <a:pt x="6430" y="14348"/>
                  </a:cubicBezTo>
                  <a:cubicBezTo>
                    <a:pt x="6322" y="14300"/>
                    <a:pt x="6180" y="14300"/>
                    <a:pt x="6049" y="14288"/>
                  </a:cubicBezTo>
                  <a:close/>
                  <a:moveTo>
                    <a:pt x="5549" y="17777"/>
                  </a:moveTo>
                  <a:cubicBezTo>
                    <a:pt x="5525" y="18324"/>
                    <a:pt x="5608" y="18491"/>
                    <a:pt x="5941" y="18610"/>
                  </a:cubicBezTo>
                  <a:cubicBezTo>
                    <a:pt x="9097" y="19717"/>
                    <a:pt x="12252" y="20813"/>
                    <a:pt x="15371" y="21968"/>
                  </a:cubicBezTo>
                  <a:cubicBezTo>
                    <a:pt x="19455" y="23468"/>
                    <a:pt x="23503" y="25051"/>
                    <a:pt x="27575" y="26599"/>
                  </a:cubicBezTo>
                  <a:cubicBezTo>
                    <a:pt x="31266" y="27992"/>
                    <a:pt x="34957" y="29361"/>
                    <a:pt x="38648" y="30766"/>
                  </a:cubicBezTo>
                  <a:cubicBezTo>
                    <a:pt x="39541" y="31088"/>
                    <a:pt x="40422" y="31469"/>
                    <a:pt x="41410" y="31850"/>
                  </a:cubicBezTo>
                  <a:cubicBezTo>
                    <a:pt x="41351" y="31624"/>
                    <a:pt x="41363" y="31409"/>
                    <a:pt x="41267" y="31362"/>
                  </a:cubicBezTo>
                  <a:cubicBezTo>
                    <a:pt x="41005" y="31195"/>
                    <a:pt x="40696" y="31088"/>
                    <a:pt x="40398" y="30969"/>
                  </a:cubicBezTo>
                  <a:cubicBezTo>
                    <a:pt x="39708" y="30719"/>
                    <a:pt x="39005" y="30492"/>
                    <a:pt x="38326" y="30242"/>
                  </a:cubicBezTo>
                  <a:cubicBezTo>
                    <a:pt x="34707" y="28873"/>
                    <a:pt x="31076" y="27492"/>
                    <a:pt x="27456" y="26123"/>
                  </a:cubicBezTo>
                  <a:cubicBezTo>
                    <a:pt x="24087" y="24861"/>
                    <a:pt x="20705" y="23623"/>
                    <a:pt x="17324" y="22325"/>
                  </a:cubicBezTo>
                  <a:cubicBezTo>
                    <a:pt x="13502" y="20872"/>
                    <a:pt x="9692" y="19360"/>
                    <a:pt x="5882" y="17896"/>
                  </a:cubicBezTo>
                  <a:cubicBezTo>
                    <a:pt x="5775" y="17836"/>
                    <a:pt x="5668" y="17800"/>
                    <a:pt x="5549" y="17777"/>
                  </a:cubicBezTo>
                  <a:close/>
                  <a:moveTo>
                    <a:pt x="8251" y="45709"/>
                  </a:moveTo>
                  <a:lnTo>
                    <a:pt x="8156" y="45613"/>
                  </a:lnTo>
                  <a:cubicBezTo>
                    <a:pt x="8085" y="45673"/>
                    <a:pt x="7977" y="45732"/>
                    <a:pt x="7954" y="45804"/>
                  </a:cubicBezTo>
                  <a:cubicBezTo>
                    <a:pt x="7668" y="46482"/>
                    <a:pt x="7394" y="47161"/>
                    <a:pt x="7120" y="47828"/>
                  </a:cubicBezTo>
                  <a:cubicBezTo>
                    <a:pt x="7073" y="47923"/>
                    <a:pt x="7013" y="48018"/>
                    <a:pt x="6965" y="48102"/>
                  </a:cubicBezTo>
                  <a:cubicBezTo>
                    <a:pt x="6918" y="48090"/>
                    <a:pt x="6894" y="48066"/>
                    <a:pt x="6846" y="48042"/>
                  </a:cubicBezTo>
                  <a:cubicBezTo>
                    <a:pt x="7168" y="47209"/>
                    <a:pt x="7513" y="46375"/>
                    <a:pt x="7846" y="45542"/>
                  </a:cubicBezTo>
                  <a:cubicBezTo>
                    <a:pt x="7799" y="45506"/>
                    <a:pt x="7763" y="45494"/>
                    <a:pt x="7727" y="45470"/>
                  </a:cubicBezTo>
                  <a:cubicBezTo>
                    <a:pt x="7668" y="45554"/>
                    <a:pt x="7573" y="45637"/>
                    <a:pt x="7549" y="45720"/>
                  </a:cubicBezTo>
                  <a:cubicBezTo>
                    <a:pt x="7287" y="46411"/>
                    <a:pt x="7073" y="47102"/>
                    <a:pt x="6823" y="47792"/>
                  </a:cubicBezTo>
                  <a:cubicBezTo>
                    <a:pt x="6787" y="47899"/>
                    <a:pt x="6715" y="47983"/>
                    <a:pt x="6668" y="48090"/>
                  </a:cubicBezTo>
                  <a:cubicBezTo>
                    <a:pt x="6620" y="48078"/>
                    <a:pt x="6573" y="48054"/>
                    <a:pt x="6537" y="48030"/>
                  </a:cubicBezTo>
                  <a:cubicBezTo>
                    <a:pt x="6834" y="47149"/>
                    <a:pt x="7144" y="46292"/>
                    <a:pt x="7454" y="45375"/>
                  </a:cubicBezTo>
                  <a:cubicBezTo>
                    <a:pt x="7287" y="45339"/>
                    <a:pt x="7156" y="45292"/>
                    <a:pt x="6989" y="45244"/>
                  </a:cubicBezTo>
                  <a:cubicBezTo>
                    <a:pt x="6751" y="46030"/>
                    <a:pt x="6537" y="46768"/>
                    <a:pt x="6322" y="47506"/>
                  </a:cubicBezTo>
                  <a:cubicBezTo>
                    <a:pt x="6275" y="47495"/>
                    <a:pt x="6227" y="47483"/>
                    <a:pt x="6180" y="47459"/>
                  </a:cubicBezTo>
                  <a:cubicBezTo>
                    <a:pt x="6394" y="46709"/>
                    <a:pt x="6608" y="45959"/>
                    <a:pt x="6834" y="45185"/>
                  </a:cubicBezTo>
                  <a:cubicBezTo>
                    <a:pt x="6715" y="45161"/>
                    <a:pt x="6620" y="45125"/>
                    <a:pt x="6537" y="45101"/>
                  </a:cubicBezTo>
                  <a:cubicBezTo>
                    <a:pt x="6501" y="45125"/>
                    <a:pt x="6489" y="45161"/>
                    <a:pt x="6489" y="45173"/>
                  </a:cubicBezTo>
                  <a:cubicBezTo>
                    <a:pt x="5656" y="47625"/>
                    <a:pt x="5358" y="50138"/>
                    <a:pt x="5596" y="52721"/>
                  </a:cubicBezTo>
                  <a:cubicBezTo>
                    <a:pt x="5620" y="53031"/>
                    <a:pt x="5727" y="53340"/>
                    <a:pt x="5799" y="53650"/>
                  </a:cubicBezTo>
                  <a:cubicBezTo>
                    <a:pt x="5822" y="53650"/>
                    <a:pt x="5846" y="53638"/>
                    <a:pt x="5858" y="53638"/>
                  </a:cubicBezTo>
                  <a:lnTo>
                    <a:pt x="5858" y="51150"/>
                  </a:lnTo>
                  <a:cubicBezTo>
                    <a:pt x="5941" y="51257"/>
                    <a:pt x="5977" y="51376"/>
                    <a:pt x="5977" y="51483"/>
                  </a:cubicBezTo>
                  <a:cubicBezTo>
                    <a:pt x="6013" y="52043"/>
                    <a:pt x="6037" y="52614"/>
                    <a:pt x="6061" y="53198"/>
                  </a:cubicBezTo>
                  <a:cubicBezTo>
                    <a:pt x="6072" y="53769"/>
                    <a:pt x="6072" y="53769"/>
                    <a:pt x="6680" y="53888"/>
                  </a:cubicBezTo>
                  <a:cubicBezTo>
                    <a:pt x="6620" y="53221"/>
                    <a:pt x="6573" y="52567"/>
                    <a:pt x="6513" y="51900"/>
                  </a:cubicBezTo>
                  <a:cubicBezTo>
                    <a:pt x="6549" y="51900"/>
                    <a:pt x="6573" y="51888"/>
                    <a:pt x="6608" y="51888"/>
                  </a:cubicBezTo>
                  <a:cubicBezTo>
                    <a:pt x="6620" y="51959"/>
                    <a:pt x="6668" y="52043"/>
                    <a:pt x="6668" y="52126"/>
                  </a:cubicBezTo>
                  <a:cubicBezTo>
                    <a:pt x="6727" y="52662"/>
                    <a:pt x="6775" y="53174"/>
                    <a:pt x="6811" y="53710"/>
                  </a:cubicBezTo>
                  <a:cubicBezTo>
                    <a:pt x="6834" y="53936"/>
                    <a:pt x="6906" y="54031"/>
                    <a:pt x="7144" y="53995"/>
                  </a:cubicBezTo>
                  <a:cubicBezTo>
                    <a:pt x="7156" y="52602"/>
                    <a:pt x="7096" y="51185"/>
                    <a:pt x="7465" y="49816"/>
                  </a:cubicBezTo>
                  <a:cubicBezTo>
                    <a:pt x="7846" y="48459"/>
                    <a:pt x="8287" y="47137"/>
                    <a:pt x="8692" y="45792"/>
                  </a:cubicBezTo>
                  <a:cubicBezTo>
                    <a:pt x="8513" y="45673"/>
                    <a:pt x="8418" y="45756"/>
                    <a:pt x="8347" y="45947"/>
                  </a:cubicBezTo>
                  <a:cubicBezTo>
                    <a:pt x="8097" y="46613"/>
                    <a:pt x="7846" y="47280"/>
                    <a:pt x="7573" y="47959"/>
                  </a:cubicBezTo>
                  <a:cubicBezTo>
                    <a:pt x="7525" y="48054"/>
                    <a:pt x="7465" y="48161"/>
                    <a:pt x="7406" y="48257"/>
                  </a:cubicBezTo>
                  <a:cubicBezTo>
                    <a:pt x="7370" y="48233"/>
                    <a:pt x="7323" y="48209"/>
                    <a:pt x="7263" y="48197"/>
                  </a:cubicBezTo>
                  <a:cubicBezTo>
                    <a:pt x="7549" y="47387"/>
                    <a:pt x="7930" y="46554"/>
                    <a:pt x="8251" y="45709"/>
                  </a:cubicBezTo>
                  <a:close/>
                  <a:moveTo>
                    <a:pt x="39720" y="54353"/>
                  </a:moveTo>
                  <a:cubicBezTo>
                    <a:pt x="39327" y="54269"/>
                    <a:pt x="38981" y="54186"/>
                    <a:pt x="38636" y="54091"/>
                  </a:cubicBezTo>
                  <a:cubicBezTo>
                    <a:pt x="38172" y="53948"/>
                    <a:pt x="38148" y="53924"/>
                    <a:pt x="37934" y="54341"/>
                  </a:cubicBezTo>
                  <a:cubicBezTo>
                    <a:pt x="37374" y="55519"/>
                    <a:pt x="36791" y="56686"/>
                    <a:pt x="36302" y="57901"/>
                  </a:cubicBezTo>
                  <a:cubicBezTo>
                    <a:pt x="35993" y="58651"/>
                    <a:pt x="35826" y="59460"/>
                    <a:pt x="35600" y="60246"/>
                  </a:cubicBezTo>
                  <a:cubicBezTo>
                    <a:pt x="35636" y="60258"/>
                    <a:pt x="35648" y="60258"/>
                    <a:pt x="35671" y="60282"/>
                  </a:cubicBezTo>
                  <a:cubicBezTo>
                    <a:pt x="35731" y="60127"/>
                    <a:pt x="35790" y="59960"/>
                    <a:pt x="35850" y="59817"/>
                  </a:cubicBezTo>
                  <a:cubicBezTo>
                    <a:pt x="35886" y="59829"/>
                    <a:pt x="35910" y="59829"/>
                    <a:pt x="35945" y="59841"/>
                  </a:cubicBezTo>
                  <a:cubicBezTo>
                    <a:pt x="35898" y="60056"/>
                    <a:pt x="35838" y="60282"/>
                    <a:pt x="35790" y="60484"/>
                  </a:cubicBezTo>
                  <a:cubicBezTo>
                    <a:pt x="35719" y="60829"/>
                    <a:pt x="35707" y="61210"/>
                    <a:pt x="35540" y="61532"/>
                  </a:cubicBezTo>
                  <a:cubicBezTo>
                    <a:pt x="35302" y="61984"/>
                    <a:pt x="35481" y="62425"/>
                    <a:pt x="35481" y="62865"/>
                  </a:cubicBezTo>
                  <a:cubicBezTo>
                    <a:pt x="35481" y="62901"/>
                    <a:pt x="35552" y="62961"/>
                    <a:pt x="35600" y="62973"/>
                  </a:cubicBezTo>
                  <a:cubicBezTo>
                    <a:pt x="36112" y="63163"/>
                    <a:pt x="36612" y="63354"/>
                    <a:pt x="37160" y="63568"/>
                  </a:cubicBezTo>
                  <a:cubicBezTo>
                    <a:pt x="36945" y="61901"/>
                    <a:pt x="37160" y="60318"/>
                    <a:pt x="37624" y="58746"/>
                  </a:cubicBezTo>
                  <a:cubicBezTo>
                    <a:pt x="38088" y="57198"/>
                    <a:pt x="38696" y="55722"/>
                    <a:pt x="39720" y="54353"/>
                  </a:cubicBezTo>
                  <a:close/>
                  <a:moveTo>
                    <a:pt x="43756" y="63056"/>
                  </a:moveTo>
                  <a:lnTo>
                    <a:pt x="43970" y="62961"/>
                  </a:lnTo>
                  <a:cubicBezTo>
                    <a:pt x="45732" y="61925"/>
                    <a:pt x="47494" y="60889"/>
                    <a:pt x="49280" y="59901"/>
                  </a:cubicBezTo>
                  <a:cubicBezTo>
                    <a:pt x="53197" y="57746"/>
                    <a:pt x="57138" y="55615"/>
                    <a:pt x="61067" y="53471"/>
                  </a:cubicBezTo>
                  <a:cubicBezTo>
                    <a:pt x="64163" y="51793"/>
                    <a:pt x="67247" y="50078"/>
                    <a:pt x="70342" y="48387"/>
                  </a:cubicBezTo>
                  <a:cubicBezTo>
                    <a:pt x="71128" y="47947"/>
                    <a:pt x="71890" y="47506"/>
                    <a:pt x="72664" y="47054"/>
                  </a:cubicBezTo>
                  <a:cubicBezTo>
                    <a:pt x="72700" y="47030"/>
                    <a:pt x="72736" y="46994"/>
                    <a:pt x="72759" y="46959"/>
                  </a:cubicBezTo>
                  <a:cubicBezTo>
                    <a:pt x="72497" y="46959"/>
                    <a:pt x="72224" y="46983"/>
                    <a:pt x="72021" y="47090"/>
                  </a:cubicBezTo>
                  <a:cubicBezTo>
                    <a:pt x="67818" y="49352"/>
                    <a:pt x="63639" y="51638"/>
                    <a:pt x="59448" y="53900"/>
                  </a:cubicBezTo>
                  <a:cubicBezTo>
                    <a:pt x="54352" y="56638"/>
                    <a:pt x="49268" y="59377"/>
                    <a:pt x="44184" y="62115"/>
                  </a:cubicBezTo>
                  <a:cubicBezTo>
                    <a:pt x="43613" y="62437"/>
                    <a:pt x="43672" y="62258"/>
                    <a:pt x="43756" y="63056"/>
                  </a:cubicBezTo>
                  <a:close/>
                  <a:moveTo>
                    <a:pt x="5691" y="14931"/>
                  </a:moveTo>
                  <a:cubicBezTo>
                    <a:pt x="6132" y="15121"/>
                    <a:pt x="6549" y="15300"/>
                    <a:pt x="6965" y="15467"/>
                  </a:cubicBezTo>
                  <a:lnTo>
                    <a:pt x="15490" y="18860"/>
                  </a:lnTo>
                  <a:cubicBezTo>
                    <a:pt x="18848" y="20182"/>
                    <a:pt x="22170" y="21503"/>
                    <a:pt x="25539" y="22789"/>
                  </a:cubicBezTo>
                  <a:cubicBezTo>
                    <a:pt x="30123" y="24539"/>
                    <a:pt x="34874" y="25813"/>
                    <a:pt x="39446" y="27599"/>
                  </a:cubicBezTo>
                  <a:cubicBezTo>
                    <a:pt x="40112" y="27861"/>
                    <a:pt x="40791" y="28135"/>
                    <a:pt x="41494" y="28397"/>
                  </a:cubicBezTo>
                  <a:cubicBezTo>
                    <a:pt x="41541" y="28171"/>
                    <a:pt x="41565" y="28016"/>
                    <a:pt x="41303" y="27921"/>
                  </a:cubicBezTo>
                  <a:cubicBezTo>
                    <a:pt x="39481" y="27254"/>
                    <a:pt x="37684" y="26551"/>
                    <a:pt x="35850" y="25909"/>
                  </a:cubicBezTo>
                  <a:cubicBezTo>
                    <a:pt x="34195" y="25349"/>
                    <a:pt x="32492" y="24920"/>
                    <a:pt x="30849" y="24325"/>
                  </a:cubicBezTo>
                  <a:cubicBezTo>
                    <a:pt x="27647" y="23146"/>
                    <a:pt x="24480" y="21896"/>
                    <a:pt x="21301" y="20670"/>
                  </a:cubicBezTo>
                  <a:cubicBezTo>
                    <a:pt x="16836" y="18967"/>
                    <a:pt x="12347" y="17253"/>
                    <a:pt x="7882" y="15526"/>
                  </a:cubicBezTo>
                  <a:cubicBezTo>
                    <a:pt x="7204" y="15252"/>
                    <a:pt x="6537" y="14943"/>
                    <a:pt x="5834" y="14645"/>
                  </a:cubicBezTo>
                  <a:cubicBezTo>
                    <a:pt x="5775" y="14752"/>
                    <a:pt x="5727" y="14836"/>
                    <a:pt x="5691" y="14931"/>
                  </a:cubicBezTo>
                  <a:close/>
                  <a:moveTo>
                    <a:pt x="19765" y="51233"/>
                  </a:moveTo>
                  <a:cubicBezTo>
                    <a:pt x="19753" y="51174"/>
                    <a:pt x="19753" y="51114"/>
                    <a:pt x="19741" y="51054"/>
                  </a:cubicBezTo>
                  <a:cubicBezTo>
                    <a:pt x="19955" y="50995"/>
                    <a:pt x="20169" y="50935"/>
                    <a:pt x="20384" y="50900"/>
                  </a:cubicBezTo>
                  <a:cubicBezTo>
                    <a:pt x="22265" y="50590"/>
                    <a:pt x="24158" y="50304"/>
                    <a:pt x="26015" y="49947"/>
                  </a:cubicBezTo>
                  <a:cubicBezTo>
                    <a:pt x="30611" y="49066"/>
                    <a:pt x="35231" y="48161"/>
                    <a:pt x="39827" y="47268"/>
                  </a:cubicBezTo>
                  <a:cubicBezTo>
                    <a:pt x="44637" y="46328"/>
                    <a:pt x="49483" y="45637"/>
                    <a:pt x="54340" y="44958"/>
                  </a:cubicBezTo>
                  <a:cubicBezTo>
                    <a:pt x="55233" y="44839"/>
                    <a:pt x="56126" y="44685"/>
                    <a:pt x="57019" y="44530"/>
                  </a:cubicBezTo>
                  <a:cubicBezTo>
                    <a:pt x="56865" y="44470"/>
                    <a:pt x="56734" y="44482"/>
                    <a:pt x="56603" y="44506"/>
                  </a:cubicBezTo>
                  <a:cubicBezTo>
                    <a:pt x="55305" y="44685"/>
                    <a:pt x="53995" y="44851"/>
                    <a:pt x="52697" y="45018"/>
                  </a:cubicBezTo>
                  <a:cubicBezTo>
                    <a:pt x="50471" y="45304"/>
                    <a:pt x="48221" y="45506"/>
                    <a:pt x="46006" y="45899"/>
                  </a:cubicBezTo>
                  <a:cubicBezTo>
                    <a:pt x="41922" y="46590"/>
                    <a:pt x="37874" y="47387"/>
                    <a:pt x="33814" y="48126"/>
                  </a:cubicBezTo>
                  <a:cubicBezTo>
                    <a:pt x="31671" y="48518"/>
                    <a:pt x="29516" y="48911"/>
                    <a:pt x="27349" y="49221"/>
                  </a:cubicBezTo>
                  <a:cubicBezTo>
                    <a:pt x="24825" y="49578"/>
                    <a:pt x="22313" y="50007"/>
                    <a:pt x="19824" y="50590"/>
                  </a:cubicBezTo>
                  <a:cubicBezTo>
                    <a:pt x="19729" y="50602"/>
                    <a:pt x="19598" y="50697"/>
                    <a:pt x="19586" y="50769"/>
                  </a:cubicBezTo>
                  <a:cubicBezTo>
                    <a:pt x="19491" y="51019"/>
                    <a:pt x="19467" y="51293"/>
                    <a:pt x="19396" y="51626"/>
                  </a:cubicBezTo>
                  <a:cubicBezTo>
                    <a:pt x="21420" y="51209"/>
                    <a:pt x="23384" y="50804"/>
                    <a:pt x="25325" y="50423"/>
                  </a:cubicBezTo>
                  <a:cubicBezTo>
                    <a:pt x="24396" y="50483"/>
                    <a:pt x="23456" y="50614"/>
                    <a:pt x="22527" y="50769"/>
                  </a:cubicBezTo>
                  <a:cubicBezTo>
                    <a:pt x="21598" y="50900"/>
                    <a:pt x="20670" y="51066"/>
                    <a:pt x="19765" y="51233"/>
                  </a:cubicBezTo>
                  <a:close/>
                  <a:moveTo>
                    <a:pt x="78046" y="17896"/>
                  </a:moveTo>
                  <a:cubicBezTo>
                    <a:pt x="78046" y="17872"/>
                    <a:pt x="78034" y="17848"/>
                    <a:pt x="78034" y="17836"/>
                  </a:cubicBezTo>
                  <a:cubicBezTo>
                    <a:pt x="77903" y="17860"/>
                    <a:pt x="77748" y="17908"/>
                    <a:pt x="77617" y="17931"/>
                  </a:cubicBezTo>
                  <a:cubicBezTo>
                    <a:pt x="73581" y="19158"/>
                    <a:pt x="69604" y="20551"/>
                    <a:pt x="65675" y="22063"/>
                  </a:cubicBezTo>
                  <a:cubicBezTo>
                    <a:pt x="61008" y="23849"/>
                    <a:pt x="56317" y="25659"/>
                    <a:pt x="51650" y="27433"/>
                  </a:cubicBezTo>
                  <a:cubicBezTo>
                    <a:pt x="48471" y="28623"/>
                    <a:pt x="45292" y="29778"/>
                    <a:pt x="42125" y="30945"/>
                  </a:cubicBezTo>
                  <a:cubicBezTo>
                    <a:pt x="41851" y="31028"/>
                    <a:pt x="41886" y="31207"/>
                    <a:pt x="41898" y="31409"/>
                  </a:cubicBezTo>
                  <a:lnTo>
                    <a:pt x="45339" y="30064"/>
                  </a:lnTo>
                  <a:cubicBezTo>
                    <a:pt x="48018" y="29028"/>
                    <a:pt x="50649" y="27909"/>
                    <a:pt x="53352" y="26980"/>
                  </a:cubicBezTo>
                  <a:cubicBezTo>
                    <a:pt x="57305" y="25635"/>
                    <a:pt x="61258" y="24361"/>
                    <a:pt x="65139" y="22849"/>
                  </a:cubicBezTo>
                  <a:cubicBezTo>
                    <a:pt x="69092" y="21313"/>
                    <a:pt x="73045" y="19801"/>
                    <a:pt x="76986" y="18277"/>
                  </a:cubicBezTo>
                  <a:cubicBezTo>
                    <a:pt x="77319" y="18146"/>
                    <a:pt x="77689" y="18027"/>
                    <a:pt x="78046" y="17896"/>
                  </a:cubicBezTo>
                  <a:close/>
                  <a:moveTo>
                    <a:pt x="41446" y="29528"/>
                  </a:moveTo>
                  <a:cubicBezTo>
                    <a:pt x="41589" y="29230"/>
                    <a:pt x="41434" y="29159"/>
                    <a:pt x="41244" y="29099"/>
                  </a:cubicBezTo>
                  <a:cubicBezTo>
                    <a:pt x="40053" y="28671"/>
                    <a:pt x="38850" y="28218"/>
                    <a:pt x="37660" y="27754"/>
                  </a:cubicBezTo>
                  <a:cubicBezTo>
                    <a:pt x="37136" y="27563"/>
                    <a:pt x="36648" y="27302"/>
                    <a:pt x="36124" y="27123"/>
                  </a:cubicBezTo>
                  <a:cubicBezTo>
                    <a:pt x="34171" y="26432"/>
                    <a:pt x="32207" y="25789"/>
                    <a:pt x="30278" y="25099"/>
                  </a:cubicBezTo>
                  <a:cubicBezTo>
                    <a:pt x="26408" y="23682"/>
                    <a:pt x="22563" y="22218"/>
                    <a:pt x="18693" y="20777"/>
                  </a:cubicBezTo>
                  <a:cubicBezTo>
                    <a:pt x="14443" y="19182"/>
                    <a:pt x="10073" y="17872"/>
                    <a:pt x="5882" y="16110"/>
                  </a:cubicBezTo>
                  <a:cubicBezTo>
                    <a:pt x="5751" y="16050"/>
                    <a:pt x="5608" y="16003"/>
                    <a:pt x="5477" y="15955"/>
                  </a:cubicBezTo>
                  <a:cubicBezTo>
                    <a:pt x="5394" y="16205"/>
                    <a:pt x="5465" y="16324"/>
                    <a:pt x="5691" y="16407"/>
                  </a:cubicBezTo>
                  <a:cubicBezTo>
                    <a:pt x="7144" y="16919"/>
                    <a:pt x="8585" y="17455"/>
                    <a:pt x="10037" y="17979"/>
                  </a:cubicBezTo>
                  <a:cubicBezTo>
                    <a:pt x="14181" y="19479"/>
                    <a:pt x="18348" y="20967"/>
                    <a:pt x="22491" y="22491"/>
                  </a:cubicBezTo>
                  <a:cubicBezTo>
                    <a:pt x="25515" y="23611"/>
                    <a:pt x="28504" y="24766"/>
                    <a:pt x="31504" y="25885"/>
                  </a:cubicBezTo>
                  <a:cubicBezTo>
                    <a:pt x="33088" y="26468"/>
                    <a:pt x="34695" y="26968"/>
                    <a:pt x="36267" y="27552"/>
                  </a:cubicBezTo>
                  <a:cubicBezTo>
                    <a:pt x="37493" y="27992"/>
                    <a:pt x="38672" y="28552"/>
                    <a:pt x="39886" y="29028"/>
                  </a:cubicBezTo>
                  <a:cubicBezTo>
                    <a:pt x="40398" y="29218"/>
                    <a:pt x="40934" y="29361"/>
                    <a:pt x="41446" y="29528"/>
                  </a:cubicBezTo>
                  <a:close/>
                  <a:moveTo>
                    <a:pt x="53412" y="29885"/>
                  </a:moveTo>
                  <a:cubicBezTo>
                    <a:pt x="64663" y="29361"/>
                    <a:pt x="75879" y="28111"/>
                    <a:pt x="87094" y="26921"/>
                  </a:cubicBezTo>
                  <a:cubicBezTo>
                    <a:pt x="86952" y="26825"/>
                    <a:pt x="86797" y="26718"/>
                    <a:pt x="86654" y="26718"/>
                  </a:cubicBezTo>
                  <a:cubicBezTo>
                    <a:pt x="85821" y="26742"/>
                    <a:pt x="84987" y="26790"/>
                    <a:pt x="84154" y="26861"/>
                  </a:cubicBezTo>
                  <a:cubicBezTo>
                    <a:pt x="82487" y="27028"/>
                    <a:pt x="80832" y="27218"/>
                    <a:pt x="79165" y="27373"/>
                  </a:cubicBezTo>
                  <a:cubicBezTo>
                    <a:pt x="76796" y="27599"/>
                    <a:pt x="74414" y="27790"/>
                    <a:pt x="72045" y="28028"/>
                  </a:cubicBezTo>
                  <a:cubicBezTo>
                    <a:pt x="69187" y="28325"/>
                    <a:pt x="66354" y="28706"/>
                    <a:pt x="63508" y="28980"/>
                  </a:cubicBezTo>
                  <a:cubicBezTo>
                    <a:pt x="60282" y="29290"/>
                    <a:pt x="57043" y="29528"/>
                    <a:pt x="53817" y="29814"/>
                  </a:cubicBezTo>
                  <a:cubicBezTo>
                    <a:pt x="53686" y="29838"/>
                    <a:pt x="53555" y="29873"/>
                    <a:pt x="53412" y="29885"/>
                  </a:cubicBezTo>
                  <a:close/>
                  <a:moveTo>
                    <a:pt x="9930" y="54995"/>
                  </a:moveTo>
                  <a:cubicBezTo>
                    <a:pt x="9930" y="54698"/>
                    <a:pt x="9918" y="54400"/>
                    <a:pt x="9930" y="54114"/>
                  </a:cubicBezTo>
                  <a:cubicBezTo>
                    <a:pt x="10037" y="52019"/>
                    <a:pt x="10287" y="49935"/>
                    <a:pt x="10990" y="47923"/>
                  </a:cubicBezTo>
                  <a:cubicBezTo>
                    <a:pt x="11204" y="47268"/>
                    <a:pt x="11061" y="46840"/>
                    <a:pt x="10597" y="46399"/>
                  </a:cubicBezTo>
                  <a:cubicBezTo>
                    <a:pt x="10394" y="46209"/>
                    <a:pt x="10287" y="46221"/>
                    <a:pt x="10216" y="46482"/>
                  </a:cubicBezTo>
                  <a:cubicBezTo>
                    <a:pt x="10037" y="47030"/>
                    <a:pt x="9823" y="47578"/>
                    <a:pt x="9704" y="48149"/>
                  </a:cubicBezTo>
                  <a:cubicBezTo>
                    <a:pt x="9275" y="50042"/>
                    <a:pt x="9061" y="51947"/>
                    <a:pt x="9061" y="53876"/>
                  </a:cubicBezTo>
                  <a:cubicBezTo>
                    <a:pt x="9061" y="54757"/>
                    <a:pt x="9049" y="54757"/>
                    <a:pt x="9894" y="55007"/>
                  </a:cubicBezTo>
                  <a:cubicBezTo>
                    <a:pt x="9894" y="54995"/>
                    <a:pt x="9918" y="54995"/>
                    <a:pt x="9930" y="54995"/>
                  </a:cubicBezTo>
                  <a:close/>
                  <a:moveTo>
                    <a:pt x="42017" y="28826"/>
                  </a:moveTo>
                  <a:cubicBezTo>
                    <a:pt x="49983" y="26063"/>
                    <a:pt x="57912" y="23289"/>
                    <a:pt x="65782" y="20336"/>
                  </a:cubicBezTo>
                  <a:cubicBezTo>
                    <a:pt x="65651" y="20313"/>
                    <a:pt x="65532" y="20348"/>
                    <a:pt x="65413" y="20396"/>
                  </a:cubicBezTo>
                  <a:cubicBezTo>
                    <a:pt x="62853" y="21253"/>
                    <a:pt x="60282" y="22087"/>
                    <a:pt x="57734" y="22980"/>
                  </a:cubicBezTo>
                  <a:cubicBezTo>
                    <a:pt x="52638" y="24766"/>
                    <a:pt x="47554" y="26551"/>
                    <a:pt x="42387" y="28064"/>
                  </a:cubicBezTo>
                  <a:cubicBezTo>
                    <a:pt x="41922" y="28206"/>
                    <a:pt x="41946" y="28206"/>
                    <a:pt x="42017" y="28826"/>
                  </a:cubicBezTo>
                  <a:close/>
                  <a:moveTo>
                    <a:pt x="4167" y="32540"/>
                  </a:moveTo>
                  <a:cubicBezTo>
                    <a:pt x="3989" y="32933"/>
                    <a:pt x="4108" y="33207"/>
                    <a:pt x="4346" y="33469"/>
                  </a:cubicBezTo>
                  <a:cubicBezTo>
                    <a:pt x="4894" y="34112"/>
                    <a:pt x="5418" y="34779"/>
                    <a:pt x="5953" y="35434"/>
                  </a:cubicBezTo>
                  <a:cubicBezTo>
                    <a:pt x="7120" y="36898"/>
                    <a:pt x="8251" y="38351"/>
                    <a:pt x="9418" y="39803"/>
                  </a:cubicBezTo>
                  <a:cubicBezTo>
                    <a:pt x="11109" y="41851"/>
                    <a:pt x="12871" y="43815"/>
                    <a:pt x="14478" y="45911"/>
                  </a:cubicBezTo>
                  <a:cubicBezTo>
                    <a:pt x="15883" y="47745"/>
                    <a:pt x="17133" y="49709"/>
                    <a:pt x="18443" y="51602"/>
                  </a:cubicBezTo>
                  <a:cubicBezTo>
                    <a:pt x="18526" y="51733"/>
                    <a:pt x="18634" y="51864"/>
                    <a:pt x="18741" y="52007"/>
                  </a:cubicBezTo>
                  <a:lnTo>
                    <a:pt x="18872" y="51959"/>
                  </a:lnTo>
                  <a:cubicBezTo>
                    <a:pt x="18848" y="51793"/>
                    <a:pt x="18848" y="51602"/>
                    <a:pt x="18753" y="51471"/>
                  </a:cubicBezTo>
                  <a:cubicBezTo>
                    <a:pt x="18348" y="50852"/>
                    <a:pt x="17919" y="50257"/>
                    <a:pt x="17491" y="49685"/>
                  </a:cubicBezTo>
                  <a:cubicBezTo>
                    <a:pt x="16252" y="47971"/>
                    <a:pt x="15062" y="46209"/>
                    <a:pt x="13764" y="44542"/>
                  </a:cubicBezTo>
                  <a:cubicBezTo>
                    <a:pt x="11133" y="41184"/>
                    <a:pt x="8430" y="37874"/>
                    <a:pt x="5751" y="34541"/>
                  </a:cubicBezTo>
                  <a:cubicBezTo>
                    <a:pt x="5215" y="33910"/>
                    <a:pt x="4703" y="33219"/>
                    <a:pt x="4167" y="32540"/>
                  </a:cubicBezTo>
                  <a:close/>
                  <a:moveTo>
                    <a:pt x="68616" y="47483"/>
                  </a:moveTo>
                  <a:cubicBezTo>
                    <a:pt x="68271" y="47518"/>
                    <a:pt x="67961" y="47578"/>
                    <a:pt x="67628" y="47590"/>
                  </a:cubicBezTo>
                  <a:cubicBezTo>
                    <a:pt x="67152" y="47625"/>
                    <a:pt x="66747" y="47804"/>
                    <a:pt x="66330" y="48042"/>
                  </a:cubicBezTo>
                  <a:cubicBezTo>
                    <a:pt x="64115" y="49316"/>
                    <a:pt x="61877" y="50590"/>
                    <a:pt x="59639" y="51816"/>
                  </a:cubicBezTo>
                  <a:cubicBezTo>
                    <a:pt x="58174" y="52626"/>
                    <a:pt x="56674" y="53305"/>
                    <a:pt x="55245" y="54138"/>
                  </a:cubicBezTo>
                  <a:cubicBezTo>
                    <a:pt x="52459" y="55769"/>
                    <a:pt x="49721" y="57448"/>
                    <a:pt x="46970" y="59103"/>
                  </a:cubicBezTo>
                  <a:cubicBezTo>
                    <a:pt x="46911" y="59127"/>
                    <a:pt x="46863" y="59175"/>
                    <a:pt x="46816" y="59198"/>
                  </a:cubicBezTo>
                  <a:cubicBezTo>
                    <a:pt x="54067" y="55305"/>
                    <a:pt x="61234" y="51209"/>
                    <a:pt x="68616" y="47483"/>
                  </a:cubicBezTo>
                  <a:close/>
                  <a:moveTo>
                    <a:pt x="5882" y="33433"/>
                  </a:moveTo>
                  <a:cubicBezTo>
                    <a:pt x="5846" y="33457"/>
                    <a:pt x="5822" y="33493"/>
                    <a:pt x="5787" y="33505"/>
                  </a:cubicBezTo>
                  <a:cubicBezTo>
                    <a:pt x="6144" y="33921"/>
                    <a:pt x="6537" y="34338"/>
                    <a:pt x="6882" y="34767"/>
                  </a:cubicBezTo>
                  <a:cubicBezTo>
                    <a:pt x="9418" y="37922"/>
                    <a:pt x="11966" y="41077"/>
                    <a:pt x="14478" y="44256"/>
                  </a:cubicBezTo>
                  <a:cubicBezTo>
                    <a:pt x="15514" y="45554"/>
                    <a:pt x="16443" y="46911"/>
                    <a:pt x="17431" y="48233"/>
                  </a:cubicBezTo>
                  <a:cubicBezTo>
                    <a:pt x="17491" y="48316"/>
                    <a:pt x="17610" y="48459"/>
                    <a:pt x="17633" y="48447"/>
                  </a:cubicBezTo>
                  <a:cubicBezTo>
                    <a:pt x="17872" y="48292"/>
                    <a:pt x="17919" y="48530"/>
                    <a:pt x="17991" y="48638"/>
                  </a:cubicBezTo>
                  <a:lnTo>
                    <a:pt x="19193" y="50197"/>
                  </a:lnTo>
                  <a:cubicBezTo>
                    <a:pt x="19229" y="50185"/>
                    <a:pt x="19276" y="50162"/>
                    <a:pt x="19300" y="50138"/>
                  </a:cubicBezTo>
                  <a:cubicBezTo>
                    <a:pt x="19241" y="49995"/>
                    <a:pt x="19217" y="49840"/>
                    <a:pt x="19122" y="49709"/>
                  </a:cubicBezTo>
                  <a:cubicBezTo>
                    <a:pt x="18336" y="48614"/>
                    <a:pt x="17550" y="47495"/>
                    <a:pt x="16740" y="46399"/>
                  </a:cubicBezTo>
                  <a:cubicBezTo>
                    <a:pt x="15621" y="44887"/>
                    <a:pt x="14514" y="43351"/>
                    <a:pt x="13347" y="41851"/>
                  </a:cubicBezTo>
                  <a:cubicBezTo>
                    <a:pt x="11907" y="39958"/>
                    <a:pt x="10442" y="38112"/>
                    <a:pt x="8989" y="36243"/>
                  </a:cubicBezTo>
                  <a:cubicBezTo>
                    <a:pt x="8751" y="35922"/>
                    <a:pt x="8513" y="35600"/>
                    <a:pt x="8287" y="35267"/>
                  </a:cubicBezTo>
                  <a:cubicBezTo>
                    <a:pt x="8263" y="35291"/>
                    <a:pt x="8227" y="35314"/>
                    <a:pt x="8204" y="35326"/>
                  </a:cubicBezTo>
                  <a:cubicBezTo>
                    <a:pt x="8859" y="36315"/>
                    <a:pt x="9466" y="37350"/>
                    <a:pt x="10180" y="38291"/>
                  </a:cubicBezTo>
                  <a:cubicBezTo>
                    <a:pt x="11752" y="40351"/>
                    <a:pt x="13395" y="42351"/>
                    <a:pt x="15002" y="44375"/>
                  </a:cubicBezTo>
                  <a:cubicBezTo>
                    <a:pt x="15074" y="44482"/>
                    <a:pt x="15133" y="44589"/>
                    <a:pt x="15205" y="44708"/>
                  </a:cubicBezTo>
                  <a:cubicBezTo>
                    <a:pt x="15181" y="44744"/>
                    <a:pt x="15145" y="44756"/>
                    <a:pt x="15121" y="44780"/>
                  </a:cubicBezTo>
                  <a:cubicBezTo>
                    <a:pt x="15026" y="44697"/>
                    <a:pt x="14943" y="44589"/>
                    <a:pt x="14871" y="44506"/>
                  </a:cubicBezTo>
                  <a:lnTo>
                    <a:pt x="11252" y="39946"/>
                  </a:lnTo>
                  <a:cubicBezTo>
                    <a:pt x="9656" y="37958"/>
                    <a:pt x="8061" y="35969"/>
                    <a:pt x="6477" y="33993"/>
                  </a:cubicBezTo>
                  <a:cubicBezTo>
                    <a:pt x="6311" y="33767"/>
                    <a:pt x="6084" y="33612"/>
                    <a:pt x="5882" y="33433"/>
                  </a:cubicBezTo>
                  <a:close/>
                  <a:moveTo>
                    <a:pt x="65294" y="43649"/>
                  </a:moveTo>
                  <a:cubicBezTo>
                    <a:pt x="71652" y="42756"/>
                    <a:pt x="78022" y="41863"/>
                    <a:pt x="84368" y="40970"/>
                  </a:cubicBezTo>
                  <a:lnTo>
                    <a:pt x="84368" y="40517"/>
                  </a:lnTo>
                  <a:cubicBezTo>
                    <a:pt x="77974" y="41315"/>
                    <a:pt x="71604" y="42303"/>
                    <a:pt x="65294" y="43649"/>
                  </a:cubicBezTo>
                  <a:close/>
                  <a:moveTo>
                    <a:pt x="18741" y="50721"/>
                  </a:moveTo>
                  <a:cubicBezTo>
                    <a:pt x="18645" y="50495"/>
                    <a:pt x="18634" y="50316"/>
                    <a:pt x="18526" y="50185"/>
                  </a:cubicBezTo>
                  <a:cubicBezTo>
                    <a:pt x="17502" y="48745"/>
                    <a:pt x="16502" y="47268"/>
                    <a:pt x="15431" y="45851"/>
                  </a:cubicBezTo>
                  <a:cubicBezTo>
                    <a:pt x="14395" y="44482"/>
                    <a:pt x="13288" y="43173"/>
                    <a:pt x="12216" y="41827"/>
                  </a:cubicBezTo>
                  <a:cubicBezTo>
                    <a:pt x="10716" y="39898"/>
                    <a:pt x="9228" y="37981"/>
                    <a:pt x="7716" y="36065"/>
                  </a:cubicBezTo>
                  <a:cubicBezTo>
                    <a:pt x="6977" y="35136"/>
                    <a:pt x="6227" y="34243"/>
                    <a:pt x="5465" y="33350"/>
                  </a:cubicBezTo>
                  <a:cubicBezTo>
                    <a:pt x="5239" y="33100"/>
                    <a:pt x="4977" y="32874"/>
                    <a:pt x="4715" y="32659"/>
                  </a:cubicBezTo>
                  <a:lnTo>
                    <a:pt x="4632" y="32743"/>
                  </a:lnTo>
                  <a:cubicBezTo>
                    <a:pt x="5453" y="33790"/>
                    <a:pt x="6263" y="34826"/>
                    <a:pt x="7096" y="35850"/>
                  </a:cubicBezTo>
                  <a:cubicBezTo>
                    <a:pt x="8930" y="38160"/>
                    <a:pt x="10752" y="40494"/>
                    <a:pt x="12621" y="42768"/>
                  </a:cubicBezTo>
                  <a:cubicBezTo>
                    <a:pt x="14264" y="44768"/>
                    <a:pt x="15871" y="46780"/>
                    <a:pt x="17300" y="48935"/>
                  </a:cubicBezTo>
                  <a:cubicBezTo>
                    <a:pt x="17812" y="49721"/>
                    <a:pt x="18384" y="50495"/>
                    <a:pt x="18931" y="51305"/>
                  </a:cubicBezTo>
                  <a:cubicBezTo>
                    <a:pt x="19098" y="50888"/>
                    <a:pt x="19062" y="50828"/>
                    <a:pt x="18741" y="50721"/>
                  </a:cubicBezTo>
                  <a:close/>
                  <a:moveTo>
                    <a:pt x="8918" y="46733"/>
                  </a:moveTo>
                  <a:cubicBezTo>
                    <a:pt x="8906" y="46733"/>
                    <a:pt x="8870" y="46721"/>
                    <a:pt x="8859" y="46721"/>
                  </a:cubicBezTo>
                  <a:cubicBezTo>
                    <a:pt x="8692" y="47268"/>
                    <a:pt x="8561" y="47828"/>
                    <a:pt x="8370" y="48387"/>
                  </a:cubicBezTo>
                  <a:cubicBezTo>
                    <a:pt x="8108" y="49114"/>
                    <a:pt x="8168" y="49935"/>
                    <a:pt x="7668" y="50590"/>
                  </a:cubicBezTo>
                  <a:cubicBezTo>
                    <a:pt x="7620" y="51745"/>
                    <a:pt x="7561" y="52912"/>
                    <a:pt x="7537" y="54055"/>
                  </a:cubicBezTo>
                  <a:cubicBezTo>
                    <a:pt x="7537" y="54114"/>
                    <a:pt x="7620" y="54186"/>
                    <a:pt x="7668" y="54257"/>
                  </a:cubicBezTo>
                  <a:cubicBezTo>
                    <a:pt x="7692" y="54245"/>
                    <a:pt x="7716" y="54233"/>
                    <a:pt x="7739" y="54233"/>
                  </a:cubicBezTo>
                  <a:lnTo>
                    <a:pt x="7739" y="52614"/>
                  </a:lnTo>
                  <a:cubicBezTo>
                    <a:pt x="7799" y="53114"/>
                    <a:pt x="7811" y="53626"/>
                    <a:pt x="7858" y="54126"/>
                  </a:cubicBezTo>
                  <a:cubicBezTo>
                    <a:pt x="7870" y="54233"/>
                    <a:pt x="7977" y="54317"/>
                    <a:pt x="8049" y="54412"/>
                  </a:cubicBezTo>
                  <a:cubicBezTo>
                    <a:pt x="8085" y="54400"/>
                    <a:pt x="8097" y="54364"/>
                    <a:pt x="8132" y="54353"/>
                  </a:cubicBezTo>
                  <a:cubicBezTo>
                    <a:pt x="8085" y="53876"/>
                    <a:pt x="8037" y="53400"/>
                    <a:pt x="7989" y="52912"/>
                  </a:cubicBezTo>
                  <a:cubicBezTo>
                    <a:pt x="8085" y="53186"/>
                    <a:pt x="8108" y="53471"/>
                    <a:pt x="8144" y="53757"/>
                  </a:cubicBezTo>
                  <a:cubicBezTo>
                    <a:pt x="8227" y="54424"/>
                    <a:pt x="8227" y="54424"/>
                    <a:pt x="8454" y="54436"/>
                  </a:cubicBezTo>
                  <a:cubicBezTo>
                    <a:pt x="8430" y="53948"/>
                    <a:pt x="8394" y="53460"/>
                    <a:pt x="8382" y="52971"/>
                  </a:cubicBezTo>
                  <a:cubicBezTo>
                    <a:pt x="8561" y="53483"/>
                    <a:pt x="8406" y="54067"/>
                    <a:pt x="8680" y="54591"/>
                  </a:cubicBezTo>
                  <a:cubicBezTo>
                    <a:pt x="8728" y="51745"/>
                    <a:pt x="8966" y="48971"/>
                    <a:pt x="9918" y="46256"/>
                  </a:cubicBezTo>
                  <a:cubicBezTo>
                    <a:pt x="9275" y="47530"/>
                    <a:pt x="9109" y="48947"/>
                    <a:pt x="8811" y="50316"/>
                  </a:cubicBezTo>
                  <a:cubicBezTo>
                    <a:pt x="8787" y="50185"/>
                    <a:pt x="8787" y="50054"/>
                    <a:pt x="8799" y="49935"/>
                  </a:cubicBezTo>
                  <a:cubicBezTo>
                    <a:pt x="9085" y="48745"/>
                    <a:pt x="9359" y="47566"/>
                    <a:pt x="9632" y="46387"/>
                  </a:cubicBezTo>
                  <a:cubicBezTo>
                    <a:pt x="9644" y="46316"/>
                    <a:pt x="9621" y="46221"/>
                    <a:pt x="9597" y="46137"/>
                  </a:cubicBezTo>
                  <a:cubicBezTo>
                    <a:pt x="9573" y="46137"/>
                    <a:pt x="9525" y="46149"/>
                    <a:pt x="9501" y="46149"/>
                  </a:cubicBezTo>
                  <a:cubicBezTo>
                    <a:pt x="8966" y="47471"/>
                    <a:pt x="8811" y="48888"/>
                    <a:pt x="8585" y="50269"/>
                  </a:cubicBezTo>
                  <a:cubicBezTo>
                    <a:pt x="8549" y="50257"/>
                    <a:pt x="8501" y="50257"/>
                    <a:pt x="8442" y="50245"/>
                  </a:cubicBezTo>
                  <a:cubicBezTo>
                    <a:pt x="8632" y="49138"/>
                    <a:pt x="8823" y="48030"/>
                    <a:pt x="9037" y="46923"/>
                  </a:cubicBezTo>
                  <a:cubicBezTo>
                    <a:pt x="9025" y="46923"/>
                    <a:pt x="9001" y="46923"/>
                    <a:pt x="9001" y="46911"/>
                  </a:cubicBezTo>
                  <a:cubicBezTo>
                    <a:pt x="8728" y="47995"/>
                    <a:pt x="8442" y="49102"/>
                    <a:pt x="8156" y="50185"/>
                  </a:cubicBezTo>
                  <a:cubicBezTo>
                    <a:pt x="8132" y="50173"/>
                    <a:pt x="8085" y="50173"/>
                    <a:pt x="8049" y="50150"/>
                  </a:cubicBezTo>
                  <a:cubicBezTo>
                    <a:pt x="8347" y="49007"/>
                    <a:pt x="8632" y="47876"/>
                    <a:pt x="8918" y="46733"/>
                  </a:cubicBezTo>
                  <a:close/>
                  <a:moveTo>
                    <a:pt x="62722" y="48328"/>
                  </a:moveTo>
                  <a:cubicBezTo>
                    <a:pt x="62091" y="48352"/>
                    <a:pt x="61710" y="48459"/>
                    <a:pt x="61186" y="48757"/>
                  </a:cubicBezTo>
                  <a:cubicBezTo>
                    <a:pt x="55471" y="52102"/>
                    <a:pt x="49756" y="55472"/>
                    <a:pt x="44053" y="58817"/>
                  </a:cubicBezTo>
                  <a:cubicBezTo>
                    <a:pt x="43970" y="58865"/>
                    <a:pt x="43911" y="58948"/>
                    <a:pt x="43851" y="59008"/>
                  </a:cubicBezTo>
                  <a:lnTo>
                    <a:pt x="43887" y="59055"/>
                  </a:lnTo>
                  <a:cubicBezTo>
                    <a:pt x="50173" y="55484"/>
                    <a:pt x="56448" y="51900"/>
                    <a:pt x="62722" y="48328"/>
                  </a:cubicBezTo>
                  <a:close/>
                  <a:moveTo>
                    <a:pt x="19681" y="50185"/>
                  </a:moveTo>
                  <a:cubicBezTo>
                    <a:pt x="19693" y="50233"/>
                    <a:pt x="19693" y="50257"/>
                    <a:pt x="19705" y="50304"/>
                  </a:cubicBezTo>
                  <a:cubicBezTo>
                    <a:pt x="19836" y="50269"/>
                    <a:pt x="19979" y="50257"/>
                    <a:pt x="20110" y="50233"/>
                  </a:cubicBezTo>
                  <a:cubicBezTo>
                    <a:pt x="21170" y="50007"/>
                    <a:pt x="22205" y="49757"/>
                    <a:pt x="23277" y="49578"/>
                  </a:cubicBezTo>
                  <a:cubicBezTo>
                    <a:pt x="25099" y="49280"/>
                    <a:pt x="26908" y="49090"/>
                    <a:pt x="28730" y="48768"/>
                  </a:cubicBezTo>
                  <a:cubicBezTo>
                    <a:pt x="32683" y="48090"/>
                    <a:pt x="36624" y="47340"/>
                    <a:pt x="40577" y="46625"/>
                  </a:cubicBezTo>
                  <a:cubicBezTo>
                    <a:pt x="41363" y="46482"/>
                    <a:pt x="42148" y="46304"/>
                    <a:pt x="42934" y="46137"/>
                  </a:cubicBezTo>
                  <a:cubicBezTo>
                    <a:pt x="42815" y="46090"/>
                    <a:pt x="42696" y="46113"/>
                    <a:pt x="42601" y="46125"/>
                  </a:cubicBezTo>
                  <a:cubicBezTo>
                    <a:pt x="40589" y="46471"/>
                    <a:pt x="38577" y="46828"/>
                    <a:pt x="36552" y="47137"/>
                  </a:cubicBezTo>
                  <a:cubicBezTo>
                    <a:pt x="33921" y="47542"/>
                    <a:pt x="31254" y="47804"/>
                    <a:pt x="28647" y="48387"/>
                  </a:cubicBezTo>
                  <a:cubicBezTo>
                    <a:pt x="25789" y="49007"/>
                    <a:pt x="22920" y="49519"/>
                    <a:pt x="20050" y="50078"/>
                  </a:cubicBezTo>
                  <a:cubicBezTo>
                    <a:pt x="19919" y="50078"/>
                    <a:pt x="19788" y="50138"/>
                    <a:pt x="19681" y="50185"/>
                  </a:cubicBezTo>
                  <a:close/>
                  <a:moveTo>
                    <a:pt x="58793" y="49054"/>
                  </a:moveTo>
                  <a:cubicBezTo>
                    <a:pt x="58770" y="49042"/>
                    <a:pt x="58770" y="49019"/>
                    <a:pt x="58758" y="49007"/>
                  </a:cubicBezTo>
                  <a:cubicBezTo>
                    <a:pt x="58627" y="49042"/>
                    <a:pt x="58472" y="49054"/>
                    <a:pt x="58353" y="49114"/>
                  </a:cubicBezTo>
                  <a:cubicBezTo>
                    <a:pt x="57472" y="49578"/>
                    <a:pt x="56603" y="50019"/>
                    <a:pt x="55745" y="50519"/>
                  </a:cubicBezTo>
                  <a:cubicBezTo>
                    <a:pt x="52078" y="52614"/>
                    <a:pt x="48411" y="54710"/>
                    <a:pt x="44756" y="56805"/>
                  </a:cubicBezTo>
                  <a:cubicBezTo>
                    <a:pt x="44434" y="56984"/>
                    <a:pt x="44280" y="57258"/>
                    <a:pt x="44268" y="57686"/>
                  </a:cubicBezTo>
                  <a:cubicBezTo>
                    <a:pt x="45994" y="56710"/>
                    <a:pt x="47732" y="55781"/>
                    <a:pt x="49423" y="54769"/>
                  </a:cubicBezTo>
                  <a:cubicBezTo>
                    <a:pt x="51864" y="53293"/>
                    <a:pt x="54281" y="51757"/>
                    <a:pt x="56710" y="50257"/>
                  </a:cubicBezTo>
                  <a:cubicBezTo>
                    <a:pt x="57388" y="49840"/>
                    <a:pt x="58103" y="49459"/>
                    <a:pt x="58793" y="49054"/>
                  </a:cubicBezTo>
                  <a:close/>
                  <a:moveTo>
                    <a:pt x="18336" y="52150"/>
                  </a:moveTo>
                  <a:cubicBezTo>
                    <a:pt x="18372" y="52138"/>
                    <a:pt x="18407" y="52114"/>
                    <a:pt x="18443" y="52102"/>
                  </a:cubicBezTo>
                  <a:cubicBezTo>
                    <a:pt x="18407" y="52031"/>
                    <a:pt x="18395" y="51959"/>
                    <a:pt x="18372" y="51900"/>
                  </a:cubicBezTo>
                  <a:cubicBezTo>
                    <a:pt x="18205" y="51626"/>
                    <a:pt x="18026" y="51376"/>
                    <a:pt x="17848" y="51126"/>
                  </a:cubicBezTo>
                  <a:cubicBezTo>
                    <a:pt x="15990" y="48411"/>
                    <a:pt x="14157" y="45697"/>
                    <a:pt x="12014" y="43196"/>
                  </a:cubicBezTo>
                  <a:cubicBezTo>
                    <a:pt x="10513" y="41434"/>
                    <a:pt x="9037" y="39636"/>
                    <a:pt x="7561" y="37839"/>
                  </a:cubicBezTo>
                  <a:cubicBezTo>
                    <a:pt x="6442" y="36469"/>
                    <a:pt x="5346" y="35064"/>
                    <a:pt x="4239" y="33671"/>
                  </a:cubicBezTo>
                  <a:cubicBezTo>
                    <a:pt x="4179" y="33588"/>
                    <a:pt x="4156" y="33517"/>
                    <a:pt x="4108" y="33445"/>
                  </a:cubicBezTo>
                  <a:cubicBezTo>
                    <a:pt x="4060" y="33469"/>
                    <a:pt x="4001" y="33505"/>
                    <a:pt x="3965" y="33529"/>
                  </a:cubicBezTo>
                  <a:cubicBezTo>
                    <a:pt x="4025" y="33731"/>
                    <a:pt x="4025" y="33969"/>
                    <a:pt x="4144" y="34112"/>
                  </a:cubicBezTo>
                  <a:cubicBezTo>
                    <a:pt x="5310" y="35541"/>
                    <a:pt x="6489" y="37005"/>
                    <a:pt x="7716" y="38386"/>
                  </a:cubicBezTo>
                  <a:cubicBezTo>
                    <a:pt x="11014" y="42089"/>
                    <a:pt x="13978" y="46066"/>
                    <a:pt x="16895" y="50078"/>
                  </a:cubicBezTo>
                  <a:cubicBezTo>
                    <a:pt x="17383" y="50757"/>
                    <a:pt x="17860" y="51447"/>
                    <a:pt x="18336" y="52150"/>
                  </a:cubicBezTo>
                  <a:close/>
                  <a:moveTo>
                    <a:pt x="20348" y="47745"/>
                  </a:moveTo>
                  <a:cubicBezTo>
                    <a:pt x="29349" y="45851"/>
                    <a:pt x="38446" y="44458"/>
                    <a:pt x="47518" y="43042"/>
                  </a:cubicBezTo>
                  <a:cubicBezTo>
                    <a:pt x="47387" y="43030"/>
                    <a:pt x="47268" y="43030"/>
                    <a:pt x="47149" y="43042"/>
                  </a:cubicBezTo>
                  <a:cubicBezTo>
                    <a:pt x="45661" y="43232"/>
                    <a:pt x="44184" y="43446"/>
                    <a:pt x="42696" y="43649"/>
                  </a:cubicBezTo>
                  <a:cubicBezTo>
                    <a:pt x="40553" y="43946"/>
                    <a:pt x="38398" y="44220"/>
                    <a:pt x="36255" y="44542"/>
                  </a:cubicBezTo>
                  <a:cubicBezTo>
                    <a:pt x="35040" y="44744"/>
                    <a:pt x="33814" y="45042"/>
                    <a:pt x="32611" y="45280"/>
                  </a:cubicBezTo>
                  <a:cubicBezTo>
                    <a:pt x="28682" y="46006"/>
                    <a:pt x="24718" y="46613"/>
                    <a:pt x="20765" y="47256"/>
                  </a:cubicBezTo>
                  <a:cubicBezTo>
                    <a:pt x="20431" y="47304"/>
                    <a:pt x="20312" y="47399"/>
                    <a:pt x="20348" y="47745"/>
                  </a:cubicBezTo>
                  <a:close/>
                  <a:moveTo>
                    <a:pt x="67461" y="39601"/>
                  </a:moveTo>
                  <a:cubicBezTo>
                    <a:pt x="73093" y="38982"/>
                    <a:pt x="78689" y="38089"/>
                    <a:pt x="84285" y="37124"/>
                  </a:cubicBezTo>
                  <a:cubicBezTo>
                    <a:pt x="84273" y="37005"/>
                    <a:pt x="84249" y="36898"/>
                    <a:pt x="84237" y="36719"/>
                  </a:cubicBezTo>
                  <a:cubicBezTo>
                    <a:pt x="78629" y="37696"/>
                    <a:pt x="73045" y="38648"/>
                    <a:pt x="67461" y="39601"/>
                  </a:cubicBezTo>
                  <a:close/>
                  <a:moveTo>
                    <a:pt x="18562" y="53269"/>
                  </a:moveTo>
                  <a:cubicBezTo>
                    <a:pt x="18598" y="53245"/>
                    <a:pt x="18634" y="53233"/>
                    <a:pt x="18681" y="53221"/>
                  </a:cubicBezTo>
                  <a:cubicBezTo>
                    <a:pt x="18622" y="53079"/>
                    <a:pt x="18586" y="52912"/>
                    <a:pt x="18514" y="52793"/>
                  </a:cubicBezTo>
                  <a:cubicBezTo>
                    <a:pt x="18050" y="52126"/>
                    <a:pt x="17574" y="51471"/>
                    <a:pt x="17086" y="50816"/>
                  </a:cubicBezTo>
                  <a:cubicBezTo>
                    <a:pt x="14824" y="47804"/>
                    <a:pt x="12621" y="44756"/>
                    <a:pt x="10287" y="41803"/>
                  </a:cubicBezTo>
                  <a:cubicBezTo>
                    <a:pt x="8299" y="39303"/>
                    <a:pt x="6192" y="36922"/>
                    <a:pt x="4156" y="34505"/>
                  </a:cubicBezTo>
                  <a:lnTo>
                    <a:pt x="4013" y="34362"/>
                  </a:lnTo>
                  <a:cubicBezTo>
                    <a:pt x="4048" y="34541"/>
                    <a:pt x="4120" y="34695"/>
                    <a:pt x="4227" y="34826"/>
                  </a:cubicBezTo>
                  <a:cubicBezTo>
                    <a:pt x="6334" y="37434"/>
                    <a:pt x="8454" y="40041"/>
                    <a:pt x="10549" y="42661"/>
                  </a:cubicBezTo>
                  <a:cubicBezTo>
                    <a:pt x="12311" y="44839"/>
                    <a:pt x="14062" y="47042"/>
                    <a:pt x="15776" y="49280"/>
                  </a:cubicBezTo>
                  <a:cubicBezTo>
                    <a:pt x="16740" y="50554"/>
                    <a:pt x="17633" y="51924"/>
                    <a:pt x="18562" y="53269"/>
                  </a:cubicBezTo>
                  <a:close/>
                  <a:moveTo>
                    <a:pt x="57400" y="49292"/>
                  </a:moveTo>
                  <a:cubicBezTo>
                    <a:pt x="57400" y="49280"/>
                    <a:pt x="57388" y="49245"/>
                    <a:pt x="57388" y="49233"/>
                  </a:cubicBezTo>
                  <a:cubicBezTo>
                    <a:pt x="57019" y="49340"/>
                    <a:pt x="56614" y="49388"/>
                    <a:pt x="56269" y="49542"/>
                  </a:cubicBezTo>
                  <a:cubicBezTo>
                    <a:pt x="55198" y="50102"/>
                    <a:pt x="54150" y="50673"/>
                    <a:pt x="53102" y="51293"/>
                  </a:cubicBezTo>
                  <a:cubicBezTo>
                    <a:pt x="50554" y="52781"/>
                    <a:pt x="48102" y="54412"/>
                    <a:pt x="45435" y="55698"/>
                  </a:cubicBezTo>
                  <a:cubicBezTo>
                    <a:pt x="45184" y="55817"/>
                    <a:pt x="45018" y="56115"/>
                    <a:pt x="44815" y="56317"/>
                  </a:cubicBezTo>
                  <a:cubicBezTo>
                    <a:pt x="44839" y="56365"/>
                    <a:pt x="44887" y="56412"/>
                    <a:pt x="44923" y="56436"/>
                  </a:cubicBezTo>
                  <a:cubicBezTo>
                    <a:pt x="49090" y="54055"/>
                    <a:pt x="53233" y="51674"/>
                    <a:pt x="57400" y="49292"/>
                  </a:cubicBezTo>
                  <a:close/>
                  <a:moveTo>
                    <a:pt x="75676" y="28992"/>
                  </a:moveTo>
                  <a:lnTo>
                    <a:pt x="75414" y="28992"/>
                  </a:lnTo>
                  <a:cubicBezTo>
                    <a:pt x="74129" y="29064"/>
                    <a:pt x="72843" y="29123"/>
                    <a:pt x="71557" y="29218"/>
                  </a:cubicBezTo>
                  <a:cubicBezTo>
                    <a:pt x="69295" y="29385"/>
                    <a:pt x="67044" y="29564"/>
                    <a:pt x="64782" y="29742"/>
                  </a:cubicBezTo>
                  <a:cubicBezTo>
                    <a:pt x="62841" y="29885"/>
                    <a:pt x="60901" y="30052"/>
                    <a:pt x="58948" y="30183"/>
                  </a:cubicBezTo>
                  <a:cubicBezTo>
                    <a:pt x="58650" y="30195"/>
                    <a:pt x="58341" y="30040"/>
                    <a:pt x="58043" y="30064"/>
                  </a:cubicBezTo>
                  <a:cubicBezTo>
                    <a:pt x="56150" y="30171"/>
                    <a:pt x="54269" y="30290"/>
                    <a:pt x="52376" y="30421"/>
                  </a:cubicBezTo>
                  <a:cubicBezTo>
                    <a:pt x="52090" y="30433"/>
                    <a:pt x="51816" y="30564"/>
                    <a:pt x="51554" y="30659"/>
                  </a:cubicBezTo>
                  <a:cubicBezTo>
                    <a:pt x="52995" y="30540"/>
                    <a:pt x="54412" y="30350"/>
                    <a:pt x="55841" y="30350"/>
                  </a:cubicBezTo>
                  <a:cubicBezTo>
                    <a:pt x="55841" y="30373"/>
                    <a:pt x="55841" y="30421"/>
                    <a:pt x="55852" y="30445"/>
                  </a:cubicBezTo>
                  <a:cubicBezTo>
                    <a:pt x="54459" y="30588"/>
                    <a:pt x="53066" y="30731"/>
                    <a:pt x="51685" y="30862"/>
                  </a:cubicBezTo>
                  <a:cubicBezTo>
                    <a:pt x="51685" y="30909"/>
                    <a:pt x="51685" y="30945"/>
                    <a:pt x="51709" y="30992"/>
                  </a:cubicBezTo>
                  <a:cubicBezTo>
                    <a:pt x="59651" y="30314"/>
                    <a:pt x="67616" y="29659"/>
                    <a:pt x="75676" y="28992"/>
                  </a:cubicBezTo>
                  <a:close/>
                  <a:moveTo>
                    <a:pt x="3144" y="26801"/>
                  </a:moveTo>
                  <a:cubicBezTo>
                    <a:pt x="3120" y="26825"/>
                    <a:pt x="3096" y="26825"/>
                    <a:pt x="3084" y="26837"/>
                  </a:cubicBezTo>
                  <a:cubicBezTo>
                    <a:pt x="3215" y="27016"/>
                    <a:pt x="3322" y="27242"/>
                    <a:pt x="3501" y="27337"/>
                  </a:cubicBezTo>
                  <a:cubicBezTo>
                    <a:pt x="4929" y="28206"/>
                    <a:pt x="6370" y="29052"/>
                    <a:pt x="7835" y="29873"/>
                  </a:cubicBezTo>
                  <a:cubicBezTo>
                    <a:pt x="10752" y="31504"/>
                    <a:pt x="13692" y="33124"/>
                    <a:pt x="16621" y="34767"/>
                  </a:cubicBezTo>
                  <a:cubicBezTo>
                    <a:pt x="16740" y="34826"/>
                    <a:pt x="16860" y="34886"/>
                    <a:pt x="16979" y="34933"/>
                  </a:cubicBezTo>
                  <a:lnTo>
                    <a:pt x="17026" y="34838"/>
                  </a:lnTo>
                  <a:close/>
                  <a:moveTo>
                    <a:pt x="73021" y="28730"/>
                  </a:moveTo>
                  <a:cubicBezTo>
                    <a:pt x="78046" y="28647"/>
                    <a:pt x="83034" y="27909"/>
                    <a:pt x="88047" y="27552"/>
                  </a:cubicBezTo>
                  <a:cubicBezTo>
                    <a:pt x="87821" y="27397"/>
                    <a:pt x="87571" y="27218"/>
                    <a:pt x="87345" y="27242"/>
                  </a:cubicBezTo>
                  <a:cubicBezTo>
                    <a:pt x="86380" y="27290"/>
                    <a:pt x="85428" y="27397"/>
                    <a:pt x="84475" y="27504"/>
                  </a:cubicBezTo>
                  <a:cubicBezTo>
                    <a:pt x="82784" y="27694"/>
                    <a:pt x="81082" y="27909"/>
                    <a:pt x="79391" y="28087"/>
                  </a:cubicBezTo>
                  <a:cubicBezTo>
                    <a:pt x="77260" y="28325"/>
                    <a:pt x="75129" y="28516"/>
                    <a:pt x="73021" y="28730"/>
                  </a:cubicBezTo>
                  <a:close/>
                  <a:moveTo>
                    <a:pt x="18050" y="20313"/>
                  </a:moveTo>
                  <a:cubicBezTo>
                    <a:pt x="18074" y="20289"/>
                    <a:pt x="18098" y="20241"/>
                    <a:pt x="18110" y="20217"/>
                  </a:cubicBezTo>
                  <a:cubicBezTo>
                    <a:pt x="13931" y="18550"/>
                    <a:pt x="9751" y="16896"/>
                    <a:pt x="5537" y="15217"/>
                  </a:cubicBezTo>
                  <a:cubicBezTo>
                    <a:pt x="5513" y="15383"/>
                    <a:pt x="5489" y="15526"/>
                    <a:pt x="5465" y="15729"/>
                  </a:cubicBezTo>
                  <a:cubicBezTo>
                    <a:pt x="9656" y="17265"/>
                    <a:pt x="13859" y="18789"/>
                    <a:pt x="18050" y="20313"/>
                  </a:cubicBezTo>
                  <a:close/>
                  <a:moveTo>
                    <a:pt x="3965" y="34898"/>
                  </a:moveTo>
                  <a:cubicBezTo>
                    <a:pt x="3917" y="35231"/>
                    <a:pt x="3965" y="35481"/>
                    <a:pt x="4203" y="35672"/>
                  </a:cubicBezTo>
                  <a:cubicBezTo>
                    <a:pt x="4358" y="35826"/>
                    <a:pt x="4513" y="35993"/>
                    <a:pt x="4644" y="36172"/>
                  </a:cubicBezTo>
                  <a:cubicBezTo>
                    <a:pt x="7192" y="39220"/>
                    <a:pt x="9775" y="42232"/>
                    <a:pt x="12252" y="45339"/>
                  </a:cubicBezTo>
                  <a:cubicBezTo>
                    <a:pt x="13907" y="47399"/>
                    <a:pt x="15371" y="49602"/>
                    <a:pt x="16955" y="51733"/>
                  </a:cubicBezTo>
                  <a:cubicBezTo>
                    <a:pt x="17395" y="52328"/>
                    <a:pt x="17872" y="52912"/>
                    <a:pt x="18324" y="53483"/>
                  </a:cubicBezTo>
                  <a:cubicBezTo>
                    <a:pt x="18348" y="53471"/>
                    <a:pt x="18384" y="53448"/>
                    <a:pt x="18395" y="53436"/>
                  </a:cubicBezTo>
                  <a:lnTo>
                    <a:pt x="18264" y="53210"/>
                  </a:lnTo>
                  <a:cubicBezTo>
                    <a:pt x="17371" y="51959"/>
                    <a:pt x="16526" y="50673"/>
                    <a:pt x="15586" y="49471"/>
                  </a:cubicBezTo>
                  <a:cubicBezTo>
                    <a:pt x="13800" y="47149"/>
                    <a:pt x="11966" y="44851"/>
                    <a:pt x="10156" y="42577"/>
                  </a:cubicBezTo>
                  <a:cubicBezTo>
                    <a:pt x="8132" y="40017"/>
                    <a:pt x="6061" y="37481"/>
                    <a:pt x="3965" y="34898"/>
                  </a:cubicBezTo>
                  <a:close/>
                  <a:moveTo>
                    <a:pt x="41446" y="30064"/>
                  </a:moveTo>
                  <a:cubicBezTo>
                    <a:pt x="41553" y="29826"/>
                    <a:pt x="41482" y="29742"/>
                    <a:pt x="41255" y="29671"/>
                  </a:cubicBezTo>
                  <a:cubicBezTo>
                    <a:pt x="40708" y="29528"/>
                    <a:pt x="40160" y="29361"/>
                    <a:pt x="39636" y="29171"/>
                  </a:cubicBezTo>
                  <a:cubicBezTo>
                    <a:pt x="36957" y="28111"/>
                    <a:pt x="34290" y="27063"/>
                    <a:pt x="31552" y="26147"/>
                  </a:cubicBezTo>
                  <a:cubicBezTo>
                    <a:pt x="28444" y="25111"/>
                    <a:pt x="25408" y="23861"/>
                    <a:pt x="22336" y="22694"/>
                  </a:cubicBezTo>
                  <a:cubicBezTo>
                    <a:pt x="22063" y="22599"/>
                    <a:pt x="21765" y="22491"/>
                    <a:pt x="21479" y="22384"/>
                  </a:cubicBezTo>
                  <a:cubicBezTo>
                    <a:pt x="21467" y="22408"/>
                    <a:pt x="21443" y="22456"/>
                    <a:pt x="21432" y="22491"/>
                  </a:cubicBezTo>
                  <a:cubicBezTo>
                    <a:pt x="28099" y="25004"/>
                    <a:pt x="34767" y="27540"/>
                    <a:pt x="41446" y="30064"/>
                  </a:cubicBezTo>
                  <a:close/>
                  <a:moveTo>
                    <a:pt x="86273" y="26420"/>
                  </a:moveTo>
                  <a:cubicBezTo>
                    <a:pt x="86297" y="26385"/>
                    <a:pt x="86309" y="26373"/>
                    <a:pt x="86321" y="26349"/>
                  </a:cubicBezTo>
                  <a:cubicBezTo>
                    <a:pt x="86094" y="26290"/>
                    <a:pt x="85880" y="26147"/>
                    <a:pt x="85666" y="26170"/>
                  </a:cubicBezTo>
                  <a:cubicBezTo>
                    <a:pt x="84035" y="26266"/>
                    <a:pt x="82380" y="26361"/>
                    <a:pt x="80737" y="26528"/>
                  </a:cubicBezTo>
                  <a:cubicBezTo>
                    <a:pt x="79141" y="26682"/>
                    <a:pt x="77569" y="26968"/>
                    <a:pt x="75998" y="27194"/>
                  </a:cubicBezTo>
                  <a:cubicBezTo>
                    <a:pt x="75164" y="27313"/>
                    <a:pt x="74307" y="27433"/>
                    <a:pt x="73474" y="27552"/>
                  </a:cubicBezTo>
                  <a:cubicBezTo>
                    <a:pt x="73509" y="27587"/>
                    <a:pt x="73557" y="27611"/>
                    <a:pt x="73581" y="27611"/>
                  </a:cubicBezTo>
                  <a:cubicBezTo>
                    <a:pt x="77808" y="27206"/>
                    <a:pt x="82034" y="26825"/>
                    <a:pt x="86273" y="26420"/>
                  </a:cubicBezTo>
                  <a:close/>
                  <a:moveTo>
                    <a:pt x="38100" y="32564"/>
                  </a:moveTo>
                  <a:cubicBezTo>
                    <a:pt x="37815" y="32505"/>
                    <a:pt x="37624" y="32421"/>
                    <a:pt x="37434" y="32433"/>
                  </a:cubicBezTo>
                  <a:cubicBezTo>
                    <a:pt x="35981" y="32612"/>
                    <a:pt x="34564" y="32802"/>
                    <a:pt x="33112" y="33017"/>
                  </a:cubicBezTo>
                  <a:cubicBezTo>
                    <a:pt x="30016" y="33457"/>
                    <a:pt x="26932" y="33921"/>
                    <a:pt x="23860" y="34362"/>
                  </a:cubicBezTo>
                  <a:cubicBezTo>
                    <a:pt x="22694" y="34529"/>
                    <a:pt x="21515" y="34660"/>
                    <a:pt x="20265" y="34814"/>
                  </a:cubicBezTo>
                  <a:cubicBezTo>
                    <a:pt x="21146" y="34922"/>
                    <a:pt x="37386" y="32838"/>
                    <a:pt x="38100" y="32564"/>
                  </a:cubicBezTo>
                  <a:close/>
                  <a:moveTo>
                    <a:pt x="50221" y="54674"/>
                  </a:moveTo>
                  <a:cubicBezTo>
                    <a:pt x="50233" y="54698"/>
                    <a:pt x="50245" y="54722"/>
                    <a:pt x="50245" y="54734"/>
                  </a:cubicBezTo>
                  <a:cubicBezTo>
                    <a:pt x="53733" y="52733"/>
                    <a:pt x="57222" y="50721"/>
                    <a:pt x="60710" y="48709"/>
                  </a:cubicBezTo>
                  <a:cubicBezTo>
                    <a:pt x="60698" y="48673"/>
                    <a:pt x="60675" y="48638"/>
                    <a:pt x="60663" y="48590"/>
                  </a:cubicBezTo>
                  <a:cubicBezTo>
                    <a:pt x="60174" y="48757"/>
                    <a:pt x="59627" y="48852"/>
                    <a:pt x="59186" y="49114"/>
                  </a:cubicBezTo>
                  <a:cubicBezTo>
                    <a:pt x="56436" y="50781"/>
                    <a:pt x="53697" y="52495"/>
                    <a:pt x="50959" y="54186"/>
                  </a:cubicBezTo>
                  <a:cubicBezTo>
                    <a:pt x="50709" y="54353"/>
                    <a:pt x="50471" y="54519"/>
                    <a:pt x="50221" y="54674"/>
                  </a:cubicBezTo>
                  <a:close/>
                  <a:moveTo>
                    <a:pt x="18455" y="34600"/>
                  </a:moveTo>
                  <a:cubicBezTo>
                    <a:pt x="18491" y="34648"/>
                    <a:pt x="18503" y="34731"/>
                    <a:pt x="18514" y="34719"/>
                  </a:cubicBezTo>
                  <a:cubicBezTo>
                    <a:pt x="24599" y="34112"/>
                    <a:pt x="30623" y="33171"/>
                    <a:pt x="36683" y="32207"/>
                  </a:cubicBezTo>
                  <a:cubicBezTo>
                    <a:pt x="36672" y="31909"/>
                    <a:pt x="36445" y="31969"/>
                    <a:pt x="36267" y="32005"/>
                  </a:cubicBezTo>
                  <a:cubicBezTo>
                    <a:pt x="33552" y="32445"/>
                    <a:pt x="30826" y="32909"/>
                    <a:pt x="28099" y="33338"/>
                  </a:cubicBezTo>
                  <a:cubicBezTo>
                    <a:pt x="26313" y="33624"/>
                    <a:pt x="24515" y="33850"/>
                    <a:pt x="22729" y="34088"/>
                  </a:cubicBezTo>
                  <a:cubicBezTo>
                    <a:pt x="21301" y="34279"/>
                    <a:pt x="19884" y="34445"/>
                    <a:pt x="18455" y="34600"/>
                  </a:cubicBezTo>
                  <a:close/>
                  <a:moveTo>
                    <a:pt x="41470" y="28921"/>
                  </a:moveTo>
                  <a:cubicBezTo>
                    <a:pt x="41494" y="28885"/>
                    <a:pt x="41505" y="28849"/>
                    <a:pt x="41541" y="28814"/>
                  </a:cubicBezTo>
                  <a:cubicBezTo>
                    <a:pt x="41434" y="28730"/>
                    <a:pt x="41363" y="28611"/>
                    <a:pt x="41244" y="28576"/>
                  </a:cubicBezTo>
                  <a:cubicBezTo>
                    <a:pt x="39100" y="27754"/>
                    <a:pt x="36969" y="26909"/>
                    <a:pt x="34802" y="26147"/>
                  </a:cubicBezTo>
                  <a:cubicBezTo>
                    <a:pt x="32671" y="25408"/>
                    <a:pt x="30492" y="24754"/>
                    <a:pt x="28349" y="24039"/>
                  </a:cubicBezTo>
                  <a:cubicBezTo>
                    <a:pt x="27682" y="23813"/>
                    <a:pt x="27027" y="23575"/>
                    <a:pt x="26361" y="23337"/>
                  </a:cubicBezTo>
                  <a:cubicBezTo>
                    <a:pt x="30837" y="25158"/>
                    <a:pt x="35529" y="26444"/>
                    <a:pt x="39946" y="28445"/>
                  </a:cubicBezTo>
                  <a:cubicBezTo>
                    <a:pt x="40434" y="28647"/>
                    <a:pt x="40958" y="28766"/>
                    <a:pt x="41470" y="28921"/>
                  </a:cubicBezTo>
                  <a:close/>
                  <a:moveTo>
                    <a:pt x="55793" y="28909"/>
                  </a:moveTo>
                  <a:cubicBezTo>
                    <a:pt x="55793" y="28933"/>
                    <a:pt x="55817" y="28980"/>
                    <a:pt x="55817" y="29004"/>
                  </a:cubicBezTo>
                  <a:cubicBezTo>
                    <a:pt x="56924" y="28921"/>
                    <a:pt x="58055" y="28849"/>
                    <a:pt x="59174" y="28754"/>
                  </a:cubicBezTo>
                  <a:cubicBezTo>
                    <a:pt x="59174" y="28802"/>
                    <a:pt x="59186" y="28849"/>
                    <a:pt x="59186" y="28885"/>
                  </a:cubicBezTo>
                  <a:cubicBezTo>
                    <a:pt x="58698" y="28933"/>
                    <a:pt x="58222" y="28968"/>
                    <a:pt x="57734" y="29004"/>
                  </a:cubicBezTo>
                  <a:cubicBezTo>
                    <a:pt x="57246" y="29052"/>
                    <a:pt x="56734" y="29111"/>
                    <a:pt x="56245" y="29147"/>
                  </a:cubicBezTo>
                  <a:cubicBezTo>
                    <a:pt x="55174" y="29218"/>
                    <a:pt x="55043" y="29230"/>
                    <a:pt x="54840" y="29504"/>
                  </a:cubicBezTo>
                  <a:lnTo>
                    <a:pt x="67521" y="28337"/>
                  </a:lnTo>
                  <a:cubicBezTo>
                    <a:pt x="67342" y="28242"/>
                    <a:pt x="67163" y="28242"/>
                    <a:pt x="67009" y="28266"/>
                  </a:cubicBezTo>
                  <a:cubicBezTo>
                    <a:pt x="65354" y="28361"/>
                    <a:pt x="63687" y="28504"/>
                    <a:pt x="62032" y="28587"/>
                  </a:cubicBezTo>
                  <a:cubicBezTo>
                    <a:pt x="60222" y="28683"/>
                    <a:pt x="58412" y="28742"/>
                    <a:pt x="56603" y="28814"/>
                  </a:cubicBezTo>
                  <a:cubicBezTo>
                    <a:pt x="56317" y="28814"/>
                    <a:pt x="56055" y="28873"/>
                    <a:pt x="55793" y="28909"/>
                  </a:cubicBezTo>
                  <a:close/>
                  <a:moveTo>
                    <a:pt x="8132" y="43637"/>
                  </a:moveTo>
                  <a:cubicBezTo>
                    <a:pt x="8156" y="43613"/>
                    <a:pt x="8168" y="43577"/>
                    <a:pt x="8204" y="43530"/>
                  </a:cubicBezTo>
                  <a:cubicBezTo>
                    <a:pt x="8025" y="43411"/>
                    <a:pt x="7846" y="43232"/>
                    <a:pt x="7656" y="43173"/>
                  </a:cubicBezTo>
                  <a:cubicBezTo>
                    <a:pt x="6084" y="42768"/>
                    <a:pt x="4525" y="42399"/>
                    <a:pt x="2965" y="42030"/>
                  </a:cubicBezTo>
                  <a:cubicBezTo>
                    <a:pt x="2477" y="41910"/>
                    <a:pt x="2298" y="41994"/>
                    <a:pt x="2072" y="42458"/>
                  </a:cubicBezTo>
                  <a:cubicBezTo>
                    <a:pt x="4298" y="43065"/>
                    <a:pt x="6537" y="43661"/>
                    <a:pt x="8763" y="44280"/>
                  </a:cubicBezTo>
                  <a:cubicBezTo>
                    <a:pt x="8644" y="44149"/>
                    <a:pt x="8513" y="44006"/>
                    <a:pt x="8347" y="43946"/>
                  </a:cubicBezTo>
                  <a:cubicBezTo>
                    <a:pt x="7811" y="43756"/>
                    <a:pt x="7275" y="43565"/>
                    <a:pt x="6727" y="43423"/>
                  </a:cubicBezTo>
                  <a:cubicBezTo>
                    <a:pt x="5370" y="43089"/>
                    <a:pt x="4025" y="42792"/>
                    <a:pt x="2667" y="42458"/>
                  </a:cubicBezTo>
                  <a:cubicBezTo>
                    <a:pt x="2548" y="42434"/>
                    <a:pt x="2429" y="42375"/>
                    <a:pt x="2215" y="42291"/>
                  </a:cubicBezTo>
                  <a:cubicBezTo>
                    <a:pt x="2370" y="42232"/>
                    <a:pt x="2417" y="42208"/>
                    <a:pt x="2441" y="42220"/>
                  </a:cubicBezTo>
                  <a:cubicBezTo>
                    <a:pt x="4358" y="42577"/>
                    <a:pt x="6263" y="42994"/>
                    <a:pt x="8132" y="43637"/>
                  </a:cubicBezTo>
                  <a:close/>
                  <a:moveTo>
                    <a:pt x="88333" y="13074"/>
                  </a:moveTo>
                  <a:cubicBezTo>
                    <a:pt x="88297" y="13038"/>
                    <a:pt x="88285" y="12990"/>
                    <a:pt x="88261" y="12966"/>
                  </a:cubicBezTo>
                  <a:cubicBezTo>
                    <a:pt x="85094" y="13919"/>
                    <a:pt x="81927" y="14860"/>
                    <a:pt x="78772" y="15824"/>
                  </a:cubicBezTo>
                  <a:cubicBezTo>
                    <a:pt x="75617" y="16788"/>
                    <a:pt x="72486" y="17812"/>
                    <a:pt x="69438" y="19158"/>
                  </a:cubicBezTo>
                  <a:cubicBezTo>
                    <a:pt x="69521" y="19158"/>
                    <a:pt x="69592" y="19122"/>
                    <a:pt x="69664" y="19110"/>
                  </a:cubicBezTo>
                  <a:cubicBezTo>
                    <a:pt x="70842" y="18693"/>
                    <a:pt x="71997" y="18265"/>
                    <a:pt x="73176" y="17872"/>
                  </a:cubicBezTo>
                  <a:cubicBezTo>
                    <a:pt x="76807" y="16681"/>
                    <a:pt x="80451" y="15491"/>
                    <a:pt x="84082" y="14336"/>
                  </a:cubicBezTo>
                  <a:cubicBezTo>
                    <a:pt x="85380" y="13919"/>
                    <a:pt x="86690" y="13597"/>
                    <a:pt x="87999" y="13228"/>
                  </a:cubicBezTo>
                  <a:cubicBezTo>
                    <a:pt x="88142" y="13205"/>
                    <a:pt x="88226" y="13109"/>
                    <a:pt x="88333" y="13074"/>
                  </a:cubicBezTo>
                  <a:close/>
                  <a:moveTo>
                    <a:pt x="48375" y="22634"/>
                  </a:moveTo>
                  <a:cubicBezTo>
                    <a:pt x="48947" y="22861"/>
                    <a:pt x="49471" y="23075"/>
                    <a:pt x="49995" y="23277"/>
                  </a:cubicBezTo>
                  <a:cubicBezTo>
                    <a:pt x="49864" y="23325"/>
                    <a:pt x="49756" y="23313"/>
                    <a:pt x="49637" y="23277"/>
                  </a:cubicBezTo>
                  <a:cubicBezTo>
                    <a:pt x="49280" y="23146"/>
                    <a:pt x="48887" y="23039"/>
                    <a:pt x="48566" y="22861"/>
                  </a:cubicBezTo>
                  <a:cubicBezTo>
                    <a:pt x="48149" y="22622"/>
                    <a:pt x="47804" y="22789"/>
                    <a:pt x="47399" y="22956"/>
                  </a:cubicBezTo>
                  <a:cubicBezTo>
                    <a:pt x="48042" y="23253"/>
                    <a:pt x="48637" y="23551"/>
                    <a:pt x="49233" y="23825"/>
                  </a:cubicBezTo>
                  <a:cubicBezTo>
                    <a:pt x="49268" y="23849"/>
                    <a:pt x="49328" y="23825"/>
                    <a:pt x="49364" y="23813"/>
                  </a:cubicBezTo>
                  <a:cubicBezTo>
                    <a:pt x="50149" y="23551"/>
                    <a:pt x="50947" y="23277"/>
                    <a:pt x="51757" y="22992"/>
                  </a:cubicBezTo>
                  <a:cubicBezTo>
                    <a:pt x="50971" y="22813"/>
                    <a:pt x="50233" y="22670"/>
                    <a:pt x="49518" y="22480"/>
                  </a:cubicBezTo>
                  <a:cubicBezTo>
                    <a:pt x="49114" y="22360"/>
                    <a:pt x="48768" y="22420"/>
                    <a:pt x="48375" y="22634"/>
                  </a:cubicBezTo>
                  <a:close/>
                  <a:moveTo>
                    <a:pt x="72807" y="41803"/>
                  </a:moveTo>
                  <a:cubicBezTo>
                    <a:pt x="72807" y="41827"/>
                    <a:pt x="72807" y="41851"/>
                    <a:pt x="72819" y="41863"/>
                  </a:cubicBezTo>
                  <a:cubicBezTo>
                    <a:pt x="76677" y="41315"/>
                    <a:pt x="80522" y="40767"/>
                    <a:pt x="84368" y="40232"/>
                  </a:cubicBezTo>
                  <a:lnTo>
                    <a:pt x="84368" y="39815"/>
                  </a:lnTo>
                  <a:cubicBezTo>
                    <a:pt x="80487" y="40482"/>
                    <a:pt x="76653" y="41148"/>
                    <a:pt x="72807" y="41803"/>
                  </a:cubicBezTo>
                  <a:close/>
                  <a:moveTo>
                    <a:pt x="57698" y="44339"/>
                  </a:moveTo>
                  <a:cubicBezTo>
                    <a:pt x="62329" y="43935"/>
                    <a:pt x="66913" y="43101"/>
                    <a:pt x="71473" y="42161"/>
                  </a:cubicBezTo>
                  <a:cubicBezTo>
                    <a:pt x="71473" y="42137"/>
                    <a:pt x="71450" y="42101"/>
                    <a:pt x="71450" y="42077"/>
                  </a:cubicBezTo>
                  <a:cubicBezTo>
                    <a:pt x="66866" y="42839"/>
                    <a:pt x="62282" y="43589"/>
                    <a:pt x="57698" y="44339"/>
                  </a:cubicBezTo>
                  <a:close/>
                  <a:moveTo>
                    <a:pt x="88523" y="28028"/>
                  </a:moveTo>
                  <a:cubicBezTo>
                    <a:pt x="88523" y="27980"/>
                    <a:pt x="88523" y="27956"/>
                    <a:pt x="88535" y="27909"/>
                  </a:cubicBezTo>
                  <a:cubicBezTo>
                    <a:pt x="88214" y="27683"/>
                    <a:pt x="78296" y="28528"/>
                    <a:pt x="76855" y="28992"/>
                  </a:cubicBezTo>
                  <a:cubicBezTo>
                    <a:pt x="80737" y="28671"/>
                    <a:pt x="84630" y="28349"/>
                    <a:pt x="88523" y="28028"/>
                  </a:cubicBezTo>
                  <a:close/>
                  <a:moveTo>
                    <a:pt x="74724" y="43208"/>
                  </a:moveTo>
                  <a:cubicBezTo>
                    <a:pt x="77915" y="42756"/>
                    <a:pt x="81153" y="42803"/>
                    <a:pt x="84285" y="42077"/>
                  </a:cubicBezTo>
                  <a:cubicBezTo>
                    <a:pt x="84297" y="41922"/>
                    <a:pt x="84332" y="41803"/>
                    <a:pt x="84332" y="41744"/>
                  </a:cubicBezTo>
                  <a:cubicBezTo>
                    <a:pt x="81129" y="42220"/>
                    <a:pt x="77927" y="42720"/>
                    <a:pt x="74724" y="43208"/>
                  </a:cubicBezTo>
                  <a:close/>
                  <a:moveTo>
                    <a:pt x="32326" y="32421"/>
                  </a:moveTo>
                  <a:cubicBezTo>
                    <a:pt x="27563" y="32838"/>
                    <a:pt x="22872" y="33802"/>
                    <a:pt x="18098" y="34160"/>
                  </a:cubicBezTo>
                  <a:cubicBezTo>
                    <a:pt x="18169" y="34231"/>
                    <a:pt x="18264" y="34338"/>
                    <a:pt x="18336" y="34326"/>
                  </a:cubicBezTo>
                  <a:cubicBezTo>
                    <a:pt x="18872" y="34279"/>
                    <a:pt x="19396" y="34207"/>
                    <a:pt x="19931" y="34124"/>
                  </a:cubicBezTo>
                  <a:cubicBezTo>
                    <a:pt x="22372" y="33814"/>
                    <a:pt x="24813" y="33517"/>
                    <a:pt x="27254" y="33171"/>
                  </a:cubicBezTo>
                  <a:cubicBezTo>
                    <a:pt x="28944" y="32933"/>
                    <a:pt x="30635" y="32671"/>
                    <a:pt x="32326" y="32421"/>
                  </a:cubicBezTo>
                  <a:close/>
                  <a:moveTo>
                    <a:pt x="19538" y="49007"/>
                  </a:moveTo>
                  <a:cubicBezTo>
                    <a:pt x="19717" y="48745"/>
                    <a:pt x="19646" y="48566"/>
                    <a:pt x="19479" y="48352"/>
                  </a:cubicBezTo>
                  <a:cubicBezTo>
                    <a:pt x="17669" y="46197"/>
                    <a:pt x="15847" y="44030"/>
                    <a:pt x="14038" y="41863"/>
                  </a:cubicBezTo>
                  <a:cubicBezTo>
                    <a:pt x="14026" y="41851"/>
                    <a:pt x="13990" y="41851"/>
                    <a:pt x="13966" y="41851"/>
                  </a:cubicBezTo>
                  <a:cubicBezTo>
                    <a:pt x="13942" y="41863"/>
                    <a:pt x="13931" y="41887"/>
                    <a:pt x="13919" y="41910"/>
                  </a:cubicBezTo>
                  <a:cubicBezTo>
                    <a:pt x="15788" y="44280"/>
                    <a:pt x="17657" y="46625"/>
                    <a:pt x="19538" y="49007"/>
                  </a:cubicBezTo>
                  <a:close/>
                  <a:moveTo>
                    <a:pt x="74105" y="27159"/>
                  </a:moveTo>
                  <a:cubicBezTo>
                    <a:pt x="69283" y="27563"/>
                    <a:pt x="64485" y="27956"/>
                    <a:pt x="59698" y="28337"/>
                  </a:cubicBezTo>
                  <a:cubicBezTo>
                    <a:pt x="64508" y="28171"/>
                    <a:pt x="69295" y="27873"/>
                    <a:pt x="74105" y="27159"/>
                  </a:cubicBezTo>
                  <a:close/>
                  <a:moveTo>
                    <a:pt x="30790" y="33886"/>
                  </a:moveTo>
                  <a:cubicBezTo>
                    <a:pt x="30790" y="33921"/>
                    <a:pt x="30790" y="33945"/>
                    <a:pt x="30814" y="33981"/>
                  </a:cubicBezTo>
                  <a:cubicBezTo>
                    <a:pt x="33624" y="33695"/>
                    <a:pt x="36433" y="33409"/>
                    <a:pt x="39231" y="33136"/>
                  </a:cubicBezTo>
                  <a:cubicBezTo>
                    <a:pt x="38934" y="32897"/>
                    <a:pt x="38648" y="32790"/>
                    <a:pt x="38291" y="32850"/>
                  </a:cubicBezTo>
                  <a:cubicBezTo>
                    <a:pt x="36660" y="33088"/>
                    <a:pt x="35040" y="33314"/>
                    <a:pt x="33397" y="33529"/>
                  </a:cubicBezTo>
                  <a:cubicBezTo>
                    <a:pt x="32540" y="33648"/>
                    <a:pt x="31659" y="33767"/>
                    <a:pt x="30790" y="33886"/>
                  </a:cubicBezTo>
                  <a:close/>
                  <a:moveTo>
                    <a:pt x="31242" y="52400"/>
                  </a:moveTo>
                  <a:cubicBezTo>
                    <a:pt x="31230" y="52340"/>
                    <a:pt x="31230" y="52293"/>
                    <a:pt x="31207" y="52245"/>
                  </a:cubicBezTo>
                  <a:cubicBezTo>
                    <a:pt x="27480" y="52817"/>
                    <a:pt x="23741" y="53412"/>
                    <a:pt x="20003" y="53995"/>
                  </a:cubicBezTo>
                  <a:cubicBezTo>
                    <a:pt x="20015" y="54043"/>
                    <a:pt x="20015" y="54079"/>
                    <a:pt x="20015" y="54126"/>
                  </a:cubicBezTo>
                  <a:cubicBezTo>
                    <a:pt x="23765" y="53555"/>
                    <a:pt x="27504" y="52983"/>
                    <a:pt x="31242" y="52400"/>
                  </a:cubicBezTo>
                  <a:close/>
                  <a:moveTo>
                    <a:pt x="46947" y="54472"/>
                  </a:moveTo>
                  <a:cubicBezTo>
                    <a:pt x="46959" y="54507"/>
                    <a:pt x="46970" y="54519"/>
                    <a:pt x="46982" y="54543"/>
                  </a:cubicBezTo>
                  <a:cubicBezTo>
                    <a:pt x="49768" y="52912"/>
                    <a:pt x="52566" y="51293"/>
                    <a:pt x="55317" y="49673"/>
                  </a:cubicBezTo>
                  <a:cubicBezTo>
                    <a:pt x="54864" y="49697"/>
                    <a:pt x="54483" y="49935"/>
                    <a:pt x="54055" y="50197"/>
                  </a:cubicBezTo>
                  <a:cubicBezTo>
                    <a:pt x="51804" y="51602"/>
                    <a:pt x="49506" y="52936"/>
                    <a:pt x="47220" y="54293"/>
                  </a:cubicBezTo>
                  <a:cubicBezTo>
                    <a:pt x="47137" y="54341"/>
                    <a:pt x="47030" y="54400"/>
                    <a:pt x="46947" y="54472"/>
                  </a:cubicBezTo>
                  <a:close/>
                  <a:moveTo>
                    <a:pt x="51507" y="38327"/>
                  </a:moveTo>
                  <a:cubicBezTo>
                    <a:pt x="52519" y="38196"/>
                    <a:pt x="57984" y="36076"/>
                    <a:pt x="58865" y="35529"/>
                  </a:cubicBezTo>
                  <a:cubicBezTo>
                    <a:pt x="58734" y="35576"/>
                    <a:pt x="58674" y="35576"/>
                    <a:pt x="58627" y="35600"/>
                  </a:cubicBezTo>
                  <a:cubicBezTo>
                    <a:pt x="57662" y="35957"/>
                    <a:pt x="56686" y="36326"/>
                    <a:pt x="55722" y="36684"/>
                  </a:cubicBezTo>
                  <a:cubicBezTo>
                    <a:pt x="54328" y="37219"/>
                    <a:pt x="52924" y="37779"/>
                    <a:pt x="51507" y="38327"/>
                  </a:cubicBezTo>
                  <a:close/>
                  <a:moveTo>
                    <a:pt x="84427" y="43708"/>
                  </a:moveTo>
                  <a:cubicBezTo>
                    <a:pt x="84427" y="43673"/>
                    <a:pt x="84416" y="43613"/>
                    <a:pt x="84416" y="43565"/>
                  </a:cubicBezTo>
                  <a:cubicBezTo>
                    <a:pt x="81689" y="43946"/>
                    <a:pt x="78951" y="44327"/>
                    <a:pt x="76236" y="44708"/>
                  </a:cubicBezTo>
                  <a:cubicBezTo>
                    <a:pt x="76248" y="44756"/>
                    <a:pt x="76248" y="44816"/>
                    <a:pt x="76248" y="44863"/>
                  </a:cubicBezTo>
                  <a:cubicBezTo>
                    <a:pt x="78986" y="44470"/>
                    <a:pt x="81713" y="44101"/>
                    <a:pt x="84427" y="43708"/>
                  </a:cubicBezTo>
                  <a:close/>
                  <a:moveTo>
                    <a:pt x="41779" y="50912"/>
                  </a:moveTo>
                  <a:cubicBezTo>
                    <a:pt x="41779" y="50959"/>
                    <a:pt x="41791" y="50995"/>
                    <a:pt x="41791" y="51031"/>
                  </a:cubicBezTo>
                  <a:cubicBezTo>
                    <a:pt x="43625" y="50721"/>
                    <a:pt x="45470" y="50412"/>
                    <a:pt x="47304" y="50102"/>
                  </a:cubicBezTo>
                  <a:cubicBezTo>
                    <a:pt x="47304" y="50066"/>
                    <a:pt x="47280" y="50042"/>
                    <a:pt x="47280" y="50007"/>
                  </a:cubicBezTo>
                  <a:cubicBezTo>
                    <a:pt x="46661" y="50042"/>
                    <a:pt x="46018" y="49888"/>
                    <a:pt x="45399" y="50126"/>
                  </a:cubicBezTo>
                  <a:cubicBezTo>
                    <a:pt x="45280" y="50173"/>
                    <a:pt x="45137" y="50185"/>
                    <a:pt x="45018" y="50197"/>
                  </a:cubicBezTo>
                  <a:cubicBezTo>
                    <a:pt x="43946" y="50435"/>
                    <a:pt x="42863" y="50673"/>
                    <a:pt x="41779" y="50912"/>
                  </a:cubicBezTo>
                  <a:close/>
                  <a:moveTo>
                    <a:pt x="23360" y="54698"/>
                  </a:moveTo>
                  <a:cubicBezTo>
                    <a:pt x="23360" y="54734"/>
                    <a:pt x="23384" y="54781"/>
                    <a:pt x="23384" y="54829"/>
                  </a:cubicBezTo>
                  <a:lnTo>
                    <a:pt x="31326" y="53626"/>
                  </a:lnTo>
                  <a:cubicBezTo>
                    <a:pt x="31314" y="53567"/>
                    <a:pt x="31314" y="53519"/>
                    <a:pt x="31302" y="53460"/>
                  </a:cubicBezTo>
                  <a:cubicBezTo>
                    <a:pt x="28671" y="53876"/>
                    <a:pt x="26015" y="54281"/>
                    <a:pt x="23360" y="54698"/>
                  </a:cubicBezTo>
                  <a:close/>
                  <a:moveTo>
                    <a:pt x="4929" y="18491"/>
                  </a:moveTo>
                  <a:cubicBezTo>
                    <a:pt x="4977" y="18491"/>
                    <a:pt x="5013" y="18491"/>
                    <a:pt x="5060" y="18467"/>
                  </a:cubicBezTo>
                  <a:lnTo>
                    <a:pt x="5060" y="18193"/>
                  </a:lnTo>
                  <a:cubicBezTo>
                    <a:pt x="5037" y="17598"/>
                    <a:pt x="4989" y="17015"/>
                    <a:pt x="4989" y="16419"/>
                  </a:cubicBezTo>
                  <a:cubicBezTo>
                    <a:pt x="4965" y="15574"/>
                    <a:pt x="5108" y="14752"/>
                    <a:pt x="5680" y="14086"/>
                  </a:cubicBezTo>
                  <a:cubicBezTo>
                    <a:pt x="5108" y="14169"/>
                    <a:pt x="4775" y="14514"/>
                    <a:pt x="4751" y="15169"/>
                  </a:cubicBezTo>
                  <a:cubicBezTo>
                    <a:pt x="4715" y="15895"/>
                    <a:pt x="4727" y="16622"/>
                    <a:pt x="4763" y="17360"/>
                  </a:cubicBezTo>
                  <a:cubicBezTo>
                    <a:pt x="4775" y="17741"/>
                    <a:pt x="4870" y="18110"/>
                    <a:pt x="4929" y="18491"/>
                  </a:cubicBezTo>
                  <a:close/>
                  <a:moveTo>
                    <a:pt x="57400" y="23682"/>
                  </a:moveTo>
                  <a:cubicBezTo>
                    <a:pt x="57388" y="23646"/>
                    <a:pt x="57365" y="23623"/>
                    <a:pt x="57341" y="23575"/>
                  </a:cubicBezTo>
                  <a:cubicBezTo>
                    <a:pt x="54102" y="24754"/>
                    <a:pt x="50852" y="25932"/>
                    <a:pt x="47613" y="27087"/>
                  </a:cubicBezTo>
                  <a:cubicBezTo>
                    <a:pt x="47625" y="27123"/>
                    <a:pt x="47637" y="27159"/>
                    <a:pt x="47661" y="27194"/>
                  </a:cubicBezTo>
                  <a:cubicBezTo>
                    <a:pt x="50899" y="26028"/>
                    <a:pt x="54150" y="24861"/>
                    <a:pt x="57400" y="23682"/>
                  </a:cubicBezTo>
                  <a:close/>
                  <a:moveTo>
                    <a:pt x="43970" y="58436"/>
                  </a:moveTo>
                  <a:cubicBezTo>
                    <a:pt x="43994" y="58460"/>
                    <a:pt x="44030" y="58508"/>
                    <a:pt x="44053" y="58532"/>
                  </a:cubicBezTo>
                  <a:cubicBezTo>
                    <a:pt x="45589" y="57603"/>
                    <a:pt x="47125" y="56650"/>
                    <a:pt x="48673" y="55698"/>
                  </a:cubicBezTo>
                  <a:cubicBezTo>
                    <a:pt x="48625" y="55662"/>
                    <a:pt x="48613" y="55650"/>
                    <a:pt x="48613" y="55650"/>
                  </a:cubicBezTo>
                  <a:cubicBezTo>
                    <a:pt x="47137" y="56472"/>
                    <a:pt x="45673" y="57270"/>
                    <a:pt x="44208" y="58103"/>
                  </a:cubicBezTo>
                  <a:cubicBezTo>
                    <a:pt x="44101" y="58162"/>
                    <a:pt x="44053" y="58329"/>
                    <a:pt x="43970" y="58436"/>
                  </a:cubicBezTo>
                  <a:close/>
                  <a:moveTo>
                    <a:pt x="64365" y="33862"/>
                  </a:moveTo>
                  <a:cubicBezTo>
                    <a:pt x="62722" y="34267"/>
                    <a:pt x="61079" y="34707"/>
                    <a:pt x="59662" y="35719"/>
                  </a:cubicBezTo>
                  <a:cubicBezTo>
                    <a:pt x="59686" y="35719"/>
                    <a:pt x="59686" y="35731"/>
                    <a:pt x="59698" y="35731"/>
                  </a:cubicBezTo>
                  <a:cubicBezTo>
                    <a:pt x="60936" y="35374"/>
                    <a:pt x="62044" y="34648"/>
                    <a:pt x="63330" y="34398"/>
                  </a:cubicBezTo>
                  <a:cubicBezTo>
                    <a:pt x="63687" y="34338"/>
                    <a:pt x="64008" y="34052"/>
                    <a:pt x="64365" y="33862"/>
                  </a:cubicBezTo>
                  <a:close/>
                  <a:moveTo>
                    <a:pt x="88297" y="12538"/>
                  </a:moveTo>
                  <a:cubicBezTo>
                    <a:pt x="88273" y="12502"/>
                    <a:pt x="88261" y="12478"/>
                    <a:pt x="88226" y="12443"/>
                  </a:cubicBezTo>
                  <a:cubicBezTo>
                    <a:pt x="86428" y="13050"/>
                    <a:pt x="84642" y="13669"/>
                    <a:pt x="82844" y="14276"/>
                  </a:cubicBezTo>
                  <a:cubicBezTo>
                    <a:pt x="82856" y="14300"/>
                    <a:pt x="82868" y="14348"/>
                    <a:pt x="82868" y="14383"/>
                  </a:cubicBezTo>
                  <a:cubicBezTo>
                    <a:pt x="84630" y="13824"/>
                    <a:pt x="86380" y="13288"/>
                    <a:pt x="88118" y="12740"/>
                  </a:cubicBezTo>
                  <a:cubicBezTo>
                    <a:pt x="88202" y="12728"/>
                    <a:pt x="88237" y="12609"/>
                    <a:pt x="88297" y="12538"/>
                  </a:cubicBezTo>
                  <a:close/>
                  <a:moveTo>
                    <a:pt x="23551" y="55376"/>
                  </a:moveTo>
                  <a:cubicBezTo>
                    <a:pt x="23444" y="55460"/>
                    <a:pt x="23313" y="55495"/>
                    <a:pt x="23277" y="55567"/>
                  </a:cubicBezTo>
                  <a:cubicBezTo>
                    <a:pt x="22860" y="56615"/>
                    <a:pt x="22479" y="57651"/>
                    <a:pt x="22063" y="58734"/>
                  </a:cubicBezTo>
                  <a:cubicBezTo>
                    <a:pt x="22205" y="58770"/>
                    <a:pt x="22313" y="58817"/>
                    <a:pt x="22396" y="58841"/>
                  </a:cubicBezTo>
                  <a:cubicBezTo>
                    <a:pt x="22765" y="57698"/>
                    <a:pt x="23146" y="56591"/>
                    <a:pt x="23551" y="55376"/>
                  </a:cubicBezTo>
                  <a:close/>
                  <a:moveTo>
                    <a:pt x="8799" y="21777"/>
                  </a:moveTo>
                  <a:lnTo>
                    <a:pt x="8668" y="21860"/>
                  </a:lnTo>
                  <a:lnTo>
                    <a:pt x="12145" y="27182"/>
                  </a:lnTo>
                  <a:cubicBezTo>
                    <a:pt x="12180" y="27159"/>
                    <a:pt x="12204" y="27147"/>
                    <a:pt x="12240" y="27123"/>
                  </a:cubicBezTo>
                  <a:cubicBezTo>
                    <a:pt x="11109" y="25313"/>
                    <a:pt x="9954" y="23527"/>
                    <a:pt x="8799" y="21777"/>
                  </a:cubicBezTo>
                  <a:close/>
                  <a:moveTo>
                    <a:pt x="23134" y="55519"/>
                  </a:moveTo>
                  <a:lnTo>
                    <a:pt x="23075" y="55460"/>
                  </a:lnTo>
                  <a:cubicBezTo>
                    <a:pt x="22991" y="55531"/>
                    <a:pt x="22896" y="55567"/>
                    <a:pt x="22848" y="55662"/>
                  </a:cubicBezTo>
                  <a:cubicBezTo>
                    <a:pt x="22432" y="56627"/>
                    <a:pt x="22027" y="57603"/>
                    <a:pt x="21622" y="58567"/>
                  </a:cubicBezTo>
                  <a:cubicBezTo>
                    <a:pt x="21658" y="58603"/>
                    <a:pt x="21682" y="58639"/>
                    <a:pt x="21717" y="58686"/>
                  </a:cubicBezTo>
                  <a:cubicBezTo>
                    <a:pt x="21801" y="58651"/>
                    <a:pt x="21967" y="58639"/>
                    <a:pt x="22003" y="58567"/>
                  </a:cubicBezTo>
                  <a:cubicBezTo>
                    <a:pt x="22384" y="57555"/>
                    <a:pt x="22753" y="56531"/>
                    <a:pt x="23134" y="55519"/>
                  </a:cubicBezTo>
                  <a:close/>
                  <a:moveTo>
                    <a:pt x="3346" y="41256"/>
                  </a:moveTo>
                  <a:lnTo>
                    <a:pt x="3346" y="41363"/>
                  </a:lnTo>
                  <a:cubicBezTo>
                    <a:pt x="4537" y="41625"/>
                    <a:pt x="5727" y="41875"/>
                    <a:pt x="6918" y="42149"/>
                  </a:cubicBezTo>
                  <a:cubicBezTo>
                    <a:pt x="6942" y="42125"/>
                    <a:pt x="6954" y="42101"/>
                    <a:pt x="6965" y="42077"/>
                  </a:cubicBezTo>
                  <a:cubicBezTo>
                    <a:pt x="6799" y="41970"/>
                    <a:pt x="6656" y="41791"/>
                    <a:pt x="6489" y="41768"/>
                  </a:cubicBezTo>
                  <a:cubicBezTo>
                    <a:pt x="5537" y="41565"/>
                    <a:pt x="4584" y="41410"/>
                    <a:pt x="3620" y="41232"/>
                  </a:cubicBezTo>
                  <a:cubicBezTo>
                    <a:pt x="3548" y="41232"/>
                    <a:pt x="3441" y="41256"/>
                    <a:pt x="3346" y="41256"/>
                  </a:cubicBezTo>
                  <a:close/>
                  <a:moveTo>
                    <a:pt x="17086" y="46268"/>
                  </a:moveTo>
                  <a:cubicBezTo>
                    <a:pt x="17062" y="46304"/>
                    <a:pt x="17026" y="46316"/>
                    <a:pt x="17014" y="46340"/>
                  </a:cubicBezTo>
                  <a:cubicBezTo>
                    <a:pt x="17800" y="47435"/>
                    <a:pt x="18574" y="48518"/>
                    <a:pt x="19360" y="49602"/>
                  </a:cubicBezTo>
                  <a:cubicBezTo>
                    <a:pt x="19407" y="49590"/>
                    <a:pt x="19443" y="49578"/>
                    <a:pt x="19479" y="49566"/>
                  </a:cubicBezTo>
                  <a:cubicBezTo>
                    <a:pt x="19443" y="49411"/>
                    <a:pt x="19407" y="49269"/>
                    <a:pt x="19348" y="49114"/>
                  </a:cubicBezTo>
                  <a:cubicBezTo>
                    <a:pt x="19336" y="49066"/>
                    <a:pt x="19288" y="49042"/>
                    <a:pt x="19276" y="48995"/>
                  </a:cubicBezTo>
                  <a:cubicBezTo>
                    <a:pt x="18526" y="48090"/>
                    <a:pt x="17812" y="47185"/>
                    <a:pt x="17086" y="46268"/>
                  </a:cubicBezTo>
                  <a:close/>
                  <a:moveTo>
                    <a:pt x="45768" y="10133"/>
                  </a:moveTo>
                  <a:cubicBezTo>
                    <a:pt x="46530" y="10633"/>
                    <a:pt x="47209" y="10073"/>
                    <a:pt x="47923" y="9990"/>
                  </a:cubicBezTo>
                  <a:cubicBezTo>
                    <a:pt x="47161" y="9502"/>
                    <a:pt x="46482" y="10049"/>
                    <a:pt x="45768" y="10133"/>
                  </a:cubicBezTo>
                  <a:close/>
                  <a:moveTo>
                    <a:pt x="4239" y="31552"/>
                  </a:moveTo>
                  <a:cubicBezTo>
                    <a:pt x="5096" y="32207"/>
                    <a:pt x="6001" y="32433"/>
                    <a:pt x="6894" y="32612"/>
                  </a:cubicBezTo>
                  <a:cubicBezTo>
                    <a:pt x="6203" y="31885"/>
                    <a:pt x="5239" y="31802"/>
                    <a:pt x="4239" y="31552"/>
                  </a:cubicBezTo>
                  <a:close/>
                  <a:moveTo>
                    <a:pt x="22146" y="41553"/>
                  </a:moveTo>
                  <a:cubicBezTo>
                    <a:pt x="23170" y="42303"/>
                    <a:pt x="24408" y="42553"/>
                    <a:pt x="25575" y="42982"/>
                  </a:cubicBezTo>
                  <a:cubicBezTo>
                    <a:pt x="24539" y="42280"/>
                    <a:pt x="23325" y="41982"/>
                    <a:pt x="22146" y="41553"/>
                  </a:cubicBezTo>
                  <a:close/>
                  <a:moveTo>
                    <a:pt x="74331" y="46709"/>
                  </a:moveTo>
                  <a:cubicBezTo>
                    <a:pt x="73855" y="46744"/>
                    <a:pt x="73414" y="46804"/>
                    <a:pt x="72997" y="47125"/>
                  </a:cubicBezTo>
                  <a:cubicBezTo>
                    <a:pt x="72426" y="47566"/>
                    <a:pt x="71724" y="47864"/>
                    <a:pt x="71081" y="48233"/>
                  </a:cubicBezTo>
                  <a:cubicBezTo>
                    <a:pt x="71092" y="48268"/>
                    <a:pt x="71116" y="48316"/>
                    <a:pt x="71140" y="48340"/>
                  </a:cubicBezTo>
                  <a:cubicBezTo>
                    <a:pt x="72200" y="47804"/>
                    <a:pt x="73271" y="47256"/>
                    <a:pt x="74331" y="46709"/>
                  </a:cubicBezTo>
                  <a:close/>
                  <a:moveTo>
                    <a:pt x="73462" y="30897"/>
                  </a:moveTo>
                  <a:cubicBezTo>
                    <a:pt x="73938" y="30611"/>
                    <a:pt x="74391" y="30361"/>
                    <a:pt x="74819" y="30100"/>
                  </a:cubicBezTo>
                  <a:cubicBezTo>
                    <a:pt x="74902" y="30040"/>
                    <a:pt x="74926" y="29897"/>
                    <a:pt x="75010" y="29742"/>
                  </a:cubicBezTo>
                  <a:cubicBezTo>
                    <a:pt x="74533" y="29766"/>
                    <a:pt x="74164" y="29802"/>
                    <a:pt x="73759" y="29826"/>
                  </a:cubicBezTo>
                  <a:cubicBezTo>
                    <a:pt x="73771" y="29980"/>
                    <a:pt x="73795" y="30064"/>
                    <a:pt x="73807" y="30183"/>
                  </a:cubicBezTo>
                  <a:cubicBezTo>
                    <a:pt x="74105" y="30052"/>
                    <a:pt x="74355" y="29945"/>
                    <a:pt x="74605" y="29826"/>
                  </a:cubicBezTo>
                  <a:lnTo>
                    <a:pt x="74652" y="29921"/>
                  </a:lnTo>
                  <a:cubicBezTo>
                    <a:pt x="74224" y="30171"/>
                    <a:pt x="73640" y="30278"/>
                    <a:pt x="73462" y="30897"/>
                  </a:cubicBezTo>
                  <a:close/>
                  <a:moveTo>
                    <a:pt x="3310" y="41672"/>
                  </a:moveTo>
                  <a:cubicBezTo>
                    <a:pt x="3286" y="41708"/>
                    <a:pt x="3286" y="41744"/>
                    <a:pt x="3274" y="41780"/>
                  </a:cubicBezTo>
                  <a:cubicBezTo>
                    <a:pt x="4644" y="42101"/>
                    <a:pt x="6001" y="42434"/>
                    <a:pt x="7370" y="42756"/>
                  </a:cubicBezTo>
                  <a:cubicBezTo>
                    <a:pt x="7382" y="42720"/>
                    <a:pt x="7394" y="42661"/>
                    <a:pt x="7394" y="42613"/>
                  </a:cubicBezTo>
                  <a:cubicBezTo>
                    <a:pt x="6061" y="42220"/>
                    <a:pt x="4679" y="41958"/>
                    <a:pt x="3310" y="41672"/>
                  </a:cubicBezTo>
                  <a:close/>
                  <a:moveTo>
                    <a:pt x="8620" y="34207"/>
                  </a:moveTo>
                  <a:cubicBezTo>
                    <a:pt x="9537" y="34767"/>
                    <a:pt x="10597" y="34922"/>
                    <a:pt x="11597" y="35255"/>
                  </a:cubicBezTo>
                  <a:cubicBezTo>
                    <a:pt x="11121" y="34874"/>
                    <a:pt x="9621" y="34338"/>
                    <a:pt x="8620" y="34207"/>
                  </a:cubicBezTo>
                  <a:close/>
                  <a:moveTo>
                    <a:pt x="48494" y="48923"/>
                  </a:moveTo>
                  <a:cubicBezTo>
                    <a:pt x="48494" y="48947"/>
                    <a:pt x="48494" y="48983"/>
                    <a:pt x="48506" y="49007"/>
                  </a:cubicBezTo>
                  <a:cubicBezTo>
                    <a:pt x="50769" y="48626"/>
                    <a:pt x="53031" y="48233"/>
                    <a:pt x="55305" y="47852"/>
                  </a:cubicBezTo>
                  <a:cubicBezTo>
                    <a:pt x="55305" y="47816"/>
                    <a:pt x="55293" y="47792"/>
                    <a:pt x="55293" y="47756"/>
                  </a:cubicBezTo>
                  <a:cubicBezTo>
                    <a:pt x="53019" y="48161"/>
                    <a:pt x="50757" y="48554"/>
                    <a:pt x="48494" y="48923"/>
                  </a:cubicBezTo>
                  <a:close/>
                  <a:moveTo>
                    <a:pt x="52316" y="12300"/>
                  </a:moveTo>
                  <a:cubicBezTo>
                    <a:pt x="53114" y="12669"/>
                    <a:pt x="53757" y="12133"/>
                    <a:pt x="54567" y="12050"/>
                  </a:cubicBezTo>
                  <a:cubicBezTo>
                    <a:pt x="53924" y="11788"/>
                    <a:pt x="53578" y="11823"/>
                    <a:pt x="52316" y="12300"/>
                  </a:cubicBezTo>
                  <a:close/>
                  <a:moveTo>
                    <a:pt x="40172" y="41744"/>
                  </a:moveTo>
                  <a:cubicBezTo>
                    <a:pt x="39279" y="41910"/>
                    <a:pt x="37005" y="42923"/>
                    <a:pt x="36505" y="43363"/>
                  </a:cubicBezTo>
                  <a:cubicBezTo>
                    <a:pt x="37731" y="42839"/>
                    <a:pt x="38946" y="42303"/>
                    <a:pt x="40172" y="41744"/>
                  </a:cubicBezTo>
                  <a:close/>
                  <a:moveTo>
                    <a:pt x="48709" y="11073"/>
                  </a:moveTo>
                  <a:cubicBezTo>
                    <a:pt x="49245" y="11371"/>
                    <a:pt x="49887" y="11300"/>
                    <a:pt x="50757" y="10847"/>
                  </a:cubicBezTo>
                  <a:cubicBezTo>
                    <a:pt x="50042" y="10466"/>
                    <a:pt x="49447" y="11026"/>
                    <a:pt x="48709" y="11073"/>
                  </a:cubicBezTo>
                  <a:close/>
                  <a:moveTo>
                    <a:pt x="44708" y="9764"/>
                  </a:moveTo>
                  <a:cubicBezTo>
                    <a:pt x="45435" y="10192"/>
                    <a:pt x="46054" y="9645"/>
                    <a:pt x="46732" y="9573"/>
                  </a:cubicBezTo>
                  <a:cubicBezTo>
                    <a:pt x="46006" y="9156"/>
                    <a:pt x="45375" y="9704"/>
                    <a:pt x="44708" y="9764"/>
                  </a:cubicBezTo>
                  <a:close/>
                  <a:moveTo>
                    <a:pt x="19038" y="24944"/>
                  </a:moveTo>
                  <a:cubicBezTo>
                    <a:pt x="18395" y="24337"/>
                    <a:pt x="17907" y="23563"/>
                    <a:pt x="17062" y="23230"/>
                  </a:cubicBezTo>
                  <a:cubicBezTo>
                    <a:pt x="17693" y="23825"/>
                    <a:pt x="18217" y="24563"/>
                    <a:pt x="19038" y="24944"/>
                  </a:cubicBezTo>
                  <a:close/>
                  <a:moveTo>
                    <a:pt x="22122" y="26063"/>
                  </a:moveTo>
                  <a:cubicBezTo>
                    <a:pt x="21408" y="25456"/>
                    <a:pt x="20824" y="24682"/>
                    <a:pt x="19931" y="24301"/>
                  </a:cubicBezTo>
                  <a:cubicBezTo>
                    <a:pt x="20670" y="24861"/>
                    <a:pt x="21181" y="25718"/>
                    <a:pt x="22122" y="26063"/>
                  </a:cubicBezTo>
                  <a:close/>
                  <a:moveTo>
                    <a:pt x="48923" y="10299"/>
                  </a:moveTo>
                  <a:cubicBezTo>
                    <a:pt x="48590" y="9990"/>
                    <a:pt x="48256" y="10180"/>
                    <a:pt x="47911" y="10252"/>
                  </a:cubicBezTo>
                  <a:cubicBezTo>
                    <a:pt x="47566" y="10335"/>
                    <a:pt x="47244" y="10419"/>
                    <a:pt x="46839" y="10526"/>
                  </a:cubicBezTo>
                  <a:cubicBezTo>
                    <a:pt x="47435" y="10764"/>
                    <a:pt x="47959" y="10704"/>
                    <a:pt x="48923" y="10299"/>
                  </a:cubicBezTo>
                  <a:close/>
                  <a:moveTo>
                    <a:pt x="65723" y="33814"/>
                  </a:moveTo>
                  <a:cubicBezTo>
                    <a:pt x="65735" y="33850"/>
                    <a:pt x="65770" y="33886"/>
                    <a:pt x="65782" y="33921"/>
                  </a:cubicBezTo>
                  <a:cubicBezTo>
                    <a:pt x="67044" y="33374"/>
                    <a:pt x="68330" y="32802"/>
                    <a:pt x="69592" y="32255"/>
                  </a:cubicBezTo>
                  <a:cubicBezTo>
                    <a:pt x="69580" y="32207"/>
                    <a:pt x="69568" y="32159"/>
                    <a:pt x="69533" y="32135"/>
                  </a:cubicBezTo>
                  <a:cubicBezTo>
                    <a:pt x="68271" y="32683"/>
                    <a:pt x="67009" y="33255"/>
                    <a:pt x="65723" y="33814"/>
                  </a:cubicBezTo>
                  <a:close/>
                  <a:moveTo>
                    <a:pt x="62210" y="14324"/>
                  </a:moveTo>
                  <a:cubicBezTo>
                    <a:pt x="61306" y="14050"/>
                    <a:pt x="60472" y="14479"/>
                    <a:pt x="59603" y="14621"/>
                  </a:cubicBezTo>
                  <a:cubicBezTo>
                    <a:pt x="60484" y="14693"/>
                    <a:pt x="61353" y="14455"/>
                    <a:pt x="62210" y="14324"/>
                  </a:cubicBezTo>
                  <a:close/>
                  <a:moveTo>
                    <a:pt x="45816" y="39994"/>
                  </a:moveTo>
                  <a:cubicBezTo>
                    <a:pt x="45827" y="40041"/>
                    <a:pt x="45851" y="40101"/>
                    <a:pt x="45875" y="40136"/>
                  </a:cubicBezTo>
                  <a:cubicBezTo>
                    <a:pt x="46970" y="39696"/>
                    <a:pt x="48078" y="39244"/>
                    <a:pt x="49173" y="38791"/>
                  </a:cubicBezTo>
                  <a:lnTo>
                    <a:pt x="49125" y="38648"/>
                  </a:lnTo>
                  <a:cubicBezTo>
                    <a:pt x="48030" y="39101"/>
                    <a:pt x="46923" y="39541"/>
                    <a:pt x="45816" y="39994"/>
                  </a:cubicBezTo>
                  <a:close/>
                  <a:moveTo>
                    <a:pt x="45518" y="40053"/>
                  </a:moveTo>
                  <a:cubicBezTo>
                    <a:pt x="45494" y="40006"/>
                    <a:pt x="45470" y="39946"/>
                    <a:pt x="45458" y="39898"/>
                  </a:cubicBezTo>
                  <a:lnTo>
                    <a:pt x="42101" y="41327"/>
                  </a:lnTo>
                  <a:cubicBezTo>
                    <a:pt x="42125" y="41375"/>
                    <a:pt x="42136" y="41410"/>
                    <a:pt x="42148" y="41446"/>
                  </a:cubicBezTo>
                  <a:cubicBezTo>
                    <a:pt x="43268" y="40994"/>
                    <a:pt x="44387" y="40517"/>
                    <a:pt x="45518" y="40053"/>
                  </a:cubicBezTo>
                  <a:close/>
                  <a:moveTo>
                    <a:pt x="8585" y="20170"/>
                  </a:moveTo>
                  <a:cubicBezTo>
                    <a:pt x="9240" y="20706"/>
                    <a:pt x="9716" y="21468"/>
                    <a:pt x="10525" y="21825"/>
                  </a:cubicBezTo>
                  <a:cubicBezTo>
                    <a:pt x="9882" y="21253"/>
                    <a:pt x="9454" y="20467"/>
                    <a:pt x="8585" y="20170"/>
                  </a:cubicBezTo>
                  <a:close/>
                  <a:moveTo>
                    <a:pt x="41982" y="8859"/>
                  </a:moveTo>
                  <a:cubicBezTo>
                    <a:pt x="42756" y="9287"/>
                    <a:pt x="43387" y="8740"/>
                    <a:pt x="44089" y="8609"/>
                  </a:cubicBezTo>
                  <a:cubicBezTo>
                    <a:pt x="43351" y="8454"/>
                    <a:pt x="42684" y="8752"/>
                    <a:pt x="41982" y="8859"/>
                  </a:cubicBezTo>
                  <a:close/>
                  <a:moveTo>
                    <a:pt x="55602" y="13276"/>
                  </a:moveTo>
                  <a:cubicBezTo>
                    <a:pt x="56388" y="13526"/>
                    <a:pt x="57103" y="13097"/>
                    <a:pt x="57865" y="12990"/>
                  </a:cubicBezTo>
                  <a:cubicBezTo>
                    <a:pt x="57067" y="12728"/>
                    <a:pt x="56364" y="13193"/>
                    <a:pt x="55602" y="13276"/>
                  </a:cubicBezTo>
                  <a:close/>
                  <a:moveTo>
                    <a:pt x="5572" y="31766"/>
                  </a:moveTo>
                  <a:cubicBezTo>
                    <a:pt x="5013" y="31326"/>
                    <a:pt x="4001" y="30992"/>
                    <a:pt x="3489" y="31064"/>
                  </a:cubicBezTo>
                  <a:cubicBezTo>
                    <a:pt x="3882" y="31409"/>
                    <a:pt x="4572" y="31624"/>
                    <a:pt x="5572" y="31766"/>
                  </a:cubicBezTo>
                  <a:close/>
                  <a:moveTo>
                    <a:pt x="47935" y="10847"/>
                  </a:moveTo>
                  <a:cubicBezTo>
                    <a:pt x="48328" y="11073"/>
                    <a:pt x="49387" y="10895"/>
                    <a:pt x="49828" y="10550"/>
                  </a:cubicBezTo>
                  <a:cubicBezTo>
                    <a:pt x="49411" y="10407"/>
                    <a:pt x="48768" y="10514"/>
                    <a:pt x="47935" y="10847"/>
                  </a:cubicBezTo>
                  <a:close/>
                  <a:moveTo>
                    <a:pt x="14716" y="19824"/>
                  </a:moveTo>
                  <a:cubicBezTo>
                    <a:pt x="14704" y="19860"/>
                    <a:pt x="14693" y="19884"/>
                    <a:pt x="14693" y="19932"/>
                  </a:cubicBezTo>
                  <a:cubicBezTo>
                    <a:pt x="16205" y="20491"/>
                    <a:pt x="17741" y="21063"/>
                    <a:pt x="19265" y="21646"/>
                  </a:cubicBezTo>
                  <a:cubicBezTo>
                    <a:pt x="19276" y="21610"/>
                    <a:pt x="19288" y="21587"/>
                    <a:pt x="19288" y="21551"/>
                  </a:cubicBezTo>
                  <a:cubicBezTo>
                    <a:pt x="17752" y="20956"/>
                    <a:pt x="16240" y="20396"/>
                    <a:pt x="14716" y="19824"/>
                  </a:cubicBezTo>
                  <a:close/>
                  <a:moveTo>
                    <a:pt x="26480" y="27623"/>
                  </a:moveTo>
                  <a:cubicBezTo>
                    <a:pt x="25837" y="27087"/>
                    <a:pt x="25396" y="26313"/>
                    <a:pt x="24539" y="26028"/>
                  </a:cubicBezTo>
                  <a:cubicBezTo>
                    <a:pt x="25182" y="26587"/>
                    <a:pt x="25670" y="27278"/>
                    <a:pt x="26480" y="27623"/>
                  </a:cubicBezTo>
                  <a:close/>
                  <a:moveTo>
                    <a:pt x="33981" y="44066"/>
                  </a:moveTo>
                  <a:cubicBezTo>
                    <a:pt x="35005" y="43923"/>
                    <a:pt x="35826" y="43351"/>
                    <a:pt x="36719" y="42934"/>
                  </a:cubicBezTo>
                  <a:cubicBezTo>
                    <a:pt x="36707" y="42911"/>
                    <a:pt x="36683" y="42863"/>
                    <a:pt x="36672" y="42827"/>
                  </a:cubicBezTo>
                  <a:cubicBezTo>
                    <a:pt x="35779" y="43232"/>
                    <a:pt x="34886" y="43649"/>
                    <a:pt x="33981" y="44066"/>
                  </a:cubicBezTo>
                  <a:close/>
                  <a:moveTo>
                    <a:pt x="45792" y="9240"/>
                  </a:moveTo>
                  <a:cubicBezTo>
                    <a:pt x="45351" y="9026"/>
                    <a:pt x="44363" y="9168"/>
                    <a:pt x="43815" y="9502"/>
                  </a:cubicBezTo>
                  <a:cubicBezTo>
                    <a:pt x="44518" y="9799"/>
                    <a:pt x="45077" y="9299"/>
                    <a:pt x="45792" y="9240"/>
                  </a:cubicBezTo>
                  <a:close/>
                  <a:moveTo>
                    <a:pt x="14145" y="23253"/>
                  </a:moveTo>
                  <a:lnTo>
                    <a:pt x="14240" y="23146"/>
                  </a:lnTo>
                  <a:cubicBezTo>
                    <a:pt x="13585" y="22634"/>
                    <a:pt x="13252" y="21765"/>
                    <a:pt x="12335" y="21527"/>
                  </a:cubicBezTo>
                  <a:cubicBezTo>
                    <a:pt x="12930" y="22099"/>
                    <a:pt x="13526" y="22670"/>
                    <a:pt x="14145" y="23253"/>
                  </a:cubicBezTo>
                  <a:close/>
                  <a:moveTo>
                    <a:pt x="30456" y="28314"/>
                  </a:moveTo>
                  <a:cubicBezTo>
                    <a:pt x="31099" y="28790"/>
                    <a:pt x="31611" y="29480"/>
                    <a:pt x="32445" y="29742"/>
                  </a:cubicBezTo>
                  <a:cubicBezTo>
                    <a:pt x="31790" y="29230"/>
                    <a:pt x="31290" y="28528"/>
                    <a:pt x="30456" y="28314"/>
                  </a:cubicBezTo>
                  <a:close/>
                  <a:moveTo>
                    <a:pt x="28147" y="27444"/>
                  </a:moveTo>
                  <a:cubicBezTo>
                    <a:pt x="29671" y="28873"/>
                    <a:pt x="29421" y="28790"/>
                    <a:pt x="30099" y="28885"/>
                  </a:cubicBezTo>
                  <a:cubicBezTo>
                    <a:pt x="29409" y="28397"/>
                    <a:pt x="28909" y="27754"/>
                    <a:pt x="28147" y="27444"/>
                  </a:cubicBezTo>
                  <a:close/>
                  <a:moveTo>
                    <a:pt x="29159" y="27837"/>
                  </a:moveTo>
                  <a:cubicBezTo>
                    <a:pt x="30254" y="28909"/>
                    <a:pt x="30718" y="29230"/>
                    <a:pt x="31135" y="29242"/>
                  </a:cubicBezTo>
                  <a:cubicBezTo>
                    <a:pt x="30278" y="28385"/>
                    <a:pt x="29647" y="27921"/>
                    <a:pt x="29159" y="27837"/>
                  </a:cubicBezTo>
                  <a:close/>
                  <a:moveTo>
                    <a:pt x="52459" y="37696"/>
                  </a:moveTo>
                  <a:cubicBezTo>
                    <a:pt x="52447" y="37660"/>
                    <a:pt x="52435" y="37624"/>
                    <a:pt x="52423" y="37577"/>
                  </a:cubicBezTo>
                  <a:cubicBezTo>
                    <a:pt x="51233" y="38089"/>
                    <a:pt x="50054" y="38589"/>
                    <a:pt x="48864" y="39101"/>
                  </a:cubicBezTo>
                  <a:cubicBezTo>
                    <a:pt x="48875" y="39124"/>
                    <a:pt x="48875" y="39160"/>
                    <a:pt x="48887" y="39184"/>
                  </a:cubicBezTo>
                  <a:cubicBezTo>
                    <a:pt x="48947" y="39172"/>
                    <a:pt x="48994" y="39160"/>
                    <a:pt x="49054" y="39160"/>
                  </a:cubicBezTo>
                  <a:cubicBezTo>
                    <a:pt x="49542" y="39148"/>
                    <a:pt x="49840" y="38755"/>
                    <a:pt x="50257" y="38589"/>
                  </a:cubicBezTo>
                  <a:cubicBezTo>
                    <a:pt x="51007" y="38291"/>
                    <a:pt x="51733" y="37993"/>
                    <a:pt x="52459" y="37696"/>
                  </a:cubicBezTo>
                  <a:close/>
                  <a:moveTo>
                    <a:pt x="25777" y="26504"/>
                  </a:moveTo>
                  <a:cubicBezTo>
                    <a:pt x="26789" y="27659"/>
                    <a:pt x="27194" y="27980"/>
                    <a:pt x="27718" y="28040"/>
                  </a:cubicBezTo>
                  <a:cubicBezTo>
                    <a:pt x="27039" y="27516"/>
                    <a:pt x="26539" y="26849"/>
                    <a:pt x="25777" y="26504"/>
                  </a:cubicBezTo>
                  <a:close/>
                  <a:moveTo>
                    <a:pt x="55376" y="12300"/>
                  </a:moveTo>
                  <a:cubicBezTo>
                    <a:pt x="54662" y="12050"/>
                    <a:pt x="54043" y="12478"/>
                    <a:pt x="53376" y="12609"/>
                  </a:cubicBezTo>
                  <a:cubicBezTo>
                    <a:pt x="54067" y="12800"/>
                    <a:pt x="54698" y="12395"/>
                    <a:pt x="55376" y="12300"/>
                  </a:cubicBezTo>
                  <a:close/>
                  <a:moveTo>
                    <a:pt x="33147" y="43935"/>
                  </a:moveTo>
                  <a:cubicBezTo>
                    <a:pt x="32266" y="44220"/>
                    <a:pt x="31373" y="44506"/>
                    <a:pt x="30492" y="44780"/>
                  </a:cubicBezTo>
                  <a:cubicBezTo>
                    <a:pt x="31528" y="44887"/>
                    <a:pt x="32314" y="44339"/>
                    <a:pt x="33147" y="43935"/>
                  </a:cubicBezTo>
                  <a:close/>
                  <a:moveTo>
                    <a:pt x="41601" y="58543"/>
                  </a:moveTo>
                  <a:cubicBezTo>
                    <a:pt x="42136" y="57627"/>
                    <a:pt x="42684" y="56722"/>
                    <a:pt x="43220" y="55793"/>
                  </a:cubicBezTo>
                  <a:cubicBezTo>
                    <a:pt x="43184" y="55781"/>
                    <a:pt x="43160" y="55769"/>
                    <a:pt x="43149" y="55757"/>
                  </a:cubicBezTo>
                  <a:cubicBezTo>
                    <a:pt x="42434" y="56555"/>
                    <a:pt x="42029" y="57567"/>
                    <a:pt x="41601" y="58543"/>
                  </a:cubicBezTo>
                  <a:close/>
                  <a:moveTo>
                    <a:pt x="20884" y="25635"/>
                  </a:moveTo>
                  <a:cubicBezTo>
                    <a:pt x="20277" y="25016"/>
                    <a:pt x="19681" y="24396"/>
                    <a:pt x="18931" y="23932"/>
                  </a:cubicBezTo>
                  <a:cubicBezTo>
                    <a:pt x="19574" y="24516"/>
                    <a:pt x="20062" y="25242"/>
                    <a:pt x="20884" y="25635"/>
                  </a:cubicBezTo>
                  <a:close/>
                  <a:moveTo>
                    <a:pt x="17026" y="24242"/>
                  </a:moveTo>
                  <a:cubicBezTo>
                    <a:pt x="16300" y="23349"/>
                    <a:pt x="15419" y="22575"/>
                    <a:pt x="15097" y="22551"/>
                  </a:cubicBezTo>
                  <a:cubicBezTo>
                    <a:pt x="15788" y="23099"/>
                    <a:pt x="16240" y="23873"/>
                    <a:pt x="17026" y="24242"/>
                  </a:cubicBezTo>
                  <a:close/>
                  <a:moveTo>
                    <a:pt x="51626" y="12050"/>
                  </a:moveTo>
                  <a:cubicBezTo>
                    <a:pt x="52281" y="12264"/>
                    <a:pt x="52840" y="11859"/>
                    <a:pt x="53447" y="11740"/>
                  </a:cubicBezTo>
                  <a:cubicBezTo>
                    <a:pt x="52793" y="11502"/>
                    <a:pt x="52245" y="11943"/>
                    <a:pt x="51626" y="12050"/>
                  </a:cubicBezTo>
                  <a:close/>
                  <a:moveTo>
                    <a:pt x="51447" y="49864"/>
                  </a:moveTo>
                  <a:cubicBezTo>
                    <a:pt x="51447" y="49828"/>
                    <a:pt x="51435" y="49781"/>
                    <a:pt x="51435" y="49757"/>
                  </a:cubicBezTo>
                  <a:cubicBezTo>
                    <a:pt x="49959" y="49995"/>
                    <a:pt x="48494" y="50245"/>
                    <a:pt x="47018" y="50483"/>
                  </a:cubicBezTo>
                  <a:cubicBezTo>
                    <a:pt x="47018" y="50507"/>
                    <a:pt x="47030" y="50531"/>
                    <a:pt x="47030" y="50554"/>
                  </a:cubicBezTo>
                  <a:cubicBezTo>
                    <a:pt x="48506" y="50340"/>
                    <a:pt x="49983" y="50102"/>
                    <a:pt x="51447" y="49864"/>
                  </a:cubicBezTo>
                  <a:close/>
                  <a:moveTo>
                    <a:pt x="13347" y="22920"/>
                  </a:moveTo>
                  <a:cubicBezTo>
                    <a:pt x="12728" y="22277"/>
                    <a:pt x="12145" y="21610"/>
                    <a:pt x="11406" y="21122"/>
                  </a:cubicBezTo>
                  <a:cubicBezTo>
                    <a:pt x="12037" y="21741"/>
                    <a:pt x="12597" y="22444"/>
                    <a:pt x="13347" y="22920"/>
                  </a:cubicBezTo>
                  <a:close/>
                  <a:moveTo>
                    <a:pt x="4263" y="40577"/>
                  </a:moveTo>
                  <a:cubicBezTo>
                    <a:pt x="4882" y="40708"/>
                    <a:pt x="5406" y="40827"/>
                    <a:pt x="5989" y="40946"/>
                  </a:cubicBezTo>
                  <a:cubicBezTo>
                    <a:pt x="5715" y="40529"/>
                    <a:pt x="4763" y="40303"/>
                    <a:pt x="4263" y="40577"/>
                  </a:cubicBezTo>
                  <a:close/>
                  <a:moveTo>
                    <a:pt x="6715" y="33028"/>
                  </a:moveTo>
                  <a:lnTo>
                    <a:pt x="6668" y="33159"/>
                  </a:lnTo>
                  <a:cubicBezTo>
                    <a:pt x="7501" y="33409"/>
                    <a:pt x="8335" y="33648"/>
                    <a:pt x="9168" y="33910"/>
                  </a:cubicBezTo>
                  <a:cubicBezTo>
                    <a:pt x="9180" y="33874"/>
                    <a:pt x="9180" y="33850"/>
                    <a:pt x="9204" y="33814"/>
                  </a:cubicBezTo>
                  <a:cubicBezTo>
                    <a:pt x="8430" y="33386"/>
                    <a:pt x="7537" y="33326"/>
                    <a:pt x="6715" y="33028"/>
                  </a:cubicBezTo>
                  <a:close/>
                  <a:moveTo>
                    <a:pt x="23015" y="26468"/>
                  </a:moveTo>
                  <a:cubicBezTo>
                    <a:pt x="23027" y="26432"/>
                    <a:pt x="23051" y="26420"/>
                    <a:pt x="23063" y="26385"/>
                  </a:cubicBezTo>
                  <a:cubicBezTo>
                    <a:pt x="22503" y="25670"/>
                    <a:pt x="21432" y="24813"/>
                    <a:pt x="21086" y="24777"/>
                  </a:cubicBezTo>
                  <a:cubicBezTo>
                    <a:pt x="21741" y="25349"/>
                    <a:pt x="22372" y="25897"/>
                    <a:pt x="23015" y="26468"/>
                  </a:cubicBezTo>
                  <a:close/>
                  <a:moveTo>
                    <a:pt x="24051" y="26801"/>
                  </a:moveTo>
                  <a:cubicBezTo>
                    <a:pt x="24087" y="26778"/>
                    <a:pt x="24110" y="26742"/>
                    <a:pt x="24146" y="26706"/>
                  </a:cubicBezTo>
                  <a:lnTo>
                    <a:pt x="22265" y="25099"/>
                  </a:lnTo>
                  <a:cubicBezTo>
                    <a:pt x="22229" y="25123"/>
                    <a:pt x="22205" y="25158"/>
                    <a:pt x="22194" y="25182"/>
                  </a:cubicBezTo>
                  <a:cubicBezTo>
                    <a:pt x="22860" y="25659"/>
                    <a:pt x="23313" y="26420"/>
                    <a:pt x="24051" y="26801"/>
                  </a:cubicBezTo>
                  <a:close/>
                  <a:moveTo>
                    <a:pt x="54864" y="13050"/>
                  </a:moveTo>
                  <a:cubicBezTo>
                    <a:pt x="55579" y="13216"/>
                    <a:pt x="56210" y="12871"/>
                    <a:pt x="56900" y="12740"/>
                  </a:cubicBezTo>
                  <a:cubicBezTo>
                    <a:pt x="56186" y="12633"/>
                    <a:pt x="55531" y="12907"/>
                    <a:pt x="54864" y="13050"/>
                  </a:cubicBezTo>
                  <a:close/>
                  <a:moveTo>
                    <a:pt x="69509" y="32505"/>
                  </a:moveTo>
                  <a:cubicBezTo>
                    <a:pt x="69521" y="32540"/>
                    <a:pt x="69545" y="32576"/>
                    <a:pt x="69568" y="32612"/>
                  </a:cubicBezTo>
                  <a:cubicBezTo>
                    <a:pt x="70414" y="32255"/>
                    <a:pt x="71271" y="31885"/>
                    <a:pt x="72128" y="31528"/>
                  </a:cubicBezTo>
                  <a:cubicBezTo>
                    <a:pt x="72045" y="31469"/>
                    <a:pt x="71985" y="31469"/>
                    <a:pt x="71926" y="31481"/>
                  </a:cubicBezTo>
                  <a:cubicBezTo>
                    <a:pt x="71497" y="31683"/>
                    <a:pt x="71009" y="31671"/>
                    <a:pt x="70604" y="32028"/>
                  </a:cubicBezTo>
                  <a:cubicBezTo>
                    <a:pt x="70342" y="32278"/>
                    <a:pt x="69878" y="32338"/>
                    <a:pt x="69509" y="32505"/>
                  </a:cubicBezTo>
                  <a:close/>
                  <a:moveTo>
                    <a:pt x="54174" y="12859"/>
                  </a:moveTo>
                  <a:cubicBezTo>
                    <a:pt x="54876" y="12955"/>
                    <a:pt x="55519" y="12681"/>
                    <a:pt x="56186" y="12538"/>
                  </a:cubicBezTo>
                  <a:cubicBezTo>
                    <a:pt x="55483" y="12371"/>
                    <a:pt x="54840" y="12728"/>
                    <a:pt x="54174" y="12859"/>
                  </a:cubicBezTo>
                  <a:close/>
                  <a:moveTo>
                    <a:pt x="7096" y="44530"/>
                  </a:moveTo>
                  <a:cubicBezTo>
                    <a:pt x="7120" y="44470"/>
                    <a:pt x="7132" y="44423"/>
                    <a:pt x="7144" y="44363"/>
                  </a:cubicBezTo>
                  <a:cubicBezTo>
                    <a:pt x="6227" y="44101"/>
                    <a:pt x="5299" y="43815"/>
                    <a:pt x="4358" y="43554"/>
                  </a:cubicBezTo>
                  <a:cubicBezTo>
                    <a:pt x="4346" y="43577"/>
                    <a:pt x="4346" y="43613"/>
                    <a:pt x="4334" y="43649"/>
                  </a:cubicBezTo>
                  <a:cubicBezTo>
                    <a:pt x="5275" y="43935"/>
                    <a:pt x="6180" y="44232"/>
                    <a:pt x="7096" y="44530"/>
                  </a:cubicBezTo>
                  <a:close/>
                  <a:moveTo>
                    <a:pt x="85821" y="25897"/>
                  </a:moveTo>
                  <a:cubicBezTo>
                    <a:pt x="85844" y="25849"/>
                    <a:pt x="85856" y="25801"/>
                    <a:pt x="85892" y="25778"/>
                  </a:cubicBezTo>
                  <a:cubicBezTo>
                    <a:pt x="85832" y="25718"/>
                    <a:pt x="85761" y="25599"/>
                    <a:pt x="85701" y="25599"/>
                  </a:cubicBezTo>
                  <a:cubicBezTo>
                    <a:pt x="85023" y="25670"/>
                    <a:pt x="84368" y="25778"/>
                    <a:pt x="83713" y="25885"/>
                  </a:cubicBezTo>
                  <a:cubicBezTo>
                    <a:pt x="83713" y="25885"/>
                    <a:pt x="83713" y="25897"/>
                    <a:pt x="83737" y="25897"/>
                  </a:cubicBezTo>
                  <a:close/>
                  <a:moveTo>
                    <a:pt x="44863" y="8883"/>
                  </a:moveTo>
                  <a:cubicBezTo>
                    <a:pt x="44220" y="8740"/>
                    <a:pt x="43672" y="9061"/>
                    <a:pt x="43077" y="9216"/>
                  </a:cubicBezTo>
                  <a:cubicBezTo>
                    <a:pt x="43708" y="9407"/>
                    <a:pt x="44268" y="9026"/>
                    <a:pt x="44863" y="8883"/>
                  </a:cubicBezTo>
                  <a:close/>
                  <a:moveTo>
                    <a:pt x="57103" y="36612"/>
                  </a:moveTo>
                  <a:cubicBezTo>
                    <a:pt x="57984" y="36446"/>
                    <a:pt x="58793" y="36207"/>
                    <a:pt x="59448" y="35600"/>
                  </a:cubicBezTo>
                  <a:cubicBezTo>
                    <a:pt x="58674" y="35945"/>
                    <a:pt x="57877" y="36267"/>
                    <a:pt x="57103" y="36612"/>
                  </a:cubicBezTo>
                  <a:close/>
                  <a:moveTo>
                    <a:pt x="57091" y="13764"/>
                  </a:moveTo>
                  <a:cubicBezTo>
                    <a:pt x="57865" y="13836"/>
                    <a:pt x="58591" y="13562"/>
                    <a:pt x="59341" y="13419"/>
                  </a:cubicBezTo>
                  <a:cubicBezTo>
                    <a:pt x="58567" y="13347"/>
                    <a:pt x="57841" y="13621"/>
                    <a:pt x="57091" y="13764"/>
                  </a:cubicBezTo>
                  <a:close/>
                  <a:moveTo>
                    <a:pt x="12859" y="36017"/>
                  </a:moveTo>
                  <a:cubicBezTo>
                    <a:pt x="12871" y="35969"/>
                    <a:pt x="12895" y="35945"/>
                    <a:pt x="12907" y="35898"/>
                  </a:cubicBezTo>
                  <a:cubicBezTo>
                    <a:pt x="12002" y="35612"/>
                    <a:pt x="11109" y="35314"/>
                    <a:pt x="10192" y="35029"/>
                  </a:cubicBezTo>
                  <a:lnTo>
                    <a:pt x="10156" y="35172"/>
                  </a:lnTo>
                  <a:cubicBezTo>
                    <a:pt x="11061" y="35457"/>
                    <a:pt x="11954" y="35731"/>
                    <a:pt x="12859" y="36017"/>
                  </a:cubicBezTo>
                  <a:close/>
                  <a:moveTo>
                    <a:pt x="25194" y="27218"/>
                  </a:moveTo>
                  <a:cubicBezTo>
                    <a:pt x="25230" y="27194"/>
                    <a:pt x="25242" y="27159"/>
                    <a:pt x="25277" y="27135"/>
                  </a:cubicBezTo>
                  <a:cubicBezTo>
                    <a:pt x="24622" y="26659"/>
                    <a:pt x="24182" y="25909"/>
                    <a:pt x="23372" y="25635"/>
                  </a:cubicBezTo>
                  <a:cubicBezTo>
                    <a:pt x="23991" y="26147"/>
                    <a:pt x="24599" y="26682"/>
                    <a:pt x="25194" y="27218"/>
                  </a:cubicBezTo>
                  <a:close/>
                  <a:moveTo>
                    <a:pt x="28754" y="28468"/>
                  </a:moveTo>
                  <a:cubicBezTo>
                    <a:pt x="28170" y="27968"/>
                    <a:pt x="27682" y="27337"/>
                    <a:pt x="26956" y="27016"/>
                  </a:cubicBezTo>
                  <a:cubicBezTo>
                    <a:pt x="27563" y="27504"/>
                    <a:pt x="28028" y="28159"/>
                    <a:pt x="28754" y="28468"/>
                  </a:cubicBezTo>
                  <a:close/>
                  <a:moveTo>
                    <a:pt x="61425" y="26087"/>
                  </a:moveTo>
                  <a:cubicBezTo>
                    <a:pt x="60722" y="26051"/>
                    <a:pt x="60020" y="25932"/>
                    <a:pt x="59353" y="26170"/>
                  </a:cubicBezTo>
                  <a:cubicBezTo>
                    <a:pt x="60055" y="26170"/>
                    <a:pt x="60758" y="26290"/>
                    <a:pt x="61425" y="26087"/>
                  </a:cubicBezTo>
                  <a:close/>
                  <a:moveTo>
                    <a:pt x="27730" y="44470"/>
                  </a:moveTo>
                  <a:lnTo>
                    <a:pt x="27778" y="44339"/>
                  </a:lnTo>
                  <a:cubicBezTo>
                    <a:pt x="26992" y="44054"/>
                    <a:pt x="26206" y="43768"/>
                    <a:pt x="25432" y="43494"/>
                  </a:cubicBezTo>
                  <a:cubicBezTo>
                    <a:pt x="25420" y="43530"/>
                    <a:pt x="25408" y="43577"/>
                    <a:pt x="25396" y="43613"/>
                  </a:cubicBezTo>
                  <a:cubicBezTo>
                    <a:pt x="26170" y="43911"/>
                    <a:pt x="26932" y="44185"/>
                    <a:pt x="27730" y="44470"/>
                  </a:cubicBezTo>
                  <a:close/>
                  <a:moveTo>
                    <a:pt x="42791" y="61746"/>
                  </a:moveTo>
                  <a:cubicBezTo>
                    <a:pt x="42696" y="62461"/>
                    <a:pt x="42577" y="63199"/>
                    <a:pt x="42827" y="63913"/>
                  </a:cubicBezTo>
                  <a:cubicBezTo>
                    <a:pt x="42958" y="63175"/>
                    <a:pt x="42803" y="62461"/>
                    <a:pt x="42791" y="61746"/>
                  </a:cubicBezTo>
                  <a:close/>
                  <a:moveTo>
                    <a:pt x="52150" y="11359"/>
                  </a:moveTo>
                  <a:cubicBezTo>
                    <a:pt x="51507" y="11252"/>
                    <a:pt x="50947" y="11502"/>
                    <a:pt x="50352" y="11669"/>
                  </a:cubicBezTo>
                  <a:cubicBezTo>
                    <a:pt x="50995" y="11800"/>
                    <a:pt x="51554" y="11478"/>
                    <a:pt x="52150" y="11359"/>
                  </a:cubicBezTo>
                  <a:close/>
                  <a:moveTo>
                    <a:pt x="15157" y="23575"/>
                  </a:moveTo>
                  <a:cubicBezTo>
                    <a:pt x="14597" y="23015"/>
                    <a:pt x="14050" y="22456"/>
                    <a:pt x="13502" y="21896"/>
                  </a:cubicBezTo>
                  <a:cubicBezTo>
                    <a:pt x="14050" y="22456"/>
                    <a:pt x="14454" y="23194"/>
                    <a:pt x="15157" y="23575"/>
                  </a:cubicBezTo>
                  <a:close/>
                  <a:moveTo>
                    <a:pt x="60698" y="13907"/>
                  </a:moveTo>
                  <a:cubicBezTo>
                    <a:pt x="60675" y="13859"/>
                    <a:pt x="60675" y="13800"/>
                    <a:pt x="60663" y="13752"/>
                  </a:cubicBezTo>
                  <a:cubicBezTo>
                    <a:pt x="59948" y="13907"/>
                    <a:pt x="59246" y="14038"/>
                    <a:pt x="58531" y="14181"/>
                  </a:cubicBezTo>
                  <a:cubicBezTo>
                    <a:pt x="58555" y="14240"/>
                    <a:pt x="58555" y="14288"/>
                    <a:pt x="58567" y="14348"/>
                  </a:cubicBezTo>
                  <a:cubicBezTo>
                    <a:pt x="59281" y="14205"/>
                    <a:pt x="59984" y="14050"/>
                    <a:pt x="60698" y="13907"/>
                  </a:cubicBezTo>
                  <a:close/>
                  <a:moveTo>
                    <a:pt x="29123" y="44661"/>
                  </a:moveTo>
                  <a:cubicBezTo>
                    <a:pt x="29933" y="44947"/>
                    <a:pt x="30587" y="44458"/>
                    <a:pt x="31290" y="44256"/>
                  </a:cubicBezTo>
                  <a:cubicBezTo>
                    <a:pt x="30552" y="44399"/>
                    <a:pt x="29837" y="44530"/>
                    <a:pt x="29123" y="44661"/>
                  </a:cubicBezTo>
                  <a:close/>
                  <a:moveTo>
                    <a:pt x="44649" y="28218"/>
                  </a:moveTo>
                  <a:cubicBezTo>
                    <a:pt x="43863" y="28290"/>
                    <a:pt x="42136" y="28909"/>
                    <a:pt x="41970" y="29159"/>
                  </a:cubicBezTo>
                  <a:cubicBezTo>
                    <a:pt x="42898" y="28826"/>
                    <a:pt x="43768" y="28516"/>
                    <a:pt x="44649" y="28218"/>
                  </a:cubicBezTo>
                  <a:close/>
                  <a:moveTo>
                    <a:pt x="6299" y="41422"/>
                  </a:moveTo>
                  <a:cubicBezTo>
                    <a:pt x="6299" y="41387"/>
                    <a:pt x="6311" y="41363"/>
                    <a:pt x="6311" y="41327"/>
                  </a:cubicBezTo>
                  <a:cubicBezTo>
                    <a:pt x="5477" y="41184"/>
                    <a:pt x="4679" y="40898"/>
                    <a:pt x="3846" y="40839"/>
                  </a:cubicBezTo>
                  <a:cubicBezTo>
                    <a:pt x="3846" y="40887"/>
                    <a:pt x="3822" y="40934"/>
                    <a:pt x="3822" y="40958"/>
                  </a:cubicBezTo>
                  <a:cubicBezTo>
                    <a:pt x="4644" y="41125"/>
                    <a:pt x="5477" y="41268"/>
                    <a:pt x="6299" y="41422"/>
                  </a:cubicBezTo>
                  <a:close/>
                  <a:moveTo>
                    <a:pt x="74807" y="20634"/>
                  </a:moveTo>
                  <a:cubicBezTo>
                    <a:pt x="75534" y="20836"/>
                    <a:pt x="76272" y="20789"/>
                    <a:pt x="76426" y="20634"/>
                  </a:cubicBezTo>
                  <a:close/>
                  <a:moveTo>
                    <a:pt x="7727" y="42018"/>
                  </a:moveTo>
                  <a:lnTo>
                    <a:pt x="7656" y="42089"/>
                  </a:lnTo>
                  <a:cubicBezTo>
                    <a:pt x="8287" y="42851"/>
                    <a:pt x="8930" y="43625"/>
                    <a:pt x="9573" y="44387"/>
                  </a:cubicBezTo>
                  <a:cubicBezTo>
                    <a:pt x="9597" y="44351"/>
                    <a:pt x="9632" y="44339"/>
                    <a:pt x="9656" y="44304"/>
                  </a:cubicBezTo>
                  <a:cubicBezTo>
                    <a:pt x="9025" y="43554"/>
                    <a:pt x="8382" y="42792"/>
                    <a:pt x="7727" y="42018"/>
                  </a:cubicBezTo>
                  <a:close/>
                  <a:moveTo>
                    <a:pt x="50495" y="49269"/>
                  </a:moveTo>
                  <a:cubicBezTo>
                    <a:pt x="50495" y="49233"/>
                    <a:pt x="50483" y="49209"/>
                    <a:pt x="50483" y="49185"/>
                  </a:cubicBezTo>
                  <a:cubicBezTo>
                    <a:pt x="49411" y="49352"/>
                    <a:pt x="48352" y="49530"/>
                    <a:pt x="47280" y="49697"/>
                  </a:cubicBezTo>
                  <a:cubicBezTo>
                    <a:pt x="47304" y="49757"/>
                    <a:pt x="47304" y="49804"/>
                    <a:pt x="47316" y="49864"/>
                  </a:cubicBezTo>
                  <a:cubicBezTo>
                    <a:pt x="47721" y="49757"/>
                    <a:pt x="48113" y="49638"/>
                    <a:pt x="48518" y="49566"/>
                  </a:cubicBezTo>
                  <a:cubicBezTo>
                    <a:pt x="49173" y="49459"/>
                    <a:pt x="49828" y="49364"/>
                    <a:pt x="50495" y="49269"/>
                  </a:cubicBezTo>
                  <a:close/>
                  <a:moveTo>
                    <a:pt x="27277" y="43935"/>
                  </a:moveTo>
                  <a:lnTo>
                    <a:pt x="27325" y="43851"/>
                  </a:lnTo>
                  <a:cubicBezTo>
                    <a:pt x="26325" y="43494"/>
                    <a:pt x="25313" y="43149"/>
                    <a:pt x="24313" y="42792"/>
                  </a:cubicBezTo>
                  <a:cubicBezTo>
                    <a:pt x="24301" y="42815"/>
                    <a:pt x="24301" y="42851"/>
                    <a:pt x="24289" y="42875"/>
                  </a:cubicBezTo>
                  <a:cubicBezTo>
                    <a:pt x="25194" y="43208"/>
                    <a:pt x="26087" y="43518"/>
                    <a:pt x="26992" y="43851"/>
                  </a:cubicBezTo>
                  <a:cubicBezTo>
                    <a:pt x="27087" y="43875"/>
                    <a:pt x="27194" y="43911"/>
                    <a:pt x="27277" y="43935"/>
                  </a:cubicBezTo>
                  <a:close/>
                  <a:moveTo>
                    <a:pt x="11264" y="22015"/>
                  </a:moveTo>
                  <a:cubicBezTo>
                    <a:pt x="11049" y="21622"/>
                    <a:pt x="9990" y="20610"/>
                    <a:pt x="9811" y="20527"/>
                  </a:cubicBezTo>
                  <a:cubicBezTo>
                    <a:pt x="10335" y="21063"/>
                    <a:pt x="10847" y="21587"/>
                    <a:pt x="11264" y="22015"/>
                  </a:cubicBezTo>
                  <a:close/>
                  <a:moveTo>
                    <a:pt x="34457" y="30552"/>
                  </a:moveTo>
                  <a:lnTo>
                    <a:pt x="34493" y="30469"/>
                  </a:lnTo>
                  <a:cubicBezTo>
                    <a:pt x="33945" y="30016"/>
                    <a:pt x="33409" y="29552"/>
                    <a:pt x="32862" y="29111"/>
                  </a:cubicBezTo>
                  <a:cubicBezTo>
                    <a:pt x="32826" y="29135"/>
                    <a:pt x="32802" y="29183"/>
                    <a:pt x="32766" y="29218"/>
                  </a:cubicBezTo>
                  <a:cubicBezTo>
                    <a:pt x="33385" y="29599"/>
                    <a:pt x="33766" y="30254"/>
                    <a:pt x="34457" y="30552"/>
                  </a:cubicBezTo>
                  <a:close/>
                  <a:moveTo>
                    <a:pt x="50995" y="11823"/>
                  </a:moveTo>
                  <a:cubicBezTo>
                    <a:pt x="50995" y="11847"/>
                    <a:pt x="51007" y="11895"/>
                    <a:pt x="51007" y="11919"/>
                  </a:cubicBezTo>
                  <a:cubicBezTo>
                    <a:pt x="51650" y="12026"/>
                    <a:pt x="52185" y="11681"/>
                    <a:pt x="52781" y="11585"/>
                  </a:cubicBezTo>
                  <a:cubicBezTo>
                    <a:pt x="52757" y="11538"/>
                    <a:pt x="52757" y="11490"/>
                    <a:pt x="52745" y="11442"/>
                  </a:cubicBezTo>
                  <a:cubicBezTo>
                    <a:pt x="52162" y="11562"/>
                    <a:pt x="51566" y="11704"/>
                    <a:pt x="50995" y="11823"/>
                  </a:cubicBezTo>
                  <a:close/>
                  <a:moveTo>
                    <a:pt x="49768" y="11454"/>
                  </a:moveTo>
                  <a:cubicBezTo>
                    <a:pt x="50376" y="11538"/>
                    <a:pt x="50911" y="11252"/>
                    <a:pt x="51483" y="11121"/>
                  </a:cubicBezTo>
                  <a:cubicBezTo>
                    <a:pt x="50876" y="10990"/>
                    <a:pt x="50352" y="11323"/>
                    <a:pt x="49768" y="11454"/>
                  </a:cubicBezTo>
                  <a:close/>
                  <a:moveTo>
                    <a:pt x="35469" y="30992"/>
                  </a:moveTo>
                  <a:lnTo>
                    <a:pt x="35540" y="30909"/>
                  </a:lnTo>
                  <a:cubicBezTo>
                    <a:pt x="34826" y="30159"/>
                    <a:pt x="34159" y="29623"/>
                    <a:pt x="33814" y="29588"/>
                  </a:cubicBezTo>
                  <a:cubicBezTo>
                    <a:pt x="34374" y="30064"/>
                    <a:pt x="34933" y="30528"/>
                    <a:pt x="35469" y="30992"/>
                  </a:cubicBezTo>
                  <a:close/>
                  <a:moveTo>
                    <a:pt x="19193" y="55079"/>
                  </a:moveTo>
                  <a:cubicBezTo>
                    <a:pt x="19193" y="55126"/>
                    <a:pt x="19217" y="55186"/>
                    <a:pt x="19217" y="55234"/>
                  </a:cubicBezTo>
                  <a:lnTo>
                    <a:pt x="21979" y="54781"/>
                  </a:lnTo>
                  <a:cubicBezTo>
                    <a:pt x="21979" y="54769"/>
                    <a:pt x="21979" y="54757"/>
                    <a:pt x="21967" y="54722"/>
                  </a:cubicBezTo>
                  <a:cubicBezTo>
                    <a:pt x="21062" y="54841"/>
                    <a:pt x="20122" y="54960"/>
                    <a:pt x="19193" y="55079"/>
                  </a:cubicBezTo>
                  <a:close/>
                  <a:moveTo>
                    <a:pt x="12359" y="22599"/>
                  </a:moveTo>
                  <a:cubicBezTo>
                    <a:pt x="12371" y="22563"/>
                    <a:pt x="12395" y="22539"/>
                    <a:pt x="12418" y="22515"/>
                  </a:cubicBezTo>
                  <a:cubicBezTo>
                    <a:pt x="11835" y="21956"/>
                    <a:pt x="11264" y="21408"/>
                    <a:pt x="10692" y="20836"/>
                  </a:cubicBezTo>
                  <a:lnTo>
                    <a:pt x="10609" y="20908"/>
                  </a:lnTo>
                  <a:cubicBezTo>
                    <a:pt x="11228" y="21432"/>
                    <a:pt x="11668" y="22146"/>
                    <a:pt x="12359" y="22599"/>
                  </a:cubicBezTo>
                  <a:close/>
                  <a:moveTo>
                    <a:pt x="34945" y="29897"/>
                  </a:moveTo>
                  <a:cubicBezTo>
                    <a:pt x="34921" y="29980"/>
                    <a:pt x="34897" y="30004"/>
                    <a:pt x="34921" y="30016"/>
                  </a:cubicBezTo>
                  <a:cubicBezTo>
                    <a:pt x="35469" y="30481"/>
                    <a:pt x="35945" y="31028"/>
                    <a:pt x="36564" y="31385"/>
                  </a:cubicBezTo>
                  <a:cubicBezTo>
                    <a:pt x="36588" y="31362"/>
                    <a:pt x="36612" y="31350"/>
                    <a:pt x="36624" y="31314"/>
                  </a:cubicBezTo>
                  <a:cubicBezTo>
                    <a:pt x="36064" y="30838"/>
                    <a:pt x="35517" y="30373"/>
                    <a:pt x="34945" y="29897"/>
                  </a:cubicBezTo>
                  <a:close/>
                  <a:moveTo>
                    <a:pt x="33326" y="30123"/>
                  </a:moveTo>
                  <a:cubicBezTo>
                    <a:pt x="33350" y="30100"/>
                    <a:pt x="33373" y="30064"/>
                    <a:pt x="33397" y="30040"/>
                  </a:cubicBezTo>
                  <a:cubicBezTo>
                    <a:pt x="32862" y="29623"/>
                    <a:pt x="32433" y="29087"/>
                    <a:pt x="31826" y="28742"/>
                  </a:cubicBezTo>
                  <a:cubicBezTo>
                    <a:pt x="31802" y="28766"/>
                    <a:pt x="31778" y="28790"/>
                    <a:pt x="31766" y="28814"/>
                  </a:cubicBezTo>
                  <a:cubicBezTo>
                    <a:pt x="32278" y="29266"/>
                    <a:pt x="32802" y="29695"/>
                    <a:pt x="33326" y="30123"/>
                  </a:cubicBezTo>
                  <a:close/>
                  <a:moveTo>
                    <a:pt x="58150" y="26563"/>
                  </a:moveTo>
                  <a:lnTo>
                    <a:pt x="60305" y="26563"/>
                  </a:lnTo>
                  <a:lnTo>
                    <a:pt x="60305" y="26444"/>
                  </a:lnTo>
                  <a:cubicBezTo>
                    <a:pt x="59591" y="26528"/>
                    <a:pt x="58877" y="26349"/>
                    <a:pt x="58150" y="26563"/>
                  </a:cubicBezTo>
                  <a:close/>
                  <a:moveTo>
                    <a:pt x="57912" y="13967"/>
                  </a:moveTo>
                  <a:cubicBezTo>
                    <a:pt x="57912" y="14002"/>
                    <a:pt x="57924" y="14050"/>
                    <a:pt x="57924" y="14098"/>
                  </a:cubicBezTo>
                  <a:cubicBezTo>
                    <a:pt x="58627" y="13967"/>
                    <a:pt x="59305" y="13812"/>
                    <a:pt x="60008" y="13681"/>
                  </a:cubicBezTo>
                  <a:cubicBezTo>
                    <a:pt x="60008" y="13645"/>
                    <a:pt x="59996" y="13597"/>
                    <a:pt x="59996" y="13574"/>
                  </a:cubicBezTo>
                  <a:cubicBezTo>
                    <a:pt x="59293" y="13705"/>
                    <a:pt x="58591" y="13824"/>
                    <a:pt x="57912" y="13967"/>
                  </a:cubicBezTo>
                  <a:close/>
                  <a:moveTo>
                    <a:pt x="39112" y="32374"/>
                  </a:moveTo>
                  <a:cubicBezTo>
                    <a:pt x="38636" y="31659"/>
                    <a:pt x="37815" y="30945"/>
                    <a:pt x="37553" y="30933"/>
                  </a:cubicBezTo>
                  <a:cubicBezTo>
                    <a:pt x="38076" y="31421"/>
                    <a:pt x="38588" y="31897"/>
                    <a:pt x="39112" y="32374"/>
                  </a:cubicBezTo>
                  <a:close/>
                  <a:moveTo>
                    <a:pt x="14109" y="29540"/>
                  </a:moveTo>
                  <a:cubicBezTo>
                    <a:pt x="14085" y="29576"/>
                    <a:pt x="14038" y="29599"/>
                    <a:pt x="14002" y="29635"/>
                  </a:cubicBezTo>
                  <a:cubicBezTo>
                    <a:pt x="14383" y="30219"/>
                    <a:pt x="14764" y="30790"/>
                    <a:pt x="15133" y="31373"/>
                  </a:cubicBezTo>
                  <a:cubicBezTo>
                    <a:pt x="15169" y="31350"/>
                    <a:pt x="15216" y="31326"/>
                    <a:pt x="15240" y="31302"/>
                  </a:cubicBezTo>
                  <a:cubicBezTo>
                    <a:pt x="14859" y="30707"/>
                    <a:pt x="14478" y="30123"/>
                    <a:pt x="14109" y="29540"/>
                  </a:cubicBezTo>
                  <a:close/>
                  <a:moveTo>
                    <a:pt x="4239" y="31052"/>
                  </a:moveTo>
                  <a:cubicBezTo>
                    <a:pt x="3858" y="30611"/>
                    <a:pt x="3346" y="30671"/>
                    <a:pt x="2858" y="30611"/>
                  </a:cubicBezTo>
                  <a:cubicBezTo>
                    <a:pt x="2846" y="30659"/>
                    <a:pt x="2846" y="30707"/>
                    <a:pt x="2834" y="30754"/>
                  </a:cubicBezTo>
                  <a:cubicBezTo>
                    <a:pt x="3310" y="30838"/>
                    <a:pt x="3763" y="30945"/>
                    <a:pt x="4239" y="31052"/>
                  </a:cubicBezTo>
                  <a:close/>
                  <a:moveTo>
                    <a:pt x="38529" y="31183"/>
                  </a:moveTo>
                  <a:cubicBezTo>
                    <a:pt x="38505" y="31207"/>
                    <a:pt x="38493" y="31243"/>
                    <a:pt x="38457" y="31266"/>
                  </a:cubicBezTo>
                  <a:cubicBezTo>
                    <a:pt x="38981" y="31766"/>
                    <a:pt x="39481" y="32255"/>
                    <a:pt x="40005" y="32743"/>
                  </a:cubicBezTo>
                  <a:cubicBezTo>
                    <a:pt x="40041" y="32719"/>
                    <a:pt x="40065" y="32683"/>
                    <a:pt x="40077" y="32647"/>
                  </a:cubicBezTo>
                  <a:cubicBezTo>
                    <a:pt x="39565" y="32147"/>
                    <a:pt x="39053" y="31659"/>
                    <a:pt x="38529" y="31183"/>
                  </a:cubicBezTo>
                  <a:close/>
                  <a:moveTo>
                    <a:pt x="38207" y="32040"/>
                  </a:moveTo>
                  <a:cubicBezTo>
                    <a:pt x="38231" y="32016"/>
                    <a:pt x="38267" y="31981"/>
                    <a:pt x="38291" y="31945"/>
                  </a:cubicBezTo>
                  <a:cubicBezTo>
                    <a:pt x="37791" y="31481"/>
                    <a:pt x="37279" y="31028"/>
                    <a:pt x="36779" y="30576"/>
                  </a:cubicBezTo>
                  <a:cubicBezTo>
                    <a:pt x="36743" y="30600"/>
                    <a:pt x="36731" y="30635"/>
                    <a:pt x="36707" y="30659"/>
                  </a:cubicBezTo>
                  <a:cubicBezTo>
                    <a:pt x="37219" y="31076"/>
                    <a:pt x="37636" y="31647"/>
                    <a:pt x="38207" y="32040"/>
                  </a:cubicBezTo>
                  <a:close/>
                  <a:moveTo>
                    <a:pt x="63830" y="24599"/>
                  </a:moveTo>
                  <a:cubicBezTo>
                    <a:pt x="64544" y="24563"/>
                    <a:pt x="65258" y="24504"/>
                    <a:pt x="65973" y="24456"/>
                  </a:cubicBezTo>
                  <a:lnTo>
                    <a:pt x="65973" y="24361"/>
                  </a:lnTo>
                  <a:cubicBezTo>
                    <a:pt x="65258" y="24456"/>
                    <a:pt x="64520" y="24242"/>
                    <a:pt x="63830" y="24599"/>
                  </a:cubicBezTo>
                  <a:close/>
                  <a:moveTo>
                    <a:pt x="65139" y="24063"/>
                  </a:moveTo>
                  <a:lnTo>
                    <a:pt x="67080" y="24063"/>
                  </a:lnTo>
                  <a:lnTo>
                    <a:pt x="67080" y="23980"/>
                  </a:lnTo>
                  <a:cubicBezTo>
                    <a:pt x="66437" y="24051"/>
                    <a:pt x="65794" y="23789"/>
                    <a:pt x="65139" y="24063"/>
                  </a:cubicBezTo>
                  <a:close/>
                  <a:moveTo>
                    <a:pt x="84642" y="15693"/>
                  </a:moveTo>
                  <a:cubicBezTo>
                    <a:pt x="84654" y="15717"/>
                    <a:pt x="84654" y="15753"/>
                    <a:pt x="84666" y="15764"/>
                  </a:cubicBezTo>
                  <a:cubicBezTo>
                    <a:pt x="85582" y="15479"/>
                    <a:pt x="86487" y="15181"/>
                    <a:pt x="87380" y="14895"/>
                  </a:cubicBezTo>
                  <a:cubicBezTo>
                    <a:pt x="87368" y="14871"/>
                    <a:pt x="87368" y="14836"/>
                    <a:pt x="87345" y="14812"/>
                  </a:cubicBezTo>
                  <a:cubicBezTo>
                    <a:pt x="86440" y="15110"/>
                    <a:pt x="85535" y="15395"/>
                    <a:pt x="84642" y="15693"/>
                  </a:cubicBezTo>
                  <a:close/>
                  <a:moveTo>
                    <a:pt x="65342" y="33731"/>
                  </a:moveTo>
                  <a:cubicBezTo>
                    <a:pt x="65318" y="33695"/>
                    <a:pt x="65306" y="33671"/>
                    <a:pt x="65306" y="33648"/>
                  </a:cubicBezTo>
                  <a:cubicBezTo>
                    <a:pt x="64651" y="33981"/>
                    <a:pt x="63996" y="34326"/>
                    <a:pt x="63342" y="34648"/>
                  </a:cubicBezTo>
                  <a:cubicBezTo>
                    <a:pt x="63353" y="34695"/>
                    <a:pt x="63389" y="34719"/>
                    <a:pt x="63401" y="34767"/>
                  </a:cubicBezTo>
                  <a:cubicBezTo>
                    <a:pt x="64044" y="34410"/>
                    <a:pt x="64699" y="34064"/>
                    <a:pt x="65342" y="33731"/>
                  </a:cubicBezTo>
                  <a:close/>
                  <a:moveTo>
                    <a:pt x="14300" y="22241"/>
                  </a:moveTo>
                  <a:cubicBezTo>
                    <a:pt x="14288" y="22241"/>
                    <a:pt x="14288" y="22253"/>
                    <a:pt x="14276" y="22253"/>
                  </a:cubicBezTo>
                  <a:lnTo>
                    <a:pt x="15967" y="23765"/>
                  </a:lnTo>
                  <a:lnTo>
                    <a:pt x="15907" y="23825"/>
                  </a:lnTo>
                  <a:cubicBezTo>
                    <a:pt x="15359" y="23289"/>
                    <a:pt x="14835" y="22753"/>
                    <a:pt x="14300" y="22241"/>
                  </a:cubicBezTo>
                  <a:close/>
                  <a:moveTo>
                    <a:pt x="59103" y="27016"/>
                  </a:moveTo>
                  <a:lnTo>
                    <a:pt x="59103" y="26909"/>
                  </a:lnTo>
                  <a:lnTo>
                    <a:pt x="57269" y="26909"/>
                  </a:lnTo>
                  <a:cubicBezTo>
                    <a:pt x="57877" y="26921"/>
                    <a:pt x="58496" y="27206"/>
                    <a:pt x="59103" y="27016"/>
                  </a:cubicBezTo>
                  <a:close/>
                  <a:moveTo>
                    <a:pt x="62008" y="25289"/>
                  </a:moveTo>
                  <a:cubicBezTo>
                    <a:pt x="63377" y="25468"/>
                    <a:pt x="63377" y="25468"/>
                    <a:pt x="63734" y="25218"/>
                  </a:cubicBezTo>
                  <a:cubicBezTo>
                    <a:pt x="63139" y="25242"/>
                    <a:pt x="62568" y="25278"/>
                    <a:pt x="62008" y="25289"/>
                  </a:cubicBezTo>
                  <a:close/>
                  <a:moveTo>
                    <a:pt x="47006" y="30731"/>
                  </a:moveTo>
                  <a:cubicBezTo>
                    <a:pt x="46982" y="30778"/>
                    <a:pt x="46970" y="30814"/>
                    <a:pt x="46970" y="30850"/>
                  </a:cubicBezTo>
                  <a:cubicBezTo>
                    <a:pt x="47387" y="31028"/>
                    <a:pt x="47804" y="31231"/>
                    <a:pt x="48232" y="31409"/>
                  </a:cubicBezTo>
                  <a:cubicBezTo>
                    <a:pt x="48256" y="31362"/>
                    <a:pt x="48268" y="31314"/>
                    <a:pt x="48292" y="31266"/>
                  </a:cubicBezTo>
                  <a:cubicBezTo>
                    <a:pt x="47851" y="31112"/>
                    <a:pt x="47482" y="30778"/>
                    <a:pt x="47006" y="30731"/>
                  </a:cubicBezTo>
                  <a:close/>
                  <a:moveTo>
                    <a:pt x="56555" y="13514"/>
                  </a:moveTo>
                  <a:cubicBezTo>
                    <a:pt x="56555" y="13538"/>
                    <a:pt x="56555" y="13586"/>
                    <a:pt x="56567" y="13621"/>
                  </a:cubicBezTo>
                  <a:cubicBezTo>
                    <a:pt x="57246" y="13490"/>
                    <a:pt x="57912" y="13371"/>
                    <a:pt x="58579" y="13228"/>
                  </a:cubicBezTo>
                  <a:cubicBezTo>
                    <a:pt x="58579" y="13181"/>
                    <a:pt x="58567" y="13157"/>
                    <a:pt x="58567" y="13109"/>
                  </a:cubicBezTo>
                  <a:cubicBezTo>
                    <a:pt x="57877" y="13264"/>
                    <a:pt x="57222" y="13383"/>
                    <a:pt x="56555" y="13514"/>
                  </a:cubicBezTo>
                  <a:close/>
                  <a:moveTo>
                    <a:pt x="16252" y="22908"/>
                  </a:moveTo>
                  <a:lnTo>
                    <a:pt x="16181" y="22980"/>
                  </a:lnTo>
                  <a:cubicBezTo>
                    <a:pt x="16729" y="23503"/>
                    <a:pt x="17276" y="24039"/>
                    <a:pt x="17836" y="24563"/>
                  </a:cubicBezTo>
                  <a:lnTo>
                    <a:pt x="17907" y="24480"/>
                  </a:lnTo>
                  <a:cubicBezTo>
                    <a:pt x="17360" y="23968"/>
                    <a:pt x="16800" y="23432"/>
                    <a:pt x="16252" y="22908"/>
                  </a:cubicBezTo>
                  <a:close/>
                  <a:moveTo>
                    <a:pt x="46173" y="32147"/>
                  </a:moveTo>
                  <a:cubicBezTo>
                    <a:pt x="46185" y="32100"/>
                    <a:pt x="46197" y="32052"/>
                    <a:pt x="46208" y="32028"/>
                  </a:cubicBezTo>
                  <a:cubicBezTo>
                    <a:pt x="45756" y="31838"/>
                    <a:pt x="45304" y="31659"/>
                    <a:pt x="44839" y="31457"/>
                  </a:cubicBezTo>
                  <a:cubicBezTo>
                    <a:pt x="44827" y="31504"/>
                    <a:pt x="44815" y="31540"/>
                    <a:pt x="44803" y="31588"/>
                  </a:cubicBezTo>
                  <a:cubicBezTo>
                    <a:pt x="45256" y="31731"/>
                    <a:pt x="45649" y="32088"/>
                    <a:pt x="46173" y="32147"/>
                  </a:cubicBezTo>
                  <a:close/>
                  <a:moveTo>
                    <a:pt x="45958" y="31064"/>
                  </a:moveTo>
                  <a:cubicBezTo>
                    <a:pt x="45946" y="31112"/>
                    <a:pt x="45911" y="31147"/>
                    <a:pt x="45899" y="31207"/>
                  </a:cubicBezTo>
                  <a:cubicBezTo>
                    <a:pt x="46351" y="31385"/>
                    <a:pt x="46792" y="31588"/>
                    <a:pt x="47220" y="31766"/>
                  </a:cubicBezTo>
                  <a:cubicBezTo>
                    <a:pt x="47244" y="31719"/>
                    <a:pt x="47256" y="31671"/>
                    <a:pt x="47268" y="31647"/>
                  </a:cubicBezTo>
                  <a:cubicBezTo>
                    <a:pt x="46839" y="31445"/>
                    <a:pt x="46411" y="31254"/>
                    <a:pt x="45958" y="31064"/>
                  </a:cubicBezTo>
                  <a:close/>
                  <a:moveTo>
                    <a:pt x="10454" y="37636"/>
                  </a:moveTo>
                  <a:cubicBezTo>
                    <a:pt x="10418" y="37660"/>
                    <a:pt x="10406" y="37672"/>
                    <a:pt x="10371" y="37696"/>
                  </a:cubicBezTo>
                  <a:cubicBezTo>
                    <a:pt x="10811" y="38267"/>
                    <a:pt x="11240" y="38827"/>
                    <a:pt x="11656" y="39398"/>
                  </a:cubicBezTo>
                  <a:cubicBezTo>
                    <a:pt x="11680" y="39374"/>
                    <a:pt x="11704" y="39363"/>
                    <a:pt x="11728" y="39339"/>
                  </a:cubicBezTo>
                  <a:cubicBezTo>
                    <a:pt x="11311" y="38767"/>
                    <a:pt x="10883" y="38208"/>
                    <a:pt x="10454" y="37636"/>
                  </a:cubicBezTo>
                  <a:close/>
                  <a:moveTo>
                    <a:pt x="60710" y="34981"/>
                  </a:moveTo>
                  <a:cubicBezTo>
                    <a:pt x="60698" y="34945"/>
                    <a:pt x="60675" y="34933"/>
                    <a:pt x="60663" y="34898"/>
                  </a:cubicBezTo>
                  <a:cubicBezTo>
                    <a:pt x="60365" y="35136"/>
                    <a:pt x="59782" y="34933"/>
                    <a:pt x="59686" y="35541"/>
                  </a:cubicBezTo>
                  <a:cubicBezTo>
                    <a:pt x="60020" y="35362"/>
                    <a:pt x="60365" y="35172"/>
                    <a:pt x="60710" y="34981"/>
                  </a:cubicBezTo>
                  <a:close/>
                  <a:moveTo>
                    <a:pt x="11466" y="24111"/>
                  </a:moveTo>
                  <a:cubicBezTo>
                    <a:pt x="11192" y="23527"/>
                    <a:pt x="10835" y="23015"/>
                    <a:pt x="10490" y="22491"/>
                  </a:cubicBezTo>
                  <a:cubicBezTo>
                    <a:pt x="10466" y="22515"/>
                    <a:pt x="10418" y="22539"/>
                    <a:pt x="10394" y="22563"/>
                  </a:cubicBezTo>
                  <a:cubicBezTo>
                    <a:pt x="10752" y="23075"/>
                    <a:pt x="11109" y="23587"/>
                    <a:pt x="11466" y="24111"/>
                  </a:cubicBezTo>
                  <a:close/>
                  <a:moveTo>
                    <a:pt x="72259" y="21658"/>
                  </a:moveTo>
                  <a:cubicBezTo>
                    <a:pt x="72736" y="21670"/>
                    <a:pt x="73236" y="21849"/>
                    <a:pt x="73736" y="21658"/>
                  </a:cubicBezTo>
                  <a:close/>
                  <a:moveTo>
                    <a:pt x="73914" y="21027"/>
                  </a:moveTo>
                  <a:lnTo>
                    <a:pt x="73914" y="21110"/>
                  </a:lnTo>
                  <a:lnTo>
                    <a:pt x="75295" y="21110"/>
                  </a:lnTo>
                  <a:lnTo>
                    <a:pt x="75295" y="21027"/>
                  </a:lnTo>
                  <a:close/>
                  <a:moveTo>
                    <a:pt x="60794" y="25551"/>
                  </a:moveTo>
                  <a:lnTo>
                    <a:pt x="60794" y="25694"/>
                  </a:lnTo>
                  <a:lnTo>
                    <a:pt x="62437" y="25694"/>
                  </a:lnTo>
                  <a:lnTo>
                    <a:pt x="62437" y="25659"/>
                  </a:lnTo>
                  <a:cubicBezTo>
                    <a:pt x="61901" y="25635"/>
                    <a:pt x="61353" y="25599"/>
                    <a:pt x="60794" y="25551"/>
                  </a:cubicBezTo>
                  <a:close/>
                  <a:moveTo>
                    <a:pt x="48733" y="31207"/>
                  </a:moveTo>
                  <a:cubicBezTo>
                    <a:pt x="48744" y="31171"/>
                    <a:pt x="48756" y="31123"/>
                    <a:pt x="48792" y="31076"/>
                  </a:cubicBezTo>
                  <a:cubicBezTo>
                    <a:pt x="48387" y="30885"/>
                    <a:pt x="47994" y="30671"/>
                    <a:pt x="47578" y="30528"/>
                  </a:cubicBezTo>
                  <a:cubicBezTo>
                    <a:pt x="47566" y="30576"/>
                    <a:pt x="47554" y="30600"/>
                    <a:pt x="47542" y="30647"/>
                  </a:cubicBezTo>
                  <a:cubicBezTo>
                    <a:pt x="47923" y="30838"/>
                    <a:pt x="48328" y="31028"/>
                    <a:pt x="48733" y="31207"/>
                  </a:cubicBezTo>
                  <a:close/>
                  <a:moveTo>
                    <a:pt x="8573" y="44935"/>
                  </a:moveTo>
                  <a:cubicBezTo>
                    <a:pt x="8263" y="44637"/>
                    <a:pt x="7477" y="44423"/>
                    <a:pt x="7239" y="44554"/>
                  </a:cubicBezTo>
                  <a:cubicBezTo>
                    <a:pt x="7716" y="44697"/>
                    <a:pt x="8144" y="44816"/>
                    <a:pt x="8573" y="44935"/>
                  </a:cubicBezTo>
                  <a:close/>
                  <a:moveTo>
                    <a:pt x="80796" y="19039"/>
                  </a:moveTo>
                  <a:cubicBezTo>
                    <a:pt x="80796" y="19003"/>
                    <a:pt x="80784" y="18967"/>
                    <a:pt x="80784" y="18931"/>
                  </a:cubicBezTo>
                  <a:cubicBezTo>
                    <a:pt x="80225" y="18967"/>
                    <a:pt x="79653" y="19003"/>
                    <a:pt x="79189" y="19039"/>
                  </a:cubicBezTo>
                  <a:close/>
                  <a:moveTo>
                    <a:pt x="68806" y="23325"/>
                  </a:moveTo>
                  <a:cubicBezTo>
                    <a:pt x="68806" y="23313"/>
                    <a:pt x="68806" y="23289"/>
                    <a:pt x="68818" y="23277"/>
                  </a:cubicBezTo>
                  <a:lnTo>
                    <a:pt x="67461" y="23277"/>
                  </a:lnTo>
                  <a:lnTo>
                    <a:pt x="67461" y="23325"/>
                  </a:lnTo>
                  <a:close/>
                  <a:moveTo>
                    <a:pt x="48137" y="30314"/>
                  </a:moveTo>
                  <a:cubicBezTo>
                    <a:pt x="48113" y="30361"/>
                    <a:pt x="48102" y="30397"/>
                    <a:pt x="48090" y="30433"/>
                  </a:cubicBezTo>
                  <a:cubicBezTo>
                    <a:pt x="48506" y="30611"/>
                    <a:pt x="48911" y="30814"/>
                    <a:pt x="49328" y="30992"/>
                  </a:cubicBezTo>
                  <a:cubicBezTo>
                    <a:pt x="49340" y="30945"/>
                    <a:pt x="49352" y="30897"/>
                    <a:pt x="49387" y="30873"/>
                  </a:cubicBezTo>
                  <a:cubicBezTo>
                    <a:pt x="48971" y="30671"/>
                    <a:pt x="48554" y="30492"/>
                    <a:pt x="48137" y="30314"/>
                  </a:cubicBezTo>
                  <a:close/>
                  <a:moveTo>
                    <a:pt x="60341" y="14800"/>
                  </a:moveTo>
                  <a:cubicBezTo>
                    <a:pt x="60341" y="14836"/>
                    <a:pt x="60353" y="14883"/>
                    <a:pt x="60353" y="14931"/>
                  </a:cubicBezTo>
                  <a:cubicBezTo>
                    <a:pt x="60853" y="14824"/>
                    <a:pt x="61377" y="14717"/>
                    <a:pt x="61889" y="14633"/>
                  </a:cubicBezTo>
                  <a:cubicBezTo>
                    <a:pt x="61889" y="14598"/>
                    <a:pt x="61889" y="14586"/>
                    <a:pt x="61865" y="14562"/>
                  </a:cubicBezTo>
                  <a:cubicBezTo>
                    <a:pt x="61365" y="14633"/>
                    <a:pt x="60841" y="14705"/>
                    <a:pt x="60341" y="14800"/>
                  </a:cubicBezTo>
                  <a:close/>
                  <a:moveTo>
                    <a:pt x="17848" y="39089"/>
                  </a:moveTo>
                  <a:cubicBezTo>
                    <a:pt x="17836" y="39113"/>
                    <a:pt x="17812" y="39148"/>
                    <a:pt x="17812" y="39172"/>
                  </a:cubicBezTo>
                  <a:cubicBezTo>
                    <a:pt x="18348" y="39363"/>
                    <a:pt x="18872" y="39565"/>
                    <a:pt x="19407" y="39744"/>
                  </a:cubicBezTo>
                  <a:cubicBezTo>
                    <a:pt x="19419" y="39708"/>
                    <a:pt x="19419" y="39684"/>
                    <a:pt x="19443" y="39648"/>
                  </a:cubicBezTo>
                  <a:cubicBezTo>
                    <a:pt x="18895" y="39470"/>
                    <a:pt x="18372" y="39279"/>
                    <a:pt x="17848" y="39089"/>
                  </a:cubicBezTo>
                  <a:close/>
                  <a:moveTo>
                    <a:pt x="15550" y="37660"/>
                  </a:moveTo>
                  <a:cubicBezTo>
                    <a:pt x="15574" y="37612"/>
                    <a:pt x="15586" y="37565"/>
                    <a:pt x="15586" y="37541"/>
                  </a:cubicBezTo>
                  <a:cubicBezTo>
                    <a:pt x="15074" y="37386"/>
                    <a:pt x="14585" y="37219"/>
                    <a:pt x="14085" y="37077"/>
                  </a:cubicBezTo>
                  <a:cubicBezTo>
                    <a:pt x="14062" y="37100"/>
                    <a:pt x="14062" y="37136"/>
                    <a:pt x="14050" y="37160"/>
                  </a:cubicBezTo>
                  <a:cubicBezTo>
                    <a:pt x="14562" y="37327"/>
                    <a:pt x="15062" y="37493"/>
                    <a:pt x="15550" y="37660"/>
                  </a:cubicBezTo>
                  <a:close/>
                  <a:moveTo>
                    <a:pt x="21015" y="40779"/>
                  </a:moveTo>
                  <a:cubicBezTo>
                    <a:pt x="21003" y="40791"/>
                    <a:pt x="20979" y="40827"/>
                    <a:pt x="20967" y="40839"/>
                  </a:cubicBezTo>
                  <a:cubicBezTo>
                    <a:pt x="21539" y="41065"/>
                    <a:pt x="22122" y="41279"/>
                    <a:pt x="22682" y="41506"/>
                  </a:cubicBezTo>
                  <a:cubicBezTo>
                    <a:pt x="22694" y="41482"/>
                    <a:pt x="22717" y="41446"/>
                    <a:pt x="22729" y="41410"/>
                  </a:cubicBezTo>
                  <a:cubicBezTo>
                    <a:pt x="22146" y="41196"/>
                    <a:pt x="21574" y="40994"/>
                    <a:pt x="21015" y="40779"/>
                  </a:cubicBezTo>
                  <a:close/>
                  <a:moveTo>
                    <a:pt x="2739" y="30076"/>
                  </a:moveTo>
                  <a:cubicBezTo>
                    <a:pt x="2667" y="30219"/>
                    <a:pt x="2620" y="30314"/>
                    <a:pt x="2560" y="30433"/>
                  </a:cubicBezTo>
                  <a:cubicBezTo>
                    <a:pt x="2858" y="30469"/>
                    <a:pt x="3108" y="30492"/>
                    <a:pt x="3370" y="30528"/>
                  </a:cubicBezTo>
                  <a:cubicBezTo>
                    <a:pt x="3382" y="30516"/>
                    <a:pt x="3382" y="30492"/>
                    <a:pt x="3394" y="30469"/>
                  </a:cubicBezTo>
                  <a:cubicBezTo>
                    <a:pt x="3191" y="30350"/>
                    <a:pt x="2989" y="30219"/>
                    <a:pt x="2739" y="30076"/>
                  </a:cubicBezTo>
                  <a:close/>
                  <a:moveTo>
                    <a:pt x="50721" y="30433"/>
                  </a:moveTo>
                  <a:cubicBezTo>
                    <a:pt x="50733" y="30397"/>
                    <a:pt x="50769" y="30338"/>
                    <a:pt x="50792" y="30290"/>
                  </a:cubicBezTo>
                  <a:cubicBezTo>
                    <a:pt x="50423" y="30123"/>
                    <a:pt x="50042" y="29957"/>
                    <a:pt x="49661" y="29814"/>
                  </a:cubicBezTo>
                  <a:cubicBezTo>
                    <a:pt x="49649" y="29838"/>
                    <a:pt x="49649" y="29861"/>
                    <a:pt x="49637" y="29885"/>
                  </a:cubicBezTo>
                  <a:cubicBezTo>
                    <a:pt x="49995" y="30064"/>
                    <a:pt x="50364" y="30254"/>
                    <a:pt x="50721" y="30433"/>
                  </a:cubicBezTo>
                  <a:close/>
                  <a:moveTo>
                    <a:pt x="61056" y="35422"/>
                  </a:moveTo>
                  <a:cubicBezTo>
                    <a:pt x="61067" y="35457"/>
                    <a:pt x="61079" y="35481"/>
                    <a:pt x="61115" y="35517"/>
                  </a:cubicBezTo>
                  <a:cubicBezTo>
                    <a:pt x="61567" y="35314"/>
                    <a:pt x="62020" y="35136"/>
                    <a:pt x="62484" y="34945"/>
                  </a:cubicBezTo>
                  <a:cubicBezTo>
                    <a:pt x="62460" y="34922"/>
                    <a:pt x="62449" y="34874"/>
                    <a:pt x="62437" y="34838"/>
                  </a:cubicBezTo>
                  <a:close/>
                  <a:moveTo>
                    <a:pt x="43172" y="32040"/>
                  </a:moveTo>
                  <a:cubicBezTo>
                    <a:pt x="43160" y="32076"/>
                    <a:pt x="43137" y="32100"/>
                    <a:pt x="43113" y="32135"/>
                  </a:cubicBezTo>
                  <a:cubicBezTo>
                    <a:pt x="43553" y="32326"/>
                    <a:pt x="43982" y="32516"/>
                    <a:pt x="44399" y="32731"/>
                  </a:cubicBezTo>
                  <a:cubicBezTo>
                    <a:pt x="44411" y="32695"/>
                    <a:pt x="44422" y="32659"/>
                    <a:pt x="44446" y="32624"/>
                  </a:cubicBezTo>
                  <a:cubicBezTo>
                    <a:pt x="44030" y="32421"/>
                    <a:pt x="43589" y="32219"/>
                    <a:pt x="43172" y="32040"/>
                  </a:cubicBezTo>
                  <a:close/>
                  <a:moveTo>
                    <a:pt x="53436" y="28337"/>
                  </a:moveTo>
                  <a:cubicBezTo>
                    <a:pt x="53436" y="28373"/>
                    <a:pt x="53436" y="28397"/>
                    <a:pt x="53412" y="28433"/>
                  </a:cubicBezTo>
                  <a:cubicBezTo>
                    <a:pt x="53936" y="28504"/>
                    <a:pt x="54436" y="28576"/>
                    <a:pt x="54960" y="28671"/>
                  </a:cubicBezTo>
                  <a:cubicBezTo>
                    <a:pt x="54960" y="28635"/>
                    <a:pt x="54983" y="28611"/>
                    <a:pt x="54983" y="28564"/>
                  </a:cubicBezTo>
                  <a:cubicBezTo>
                    <a:pt x="54459" y="28468"/>
                    <a:pt x="53936" y="28409"/>
                    <a:pt x="53436" y="28337"/>
                  </a:cubicBezTo>
                  <a:close/>
                  <a:moveTo>
                    <a:pt x="19348" y="54472"/>
                  </a:moveTo>
                  <a:cubicBezTo>
                    <a:pt x="19348" y="54507"/>
                    <a:pt x="19360" y="54531"/>
                    <a:pt x="19360" y="54567"/>
                  </a:cubicBezTo>
                  <a:cubicBezTo>
                    <a:pt x="19884" y="54483"/>
                    <a:pt x="20408" y="54424"/>
                    <a:pt x="20931" y="54353"/>
                  </a:cubicBezTo>
                  <a:cubicBezTo>
                    <a:pt x="20931" y="54329"/>
                    <a:pt x="20908" y="54281"/>
                    <a:pt x="20908" y="54245"/>
                  </a:cubicBezTo>
                  <a:cubicBezTo>
                    <a:pt x="20384" y="54341"/>
                    <a:pt x="19872" y="54400"/>
                    <a:pt x="19348" y="54472"/>
                  </a:cubicBezTo>
                  <a:close/>
                  <a:moveTo>
                    <a:pt x="19741" y="48376"/>
                  </a:moveTo>
                  <a:cubicBezTo>
                    <a:pt x="19812" y="47995"/>
                    <a:pt x="19574" y="47852"/>
                    <a:pt x="19443" y="47661"/>
                  </a:cubicBezTo>
                  <a:cubicBezTo>
                    <a:pt x="19407" y="47614"/>
                    <a:pt x="19288" y="47625"/>
                    <a:pt x="19146" y="47602"/>
                  </a:cubicBezTo>
                  <a:cubicBezTo>
                    <a:pt x="19360" y="47876"/>
                    <a:pt x="19527" y="48090"/>
                    <a:pt x="19741" y="48376"/>
                  </a:cubicBezTo>
                  <a:close/>
                  <a:moveTo>
                    <a:pt x="16669" y="38291"/>
                  </a:moveTo>
                  <a:cubicBezTo>
                    <a:pt x="16681" y="38267"/>
                    <a:pt x="16705" y="38220"/>
                    <a:pt x="16717" y="38196"/>
                  </a:cubicBezTo>
                  <a:cubicBezTo>
                    <a:pt x="16264" y="38053"/>
                    <a:pt x="15800" y="37910"/>
                    <a:pt x="15359" y="37779"/>
                  </a:cubicBezTo>
                  <a:cubicBezTo>
                    <a:pt x="15347" y="37803"/>
                    <a:pt x="15347" y="37839"/>
                    <a:pt x="15324" y="37862"/>
                  </a:cubicBezTo>
                  <a:cubicBezTo>
                    <a:pt x="15776" y="37993"/>
                    <a:pt x="16217" y="38148"/>
                    <a:pt x="16669" y="38291"/>
                  </a:cubicBezTo>
                  <a:close/>
                  <a:moveTo>
                    <a:pt x="55614" y="48102"/>
                  </a:moveTo>
                  <a:cubicBezTo>
                    <a:pt x="55317" y="48137"/>
                    <a:pt x="55043" y="48161"/>
                    <a:pt x="54745" y="48197"/>
                  </a:cubicBezTo>
                  <a:cubicBezTo>
                    <a:pt x="54829" y="48399"/>
                    <a:pt x="55281" y="48387"/>
                    <a:pt x="55614" y="48102"/>
                  </a:cubicBezTo>
                  <a:close/>
                  <a:moveTo>
                    <a:pt x="43160" y="33040"/>
                  </a:moveTo>
                  <a:cubicBezTo>
                    <a:pt x="43172" y="32993"/>
                    <a:pt x="43196" y="32945"/>
                    <a:pt x="43220" y="32909"/>
                  </a:cubicBezTo>
                  <a:cubicBezTo>
                    <a:pt x="42851" y="32731"/>
                    <a:pt x="42482" y="32564"/>
                    <a:pt x="42101" y="32386"/>
                  </a:cubicBezTo>
                  <a:cubicBezTo>
                    <a:pt x="42089" y="32421"/>
                    <a:pt x="42077" y="32457"/>
                    <a:pt x="42065" y="32493"/>
                  </a:cubicBezTo>
                  <a:cubicBezTo>
                    <a:pt x="42434" y="32683"/>
                    <a:pt x="42803" y="32862"/>
                    <a:pt x="43160" y="33040"/>
                  </a:cubicBezTo>
                  <a:close/>
                  <a:moveTo>
                    <a:pt x="54757" y="27802"/>
                  </a:moveTo>
                  <a:lnTo>
                    <a:pt x="54757" y="27921"/>
                  </a:lnTo>
                  <a:lnTo>
                    <a:pt x="56138" y="28016"/>
                  </a:lnTo>
                  <a:lnTo>
                    <a:pt x="56138" y="27968"/>
                  </a:lnTo>
                  <a:cubicBezTo>
                    <a:pt x="55674" y="27909"/>
                    <a:pt x="55221" y="27861"/>
                    <a:pt x="54757" y="27802"/>
                  </a:cubicBezTo>
                  <a:close/>
                  <a:moveTo>
                    <a:pt x="19003" y="50459"/>
                  </a:moveTo>
                  <a:cubicBezTo>
                    <a:pt x="19038" y="50423"/>
                    <a:pt x="19086" y="50400"/>
                    <a:pt x="19110" y="50364"/>
                  </a:cubicBezTo>
                  <a:cubicBezTo>
                    <a:pt x="18872" y="50054"/>
                    <a:pt x="18634" y="49757"/>
                    <a:pt x="18395" y="49435"/>
                  </a:cubicBezTo>
                  <a:cubicBezTo>
                    <a:pt x="18384" y="49459"/>
                    <a:pt x="18348" y="49471"/>
                    <a:pt x="18336" y="49483"/>
                  </a:cubicBezTo>
                  <a:cubicBezTo>
                    <a:pt x="18562" y="49816"/>
                    <a:pt x="18788" y="50138"/>
                    <a:pt x="19003" y="50459"/>
                  </a:cubicBezTo>
                  <a:close/>
                  <a:moveTo>
                    <a:pt x="34040" y="62282"/>
                  </a:moveTo>
                  <a:cubicBezTo>
                    <a:pt x="34052" y="62282"/>
                    <a:pt x="34064" y="62270"/>
                    <a:pt x="34076" y="62270"/>
                  </a:cubicBezTo>
                  <a:lnTo>
                    <a:pt x="34076" y="60425"/>
                  </a:lnTo>
                  <a:lnTo>
                    <a:pt x="34040" y="60425"/>
                  </a:lnTo>
                  <a:close/>
                  <a:moveTo>
                    <a:pt x="46494" y="30897"/>
                  </a:moveTo>
                  <a:cubicBezTo>
                    <a:pt x="46482" y="30933"/>
                    <a:pt x="46470" y="30957"/>
                    <a:pt x="46447" y="31004"/>
                  </a:cubicBezTo>
                  <a:cubicBezTo>
                    <a:pt x="46863" y="31183"/>
                    <a:pt x="47268" y="31362"/>
                    <a:pt x="47685" y="31552"/>
                  </a:cubicBezTo>
                  <a:cubicBezTo>
                    <a:pt x="47697" y="31528"/>
                    <a:pt x="47697" y="31493"/>
                    <a:pt x="47721" y="31481"/>
                  </a:cubicBezTo>
                  <a:cubicBezTo>
                    <a:pt x="47316" y="31290"/>
                    <a:pt x="46911" y="31088"/>
                    <a:pt x="46494" y="30897"/>
                  </a:cubicBezTo>
                  <a:close/>
                  <a:moveTo>
                    <a:pt x="3394" y="34207"/>
                  </a:moveTo>
                  <a:cubicBezTo>
                    <a:pt x="3346" y="34445"/>
                    <a:pt x="3310" y="34636"/>
                    <a:pt x="3274" y="34838"/>
                  </a:cubicBezTo>
                  <a:cubicBezTo>
                    <a:pt x="3215" y="35231"/>
                    <a:pt x="3215" y="35231"/>
                    <a:pt x="3394" y="35350"/>
                  </a:cubicBezTo>
                  <a:close/>
                  <a:moveTo>
                    <a:pt x="4751" y="40196"/>
                  </a:moveTo>
                  <a:cubicBezTo>
                    <a:pt x="5013" y="40232"/>
                    <a:pt x="5227" y="40244"/>
                    <a:pt x="5489" y="40256"/>
                  </a:cubicBezTo>
                  <a:cubicBezTo>
                    <a:pt x="5358" y="40077"/>
                    <a:pt x="5275" y="39982"/>
                    <a:pt x="5179" y="39863"/>
                  </a:cubicBezTo>
                  <a:cubicBezTo>
                    <a:pt x="5037" y="39982"/>
                    <a:pt x="4929" y="40065"/>
                    <a:pt x="4751" y="40196"/>
                  </a:cubicBezTo>
                  <a:close/>
                  <a:moveTo>
                    <a:pt x="48649" y="30159"/>
                  </a:moveTo>
                  <a:cubicBezTo>
                    <a:pt x="48637" y="30183"/>
                    <a:pt x="48625" y="30195"/>
                    <a:pt x="48613" y="30230"/>
                  </a:cubicBezTo>
                  <a:cubicBezTo>
                    <a:pt x="49030" y="30409"/>
                    <a:pt x="49447" y="30588"/>
                    <a:pt x="49864" y="30754"/>
                  </a:cubicBezTo>
                  <a:cubicBezTo>
                    <a:pt x="49876" y="30719"/>
                    <a:pt x="49887" y="30695"/>
                    <a:pt x="49887" y="30659"/>
                  </a:cubicBezTo>
                  <a:cubicBezTo>
                    <a:pt x="49471" y="30492"/>
                    <a:pt x="49054" y="30338"/>
                    <a:pt x="48649" y="30159"/>
                  </a:cubicBezTo>
                  <a:close/>
                  <a:moveTo>
                    <a:pt x="12609" y="36207"/>
                  </a:moveTo>
                  <a:cubicBezTo>
                    <a:pt x="12621" y="36184"/>
                    <a:pt x="12621" y="36148"/>
                    <a:pt x="12633" y="36112"/>
                  </a:cubicBezTo>
                  <a:lnTo>
                    <a:pt x="11526" y="35755"/>
                  </a:lnTo>
                  <a:cubicBezTo>
                    <a:pt x="11502" y="35779"/>
                    <a:pt x="11502" y="35815"/>
                    <a:pt x="11490" y="35850"/>
                  </a:cubicBezTo>
                  <a:close/>
                  <a:moveTo>
                    <a:pt x="3203" y="33278"/>
                  </a:moveTo>
                  <a:cubicBezTo>
                    <a:pt x="3144" y="33278"/>
                    <a:pt x="3096" y="33267"/>
                    <a:pt x="3036" y="33267"/>
                  </a:cubicBezTo>
                  <a:cubicBezTo>
                    <a:pt x="3013" y="33612"/>
                    <a:pt x="2965" y="33969"/>
                    <a:pt x="2929" y="34302"/>
                  </a:cubicBezTo>
                  <a:lnTo>
                    <a:pt x="2989" y="34302"/>
                  </a:lnTo>
                  <a:cubicBezTo>
                    <a:pt x="3048" y="33981"/>
                    <a:pt x="3132" y="33636"/>
                    <a:pt x="3203" y="33278"/>
                  </a:cubicBezTo>
                  <a:close/>
                  <a:moveTo>
                    <a:pt x="3132" y="32957"/>
                  </a:moveTo>
                  <a:cubicBezTo>
                    <a:pt x="3167" y="32969"/>
                    <a:pt x="3215" y="32969"/>
                    <a:pt x="3263" y="32981"/>
                  </a:cubicBezTo>
                  <a:cubicBezTo>
                    <a:pt x="3310" y="32636"/>
                    <a:pt x="3346" y="32314"/>
                    <a:pt x="3394" y="31969"/>
                  </a:cubicBezTo>
                  <a:cubicBezTo>
                    <a:pt x="3370" y="31969"/>
                    <a:pt x="3346" y="31969"/>
                    <a:pt x="3322" y="31957"/>
                  </a:cubicBezTo>
                  <a:cubicBezTo>
                    <a:pt x="3263" y="32302"/>
                    <a:pt x="3191" y="32624"/>
                    <a:pt x="3132" y="32957"/>
                  </a:cubicBezTo>
                  <a:close/>
                  <a:moveTo>
                    <a:pt x="79701" y="19420"/>
                  </a:moveTo>
                  <a:lnTo>
                    <a:pt x="79701" y="19396"/>
                  </a:lnTo>
                  <a:lnTo>
                    <a:pt x="78177" y="19396"/>
                  </a:lnTo>
                  <a:lnTo>
                    <a:pt x="78177" y="19420"/>
                  </a:lnTo>
                  <a:close/>
                  <a:moveTo>
                    <a:pt x="40339" y="41958"/>
                  </a:moveTo>
                  <a:cubicBezTo>
                    <a:pt x="40315" y="41922"/>
                    <a:pt x="40315" y="41910"/>
                    <a:pt x="40303" y="41875"/>
                  </a:cubicBezTo>
                  <a:cubicBezTo>
                    <a:pt x="39910" y="42041"/>
                    <a:pt x="39541" y="42220"/>
                    <a:pt x="39160" y="42387"/>
                  </a:cubicBezTo>
                  <a:lnTo>
                    <a:pt x="39196" y="42470"/>
                  </a:lnTo>
                  <a:cubicBezTo>
                    <a:pt x="39577" y="42303"/>
                    <a:pt x="39958" y="42137"/>
                    <a:pt x="40339" y="41958"/>
                  </a:cubicBezTo>
                  <a:close/>
                  <a:moveTo>
                    <a:pt x="78927" y="19705"/>
                  </a:moveTo>
                  <a:lnTo>
                    <a:pt x="78927" y="19693"/>
                  </a:lnTo>
                  <a:lnTo>
                    <a:pt x="77379" y="19693"/>
                  </a:lnTo>
                  <a:lnTo>
                    <a:pt x="77379" y="19705"/>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4" name="Google Shape;4004;p61"/>
            <p:cNvSpPr/>
            <p:nvPr/>
          </p:nvSpPr>
          <p:spPr>
            <a:xfrm>
              <a:off x="1903200" y="1561325"/>
              <a:ext cx="1328775" cy="450975"/>
            </a:xfrm>
            <a:custGeom>
              <a:rect b="b" l="l" r="r" t="t"/>
              <a:pathLst>
                <a:path extrusionOk="0" h="18039" w="53151">
                  <a:moveTo>
                    <a:pt x="53150" y="108"/>
                  </a:moveTo>
                  <a:cubicBezTo>
                    <a:pt x="52983" y="179"/>
                    <a:pt x="52817" y="275"/>
                    <a:pt x="52638" y="334"/>
                  </a:cubicBezTo>
                  <a:cubicBezTo>
                    <a:pt x="50947" y="953"/>
                    <a:pt x="49233" y="1537"/>
                    <a:pt x="47530" y="2192"/>
                  </a:cubicBezTo>
                  <a:cubicBezTo>
                    <a:pt x="44470" y="3370"/>
                    <a:pt x="41458" y="4704"/>
                    <a:pt x="38351" y="5763"/>
                  </a:cubicBezTo>
                  <a:cubicBezTo>
                    <a:pt x="30528" y="8395"/>
                    <a:pt x="22694" y="11038"/>
                    <a:pt x="14764" y="13336"/>
                  </a:cubicBezTo>
                  <a:cubicBezTo>
                    <a:pt x="10204" y="14657"/>
                    <a:pt x="5727" y="16241"/>
                    <a:pt x="1215" y="17705"/>
                  </a:cubicBezTo>
                  <a:cubicBezTo>
                    <a:pt x="905" y="17801"/>
                    <a:pt x="596" y="17896"/>
                    <a:pt x="298" y="18003"/>
                  </a:cubicBezTo>
                  <a:cubicBezTo>
                    <a:pt x="203" y="18027"/>
                    <a:pt x="120" y="18027"/>
                    <a:pt x="24" y="18039"/>
                  </a:cubicBezTo>
                  <a:cubicBezTo>
                    <a:pt x="12" y="18015"/>
                    <a:pt x="1" y="17967"/>
                    <a:pt x="1" y="17944"/>
                  </a:cubicBezTo>
                  <a:cubicBezTo>
                    <a:pt x="72" y="17896"/>
                    <a:pt x="167" y="17836"/>
                    <a:pt x="239" y="17801"/>
                  </a:cubicBezTo>
                  <a:cubicBezTo>
                    <a:pt x="5346" y="16158"/>
                    <a:pt x="10419" y="14384"/>
                    <a:pt x="15562" y="12848"/>
                  </a:cubicBezTo>
                  <a:cubicBezTo>
                    <a:pt x="24051" y="10324"/>
                    <a:pt x="32457" y="7549"/>
                    <a:pt x="40827" y="4668"/>
                  </a:cubicBezTo>
                  <a:cubicBezTo>
                    <a:pt x="43387" y="3775"/>
                    <a:pt x="45863" y="2644"/>
                    <a:pt x="48399" y="1656"/>
                  </a:cubicBezTo>
                  <a:cubicBezTo>
                    <a:pt x="49888" y="1072"/>
                    <a:pt x="51388" y="584"/>
                    <a:pt x="52888" y="48"/>
                  </a:cubicBezTo>
                  <a:cubicBezTo>
                    <a:pt x="52971" y="25"/>
                    <a:pt x="53055" y="25"/>
                    <a:pt x="53126" y="1"/>
                  </a:cubicBezTo>
                  <a:cubicBezTo>
                    <a:pt x="53114" y="37"/>
                    <a:pt x="53126" y="84"/>
                    <a:pt x="53150" y="10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5" name="Google Shape;4005;p61"/>
            <p:cNvSpPr/>
            <p:nvPr/>
          </p:nvSpPr>
          <p:spPr>
            <a:xfrm>
              <a:off x="1810025" y="3068950"/>
              <a:ext cx="1001650" cy="317925"/>
            </a:xfrm>
            <a:custGeom>
              <a:rect b="b" l="l" r="r" t="t"/>
              <a:pathLst>
                <a:path extrusionOk="0" h="12717" w="40066">
                  <a:moveTo>
                    <a:pt x="40042" y="12717"/>
                  </a:moveTo>
                  <a:cubicBezTo>
                    <a:pt x="39911" y="12705"/>
                    <a:pt x="39768" y="12681"/>
                    <a:pt x="39649" y="12657"/>
                  </a:cubicBezTo>
                  <a:cubicBezTo>
                    <a:pt x="36136" y="11669"/>
                    <a:pt x="32624" y="10645"/>
                    <a:pt x="29100" y="9704"/>
                  </a:cubicBezTo>
                  <a:cubicBezTo>
                    <a:pt x="24980" y="8609"/>
                    <a:pt x="20944" y="7252"/>
                    <a:pt x="16908" y="5883"/>
                  </a:cubicBezTo>
                  <a:cubicBezTo>
                    <a:pt x="11752" y="4132"/>
                    <a:pt x="6585" y="2311"/>
                    <a:pt x="1418" y="537"/>
                  </a:cubicBezTo>
                  <a:cubicBezTo>
                    <a:pt x="1061" y="418"/>
                    <a:pt x="691" y="334"/>
                    <a:pt x="322" y="227"/>
                  </a:cubicBezTo>
                  <a:cubicBezTo>
                    <a:pt x="215" y="203"/>
                    <a:pt x="108" y="156"/>
                    <a:pt x="1" y="120"/>
                  </a:cubicBezTo>
                  <a:cubicBezTo>
                    <a:pt x="1" y="84"/>
                    <a:pt x="25" y="37"/>
                    <a:pt x="25" y="1"/>
                  </a:cubicBezTo>
                  <a:cubicBezTo>
                    <a:pt x="144" y="25"/>
                    <a:pt x="263" y="1"/>
                    <a:pt x="358" y="37"/>
                  </a:cubicBezTo>
                  <a:cubicBezTo>
                    <a:pt x="1596" y="418"/>
                    <a:pt x="2847" y="799"/>
                    <a:pt x="4073" y="1215"/>
                  </a:cubicBezTo>
                  <a:cubicBezTo>
                    <a:pt x="8192" y="2608"/>
                    <a:pt x="12288" y="4049"/>
                    <a:pt x="16408" y="5454"/>
                  </a:cubicBezTo>
                  <a:cubicBezTo>
                    <a:pt x="19277" y="6430"/>
                    <a:pt x="22147" y="7430"/>
                    <a:pt x="25064" y="8311"/>
                  </a:cubicBezTo>
                  <a:cubicBezTo>
                    <a:pt x="28743" y="9431"/>
                    <a:pt x="32445" y="10407"/>
                    <a:pt x="36136" y="11467"/>
                  </a:cubicBezTo>
                  <a:cubicBezTo>
                    <a:pt x="37327" y="11812"/>
                    <a:pt x="38518" y="12145"/>
                    <a:pt x="39732" y="12491"/>
                  </a:cubicBezTo>
                  <a:cubicBezTo>
                    <a:pt x="39851" y="12526"/>
                    <a:pt x="39946" y="12562"/>
                    <a:pt x="40065" y="12610"/>
                  </a:cubicBezTo>
                  <a:cubicBezTo>
                    <a:pt x="40054" y="12621"/>
                    <a:pt x="40042" y="12669"/>
                    <a:pt x="40042" y="1271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6" name="Google Shape;4006;p61"/>
            <p:cNvSpPr/>
            <p:nvPr/>
          </p:nvSpPr>
          <p:spPr>
            <a:xfrm>
              <a:off x="2864625" y="2949900"/>
              <a:ext cx="767100" cy="417625"/>
            </a:xfrm>
            <a:custGeom>
              <a:rect b="b" l="l" r="r" t="t"/>
              <a:pathLst>
                <a:path extrusionOk="0" h="16705" w="30684">
                  <a:moveTo>
                    <a:pt x="1" y="16586"/>
                  </a:moveTo>
                  <a:cubicBezTo>
                    <a:pt x="108" y="16514"/>
                    <a:pt x="203" y="16419"/>
                    <a:pt x="322" y="16348"/>
                  </a:cubicBezTo>
                  <a:cubicBezTo>
                    <a:pt x="2275" y="15348"/>
                    <a:pt x="4251" y="14383"/>
                    <a:pt x="6180" y="13359"/>
                  </a:cubicBezTo>
                  <a:cubicBezTo>
                    <a:pt x="10859" y="10859"/>
                    <a:pt x="15538" y="8323"/>
                    <a:pt x="20194" y="5775"/>
                  </a:cubicBezTo>
                  <a:cubicBezTo>
                    <a:pt x="21599" y="5025"/>
                    <a:pt x="22908" y="4108"/>
                    <a:pt x="24290" y="3334"/>
                  </a:cubicBezTo>
                  <a:cubicBezTo>
                    <a:pt x="26337" y="2191"/>
                    <a:pt x="28445" y="1120"/>
                    <a:pt x="30528" y="24"/>
                  </a:cubicBezTo>
                  <a:cubicBezTo>
                    <a:pt x="30552" y="0"/>
                    <a:pt x="30612" y="0"/>
                    <a:pt x="30683" y="48"/>
                  </a:cubicBezTo>
                  <a:cubicBezTo>
                    <a:pt x="30588" y="108"/>
                    <a:pt x="30493" y="167"/>
                    <a:pt x="30386" y="215"/>
                  </a:cubicBezTo>
                  <a:cubicBezTo>
                    <a:pt x="28873" y="1001"/>
                    <a:pt x="27326" y="1774"/>
                    <a:pt x="25837" y="2608"/>
                  </a:cubicBezTo>
                  <a:cubicBezTo>
                    <a:pt x="24671" y="3251"/>
                    <a:pt x="23539" y="3977"/>
                    <a:pt x="22408" y="4680"/>
                  </a:cubicBezTo>
                  <a:cubicBezTo>
                    <a:pt x="19194" y="6668"/>
                    <a:pt x="15836" y="8418"/>
                    <a:pt x="12490" y="10180"/>
                  </a:cubicBezTo>
                  <a:cubicBezTo>
                    <a:pt x="10371" y="11299"/>
                    <a:pt x="8323" y="12526"/>
                    <a:pt x="6204" y="13633"/>
                  </a:cubicBezTo>
                  <a:cubicBezTo>
                    <a:pt x="4299" y="14645"/>
                    <a:pt x="2370" y="15598"/>
                    <a:pt x="441" y="16586"/>
                  </a:cubicBezTo>
                  <a:cubicBezTo>
                    <a:pt x="322" y="16645"/>
                    <a:pt x="191" y="16657"/>
                    <a:pt x="60" y="16705"/>
                  </a:cubicBezTo>
                  <a:cubicBezTo>
                    <a:pt x="48" y="16669"/>
                    <a:pt x="13" y="16633"/>
                    <a:pt x="1" y="1658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7" name="Google Shape;4007;p61"/>
            <p:cNvSpPr/>
            <p:nvPr/>
          </p:nvSpPr>
          <p:spPr>
            <a:xfrm>
              <a:off x="2095500" y="3146050"/>
              <a:ext cx="754275" cy="226250"/>
            </a:xfrm>
            <a:custGeom>
              <a:rect b="b" l="l" r="r" t="t"/>
              <a:pathLst>
                <a:path extrusionOk="0" h="9050" w="30171">
                  <a:moveTo>
                    <a:pt x="12" y="1"/>
                  </a:moveTo>
                  <a:cubicBezTo>
                    <a:pt x="71" y="1"/>
                    <a:pt x="155" y="1"/>
                    <a:pt x="214" y="12"/>
                  </a:cubicBezTo>
                  <a:cubicBezTo>
                    <a:pt x="4108" y="1167"/>
                    <a:pt x="8025" y="2310"/>
                    <a:pt x="11918" y="3465"/>
                  </a:cubicBezTo>
                  <a:cubicBezTo>
                    <a:pt x="14454" y="4227"/>
                    <a:pt x="17014" y="4894"/>
                    <a:pt x="19514" y="5775"/>
                  </a:cubicBezTo>
                  <a:cubicBezTo>
                    <a:pt x="22812" y="6942"/>
                    <a:pt x="26194" y="7871"/>
                    <a:pt x="29575" y="8811"/>
                  </a:cubicBezTo>
                  <a:cubicBezTo>
                    <a:pt x="29766" y="8871"/>
                    <a:pt x="29956" y="8906"/>
                    <a:pt x="30170" y="8966"/>
                  </a:cubicBezTo>
                  <a:cubicBezTo>
                    <a:pt x="30170" y="8990"/>
                    <a:pt x="30159" y="9026"/>
                    <a:pt x="30159" y="9049"/>
                  </a:cubicBezTo>
                  <a:cubicBezTo>
                    <a:pt x="29944" y="9026"/>
                    <a:pt x="29718" y="9002"/>
                    <a:pt x="29516" y="8942"/>
                  </a:cubicBezTo>
                  <a:cubicBezTo>
                    <a:pt x="26372" y="8168"/>
                    <a:pt x="23253" y="7335"/>
                    <a:pt x="20193" y="6251"/>
                  </a:cubicBezTo>
                  <a:cubicBezTo>
                    <a:pt x="17919" y="5454"/>
                    <a:pt x="15585" y="4835"/>
                    <a:pt x="13287" y="4120"/>
                  </a:cubicBezTo>
                  <a:cubicBezTo>
                    <a:pt x="10216" y="3168"/>
                    <a:pt x="7144" y="2179"/>
                    <a:pt x="4060" y="1227"/>
                  </a:cubicBezTo>
                  <a:cubicBezTo>
                    <a:pt x="2834" y="846"/>
                    <a:pt x="1584" y="536"/>
                    <a:pt x="345" y="191"/>
                  </a:cubicBezTo>
                  <a:cubicBezTo>
                    <a:pt x="226" y="167"/>
                    <a:pt x="119" y="108"/>
                    <a:pt x="12" y="72"/>
                  </a:cubicBezTo>
                  <a:cubicBezTo>
                    <a:pt x="0" y="48"/>
                    <a:pt x="0" y="36"/>
                    <a:pt x="1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8" name="Google Shape;4008;p61"/>
            <p:cNvSpPr/>
            <p:nvPr/>
          </p:nvSpPr>
          <p:spPr>
            <a:xfrm>
              <a:off x="2108275" y="3238025"/>
              <a:ext cx="735850" cy="215525"/>
            </a:xfrm>
            <a:custGeom>
              <a:rect b="b" l="l" r="r" t="t"/>
              <a:pathLst>
                <a:path extrusionOk="0" h="8621" w="29434">
                  <a:moveTo>
                    <a:pt x="29421" y="8621"/>
                  </a:moveTo>
                  <a:cubicBezTo>
                    <a:pt x="29326" y="8597"/>
                    <a:pt x="29231" y="8597"/>
                    <a:pt x="29136" y="8585"/>
                  </a:cubicBezTo>
                  <a:cubicBezTo>
                    <a:pt x="25135" y="7442"/>
                    <a:pt x="21135" y="6323"/>
                    <a:pt x="17122" y="5144"/>
                  </a:cubicBezTo>
                  <a:cubicBezTo>
                    <a:pt x="13003" y="3930"/>
                    <a:pt x="8895" y="2620"/>
                    <a:pt x="4787" y="1382"/>
                  </a:cubicBezTo>
                  <a:cubicBezTo>
                    <a:pt x="3287" y="941"/>
                    <a:pt x="1763" y="584"/>
                    <a:pt x="251" y="179"/>
                  </a:cubicBezTo>
                  <a:cubicBezTo>
                    <a:pt x="156" y="143"/>
                    <a:pt x="84" y="120"/>
                    <a:pt x="1" y="84"/>
                  </a:cubicBezTo>
                  <a:cubicBezTo>
                    <a:pt x="1" y="60"/>
                    <a:pt x="13" y="24"/>
                    <a:pt x="13" y="1"/>
                  </a:cubicBezTo>
                  <a:cubicBezTo>
                    <a:pt x="96" y="1"/>
                    <a:pt x="203" y="1"/>
                    <a:pt x="299" y="13"/>
                  </a:cubicBezTo>
                  <a:cubicBezTo>
                    <a:pt x="2704" y="667"/>
                    <a:pt x="5121" y="1298"/>
                    <a:pt x="7502" y="1989"/>
                  </a:cubicBezTo>
                  <a:cubicBezTo>
                    <a:pt x="12741" y="3549"/>
                    <a:pt x="17944" y="5156"/>
                    <a:pt x="23182" y="6728"/>
                  </a:cubicBezTo>
                  <a:cubicBezTo>
                    <a:pt x="25135" y="7299"/>
                    <a:pt x="27112" y="7823"/>
                    <a:pt x="29076" y="8359"/>
                  </a:cubicBezTo>
                  <a:cubicBezTo>
                    <a:pt x="29195" y="8395"/>
                    <a:pt x="29314" y="8430"/>
                    <a:pt x="29421" y="8478"/>
                  </a:cubicBezTo>
                  <a:cubicBezTo>
                    <a:pt x="29433" y="8525"/>
                    <a:pt x="29433" y="8573"/>
                    <a:pt x="29421" y="862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9" name="Google Shape;4009;p61"/>
            <p:cNvSpPr/>
            <p:nvPr/>
          </p:nvSpPr>
          <p:spPr>
            <a:xfrm>
              <a:off x="2544950" y="1598550"/>
              <a:ext cx="663200" cy="234575"/>
            </a:xfrm>
            <a:custGeom>
              <a:rect b="b" l="l" r="r" t="t"/>
              <a:pathLst>
                <a:path extrusionOk="0" h="9383" w="26528">
                  <a:moveTo>
                    <a:pt x="26528" y="0"/>
                  </a:moveTo>
                  <a:cubicBezTo>
                    <a:pt x="17848" y="3620"/>
                    <a:pt x="8966" y="6572"/>
                    <a:pt x="0" y="9382"/>
                  </a:cubicBezTo>
                  <a:cubicBezTo>
                    <a:pt x="120" y="9335"/>
                    <a:pt x="227" y="9275"/>
                    <a:pt x="346" y="9227"/>
                  </a:cubicBezTo>
                  <a:cubicBezTo>
                    <a:pt x="2703" y="8430"/>
                    <a:pt x="5049" y="7596"/>
                    <a:pt x="7430" y="6846"/>
                  </a:cubicBezTo>
                  <a:cubicBezTo>
                    <a:pt x="13324" y="5001"/>
                    <a:pt x="19062" y="2739"/>
                    <a:pt x="24837" y="560"/>
                  </a:cubicBezTo>
                  <a:cubicBezTo>
                    <a:pt x="25301" y="381"/>
                    <a:pt x="25766" y="226"/>
                    <a:pt x="26206" y="60"/>
                  </a:cubicBezTo>
                  <a:cubicBezTo>
                    <a:pt x="26313" y="36"/>
                    <a:pt x="26420" y="36"/>
                    <a:pt x="2652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0" name="Google Shape;4010;p61"/>
            <p:cNvSpPr/>
            <p:nvPr/>
          </p:nvSpPr>
          <p:spPr>
            <a:xfrm>
              <a:off x="2944100" y="3136825"/>
              <a:ext cx="510225" cy="276550"/>
            </a:xfrm>
            <a:custGeom>
              <a:rect b="b" l="l" r="r" t="t"/>
              <a:pathLst>
                <a:path extrusionOk="0" h="11062" w="20409">
                  <a:moveTo>
                    <a:pt x="20408" y="0"/>
                  </a:moveTo>
                  <a:cubicBezTo>
                    <a:pt x="13729" y="3882"/>
                    <a:pt x="6954" y="7585"/>
                    <a:pt x="48" y="11061"/>
                  </a:cubicBezTo>
                  <a:cubicBezTo>
                    <a:pt x="36" y="11026"/>
                    <a:pt x="13" y="11014"/>
                    <a:pt x="1" y="1097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1" name="Google Shape;4011;p61"/>
            <p:cNvSpPr/>
            <p:nvPr/>
          </p:nvSpPr>
          <p:spPr>
            <a:xfrm>
              <a:off x="2867600" y="3208250"/>
              <a:ext cx="406025" cy="214050"/>
            </a:xfrm>
            <a:custGeom>
              <a:rect b="b" l="l" r="r" t="t"/>
              <a:pathLst>
                <a:path extrusionOk="0" h="8562" w="16241">
                  <a:moveTo>
                    <a:pt x="1" y="8562"/>
                  </a:moveTo>
                  <a:cubicBezTo>
                    <a:pt x="48" y="8443"/>
                    <a:pt x="48" y="8383"/>
                    <a:pt x="72" y="8359"/>
                  </a:cubicBezTo>
                  <a:cubicBezTo>
                    <a:pt x="5585" y="5859"/>
                    <a:pt x="10883" y="2918"/>
                    <a:pt x="16158" y="1"/>
                  </a:cubicBezTo>
                  <a:cubicBezTo>
                    <a:pt x="16193" y="25"/>
                    <a:pt x="16205" y="61"/>
                    <a:pt x="16241" y="84"/>
                  </a:cubicBezTo>
                  <a:cubicBezTo>
                    <a:pt x="16158" y="144"/>
                    <a:pt x="16098" y="227"/>
                    <a:pt x="16027" y="263"/>
                  </a:cubicBezTo>
                  <a:cubicBezTo>
                    <a:pt x="13241" y="1799"/>
                    <a:pt x="10478" y="3382"/>
                    <a:pt x="7668" y="4847"/>
                  </a:cubicBezTo>
                  <a:cubicBezTo>
                    <a:pt x="5263" y="6097"/>
                    <a:pt x="2811" y="7228"/>
                    <a:pt x="382" y="8419"/>
                  </a:cubicBezTo>
                  <a:cubicBezTo>
                    <a:pt x="298" y="8478"/>
                    <a:pt x="179" y="8502"/>
                    <a:pt x="1" y="856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2" name="Google Shape;4012;p61"/>
            <p:cNvSpPr/>
            <p:nvPr/>
          </p:nvSpPr>
          <p:spPr>
            <a:xfrm>
              <a:off x="2845275" y="3179100"/>
              <a:ext cx="420025" cy="217000"/>
            </a:xfrm>
            <a:custGeom>
              <a:rect b="b" l="l" r="r" t="t"/>
              <a:pathLst>
                <a:path extrusionOk="0" h="8680" w="16801">
                  <a:moveTo>
                    <a:pt x="16801" y="84"/>
                  </a:moveTo>
                  <a:cubicBezTo>
                    <a:pt x="11312" y="3108"/>
                    <a:pt x="5740" y="5989"/>
                    <a:pt x="72" y="8680"/>
                  </a:cubicBezTo>
                  <a:cubicBezTo>
                    <a:pt x="48" y="8632"/>
                    <a:pt x="13" y="8608"/>
                    <a:pt x="1" y="8561"/>
                  </a:cubicBezTo>
                  <a:cubicBezTo>
                    <a:pt x="60" y="8501"/>
                    <a:pt x="120" y="8442"/>
                    <a:pt x="191" y="8394"/>
                  </a:cubicBezTo>
                  <a:cubicBezTo>
                    <a:pt x="2680" y="7180"/>
                    <a:pt x="5192" y="6001"/>
                    <a:pt x="7668" y="4751"/>
                  </a:cubicBezTo>
                  <a:cubicBezTo>
                    <a:pt x="9585" y="3786"/>
                    <a:pt x="11443" y="2727"/>
                    <a:pt x="13348" y="1727"/>
                  </a:cubicBezTo>
                  <a:cubicBezTo>
                    <a:pt x="14407" y="1179"/>
                    <a:pt x="15479" y="631"/>
                    <a:pt x="16539" y="95"/>
                  </a:cubicBezTo>
                  <a:cubicBezTo>
                    <a:pt x="16610" y="48"/>
                    <a:pt x="16693" y="36"/>
                    <a:pt x="16777" y="0"/>
                  </a:cubicBezTo>
                  <a:cubicBezTo>
                    <a:pt x="16777" y="24"/>
                    <a:pt x="16789" y="48"/>
                    <a:pt x="16801" y="8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3" name="Google Shape;4013;p61"/>
            <p:cNvSpPr/>
            <p:nvPr/>
          </p:nvSpPr>
          <p:spPr>
            <a:xfrm>
              <a:off x="3340575" y="3010325"/>
              <a:ext cx="411400" cy="234875"/>
            </a:xfrm>
            <a:custGeom>
              <a:rect b="b" l="l" r="r" t="t"/>
              <a:pathLst>
                <a:path extrusionOk="0" h="9395" w="16456">
                  <a:moveTo>
                    <a:pt x="1" y="9311"/>
                  </a:moveTo>
                  <a:cubicBezTo>
                    <a:pt x="60" y="9251"/>
                    <a:pt x="108" y="9192"/>
                    <a:pt x="191" y="9168"/>
                  </a:cubicBezTo>
                  <a:cubicBezTo>
                    <a:pt x="5692" y="6251"/>
                    <a:pt x="11050" y="3084"/>
                    <a:pt x="16455" y="0"/>
                  </a:cubicBezTo>
                  <a:cubicBezTo>
                    <a:pt x="11050" y="3263"/>
                    <a:pt x="5692" y="6561"/>
                    <a:pt x="48" y="9394"/>
                  </a:cubicBezTo>
                  <a:cubicBezTo>
                    <a:pt x="37" y="9359"/>
                    <a:pt x="25" y="9335"/>
                    <a:pt x="1" y="931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4" name="Google Shape;4014;p61"/>
            <p:cNvSpPr/>
            <p:nvPr/>
          </p:nvSpPr>
          <p:spPr>
            <a:xfrm>
              <a:off x="2339575" y="3263025"/>
              <a:ext cx="458400" cy="136350"/>
            </a:xfrm>
            <a:custGeom>
              <a:rect b="b" l="l" r="r" t="t"/>
              <a:pathLst>
                <a:path extrusionOk="0" h="5454" w="18336">
                  <a:moveTo>
                    <a:pt x="18336" y="5454"/>
                  </a:moveTo>
                  <a:cubicBezTo>
                    <a:pt x="18229" y="5442"/>
                    <a:pt x="18110" y="5430"/>
                    <a:pt x="18014" y="5394"/>
                  </a:cubicBezTo>
                  <a:cubicBezTo>
                    <a:pt x="13061" y="4001"/>
                    <a:pt x="8132" y="2596"/>
                    <a:pt x="3203" y="1168"/>
                  </a:cubicBezTo>
                  <a:cubicBezTo>
                    <a:pt x="2191" y="870"/>
                    <a:pt x="1203" y="489"/>
                    <a:pt x="203" y="144"/>
                  </a:cubicBezTo>
                  <a:cubicBezTo>
                    <a:pt x="131" y="120"/>
                    <a:pt x="60" y="72"/>
                    <a:pt x="0" y="1"/>
                  </a:cubicBezTo>
                  <a:cubicBezTo>
                    <a:pt x="6049" y="2037"/>
                    <a:pt x="12299" y="3406"/>
                    <a:pt x="18336" y="545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5" name="Google Shape;4015;p61"/>
            <p:cNvSpPr/>
            <p:nvPr/>
          </p:nvSpPr>
          <p:spPr>
            <a:xfrm>
              <a:off x="2906000" y="3326725"/>
              <a:ext cx="277450" cy="148250"/>
            </a:xfrm>
            <a:custGeom>
              <a:rect b="b" l="l" r="r" t="t"/>
              <a:pathLst>
                <a:path extrusionOk="0" h="5930" w="11098">
                  <a:moveTo>
                    <a:pt x="1" y="5763"/>
                  </a:moveTo>
                  <a:cubicBezTo>
                    <a:pt x="3668" y="3846"/>
                    <a:pt x="7359" y="1929"/>
                    <a:pt x="11038" y="1"/>
                  </a:cubicBezTo>
                  <a:cubicBezTo>
                    <a:pt x="11050" y="36"/>
                    <a:pt x="11085" y="60"/>
                    <a:pt x="11097" y="84"/>
                  </a:cubicBezTo>
                  <a:cubicBezTo>
                    <a:pt x="11026" y="155"/>
                    <a:pt x="10966" y="251"/>
                    <a:pt x="10871" y="298"/>
                  </a:cubicBezTo>
                  <a:cubicBezTo>
                    <a:pt x="8966" y="1334"/>
                    <a:pt x="7085" y="2358"/>
                    <a:pt x="5180" y="3370"/>
                  </a:cubicBezTo>
                  <a:cubicBezTo>
                    <a:pt x="3668" y="4156"/>
                    <a:pt x="2144" y="4930"/>
                    <a:pt x="620" y="5704"/>
                  </a:cubicBezTo>
                  <a:cubicBezTo>
                    <a:pt x="441" y="5799"/>
                    <a:pt x="251" y="5859"/>
                    <a:pt x="60" y="5930"/>
                  </a:cubicBezTo>
                  <a:cubicBezTo>
                    <a:pt x="36" y="5859"/>
                    <a:pt x="25" y="5811"/>
                    <a:pt x="1" y="576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6" name="Google Shape;4016;p61"/>
            <p:cNvSpPr/>
            <p:nvPr/>
          </p:nvSpPr>
          <p:spPr>
            <a:xfrm>
              <a:off x="2482450" y="3326125"/>
              <a:ext cx="363450" cy="113450"/>
            </a:xfrm>
            <a:custGeom>
              <a:rect b="b" l="l" r="r" t="t"/>
              <a:pathLst>
                <a:path extrusionOk="0" h="4538" w="14538">
                  <a:moveTo>
                    <a:pt x="0" y="1"/>
                  </a:moveTo>
                  <a:cubicBezTo>
                    <a:pt x="4858" y="1477"/>
                    <a:pt x="9692" y="2930"/>
                    <a:pt x="14538" y="4406"/>
                  </a:cubicBezTo>
                  <a:cubicBezTo>
                    <a:pt x="14157" y="4537"/>
                    <a:pt x="1107" y="63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7" name="Google Shape;4017;p61"/>
            <p:cNvSpPr/>
            <p:nvPr/>
          </p:nvSpPr>
          <p:spPr>
            <a:xfrm>
              <a:off x="2958700" y="3403825"/>
              <a:ext cx="223250" cy="131300"/>
            </a:xfrm>
            <a:custGeom>
              <a:rect b="b" l="l" r="r" t="t"/>
              <a:pathLst>
                <a:path extrusionOk="0" h="5252" w="8930">
                  <a:moveTo>
                    <a:pt x="8930" y="0"/>
                  </a:moveTo>
                  <a:cubicBezTo>
                    <a:pt x="8739" y="441"/>
                    <a:pt x="643" y="5227"/>
                    <a:pt x="0" y="5251"/>
                  </a:cubicBezTo>
                  <a:cubicBezTo>
                    <a:pt x="48" y="5180"/>
                    <a:pt x="72" y="5120"/>
                    <a:pt x="119" y="5096"/>
                  </a:cubicBezTo>
                  <a:cubicBezTo>
                    <a:pt x="3072" y="3394"/>
                    <a:pt x="6013" y="1703"/>
                    <a:pt x="893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8" name="Google Shape;4018;p61"/>
            <p:cNvSpPr/>
            <p:nvPr/>
          </p:nvSpPr>
          <p:spPr>
            <a:xfrm>
              <a:off x="3515000" y="3033250"/>
              <a:ext cx="281625" cy="158975"/>
            </a:xfrm>
            <a:custGeom>
              <a:rect b="b" l="l" r="r" t="t"/>
              <a:pathLst>
                <a:path extrusionOk="0" h="6359" w="11265">
                  <a:moveTo>
                    <a:pt x="1" y="6156"/>
                  </a:moveTo>
                  <a:cubicBezTo>
                    <a:pt x="3894" y="4370"/>
                    <a:pt x="7549" y="2096"/>
                    <a:pt x="11264" y="0"/>
                  </a:cubicBezTo>
                  <a:cubicBezTo>
                    <a:pt x="7585" y="2203"/>
                    <a:pt x="3990" y="4548"/>
                    <a:pt x="84" y="6358"/>
                  </a:cubicBezTo>
                  <a:cubicBezTo>
                    <a:pt x="60" y="6287"/>
                    <a:pt x="25" y="6215"/>
                    <a:pt x="1" y="615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9" name="Google Shape;4019;p61"/>
            <p:cNvSpPr/>
            <p:nvPr/>
          </p:nvSpPr>
          <p:spPr>
            <a:xfrm>
              <a:off x="3035475" y="3304100"/>
              <a:ext cx="273275" cy="153325"/>
            </a:xfrm>
            <a:custGeom>
              <a:rect b="b" l="l" r="r" t="t"/>
              <a:pathLst>
                <a:path extrusionOk="0" h="6133" w="10931">
                  <a:moveTo>
                    <a:pt x="10931" y="120"/>
                  </a:moveTo>
                  <a:cubicBezTo>
                    <a:pt x="7323" y="2132"/>
                    <a:pt x="3704" y="4132"/>
                    <a:pt x="84" y="6133"/>
                  </a:cubicBezTo>
                  <a:cubicBezTo>
                    <a:pt x="60" y="6097"/>
                    <a:pt x="25" y="6025"/>
                    <a:pt x="1" y="5990"/>
                  </a:cubicBezTo>
                  <a:cubicBezTo>
                    <a:pt x="3597" y="3942"/>
                    <a:pt x="7276" y="2072"/>
                    <a:pt x="10859" y="1"/>
                  </a:cubicBezTo>
                  <a:cubicBezTo>
                    <a:pt x="10895" y="48"/>
                    <a:pt x="10907" y="84"/>
                    <a:pt x="10931" y="1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0" name="Google Shape;4020;p61"/>
            <p:cNvSpPr/>
            <p:nvPr/>
          </p:nvSpPr>
          <p:spPr>
            <a:xfrm>
              <a:off x="3334025" y="3025500"/>
              <a:ext cx="242625" cy="147675"/>
            </a:xfrm>
            <a:custGeom>
              <a:rect b="b" l="l" r="r" t="t"/>
              <a:pathLst>
                <a:path extrusionOk="0" h="5907" w="9705">
                  <a:moveTo>
                    <a:pt x="1" y="5823"/>
                  </a:moveTo>
                  <a:cubicBezTo>
                    <a:pt x="3037" y="3572"/>
                    <a:pt x="6514" y="2025"/>
                    <a:pt x="9705" y="1"/>
                  </a:cubicBezTo>
                  <a:cubicBezTo>
                    <a:pt x="9621" y="60"/>
                    <a:pt x="9550" y="155"/>
                    <a:pt x="9443" y="191"/>
                  </a:cubicBezTo>
                  <a:cubicBezTo>
                    <a:pt x="8014" y="1060"/>
                    <a:pt x="6573" y="1906"/>
                    <a:pt x="5144" y="2763"/>
                  </a:cubicBezTo>
                  <a:cubicBezTo>
                    <a:pt x="3537" y="3751"/>
                    <a:pt x="1930" y="4763"/>
                    <a:pt x="322" y="5763"/>
                  </a:cubicBezTo>
                  <a:cubicBezTo>
                    <a:pt x="227" y="5799"/>
                    <a:pt x="156" y="5870"/>
                    <a:pt x="60" y="5906"/>
                  </a:cubicBezTo>
                  <a:cubicBezTo>
                    <a:pt x="49" y="5894"/>
                    <a:pt x="25" y="5870"/>
                    <a:pt x="1" y="582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1" name="Google Shape;4021;p61"/>
            <p:cNvSpPr/>
            <p:nvPr/>
          </p:nvSpPr>
          <p:spPr>
            <a:xfrm>
              <a:off x="3827250" y="2817450"/>
              <a:ext cx="231600" cy="166700"/>
            </a:xfrm>
            <a:custGeom>
              <a:rect b="b" l="l" r="r" t="t"/>
              <a:pathLst>
                <a:path extrusionOk="0" h="6668" w="9264">
                  <a:moveTo>
                    <a:pt x="9264" y="0"/>
                  </a:moveTo>
                  <a:cubicBezTo>
                    <a:pt x="9240" y="107"/>
                    <a:pt x="9240" y="238"/>
                    <a:pt x="9168" y="322"/>
                  </a:cubicBezTo>
                  <a:cubicBezTo>
                    <a:pt x="8895" y="560"/>
                    <a:pt x="8633" y="798"/>
                    <a:pt x="8335" y="1000"/>
                  </a:cubicBezTo>
                  <a:cubicBezTo>
                    <a:pt x="5632" y="2858"/>
                    <a:pt x="2953" y="4727"/>
                    <a:pt x="263" y="6584"/>
                  </a:cubicBezTo>
                  <a:cubicBezTo>
                    <a:pt x="203" y="6632"/>
                    <a:pt x="132" y="6644"/>
                    <a:pt x="60" y="6668"/>
                  </a:cubicBezTo>
                  <a:cubicBezTo>
                    <a:pt x="36" y="6644"/>
                    <a:pt x="24" y="6632"/>
                    <a:pt x="1" y="6596"/>
                  </a:cubicBezTo>
                  <a:cubicBezTo>
                    <a:pt x="96" y="6525"/>
                    <a:pt x="191" y="6453"/>
                    <a:pt x="298" y="6370"/>
                  </a:cubicBezTo>
                  <a:cubicBezTo>
                    <a:pt x="2656" y="4739"/>
                    <a:pt x="5037" y="3120"/>
                    <a:pt x="7406" y="1476"/>
                  </a:cubicBezTo>
                  <a:cubicBezTo>
                    <a:pt x="7930" y="1119"/>
                    <a:pt x="8406" y="714"/>
                    <a:pt x="8895" y="333"/>
                  </a:cubicBezTo>
                  <a:cubicBezTo>
                    <a:pt x="9002" y="238"/>
                    <a:pt x="9073" y="119"/>
                    <a:pt x="9168" y="24"/>
                  </a:cubicBezTo>
                  <a:cubicBezTo>
                    <a:pt x="9192" y="12"/>
                    <a:pt x="9240" y="12"/>
                    <a:pt x="92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2" name="Google Shape;4022;p61"/>
            <p:cNvSpPr/>
            <p:nvPr/>
          </p:nvSpPr>
          <p:spPr>
            <a:xfrm>
              <a:off x="3735575" y="2872800"/>
              <a:ext cx="198250" cy="108675"/>
            </a:xfrm>
            <a:custGeom>
              <a:rect b="b" l="l" r="r" t="t"/>
              <a:pathLst>
                <a:path extrusionOk="0" h="4347" w="7930">
                  <a:moveTo>
                    <a:pt x="7930" y="179"/>
                  </a:moveTo>
                  <a:cubicBezTo>
                    <a:pt x="5311" y="1572"/>
                    <a:pt x="2715" y="2965"/>
                    <a:pt x="84" y="4346"/>
                  </a:cubicBezTo>
                  <a:cubicBezTo>
                    <a:pt x="60" y="4299"/>
                    <a:pt x="36" y="4251"/>
                    <a:pt x="0" y="4192"/>
                  </a:cubicBezTo>
                  <a:cubicBezTo>
                    <a:pt x="2620" y="2787"/>
                    <a:pt x="5227" y="1406"/>
                    <a:pt x="784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3" name="Google Shape;4023;p61"/>
            <p:cNvSpPr/>
            <p:nvPr/>
          </p:nvSpPr>
          <p:spPr>
            <a:xfrm>
              <a:off x="3319750" y="3060625"/>
              <a:ext cx="171175" cy="85750"/>
            </a:xfrm>
            <a:custGeom>
              <a:rect b="b" l="l" r="r" t="t"/>
              <a:pathLst>
                <a:path extrusionOk="0" h="3430" w="6847">
                  <a:moveTo>
                    <a:pt x="0" y="3287"/>
                  </a:moveTo>
                  <a:cubicBezTo>
                    <a:pt x="2227" y="2096"/>
                    <a:pt x="4430" y="834"/>
                    <a:pt x="6847" y="1"/>
                  </a:cubicBezTo>
                  <a:cubicBezTo>
                    <a:pt x="4584" y="1143"/>
                    <a:pt x="2334" y="2286"/>
                    <a:pt x="72" y="3429"/>
                  </a:cubicBezTo>
                  <a:cubicBezTo>
                    <a:pt x="60" y="3382"/>
                    <a:pt x="24" y="3334"/>
                    <a:pt x="0" y="328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4" name="Google Shape;4024;p61"/>
            <p:cNvSpPr/>
            <p:nvPr/>
          </p:nvSpPr>
          <p:spPr>
            <a:xfrm>
              <a:off x="2751225" y="3444000"/>
              <a:ext cx="164325" cy="52725"/>
            </a:xfrm>
            <a:custGeom>
              <a:rect b="b" l="l" r="r" t="t"/>
              <a:pathLst>
                <a:path extrusionOk="0" h="2109" w="6573">
                  <a:moveTo>
                    <a:pt x="24" y="1"/>
                  </a:moveTo>
                  <a:cubicBezTo>
                    <a:pt x="2215" y="656"/>
                    <a:pt x="4382" y="1310"/>
                    <a:pt x="6573" y="1989"/>
                  </a:cubicBezTo>
                  <a:lnTo>
                    <a:pt x="6573" y="2072"/>
                  </a:lnTo>
                  <a:cubicBezTo>
                    <a:pt x="6454" y="2072"/>
                    <a:pt x="6335" y="2108"/>
                    <a:pt x="6251" y="2072"/>
                  </a:cubicBezTo>
                  <a:cubicBezTo>
                    <a:pt x="4227" y="1465"/>
                    <a:pt x="2203" y="858"/>
                    <a:pt x="191" y="239"/>
                  </a:cubicBezTo>
                  <a:cubicBezTo>
                    <a:pt x="120" y="227"/>
                    <a:pt x="60" y="167"/>
                    <a:pt x="0" y="120"/>
                  </a:cubicBezTo>
                  <a:cubicBezTo>
                    <a:pt x="0" y="84"/>
                    <a:pt x="12" y="48"/>
                    <a:pt x="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5" name="Google Shape;4025;p61"/>
            <p:cNvSpPr/>
            <p:nvPr/>
          </p:nvSpPr>
          <p:spPr>
            <a:xfrm>
              <a:off x="2114250" y="3203500"/>
              <a:ext cx="186050" cy="53900"/>
            </a:xfrm>
            <a:custGeom>
              <a:rect b="b" l="l" r="r" t="t"/>
              <a:pathLst>
                <a:path extrusionOk="0" h="2156" w="7442">
                  <a:moveTo>
                    <a:pt x="0" y="96"/>
                  </a:moveTo>
                  <a:cubicBezTo>
                    <a:pt x="631" y="0"/>
                    <a:pt x="7072" y="1786"/>
                    <a:pt x="7442" y="2156"/>
                  </a:cubicBezTo>
                  <a:cubicBezTo>
                    <a:pt x="4905" y="1453"/>
                    <a:pt x="2453" y="786"/>
                    <a:pt x="0" y="9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6" name="Google Shape;4026;p61"/>
            <p:cNvSpPr/>
            <p:nvPr/>
          </p:nvSpPr>
          <p:spPr>
            <a:xfrm>
              <a:off x="3579600" y="2998725"/>
              <a:ext cx="109275" cy="64000"/>
            </a:xfrm>
            <a:custGeom>
              <a:rect b="b" l="l" r="r" t="t"/>
              <a:pathLst>
                <a:path extrusionOk="0" h="2560" w="4371">
                  <a:moveTo>
                    <a:pt x="1" y="2477"/>
                  </a:moveTo>
                  <a:cubicBezTo>
                    <a:pt x="1429" y="1655"/>
                    <a:pt x="2858" y="845"/>
                    <a:pt x="4370" y="0"/>
                  </a:cubicBezTo>
                  <a:cubicBezTo>
                    <a:pt x="4251" y="393"/>
                    <a:pt x="572" y="2500"/>
                    <a:pt x="60" y="2560"/>
                  </a:cubicBezTo>
                  <a:cubicBezTo>
                    <a:pt x="36" y="2536"/>
                    <a:pt x="24" y="2500"/>
                    <a:pt x="1" y="247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7" name="Google Shape;4027;p61"/>
            <p:cNvSpPr/>
            <p:nvPr/>
          </p:nvSpPr>
          <p:spPr>
            <a:xfrm>
              <a:off x="3680800" y="2853750"/>
              <a:ext cx="160175" cy="90825"/>
            </a:xfrm>
            <a:custGeom>
              <a:rect b="b" l="l" r="r" t="t"/>
              <a:pathLst>
                <a:path extrusionOk="0" h="3633" w="6407">
                  <a:moveTo>
                    <a:pt x="1" y="3513"/>
                  </a:moveTo>
                  <a:cubicBezTo>
                    <a:pt x="2120" y="2334"/>
                    <a:pt x="4227" y="1167"/>
                    <a:pt x="6347" y="1"/>
                  </a:cubicBezTo>
                  <a:cubicBezTo>
                    <a:pt x="6359" y="24"/>
                    <a:pt x="6394" y="72"/>
                    <a:pt x="6406" y="96"/>
                  </a:cubicBezTo>
                  <a:cubicBezTo>
                    <a:pt x="4287" y="1275"/>
                    <a:pt x="2191" y="2453"/>
                    <a:pt x="84" y="3632"/>
                  </a:cubicBezTo>
                  <a:cubicBezTo>
                    <a:pt x="48" y="3596"/>
                    <a:pt x="36" y="3549"/>
                    <a:pt x="1" y="351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8" name="Google Shape;4028;p61"/>
            <p:cNvSpPr/>
            <p:nvPr/>
          </p:nvSpPr>
          <p:spPr>
            <a:xfrm>
              <a:off x="2343725" y="3236250"/>
              <a:ext cx="181900" cy="55075"/>
            </a:xfrm>
            <a:custGeom>
              <a:rect b="b" l="l" r="r" t="t"/>
              <a:pathLst>
                <a:path extrusionOk="0" h="2203" w="7276">
                  <a:moveTo>
                    <a:pt x="7276" y="2203"/>
                  </a:moveTo>
                  <a:cubicBezTo>
                    <a:pt x="4799" y="1679"/>
                    <a:pt x="2382" y="929"/>
                    <a:pt x="1" y="0"/>
                  </a:cubicBezTo>
                  <a:cubicBezTo>
                    <a:pt x="2442" y="738"/>
                    <a:pt x="4870" y="1465"/>
                    <a:pt x="7276" y="22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9" name="Google Shape;4029;p61"/>
            <p:cNvSpPr/>
            <p:nvPr/>
          </p:nvSpPr>
          <p:spPr>
            <a:xfrm>
              <a:off x="3684975" y="2885300"/>
              <a:ext cx="125025" cy="78025"/>
            </a:xfrm>
            <a:custGeom>
              <a:rect b="b" l="l" r="r" t="t"/>
              <a:pathLst>
                <a:path extrusionOk="0" h="3121" w="5001">
                  <a:moveTo>
                    <a:pt x="5001" y="120"/>
                  </a:moveTo>
                  <a:cubicBezTo>
                    <a:pt x="3370" y="1120"/>
                    <a:pt x="1715" y="2132"/>
                    <a:pt x="72" y="3120"/>
                  </a:cubicBezTo>
                  <a:cubicBezTo>
                    <a:pt x="48" y="3084"/>
                    <a:pt x="12" y="3037"/>
                    <a:pt x="0" y="2989"/>
                  </a:cubicBezTo>
                  <a:cubicBezTo>
                    <a:pt x="1655" y="1989"/>
                    <a:pt x="3287" y="1001"/>
                    <a:pt x="4941" y="1"/>
                  </a:cubicBezTo>
                  <a:cubicBezTo>
                    <a:pt x="4953" y="48"/>
                    <a:pt x="4977" y="84"/>
                    <a:pt x="5001" y="1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0" name="Google Shape;4030;p61"/>
            <p:cNvSpPr/>
            <p:nvPr/>
          </p:nvSpPr>
          <p:spPr>
            <a:xfrm>
              <a:off x="3719200" y="2904950"/>
              <a:ext cx="112850" cy="61950"/>
            </a:xfrm>
            <a:custGeom>
              <a:rect b="b" l="l" r="r" t="t"/>
              <a:pathLst>
                <a:path extrusionOk="0" h="2478" w="4514">
                  <a:moveTo>
                    <a:pt x="1" y="2358"/>
                  </a:moveTo>
                  <a:cubicBezTo>
                    <a:pt x="1489" y="1560"/>
                    <a:pt x="2906" y="643"/>
                    <a:pt x="4465" y="1"/>
                  </a:cubicBezTo>
                  <a:cubicBezTo>
                    <a:pt x="4477" y="36"/>
                    <a:pt x="4501" y="48"/>
                    <a:pt x="4513" y="72"/>
                  </a:cubicBezTo>
                  <a:cubicBezTo>
                    <a:pt x="3037" y="882"/>
                    <a:pt x="1560" y="1679"/>
                    <a:pt x="72" y="2477"/>
                  </a:cubicBezTo>
                  <a:cubicBezTo>
                    <a:pt x="48" y="2441"/>
                    <a:pt x="13" y="2394"/>
                    <a:pt x="1" y="235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1" name="Google Shape;4031;p61"/>
            <p:cNvSpPr/>
            <p:nvPr/>
          </p:nvSpPr>
          <p:spPr>
            <a:xfrm>
              <a:off x="2320225" y="3322850"/>
              <a:ext cx="154500" cy="49450"/>
            </a:xfrm>
            <a:custGeom>
              <a:rect b="b" l="l" r="r" t="t"/>
              <a:pathLst>
                <a:path extrusionOk="0" h="1978" w="6180">
                  <a:moveTo>
                    <a:pt x="24" y="1"/>
                  </a:moveTo>
                  <a:cubicBezTo>
                    <a:pt x="2084" y="656"/>
                    <a:pt x="4120" y="1322"/>
                    <a:pt x="6180" y="1977"/>
                  </a:cubicBezTo>
                  <a:cubicBezTo>
                    <a:pt x="4048" y="1596"/>
                    <a:pt x="2048" y="727"/>
                    <a:pt x="0" y="108"/>
                  </a:cubicBezTo>
                  <a:cubicBezTo>
                    <a:pt x="0" y="60"/>
                    <a:pt x="12" y="25"/>
                    <a:pt x="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2" name="Google Shape;4032;p61"/>
            <p:cNvSpPr/>
            <p:nvPr/>
          </p:nvSpPr>
          <p:spPr>
            <a:xfrm>
              <a:off x="3051250" y="3402925"/>
              <a:ext cx="109275" cy="66400"/>
            </a:xfrm>
            <a:custGeom>
              <a:rect b="b" l="l" r="r" t="t"/>
              <a:pathLst>
                <a:path extrusionOk="0" h="2656" w="4371">
                  <a:moveTo>
                    <a:pt x="4371" y="120"/>
                  </a:moveTo>
                  <a:lnTo>
                    <a:pt x="84" y="2656"/>
                  </a:lnTo>
                  <a:cubicBezTo>
                    <a:pt x="49" y="2620"/>
                    <a:pt x="37" y="2572"/>
                    <a:pt x="1" y="2525"/>
                  </a:cubicBezTo>
                  <a:cubicBezTo>
                    <a:pt x="1430" y="1679"/>
                    <a:pt x="2858" y="834"/>
                    <a:pt x="4287" y="1"/>
                  </a:cubicBezTo>
                  <a:cubicBezTo>
                    <a:pt x="4311" y="36"/>
                    <a:pt x="4335" y="84"/>
                    <a:pt x="4371" y="1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3" name="Google Shape;4033;p61"/>
            <p:cNvSpPr/>
            <p:nvPr/>
          </p:nvSpPr>
          <p:spPr>
            <a:xfrm>
              <a:off x="3084600" y="1635450"/>
              <a:ext cx="124150" cy="49425"/>
            </a:xfrm>
            <a:custGeom>
              <a:rect b="b" l="l" r="r" t="t"/>
              <a:pathLst>
                <a:path extrusionOk="0" h="1977" w="4966">
                  <a:moveTo>
                    <a:pt x="4965" y="120"/>
                  </a:moveTo>
                  <a:cubicBezTo>
                    <a:pt x="3334" y="751"/>
                    <a:pt x="1679" y="1358"/>
                    <a:pt x="36" y="1977"/>
                  </a:cubicBezTo>
                  <a:cubicBezTo>
                    <a:pt x="24" y="1941"/>
                    <a:pt x="12" y="1905"/>
                    <a:pt x="0" y="1858"/>
                  </a:cubicBezTo>
                  <a:cubicBezTo>
                    <a:pt x="1632" y="1239"/>
                    <a:pt x="3287" y="632"/>
                    <a:pt x="4918" y="0"/>
                  </a:cubicBezTo>
                  <a:cubicBezTo>
                    <a:pt x="4942" y="48"/>
                    <a:pt x="4953" y="72"/>
                    <a:pt x="4965" y="1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4" name="Google Shape;4034;p61"/>
            <p:cNvSpPr/>
            <p:nvPr/>
          </p:nvSpPr>
          <p:spPr>
            <a:xfrm>
              <a:off x="2900050" y="3343400"/>
              <a:ext cx="86350" cy="48250"/>
            </a:xfrm>
            <a:custGeom>
              <a:rect b="b" l="l" r="r" t="t"/>
              <a:pathLst>
                <a:path extrusionOk="0" h="1930" w="3454">
                  <a:moveTo>
                    <a:pt x="3453" y="131"/>
                  </a:moveTo>
                  <a:cubicBezTo>
                    <a:pt x="2334" y="727"/>
                    <a:pt x="1203" y="1334"/>
                    <a:pt x="72" y="1929"/>
                  </a:cubicBezTo>
                  <a:cubicBezTo>
                    <a:pt x="36" y="1882"/>
                    <a:pt x="24" y="1846"/>
                    <a:pt x="1" y="1798"/>
                  </a:cubicBezTo>
                  <a:cubicBezTo>
                    <a:pt x="1132" y="1203"/>
                    <a:pt x="2239" y="596"/>
                    <a:pt x="3370" y="0"/>
                  </a:cubicBezTo>
                  <a:cubicBezTo>
                    <a:pt x="3406" y="36"/>
                    <a:pt x="3430" y="84"/>
                    <a:pt x="3453" y="13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5" name="Google Shape;4035;p61"/>
            <p:cNvSpPr/>
            <p:nvPr/>
          </p:nvSpPr>
          <p:spPr>
            <a:xfrm>
              <a:off x="3356350" y="3205275"/>
              <a:ext cx="84875" cy="51225"/>
            </a:xfrm>
            <a:custGeom>
              <a:rect b="b" l="l" r="r" t="t"/>
              <a:pathLst>
                <a:path extrusionOk="0" h="2049" w="3395">
                  <a:moveTo>
                    <a:pt x="1" y="1954"/>
                  </a:moveTo>
                  <a:cubicBezTo>
                    <a:pt x="1120" y="1311"/>
                    <a:pt x="2227" y="656"/>
                    <a:pt x="3335" y="1"/>
                  </a:cubicBezTo>
                  <a:cubicBezTo>
                    <a:pt x="3358" y="25"/>
                    <a:pt x="3382" y="72"/>
                    <a:pt x="3394" y="108"/>
                  </a:cubicBezTo>
                  <a:cubicBezTo>
                    <a:pt x="2311" y="787"/>
                    <a:pt x="1192" y="1418"/>
                    <a:pt x="60" y="2049"/>
                  </a:cubicBezTo>
                  <a:cubicBezTo>
                    <a:pt x="49" y="2025"/>
                    <a:pt x="37" y="1977"/>
                    <a:pt x="1" y="195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6" name="Google Shape;4036;p61"/>
            <p:cNvSpPr/>
            <p:nvPr/>
          </p:nvSpPr>
          <p:spPr>
            <a:xfrm>
              <a:off x="3263200" y="3260650"/>
              <a:ext cx="72350" cy="41700"/>
            </a:xfrm>
            <a:custGeom>
              <a:rect b="b" l="l" r="r" t="t"/>
              <a:pathLst>
                <a:path extrusionOk="0" h="1668" w="2894">
                  <a:moveTo>
                    <a:pt x="0" y="1608"/>
                  </a:moveTo>
                  <a:cubicBezTo>
                    <a:pt x="929" y="1084"/>
                    <a:pt x="1870" y="572"/>
                    <a:pt x="2893" y="0"/>
                  </a:cubicBezTo>
                  <a:cubicBezTo>
                    <a:pt x="2739" y="346"/>
                    <a:pt x="369" y="1667"/>
                    <a:pt x="0" y="160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7" name="Google Shape;4037;p61"/>
            <p:cNvSpPr/>
            <p:nvPr/>
          </p:nvSpPr>
          <p:spPr>
            <a:xfrm>
              <a:off x="1971675" y="3147250"/>
              <a:ext cx="88425" cy="30075"/>
            </a:xfrm>
            <a:custGeom>
              <a:rect b="b" l="l" r="r" t="t"/>
              <a:pathLst>
                <a:path extrusionOk="0" h="1203" w="3537">
                  <a:moveTo>
                    <a:pt x="3500" y="1203"/>
                  </a:moveTo>
                  <a:cubicBezTo>
                    <a:pt x="2334" y="846"/>
                    <a:pt x="1155" y="488"/>
                    <a:pt x="0" y="131"/>
                  </a:cubicBezTo>
                  <a:lnTo>
                    <a:pt x="48" y="0"/>
                  </a:lnTo>
                  <a:cubicBezTo>
                    <a:pt x="1203" y="357"/>
                    <a:pt x="2381" y="703"/>
                    <a:pt x="3536" y="1060"/>
                  </a:cubicBezTo>
                  <a:cubicBezTo>
                    <a:pt x="3524" y="1096"/>
                    <a:pt x="3512" y="1155"/>
                    <a:pt x="3500" y="12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8" name="Google Shape;4038;p61"/>
            <p:cNvSpPr/>
            <p:nvPr/>
          </p:nvSpPr>
          <p:spPr>
            <a:xfrm>
              <a:off x="2916425" y="3438950"/>
              <a:ext cx="74725" cy="48825"/>
            </a:xfrm>
            <a:custGeom>
              <a:rect b="b" l="l" r="r" t="t"/>
              <a:pathLst>
                <a:path extrusionOk="0" h="1953" w="2989">
                  <a:moveTo>
                    <a:pt x="0" y="1810"/>
                  </a:moveTo>
                  <a:cubicBezTo>
                    <a:pt x="965" y="1203"/>
                    <a:pt x="1929" y="608"/>
                    <a:pt x="2894" y="0"/>
                  </a:cubicBezTo>
                  <a:lnTo>
                    <a:pt x="2989" y="131"/>
                  </a:lnTo>
                  <a:cubicBezTo>
                    <a:pt x="2025" y="739"/>
                    <a:pt x="1048" y="1334"/>
                    <a:pt x="84" y="1953"/>
                  </a:cubicBezTo>
                  <a:cubicBezTo>
                    <a:pt x="36" y="1893"/>
                    <a:pt x="12" y="1858"/>
                    <a:pt x="0" y="181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9" name="Google Shape;4039;p61"/>
            <p:cNvSpPr/>
            <p:nvPr/>
          </p:nvSpPr>
          <p:spPr>
            <a:xfrm>
              <a:off x="2972375" y="3367200"/>
              <a:ext cx="86350" cy="47075"/>
            </a:xfrm>
            <a:custGeom>
              <a:rect b="b" l="l" r="r" t="t"/>
              <a:pathLst>
                <a:path extrusionOk="0" h="1883" w="3454">
                  <a:moveTo>
                    <a:pt x="1" y="1882"/>
                  </a:moveTo>
                  <a:cubicBezTo>
                    <a:pt x="1132" y="1263"/>
                    <a:pt x="2263" y="632"/>
                    <a:pt x="3394" y="1"/>
                  </a:cubicBezTo>
                  <a:cubicBezTo>
                    <a:pt x="3418" y="25"/>
                    <a:pt x="3430" y="60"/>
                    <a:pt x="3454" y="96"/>
                  </a:cubicBezTo>
                  <a:cubicBezTo>
                    <a:pt x="2323" y="751"/>
                    <a:pt x="1239" y="1453"/>
                    <a:pt x="1" y="188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0" name="Google Shape;4040;p61"/>
            <p:cNvSpPr/>
            <p:nvPr/>
          </p:nvSpPr>
          <p:spPr>
            <a:xfrm>
              <a:off x="2510125" y="3376450"/>
              <a:ext cx="72050" cy="28875"/>
            </a:xfrm>
            <a:custGeom>
              <a:rect b="b" l="l" r="r" t="t"/>
              <a:pathLst>
                <a:path extrusionOk="0" h="1155" w="2882">
                  <a:moveTo>
                    <a:pt x="36" y="0"/>
                  </a:moveTo>
                  <a:cubicBezTo>
                    <a:pt x="989" y="345"/>
                    <a:pt x="1929" y="667"/>
                    <a:pt x="2882" y="1012"/>
                  </a:cubicBezTo>
                  <a:cubicBezTo>
                    <a:pt x="2870" y="1048"/>
                    <a:pt x="2846" y="1095"/>
                    <a:pt x="2834" y="1155"/>
                  </a:cubicBezTo>
                  <a:cubicBezTo>
                    <a:pt x="1882" y="822"/>
                    <a:pt x="953" y="488"/>
                    <a:pt x="0" y="143"/>
                  </a:cubicBezTo>
                  <a:cubicBezTo>
                    <a:pt x="0" y="83"/>
                    <a:pt x="24" y="48"/>
                    <a:pt x="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1" name="Google Shape;4041;p61"/>
            <p:cNvSpPr/>
            <p:nvPr/>
          </p:nvSpPr>
          <p:spPr>
            <a:xfrm>
              <a:off x="3951375" y="2707000"/>
              <a:ext cx="87825" cy="62850"/>
            </a:xfrm>
            <a:custGeom>
              <a:rect b="b" l="l" r="r" t="t"/>
              <a:pathLst>
                <a:path extrusionOk="0" h="2514" w="3513">
                  <a:moveTo>
                    <a:pt x="0" y="2442"/>
                  </a:moveTo>
                  <a:cubicBezTo>
                    <a:pt x="1143" y="1620"/>
                    <a:pt x="2298" y="822"/>
                    <a:pt x="3453" y="1"/>
                  </a:cubicBezTo>
                  <a:cubicBezTo>
                    <a:pt x="3465" y="37"/>
                    <a:pt x="3501" y="60"/>
                    <a:pt x="3513" y="72"/>
                  </a:cubicBezTo>
                  <a:cubicBezTo>
                    <a:pt x="2370" y="894"/>
                    <a:pt x="1227" y="1715"/>
                    <a:pt x="96" y="2513"/>
                  </a:cubicBezTo>
                  <a:cubicBezTo>
                    <a:pt x="48" y="2501"/>
                    <a:pt x="12" y="2477"/>
                    <a:pt x="0" y="244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2" name="Google Shape;4042;p61"/>
            <p:cNvSpPr/>
            <p:nvPr/>
          </p:nvSpPr>
          <p:spPr>
            <a:xfrm>
              <a:off x="3953150" y="2785900"/>
              <a:ext cx="88725" cy="62525"/>
            </a:xfrm>
            <a:custGeom>
              <a:rect b="b" l="l" r="r" t="t"/>
              <a:pathLst>
                <a:path extrusionOk="0" h="2501" w="3549">
                  <a:moveTo>
                    <a:pt x="3549" y="0"/>
                  </a:moveTo>
                  <a:cubicBezTo>
                    <a:pt x="2489" y="1000"/>
                    <a:pt x="1227" y="1726"/>
                    <a:pt x="1" y="2500"/>
                  </a:cubicBezTo>
                  <a:cubicBezTo>
                    <a:pt x="1192" y="1667"/>
                    <a:pt x="2370" y="833"/>
                    <a:pt x="354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3" name="Google Shape;4043;p61"/>
            <p:cNvSpPr/>
            <p:nvPr/>
          </p:nvSpPr>
          <p:spPr>
            <a:xfrm>
              <a:off x="3911500" y="2704325"/>
              <a:ext cx="74425" cy="50625"/>
            </a:xfrm>
            <a:custGeom>
              <a:rect b="b" l="l" r="r" t="t"/>
              <a:pathLst>
                <a:path extrusionOk="0" h="2025" w="2977">
                  <a:moveTo>
                    <a:pt x="0" y="1953"/>
                  </a:moveTo>
                  <a:cubicBezTo>
                    <a:pt x="988" y="1299"/>
                    <a:pt x="1953" y="656"/>
                    <a:pt x="2941" y="1"/>
                  </a:cubicBezTo>
                  <a:cubicBezTo>
                    <a:pt x="2953" y="36"/>
                    <a:pt x="2965" y="48"/>
                    <a:pt x="2977" y="72"/>
                  </a:cubicBezTo>
                  <a:cubicBezTo>
                    <a:pt x="2012" y="727"/>
                    <a:pt x="1036" y="1370"/>
                    <a:pt x="60" y="2025"/>
                  </a:cubicBezTo>
                  <a:cubicBezTo>
                    <a:pt x="48" y="2013"/>
                    <a:pt x="24" y="1989"/>
                    <a:pt x="0" y="195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4" name="Google Shape;4044;p61"/>
            <p:cNvSpPr/>
            <p:nvPr/>
          </p:nvSpPr>
          <p:spPr>
            <a:xfrm>
              <a:off x="3947200" y="2627825"/>
              <a:ext cx="67000" cy="47950"/>
            </a:xfrm>
            <a:custGeom>
              <a:rect b="b" l="l" r="r" t="t"/>
              <a:pathLst>
                <a:path extrusionOk="0" h="1918" w="2680">
                  <a:moveTo>
                    <a:pt x="1" y="1870"/>
                  </a:moveTo>
                  <a:cubicBezTo>
                    <a:pt x="882" y="1251"/>
                    <a:pt x="1751" y="620"/>
                    <a:pt x="2620" y="1"/>
                  </a:cubicBezTo>
                  <a:cubicBezTo>
                    <a:pt x="2644" y="25"/>
                    <a:pt x="2668" y="60"/>
                    <a:pt x="2680" y="84"/>
                  </a:cubicBezTo>
                  <a:cubicBezTo>
                    <a:pt x="1811" y="703"/>
                    <a:pt x="918" y="1311"/>
                    <a:pt x="37" y="1918"/>
                  </a:cubicBezTo>
                  <a:cubicBezTo>
                    <a:pt x="37" y="1894"/>
                    <a:pt x="25" y="1894"/>
                    <a:pt x="1" y="18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5" name="Google Shape;4045;p61"/>
            <p:cNvSpPr/>
            <p:nvPr/>
          </p:nvSpPr>
          <p:spPr>
            <a:xfrm>
              <a:off x="3904650" y="2693625"/>
              <a:ext cx="52100" cy="32450"/>
            </a:xfrm>
            <a:custGeom>
              <a:rect b="b" l="l" r="r" t="t"/>
              <a:pathLst>
                <a:path extrusionOk="0" h="1298" w="2084">
                  <a:moveTo>
                    <a:pt x="0" y="1226"/>
                  </a:moveTo>
                  <a:cubicBezTo>
                    <a:pt x="679" y="822"/>
                    <a:pt x="1369" y="405"/>
                    <a:pt x="2036" y="0"/>
                  </a:cubicBezTo>
                  <a:cubicBezTo>
                    <a:pt x="2048" y="36"/>
                    <a:pt x="2060" y="48"/>
                    <a:pt x="2084" y="72"/>
                  </a:cubicBezTo>
                  <a:cubicBezTo>
                    <a:pt x="1393" y="476"/>
                    <a:pt x="726" y="893"/>
                    <a:pt x="36" y="1298"/>
                  </a:cubicBezTo>
                  <a:cubicBezTo>
                    <a:pt x="24" y="1286"/>
                    <a:pt x="12" y="1250"/>
                    <a:pt x="0" y="122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6" name="Google Shape;4046;p61"/>
            <p:cNvSpPr/>
            <p:nvPr/>
          </p:nvSpPr>
          <p:spPr>
            <a:xfrm>
              <a:off x="3907625" y="2674575"/>
              <a:ext cx="40800" cy="29175"/>
            </a:xfrm>
            <a:custGeom>
              <a:rect b="b" l="l" r="r" t="t"/>
              <a:pathLst>
                <a:path extrusionOk="0" h="1167" w="1632">
                  <a:moveTo>
                    <a:pt x="1631" y="36"/>
                  </a:moveTo>
                  <a:cubicBezTo>
                    <a:pt x="1108" y="405"/>
                    <a:pt x="572" y="798"/>
                    <a:pt x="60" y="1167"/>
                  </a:cubicBezTo>
                  <a:cubicBezTo>
                    <a:pt x="36" y="1131"/>
                    <a:pt x="12" y="1107"/>
                    <a:pt x="0" y="1072"/>
                  </a:cubicBezTo>
                  <a:lnTo>
                    <a:pt x="1608" y="0"/>
                  </a:lnTo>
                  <a:cubicBezTo>
                    <a:pt x="1608" y="24"/>
                    <a:pt x="1620" y="24"/>
                    <a:pt x="1631" y="3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7" name="Google Shape;4047;p61"/>
            <p:cNvSpPr/>
            <p:nvPr/>
          </p:nvSpPr>
          <p:spPr>
            <a:xfrm>
              <a:off x="2931600" y="1843225"/>
              <a:ext cx="630175" cy="200925"/>
            </a:xfrm>
            <a:custGeom>
              <a:rect b="b" l="l" r="r" t="t"/>
              <a:pathLst>
                <a:path extrusionOk="0" h="8037" w="25207">
                  <a:moveTo>
                    <a:pt x="17824" y="3774"/>
                  </a:moveTo>
                  <a:cubicBezTo>
                    <a:pt x="17848" y="3762"/>
                    <a:pt x="17801" y="3786"/>
                    <a:pt x="17729" y="3881"/>
                  </a:cubicBezTo>
                  <a:cubicBezTo>
                    <a:pt x="20229" y="4596"/>
                    <a:pt x="22694" y="5310"/>
                    <a:pt x="25206" y="6036"/>
                  </a:cubicBezTo>
                  <a:cubicBezTo>
                    <a:pt x="25004" y="6108"/>
                    <a:pt x="24837" y="6179"/>
                    <a:pt x="24706" y="6227"/>
                  </a:cubicBezTo>
                  <a:cubicBezTo>
                    <a:pt x="24778" y="6334"/>
                    <a:pt x="24944" y="6441"/>
                    <a:pt x="24932" y="6525"/>
                  </a:cubicBezTo>
                  <a:cubicBezTo>
                    <a:pt x="24909" y="6620"/>
                    <a:pt x="24766" y="6739"/>
                    <a:pt x="24647" y="6775"/>
                  </a:cubicBezTo>
                  <a:cubicBezTo>
                    <a:pt x="23349" y="7168"/>
                    <a:pt x="22039" y="7537"/>
                    <a:pt x="20729" y="7918"/>
                  </a:cubicBezTo>
                  <a:cubicBezTo>
                    <a:pt x="20551" y="7953"/>
                    <a:pt x="20360" y="8037"/>
                    <a:pt x="20265" y="7775"/>
                  </a:cubicBezTo>
                  <a:cubicBezTo>
                    <a:pt x="20253" y="7763"/>
                    <a:pt x="20241" y="7739"/>
                    <a:pt x="20229" y="7715"/>
                  </a:cubicBezTo>
                  <a:cubicBezTo>
                    <a:pt x="19729" y="7656"/>
                    <a:pt x="19313" y="7358"/>
                    <a:pt x="18836" y="7275"/>
                  </a:cubicBezTo>
                  <a:cubicBezTo>
                    <a:pt x="18336" y="7168"/>
                    <a:pt x="17824" y="7049"/>
                    <a:pt x="17324" y="6906"/>
                  </a:cubicBezTo>
                  <a:cubicBezTo>
                    <a:pt x="16622" y="6691"/>
                    <a:pt x="15943" y="6453"/>
                    <a:pt x="15253" y="6251"/>
                  </a:cubicBezTo>
                  <a:cubicBezTo>
                    <a:pt x="15110" y="6203"/>
                    <a:pt x="14943" y="6215"/>
                    <a:pt x="14776" y="6203"/>
                  </a:cubicBezTo>
                  <a:cubicBezTo>
                    <a:pt x="14729" y="6203"/>
                    <a:pt x="14669" y="6227"/>
                    <a:pt x="14645" y="6203"/>
                  </a:cubicBezTo>
                  <a:cubicBezTo>
                    <a:pt x="13205" y="5501"/>
                    <a:pt x="11597" y="5275"/>
                    <a:pt x="10085" y="4763"/>
                  </a:cubicBezTo>
                  <a:cubicBezTo>
                    <a:pt x="9871" y="4679"/>
                    <a:pt x="9645" y="4667"/>
                    <a:pt x="9419" y="4548"/>
                  </a:cubicBezTo>
                  <a:cubicBezTo>
                    <a:pt x="9240" y="4465"/>
                    <a:pt x="9002" y="4489"/>
                    <a:pt x="8776" y="4524"/>
                  </a:cubicBezTo>
                  <a:cubicBezTo>
                    <a:pt x="8573" y="4536"/>
                    <a:pt x="8383" y="4608"/>
                    <a:pt x="8168" y="4655"/>
                  </a:cubicBezTo>
                  <a:cubicBezTo>
                    <a:pt x="8156" y="4620"/>
                    <a:pt x="8145" y="4584"/>
                    <a:pt x="8121" y="4548"/>
                  </a:cubicBezTo>
                  <a:cubicBezTo>
                    <a:pt x="8276" y="4477"/>
                    <a:pt x="8418" y="4405"/>
                    <a:pt x="8633" y="4310"/>
                  </a:cubicBezTo>
                  <a:cubicBezTo>
                    <a:pt x="7406" y="3941"/>
                    <a:pt x="6240" y="3596"/>
                    <a:pt x="5061" y="3227"/>
                  </a:cubicBezTo>
                  <a:cubicBezTo>
                    <a:pt x="4132" y="2941"/>
                    <a:pt x="3227" y="2643"/>
                    <a:pt x="2322" y="2334"/>
                  </a:cubicBezTo>
                  <a:cubicBezTo>
                    <a:pt x="1953" y="2215"/>
                    <a:pt x="1572" y="2048"/>
                    <a:pt x="1191" y="1941"/>
                  </a:cubicBezTo>
                  <a:cubicBezTo>
                    <a:pt x="953" y="1881"/>
                    <a:pt x="679" y="1905"/>
                    <a:pt x="429" y="1869"/>
                  </a:cubicBezTo>
                  <a:cubicBezTo>
                    <a:pt x="310" y="1857"/>
                    <a:pt x="167" y="1798"/>
                    <a:pt x="108" y="1703"/>
                  </a:cubicBezTo>
                  <a:cubicBezTo>
                    <a:pt x="1" y="1512"/>
                    <a:pt x="179" y="1453"/>
                    <a:pt x="322" y="1405"/>
                  </a:cubicBezTo>
                  <a:cubicBezTo>
                    <a:pt x="834" y="1274"/>
                    <a:pt x="1334" y="1155"/>
                    <a:pt x="1834" y="1012"/>
                  </a:cubicBezTo>
                  <a:cubicBezTo>
                    <a:pt x="2918" y="691"/>
                    <a:pt x="4001" y="357"/>
                    <a:pt x="5085" y="36"/>
                  </a:cubicBezTo>
                  <a:cubicBezTo>
                    <a:pt x="5239" y="0"/>
                    <a:pt x="5406" y="12"/>
                    <a:pt x="5549" y="60"/>
                  </a:cubicBezTo>
                  <a:cubicBezTo>
                    <a:pt x="9359" y="1250"/>
                    <a:pt x="13157" y="2453"/>
                    <a:pt x="16967" y="3643"/>
                  </a:cubicBezTo>
                  <a:cubicBezTo>
                    <a:pt x="17265" y="3751"/>
                    <a:pt x="17562" y="3751"/>
                    <a:pt x="17824" y="3774"/>
                  </a:cubicBezTo>
                  <a:close/>
                  <a:moveTo>
                    <a:pt x="13217" y="3774"/>
                  </a:moveTo>
                  <a:cubicBezTo>
                    <a:pt x="13217" y="3822"/>
                    <a:pt x="13229" y="3846"/>
                    <a:pt x="13229" y="3893"/>
                  </a:cubicBezTo>
                  <a:cubicBezTo>
                    <a:pt x="12443" y="4060"/>
                    <a:pt x="11633" y="4239"/>
                    <a:pt x="10847" y="4393"/>
                  </a:cubicBezTo>
                  <a:cubicBezTo>
                    <a:pt x="11204" y="4620"/>
                    <a:pt x="11514" y="4715"/>
                    <a:pt x="11907" y="4560"/>
                  </a:cubicBezTo>
                  <a:cubicBezTo>
                    <a:pt x="12371" y="4382"/>
                    <a:pt x="12859" y="4262"/>
                    <a:pt x="13336" y="4132"/>
                  </a:cubicBezTo>
                  <a:cubicBezTo>
                    <a:pt x="13407" y="4120"/>
                    <a:pt x="13502" y="4132"/>
                    <a:pt x="13586" y="4132"/>
                  </a:cubicBezTo>
                  <a:cubicBezTo>
                    <a:pt x="13586" y="4179"/>
                    <a:pt x="13598" y="4203"/>
                    <a:pt x="13598" y="4251"/>
                  </a:cubicBezTo>
                  <a:cubicBezTo>
                    <a:pt x="13026" y="4417"/>
                    <a:pt x="12455" y="4596"/>
                    <a:pt x="11871" y="4763"/>
                  </a:cubicBezTo>
                  <a:cubicBezTo>
                    <a:pt x="11895" y="4786"/>
                    <a:pt x="11895" y="4822"/>
                    <a:pt x="11907" y="4858"/>
                  </a:cubicBezTo>
                  <a:cubicBezTo>
                    <a:pt x="12788" y="5036"/>
                    <a:pt x="13562" y="4465"/>
                    <a:pt x="14419" y="4501"/>
                  </a:cubicBezTo>
                  <a:cubicBezTo>
                    <a:pt x="13824" y="4667"/>
                    <a:pt x="13229" y="4834"/>
                    <a:pt x="12621" y="5001"/>
                  </a:cubicBezTo>
                  <a:cubicBezTo>
                    <a:pt x="13217" y="5310"/>
                    <a:pt x="13681" y="5370"/>
                    <a:pt x="14276" y="5203"/>
                  </a:cubicBezTo>
                  <a:cubicBezTo>
                    <a:pt x="15181" y="4953"/>
                    <a:pt x="16086" y="4727"/>
                    <a:pt x="16991" y="4477"/>
                  </a:cubicBezTo>
                  <a:cubicBezTo>
                    <a:pt x="17146" y="4429"/>
                    <a:pt x="17289" y="4382"/>
                    <a:pt x="17455" y="4346"/>
                  </a:cubicBezTo>
                  <a:cubicBezTo>
                    <a:pt x="17015" y="4120"/>
                    <a:pt x="16610" y="4120"/>
                    <a:pt x="16181" y="4262"/>
                  </a:cubicBezTo>
                  <a:cubicBezTo>
                    <a:pt x="15622" y="4465"/>
                    <a:pt x="15050" y="4608"/>
                    <a:pt x="14479" y="4774"/>
                  </a:cubicBezTo>
                  <a:cubicBezTo>
                    <a:pt x="14395" y="4798"/>
                    <a:pt x="14300" y="4822"/>
                    <a:pt x="14217" y="4846"/>
                  </a:cubicBezTo>
                  <a:cubicBezTo>
                    <a:pt x="14217" y="4822"/>
                    <a:pt x="14193" y="4798"/>
                    <a:pt x="14193" y="4774"/>
                  </a:cubicBezTo>
                  <a:cubicBezTo>
                    <a:pt x="14955" y="4548"/>
                    <a:pt x="15717" y="4310"/>
                    <a:pt x="16515" y="4072"/>
                  </a:cubicBezTo>
                  <a:cubicBezTo>
                    <a:pt x="16038" y="3870"/>
                    <a:pt x="15645" y="3810"/>
                    <a:pt x="15193" y="3965"/>
                  </a:cubicBezTo>
                  <a:cubicBezTo>
                    <a:pt x="14610" y="4179"/>
                    <a:pt x="14014" y="4322"/>
                    <a:pt x="13419" y="4501"/>
                  </a:cubicBezTo>
                  <a:cubicBezTo>
                    <a:pt x="13336" y="4536"/>
                    <a:pt x="13229" y="4548"/>
                    <a:pt x="13145" y="4560"/>
                  </a:cubicBezTo>
                  <a:cubicBezTo>
                    <a:pt x="13145" y="4536"/>
                    <a:pt x="13121" y="4524"/>
                    <a:pt x="13121" y="4489"/>
                  </a:cubicBezTo>
                  <a:cubicBezTo>
                    <a:pt x="13895" y="4251"/>
                    <a:pt x="14657" y="4012"/>
                    <a:pt x="15503" y="3751"/>
                  </a:cubicBezTo>
                  <a:cubicBezTo>
                    <a:pt x="14991" y="3584"/>
                    <a:pt x="14526" y="3453"/>
                    <a:pt x="14074" y="3298"/>
                  </a:cubicBezTo>
                  <a:cubicBezTo>
                    <a:pt x="13740" y="3179"/>
                    <a:pt x="13443" y="3155"/>
                    <a:pt x="13062" y="3286"/>
                  </a:cubicBezTo>
                  <a:cubicBezTo>
                    <a:pt x="12193" y="3596"/>
                    <a:pt x="11300" y="3822"/>
                    <a:pt x="10407" y="4072"/>
                  </a:cubicBezTo>
                  <a:cubicBezTo>
                    <a:pt x="10288" y="4108"/>
                    <a:pt x="10181" y="4143"/>
                    <a:pt x="10073" y="4179"/>
                  </a:cubicBezTo>
                  <a:cubicBezTo>
                    <a:pt x="10085" y="4227"/>
                    <a:pt x="10085" y="4251"/>
                    <a:pt x="10109" y="4298"/>
                  </a:cubicBezTo>
                  <a:cubicBezTo>
                    <a:pt x="10288" y="4286"/>
                    <a:pt x="10478" y="4298"/>
                    <a:pt x="10657" y="4251"/>
                  </a:cubicBezTo>
                  <a:cubicBezTo>
                    <a:pt x="11419" y="4084"/>
                    <a:pt x="12169" y="3905"/>
                    <a:pt x="12931" y="3751"/>
                  </a:cubicBezTo>
                  <a:cubicBezTo>
                    <a:pt x="13002" y="3727"/>
                    <a:pt x="13109" y="3762"/>
                    <a:pt x="13217" y="3774"/>
                  </a:cubicBezTo>
                  <a:close/>
                  <a:moveTo>
                    <a:pt x="13062" y="3060"/>
                  </a:moveTo>
                  <a:cubicBezTo>
                    <a:pt x="13062" y="3036"/>
                    <a:pt x="13062" y="3000"/>
                    <a:pt x="13086" y="2989"/>
                  </a:cubicBezTo>
                  <a:cubicBezTo>
                    <a:pt x="12883" y="2941"/>
                    <a:pt x="12681" y="2834"/>
                    <a:pt x="12502" y="2881"/>
                  </a:cubicBezTo>
                  <a:cubicBezTo>
                    <a:pt x="11800" y="3036"/>
                    <a:pt x="11097" y="3227"/>
                    <a:pt x="10407" y="3381"/>
                  </a:cubicBezTo>
                  <a:cubicBezTo>
                    <a:pt x="10347" y="3405"/>
                    <a:pt x="10264" y="3370"/>
                    <a:pt x="10204" y="3370"/>
                  </a:cubicBezTo>
                  <a:cubicBezTo>
                    <a:pt x="10204" y="3322"/>
                    <a:pt x="10192" y="3286"/>
                    <a:pt x="10192" y="3250"/>
                  </a:cubicBezTo>
                  <a:cubicBezTo>
                    <a:pt x="10835" y="3084"/>
                    <a:pt x="11454" y="2929"/>
                    <a:pt x="12169" y="2727"/>
                  </a:cubicBezTo>
                  <a:cubicBezTo>
                    <a:pt x="11502" y="2512"/>
                    <a:pt x="10895" y="2298"/>
                    <a:pt x="10300" y="2107"/>
                  </a:cubicBezTo>
                  <a:cubicBezTo>
                    <a:pt x="9942" y="1988"/>
                    <a:pt x="9609" y="1810"/>
                    <a:pt x="9192" y="2036"/>
                  </a:cubicBezTo>
                  <a:cubicBezTo>
                    <a:pt x="8835" y="2215"/>
                    <a:pt x="8395" y="2227"/>
                    <a:pt x="7990" y="2334"/>
                  </a:cubicBezTo>
                  <a:lnTo>
                    <a:pt x="5799" y="2869"/>
                  </a:lnTo>
                  <a:cubicBezTo>
                    <a:pt x="5799" y="2893"/>
                    <a:pt x="5799" y="2929"/>
                    <a:pt x="5823" y="2953"/>
                  </a:cubicBezTo>
                  <a:cubicBezTo>
                    <a:pt x="6025" y="2953"/>
                    <a:pt x="6251" y="3000"/>
                    <a:pt x="6454" y="2953"/>
                  </a:cubicBezTo>
                  <a:cubicBezTo>
                    <a:pt x="7204" y="2786"/>
                    <a:pt x="7942" y="2596"/>
                    <a:pt x="8692" y="2441"/>
                  </a:cubicBezTo>
                  <a:cubicBezTo>
                    <a:pt x="8764" y="2417"/>
                    <a:pt x="8859" y="2488"/>
                    <a:pt x="8942" y="2524"/>
                  </a:cubicBezTo>
                  <a:cubicBezTo>
                    <a:pt x="8871" y="2572"/>
                    <a:pt x="8811" y="2643"/>
                    <a:pt x="8740" y="2679"/>
                  </a:cubicBezTo>
                  <a:cubicBezTo>
                    <a:pt x="8597" y="2715"/>
                    <a:pt x="8466" y="2715"/>
                    <a:pt x="8335" y="2750"/>
                  </a:cubicBezTo>
                  <a:cubicBezTo>
                    <a:pt x="7787" y="2869"/>
                    <a:pt x="7252" y="3000"/>
                    <a:pt x="6692" y="3131"/>
                  </a:cubicBezTo>
                  <a:cubicBezTo>
                    <a:pt x="6692" y="3167"/>
                    <a:pt x="6692" y="3191"/>
                    <a:pt x="6716" y="3227"/>
                  </a:cubicBezTo>
                  <a:cubicBezTo>
                    <a:pt x="6930" y="3274"/>
                    <a:pt x="7168" y="3393"/>
                    <a:pt x="7383" y="3346"/>
                  </a:cubicBezTo>
                  <a:cubicBezTo>
                    <a:pt x="7740" y="3274"/>
                    <a:pt x="8085" y="3096"/>
                    <a:pt x="8442" y="3000"/>
                  </a:cubicBezTo>
                  <a:cubicBezTo>
                    <a:pt x="9157" y="2822"/>
                    <a:pt x="9871" y="2655"/>
                    <a:pt x="10597" y="2500"/>
                  </a:cubicBezTo>
                  <a:cubicBezTo>
                    <a:pt x="10609" y="2500"/>
                    <a:pt x="10621" y="2524"/>
                    <a:pt x="10621" y="2536"/>
                  </a:cubicBezTo>
                  <a:cubicBezTo>
                    <a:pt x="9657" y="2834"/>
                    <a:pt x="8680" y="3119"/>
                    <a:pt x="7704" y="3417"/>
                  </a:cubicBezTo>
                  <a:cubicBezTo>
                    <a:pt x="7704" y="3453"/>
                    <a:pt x="7728" y="3477"/>
                    <a:pt x="7728" y="3524"/>
                  </a:cubicBezTo>
                  <a:cubicBezTo>
                    <a:pt x="8442" y="3691"/>
                    <a:pt x="9097" y="3286"/>
                    <a:pt x="9788" y="3239"/>
                  </a:cubicBezTo>
                  <a:cubicBezTo>
                    <a:pt x="9811" y="3286"/>
                    <a:pt x="9823" y="3334"/>
                    <a:pt x="9823" y="3370"/>
                  </a:cubicBezTo>
                  <a:cubicBezTo>
                    <a:pt x="9407" y="3489"/>
                    <a:pt x="8990" y="3596"/>
                    <a:pt x="8561" y="3715"/>
                  </a:cubicBezTo>
                  <a:lnTo>
                    <a:pt x="8561" y="3810"/>
                  </a:lnTo>
                  <a:cubicBezTo>
                    <a:pt x="8942" y="3893"/>
                    <a:pt x="9371" y="4120"/>
                    <a:pt x="9716" y="4048"/>
                  </a:cubicBezTo>
                  <a:cubicBezTo>
                    <a:pt x="10835" y="3762"/>
                    <a:pt x="11955" y="3393"/>
                    <a:pt x="13062" y="3060"/>
                  </a:cubicBezTo>
                  <a:close/>
                  <a:moveTo>
                    <a:pt x="14193" y="5417"/>
                  </a:moveTo>
                  <a:lnTo>
                    <a:pt x="14193" y="5536"/>
                  </a:lnTo>
                  <a:cubicBezTo>
                    <a:pt x="14383" y="5513"/>
                    <a:pt x="14598" y="5536"/>
                    <a:pt x="14776" y="5489"/>
                  </a:cubicBezTo>
                  <a:cubicBezTo>
                    <a:pt x="15574" y="5286"/>
                    <a:pt x="16372" y="5084"/>
                    <a:pt x="17169" y="4870"/>
                  </a:cubicBezTo>
                  <a:cubicBezTo>
                    <a:pt x="17265" y="4858"/>
                    <a:pt x="17348" y="4870"/>
                    <a:pt x="17455" y="4870"/>
                  </a:cubicBezTo>
                  <a:cubicBezTo>
                    <a:pt x="17455" y="4917"/>
                    <a:pt x="17467" y="4965"/>
                    <a:pt x="17467" y="5013"/>
                  </a:cubicBezTo>
                  <a:cubicBezTo>
                    <a:pt x="16634" y="5215"/>
                    <a:pt x="15800" y="5441"/>
                    <a:pt x="14979" y="5644"/>
                  </a:cubicBezTo>
                  <a:cubicBezTo>
                    <a:pt x="14979" y="5691"/>
                    <a:pt x="14979" y="5727"/>
                    <a:pt x="15003" y="5763"/>
                  </a:cubicBezTo>
                  <a:cubicBezTo>
                    <a:pt x="15264" y="5763"/>
                    <a:pt x="15550" y="5810"/>
                    <a:pt x="15824" y="5751"/>
                  </a:cubicBezTo>
                  <a:cubicBezTo>
                    <a:pt x="16729" y="5548"/>
                    <a:pt x="17634" y="5286"/>
                    <a:pt x="18539" y="5072"/>
                  </a:cubicBezTo>
                  <a:cubicBezTo>
                    <a:pt x="18658" y="5036"/>
                    <a:pt x="18765" y="5036"/>
                    <a:pt x="18884" y="5024"/>
                  </a:cubicBezTo>
                  <a:cubicBezTo>
                    <a:pt x="18896" y="5072"/>
                    <a:pt x="18908" y="5132"/>
                    <a:pt x="18908" y="5167"/>
                  </a:cubicBezTo>
                  <a:cubicBezTo>
                    <a:pt x="17920" y="5429"/>
                    <a:pt x="16931" y="5691"/>
                    <a:pt x="15931" y="5941"/>
                  </a:cubicBezTo>
                  <a:cubicBezTo>
                    <a:pt x="15931" y="5977"/>
                    <a:pt x="15955" y="6025"/>
                    <a:pt x="15955" y="6048"/>
                  </a:cubicBezTo>
                  <a:cubicBezTo>
                    <a:pt x="16134" y="6036"/>
                    <a:pt x="16312" y="6048"/>
                    <a:pt x="16467" y="6001"/>
                  </a:cubicBezTo>
                  <a:cubicBezTo>
                    <a:pt x="17348" y="5751"/>
                    <a:pt x="18229" y="5465"/>
                    <a:pt x="19110" y="5203"/>
                  </a:cubicBezTo>
                  <a:cubicBezTo>
                    <a:pt x="19313" y="5144"/>
                    <a:pt x="19527" y="5072"/>
                    <a:pt x="19729" y="5013"/>
                  </a:cubicBezTo>
                  <a:cubicBezTo>
                    <a:pt x="19170" y="4786"/>
                    <a:pt x="18622" y="4620"/>
                    <a:pt x="18062" y="4477"/>
                  </a:cubicBezTo>
                  <a:cubicBezTo>
                    <a:pt x="17979" y="4441"/>
                    <a:pt x="17860" y="4453"/>
                    <a:pt x="17753" y="4489"/>
                  </a:cubicBezTo>
                  <a:cubicBezTo>
                    <a:pt x="16574" y="4786"/>
                    <a:pt x="15384" y="5096"/>
                    <a:pt x="14193" y="5417"/>
                  </a:cubicBezTo>
                  <a:close/>
                  <a:moveTo>
                    <a:pt x="3501" y="2107"/>
                  </a:moveTo>
                  <a:lnTo>
                    <a:pt x="3501" y="2215"/>
                  </a:lnTo>
                  <a:cubicBezTo>
                    <a:pt x="3704" y="2238"/>
                    <a:pt x="3930" y="2334"/>
                    <a:pt x="4120" y="2286"/>
                  </a:cubicBezTo>
                  <a:cubicBezTo>
                    <a:pt x="5406" y="2000"/>
                    <a:pt x="6668" y="1679"/>
                    <a:pt x="7930" y="1381"/>
                  </a:cubicBezTo>
                  <a:cubicBezTo>
                    <a:pt x="7680" y="1250"/>
                    <a:pt x="7383" y="1107"/>
                    <a:pt x="7133" y="1167"/>
                  </a:cubicBezTo>
                  <a:cubicBezTo>
                    <a:pt x="5906" y="1453"/>
                    <a:pt x="4704" y="1798"/>
                    <a:pt x="3501" y="2107"/>
                  </a:cubicBezTo>
                  <a:close/>
                  <a:moveTo>
                    <a:pt x="19003" y="6810"/>
                  </a:moveTo>
                  <a:cubicBezTo>
                    <a:pt x="19313" y="6989"/>
                    <a:pt x="19598" y="7096"/>
                    <a:pt x="19956" y="7001"/>
                  </a:cubicBezTo>
                  <a:cubicBezTo>
                    <a:pt x="21194" y="6691"/>
                    <a:pt x="22432" y="6429"/>
                    <a:pt x="23658" y="6132"/>
                  </a:cubicBezTo>
                  <a:lnTo>
                    <a:pt x="23658" y="6036"/>
                  </a:lnTo>
                  <a:cubicBezTo>
                    <a:pt x="23468" y="6025"/>
                    <a:pt x="23265" y="5965"/>
                    <a:pt x="23063" y="5989"/>
                  </a:cubicBezTo>
                  <a:cubicBezTo>
                    <a:pt x="22396" y="6096"/>
                    <a:pt x="21730" y="6227"/>
                    <a:pt x="21063" y="6370"/>
                  </a:cubicBezTo>
                  <a:cubicBezTo>
                    <a:pt x="20360" y="6513"/>
                    <a:pt x="19670" y="6668"/>
                    <a:pt x="19003" y="6810"/>
                  </a:cubicBezTo>
                  <a:close/>
                  <a:moveTo>
                    <a:pt x="17348" y="6346"/>
                  </a:moveTo>
                  <a:cubicBezTo>
                    <a:pt x="17348" y="6394"/>
                    <a:pt x="17348" y="6441"/>
                    <a:pt x="17372" y="6477"/>
                  </a:cubicBezTo>
                  <a:cubicBezTo>
                    <a:pt x="17670" y="6477"/>
                    <a:pt x="17979" y="6537"/>
                    <a:pt x="18265" y="6465"/>
                  </a:cubicBezTo>
                  <a:cubicBezTo>
                    <a:pt x="19253" y="6227"/>
                    <a:pt x="20241" y="5941"/>
                    <a:pt x="21218" y="5691"/>
                  </a:cubicBezTo>
                  <a:cubicBezTo>
                    <a:pt x="21384" y="5644"/>
                    <a:pt x="21551" y="5608"/>
                    <a:pt x="21730" y="5560"/>
                  </a:cubicBezTo>
                  <a:cubicBezTo>
                    <a:pt x="21730" y="5513"/>
                    <a:pt x="21718" y="5489"/>
                    <a:pt x="21718" y="5441"/>
                  </a:cubicBezTo>
                  <a:cubicBezTo>
                    <a:pt x="21396" y="5441"/>
                    <a:pt x="21075" y="5382"/>
                    <a:pt x="20789" y="5453"/>
                  </a:cubicBezTo>
                  <a:cubicBezTo>
                    <a:pt x="19789" y="5691"/>
                    <a:pt x="18813" y="5965"/>
                    <a:pt x="17824" y="6227"/>
                  </a:cubicBezTo>
                  <a:cubicBezTo>
                    <a:pt x="17646" y="6263"/>
                    <a:pt x="17503" y="6310"/>
                    <a:pt x="17348" y="6346"/>
                  </a:cubicBezTo>
                  <a:close/>
                  <a:moveTo>
                    <a:pt x="20670" y="5263"/>
                  </a:moveTo>
                  <a:cubicBezTo>
                    <a:pt x="20670" y="5215"/>
                    <a:pt x="20658" y="5155"/>
                    <a:pt x="20658" y="5120"/>
                  </a:cubicBezTo>
                  <a:cubicBezTo>
                    <a:pt x="20372" y="5132"/>
                    <a:pt x="20075" y="5084"/>
                    <a:pt x="19801" y="5155"/>
                  </a:cubicBezTo>
                  <a:cubicBezTo>
                    <a:pt x="18836" y="5429"/>
                    <a:pt x="17872" y="5727"/>
                    <a:pt x="16908" y="6025"/>
                  </a:cubicBezTo>
                  <a:cubicBezTo>
                    <a:pt x="16800" y="6048"/>
                    <a:pt x="16717" y="6096"/>
                    <a:pt x="16622" y="6132"/>
                  </a:cubicBezTo>
                  <a:cubicBezTo>
                    <a:pt x="16634" y="6167"/>
                    <a:pt x="16634" y="6203"/>
                    <a:pt x="16658" y="6251"/>
                  </a:cubicBezTo>
                  <a:cubicBezTo>
                    <a:pt x="16848" y="6227"/>
                    <a:pt x="17050" y="6251"/>
                    <a:pt x="17253" y="6203"/>
                  </a:cubicBezTo>
                  <a:cubicBezTo>
                    <a:pt x="18051" y="5989"/>
                    <a:pt x="18848" y="5751"/>
                    <a:pt x="19658" y="5536"/>
                  </a:cubicBezTo>
                  <a:cubicBezTo>
                    <a:pt x="19991" y="5453"/>
                    <a:pt x="20325" y="5370"/>
                    <a:pt x="20670" y="5263"/>
                  </a:cubicBezTo>
                  <a:close/>
                  <a:moveTo>
                    <a:pt x="24456" y="6322"/>
                  </a:moveTo>
                  <a:lnTo>
                    <a:pt x="24456" y="6263"/>
                  </a:lnTo>
                  <a:cubicBezTo>
                    <a:pt x="24313" y="6251"/>
                    <a:pt x="24182" y="6203"/>
                    <a:pt x="24063" y="6215"/>
                  </a:cubicBezTo>
                  <a:cubicBezTo>
                    <a:pt x="23801" y="6263"/>
                    <a:pt x="23527" y="6370"/>
                    <a:pt x="23265" y="6429"/>
                  </a:cubicBezTo>
                  <a:cubicBezTo>
                    <a:pt x="22218" y="6668"/>
                    <a:pt x="21182" y="6906"/>
                    <a:pt x="20122" y="7144"/>
                  </a:cubicBezTo>
                  <a:lnTo>
                    <a:pt x="20122" y="7263"/>
                  </a:lnTo>
                  <a:cubicBezTo>
                    <a:pt x="20372" y="7275"/>
                    <a:pt x="20646" y="7346"/>
                    <a:pt x="20860" y="7287"/>
                  </a:cubicBezTo>
                  <a:cubicBezTo>
                    <a:pt x="22075" y="6989"/>
                    <a:pt x="23265" y="6644"/>
                    <a:pt x="24456" y="6322"/>
                  </a:cubicBezTo>
                  <a:close/>
                  <a:moveTo>
                    <a:pt x="2275" y="1703"/>
                  </a:moveTo>
                  <a:cubicBezTo>
                    <a:pt x="2275" y="1738"/>
                    <a:pt x="2275" y="1762"/>
                    <a:pt x="2287" y="1798"/>
                  </a:cubicBezTo>
                  <a:cubicBezTo>
                    <a:pt x="2453" y="1786"/>
                    <a:pt x="2620" y="1810"/>
                    <a:pt x="2787" y="1762"/>
                  </a:cubicBezTo>
                  <a:cubicBezTo>
                    <a:pt x="3442" y="1584"/>
                    <a:pt x="4096" y="1381"/>
                    <a:pt x="4763" y="1203"/>
                  </a:cubicBezTo>
                  <a:cubicBezTo>
                    <a:pt x="5263" y="1072"/>
                    <a:pt x="5775" y="953"/>
                    <a:pt x="6275" y="810"/>
                  </a:cubicBezTo>
                  <a:lnTo>
                    <a:pt x="6275" y="726"/>
                  </a:lnTo>
                  <a:cubicBezTo>
                    <a:pt x="6097" y="703"/>
                    <a:pt x="5906" y="619"/>
                    <a:pt x="5763" y="667"/>
                  </a:cubicBezTo>
                  <a:cubicBezTo>
                    <a:pt x="4585" y="1024"/>
                    <a:pt x="3442" y="1369"/>
                    <a:pt x="2275" y="1703"/>
                  </a:cubicBezTo>
                  <a:close/>
                  <a:moveTo>
                    <a:pt x="8597" y="1607"/>
                  </a:moveTo>
                  <a:cubicBezTo>
                    <a:pt x="8585" y="1560"/>
                    <a:pt x="8585" y="1512"/>
                    <a:pt x="8573" y="1465"/>
                  </a:cubicBezTo>
                  <a:cubicBezTo>
                    <a:pt x="8359" y="1500"/>
                    <a:pt x="8145" y="1500"/>
                    <a:pt x="7930" y="1560"/>
                  </a:cubicBezTo>
                  <a:cubicBezTo>
                    <a:pt x="6740" y="1846"/>
                    <a:pt x="5537" y="2119"/>
                    <a:pt x="4346" y="2405"/>
                  </a:cubicBezTo>
                  <a:lnTo>
                    <a:pt x="4346" y="2512"/>
                  </a:lnTo>
                  <a:cubicBezTo>
                    <a:pt x="4513" y="2512"/>
                    <a:pt x="4668" y="2560"/>
                    <a:pt x="4835" y="2524"/>
                  </a:cubicBezTo>
                  <a:cubicBezTo>
                    <a:pt x="6097" y="2215"/>
                    <a:pt x="7347" y="1905"/>
                    <a:pt x="8597" y="1607"/>
                  </a:cubicBezTo>
                  <a:close/>
                  <a:moveTo>
                    <a:pt x="9252" y="1798"/>
                  </a:moveTo>
                  <a:cubicBezTo>
                    <a:pt x="8990" y="1667"/>
                    <a:pt x="5823" y="2310"/>
                    <a:pt x="5073" y="2703"/>
                  </a:cubicBezTo>
                  <a:cubicBezTo>
                    <a:pt x="5204" y="2738"/>
                    <a:pt x="5358" y="2762"/>
                    <a:pt x="5489" y="2738"/>
                  </a:cubicBezTo>
                  <a:cubicBezTo>
                    <a:pt x="6752" y="2417"/>
                    <a:pt x="8002" y="2107"/>
                    <a:pt x="9252" y="1798"/>
                  </a:cubicBezTo>
                  <a:close/>
                  <a:moveTo>
                    <a:pt x="22611" y="5810"/>
                  </a:moveTo>
                  <a:lnTo>
                    <a:pt x="22611" y="5691"/>
                  </a:lnTo>
                  <a:cubicBezTo>
                    <a:pt x="22396" y="5691"/>
                    <a:pt x="22194" y="5644"/>
                    <a:pt x="21992" y="5691"/>
                  </a:cubicBezTo>
                  <a:cubicBezTo>
                    <a:pt x="21337" y="5846"/>
                    <a:pt x="20694" y="6025"/>
                    <a:pt x="20039" y="6179"/>
                  </a:cubicBezTo>
                  <a:lnTo>
                    <a:pt x="18348" y="6632"/>
                  </a:lnTo>
                  <a:cubicBezTo>
                    <a:pt x="18348" y="6656"/>
                    <a:pt x="18360" y="6679"/>
                    <a:pt x="18360" y="6703"/>
                  </a:cubicBezTo>
                  <a:cubicBezTo>
                    <a:pt x="19777" y="6429"/>
                    <a:pt x="21194" y="6108"/>
                    <a:pt x="22611" y="5810"/>
                  </a:cubicBezTo>
                  <a:close/>
                  <a:moveTo>
                    <a:pt x="5025" y="369"/>
                  </a:moveTo>
                  <a:cubicBezTo>
                    <a:pt x="4811" y="500"/>
                    <a:pt x="4644" y="631"/>
                    <a:pt x="4466" y="691"/>
                  </a:cubicBezTo>
                  <a:cubicBezTo>
                    <a:pt x="3644" y="964"/>
                    <a:pt x="2811" y="1214"/>
                    <a:pt x="1977" y="1465"/>
                  </a:cubicBezTo>
                  <a:cubicBezTo>
                    <a:pt x="1918" y="1488"/>
                    <a:pt x="1858" y="1524"/>
                    <a:pt x="1799" y="1560"/>
                  </a:cubicBezTo>
                  <a:cubicBezTo>
                    <a:pt x="1810" y="1607"/>
                    <a:pt x="1834" y="1631"/>
                    <a:pt x="1846" y="1679"/>
                  </a:cubicBezTo>
                  <a:cubicBezTo>
                    <a:pt x="3061" y="1322"/>
                    <a:pt x="4287" y="953"/>
                    <a:pt x="5609" y="560"/>
                  </a:cubicBezTo>
                  <a:cubicBezTo>
                    <a:pt x="5454" y="500"/>
                    <a:pt x="5418" y="488"/>
                    <a:pt x="5370" y="476"/>
                  </a:cubicBezTo>
                  <a:cubicBezTo>
                    <a:pt x="5228" y="441"/>
                    <a:pt x="5085" y="393"/>
                    <a:pt x="5025" y="369"/>
                  </a:cubicBezTo>
                  <a:close/>
                  <a:moveTo>
                    <a:pt x="6894" y="1036"/>
                  </a:moveTo>
                  <a:cubicBezTo>
                    <a:pt x="6894" y="1012"/>
                    <a:pt x="6871" y="976"/>
                    <a:pt x="6859" y="953"/>
                  </a:cubicBezTo>
                  <a:cubicBezTo>
                    <a:pt x="5537" y="1155"/>
                    <a:pt x="4251" y="1572"/>
                    <a:pt x="2965" y="1929"/>
                  </a:cubicBezTo>
                  <a:cubicBezTo>
                    <a:pt x="2977" y="1976"/>
                    <a:pt x="2989" y="2024"/>
                    <a:pt x="2989" y="2084"/>
                  </a:cubicBezTo>
                  <a:cubicBezTo>
                    <a:pt x="4299" y="1715"/>
                    <a:pt x="5597" y="1381"/>
                    <a:pt x="6894" y="103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8" name="Google Shape;4048;p61"/>
            <p:cNvSpPr/>
            <p:nvPr/>
          </p:nvSpPr>
          <p:spPr>
            <a:xfrm>
              <a:off x="2758675" y="2213200"/>
              <a:ext cx="128000" cy="55100"/>
            </a:xfrm>
            <a:custGeom>
              <a:rect b="b" l="l" r="r" t="t"/>
              <a:pathLst>
                <a:path extrusionOk="0" h="2204" w="5120">
                  <a:moveTo>
                    <a:pt x="0" y="0"/>
                  </a:moveTo>
                  <a:cubicBezTo>
                    <a:pt x="1738" y="715"/>
                    <a:pt x="3453" y="1405"/>
                    <a:pt x="5120" y="2084"/>
                  </a:cubicBezTo>
                  <a:cubicBezTo>
                    <a:pt x="4775" y="2203"/>
                    <a:pt x="369" y="465"/>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9" name="Google Shape;4049;p61"/>
            <p:cNvSpPr/>
            <p:nvPr/>
          </p:nvSpPr>
          <p:spPr>
            <a:xfrm>
              <a:off x="2451175" y="2097125"/>
              <a:ext cx="83375" cy="47050"/>
            </a:xfrm>
            <a:custGeom>
              <a:rect b="b" l="l" r="r" t="t"/>
              <a:pathLst>
                <a:path extrusionOk="0" h="1882" w="3335">
                  <a:moveTo>
                    <a:pt x="1" y="0"/>
                  </a:moveTo>
                  <a:cubicBezTo>
                    <a:pt x="1120" y="572"/>
                    <a:pt x="2227" y="1155"/>
                    <a:pt x="3335" y="1715"/>
                  </a:cubicBezTo>
                  <a:cubicBezTo>
                    <a:pt x="3037" y="1881"/>
                    <a:pt x="132" y="381"/>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0" name="Google Shape;4050;p61"/>
            <p:cNvSpPr/>
            <p:nvPr/>
          </p:nvSpPr>
          <p:spPr>
            <a:xfrm>
              <a:off x="2656875" y="2198900"/>
              <a:ext cx="83350" cy="45575"/>
            </a:xfrm>
            <a:custGeom>
              <a:rect b="b" l="l" r="r" t="t"/>
              <a:pathLst>
                <a:path extrusionOk="0" h="1823" w="3334">
                  <a:moveTo>
                    <a:pt x="3334" y="1680"/>
                  </a:moveTo>
                  <a:cubicBezTo>
                    <a:pt x="2965" y="1823"/>
                    <a:pt x="250" y="442"/>
                    <a:pt x="0" y="1"/>
                  </a:cubicBezTo>
                  <a:cubicBezTo>
                    <a:pt x="1107" y="561"/>
                    <a:pt x="2227" y="1132"/>
                    <a:pt x="3334" y="168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1" name="Google Shape;4051;p61"/>
            <p:cNvSpPr/>
            <p:nvPr/>
          </p:nvSpPr>
          <p:spPr>
            <a:xfrm>
              <a:off x="2480650" y="2052475"/>
              <a:ext cx="68800" cy="39300"/>
            </a:xfrm>
            <a:custGeom>
              <a:rect b="b" l="l" r="r" t="t"/>
              <a:pathLst>
                <a:path extrusionOk="0" h="1572" w="2752">
                  <a:moveTo>
                    <a:pt x="48" y="0"/>
                  </a:moveTo>
                  <a:cubicBezTo>
                    <a:pt x="108" y="24"/>
                    <a:pt x="179" y="0"/>
                    <a:pt x="227" y="36"/>
                  </a:cubicBezTo>
                  <a:cubicBezTo>
                    <a:pt x="1001" y="453"/>
                    <a:pt x="1787" y="857"/>
                    <a:pt x="2561" y="1286"/>
                  </a:cubicBezTo>
                  <a:cubicBezTo>
                    <a:pt x="2644" y="1334"/>
                    <a:pt x="2692" y="1465"/>
                    <a:pt x="2751" y="1548"/>
                  </a:cubicBezTo>
                  <a:cubicBezTo>
                    <a:pt x="2644" y="1536"/>
                    <a:pt x="2525" y="1572"/>
                    <a:pt x="2441" y="1524"/>
                  </a:cubicBezTo>
                  <a:cubicBezTo>
                    <a:pt x="1715" y="1131"/>
                    <a:pt x="1001" y="738"/>
                    <a:pt x="286" y="333"/>
                  </a:cubicBezTo>
                  <a:cubicBezTo>
                    <a:pt x="179" y="274"/>
                    <a:pt x="84" y="167"/>
                    <a:pt x="1" y="83"/>
                  </a:cubicBezTo>
                  <a:cubicBezTo>
                    <a:pt x="25" y="48"/>
                    <a:pt x="25" y="36"/>
                    <a:pt x="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2" name="Google Shape;4052;p61"/>
            <p:cNvSpPr/>
            <p:nvPr/>
          </p:nvSpPr>
          <p:spPr>
            <a:xfrm>
              <a:off x="2283300" y="2025075"/>
              <a:ext cx="103625" cy="48250"/>
            </a:xfrm>
            <a:custGeom>
              <a:rect b="b" l="l" r="r" t="t"/>
              <a:pathLst>
                <a:path extrusionOk="0" h="1930" w="4145">
                  <a:moveTo>
                    <a:pt x="4049" y="1930"/>
                  </a:moveTo>
                  <a:cubicBezTo>
                    <a:pt x="2692" y="1334"/>
                    <a:pt x="1358" y="727"/>
                    <a:pt x="1" y="132"/>
                  </a:cubicBezTo>
                  <a:cubicBezTo>
                    <a:pt x="13" y="84"/>
                    <a:pt x="48" y="36"/>
                    <a:pt x="60" y="1"/>
                  </a:cubicBezTo>
                  <a:cubicBezTo>
                    <a:pt x="1418" y="596"/>
                    <a:pt x="2775" y="1168"/>
                    <a:pt x="4144" y="1775"/>
                  </a:cubicBezTo>
                  <a:cubicBezTo>
                    <a:pt x="4109" y="1810"/>
                    <a:pt x="4085" y="1870"/>
                    <a:pt x="4049" y="193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3" name="Google Shape;4053;p61"/>
            <p:cNvSpPr/>
            <p:nvPr/>
          </p:nvSpPr>
          <p:spPr>
            <a:xfrm>
              <a:off x="2264550" y="2056325"/>
              <a:ext cx="112550" cy="50925"/>
            </a:xfrm>
            <a:custGeom>
              <a:rect b="b" l="l" r="r" t="t"/>
              <a:pathLst>
                <a:path extrusionOk="0" h="2037" w="4502">
                  <a:moveTo>
                    <a:pt x="36" y="1"/>
                  </a:moveTo>
                  <a:cubicBezTo>
                    <a:pt x="1525" y="620"/>
                    <a:pt x="3013" y="1263"/>
                    <a:pt x="4501" y="1894"/>
                  </a:cubicBezTo>
                  <a:cubicBezTo>
                    <a:pt x="4489" y="1930"/>
                    <a:pt x="4466" y="1977"/>
                    <a:pt x="4442" y="2037"/>
                  </a:cubicBezTo>
                  <a:cubicBezTo>
                    <a:pt x="2954" y="1394"/>
                    <a:pt x="1489" y="775"/>
                    <a:pt x="1" y="132"/>
                  </a:cubicBezTo>
                  <a:cubicBezTo>
                    <a:pt x="1" y="72"/>
                    <a:pt x="25" y="37"/>
                    <a:pt x="3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4" name="Google Shape;4054;p61"/>
            <p:cNvSpPr/>
            <p:nvPr/>
          </p:nvSpPr>
          <p:spPr>
            <a:xfrm>
              <a:off x="3049475" y="1808100"/>
              <a:ext cx="111350" cy="52400"/>
            </a:xfrm>
            <a:custGeom>
              <a:rect b="b" l="l" r="r" t="t"/>
              <a:pathLst>
                <a:path extrusionOk="0" h="2096" w="4454">
                  <a:moveTo>
                    <a:pt x="4453" y="2096"/>
                  </a:moveTo>
                  <a:cubicBezTo>
                    <a:pt x="2858" y="1667"/>
                    <a:pt x="1477" y="786"/>
                    <a:pt x="1" y="107"/>
                  </a:cubicBezTo>
                  <a:cubicBezTo>
                    <a:pt x="12" y="72"/>
                    <a:pt x="36" y="36"/>
                    <a:pt x="48" y="0"/>
                  </a:cubicBezTo>
                  <a:cubicBezTo>
                    <a:pt x="1501" y="691"/>
                    <a:pt x="2977" y="1405"/>
                    <a:pt x="4453" y="209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5" name="Google Shape;4055;p61"/>
            <p:cNvSpPr/>
            <p:nvPr/>
          </p:nvSpPr>
          <p:spPr>
            <a:xfrm>
              <a:off x="3619200" y="1933400"/>
              <a:ext cx="119075" cy="28300"/>
            </a:xfrm>
            <a:custGeom>
              <a:rect b="b" l="l" r="r" t="t"/>
              <a:pathLst>
                <a:path extrusionOk="0" h="1132" w="4763">
                  <a:moveTo>
                    <a:pt x="4751" y="1132"/>
                  </a:moveTo>
                  <a:cubicBezTo>
                    <a:pt x="4465" y="1072"/>
                    <a:pt x="4167" y="1036"/>
                    <a:pt x="3882" y="965"/>
                  </a:cubicBezTo>
                  <a:cubicBezTo>
                    <a:pt x="3346" y="870"/>
                    <a:pt x="2810" y="644"/>
                    <a:pt x="2274" y="655"/>
                  </a:cubicBezTo>
                  <a:cubicBezTo>
                    <a:pt x="1512" y="667"/>
                    <a:pt x="905" y="286"/>
                    <a:pt x="226" y="120"/>
                  </a:cubicBezTo>
                  <a:cubicBezTo>
                    <a:pt x="143" y="108"/>
                    <a:pt x="83" y="48"/>
                    <a:pt x="0" y="1"/>
                  </a:cubicBezTo>
                  <a:cubicBezTo>
                    <a:pt x="1607" y="346"/>
                    <a:pt x="3167" y="691"/>
                    <a:pt x="4751" y="1025"/>
                  </a:cubicBezTo>
                  <a:cubicBezTo>
                    <a:pt x="4763" y="1072"/>
                    <a:pt x="4751" y="1108"/>
                    <a:pt x="4751" y="113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6" name="Google Shape;4056;p61"/>
            <p:cNvSpPr/>
            <p:nvPr/>
          </p:nvSpPr>
          <p:spPr>
            <a:xfrm>
              <a:off x="2489275" y="1986975"/>
              <a:ext cx="67000" cy="32775"/>
            </a:xfrm>
            <a:custGeom>
              <a:rect b="b" l="l" r="r" t="t"/>
              <a:pathLst>
                <a:path extrusionOk="0" h="1311" w="2680">
                  <a:moveTo>
                    <a:pt x="72" y="1"/>
                  </a:moveTo>
                  <a:cubicBezTo>
                    <a:pt x="156" y="36"/>
                    <a:pt x="263" y="48"/>
                    <a:pt x="358" y="96"/>
                  </a:cubicBezTo>
                  <a:cubicBezTo>
                    <a:pt x="1061" y="406"/>
                    <a:pt x="1787" y="739"/>
                    <a:pt x="2489" y="1060"/>
                  </a:cubicBezTo>
                  <a:cubicBezTo>
                    <a:pt x="2573" y="1108"/>
                    <a:pt x="2608" y="1215"/>
                    <a:pt x="2680" y="1299"/>
                  </a:cubicBezTo>
                  <a:cubicBezTo>
                    <a:pt x="2585" y="1299"/>
                    <a:pt x="2477" y="1310"/>
                    <a:pt x="2394" y="1287"/>
                  </a:cubicBezTo>
                  <a:cubicBezTo>
                    <a:pt x="1668" y="953"/>
                    <a:pt x="953" y="620"/>
                    <a:pt x="215" y="275"/>
                  </a:cubicBezTo>
                  <a:cubicBezTo>
                    <a:pt x="144" y="227"/>
                    <a:pt x="72" y="167"/>
                    <a:pt x="1" y="120"/>
                  </a:cubicBezTo>
                  <a:cubicBezTo>
                    <a:pt x="37" y="84"/>
                    <a:pt x="61" y="48"/>
                    <a:pt x="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7" name="Google Shape;4057;p61"/>
            <p:cNvSpPr/>
            <p:nvPr/>
          </p:nvSpPr>
          <p:spPr>
            <a:xfrm>
              <a:off x="2494650" y="1967050"/>
              <a:ext cx="83950" cy="46150"/>
            </a:xfrm>
            <a:custGeom>
              <a:rect b="b" l="l" r="r" t="t"/>
              <a:pathLst>
                <a:path extrusionOk="0" h="1846" w="3358">
                  <a:moveTo>
                    <a:pt x="0" y="0"/>
                  </a:moveTo>
                  <a:cubicBezTo>
                    <a:pt x="1119" y="583"/>
                    <a:pt x="2227" y="1143"/>
                    <a:pt x="3358" y="1726"/>
                  </a:cubicBezTo>
                  <a:cubicBezTo>
                    <a:pt x="3120" y="1845"/>
                    <a:pt x="346" y="441"/>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8" name="Google Shape;4058;p61"/>
            <p:cNvSpPr/>
            <p:nvPr/>
          </p:nvSpPr>
          <p:spPr>
            <a:xfrm>
              <a:off x="2664000" y="2131950"/>
              <a:ext cx="71175" cy="35150"/>
            </a:xfrm>
            <a:custGeom>
              <a:rect b="b" l="l" r="r" t="t"/>
              <a:pathLst>
                <a:path extrusionOk="0" h="1406" w="2847">
                  <a:moveTo>
                    <a:pt x="1" y="0"/>
                  </a:moveTo>
                  <a:cubicBezTo>
                    <a:pt x="942" y="417"/>
                    <a:pt x="1882" y="810"/>
                    <a:pt x="2847" y="1238"/>
                  </a:cubicBezTo>
                  <a:cubicBezTo>
                    <a:pt x="2513" y="1405"/>
                    <a:pt x="299" y="476"/>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9" name="Google Shape;4059;p61"/>
            <p:cNvSpPr/>
            <p:nvPr/>
          </p:nvSpPr>
          <p:spPr>
            <a:xfrm>
              <a:off x="3420350" y="1917925"/>
              <a:ext cx="69975" cy="26825"/>
            </a:xfrm>
            <a:custGeom>
              <a:rect b="b" l="l" r="r" t="t"/>
              <a:pathLst>
                <a:path extrusionOk="0" h="1073" w="2799">
                  <a:moveTo>
                    <a:pt x="2799" y="882"/>
                  </a:moveTo>
                  <a:cubicBezTo>
                    <a:pt x="2382" y="1072"/>
                    <a:pt x="215" y="405"/>
                    <a:pt x="1" y="1"/>
                  </a:cubicBezTo>
                  <a:cubicBezTo>
                    <a:pt x="929" y="298"/>
                    <a:pt x="1834" y="584"/>
                    <a:pt x="2799" y="88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0" name="Google Shape;4060;p61"/>
            <p:cNvSpPr/>
            <p:nvPr/>
          </p:nvSpPr>
          <p:spPr>
            <a:xfrm>
              <a:off x="2820275" y="2013175"/>
              <a:ext cx="70875" cy="40500"/>
            </a:xfrm>
            <a:custGeom>
              <a:rect b="b" l="l" r="r" t="t"/>
              <a:pathLst>
                <a:path extrusionOk="0" h="1620" w="2835">
                  <a:moveTo>
                    <a:pt x="60" y="0"/>
                  </a:moveTo>
                  <a:cubicBezTo>
                    <a:pt x="953" y="501"/>
                    <a:pt x="1858" y="1024"/>
                    <a:pt x="2834" y="1572"/>
                  </a:cubicBezTo>
                  <a:cubicBezTo>
                    <a:pt x="2668" y="1572"/>
                    <a:pt x="2549" y="1620"/>
                    <a:pt x="2453" y="1572"/>
                  </a:cubicBezTo>
                  <a:cubicBezTo>
                    <a:pt x="1644" y="1120"/>
                    <a:pt x="822" y="643"/>
                    <a:pt x="13" y="179"/>
                  </a:cubicBezTo>
                  <a:cubicBezTo>
                    <a:pt x="1" y="179"/>
                    <a:pt x="1" y="131"/>
                    <a:pt x="1" y="120"/>
                  </a:cubicBezTo>
                  <a:cubicBezTo>
                    <a:pt x="36" y="72"/>
                    <a:pt x="48" y="24"/>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1" name="Google Shape;4061;p61"/>
            <p:cNvSpPr/>
            <p:nvPr/>
          </p:nvSpPr>
          <p:spPr>
            <a:xfrm>
              <a:off x="2515175" y="2093250"/>
              <a:ext cx="90825" cy="49125"/>
            </a:xfrm>
            <a:custGeom>
              <a:rect b="b" l="l" r="r" t="t"/>
              <a:pathLst>
                <a:path extrusionOk="0" h="1965" w="3633">
                  <a:moveTo>
                    <a:pt x="60" y="0"/>
                  </a:moveTo>
                  <a:cubicBezTo>
                    <a:pt x="1251" y="607"/>
                    <a:pt x="2442" y="1203"/>
                    <a:pt x="3632" y="1810"/>
                  </a:cubicBezTo>
                  <a:cubicBezTo>
                    <a:pt x="3597" y="1858"/>
                    <a:pt x="3585" y="1917"/>
                    <a:pt x="3561" y="1965"/>
                  </a:cubicBezTo>
                  <a:cubicBezTo>
                    <a:pt x="2370" y="1346"/>
                    <a:pt x="1191" y="738"/>
                    <a:pt x="1" y="131"/>
                  </a:cubicBezTo>
                  <a:cubicBezTo>
                    <a:pt x="13" y="84"/>
                    <a:pt x="37" y="36"/>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2" name="Google Shape;4062;p61"/>
            <p:cNvSpPr/>
            <p:nvPr/>
          </p:nvSpPr>
          <p:spPr>
            <a:xfrm>
              <a:off x="2268725" y="2041150"/>
              <a:ext cx="72650" cy="31575"/>
            </a:xfrm>
            <a:custGeom>
              <a:rect b="b" l="l" r="r" t="t"/>
              <a:pathLst>
                <a:path extrusionOk="0" h="1263" w="2906">
                  <a:moveTo>
                    <a:pt x="36" y="1"/>
                  </a:moveTo>
                  <a:cubicBezTo>
                    <a:pt x="429" y="1"/>
                    <a:pt x="2834" y="977"/>
                    <a:pt x="2906" y="1263"/>
                  </a:cubicBezTo>
                  <a:cubicBezTo>
                    <a:pt x="1941" y="870"/>
                    <a:pt x="977" y="489"/>
                    <a:pt x="0" y="84"/>
                  </a:cubicBezTo>
                  <a:cubicBezTo>
                    <a:pt x="24" y="48"/>
                    <a:pt x="24" y="24"/>
                    <a:pt x="3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3" name="Google Shape;4063;p61"/>
            <p:cNvSpPr/>
            <p:nvPr/>
          </p:nvSpPr>
          <p:spPr>
            <a:xfrm>
              <a:off x="2615200" y="2010800"/>
              <a:ext cx="58950" cy="24725"/>
            </a:xfrm>
            <a:custGeom>
              <a:rect b="b" l="l" r="r" t="t"/>
              <a:pathLst>
                <a:path extrusionOk="0" h="989" w="2358">
                  <a:moveTo>
                    <a:pt x="84" y="0"/>
                  </a:moveTo>
                  <a:cubicBezTo>
                    <a:pt x="215" y="48"/>
                    <a:pt x="346" y="72"/>
                    <a:pt x="477" y="119"/>
                  </a:cubicBezTo>
                  <a:cubicBezTo>
                    <a:pt x="1048" y="334"/>
                    <a:pt x="1608" y="536"/>
                    <a:pt x="2167" y="750"/>
                  </a:cubicBezTo>
                  <a:cubicBezTo>
                    <a:pt x="2239" y="774"/>
                    <a:pt x="2298" y="881"/>
                    <a:pt x="2358" y="941"/>
                  </a:cubicBezTo>
                  <a:cubicBezTo>
                    <a:pt x="2263" y="953"/>
                    <a:pt x="2167" y="988"/>
                    <a:pt x="2084" y="965"/>
                  </a:cubicBezTo>
                  <a:cubicBezTo>
                    <a:pt x="1465" y="727"/>
                    <a:pt x="834" y="500"/>
                    <a:pt x="215" y="238"/>
                  </a:cubicBezTo>
                  <a:cubicBezTo>
                    <a:pt x="131" y="215"/>
                    <a:pt x="84" y="155"/>
                    <a:pt x="0" y="107"/>
                  </a:cubicBezTo>
                  <a:cubicBezTo>
                    <a:pt x="36" y="72"/>
                    <a:pt x="48" y="36"/>
                    <a:pt x="8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4" name="Google Shape;4064;p61"/>
            <p:cNvSpPr/>
            <p:nvPr/>
          </p:nvSpPr>
          <p:spPr>
            <a:xfrm>
              <a:off x="2302650" y="2016150"/>
              <a:ext cx="107175" cy="46750"/>
            </a:xfrm>
            <a:custGeom>
              <a:rect b="b" l="l" r="r" t="t"/>
              <a:pathLst>
                <a:path extrusionOk="0" h="1870" w="4287">
                  <a:moveTo>
                    <a:pt x="4251" y="1870"/>
                  </a:moveTo>
                  <a:cubicBezTo>
                    <a:pt x="2834" y="1275"/>
                    <a:pt x="1418" y="703"/>
                    <a:pt x="1" y="108"/>
                  </a:cubicBezTo>
                  <a:cubicBezTo>
                    <a:pt x="25" y="72"/>
                    <a:pt x="36" y="24"/>
                    <a:pt x="48" y="1"/>
                  </a:cubicBezTo>
                  <a:cubicBezTo>
                    <a:pt x="1465" y="584"/>
                    <a:pt x="2870" y="1179"/>
                    <a:pt x="4287" y="1751"/>
                  </a:cubicBezTo>
                  <a:cubicBezTo>
                    <a:pt x="4275" y="1798"/>
                    <a:pt x="4263" y="1846"/>
                    <a:pt x="4251" y="18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5" name="Google Shape;4065;p61"/>
            <p:cNvSpPr/>
            <p:nvPr/>
          </p:nvSpPr>
          <p:spPr>
            <a:xfrm>
              <a:off x="3505200" y="1930425"/>
              <a:ext cx="63700" cy="20275"/>
            </a:xfrm>
            <a:custGeom>
              <a:rect b="b" l="l" r="r" t="t"/>
              <a:pathLst>
                <a:path extrusionOk="0" h="811" w="2548">
                  <a:moveTo>
                    <a:pt x="2548" y="739"/>
                  </a:moveTo>
                  <a:cubicBezTo>
                    <a:pt x="2369" y="751"/>
                    <a:pt x="2179" y="810"/>
                    <a:pt x="2000" y="763"/>
                  </a:cubicBezTo>
                  <a:cubicBezTo>
                    <a:pt x="1393" y="596"/>
                    <a:pt x="774" y="417"/>
                    <a:pt x="167" y="227"/>
                  </a:cubicBezTo>
                  <a:cubicBezTo>
                    <a:pt x="95" y="215"/>
                    <a:pt x="48" y="108"/>
                    <a:pt x="0" y="48"/>
                  </a:cubicBezTo>
                  <a:cubicBezTo>
                    <a:pt x="95" y="36"/>
                    <a:pt x="202" y="1"/>
                    <a:pt x="274" y="36"/>
                  </a:cubicBezTo>
                  <a:cubicBezTo>
                    <a:pt x="810" y="179"/>
                    <a:pt x="1334" y="358"/>
                    <a:pt x="1869" y="513"/>
                  </a:cubicBezTo>
                  <a:cubicBezTo>
                    <a:pt x="2072" y="572"/>
                    <a:pt x="2310" y="572"/>
                    <a:pt x="2536" y="596"/>
                  </a:cubicBezTo>
                  <a:cubicBezTo>
                    <a:pt x="2536" y="644"/>
                    <a:pt x="2536" y="691"/>
                    <a:pt x="2548" y="73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6" name="Google Shape;4066;p61"/>
            <p:cNvSpPr/>
            <p:nvPr/>
          </p:nvSpPr>
          <p:spPr>
            <a:xfrm>
              <a:off x="3548350" y="1981625"/>
              <a:ext cx="76825" cy="21450"/>
            </a:xfrm>
            <a:custGeom>
              <a:rect b="b" l="l" r="r" t="t"/>
              <a:pathLst>
                <a:path extrusionOk="0" h="858" w="3073">
                  <a:moveTo>
                    <a:pt x="3060" y="858"/>
                  </a:moveTo>
                  <a:cubicBezTo>
                    <a:pt x="2001" y="798"/>
                    <a:pt x="1001" y="441"/>
                    <a:pt x="0" y="131"/>
                  </a:cubicBezTo>
                  <a:cubicBezTo>
                    <a:pt x="24" y="84"/>
                    <a:pt x="24" y="36"/>
                    <a:pt x="36" y="0"/>
                  </a:cubicBezTo>
                  <a:cubicBezTo>
                    <a:pt x="1048" y="262"/>
                    <a:pt x="2060" y="512"/>
                    <a:pt x="3072" y="786"/>
                  </a:cubicBezTo>
                  <a:cubicBezTo>
                    <a:pt x="3072" y="798"/>
                    <a:pt x="3060" y="834"/>
                    <a:pt x="3060" y="85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7" name="Google Shape;4067;p61"/>
            <p:cNvSpPr/>
            <p:nvPr/>
          </p:nvSpPr>
          <p:spPr>
            <a:xfrm>
              <a:off x="2375275" y="2086100"/>
              <a:ext cx="74450" cy="38725"/>
            </a:xfrm>
            <a:custGeom>
              <a:rect b="b" l="l" r="r" t="t"/>
              <a:pathLst>
                <a:path extrusionOk="0" h="1549" w="2978">
                  <a:moveTo>
                    <a:pt x="72" y="1"/>
                  </a:moveTo>
                  <a:cubicBezTo>
                    <a:pt x="1049" y="465"/>
                    <a:pt x="2013" y="941"/>
                    <a:pt x="2977" y="1394"/>
                  </a:cubicBezTo>
                  <a:cubicBezTo>
                    <a:pt x="2942" y="1441"/>
                    <a:pt x="2930" y="1501"/>
                    <a:pt x="2906" y="1548"/>
                  </a:cubicBezTo>
                  <a:cubicBezTo>
                    <a:pt x="1942" y="1072"/>
                    <a:pt x="965" y="596"/>
                    <a:pt x="1" y="131"/>
                  </a:cubicBezTo>
                  <a:cubicBezTo>
                    <a:pt x="37" y="108"/>
                    <a:pt x="60" y="60"/>
                    <a:pt x="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8" name="Google Shape;4068;p61"/>
            <p:cNvSpPr/>
            <p:nvPr/>
          </p:nvSpPr>
          <p:spPr>
            <a:xfrm>
              <a:off x="2658050" y="2149800"/>
              <a:ext cx="65825" cy="32175"/>
            </a:xfrm>
            <a:custGeom>
              <a:rect b="b" l="l" r="r" t="t"/>
              <a:pathLst>
                <a:path extrusionOk="0" h="1287" w="2633">
                  <a:moveTo>
                    <a:pt x="1" y="0"/>
                  </a:moveTo>
                  <a:cubicBezTo>
                    <a:pt x="906" y="417"/>
                    <a:pt x="1727" y="786"/>
                    <a:pt x="2632" y="1191"/>
                  </a:cubicBezTo>
                  <a:cubicBezTo>
                    <a:pt x="2192" y="1286"/>
                    <a:pt x="251" y="381"/>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9" name="Google Shape;4069;p61"/>
            <p:cNvSpPr/>
            <p:nvPr/>
          </p:nvSpPr>
          <p:spPr>
            <a:xfrm>
              <a:off x="2752725" y="2198025"/>
              <a:ext cx="77400" cy="28000"/>
            </a:xfrm>
            <a:custGeom>
              <a:rect b="b" l="l" r="r" t="t"/>
              <a:pathLst>
                <a:path extrusionOk="0" h="1120" w="3096">
                  <a:moveTo>
                    <a:pt x="36" y="0"/>
                  </a:moveTo>
                  <a:cubicBezTo>
                    <a:pt x="1048" y="346"/>
                    <a:pt x="2084" y="667"/>
                    <a:pt x="3096" y="1012"/>
                  </a:cubicBezTo>
                  <a:cubicBezTo>
                    <a:pt x="3072" y="1048"/>
                    <a:pt x="3072" y="1084"/>
                    <a:pt x="3060" y="1119"/>
                  </a:cubicBezTo>
                  <a:cubicBezTo>
                    <a:pt x="2000" y="905"/>
                    <a:pt x="1024" y="488"/>
                    <a:pt x="0" y="155"/>
                  </a:cubicBezTo>
                  <a:cubicBezTo>
                    <a:pt x="12" y="96"/>
                    <a:pt x="24" y="48"/>
                    <a:pt x="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0" name="Google Shape;4070;p61"/>
            <p:cNvSpPr/>
            <p:nvPr/>
          </p:nvSpPr>
          <p:spPr>
            <a:xfrm>
              <a:off x="2856000" y="2194750"/>
              <a:ext cx="70275" cy="27400"/>
            </a:xfrm>
            <a:custGeom>
              <a:rect b="b" l="l" r="r" t="t"/>
              <a:pathLst>
                <a:path extrusionOk="0" h="1096" w="2811">
                  <a:moveTo>
                    <a:pt x="2787" y="1096"/>
                  </a:moveTo>
                  <a:cubicBezTo>
                    <a:pt x="1798" y="905"/>
                    <a:pt x="893" y="548"/>
                    <a:pt x="0" y="119"/>
                  </a:cubicBezTo>
                  <a:cubicBezTo>
                    <a:pt x="12" y="72"/>
                    <a:pt x="36" y="48"/>
                    <a:pt x="48" y="0"/>
                  </a:cubicBezTo>
                  <a:cubicBezTo>
                    <a:pt x="965" y="322"/>
                    <a:pt x="1894" y="667"/>
                    <a:pt x="2810" y="989"/>
                  </a:cubicBezTo>
                  <a:cubicBezTo>
                    <a:pt x="2798" y="1024"/>
                    <a:pt x="2787" y="1060"/>
                    <a:pt x="2787" y="109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1" name="Google Shape;4071;p61"/>
            <p:cNvSpPr/>
            <p:nvPr/>
          </p:nvSpPr>
          <p:spPr>
            <a:xfrm>
              <a:off x="3526625" y="1905125"/>
              <a:ext cx="69375" cy="23250"/>
            </a:xfrm>
            <a:custGeom>
              <a:rect b="b" l="l" r="r" t="t"/>
              <a:pathLst>
                <a:path extrusionOk="0" h="930" w="2775">
                  <a:moveTo>
                    <a:pt x="2739" y="929"/>
                  </a:moveTo>
                  <a:cubicBezTo>
                    <a:pt x="1822" y="679"/>
                    <a:pt x="905" y="417"/>
                    <a:pt x="0" y="167"/>
                  </a:cubicBezTo>
                  <a:cubicBezTo>
                    <a:pt x="12" y="108"/>
                    <a:pt x="24" y="48"/>
                    <a:pt x="36" y="1"/>
                  </a:cubicBezTo>
                  <a:cubicBezTo>
                    <a:pt x="953" y="251"/>
                    <a:pt x="1870" y="513"/>
                    <a:pt x="2774" y="763"/>
                  </a:cubicBezTo>
                  <a:cubicBezTo>
                    <a:pt x="2751" y="810"/>
                    <a:pt x="2751" y="870"/>
                    <a:pt x="2739" y="92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2" name="Google Shape;4072;p61"/>
            <p:cNvSpPr/>
            <p:nvPr/>
          </p:nvSpPr>
          <p:spPr>
            <a:xfrm>
              <a:off x="2371125" y="1989950"/>
              <a:ext cx="72650" cy="31875"/>
            </a:xfrm>
            <a:custGeom>
              <a:rect b="b" l="l" r="r" t="t"/>
              <a:pathLst>
                <a:path extrusionOk="0" h="1275" w="2906">
                  <a:moveTo>
                    <a:pt x="2846" y="1275"/>
                  </a:moveTo>
                  <a:cubicBezTo>
                    <a:pt x="1893" y="894"/>
                    <a:pt x="953" y="513"/>
                    <a:pt x="0" y="144"/>
                  </a:cubicBezTo>
                  <a:lnTo>
                    <a:pt x="48" y="1"/>
                  </a:lnTo>
                  <a:cubicBezTo>
                    <a:pt x="1000" y="382"/>
                    <a:pt x="1953" y="751"/>
                    <a:pt x="2905" y="1108"/>
                  </a:cubicBezTo>
                  <a:cubicBezTo>
                    <a:pt x="2882" y="1168"/>
                    <a:pt x="2858" y="1203"/>
                    <a:pt x="2846" y="127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3" name="Google Shape;4073;p61"/>
            <p:cNvSpPr/>
            <p:nvPr/>
          </p:nvSpPr>
          <p:spPr>
            <a:xfrm>
              <a:off x="2407425" y="1990250"/>
              <a:ext cx="74750" cy="28300"/>
            </a:xfrm>
            <a:custGeom>
              <a:rect b="b" l="l" r="r" t="t"/>
              <a:pathLst>
                <a:path extrusionOk="0" h="1132" w="2990">
                  <a:moveTo>
                    <a:pt x="25" y="1"/>
                  </a:moveTo>
                  <a:cubicBezTo>
                    <a:pt x="1013" y="334"/>
                    <a:pt x="1989" y="679"/>
                    <a:pt x="2989" y="1001"/>
                  </a:cubicBezTo>
                  <a:lnTo>
                    <a:pt x="2942" y="1132"/>
                  </a:lnTo>
                  <a:cubicBezTo>
                    <a:pt x="1941" y="858"/>
                    <a:pt x="977" y="477"/>
                    <a:pt x="1" y="155"/>
                  </a:cubicBezTo>
                  <a:cubicBezTo>
                    <a:pt x="13" y="108"/>
                    <a:pt x="13" y="48"/>
                    <a:pt x="2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4" name="Google Shape;4074;p61"/>
            <p:cNvSpPr/>
            <p:nvPr/>
          </p:nvSpPr>
          <p:spPr>
            <a:xfrm>
              <a:off x="2173175" y="2056925"/>
              <a:ext cx="55975" cy="28300"/>
            </a:xfrm>
            <a:custGeom>
              <a:rect b="b" l="l" r="r" t="t"/>
              <a:pathLst>
                <a:path extrusionOk="0" h="1132" w="2239">
                  <a:moveTo>
                    <a:pt x="48" y="1"/>
                  </a:moveTo>
                  <a:cubicBezTo>
                    <a:pt x="774" y="334"/>
                    <a:pt x="1501" y="656"/>
                    <a:pt x="2239" y="977"/>
                  </a:cubicBezTo>
                  <a:cubicBezTo>
                    <a:pt x="2013" y="1132"/>
                    <a:pt x="274" y="382"/>
                    <a:pt x="1" y="108"/>
                  </a:cubicBezTo>
                  <a:cubicBezTo>
                    <a:pt x="24" y="84"/>
                    <a:pt x="36" y="36"/>
                    <a:pt x="4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5" name="Google Shape;4075;p61"/>
            <p:cNvSpPr/>
            <p:nvPr/>
          </p:nvSpPr>
          <p:spPr>
            <a:xfrm>
              <a:off x="2470825" y="2085800"/>
              <a:ext cx="58975" cy="29800"/>
            </a:xfrm>
            <a:custGeom>
              <a:rect b="b" l="l" r="r" t="t"/>
              <a:pathLst>
                <a:path extrusionOk="0" h="1192" w="2359">
                  <a:moveTo>
                    <a:pt x="60" y="1"/>
                  </a:moveTo>
                  <a:cubicBezTo>
                    <a:pt x="822" y="334"/>
                    <a:pt x="1584" y="679"/>
                    <a:pt x="2358" y="1025"/>
                  </a:cubicBezTo>
                  <a:cubicBezTo>
                    <a:pt x="2323" y="1084"/>
                    <a:pt x="2311" y="1144"/>
                    <a:pt x="2287" y="1191"/>
                  </a:cubicBezTo>
                  <a:cubicBezTo>
                    <a:pt x="1525" y="846"/>
                    <a:pt x="763" y="489"/>
                    <a:pt x="1" y="143"/>
                  </a:cubicBezTo>
                  <a:cubicBezTo>
                    <a:pt x="25" y="96"/>
                    <a:pt x="37" y="60"/>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6" name="Google Shape;4076;p61"/>
            <p:cNvSpPr/>
            <p:nvPr/>
          </p:nvSpPr>
          <p:spPr>
            <a:xfrm>
              <a:off x="2635425" y="2081925"/>
              <a:ext cx="71475" cy="36350"/>
            </a:xfrm>
            <a:custGeom>
              <a:rect b="b" l="l" r="r" t="t"/>
              <a:pathLst>
                <a:path extrusionOk="0" h="1454" w="2859">
                  <a:moveTo>
                    <a:pt x="60" y="1"/>
                  </a:moveTo>
                  <a:cubicBezTo>
                    <a:pt x="1001" y="453"/>
                    <a:pt x="1918" y="882"/>
                    <a:pt x="2858" y="1322"/>
                  </a:cubicBezTo>
                  <a:cubicBezTo>
                    <a:pt x="2847" y="1370"/>
                    <a:pt x="2811" y="1418"/>
                    <a:pt x="2799" y="1453"/>
                  </a:cubicBezTo>
                  <a:cubicBezTo>
                    <a:pt x="1858" y="1013"/>
                    <a:pt x="942" y="584"/>
                    <a:pt x="1" y="132"/>
                  </a:cubicBezTo>
                  <a:cubicBezTo>
                    <a:pt x="13" y="108"/>
                    <a:pt x="49" y="48"/>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7" name="Google Shape;4077;p61"/>
            <p:cNvSpPr/>
            <p:nvPr/>
          </p:nvSpPr>
          <p:spPr>
            <a:xfrm>
              <a:off x="3227775" y="1875650"/>
              <a:ext cx="66100" cy="21750"/>
            </a:xfrm>
            <a:custGeom>
              <a:rect b="b" l="l" r="r" t="t"/>
              <a:pathLst>
                <a:path extrusionOk="0" h="870" w="2644">
                  <a:moveTo>
                    <a:pt x="2608" y="870"/>
                  </a:moveTo>
                  <a:cubicBezTo>
                    <a:pt x="1739" y="632"/>
                    <a:pt x="858" y="394"/>
                    <a:pt x="0" y="156"/>
                  </a:cubicBezTo>
                  <a:cubicBezTo>
                    <a:pt x="12" y="96"/>
                    <a:pt x="24" y="48"/>
                    <a:pt x="48" y="1"/>
                  </a:cubicBezTo>
                  <a:cubicBezTo>
                    <a:pt x="905" y="251"/>
                    <a:pt x="1786" y="477"/>
                    <a:pt x="2644" y="715"/>
                  </a:cubicBezTo>
                  <a:cubicBezTo>
                    <a:pt x="2644" y="763"/>
                    <a:pt x="2632" y="822"/>
                    <a:pt x="2608" y="8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8" name="Google Shape;4078;p61"/>
            <p:cNvSpPr/>
            <p:nvPr/>
          </p:nvSpPr>
          <p:spPr>
            <a:xfrm>
              <a:off x="2666400" y="2072700"/>
              <a:ext cx="69975" cy="36950"/>
            </a:xfrm>
            <a:custGeom>
              <a:rect b="b" l="l" r="r" t="t"/>
              <a:pathLst>
                <a:path extrusionOk="0" h="1478" w="2799">
                  <a:moveTo>
                    <a:pt x="60" y="1"/>
                  </a:moveTo>
                  <a:cubicBezTo>
                    <a:pt x="965" y="441"/>
                    <a:pt x="1881" y="906"/>
                    <a:pt x="2798" y="1358"/>
                  </a:cubicBezTo>
                  <a:cubicBezTo>
                    <a:pt x="2774" y="1394"/>
                    <a:pt x="2751" y="1429"/>
                    <a:pt x="2739" y="1477"/>
                  </a:cubicBezTo>
                  <a:cubicBezTo>
                    <a:pt x="1810" y="1025"/>
                    <a:pt x="905" y="584"/>
                    <a:pt x="0" y="132"/>
                  </a:cubicBezTo>
                  <a:cubicBezTo>
                    <a:pt x="12" y="84"/>
                    <a:pt x="24" y="48"/>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9" name="Google Shape;4079;p61"/>
            <p:cNvSpPr/>
            <p:nvPr/>
          </p:nvSpPr>
          <p:spPr>
            <a:xfrm>
              <a:off x="2676225" y="1981925"/>
              <a:ext cx="59550" cy="33050"/>
            </a:xfrm>
            <a:custGeom>
              <a:rect b="b" l="l" r="r" t="t"/>
              <a:pathLst>
                <a:path extrusionOk="0" h="1322" w="2382">
                  <a:moveTo>
                    <a:pt x="2310" y="1322"/>
                  </a:moveTo>
                  <a:cubicBezTo>
                    <a:pt x="1536" y="917"/>
                    <a:pt x="774" y="536"/>
                    <a:pt x="0" y="131"/>
                  </a:cubicBezTo>
                  <a:cubicBezTo>
                    <a:pt x="36" y="84"/>
                    <a:pt x="48" y="36"/>
                    <a:pt x="83" y="0"/>
                  </a:cubicBezTo>
                  <a:cubicBezTo>
                    <a:pt x="857" y="381"/>
                    <a:pt x="1631" y="786"/>
                    <a:pt x="2381" y="1179"/>
                  </a:cubicBezTo>
                  <a:cubicBezTo>
                    <a:pt x="2369" y="1215"/>
                    <a:pt x="2346" y="1274"/>
                    <a:pt x="2310" y="132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0" name="Google Shape;4080;p61"/>
            <p:cNvSpPr/>
            <p:nvPr/>
          </p:nvSpPr>
          <p:spPr>
            <a:xfrm>
              <a:off x="3455475" y="1946200"/>
              <a:ext cx="62825" cy="17000"/>
            </a:xfrm>
            <a:custGeom>
              <a:rect b="b" l="l" r="r" t="t"/>
              <a:pathLst>
                <a:path extrusionOk="0" h="680" w="2513">
                  <a:moveTo>
                    <a:pt x="2489" y="679"/>
                  </a:moveTo>
                  <a:cubicBezTo>
                    <a:pt x="1632" y="608"/>
                    <a:pt x="822" y="382"/>
                    <a:pt x="1" y="132"/>
                  </a:cubicBezTo>
                  <a:cubicBezTo>
                    <a:pt x="13" y="84"/>
                    <a:pt x="13" y="48"/>
                    <a:pt x="24" y="1"/>
                  </a:cubicBezTo>
                  <a:cubicBezTo>
                    <a:pt x="846" y="191"/>
                    <a:pt x="1679" y="370"/>
                    <a:pt x="2501" y="560"/>
                  </a:cubicBezTo>
                  <a:cubicBezTo>
                    <a:pt x="2513" y="608"/>
                    <a:pt x="2501" y="644"/>
                    <a:pt x="2489" y="67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1" name="Google Shape;4081;p61"/>
            <p:cNvSpPr/>
            <p:nvPr/>
          </p:nvSpPr>
          <p:spPr>
            <a:xfrm>
              <a:off x="2902425" y="2012575"/>
              <a:ext cx="63725" cy="29500"/>
            </a:xfrm>
            <a:custGeom>
              <a:rect b="b" l="l" r="r" t="t"/>
              <a:pathLst>
                <a:path extrusionOk="0" h="1180" w="2549">
                  <a:moveTo>
                    <a:pt x="37" y="1"/>
                  </a:moveTo>
                  <a:cubicBezTo>
                    <a:pt x="870" y="358"/>
                    <a:pt x="1703" y="727"/>
                    <a:pt x="2549" y="1060"/>
                  </a:cubicBezTo>
                  <a:cubicBezTo>
                    <a:pt x="2346" y="1179"/>
                    <a:pt x="513" y="489"/>
                    <a:pt x="1" y="108"/>
                  </a:cubicBezTo>
                  <a:cubicBezTo>
                    <a:pt x="1" y="84"/>
                    <a:pt x="25" y="36"/>
                    <a:pt x="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2" name="Google Shape;4082;p61"/>
            <p:cNvSpPr/>
            <p:nvPr/>
          </p:nvSpPr>
          <p:spPr>
            <a:xfrm>
              <a:off x="3663250" y="1973000"/>
              <a:ext cx="48825" cy="27100"/>
            </a:xfrm>
            <a:custGeom>
              <a:rect b="b" l="l" r="r" t="t"/>
              <a:pathLst>
                <a:path extrusionOk="0" h="1084" w="1953">
                  <a:moveTo>
                    <a:pt x="1893" y="1084"/>
                  </a:moveTo>
                  <a:cubicBezTo>
                    <a:pt x="1286" y="774"/>
                    <a:pt x="679" y="476"/>
                    <a:pt x="0" y="131"/>
                  </a:cubicBezTo>
                  <a:cubicBezTo>
                    <a:pt x="250" y="0"/>
                    <a:pt x="1679" y="667"/>
                    <a:pt x="1953" y="953"/>
                  </a:cubicBezTo>
                  <a:cubicBezTo>
                    <a:pt x="1941" y="988"/>
                    <a:pt x="1917" y="1036"/>
                    <a:pt x="1893" y="108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3" name="Google Shape;4083;p61"/>
            <p:cNvSpPr/>
            <p:nvPr/>
          </p:nvSpPr>
          <p:spPr>
            <a:xfrm>
              <a:off x="3208425" y="1822675"/>
              <a:ext cx="64025" cy="29500"/>
            </a:xfrm>
            <a:custGeom>
              <a:rect b="b" l="l" r="r" t="t"/>
              <a:pathLst>
                <a:path extrusionOk="0" h="1180" w="2561">
                  <a:moveTo>
                    <a:pt x="2501" y="1179"/>
                  </a:moveTo>
                  <a:lnTo>
                    <a:pt x="0" y="143"/>
                  </a:lnTo>
                  <a:cubicBezTo>
                    <a:pt x="12" y="108"/>
                    <a:pt x="48" y="48"/>
                    <a:pt x="60" y="1"/>
                  </a:cubicBezTo>
                  <a:cubicBezTo>
                    <a:pt x="893" y="346"/>
                    <a:pt x="1727" y="679"/>
                    <a:pt x="2560" y="1036"/>
                  </a:cubicBezTo>
                  <a:cubicBezTo>
                    <a:pt x="2548" y="1084"/>
                    <a:pt x="2513" y="1132"/>
                    <a:pt x="2501" y="117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4" name="Google Shape;4084;p61"/>
            <p:cNvSpPr/>
            <p:nvPr/>
          </p:nvSpPr>
          <p:spPr>
            <a:xfrm>
              <a:off x="2375575" y="2026575"/>
              <a:ext cx="90525" cy="35450"/>
            </a:xfrm>
            <a:custGeom>
              <a:rect b="b" l="l" r="r" t="t"/>
              <a:pathLst>
                <a:path extrusionOk="0" h="1418" w="3621">
                  <a:moveTo>
                    <a:pt x="3596" y="1417"/>
                  </a:moveTo>
                  <a:cubicBezTo>
                    <a:pt x="2406" y="965"/>
                    <a:pt x="1191" y="536"/>
                    <a:pt x="1" y="84"/>
                  </a:cubicBezTo>
                  <a:cubicBezTo>
                    <a:pt x="25" y="60"/>
                    <a:pt x="37" y="24"/>
                    <a:pt x="37" y="0"/>
                  </a:cubicBezTo>
                  <a:cubicBezTo>
                    <a:pt x="1227" y="429"/>
                    <a:pt x="2430" y="858"/>
                    <a:pt x="3620" y="1310"/>
                  </a:cubicBezTo>
                  <a:cubicBezTo>
                    <a:pt x="3608" y="1322"/>
                    <a:pt x="3596" y="1369"/>
                    <a:pt x="3596" y="141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5" name="Google Shape;4085;p61"/>
            <p:cNvSpPr/>
            <p:nvPr/>
          </p:nvSpPr>
          <p:spPr>
            <a:xfrm>
              <a:off x="3609075" y="1946500"/>
              <a:ext cx="47650" cy="25025"/>
            </a:xfrm>
            <a:custGeom>
              <a:rect b="b" l="l" r="r" t="t"/>
              <a:pathLst>
                <a:path extrusionOk="0" h="1001" w="1906">
                  <a:moveTo>
                    <a:pt x="1905" y="882"/>
                  </a:moveTo>
                  <a:cubicBezTo>
                    <a:pt x="1548" y="1001"/>
                    <a:pt x="84" y="346"/>
                    <a:pt x="0" y="1"/>
                  </a:cubicBezTo>
                  <a:cubicBezTo>
                    <a:pt x="643" y="298"/>
                    <a:pt x="1262" y="596"/>
                    <a:pt x="1905" y="88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6" name="Google Shape;4086;p61"/>
            <p:cNvSpPr/>
            <p:nvPr/>
          </p:nvSpPr>
          <p:spPr>
            <a:xfrm>
              <a:off x="3205450" y="1842325"/>
              <a:ext cx="59250" cy="26800"/>
            </a:xfrm>
            <a:custGeom>
              <a:rect b="b" l="l" r="r" t="t"/>
              <a:pathLst>
                <a:path extrusionOk="0" h="1072" w="2370">
                  <a:moveTo>
                    <a:pt x="72" y="0"/>
                  </a:moveTo>
                  <a:cubicBezTo>
                    <a:pt x="834" y="310"/>
                    <a:pt x="1608" y="631"/>
                    <a:pt x="2370" y="929"/>
                  </a:cubicBezTo>
                  <a:cubicBezTo>
                    <a:pt x="2346" y="965"/>
                    <a:pt x="2322" y="1024"/>
                    <a:pt x="2310" y="1072"/>
                  </a:cubicBezTo>
                  <a:cubicBezTo>
                    <a:pt x="1536" y="774"/>
                    <a:pt x="774" y="465"/>
                    <a:pt x="0" y="167"/>
                  </a:cubicBezTo>
                  <a:cubicBezTo>
                    <a:pt x="24" y="107"/>
                    <a:pt x="60" y="48"/>
                    <a:pt x="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7" name="Google Shape;4087;p61"/>
            <p:cNvSpPr/>
            <p:nvPr/>
          </p:nvSpPr>
          <p:spPr>
            <a:xfrm>
              <a:off x="2864925" y="2173900"/>
              <a:ext cx="75625" cy="33375"/>
            </a:xfrm>
            <a:custGeom>
              <a:rect b="b" l="l" r="r" t="t"/>
              <a:pathLst>
                <a:path extrusionOk="0" h="1335" w="3025">
                  <a:moveTo>
                    <a:pt x="2977" y="1334"/>
                  </a:moveTo>
                  <a:cubicBezTo>
                    <a:pt x="1977" y="941"/>
                    <a:pt x="1001" y="525"/>
                    <a:pt x="1" y="120"/>
                  </a:cubicBezTo>
                  <a:cubicBezTo>
                    <a:pt x="13" y="72"/>
                    <a:pt x="36" y="48"/>
                    <a:pt x="48" y="1"/>
                  </a:cubicBezTo>
                  <a:cubicBezTo>
                    <a:pt x="1048" y="406"/>
                    <a:pt x="2025" y="822"/>
                    <a:pt x="3025" y="1215"/>
                  </a:cubicBezTo>
                  <a:cubicBezTo>
                    <a:pt x="3013" y="1263"/>
                    <a:pt x="2989" y="1299"/>
                    <a:pt x="2977" y="133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8" name="Google Shape;4088;p61"/>
            <p:cNvSpPr/>
            <p:nvPr/>
          </p:nvSpPr>
          <p:spPr>
            <a:xfrm>
              <a:off x="2260675" y="2088175"/>
              <a:ext cx="71475" cy="32775"/>
            </a:xfrm>
            <a:custGeom>
              <a:rect b="b" l="l" r="r" t="t"/>
              <a:pathLst>
                <a:path extrusionOk="0" h="1311" w="2859">
                  <a:moveTo>
                    <a:pt x="49" y="1"/>
                  </a:moveTo>
                  <a:cubicBezTo>
                    <a:pt x="977" y="394"/>
                    <a:pt x="1918" y="799"/>
                    <a:pt x="2858" y="1180"/>
                  </a:cubicBezTo>
                  <a:cubicBezTo>
                    <a:pt x="2847" y="1227"/>
                    <a:pt x="2823" y="1275"/>
                    <a:pt x="2799" y="1311"/>
                  </a:cubicBezTo>
                  <a:cubicBezTo>
                    <a:pt x="1858" y="906"/>
                    <a:pt x="918" y="525"/>
                    <a:pt x="1" y="120"/>
                  </a:cubicBezTo>
                  <a:cubicBezTo>
                    <a:pt x="13" y="84"/>
                    <a:pt x="25" y="48"/>
                    <a:pt x="4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9" name="Google Shape;4089;p61"/>
            <p:cNvSpPr/>
            <p:nvPr/>
          </p:nvSpPr>
          <p:spPr>
            <a:xfrm>
              <a:off x="2719075" y="2035200"/>
              <a:ext cx="47050" cy="27400"/>
            </a:xfrm>
            <a:custGeom>
              <a:rect b="b" l="l" r="r" t="t"/>
              <a:pathLst>
                <a:path extrusionOk="0" h="1096" w="1882">
                  <a:moveTo>
                    <a:pt x="1822" y="1096"/>
                  </a:moveTo>
                  <a:cubicBezTo>
                    <a:pt x="1203" y="774"/>
                    <a:pt x="608" y="429"/>
                    <a:pt x="1" y="96"/>
                  </a:cubicBezTo>
                  <a:cubicBezTo>
                    <a:pt x="251" y="1"/>
                    <a:pt x="1679" y="739"/>
                    <a:pt x="1882" y="1013"/>
                  </a:cubicBezTo>
                  <a:cubicBezTo>
                    <a:pt x="1858" y="1024"/>
                    <a:pt x="1834" y="1072"/>
                    <a:pt x="1822" y="109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0" name="Google Shape;4090;p61"/>
            <p:cNvSpPr/>
            <p:nvPr/>
          </p:nvSpPr>
          <p:spPr>
            <a:xfrm>
              <a:off x="2800625" y="2256950"/>
              <a:ext cx="62550" cy="23850"/>
            </a:xfrm>
            <a:custGeom>
              <a:rect b="b" l="l" r="r" t="t"/>
              <a:pathLst>
                <a:path extrusionOk="0" h="954" w="2502">
                  <a:moveTo>
                    <a:pt x="49" y="1"/>
                  </a:moveTo>
                  <a:lnTo>
                    <a:pt x="2501" y="846"/>
                  </a:lnTo>
                  <a:cubicBezTo>
                    <a:pt x="2489" y="870"/>
                    <a:pt x="2466" y="917"/>
                    <a:pt x="2466" y="953"/>
                  </a:cubicBezTo>
                  <a:cubicBezTo>
                    <a:pt x="1620" y="727"/>
                    <a:pt x="822" y="429"/>
                    <a:pt x="1" y="13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1" name="Google Shape;4091;p61"/>
            <p:cNvSpPr/>
            <p:nvPr/>
          </p:nvSpPr>
          <p:spPr>
            <a:xfrm>
              <a:off x="2200850" y="2044725"/>
              <a:ext cx="65225" cy="31575"/>
            </a:xfrm>
            <a:custGeom>
              <a:rect b="b" l="l" r="r" t="t"/>
              <a:pathLst>
                <a:path extrusionOk="0" h="1263" w="2609">
                  <a:moveTo>
                    <a:pt x="2549" y="1263"/>
                  </a:moveTo>
                  <a:cubicBezTo>
                    <a:pt x="1692" y="882"/>
                    <a:pt x="846" y="501"/>
                    <a:pt x="1" y="120"/>
                  </a:cubicBezTo>
                  <a:cubicBezTo>
                    <a:pt x="13" y="72"/>
                    <a:pt x="25" y="48"/>
                    <a:pt x="37" y="1"/>
                  </a:cubicBezTo>
                  <a:cubicBezTo>
                    <a:pt x="894" y="370"/>
                    <a:pt x="1751" y="751"/>
                    <a:pt x="2608" y="1132"/>
                  </a:cubicBezTo>
                  <a:cubicBezTo>
                    <a:pt x="2584" y="1179"/>
                    <a:pt x="2561" y="1227"/>
                    <a:pt x="2549" y="126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2" name="Google Shape;4092;p61"/>
            <p:cNvSpPr/>
            <p:nvPr/>
          </p:nvSpPr>
          <p:spPr>
            <a:xfrm>
              <a:off x="3056625" y="2180450"/>
              <a:ext cx="53300" cy="26225"/>
            </a:xfrm>
            <a:custGeom>
              <a:rect b="b" l="l" r="r" t="t"/>
              <a:pathLst>
                <a:path extrusionOk="0" h="1049" w="2132">
                  <a:moveTo>
                    <a:pt x="0" y="1"/>
                  </a:moveTo>
                  <a:cubicBezTo>
                    <a:pt x="703" y="334"/>
                    <a:pt x="1393" y="644"/>
                    <a:pt x="2132" y="989"/>
                  </a:cubicBezTo>
                  <a:cubicBezTo>
                    <a:pt x="1727" y="1049"/>
                    <a:pt x="238" y="38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3" name="Google Shape;4093;p61"/>
            <p:cNvSpPr/>
            <p:nvPr/>
          </p:nvSpPr>
          <p:spPr>
            <a:xfrm>
              <a:off x="2964050" y="2153675"/>
              <a:ext cx="67000" cy="33650"/>
            </a:xfrm>
            <a:custGeom>
              <a:rect b="b" l="l" r="r" t="t"/>
              <a:pathLst>
                <a:path extrusionOk="0" h="1346" w="2680">
                  <a:moveTo>
                    <a:pt x="72" y="0"/>
                  </a:moveTo>
                  <a:cubicBezTo>
                    <a:pt x="929" y="405"/>
                    <a:pt x="1810" y="822"/>
                    <a:pt x="2679" y="1227"/>
                  </a:cubicBezTo>
                  <a:cubicBezTo>
                    <a:pt x="2656" y="1274"/>
                    <a:pt x="2644" y="1298"/>
                    <a:pt x="2620" y="1346"/>
                  </a:cubicBezTo>
                  <a:cubicBezTo>
                    <a:pt x="1739" y="941"/>
                    <a:pt x="870" y="536"/>
                    <a:pt x="0" y="143"/>
                  </a:cubicBezTo>
                  <a:cubicBezTo>
                    <a:pt x="24" y="84"/>
                    <a:pt x="36" y="36"/>
                    <a:pt x="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4" name="Google Shape;4094;p61"/>
            <p:cNvSpPr/>
            <p:nvPr/>
          </p:nvSpPr>
          <p:spPr>
            <a:xfrm>
              <a:off x="2523825" y="1951850"/>
              <a:ext cx="36325" cy="19375"/>
            </a:xfrm>
            <a:custGeom>
              <a:rect b="b" l="l" r="r" t="t"/>
              <a:pathLst>
                <a:path extrusionOk="0" h="775" w="1453">
                  <a:moveTo>
                    <a:pt x="1453" y="715"/>
                  </a:moveTo>
                  <a:cubicBezTo>
                    <a:pt x="1334" y="727"/>
                    <a:pt x="1250" y="775"/>
                    <a:pt x="1191" y="739"/>
                  </a:cubicBezTo>
                  <a:cubicBezTo>
                    <a:pt x="822" y="572"/>
                    <a:pt x="464" y="418"/>
                    <a:pt x="83" y="239"/>
                  </a:cubicBezTo>
                  <a:cubicBezTo>
                    <a:pt x="48" y="215"/>
                    <a:pt x="24" y="132"/>
                    <a:pt x="0" y="72"/>
                  </a:cubicBezTo>
                  <a:cubicBezTo>
                    <a:pt x="60" y="48"/>
                    <a:pt x="131" y="1"/>
                    <a:pt x="167" y="13"/>
                  </a:cubicBezTo>
                  <a:cubicBezTo>
                    <a:pt x="548" y="179"/>
                    <a:pt x="941" y="370"/>
                    <a:pt x="1322" y="549"/>
                  </a:cubicBezTo>
                  <a:cubicBezTo>
                    <a:pt x="1357" y="560"/>
                    <a:pt x="1381" y="608"/>
                    <a:pt x="1453" y="71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5" name="Google Shape;4095;p61"/>
            <p:cNvSpPr/>
            <p:nvPr/>
          </p:nvSpPr>
          <p:spPr>
            <a:xfrm>
              <a:off x="2644375" y="2164075"/>
              <a:ext cx="65800" cy="35450"/>
            </a:xfrm>
            <a:custGeom>
              <a:rect b="b" l="l" r="r" t="t"/>
              <a:pathLst>
                <a:path extrusionOk="0" h="1418" w="2632">
                  <a:moveTo>
                    <a:pt x="60" y="1"/>
                  </a:moveTo>
                  <a:cubicBezTo>
                    <a:pt x="917" y="418"/>
                    <a:pt x="1786" y="858"/>
                    <a:pt x="2631" y="1287"/>
                  </a:cubicBezTo>
                  <a:cubicBezTo>
                    <a:pt x="2620" y="1334"/>
                    <a:pt x="2584" y="1370"/>
                    <a:pt x="2572" y="1418"/>
                  </a:cubicBezTo>
                  <a:cubicBezTo>
                    <a:pt x="1715" y="989"/>
                    <a:pt x="857" y="561"/>
                    <a:pt x="0" y="144"/>
                  </a:cubicBezTo>
                  <a:cubicBezTo>
                    <a:pt x="12" y="96"/>
                    <a:pt x="24" y="49"/>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6" name="Google Shape;4096;p61"/>
            <p:cNvSpPr/>
            <p:nvPr/>
          </p:nvSpPr>
          <p:spPr>
            <a:xfrm>
              <a:off x="2621150" y="2208425"/>
              <a:ext cx="61650" cy="34575"/>
            </a:xfrm>
            <a:custGeom>
              <a:rect b="b" l="l" r="r" t="t"/>
              <a:pathLst>
                <a:path extrusionOk="0" h="1383" w="2466">
                  <a:moveTo>
                    <a:pt x="60" y="1"/>
                  </a:moveTo>
                  <a:cubicBezTo>
                    <a:pt x="870" y="430"/>
                    <a:pt x="1667" y="870"/>
                    <a:pt x="2465" y="1287"/>
                  </a:cubicBezTo>
                  <a:cubicBezTo>
                    <a:pt x="2441" y="1311"/>
                    <a:pt x="2417" y="1358"/>
                    <a:pt x="2406" y="1382"/>
                  </a:cubicBezTo>
                  <a:cubicBezTo>
                    <a:pt x="1596" y="953"/>
                    <a:pt x="798" y="525"/>
                    <a:pt x="0" y="108"/>
                  </a:cubicBezTo>
                  <a:cubicBezTo>
                    <a:pt x="24" y="72"/>
                    <a:pt x="48" y="49"/>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7" name="Google Shape;4097;p61"/>
            <p:cNvSpPr/>
            <p:nvPr/>
          </p:nvSpPr>
          <p:spPr>
            <a:xfrm>
              <a:off x="2985175" y="2058125"/>
              <a:ext cx="52425" cy="17275"/>
            </a:xfrm>
            <a:custGeom>
              <a:rect b="b" l="l" r="r" t="t"/>
              <a:pathLst>
                <a:path extrusionOk="0" h="691" w="2097">
                  <a:moveTo>
                    <a:pt x="25" y="0"/>
                  </a:moveTo>
                  <a:cubicBezTo>
                    <a:pt x="715" y="191"/>
                    <a:pt x="1418" y="405"/>
                    <a:pt x="2096" y="596"/>
                  </a:cubicBezTo>
                  <a:cubicBezTo>
                    <a:pt x="2096" y="631"/>
                    <a:pt x="2084" y="655"/>
                    <a:pt x="2084" y="691"/>
                  </a:cubicBezTo>
                  <a:cubicBezTo>
                    <a:pt x="1358" y="608"/>
                    <a:pt x="668" y="369"/>
                    <a:pt x="1" y="131"/>
                  </a:cubicBezTo>
                  <a:cubicBezTo>
                    <a:pt x="1" y="72"/>
                    <a:pt x="13" y="36"/>
                    <a:pt x="2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8" name="Google Shape;4098;p61"/>
            <p:cNvSpPr/>
            <p:nvPr/>
          </p:nvSpPr>
          <p:spPr>
            <a:xfrm>
              <a:off x="2920300" y="2038775"/>
              <a:ext cx="55975" cy="20850"/>
            </a:xfrm>
            <a:custGeom>
              <a:rect b="b" l="l" r="r" t="t"/>
              <a:pathLst>
                <a:path extrusionOk="0" h="834" w="2239">
                  <a:moveTo>
                    <a:pt x="0" y="0"/>
                  </a:moveTo>
                  <a:cubicBezTo>
                    <a:pt x="738" y="250"/>
                    <a:pt x="1465" y="489"/>
                    <a:pt x="2239" y="739"/>
                  </a:cubicBezTo>
                  <a:cubicBezTo>
                    <a:pt x="1870" y="834"/>
                    <a:pt x="405" y="393"/>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9" name="Google Shape;4099;p61"/>
            <p:cNvSpPr/>
            <p:nvPr/>
          </p:nvSpPr>
          <p:spPr>
            <a:xfrm>
              <a:off x="3570675" y="2006025"/>
              <a:ext cx="50325" cy="16400"/>
            </a:xfrm>
            <a:custGeom>
              <a:rect b="b" l="l" r="r" t="t"/>
              <a:pathLst>
                <a:path extrusionOk="0" h="656" w="2013">
                  <a:moveTo>
                    <a:pt x="1989" y="656"/>
                  </a:moveTo>
                  <a:cubicBezTo>
                    <a:pt x="1334" y="489"/>
                    <a:pt x="655" y="334"/>
                    <a:pt x="0" y="156"/>
                  </a:cubicBezTo>
                  <a:cubicBezTo>
                    <a:pt x="24" y="108"/>
                    <a:pt x="36" y="48"/>
                    <a:pt x="48" y="1"/>
                  </a:cubicBezTo>
                  <a:cubicBezTo>
                    <a:pt x="703" y="167"/>
                    <a:pt x="1358" y="346"/>
                    <a:pt x="2013" y="513"/>
                  </a:cubicBezTo>
                  <a:cubicBezTo>
                    <a:pt x="2001" y="548"/>
                    <a:pt x="1989" y="596"/>
                    <a:pt x="1989" y="65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0" name="Google Shape;4100;p61"/>
            <p:cNvSpPr/>
            <p:nvPr/>
          </p:nvSpPr>
          <p:spPr>
            <a:xfrm>
              <a:off x="2352375" y="1999775"/>
              <a:ext cx="62525" cy="24150"/>
            </a:xfrm>
            <a:custGeom>
              <a:rect b="b" l="l" r="r" t="t"/>
              <a:pathLst>
                <a:path extrusionOk="0" h="966" w="2501">
                  <a:moveTo>
                    <a:pt x="36" y="1"/>
                  </a:moveTo>
                  <a:lnTo>
                    <a:pt x="2500" y="846"/>
                  </a:lnTo>
                  <a:cubicBezTo>
                    <a:pt x="2477" y="894"/>
                    <a:pt x="2465" y="917"/>
                    <a:pt x="2453" y="965"/>
                  </a:cubicBezTo>
                  <a:cubicBezTo>
                    <a:pt x="1631" y="679"/>
                    <a:pt x="810" y="394"/>
                    <a:pt x="0" y="96"/>
                  </a:cubicBezTo>
                  <a:cubicBezTo>
                    <a:pt x="12" y="72"/>
                    <a:pt x="24" y="48"/>
                    <a:pt x="3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1" name="Google Shape;4101;p61"/>
            <p:cNvSpPr/>
            <p:nvPr/>
          </p:nvSpPr>
          <p:spPr>
            <a:xfrm>
              <a:off x="2745875" y="2131050"/>
              <a:ext cx="56275" cy="23825"/>
            </a:xfrm>
            <a:custGeom>
              <a:rect b="b" l="l" r="r" t="t"/>
              <a:pathLst>
                <a:path extrusionOk="0" h="953" w="2251">
                  <a:moveTo>
                    <a:pt x="48" y="0"/>
                  </a:moveTo>
                  <a:cubicBezTo>
                    <a:pt x="774" y="286"/>
                    <a:pt x="1500" y="572"/>
                    <a:pt x="2250" y="846"/>
                  </a:cubicBezTo>
                  <a:cubicBezTo>
                    <a:pt x="2227" y="881"/>
                    <a:pt x="2215" y="929"/>
                    <a:pt x="2203" y="953"/>
                  </a:cubicBezTo>
                  <a:cubicBezTo>
                    <a:pt x="1477" y="679"/>
                    <a:pt x="726" y="405"/>
                    <a:pt x="0" y="131"/>
                  </a:cubicBezTo>
                  <a:cubicBezTo>
                    <a:pt x="0" y="96"/>
                    <a:pt x="12" y="48"/>
                    <a:pt x="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2" name="Google Shape;4102;p61"/>
            <p:cNvSpPr/>
            <p:nvPr/>
          </p:nvSpPr>
          <p:spPr>
            <a:xfrm>
              <a:off x="3034600" y="2136700"/>
              <a:ext cx="58950" cy="23550"/>
            </a:xfrm>
            <a:custGeom>
              <a:rect b="b" l="l" r="r" t="t"/>
              <a:pathLst>
                <a:path extrusionOk="0" h="942" w="2358">
                  <a:moveTo>
                    <a:pt x="48" y="1"/>
                  </a:moveTo>
                  <a:cubicBezTo>
                    <a:pt x="822" y="310"/>
                    <a:pt x="1584" y="620"/>
                    <a:pt x="2358" y="941"/>
                  </a:cubicBezTo>
                  <a:cubicBezTo>
                    <a:pt x="1524" y="798"/>
                    <a:pt x="774" y="429"/>
                    <a:pt x="0" y="108"/>
                  </a:cubicBezTo>
                  <a:cubicBezTo>
                    <a:pt x="12" y="72"/>
                    <a:pt x="36" y="48"/>
                    <a:pt x="4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3" name="Google Shape;4103;p61"/>
            <p:cNvSpPr/>
            <p:nvPr/>
          </p:nvSpPr>
          <p:spPr>
            <a:xfrm>
              <a:off x="3062575" y="1799450"/>
              <a:ext cx="50925" cy="27125"/>
            </a:xfrm>
            <a:custGeom>
              <a:rect b="b" l="l" r="r" t="t"/>
              <a:pathLst>
                <a:path extrusionOk="0" h="1085" w="2037">
                  <a:moveTo>
                    <a:pt x="60" y="1"/>
                  </a:moveTo>
                  <a:cubicBezTo>
                    <a:pt x="715" y="322"/>
                    <a:pt x="1370" y="644"/>
                    <a:pt x="2036" y="953"/>
                  </a:cubicBezTo>
                  <a:cubicBezTo>
                    <a:pt x="2024" y="1001"/>
                    <a:pt x="1989" y="1049"/>
                    <a:pt x="1977" y="1084"/>
                  </a:cubicBezTo>
                  <a:cubicBezTo>
                    <a:pt x="1322" y="775"/>
                    <a:pt x="655" y="465"/>
                    <a:pt x="0" y="156"/>
                  </a:cubicBezTo>
                  <a:cubicBezTo>
                    <a:pt x="12" y="96"/>
                    <a:pt x="48" y="48"/>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4" name="Google Shape;4104;p61"/>
            <p:cNvSpPr/>
            <p:nvPr/>
          </p:nvSpPr>
          <p:spPr>
            <a:xfrm>
              <a:off x="3662050" y="1967050"/>
              <a:ext cx="72950" cy="18175"/>
            </a:xfrm>
            <a:custGeom>
              <a:rect b="b" l="l" r="r" t="t"/>
              <a:pathLst>
                <a:path extrusionOk="0" h="727" w="2918">
                  <a:moveTo>
                    <a:pt x="2882" y="726"/>
                  </a:moveTo>
                  <a:cubicBezTo>
                    <a:pt x="1918" y="524"/>
                    <a:pt x="965" y="310"/>
                    <a:pt x="1" y="107"/>
                  </a:cubicBezTo>
                  <a:cubicBezTo>
                    <a:pt x="13" y="71"/>
                    <a:pt x="13" y="24"/>
                    <a:pt x="24" y="0"/>
                  </a:cubicBezTo>
                  <a:cubicBezTo>
                    <a:pt x="989" y="202"/>
                    <a:pt x="1941" y="417"/>
                    <a:pt x="2918" y="619"/>
                  </a:cubicBezTo>
                  <a:cubicBezTo>
                    <a:pt x="2894" y="667"/>
                    <a:pt x="2894" y="703"/>
                    <a:pt x="2882" y="72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5" name="Google Shape;4105;p61"/>
            <p:cNvSpPr/>
            <p:nvPr/>
          </p:nvSpPr>
          <p:spPr>
            <a:xfrm>
              <a:off x="2415175" y="2155750"/>
              <a:ext cx="71750" cy="33075"/>
            </a:xfrm>
            <a:custGeom>
              <a:rect b="b" l="l" r="r" t="t"/>
              <a:pathLst>
                <a:path extrusionOk="0" h="1323" w="2870">
                  <a:moveTo>
                    <a:pt x="24" y="1"/>
                  </a:moveTo>
                  <a:cubicBezTo>
                    <a:pt x="977" y="393"/>
                    <a:pt x="1917" y="810"/>
                    <a:pt x="2870" y="1215"/>
                  </a:cubicBezTo>
                  <a:cubicBezTo>
                    <a:pt x="2858" y="1251"/>
                    <a:pt x="2834" y="1275"/>
                    <a:pt x="2822" y="1322"/>
                  </a:cubicBezTo>
                  <a:cubicBezTo>
                    <a:pt x="1893" y="905"/>
                    <a:pt x="941" y="501"/>
                    <a:pt x="0" y="84"/>
                  </a:cubicBezTo>
                  <a:cubicBezTo>
                    <a:pt x="0" y="60"/>
                    <a:pt x="12" y="24"/>
                    <a:pt x="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6" name="Google Shape;4106;p61"/>
            <p:cNvSpPr/>
            <p:nvPr/>
          </p:nvSpPr>
          <p:spPr>
            <a:xfrm>
              <a:off x="2842900" y="2006925"/>
              <a:ext cx="51225" cy="29800"/>
            </a:xfrm>
            <a:custGeom>
              <a:rect b="b" l="l" r="r" t="t"/>
              <a:pathLst>
                <a:path extrusionOk="0" h="1192" w="2049">
                  <a:moveTo>
                    <a:pt x="2001" y="1191"/>
                  </a:moveTo>
                  <a:cubicBezTo>
                    <a:pt x="1286" y="917"/>
                    <a:pt x="644" y="489"/>
                    <a:pt x="1" y="84"/>
                  </a:cubicBezTo>
                  <a:lnTo>
                    <a:pt x="48" y="0"/>
                  </a:lnTo>
                  <a:cubicBezTo>
                    <a:pt x="715" y="370"/>
                    <a:pt x="1370" y="739"/>
                    <a:pt x="2048" y="1108"/>
                  </a:cubicBezTo>
                  <a:cubicBezTo>
                    <a:pt x="2025" y="1120"/>
                    <a:pt x="2013" y="1155"/>
                    <a:pt x="2001" y="119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7" name="Google Shape;4107;p61"/>
            <p:cNvSpPr/>
            <p:nvPr/>
          </p:nvSpPr>
          <p:spPr>
            <a:xfrm>
              <a:off x="2554475" y="2181350"/>
              <a:ext cx="43775" cy="23550"/>
            </a:xfrm>
            <a:custGeom>
              <a:rect b="b" l="l" r="r" t="t"/>
              <a:pathLst>
                <a:path extrusionOk="0" h="942" w="1751">
                  <a:moveTo>
                    <a:pt x="1667" y="941"/>
                  </a:moveTo>
                  <a:cubicBezTo>
                    <a:pt x="1120" y="667"/>
                    <a:pt x="572" y="405"/>
                    <a:pt x="0" y="131"/>
                  </a:cubicBezTo>
                  <a:cubicBezTo>
                    <a:pt x="36" y="84"/>
                    <a:pt x="48" y="48"/>
                    <a:pt x="84" y="1"/>
                  </a:cubicBezTo>
                  <a:cubicBezTo>
                    <a:pt x="631" y="251"/>
                    <a:pt x="1191" y="524"/>
                    <a:pt x="1751" y="774"/>
                  </a:cubicBezTo>
                  <a:cubicBezTo>
                    <a:pt x="1715" y="834"/>
                    <a:pt x="1691" y="882"/>
                    <a:pt x="1667" y="94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8" name="Google Shape;4108;p61"/>
            <p:cNvSpPr/>
            <p:nvPr/>
          </p:nvSpPr>
          <p:spPr>
            <a:xfrm>
              <a:off x="2397900" y="2068825"/>
              <a:ext cx="47050" cy="23250"/>
            </a:xfrm>
            <a:custGeom>
              <a:rect b="b" l="l" r="r" t="t"/>
              <a:pathLst>
                <a:path extrusionOk="0" h="930" w="1882">
                  <a:moveTo>
                    <a:pt x="1822" y="930"/>
                  </a:moveTo>
                  <a:cubicBezTo>
                    <a:pt x="1215" y="656"/>
                    <a:pt x="620" y="394"/>
                    <a:pt x="1" y="120"/>
                  </a:cubicBezTo>
                  <a:cubicBezTo>
                    <a:pt x="25" y="84"/>
                    <a:pt x="36" y="37"/>
                    <a:pt x="60" y="1"/>
                  </a:cubicBezTo>
                  <a:cubicBezTo>
                    <a:pt x="679" y="275"/>
                    <a:pt x="1275" y="525"/>
                    <a:pt x="1882" y="799"/>
                  </a:cubicBezTo>
                  <a:cubicBezTo>
                    <a:pt x="1870" y="822"/>
                    <a:pt x="1834" y="882"/>
                    <a:pt x="1822" y="93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9" name="Google Shape;4109;p61"/>
            <p:cNvSpPr/>
            <p:nvPr/>
          </p:nvSpPr>
          <p:spPr>
            <a:xfrm>
              <a:off x="2493450" y="2016150"/>
              <a:ext cx="51825" cy="23550"/>
            </a:xfrm>
            <a:custGeom>
              <a:rect b="b" l="l" r="r" t="t"/>
              <a:pathLst>
                <a:path extrusionOk="0" h="942" w="2073">
                  <a:moveTo>
                    <a:pt x="2025" y="941"/>
                  </a:moveTo>
                  <a:cubicBezTo>
                    <a:pt x="1358" y="667"/>
                    <a:pt x="691" y="382"/>
                    <a:pt x="1" y="120"/>
                  </a:cubicBezTo>
                  <a:cubicBezTo>
                    <a:pt x="24" y="72"/>
                    <a:pt x="36" y="48"/>
                    <a:pt x="48" y="1"/>
                  </a:cubicBezTo>
                  <a:cubicBezTo>
                    <a:pt x="715" y="262"/>
                    <a:pt x="1406" y="536"/>
                    <a:pt x="2072" y="79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0" name="Google Shape;4110;p61"/>
            <p:cNvSpPr/>
            <p:nvPr/>
          </p:nvSpPr>
          <p:spPr>
            <a:xfrm>
              <a:off x="2572625" y="1968525"/>
              <a:ext cx="48250" cy="25325"/>
            </a:xfrm>
            <a:custGeom>
              <a:rect b="b" l="l" r="r" t="t"/>
              <a:pathLst>
                <a:path extrusionOk="0" h="1013" w="1930">
                  <a:moveTo>
                    <a:pt x="1870" y="1013"/>
                  </a:moveTo>
                  <a:lnTo>
                    <a:pt x="1" y="120"/>
                  </a:lnTo>
                  <a:cubicBezTo>
                    <a:pt x="13" y="72"/>
                    <a:pt x="36" y="24"/>
                    <a:pt x="48" y="1"/>
                  </a:cubicBezTo>
                  <a:cubicBezTo>
                    <a:pt x="679" y="298"/>
                    <a:pt x="1299" y="572"/>
                    <a:pt x="1930" y="870"/>
                  </a:cubicBezTo>
                  <a:cubicBezTo>
                    <a:pt x="1918" y="917"/>
                    <a:pt x="1882" y="965"/>
                    <a:pt x="1870" y="101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1" name="Google Shape;4111;p61"/>
            <p:cNvSpPr/>
            <p:nvPr/>
          </p:nvSpPr>
          <p:spPr>
            <a:xfrm>
              <a:off x="3523050" y="1951850"/>
              <a:ext cx="45275" cy="17300"/>
            </a:xfrm>
            <a:custGeom>
              <a:rect b="b" l="l" r="r" t="t"/>
              <a:pathLst>
                <a:path extrusionOk="0" h="692" w="1811">
                  <a:moveTo>
                    <a:pt x="0" y="1"/>
                  </a:moveTo>
                  <a:cubicBezTo>
                    <a:pt x="596" y="191"/>
                    <a:pt x="1191" y="370"/>
                    <a:pt x="1810" y="560"/>
                  </a:cubicBezTo>
                  <a:cubicBezTo>
                    <a:pt x="1572" y="691"/>
                    <a:pt x="203" y="298"/>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2" name="Google Shape;4112;p61"/>
            <p:cNvSpPr/>
            <p:nvPr/>
          </p:nvSpPr>
          <p:spPr>
            <a:xfrm>
              <a:off x="2316050" y="2005150"/>
              <a:ext cx="49150" cy="22925"/>
            </a:xfrm>
            <a:custGeom>
              <a:rect b="b" l="l" r="r" t="t"/>
              <a:pathLst>
                <a:path extrusionOk="0" h="917" w="1966">
                  <a:moveTo>
                    <a:pt x="1929" y="917"/>
                  </a:moveTo>
                  <a:cubicBezTo>
                    <a:pt x="1286" y="643"/>
                    <a:pt x="643" y="393"/>
                    <a:pt x="1" y="131"/>
                  </a:cubicBezTo>
                  <a:cubicBezTo>
                    <a:pt x="24" y="83"/>
                    <a:pt x="36" y="36"/>
                    <a:pt x="48" y="0"/>
                  </a:cubicBezTo>
                  <a:lnTo>
                    <a:pt x="1965" y="762"/>
                  </a:lnTo>
                  <a:cubicBezTo>
                    <a:pt x="1953" y="810"/>
                    <a:pt x="1941" y="869"/>
                    <a:pt x="1929" y="91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3" name="Google Shape;4113;p61"/>
            <p:cNvSpPr/>
            <p:nvPr/>
          </p:nvSpPr>
          <p:spPr>
            <a:xfrm>
              <a:off x="3112275" y="1800950"/>
              <a:ext cx="56000" cy="22050"/>
            </a:xfrm>
            <a:custGeom>
              <a:rect b="b" l="l" r="r" t="t"/>
              <a:pathLst>
                <a:path extrusionOk="0" h="882" w="2240">
                  <a:moveTo>
                    <a:pt x="48" y="0"/>
                  </a:moveTo>
                  <a:cubicBezTo>
                    <a:pt x="775" y="262"/>
                    <a:pt x="1501" y="524"/>
                    <a:pt x="2239" y="774"/>
                  </a:cubicBezTo>
                  <a:cubicBezTo>
                    <a:pt x="2227" y="810"/>
                    <a:pt x="2203" y="858"/>
                    <a:pt x="2192" y="881"/>
                  </a:cubicBezTo>
                  <a:lnTo>
                    <a:pt x="1" y="119"/>
                  </a:lnTo>
                  <a:cubicBezTo>
                    <a:pt x="25" y="96"/>
                    <a:pt x="36" y="48"/>
                    <a:pt x="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4" name="Google Shape;4114;p61"/>
            <p:cNvSpPr/>
            <p:nvPr/>
          </p:nvSpPr>
          <p:spPr>
            <a:xfrm>
              <a:off x="2801225" y="2113175"/>
              <a:ext cx="65225" cy="19675"/>
            </a:xfrm>
            <a:custGeom>
              <a:rect b="b" l="l" r="r" t="t"/>
              <a:pathLst>
                <a:path extrusionOk="0" h="787" w="2609">
                  <a:moveTo>
                    <a:pt x="25" y="1"/>
                  </a:moveTo>
                  <a:cubicBezTo>
                    <a:pt x="882" y="239"/>
                    <a:pt x="1751" y="465"/>
                    <a:pt x="2608" y="703"/>
                  </a:cubicBezTo>
                  <a:cubicBezTo>
                    <a:pt x="2608" y="727"/>
                    <a:pt x="2596" y="763"/>
                    <a:pt x="2596" y="787"/>
                  </a:cubicBezTo>
                  <a:lnTo>
                    <a:pt x="1" y="120"/>
                  </a:lnTo>
                  <a:cubicBezTo>
                    <a:pt x="1" y="72"/>
                    <a:pt x="1" y="49"/>
                    <a:pt x="2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5" name="Google Shape;4115;p61"/>
            <p:cNvSpPr/>
            <p:nvPr/>
          </p:nvSpPr>
          <p:spPr>
            <a:xfrm>
              <a:off x="3552525" y="2022700"/>
              <a:ext cx="44375" cy="12825"/>
            </a:xfrm>
            <a:custGeom>
              <a:rect b="b" l="l" r="r" t="t"/>
              <a:pathLst>
                <a:path extrusionOk="0" h="513" w="1775">
                  <a:moveTo>
                    <a:pt x="1762" y="512"/>
                  </a:moveTo>
                  <a:cubicBezTo>
                    <a:pt x="1179" y="393"/>
                    <a:pt x="595" y="286"/>
                    <a:pt x="0" y="167"/>
                  </a:cubicBezTo>
                  <a:cubicBezTo>
                    <a:pt x="12" y="108"/>
                    <a:pt x="12" y="60"/>
                    <a:pt x="36" y="0"/>
                  </a:cubicBezTo>
                  <a:lnTo>
                    <a:pt x="1774" y="358"/>
                  </a:lnTo>
                  <a:cubicBezTo>
                    <a:pt x="1774" y="405"/>
                    <a:pt x="1762" y="465"/>
                    <a:pt x="1762" y="51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6" name="Google Shape;4116;p61"/>
            <p:cNvSpPr/>
            <p:nvPr/>
          </p:nvSpPr>
          <p:spPr>
            <a:xfrm>
              <a:off x="2469950" y="2146825"/>
              <a:ext cx="50025" cy="24425"/>
            </a:xfrm>
            <a:custGeom>
              <a:rect b="b" l="l" r="r" t="t"/>
              <a:pathLst>
                <a:path extrusionOk="0" h="977" w="2001">
                  <a:moveTo>
                    <a:pt x="36" y="0"/>
                  </a:moveTo>
                  <a:cubicBezTo>
                    <a:pt x="691" y="274"/>
                    <a:pt x="1345" y="572"/>
                    <a:pt x="2000" y="858"/>
                  </a:cubicBezTo>
                  <a:cubicBezTo>
                    <a:pt x="1988" y="905"/>
                    <a:pt x="1977" y="929"/>
                    <a:pt x="1965" y="977"/>
                  </a:cubicBezTo>
                  <a:cubicBezTo>
                    <a:pt x="1310" y="691"/>
                    <a:pt x="655" y="393"/>
                    <a:pt x="0" y="119"/>
                  </a:cubicBezTo>
                  <a:cubicBezTo>
                    <a:pt x="12" y="72"/>
                    <a:pt x="24" y="24"/>
                    <a:pt x="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7" name="Google Shape;4117;p61"/>
            <p:cNvSpPr/>
            <p:nvPr/>
          </p:nvSpPr>
          <p:spPr>
            <a:xfrm>
              <a:off x="3635550" y="2007525"/>
              <a:ext cx="42900" cy="12525"/>
            </a:xfrm>
            <a:custGeom>
              <a:rect b="b" l="l" r="r" t="t"/>
              <a:pathLst>
                <a:path extrusionOk="0" h="501" w="1716">
                  <a:moveTo>
                    <a:pt x="49" y="0"/>
                  </a:moveTo>
                  <a:cubicBezTo>
                    <a:pt x="596" y="119"/>
                    <a:pt x="1156" y="250"/>
                    <a:pt x="1715" y="369"/>
                  </a:cubicBezTo>
                  <a:cubicBezTo>
                    <a:pt x="1692" y="417"/>
                    <a:pt x="1692" y="465"/>
                    <a:pt x="1680" y="500"/>
                  </a:cubicBezTo>
                  <a:cubicBezTo>
                    <a:pt x="1120" y="381"/>
                    <a:pt x="561" y="262"/>
                    <a:pt x="1" y="167"/>
                  </a:cubicBezTo>
                  <a:cubicBezTo>
                    <a:pt x="13" y="107"/>
                    <a:pt x="25" y="60"/>
                    <a:pt x="4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8" name="Google Shape;4118;p61"/>
            <p:cNvSpPr/>
            <p:nvPr/>
          </p:nvSpPr>
          <p:spPr>
            <a:xfrm>
              <a:off x="2711625" y="2244450"/>
              <a:ext cx="57775" cy="27400"/>
            </a:xfrm>
            <a:custGeom>
              <a:rect b="b" l="l" r="r" t="t"/>
              <a:pathLst>
                <a:path extrusionOk="0" h="1096" w="2311">
                  <a:moveTo>
                    <a:pt x="49" y="1"/>
                  </a:moveTo>
                  <a:cubicBezTo>
                    <a:pt x="811" y="334"/>
                    <a:pt x="1549" y="655"/>
                    <a:pt x="2311" y="989"/>
                  </a:cubicBezTo>
                  <a:cubicBezTo>
                    <a:pt x="2299" y="1013"/>
                    <a:pt x="2275" y="1048"/>
                    <a:pt x="2263" y="1096"/>
                  </a:cubicBezTo>
                  <a:cubicBezTo>
                    <a:pt x="1501" y="763"/>
                    <a:pt x="763" y="441"/>
                    <a:pt x="1" y="108"/>
                  </a:cubicBezTo>
                  <a:cubicBezTo>
                    <a:pt x="13" y="60"/>
                    <a:pt x="37" y="36"/>
                    <a:pt x="4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9" name="Google Shape;4119;p61"/>
            <p:cNvSpPr/>
            <p:nvPr/>
          </p:nvSpPr>
          <p:spPr>
            <a:xfrm>
              <a:off x="2830700" y="2096225"/>
              <a:ext cx="65800" cy="22950"/>
            </a:xfrm>
            <a:custGeom>
              <a:rect b="b" l="l" r="r" t="t"/>
              <a:pathLst>
                <a:path extrusionOk="0" h="918" w="2632">
                  <a:moveTo>
                    <a:pt x="48" y="0"/>
                  </a:moveTo>
                  <a:lnTo>
                    <a:pt x="2632" y="846"/>
                  </a:lnTo>
                  <a:cubicBezTo>
                    <a:pt x="2620" y="869"/>
                    <a:pt x="2620" y="893"/>
                    <a:pt x="2608" y="917"/>
                  </a:cubicBezTo>
                  <a:cubicBezTo>
                    <a:pt x="1739" y="631"/>
                    <a:pt x="858" y="369"/>
                    <a:pt x="0" y="8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0" name="Google Shape;4120;p61"/>
            <p:cNvSpPr/>
            <p:nvPr/>
          </p:nvSpPr>
          <p:spPr>
            <a:xfrm>
              <a:off x="3565600" y="1930425"/>
              <a:ext cx="37250" cy="13125"/>
            </a:xfrm>
            <a:custGeom>
              <a:rect b="b" l="l" r="r" t="t"/>
              <a:pathLst>
                <a:path extrusionOk="0" h="525" w="1490">
                  <a:moveTo>
                    <a:pt x="1454" y="524"/>
                  </a:moveTo>
                  <a:cubicBezTo>
                    <a:pt x="965" y="405"/>
                    <a:pt x="489" y="286"/>
                    <a:pt x="1" y="167"/>
                  </a:cubicBezTo>
                  <a:cubicBezTo>
                    <a:pt x="13" y="108"/>
                    <a:pt x="25" y="48"/>
                    <a:pt x="49" y="1"/>
                  </a:cubicBezTo>
                  <a:cubicBezTo>
                    <a:pt x="525" y="120"/>
                    <a:pt x="1013" y="239"/>
                    <a:pt x="1489" y="358"/>
                  </a:cubicBezTo>
                  <a:cubicBezTo>
                    <a:pt x="1489" y="417"/>
                    <a:pt x="1477" y="465"/>
                    <a:pt x="1454" y="52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1" name="Google Shape;4121;p61"/>
            <p:cNvSpPr/>
            <p:nvPr/>
          </p:nvSpPr>
          <p:spPr>
            <a:xfrm>
              <a:off x="3134300" y="1825650"/>
              <a:ext cx="35750" cy="19675"/>
            </a:xfrm>
            <a:custGeom>
              <a:rect b="b" l="l" r="r" t="t"/>
              <a:pathLst>
                <a:path extrusionOk="0" h="787" w="1430">
                  <a:moveTo>
                    <a:pt x="1382" y="786"/>
                  </a:moveTo>
                  <a:cubicBezTo>
                    <a:pt x="930" y="584"/>
                    <a:pt x="465" y="358"/>
                    <a:pt x="1" y="143"/>
                  </a:cubicBezTo>
                  <a:cubicBezTo>
                    <a:pt x="13" y="96"/>
                    <a:pt x="48" y="36"/>
                    <a:pt x="60" y="1"/>
                  </a:cubicBezTo>
                  <a:cubicBezTo>
                    <a:pt x="525" y="203"/>
                    <a:pt x="965" y="429"/>
                    <a:pt x="1430" y="632"/>
                  </a:cubicBezTo>
                  <a:cubicBezTo>
                    <a:pt x="1418" y="679"/>
                    <a:pt x="1406" y="739"/>
                    <a:pt x="1382" y="78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2" name="Google Shape;4122;p61"/>
            <p:cNvSpPr/>
            <p:nvPr/>
          </p:nvSpPr>
          <p:spPr>
            <a:xfrm>
              <a:off x="3130725" y="2163200"/>
              <a:ext cx="39325" cy="24125"/>
            </a:xfrm>
            <a:custGeom>
              <a:rect b="b" l="l" r="r" t="t"/>
              <a:pathLst>
                <a:path extrusionOk="0" h="965" w="1573">
                  <a:moveTo>
                    <a:pt x="1525" y="965"/>
                  </a:moveTo>
                  <a:cubicBezTo>
                    <a:pt x="1025" y="679"/>
                    <a:pt x="513" y="393"/>
                    <a:pt x="1" y="119"/>
                  </a:cubicBezTo>
                  <a:cubicBezTo>
                    <a:pt x="13" y="72"/>
                    <a:pt x="37" y="36"/>
                    <a:pt x="60" y="0"/>
                  </a:cubicBezTo>
                  <a:lnTo>
                    <a:pt x="1573" y="846"/>
                  </a:lnTo>
                  <a:cubicBezTo>
                    <a:pt x="1573" y="893"/>
                    <a:pt x="1561" y="917"/>
                    <a:pt x="1525" y="96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3" name="Google Shape;4123;p61"/>
            <p:cNvSpPr/>
            <p:nvPr/>
          </p:nvSpPr>
          <p:spPr>
            <a:xfrm>
              <a:off x="2748550" y="2117650"/>
              <a:ext cx="51225" cy="23250"/>
            </a:xfrm>
            <a:custGeom>
              <a:rect b="b" l="l" r="r" t="t"/>
              <a:pathLst>
                <a:path extrusionOk="0" h="930" w="2049">
                  <a:moveTo>
                    <a:pt x="48" y="1"/>
                  </a:moveTo>
                  <a:cubicBezTo>
                    <a:pt x="715" y="286"/>
                    <a:pt x="1381" y="548"/>
                    <a:pt x="2048" y="834"/>
                  </a:cubicBezTo>
                  <a:lnTo>
                    <a:pt x="2012" y="929"/>
                  </a:lnTo>
                  <a:cubicBezTo>
                    <a:pt x="1334" y="655"/>
                    <a:pt x="667" y="370"/>
                    <a:pt x="0" y="108"/>
                  </a:cubicBezTo>
                  <a:cubicBezTo>
                    <a:pt x="12" y="60"/>
                    <a:pt x="24" y="36"/>
                    <a:pt x="4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4" name="Google Shape;4124;p61"/>
            <p:cNvSpPr/>
            <p:nvPr/>
          </p:nvSpPr>
          <p:spPr>
            <a:xfrm>
              <a:off x="2617575" y="1928650"/>
              <a:ext cx="52125" cy="32450"/>
            </a:xfrm>
            <a:custGeom>
              <a:rect b="b" l="l" r="r" t="t"/>
              <a:pathLst>
                <a:path extrusionOk="0" h="1298" w="2085">
                  <a:moveTo>
                    <a:pt x="2037" y="1298"/>
                  </a:moveTo>
                  <a:cubicBezTo>
                    <a:pt x="1358" y="893"/>
                    <a:pt x="679" y="488"/>
                    <a:pt x="1" y="83"/>
                  </a:cubicBezTo>
                  <a:cubicBezTo>
                    <a:pt x="12" y="60"/>
                    <a:pt x="24" y="36"/>
                    <a:pt x="60" y="0"/>
                  </a:cubicBezTo>
                  <a:cubicBezTo>
                    <a:pt x="727" y="405"/>
                    <a:pt x="1417" y="798"/>
                    <a:pt x="2084" y="1215"/>
                  </a:cubicBezTo>
                  <a:cubicBezTo>
                    <a:pt x="2084" y="1250"/>
                    <a:pt x="2072" y="1262"/>
                    <a:pt x="2037" y="129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5" name="Google Shape;4125;p61"/>
            <p:cNvSpPr/>
            <p:nvPr/>
          </p:nvSpPr>
          <p:spPr>
            <a:xfrm>
              <a:off x="2487200" y="2036700"/>
              <a:ext cx="33675" cy="20550"/>
            </a:xfrm>
            <a:custGeom>
              <a:rect b="b" l="l" r="r" t="t"/>
              <a:pathLst>
                <a:path extrusionOk="0" h="822" w="1347">
                  <a:moveTo>
                    <a:pt x="1275" y="822"/>
                  </a:moveTo>
                  <a:cubicBezTo>
                    <a:pt x="858" y="583"/>
                    <a:pt x="417" y="357"/>
                    <a:pt x="1" y="95"/>
                  </a:cubicBezTo>
                  <a:cubicBezTo>
                    <a:pt x="24" y="72"/>
                    <a:pt x="48" y="24"/>
                    <a:pt x="60" y="0"/>
                  </a:cubicBezTo>
                  <a:cubicBezTo>
                    <a:pt x="489" y="238"/>
                    <a:pt x="917" y="476"/>
                    <a:pt x="1346" y="714"/>
                  </a:cubicBezTo>
                  <a:cubicBezTo>
                    <a:pt x="1310" y="750"/>
                    <a:pt x="1287" y="798"/>
                    <a:pt x="1275" y="82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6" name="Google Shape;4126;p61"/>
            <p:cNvSpPr/>
            <p:nvPr/>
          </p:nvSpPr>
          <p:spPr>
            <a:xfrm>
              <a:off x="3222425" y="2119150"/>
              <a:ext cx="43775" cy="25025"/>
            </a:xfrm>
            <a:custGeom>
              <a:rect b="b" l="l" r="r" t="t"/>
              <a:pathLst>
                <a:path extrusionOk="0" h="1001" w="1751">
                  <a:moveTo>
                    <a:pt x="60" y="0"/>
                  </a:moveTo>
                  <a:cubicBezTo>
                    <a:pt x="631" y="310"/>
                    <a:pt x="1179" y="607"/>
                    <a:pt x="1750" y="929"/>
                  </a:cubicBezTo>
                  <a:cubicBezTo>
                    <a:pt x="1726" y="953"/>
                    <a:pt x="1715" y="965"/>
                    <a:pt x="1703" y="1000"/>
                  </a:cubicBezTo>
                  <a:cubicBezTo>
                    <a:pt x="1131" y="691"/>
                    <a:pt x="572" y="393"/>
                    <a:pt x="0" y="72"/>
                  </a:cubicBezTo>
                  <a:cubicBezTo>
                    <a:pt x="24" y="48"/>
                    <a:pt x="48" y="36"/>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7" name="Google Shape;4127;p61"/>
            <p:cNvSpPr/>
            <p:nvPr/>
          </p:nvSpPr>
          <p:spPr>
            <a:xfrm>
              <a:off x="2912850" y="2121525"/>
              <a:ext cx="41400" cy="14900"/>
            </a:xfrm>
            <a:custGeom>
              <a:rect b="b" l="l" r="r" t="t"/>
              <a:pathLst>
                <a:path extrusionOk="0" h="596" w="1656">
                  <a:moveTo>
                    <a:pt x="36" y="0"/>
                  </a:moveTo>
                  <a:cubicBezTo>
                    <a:pt x="572" y="155"/>
                    <a:pt x="1120" y="334"/>
                    <a:pt x="1656" y="500"/>
                  </a:cubicBezTo>
                  <a:cubicBezTo>
                    <a:pt x="1644" y="536"/>
                    <a:pt x="1644" y="560"/>
                    <a:pt x="1632" y="596"/>
                  </a:cubicBezTo>
                  <a:cubicBezTo>
                    <a:pt x="1096" y="429"/>
                    <a:pt x="548" y="250"/>
                    <a:pt x="1" y="84"/>
                  </a:cubicBezTo>
                  <a:cubicBezTo>
                    <a:pt x="24" y="60"/>
                    <a:pt x="24" y="24"/>
                    <a:pt x="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8" name="Google Shape;4128;p61"/>
            <p:cNvSpPr/>
            <p:nvPr/>
          </p:nvSpPr>
          <p:spPr>
            <a:xfrm>
              <a:off x="3574850" y="1952150"/>
              <a:ext cx="25600" cy="11050"/>
            </a:xfrm>
            <a:custGeom>
              <a:rect b="b" l="l" r="r" t="t"/>
              <a:pathLst>
                <a:path extrusionOk="0" h="442" w="1024">
                  <a:moveTo>
                    <a:pt x="988" y="441"/>
                  </a:moveTo>
                  <a:lnTo>
                    <a:pt x="0" y="132"/>
                  </a:lnTo>
                  <a:lnTo>
                    <a:pt x="48" y="1"/>
                  </a:lnTo>
                  <a:cubicBezTo>
                    <a:pt x="369" y="108"/>
                    <a:pt x="703" y="203"/>
                    <a:pt x="1024" y="322"/>
                  </a:cubicBezTo>
                  <a:cubicBezTo>
                    <a:pt x="1012" y="358"/>
                    <a:pt x="1000" y="406"/>
                    <a:pt x="988" y="44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9" name="Google Shape;4129;p61"/>
            <p:cNvSpPr/>
            <p:nvPr/>
          </p:nvSpPr>
          <p:spPr>
            <a:xfrm>
              <a:off x="2682775" y="2556400"/>
              <a:ext cx="448575" cy="162250"/>
            </a:xfrm>
            <a:custGeom>
              <a:rect b="b" l="l" r="r" t="t"/>
              <a:pathLst>
                <a:path extrusionOk="0" h="6490" w="17943">
                  <a:moveTo>
                    <a:pt x="0" y="6370"/>
                  </a:moveTo>
                  <a:cubicBezTo>
                    <a:pt x="95" y="6299"/>
                    <a:pt x="202" y="6204"/>
                    <a:pt x="322" y="6156"/>
                  </a:cubicBezTo>
                  <a:cubicBezTo>
                    <a:pt x="1762" y="5608"/>
                    <a:pt x="3215" y="5025"/>
                    <a:pt x="4679" y="4525"/>
                  </a:cubicBezTo>
                  <a:cubicBezTo>
                    <a:pt x="7799" y="3441"/>
                    <a:pt x="10906" y="2370"/>
                    <a:pt x="14014" y="1298"/>
                  </a:cubicBezTo>
                  <a:lnTo>
                    <a:pt x="17538" y="84"/>
                  </a:lnTo>
                  <a:cubicBezTo>
                    <a:pt x="17657" y="48"/>
                    <a:pt x="17776" y="24"/>
                    <a:pt x="17895" y="0"/>
                  </a:cubicBezTo>
                  <a:cubicBezTo>
                    <a:pt x="17919" y="24"/>
                    <a:pt x="17931" y="60"/>
                    <a:pt x="17943" y="108"/>
                  </a:cubicBezTo>
                  <a:cubicBezTo>
                    <a:pt x="17824" y="167"/>
                    <a:pt x="17717" y="238"/>
                    <a:pt x="17586" y="286"/>
                  </a:cubicBezTo>
                  <a:cubicBezTo>
                    <a:pt x="14299" y="1429"/>
                    <a:pt x="11013" y="2560"/>
                    <a:pt x="7739" y="3703"/>
                  </a:cubicBezTo>
                  <a:cubicBezTo>
                    <a:pt x="5536" y="4477"/>
                    <a:pt x="3334" y="5287"/>
                    <a:pt x="1131" y="6073"/>
                  </a:cubicBezTo>
                  <a:cubicBezTo>
                    <a:pt x="857" y="6156"/>
                    <a:pt x="619" y="6311"/>
                    <a:pt x="369" y="6418"/>
                  </a:cubicBezTo>
                  <a:cubicBezTo>
                    <a:pt x="274" y="6454"/>
                    <a:pt x="179" y="6465"/>
                    <a:pt x="71" y="6489"/>
                  </a:cubicBezTo>
                  <a:cubicBezTo>
                    <a:pt x="36" y="6454"/>
                    <a:pt x="12" y="6418"/>
                    <a:pt x="0" y="63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0" name="Google Shape;4130;p61"/>
            <p:cNvSpPr/>
            <p:nvPr/>
          </p:nvSpPr>
          <p:spPr>
            <a:xfrm>
              <a:off x="2693775" y="2568900"/>
              <a:ext cx="441750" cy="157175"/>
            </a:xfrm>
            <a:custGeom>
              <a:rect b="b" l="l" r="r" t="t"/>
              <a:pathLst>
                <a:path extrusionOk="0" h="6287" w="17670">
                  <a:moveTo>
                    <a:pt x="17669" y="119"/>
                  </a:moveTo>
                  <a:cubicBezTo>
                    <a:pt x="17562" y="167"/>
                    <a:pt x="17455" y="227"/>
                    <a:pt x="17336" y="274"/>
                  </a:cubicBezTo>
                  <a:cubicBezTo>
                    <a:pt x="13871" y="1489"/>
                    <a:pt x="10419" y="2727"/>
                    <a:pt x="6942" y="3929"/>
                  </a:cubicBezTo>
                  <a:cubicBezTo>
                    <a:pt x="5049" y="4584"/>
                    <a:pt x="3144" y="5168"/>
                    <a:pt x="1251" y="5799"/>
                  </a:cubicBezTo>
                  <a:cubicBezTo>
                    <a:pt x="834" y="5930"/>
                    <a:pt x="453" y="6120"/>
                    <a:pt x="48" y="6287"/>
                  </a:cubicBezTo>
                  <a:lnTo>
                    <a:pt x="1" y="6192"/>
                  </a:lnTo>
                  <a:cubicBezTo>
                    <a:pt x="96" y="6156"/>
                    <a:pt x="179" y="6096"/>
                    <a:pt x="274" y="6061"/>
                  </a:cubicBezTo>
                  <a:cubicBezTo>
                    <a:pt x="2358" y="5334"/>
                    <a:pt x="4454" y="4608"/>
                    <a:pt x="6537" y="3870"/>
                  </a:cubicBezTo>
                  <a:cubicBezTo>
                    <a:pt x="8787" y="3096"/>
                    <a:pt x="11026" y="2358"/>
                    <a:pt x="13276" y="1572"/>
                  </a:cubicBezTo>
                  <a:cubicBezTo>
                    <a:pt x="14621" y="1108"/>
                    <a:pt x="15943" y="596"/>
                    <a:pt x="17265" y="108"/>
                  </a:cubicBezTo>
                  <a:cubicBezTo>
                    <a:pt x="17384" y="60"/>
                    <a:pt x="17503" y="48"/>
                    <a:pt x="17610" y="0"/>
                  </a:cubicBezTo>
                  <a:cubicBezTo>
                    <a:pt x="17634" y="48"/>
                    <a:pt x="17658" y="96"/>
                    <a:pt x="17669" y="11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1" name="Google Shape;4131;p61"/>
            <p:cNvSpPr/>
            <p:nvPr/>
          </p:nvSpPr>
          <p:spPr>
            <a:xfrm>
              <a:off x="2849750" y="2588250"/>
              <a:ext cx="281600" cy="98250"/>
            </a:xfrm>
            <a:custGeom>
              <a:rect b="b" l="l" r="r" t="t"/>
              <a:pathLst>
                <a:path extrusionOk="0" h="3930" w="11264">
                  <a:moveTo>
                    <a:pt x="11264" y="96"/>
                  </a:moveTo>
                  <a:cubicBezTo>
                    <a:pt x="7513" y="1548"/>
                    <a:pt x="3870" y="3060"/>
                    <a:pt x="0" y="3929"/>
                  </a:cubicBezTo>
                  <a:cubicBezTo>
                    <a:pt x="3799" y="2965"/>
                    <a:pt x="7382" y="1358"/>
                    <a:pt x="11038" y="36"/>
                  </a:cubicBezTo>
                  <a:cubicBezTo>
                    <a:pt x="11097" y="0"/>
                    <a:pt x="11145" y="48"/>
                    <a:pt x="11264" y="9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2" name="Google Shape;4132;p61"/>
            <p:cNvSpPr/>
            <p:nvPr/>
          </p:nvSpPr>
          <p:spPr>
            <a:xfrm>
              <a:off x="2529175" y="2720400"/>
              <a:ext cx="111350" cy="36650"/>
            </a:xfrm>
            <a:custGeom>
              <a:rect b="b" l="l" r="r" t="t"/>
              <a:pathLst>
                <a:path extrusionOk="0" h="1466" w="4454">
                  <a:moveTo>
                    <a:pt x="2644" y="703"/>
                  </a:moveTo>
                  <a:cubicBezTo>
                    <a:pt x="1763" y="727"/>
                    <a:pt x="917" y="965"/>
                    <a:pt x="36" y="1025"/>
                  </a:cubicBezTo>
                  <a:cubicBezTo>
                    <a:pt x="24" y="989"/>
                    <a:pt x="24" y="941"/>
                    <a:pt x="0" y="882"/>
                  </a:cubicBezTo>
                  <a:cubicBezTo>
                    <a:pt x="1477" y="584"/>
                    <a:pt x="2941" y="298"/>
                    <a:pt x="4430" y="1"/>
                  </a:cubicBezTo>
                  <a:cubicBezTo>
                    <a:pt x="4453" y="132"/>
                    <a:pt x="4418" y="298"/>
                    <a:pt x="4168" y="358"/>
                  </a:cubicBezTo>
                  <a:cubicBezTo>
                    <a:pt x="2870" y="727"/>
                    <a:pt x="1572" y="1084"/>
                    <a:pt x="262" y="1441"/>
                  </a:cubicBezTo>
                  <a:cubicBezTo>
                    <a:pt x="215" y="1465"/>
                    <a:pt x="143" y="1418"/>
                    <a:pt x="84" y="1406"/>
                  </a:cubicBezTo>
                  <a:cubicBezTo>
                    <a:pt x="84" y="1370"/>
                    <a:pt x="60" y="1346"/>
                    <a:pt x="60" y="1310"/>
                  </a:cubicBezTo>
                  <a:cubicBezTo>
                    <a:pt x="929" y="1120"/>
                    <a:pt x="1786" y="906"/>
                    <a:pt x="2644" y="7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3" name="Google Shape;4133;p61"/>
            <p:cNvSpPr/>
            <p:nvPr/>
          </p:nvSpPr>
          <p:spPr>
            <a:xfrm>
              <a:off x="2318725" y="2655225"/>
              <a:ext cx="170575" cy="83350"/>
            </a:xfrm>
            <a:custGeom>
              <a:rect b="b" l="l" r="r" t="t"/>
              <a:pathLst>
                <a:path extrusionOk="0" h="3334" w="6823">
                  <a:moveTo>
                    <a:pt x="36" y="0"/>
                  </a:moveTo>
                  <a:cubicBezTo>
                    <a:pt x="2227" y="1179"/>
                    <a:pt x="4418" y="2405"/>
                    <a:pt x="6823" y="3191"/>
                  </a:cubicBezTo>
                  <a:cubicBezTo>
                    <a:pt x="6799" y="3239"/>
                    <a:pt x="6787" y="3274"/>
                    <a:pt x="6787" y="3334"/>
                  </a:cubicBezTo>
                  <a:cubicBezTo>
                    <a:pt x="6680" y="3322"/>
                    <a:pt x="6585" y="3334"/>
                    <a:pt x="6490" y="3310"/>
                  </a:cubicBezTo>
                  <a:cubicBezTo>
                    <a:pt x="5585" y="2953"/>
                    <a:pt x="4656" y="2620"/>
                    <a:pt x="3799" y="2191"/>
                  </a:cubicBezTo>
                  <a:cubicBezTo>
                    <a:pt x="2608" y="1608"/>
                    <a:pt x="1441" y="941"/>
                    <a:pt x="263" y="298"/>
                  </a:cubicBezTo>
                  <a:cubicBezTo>
                    <a:pt x="167" y="238"/>
                    <a:pt x="84" y="167"/>
                    <a:pt x="1" y="107"/>
                  </a:cubicBezTo>
                  <a:cubicBezTo>
                    <a:pt x="1" y="60"/>
                    <a:pt x="13" y="36"/>
                    <a:pt x="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4" name="Google Shape;4134;p61"/>
            <p:cNvSpPr/>
            <p:nvPr/>
          </p:nvSpPr>
          <p:spPr>
            <a:xfrm>
              <a:off x="3071800" y="2593900"/>
              <a:ext cx="106875" cy="44375"/>
            </a:xfrm>
            <a:custGeom>
              <a:rect b="b" l="l" r="r" t="t"/>
              <a:pathLst>
                <a:path extrusionOk="0" h="1775" w="4275">
                  <a:moveTo>
                    <a:pt x="4275" y="167"/>
                  </a:moveTo>
                  <a:cubicBezTo>
                    <a:pt x="2870" y="703"/>
                    <a:pt x="1465" y="1227"/>
                    <a:pt x="1" y="1775"/>
                  </a:cubicBezTo>
                  <a:cubicBezTo>
                    <a:pt x="131" y="1405"/>
                    <a:pt x="3751" y="1"/>
                    <a:pt x="4227" y="60"/>
                  </a:cubicBezTo>
                  <a:cubicBezTo>
                    <a:pt x="4239" y="96"/>
                    <a:pt x="4263" y="120"/>
                    <a:pt x="4275" y="16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5" name="Google Shape;4135;p61"/>
            <p:cNvSpPr/>
            <p:nvPr/>
          </p:nvSpPr>
          <p:spPr>
            <a:xfrm>
              <a:off x="2360700" y="2709975"/>
              <a:ext cx="130400" cy="60750"/>
            </a:xfrm>
            <a:custGeom>
              <a:rect b="b" l="l" r="r" t="t"/>
              <a:pathLst>
                <a:path extrusionOk="0" h="2430" w="5216">
                  <a:moveTo>
                    <a:pt x="5215" y="2430"/>
                  </a:moveTo>
                  <a:cubicBezTo>
                    <a:pt x="3322" y="1954"/>
                    <a:pt x="1572" y="1168"/>
                    <a:pt x="0" y="1"/>
                  </a:cubicBezTo>
                  <a:cubicBezTo>
                    <a:pt x="1667" y="965"/>
                    <a:pt x="3394" y="1799"/>
                    <a:pt x="5215" y="243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6" name="Google Shape;4136;p61"/>
            <p:cNvSpPr/>
            <p:nvPr/>
          </p:nvSpPr>
          <p:spPr>
            <a:xfrm>
              <a:off x="2541375" y="2746900"/>
              <a:ext cx="100325" cy="34850"/>
            </a:xfrm>
            <a:custGeom>
              <a:rect b="b" l="l" r="r" t="t"/>
              <a:pathLst>
                <a:path extrusionOk="0" h="1394" w="4013">
                  <a:moveTo>
                    <a:pt x="1" y="1262"/>
                  </a:moveTo>
                  <a:cubicBezTo>
                    <a:pt x="1394" y="822"/>
                    <a:pt x="2715" y="405"/>
                    <a:pt x="4013" y="0"/>
                  </a:cubicBezTo>
                  <a:cubicBezTo>
                    <a:pt x="3870" y="369"/>
                    <a:pt x="846" y="1393"/>
                    <a:pt x="1" y="126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7" name="Google Shape;4137;p61"/>
            <p:cNvSpPr/>
            <p:nvPr/>
          </p:nvSpPr>
          <p:spPr>
            <a:xfrm>
              <a:off x="2541375" y="2772200"/>
              <a:ext cx="111050" cy="34250"/>
            </a:xfrm>
            <a:custGeom>
              <a:rect b="b" l="l" r="r" t="t"/>
              <a:pathLst>
                <a:path extrusionOk="0" h="1370" w="4442">
                  <a:moveTo>
                    <a:pt x="1" y="1120"/>
                  </a:moveTo>
                  <a:cubicBezTo>
                    <a:pt x="1548" y="977"/>
                    <a:pt x="3013" y="584"/>
                    <a:pt x="4442" y="0"/>
                  </a:cubicBezTo>
                  <a:cubicBezTo>
                    <a:pt x="4108" y="548"/>
                    <a:pt x="846" y="1370"/>
                    <a:pt x="1" y="11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8" name="Google Shape;4138;p61"/>
            <p:cNvSpPr/>
            <p:nvPr/>
          </p:nvSpPr>
          <p:spPr>
            <a:xfrm>
              <a:off x="2544050" y="2760300"/>
              <a:ext cx="111050" cy="33350"/>
            </a:xfrm>
            <a:custGeom>
              <a:rect b="b" l="l" r="r" t="t"/>
              <a:pathLst>
                <a:path extrusionOk="0" h="1334" w="4442">
                  <a:moveTo>
                    <a:pt x="1" y="1238"/>
                  </a:moveTo>
                  <a:cubicBezTo>
                    <a:pt x="1525" y="822"/>
                    <a:pt x="3001" y="405"/>
                    <a:pt x="4442" y="0"/>
                  </a:cubicBezTo>
                  <a:cubicBezTo>
                    <a:pt x="4204" y="357"/>
                    <a:pt x="787" y="1334"/>
                    <a:pt x="1" y="123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9" name="Google Shape;4139;p61"/>
            <p:cNvSpPr/>
            <p:nvPr/>
          </p:nvSpPr>
          <p:spPr>
            <a:xfrm>
              <a:off x="2542275" y="2733200"/>
              <a:ext cx="105100" cy="34550"/>
            </a:xfrm>
            <a:custGeom>
              <a:rect b="b" l="l" r="r" t="t"/>
              <a:pathLst>
                <a:path extrusionOk="0" h="1382" w="4204">
                  <a:moveTo>
                    <a:pt x="0" y="1287"/>
                  </a:moveTo>
                  <a:cubicBezTo>
                    <a:pt x="1370" y="870"/>
                    <a:pt x="2739" y="441"/>
                    <a:pt x="4203" y="1"/>
                  </a:cubicBezTo>
                  <a:cubicBezTo>
                    <a:pt x="3941" y="310"/>
                    <a:pt x="560" y="1382"/>
                    <a:pt x="36" y="1382"/>
                  </a:cubicBezTo>
                  <a:cubicBezTo>
                    <a:pt x="24" y="1346"/>
                    <a:pt x="24" y="1322"/>
                    <a:pt x="0" y="128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0" name="Google Shape;4140;p61"/>
            <p:cNvSpPr/>
            <p:nvPr/>
          </p:nvSpPr>
          <p:spPr>
            <a:xfrm>
              <a:off x="2367550" y="2726350"/>
              <a:ext cx="122350" cy="56575"/>
            </a:xfrm>
            <a:custGeom>
              <a:rect b="b" l="l" r="r" t="t"/>
              <a:pathLst>
                <a:path extrusionOk="0" h="2263" w="4894">
                  <a:moveTo>
                    <a:pt x="0" y="1"/>
                  </a:moveTo>
                  <a:cubicBezTo>
                    <a:pt x="1560" y="906"/>
                    <a:pt x="3120" y="1799"/>
                    <a:pt x="4894" y="2263"/>
                  </a:cubicBezTo>
                  <a:cubicBezTo>
                    <a:pt x="3060" y="1918"/>
                    <a:pt x="1489" y="1060"/>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1" name="Google Shape;4141;p61"/>
            <p:cNvSpPr/>
            <p:nvPr/>
          </p:nvSpPr>
          <p:spPr>
            <a:xfrm>
              <a:off x="2399100" y="2712975"/>
              <a:ext cx="89325" cy="32750"/>
            </a:xfrm>
            <a:custGeom>
              <a:rect b="b" l="l" r="r" t="t"/>
              <a:pathLst>
                <a:path extrusionOk="0" h="1310" w="3573">
                  <a:moveTo>
                    <a:pt x="3572" y="1310"/>
                  </a:moveTo>
                  <a:cubicBezTo>
                    <a:pt x="2310" y="1060"/>
                    <a:pt x="1060" y="750"/>
                    <a:pt x="0" y="0"/>
                  </a:cubicBezTo>
                  <a:cubicBezTo>
                    <a:pt x="1179" y="429"/>
                    <a:pt x="2370" y="869"/>
                    <a:pt x="3572" y="131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2" name="Google Shape;4142;p61"/>
            <p:cNvSpPr/>
            <p:nvPr/>
          </p:nvSpPr>
          <p:spPr>
            <a:xfrm>
              <a:off x="2118700" y="2554600"/>
              <a:ext cx="64025" cy="41700"/>
            </a:xfrm>
            <a:custGeom>
              <a:rect b="b" l="l" r="r" t="t"/>
              <a:pathLst>
                <a:path extrusionOk="0" h="1668" w="2561">
                  <a:moveTo>
                    <a:pt x="2465" y="1668"/>
                  </a:moveTo>
                  <a:cubicBezTo>
                    <a:pt x="1644" y="1156"/>
                    <a:pt x="810" y="632"/>
                    <a:pt x="1" y="132"/>
                  </a:cubicBezTo>
                  <a:cubicBezTo>
                    <a:pt x="25" y="84"/>
                    <a:pt x="36" y="37"/>
                    <a:pt x="72" y="1"/>
                  </a:cubicBezTo>
                  <a:cubicBezTo>
                    <a:pt x="906" y="501"/>
                    <a:pt x="1727" y="1013"/>
                    <a:pt x="2561" y="1513"/>
                  </a:cubicBezTo>
                  <a:cubicBezTo>
                    <a:pt x="2525" y="1561"/>
                    <a:pt x="2501" y="1608"/>
                    <a:pt x="2465" y="166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3" name="Google Shape;4143;p61"/>
            <p:cNvSpPr/>
            <p:nvPr/>
          </p:nvSpPr>
          <p:spPr>
            <a:xfrm>
              <a:off x="2233300" y="2610575"/>
              <a:ext cx="73550" cy="43775"/>
            </a:xfrm>
            <a:custGeom>
              <a:rect b="b" l="l" r="r" t="t"/>
              <a:pathLst>
                <a:path extrusionOk="0" h="1751" w="2942">
                  <a:moveTo>
                    <a:pt x="60" y="0"/>
                  </a:moveTo>
                  <a:cubicBezTo>
                    <a:pt x="1025" y="560"/>
                    <a:pt x="1977" y="1108"/>
                    <a:pt x="2941" y="1655"/>
                  </a:cubicBezTo>
                  <a:lnTo>
                    <a:pt x="2894" y="1751"/>
                  </a:lnTo>
                  <a:cubicBezTo>
                    <a:pt x="1929" y="1191"/>
                    <a:pt x="965" y="643"/>
                    <a:pt x="1" y="107"/>
                  </a:cubicBezTo>
                  <a:cubicBezTo>
                    <a:pt x="1" y="60"/>
                    <a:pt x="24" y="36"/>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4" name="Google Shape;4144;p61"/>
            <p:cNvSpPr/>
            <p:nvPr/>
          </p:nvSpPr>
          <p:spPr>
            <a:xfrm>
              <a:off x="2016600" y="2509075"/>
              <a:ext cx="71475" cy="42000"/>
            </a:xfrm>
            <a:custGeom>
              <a:rect b="b" l="l" r="r" t="t"/>
              <a:pathLst>
                <a:path extrusionOk="0" h="1680" w="2859">
                  <a:moveTo>
                    <a:pt x="60" y="0"/>
                  </a:moveTo>
                  <a:cubicBezTo>
                    <a:pt x="1001" y="524"/>
                    <a:pt x="1918" y="1060"/>
                    <a:pt x="2858" y="1584"/>
                  </a:cubicBezTo>
                  <a:cubicBezTo>
                    <a:pt x="2846" y="1608"/>
                    <a:pt x="2811" y="1655"/>
                    <a:pt x="2799" y="1679"/>
                  </a:cubicBezTo>
                  <a:cubicBezTo>
                    <a:pt x="1858" y="1167"/>
                    <a:pt x="941" y="631"/>
                    <a:pt x="1" y="107"/>
                  </a:cubicBezTo>
                  <a:cubicBezTo>
                    <a:pt x="13" y="72"/>
                    <a:pt x="37" y="48"/>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5" name="Google Shape;4145;p61"/>
            <p:cNvSpPr/>
            <p:nvPr/>
          </p:nvSpPr>
          <p:spPr>
            <a:xfrm>
              <a:off x="2364275" y="2737975"/>
              <a:ext cx="59850" cy="33950"/>
            </a:xfrm>
            <a:custGeom>
              <a:rect b="b" l="l" r="r" t="t"/>
              <a:pathLst>
                <a:path extrusionOk="0" h="1358" w="2394">
                  <a:moveTo>
                    <a:pt x="2346" y="1357"/>
                  </a:moveTo>
                  <a:cubicBezTo>
                    <a:pt x="1560" y="941"/>
                    <a:pt x="786" y="536"/>
                    <a:pt x="0" y="119"/>
                  </a:cubicBezTo>
                  <a:cubicBezTo>
                    <a:pt x="12" y="72"/>
                    <a:pt x="36" y="48"/>
                    <a:pt x="60" y="0"/>
                  </a:cubicBezTo>
                  <a:cubicBezTo>
                    <a:pt x="834" y="417"/>
                    <a:pt x="1608" y="810"/>
                    <a:pt x="2394" y="1226"/>
                  </a:cubicBezTo>
                  <a:cubicBezTo>
                    <a:pt x="2382" y="1274"/>
                    <a:pt x="2358" y="1310"/>
                    <a:pt x="2346" y="135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6" name="Google Shape;4146;p61"/>
            <p:cNvSpPr/>
            <p:nvPr/>
          </p:nvSpPr>
          <p:spPr>
            <a:xfrm>
              <a:off x="2392550" y="2717425"/>
              <a:ext cx="51525" cy="28600"/>
            </a:xfrm>
            <a:custGeom>
              <a:rect b="b" l="l" r="r" t="t"/>
              <a:pathLst>
                <a:path extrusionOk="0" h="1144" w="2061">
                  <a:moveTo>
                    <a:pt x="1989" y="1144"/>
                  </a:moveTo>
                  <a:cubicBezTo>
                    <a:pt x="1322" y="810"/>
                    <a:pt x="655" y="453"/>
                    <a:pt x="0" y="108"/>
                  </a:cubicBezTo>
                  <a:cubicBezTo>
                    <a:pt x="12" y="72"/>
                    <a:pt x="36" y="36"/>
                    <a:pt x="60" y="1"/>
                  </a:cubicBezTo>
                  <a:cubicBezTo>
                    <a:pt x="727" y="346"/>
                    <a:pt x="1393" y="691"/>
                    <a:pt x="2060" y="1013"/>
                  </a:cubicBezTo>
                  <a:cubicBezTo>
                    <a:pt x="2036" y="1060"/>
                    <a:pt x="2025" y="1108"/>
                    <a:pt x="1989" y="114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7" name="Google Shape;4147;p61"/>
            <p:cNvSpPr/>
            <p:nvPr/>
          </p:nvSpPr>
          <p:spPr>
            <a:xfrm>
              <a:off x="2432425" y="2771900"/>
              <a:ext cx="56000" cy="26225"/>
            </a:xfrm>
            <a:custGeom>
              <a:rect b="b" l="l" r="r" t="t"/>
              <a:pathLst>
                <a:path extrusionOk="0" h="1049" w="2240">
                  <a:moveTo>
                    <a:pt x="2192" y="1048"/>
                  </a:moveTo>
                  <a:cubicBezTo>
                    <a:pt x="1465" y="727"/>
                    <a:pt x="739" y="393"/>
                    <a:pt x="1" y="84"/>
                  </a:cubicBezTo>
                  <a:lnTo>
                    <a:pt x="49" y="0"/>
                  </a:lnTo>
                  <a:lnTo>
                    <a:pt x="2239" y="977"/>
                  </a:lnTo>
                  <a:cubicBezTo>
                    <a:pt x="2227" y="989"/>
                    <a:pt x="2215" y="1024"/>
                    <a:pt x="2192" y="104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8" name="Google Shape;4148;p61"/>
            <p:cNvSpPr/>
            <p:nvPr/>
          </p:nvSpPr>
          <p:spPr>
            <a:xfrm>
              <a:off x="3152175" y="2579025"/>
              <a:ext cx="28600" cy="11925"/>
            </a:xfrm>
            <a:custGeom>
              <a:rect b="b" l="l" r="r" t="t"/>
              <a:pathLst>
                <a:path extrusionOk="0" h="477" w="1144">
                  <a:moveTo>
                    <a:pt x="0" y="346"/>
                  </a:moveTo>
                  <a:cubicBezTo>
                    <a:pt x="369" y="226"/>
                    <a:pt x="726" y="119"/>
                    <a:pt x="1107" y="0"/>
                  </a:cubicBezTo>
                  <a:lnTo>
                    <a:pt x="1143" y="131"/>
                  </a:lnTo>
                  <a:cubicBezTo>
                    <a:pt x="774" y="250"/>
                    <a:pt x="417" y="357"/>
                    <a:pt x="48" y="47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9" name="Google Shape;4149;p61"/>
            <p:cNvSpPr/>
            <p:nvPr/>
          </p:nvSpPr>
          <p:spPr>
            <a:xfrm>
              <a:off x="2458325" y="2745100"/>
              <a:ext cx="22650" cy="10750"/>
            </a:xfrm>
            <a:custGeom>
              <a:rect b="b" l="l" r="r" t="t"/>
              <a:pathLst>
                <a:path extrusionOk="0" h="430" w="906">
                  <a:moveTo>
                    <a:pt x="25" y="1"/>
                  </a:moveTo>
                  <a:cubicBezTo>
                    <a:pt x="322" y="96"/>
                    <a:pt x="608" y="203"/>
                    <a:pt x="906" y="299"/>
                  </a:cubicBezTo>
                  <a:lnTo>
                    <a:pt x="858" y="430"/>
                  </a:lnTo>
                  <a:cubicBezTo>
                    <a:pt x="584" y="322"/>
                    <a:pt x="286" y="239"/>
                    <a:pt x="1" y="132"/>
                  </a:cubicBezTo>
                  <a:cubicBezTo>
                    <a:pt x="1" y="84"/>
                    <a:pt x="13" y="37"/>
                    <a:pt x="2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0" name="Google Shape;4150;p61"/>
            <p:cNvSpPr/>
            <p:nvPr/>
          </p:nvSpPr>
          <p:spPr>
            <a:xfrm>
              <a:off x="2843800" y="2505500"/>
              <a:ext cx="825725" cy="269400"/>
            </a:xfrm>
            <a:custGeom>
              <a:rect b="b" l="l" r="r" t="t"/>
              <a:pathLst>
                <a:path extrusionOk="0" h="10776" w="33029">
                  <a:moveTo>
                    <a:pt x="0" y="10692"/>
                  </a:moveTo>
                  <a:cubicBezTo>
                    <a:pt x="238" y="10621"/>
                    <a:pt x="477" y="10561"/>
                    <a:pt x="715" y="10490"/>
                  </a:cubicBezTo>
                  <a:cubicBezTo>
                    <a:pt x="2905" y="9763"/>
                    <a:pt x="5084" y="9013"/>
                    <a:pt x="7287" y="8311"/>
                  </a:cubicBezTo>
                  <a:cubicBezTo>
                    <a:pt x="9632" y="7573"/>
                    <a:pt x="11990" y="6882"/>
                    <a:pt x="14347" y="6156"/>
                  </a:cubicBezTo>
                  <a:cubicBezTo>
                    <a:pt x="17574" y="5156"/>
                    <a:pt x="20801" y="4179"/>
                    <a:pt x="24003" y="3120"/>
                  </a:cubicBezTo>
                  <a:cubicBezTo>
                    <a:pt x="26861" y="2179"/>
                    <a:pt x="29671" y="1143"/>
                    <a:pt x="32516" y="143"/>
                  </a:cubicBezTo>
                  <a:cubicBezTo>
                    <a:pt x="32671" y="84"/>
                    <a:pt x="32826" y="36"/>
                    <a:pt x="32981" y="0"/>
                  </a:cubicBezTo>
                  <a:cubicBezTo>
                    <a:pt x="32993" y="24"/>
                    <a:pt x="33004" y="72"/>
                    <a:pt x="33028" y="96"/>
                  </a:cubicBezTo>
                  <a:cubicBezTo>
                    <a:pt x="32921" y="155"/>
                    <a:pt x="32802" y="239"/>
                    <a:pt x="32695" y="262"/>
                  </a:cubicBezTo>
                  <a:cubicBezTo>
                    <a:pt x="30421" y="1048"/>
                    <a:pt x="28135" y="1870"/>
                    <a:pt x="25849" y="2632"/>
                  </a:cubicBezTo>
                  <a:cubicBezTo>
                    <a:pt x="23646" y="3358"/>
                    <a:pt x="21432" y="4049"/>
                    <a:pt x="19205" y="4727"/>
                  </a:cubicBezTo>
                  <a:cubicBezTo>
                    <a:pt x="15478" y="5894"/>
                    <a:pt x="11728" y="7037"/>
                    <a:pt x="7989" y="8228"/>
                  </a:cubicBezTo>
                  <a:cubicBezTo>
                    <a:pt x="5596" y="8990"/>
                    <a:pt x="3227" y="9775"/>
                    <a:pt x="846" y="10549"/>
                  </a:cubicBezTo>
                  <a:cubicBezTo>
                    <a:pt x="584" y="10633"/>
                    <a:pt x="298" y="10692"/>
                    <a:pt x="24" y="10776"/>
                  </a:cubicBezTo>
                  <a:cubicBezTo>
                    <a:pt x="12" y="10776"/>
                    <a:pt x="12" y="10740"/>
                    <a:pt x="0" y="1069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1" name="Google Shape;4151;p61"/>
            <p:cNvSpPr/>
            <p:nvPr/>
          </p:nvSpPr>
          <p:spPr>
            <a:xfrm>
              <a:off x="2895875" y="2634975"/>
              <a:ext cx="426875" cy="131300"/>
            </a:xfrm>
            <a:custGeom>
              <a:rect b="b" l="l" r="r" t="t"/>
              <a:pathLst>
                <a:path extrusionOk="0" h="5252" w="17075">
                  <a:moveTo>
                    <a:pt x="17074" y="1"/>
                  </a:moveTo>
                  <a:cubicBezTo>
                    <a:pt x="11383" y="1751"/>
                    <a:pt x="5680" y="3513"/>
                    <a:pt x="1" y="5251"/>
                  </a:cubicBezTo>
                  <a:cubicBezTo>
                    <a:pt x="5656" y="3358"/>
                    <a:pt x="11336" y="1608"/>
                    <a:pt x="1707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2" name="Google Shape;4152;p61"/>
            <p:cNvSpPr/>
            <p:nvPr/>
          </p:nvSpPr>
          <p:spPr>
            <a:xfrm>
              <a:off x="3300100" y="2569800"/>
              <a:ext cx="295600" cy="112225"/>
            </a:xfrm>
            <a:custGeom>
              <a:rect b="b" l="l" r="r" t="t"/>
              <a:pathLst>
                <a:path extrusionOk="0" h="4489" w="11824">
                  <a:moveTo>
                    <a:pt x="11824" y="143"/>
                  </a:moveTo>
                  <a:cubicBezTo>
                    <a:pt x="7894" y="1596"/>
                    <a:pt x="3965" y="3048"/>
                    <a:pt x="36" y="4489"/>
                  </a:cubicBezTo>
                  <a:cubicBezTo>
                    <a:pt x="24" y="4465"/>
                    <a:pt x="1" y="4417"/>
                    <a:pt x="1" y="4394"/>
                  </a:cubicBezTo>
                  <a:cubicBezTo>
                    <a:pt x="3930" y="2929"/>
                    <a:pt x="7847" y="1453"/>
                    <a:pt x="11776" y="0"/>
                  </a:cubicBezTo>
                  <a:cubicBezTo>
                    <a:pt x="11776" y="60"/>
                    <a:pt x="11812" y="107"/>
                    <a:pt x="11824" y="14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3" name="Google Shape;4153;p61"/>
            <p:cNvSpPr/>
            <p:nvPr/>
          </p:nvSpPr>
          <p:spPr>
            <a:xfrm>
              <a:off x="3454575" y="2525750"/>
              <a:ext cx="213750" cy="76800"/>
            </a:xfrm>
            <a:custGeom>
              <a:rect b="b" l="l" r="r" t="t"/>
              <a:pathLst>
                <a:path extrusionOk="0" h="3072" w="8550">
                  <a:moveTo>
                    <a:pt x="1" y="2905"/>
                  </a:moveTo>
                  <a:cubicBezTo>
                    <a:pt x="2858" y="2048"/>
                    <a:pt x="5645" y="953"/>
                    <a:pt x="8490" y="0"/>
                  </a:cubicBezTo>
                  <a:cubicBezTo>
                    <a:pt x="8502" y="60"/>
                    <a:pt x="8514" y="107"/>
                    <a:pt x="8550" y="167"/>
                  </a:cubicBezTo>
                  <a:lnTo>
                    <a:pt x="60" y="3072"/>
                  </a:lnTo>
                  <a:cubicBezTo>
                    <a:pt x="37" y="3024"/>
                    <a:pt x="25" y="2965"/>
                    <a:pt x="1" y="290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4" name="Google Shape;4154;p61"/>
            <p:cNvSpPr/>
            <p:nvPr/>
          </p:nvSpPr>
          <p:spPr>
            <a:xfrm>
              <a:off x="3018525" y="2668025"/>
              <a:ext cx="211050" cy="73250"/>
            </a:xfrm>
            <a:custGeom>
              <a:rect b="b" l="l" r="r" t="t"/>
              <a:pathLst>
                <a:path extrusionOk="0" h="2930" w="8442">
                  <a:moveTo>
                    <a:pt x="0" y="2846"/>
                  </a:moveTo>
                  <a:cubicBezTo>
                    <a:pt x="2798" y="1893"/>
                    <a:pt x="5596" y="953"/>
                    <a:pt x="8394" y="0"/>
                  </a:cubicBezTo>
                  <a:cubicBezTo>
                    <a:pt x="8418" y="48"/>
                    <a:pt x="8430" y="72"/>
                    <a:pt x="8442" y="119"/>
                  </a:cubicBezTo>
                  <a:lnTo>
                    <a:pt x="48" y="292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5" name="Google Shape;4155;p61"/>
            <p:cNvSpPr/>
            <p:nvPr/>
          </p:nvSpPr>
          <p:spPr>
            <a:xfrm>
              <a:off x="3335225" y="2602525"/>
              <a:ext cx="88125" cy="31875"/>
            </a:xfrm>
            <a:custGeom>
              <a:rect b="b" l="l" r="r" t="t"/>
              <a:pathLst>
                <a:path extrusionOk="0" h="1275" w="3525">
                  <a:moveTo>
                    <a:pt x="1" y="1132"/>
                  </a:moveTo>
                  <a:cubicBezTo>
                    <a:pt x="1167" y="763"/>
                    <a:pt x="2322" y="370"/>
                    <a:pt x="3489" y="1"/>
                  </a:cubicBezTo>
                  <a:cubicBezTo>
                    <a:pt x="3501" y="48"/>
                    <a:pt x="3513" y="84"/>
                    <a:pt x="3525" y="144"/>
                  </a:cubicBezTo>
                  <a:cubicBezTo>
                    <a:pt x="2370" y="525"/>
                    <a:pt x="1203" y="906"/>
                    <a:pt x="60" y="1275"/>
                  </a:cubicBezTo>
                  <a:cubicBezTo>
                    <a:pt x="36" y="1215"/>
                    <a:pt x="12" y="1180"/>
                    <a:pt x="1" y="113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6" name="Google Shape;4156;p61"/>
            <p:cNvSpPr/>
            <p:nvPr/>
          </p:nvSpPr>
          <p:spPr>
            <a:xfrm>
              <a:off x="3644800" y="2535550"/>
              <a:ext cx="87525" cy="37250"/>
            </a:xfrm>
            <a:custGeom>
              <a:rect b="b" l="l" r="r" t="t"/>
              <a:pathLst>
                <a:path extrusionOk="0" h="1490" w="3501">
                  <a:moveTo>
                    <a:pt x="3500" y="108"/>
                  </a:moveTo>
                  <a:cubicBezTo>
                    <a:pt x="2357" y="561"/>
                    <a:pt x="1191" y="1025"/>
                    <a:pt x="48" y="1489"/>
                  </a:cubicBezTo>
                  <a:cubicBezTo>
                    <a:pt x="36" y="1453"/>
                    <a:pt x="12" y="1418"/>
                    <a:pt x="0" y="1382"/>
                  </a:cubicBezTo>
                  <a:cubicBezTo>
                    <a:pt x="1143" y="918"/>
                    <a:pt x="2310" y="465"/>
                    <a:pt x="3453" y="1"/>
                  </a:cubicBezTo>
                  <a:cubicBezTo>
                    <a:pt x="3465" y="49"/>
                    <a:pt x="3489" y="72"/>
                    <a:pt x="3500" y="10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7" name="Google Shape;4157;p61"/>
            <p:cNvSpPr/>
            <p:nvPr/>
          </p:nvSpPr>
          <p:spPr>
            <a:xfrm>
              <a:off x="3643300" y="2528125"/>
              <a:ext cx="81275" cy="28900"/>
            </a:xfrm>
            <a:custGeom>
              <a:rect b="b" l="l" r="r" t="t"/>
              <a:pathLst>
                <a:path extrusionOk="0" h="1156" w="3251">
                  <a:moveTo>
                    <a:pt x="3251" y="119"/>
                  </a:moveTo>
                  <a:cubicBezTo>
                    <a:pt x="2179" y="465"/>
                    <a:pt x="1108" y="822"/>
                    <a:pt x="36" y="1155"/>
                  </a:cubicBezTo>
                  <a:cubicBezTo>
                    <a:pt x="12" y="1131"/>
                    <a:pt x="1" y="1084"/>
                    <a:pt x="1" y="1060"/>
                  </a:cubicBezTo>
                  <a:cubicBezTo>
                    <a:pt x="1072" y="703"/>
                    <a:pt x="2144" y="357"/>
                    <a:pt x="3215" y="0"/>
                  </a:cubicBezTo>
                  <a:cubicBezTo>
                    <a:pt x="3215" y="48"/>
                    <a:pt x="3227" y="84"/>
                    <a:pt x="3251" y="11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8" name="Google Shape;4158;p61"/>
            <p:cNvSpPr/>
            <p:nvPr/>
          </p:nvSpPr>
          <p:spPr>
            <a:xfrm>
              <a:off x="3374825" y="2606700"/>
              <a:ext cx="75925" cy="27100"/>
            </a:xfrm>
            <a:custGeom>
              <a:rect b="b" l="l" r="r" t="t"/>
              <a:pathLst>
                <a:path extrusionOk="0" h="1084" w="3037">
                  <a:moveTo>
                    <a:pt x="3036" y="120"/>
                  </a:moveTo>
                  <a:cubicBezTo>
                    <a:pt x="2036" y="441"/>
                    <a:pt x="1036" y="751"/>
                    <a:pt x="36" y="1084"/>
                  </a:cubicBezTo>
                  <a:cubicBezTo>
                    <a:pt x="24" y="1036"/>
                    <a:pt x="12" y="989"/>
                    <a:pt x="0" y="965"/>
                  </a:cubicBezTo>
                  <a:cubicBezTo>
                    <a:pt x="988" y="632"/>
                    <a:pt x="1988" y="322"/>
                    <a:pt x="2989" y="1"/>
                  </a:cubicBezTo>
                  <a:cubicBezTo>
                    <a:pt x="3012" y="36"/>
                    <a:pt x="3036" y="84"/>
                    <a:pt x="3036" y="1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9" name="Google Shape;4159;p61"/>
            <p:cNvSpPr/>
            <p:nvPr/>
          </p:nvSpPr>
          <p:spPr>
            <a:xfrm>
              <a:off x="3754325" y="2587950"/>
              <a:ext cx="61350" cy="22050"/>
            </a:xfrm>
            <a:custGeom>
              <a:rect b="b" l="l" r="r" t="t"/>
              <a:pathLst>
                <a:path extrusionOk="0" h="882" w="2454">
                  <a:moveTo>
                    <a:pt x="1" y="762"/>
                  </a:moveTo>
                  <a:lnTo>
                    <a:pt x="2406" y="0"/>
                  </a:lnTo>
                  <a:lnTo>
                    <a:pt x="2453" y="131"/>
                  </a:lnTo>
                  <a:cubicBezTo>
                    <a:pt x="1644" y="393"/>
                    <a:pt x="846" y="643"/>
                    <a:pt x="36" y="881"/>
                  </a:cubicBezTo>
                  <a:cubicBezTo>
                    <a:pt x="12" y="846"/>
                    <a:pt x="1" y="810"/>
                    <a:pt x="1" y="76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0" name="Google Shape;4160;p61"/>
            <p:cNvSpPr/>
            <p:nvPr/>
          </p:nvSpPr>
          <p:spPr>
            <a:xfrm>
              <a:off x="3289100" y="2643300"/>
              <a:ext cx="76225" cy="26825"/>
            </a:xfrm>
            <a:custGeom>
              <a:rect b="b" l="l" r="r" t="t"/>
              <a:pathLst>
                <a:path extrusionOk="0" h="1073" w="3049">
                  <a:moveTo>
                    <a:pt x="3048" y="37"/>
                  </a:moveTo>
                  <a:cubicBezTo>
                    <a:pt x="2012" y="394"/>
                    <a:pt x="988" y="751"/>
                    <a:pt x="0" y="1073"/>
                  </a:cubicBezTo>
                  <a:cubicBezTo>
                    <a:pt x="214" y="834"/>
                    <a:pt x="2572" y="1"/>
                    <a:pt x="3048" y="3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1" name="Google Shape;4161;p61"/>
            <p:cNvSpPr/>
            <p:nvPr/>
          </p:nvSpPr>
          <p:spPr>
            <a:xfrm>
              <a:off x="3516500" y="2589425"/>
              <a:ext cx="75925" cy="29200"/>
            </a:xfrm>
            <a:custGeom>
              <a:rect b="b" l="l" r="r" t="t"/>
              <a:pathLst>
                <a:path extrusionOk="0" h="1168" w="3037">
                  <a:moveTo>
                    <a:pt x="0" y="1073"/>
                  </a:moveTo>
                  <a:cubicBezTo>
                    <a:pt x="1001" y="715"/>
                    <a:pt x="2013" y="358"/>
                    <a:pt x="3001" y="1"/>
                  </a:cubicBezTo>
                  <a:cubicBezTo>
                    <a:pt x="3025" y="37"/>
                    <a:pt x="3025" y="60"/>
                    <a:pt x="3037" y="96"/>
                  </a:cubicBezTo>
                  <a:cubicBezTo>
                    <a:pt x="2025" y="453"/>
                    <a:pt x="1024" y="811"/>
                    <a:pt x="12" y="1168"/>
                  </a:cubicBezTo>
                  <a:cubicBezTo>
                    <a:pt x="12" y="1132"/>
                    <a:pt x="0" y="1108"/>
                    <a:pt x="0" y="107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2" name="Google Shape;4162;p61"/>
            <p:cNvSpPr/>
            <p:nvPr/>
          </p:nvSpPr>
          <p:spPr>
            <a:xfrm>
              <a:off x="3739450" y="2584675"/>
              <a:ext cx="49125" cy="24725"/>
            </a:xfrm>
            <a:custGeom>
              <a:rect b="b" l="l" r="r" t="t"/>
              <a:pathLst>
                <a:path extrusionOk="0" h="989" w="1965">
                  <a:moveTo>
                    <a:pt x="1965" y="120"/>
                  </a:moveTo>
                  <a:cubicBezTo>
                    <a:pt x="1322" y="417"/>
                    <a:pt x="679" y="691"/>
                    <a:pt x="36" y="989"/>
                  </a:cubicBezTo>
                  <a:cubicBezTo>
                    <a:pt x="24" y="965"/>
                    <a:pt x="12" y="941"/>
                    <a:pt x="0" y="893"/>
                  </a:cubicBezTo>
                  <a:cubicBezTo>
                    <a:pt x="631" y="596"/>
                    <a:pt x="1274" y="298"/>
                    <a:pt x="1905" y="0"/>
                  </a:cubicBezTo>
                  <a:cubicBezTo>
                    <a:pt x="1929" y="48"/>
                    <a:pt x="1941" y="72"/>
                    <a:pt x="1965" y="1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3" name="Google Shape;4163;p61"/>
            <p:cNvSpPr/>
            <p:nvPr/>
          </p:nvSpPr>
          <p:spPr>
            <a:xfrm>
              <a:off x="3275400" y="2644800"/>
              <a:ext cx="53900" cy="17875"/>
            </a:xfrm>
            <a:custGeom>
              <a:rect b="b" l="l" r="r" t="t"/>
              <a:pathLst>
                <a:path extrusionOk="0" h="715" w="2156">
                  <a:moveTo>
                    <a:pt x="0" y="620"/>
                  </a:moveTo>
                  <a:cubicBezTo>
                    <a:pt x="715" y="405"/>
                    <a:pt x="1417" y="215"/>
                    <a:pt x="2120" y="1"/>
                  </a:cubicBezTo>
                  <a:cubicBezTo>
                    <a:pt x="2144" y="36"/>
                    <a:pt x="2144" y="60"/>
                    <a:pt x="2155" y="108"/>
                  </a:cubicBezTo>
                  <a:cubicBezTo>
                    <a:pt x="1441" y="310"/>
                    <a:pt x="739" y="512"/>
                    <a:pt x="24" y="715"/>
                  </a:cubicBezTo>
                  <a:cubicBezTo>
                    <a:pt x="12" y="679"/>
                    <a:pt x="0" y="643"/>
                    <a:pt x="0" y="6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4" name="Google Shape;4164;p61"/>
            <p:cNvSpPr/>
            <p:nvPr/>
          </p:nvSpPr>
          <p:spPr>
            <a:xfrm>
              <a:off x="3670100" y="2484950"/>
              <a:ext cx="32450" cy="14025"/>
            </a:xfrm>
            <a:custGeom>
              <a:rect b="b" l="l" r="r" t="t"/>
              <a:pathLst>
                <a:path extrusionOk="0" h="561" w="1298">
                  <a:moveTo>
                    <a:pt x="0" y="429"/>
                  </a:moveTo>
                  <a:cubicBezTo>
                    <a:pt x="417" y="287"/>
                    <a:pt x="834" y="144"/>
                    <a:pt x="1250" y="1"/>
                  </a:cubicBezTo>
                  <a:cubicBezTo>
                    <a:pt x="1262" y="48"/>
                    <a:pt x="1286" y="72"/>
                    <a:pt x="1298" y="120"/>
                  </a:cubicBezTo>
                  <a:lnTo>
                    <a:pt x="48" y="56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5" name="Google Shape;4165;p61"/>
            <p:cNvSpPr/>
            <p:nvPr/>
          </p:nvSpPr>
          <p:spPr>
            <a:xfrm>
              <a:off x="3676050" y="2471850"/>
              <a:ext cx="23225" cy="10450"/>
            </a:xfrm>
            <a:custGeom>
              <a:rect b="b" l="l" r="r" t="t"/>
              <a:pathLst>
                <a:path extrusionOk="0" h="418" w="929">
                  <a:moveTo>
                    <a:pt x="929" y="132"/>
                  </a:moveTo>
                  <a:cubicBezTo>
                    <a:pt x="643" y="227"/>
                    <a:pt x="345" y="334"/>
                    <a:pt x="48" y="418"/>
                  </a:cubicBezTo>
                  <a:cubicBezTo>
                    <a:pt x="36" y="370"/>
                    <a:pt x="12" y="346"/>
                    <a:pt x="0" y="299"/>
                  </a:cubicBezTo>
                  <a:cubicBezTo>
                    <a:pt x="286" y="191"/>
                    <a:pt x="584" y="108"/>
                    <a:pt x="869" y="1"/>
                  </a:cubicBezTo>
                  <a:cubicBezTo>
                    <a:pt x="893" y="49"/>
                    <a:pt x="905" y="96"/>
                    <a:pt x="929" y="13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6" name="Google Shape;4166;p61"/>
            <p:cNvSpPr/>
            <p:nvPr/>
          </p:nvSpPr>
          <p:spPr>
            <a:xfrm>
              <a:off x="3042025" y="1742300"/>
              <a:ext cx="122675" cy="39325"/>
            </a:xfrm>
            <a:custGeom>
              <a:rect b="b" l="l" r="r" t="t"/>
              <a:pathLst>
                <a:path extrusionOk="0" h="1573" w="4907">
                  <a:moveTo>
                    <a:pt x="4871" y="1572"/>
                  </a:moveTo>
                  <a:cubicBezTo>
                    <a:pt x="3287" y="965"/>
                    <a:pt x="1537" y="941"/>
                    <a:pt x="1" y="1"/>
                  </a:cubicBezTo>
                  <a:cubicBezTo>
                    <a:pt x="1668" y="501"/>
                    <a:pt x="3287" y="977"/>
                    <a:pt x="4906" y="1477"/>
                  </a:cubicBezTo>
                  <a:cubicBezTo>
                    <a:pt x="4894" y="1513"/>
                    <a:pt x="4882" y="1549"/>
                    <a:pt x="4871" y="157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7" name="Google Shape;4167;p61"/>
            <p:cNvSpPr/>
            <p:nvPr/>
          </p:nvSpPr>
          <p:spPr>
            <a:xfrm>
              <a:off x="3650450" y="1884000"/>
              <a:ext cx="76225" cy="27100"/>
            </a:xfrm>
            <a:custGeom>
              <a:rect b="b" l="l" r="r" t="t"/>
              <a:pathLst>
                <a:path extrusionOk="0" h="1084" w="3049">
                  <a:moveTo>
                    <a:pt x="3001" y="1084"/>
                  </a:moveTo>
                  <a:cubicBezTo>
                    <a:pt x="2001" y="774"/>
                    <a:pt x="1000" y="465"/>
                    <a:pt x="0" y="167"/>
                  </a:cubicBezTo>
                  <a:cubicBezTo>
                    <a:pt x="12" y="107"/>
                    <a:pt x="24" y="60"/>
                    <a:pt x="36" y="0"/>
                  </a:cubicBezTo>
                  <a:cubicBezTo>
                    <a:pt x="1072" y="250"/>
                    <a:pt x="2060" y="572"/>
                    <a:pt x="3048" y="929"/>
                  </a:cubicBezTo>
                  <a:cubicBezTo>
                    <a:pt x="3048" y="965"/>
                    <a:pt x="3036" y="1024"/>
                    <a:pt x="3001" y="108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8" name="Google Shape;4168;p61"/>
            <p:cNvSpPr/>
            <p:nvPr/>
          </p:nvSpPr>
          <p:spPr>
            <a:xfrm>
              <a:off x="3760575" y="1917025"/>
              <a:ext cx="95575" cy="28600"/>
            </a:xfrm>
            <a:custGeom>
              <a:rect b="b" l="l" r="r" t="t"/>
              <a:pathLst>
                <a:path extrusionOk="0" h="1144" w="3823">
                  <a:moveTo>
                    <a:pt x="1" y="1"/>
                  </a:moveTo>
                  <a:cubicBezTo>
                    <a:pt x="1298" y="358"/>
                    <a:pt x="2549" y="691"/>
                    <a:pt x="3822" y="1049"/>
                  </a:cubicBezTo>
                  <a:cubicBezTo>
                    <a:pt x="3382" y="1144"/>
                    <a:pt x="346" y="346"/>
                    <a:pt x="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9" name="Google Shape;4169;p61"/>
            <p:cNvSpPr/>
            <p:nvPr/>
          </p:nvSpPr>
          <p:spPr>
            <a:xfrm>
              <a:off x="3183425" y="1769700"/>
              <a:ext cx="65800" cy="27700"/>
            </a:xfrm>
            <a:custGeom>
              <a:rect b="b" l="l" r="r" t="t"/>
              <a:pathLst>
                <a:path extrusionOk="0" h="1108" w="2632">
                  <a:moveTo>
                    <a:pt x="60" y="0"/>
                  </a:moveTo>
                  <a:cubicBezTo>
                    <a:pt x="929" y="334"/>
                    <a:pt x="1786" y="643"/>
                    <a:pt x="2632" y="977"/>
                  </a:cubicBezTo>
                  <a:lnTo>
                    <a:pt x="2596" y="1107"/>
                  </a:lnTo>
                  <a:cubicBezTo>
                    <a:pt x="1727" y="798"/>
                    <a:pt x="870" y="465"/>
                    <a:pt x="0" y="155"/>
                  </a:cubicBezTo>
                  <a:cubicBezTo>
                    <a:pt x="12" y="95"/>
                    <a:pt x="48" y="48"/>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0" name="Google Shape;4170;p61"/>
            <p:cNvSpPr/>
            <p:nvPr/>
          </p:nvSpPr>
          <p:spPr>
            <a:xfrm>
              <a:off x="3886775" y="1966750"/>
              <a:ext cx="63125" cy="20550"/>
            </a:xfrm>
            <a:custGeom>
              <a:rect b="b" l="l" r="r" t="t"/>
              <a:pathLst>
                <a:path extrusionOk="0" h="822" w="2525">
                  <a:moveTo>
                    <a:pt x="72" y="0"/>
                  </a:moveTo>
                  <a:cubicBezTo>
                    <a:pt x="894" y="238"/>
                    <a:pt x="1703" y="453"/>
                    <a:pt x="2525" y="691"/>
                  </a:cubicBezTo>
                  <a:lnTo>
                    <a:pt x="2477" y="822"/>
                  </a:lnTo>
                  <a:cubicBezTo>
                    <a:pt x="1668" y="607"/>
                    <a:pt x="834" y="369"/>
                    <a:pt x="1" y="143"/>
                  </a:cubicBezTo>
                  <a:cubicBezTo>
                    <a:pt x="25" y="95"/>
                    <a:pt x="37" y="36"/>
                    <a:pt x="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1" name="Google Shape;4171;p61"/>
            <p:cNvSpPr/>
            <p:nvPr/>
          </p:nvSpPr>
          <p:spPr>
            <a:xfrm>
              <a:off x="3761775" y="2019725"/>
              <a:ext cx="62525" cy="13125"/>
            </a:xfrm>
            <a:custGeom>
              <a:rect b="b" l="l" r="r" t="t"/>
              <a:pathLst>
                <a:path extrusionOk="0" h="525" w="2501">
                  <a:moveTo>
                    <a:pt x="2477" y="524"/>
                  </a:moveTo>
                  <a:cubicBezTo>
                    <a:pt x="1643" y="405"/>
                    <a:pt x="834" y="286"/>
                    <a:pt x="0" y="167"/>
                  </a:cubicBezTo>
                  <a:lnTo>
                    <a:pt x="0" y="84"/>
                  </a:lnTo>
                  <a:cubicBezTo>
                    <a:pt x="84" y="48"/>
                    <a:pt x="191" y="0"/>
                    <a:pt x="274" y="24"/>
                  </a:cubicBezTo>
                  <a:cubicBezTo>
                    <a:pt x="1024" y="143"/>
                    <a:pt x="1762" y="274"/>
                    <a:pt x="2501" y="393"/>
                  </a:cubicBezTo>
                  <a:cubicBezTo>
                    <a:pt x="2477" y="441"/>
                    <a:pt x="2477" y="477"/>
                    <a:pt x="2477" y="52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2" name="Google Shape;4172;p61"/>
            <p:cNvSpPr/>
            <p:nvPr/>
          </p:nvSpPr>
          <p:spPr>
            <a:xfrm>
              <a:off x="3857325" y="1977750"/>
              <a:ext cx="52400" cy="19375"/>
            </a:xfrm>
            <a:custGeom>
              <a:rect b="b" l="l" r="r" t="t"/>
              <a:pathLst>
                <a:path extrusionOk="0" h="775" w="2096">
                  <a:moveTo>
                    <a:pt x="0" y="1"/>
                  </a:moveTo>
                  <a:lnTo>
                    <a:pt x="2096" y="667"/>
                  </a:lnTo>
                  <a:cubicBezTo>
                    <a:pt x="2096" y="703"/>
                    <a:pt x="2084" y="751"/>
                    <a:pt x="2084" y="775"/>
                  </a:cubicBezTo>
                  <a:cubicBezTo>
                    <a:pt x="1988" y="775"/>
                    <a:pt x="1905" y="775"/>
                    <a:pt x="1834" y="763"/>
                  </a:cubicBezTo>
                  <a:cubicBezTo>
                    <a:pt x="1262" y="584"/>
                    <a:pt x="714" y="405"/>
                    <a:pt x="143" y="203"/>
                  </a:cubicBezTo>
                  <a:cubicBezTo>
                    <a:pt x="72" y="191"/>
                    <a:pt x="60" y="7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3" name="Google Shape;4173;p61"/>
            <p:cNvSpPr/>
            <p:nvPr/>
          </p:nvSpPr>
          <p:spPr>
            <a:xfrm>
              <a:off x="3102750" y="2242675"/>
              <a:ext cx="64325" cy="8950"/>
            </a:xfrm>
            <a:custGeom>
              <a:rect b="b" l="l" r="r" t="t"/>
              <a:pathLst>
                <a:path extrusionOk="0" h="358" w="2573">
                  <a:moveTo>
                    <a:pt x="2573" y="226"/>
                  </a:moveTo>
                  <a:cubicBezTo>
                    <a:pt x="1691" y="357"/>
                    <a:pt x="846" y="215"/>
                    <a:pt x="1" y="119"/>
                  </a:cubicBezTo>
                  <a:cubicBezTo>
                    <a:pt x="1" y="72"/>
                    <a:pt x="1" y="48"/>
                    <a:pt x="13" y="0"/>
                  </a:cubicBezTo>
                  <a:cubicBezTo>
                    <a:pt x="858" y="72"/>
                    <a:pt x="1715" y="155"/>
                    <a:pt x="2573" y="22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4" name="Google Shape;4174;p61"/>
            <p:cNvSpPr/>
            <p:nvPr/>
          </p:nvSpPr>
          <p:spPr>
            <a:xfrm>
              <a:off x="3883800" y="1945600"/>
              <a:ext cx="76225" cy="19975"/>
            </a:xfrm>
            <a:custGeom>
              <a:rect b="b" l="l" r="r" t="t"/>
              <a:pathLst>
                <a:path extrusionOk="0" h="799" w="3049">
                  <a:moveTo>
                    <a:pt x="60" y="1"/>
                  </a:moveTo>
                  <a:cubicBezTo>
                    <a:pt x="1049" y="227"/>
                    <a:pt x="2049" y="465"/>
                    <a:pt x="3049" y="691"/>
                  </a:cubicBezTo>
                  <a:cubicBezTo>
                    <a:pt x="3037" y="727"/>
                    <a:pt x="3037" y="763"/>
                    <a:pt x="3013" y="799"/>
                  </a:cubicBezTo>
                  <a:cubicBezTo>
                    <a:pt x="2001" y="572"/>
                    <a:pt x="1013" y="334"/>
                    <a:pt x="1" y="108"/>
                  </a:cubicBezTo>
                  <a:cubicBezTo>
                    <a:pt x="25" y="84"/>
                    <a:pt x="36" y="37"/>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5" name="Google Shape;4175;p61"/>
            <p:cNvSpPr/>
            <p:nvPr/>
          </p:nvSpPr>
          <p:spPr>
            <a:xfrm>
              <a:off x="3598950" y="1875075"/>
              <a:ext cx="45875" cy="20250"/>
            </a:xfrm>
            <a:custGeom>
              <a:rect b="b" l="l" r="r" t="t"/>
              <a:pathLst>
                <a:path extrusionOk="0" h="810" w="1835">
                  <a:moveTo>
                    <a:pt x="1775" y="810"/>
                  </a:moveTo>
                  <a:cubicBezTo>
                    <a:pt x="1179" y="583"/>
                    <a:pt x="584" y="369"/>
                    <a:pt x="0" y="155"/>
                  </a:cubicBezTo>
                  <a:cubicBezTo>
                    <a:pt x="24" y="107"/>
                    <a:pt x="36" y="48"/>
                    <a:pt x="60" y="0"/>
                  </a:cubicBezTo>
                  <a:cubicBezTo>
                    <a:pt x="655" y="226"/>
                    <a:pt x="1251" y="452"/>
                    <a:pt x="1834" y="667"/>
                  </a:cubicBezTo>
                  <a:cubicBezTo>
                    <a:pt x="1810" y="702"/>
                    <a:pt x="1786" y="762"/>
                    <a:pt x="1775" y="81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6" name="Google Shape;4176;p61"/>
            <p:cNvSpPr/>
            <p:nvPr/>
          </p:nvSpPr>
          <p:spPr>
            <a:xfrm>
              <a:off x="3839150" y="1988175"/>
              <a:ext cx="41700" cy="19075"/>
            </a:xfrm>
            <a:custGeom>
              <a:rect b="b" l="l" r="r" t="t"/>
              <a:pathLst>
                <a:path extrusionOk="0" h="763" w="1668">
                  <a:moveTo>
                    <a:pt x="1620" y="762"/>
                  </a:moveTo>
                  <a:cubicBezTo>
                    <a:pt x="1084" y="560"/>
                    <a:pt x="549" y="358"/>
                    <a:pt x="1" y="143"/>
                  </a:cubicBezTo>
                  <a:cubicBezTo>
                    <a:pt x="13" y="108"/>
                    <a:pt x="37" y="48"/>
                    <a:pt x="60" y="0"/>
                  </a:cubicBezTo>
                  <a:cubicBezTo>
                    <a:pt x="596" y="203"/>
                    <a:pt x="1132" y="405"/>
                    <a:pt x="1668" y="608"/>
                  </a:cubicBezTo>
                  <a:cubicBezTo>
                    <a:pt x="1644" y="655"/>
                    <a:pt x="1632" y="715"/>
                    <a:pt x="1620" y="76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7" name="Google Shape;4177;p61"/>
            <p:cNvSpPr/>
            <p:nvPr/>
          </p:nvSpPr>
          <p:spPr>
            <a:xfrm>
              <a:off x="3136975" y="2225100"/>
              <a:ext cx="62550" cy="11050"/>
            </a:xfrm>
            <a:custGeom>
              <a:rect b="b" l="l" r="r" t="t"/>
              <a:pathLst>
                <a:path extrusionOk="0" h="442" w="2502">
                  <a:moveTo>
                    <a:pt x="1" y="1"/>
                  </a:moveTo>
                  <a:lnTo>
                    <a:pt x="2501" y="406"/>
                  </a:lnTo>
                  <a:lnTo>
                    <a:pt x="2501" y="441"/>
                  </a:lnTo>
                  <a:cubicBezTo>
                    <a:pt x="2227" y="417"/>
                    <a:pt x="1977" y="406"/>
                    <a:pt x="1715" y="382"/>
                  </a:cubicBezTo>
                  <a:cubicBezTo>
                    <a:pt x="1239" y="322"/>
                    <a:pt x="739" y="239"/>
                    <a:pt x="263" y="156"/>
                  </a:cubicBezTo>
                  <a:cubicBezTo>
                    <a:pt x="180" y="144"/>
                    <a:pt x="84" y="48"/>
                    <a:pt x="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8" name="Google Shape;4178;p61"/>
            <p:cNvSpPr/>
            <p:nvPr/>
          </p:nvSpPr>
          <p:spPr>
            <a:xfrm>
              <a:off x="3202775" y="2211425"/>
              <a:ext cx="50325" cy="4475"/>
            </a:xfrm>
            <a:custGeom>
              <a:rect b="b" l="l" r="r" t="t"/>
              <a:pathLst>
                <a:path extrusionOk="0" h="179" w="2013">
                  <a:moveTo>
                    <a:pt x="2012" y="119"/>
                  </a:moveTo>
                  <a:cubicBezTo>
                    <a:pt x="1905" y="131"/>
                    <a:pt x="1786" y="179"/>
                    <a:pt x="1679" y="179"/>
                  </a:cubicBezTo>
                  <a:cubicBezTo>
                    <a:pt x="1119" y="155"/>
                    <a:pt x="548" y="119"/>
                    <a:pt x="0" y="95"/>
                  </a:cubicBezTo>
                  <a:lnTo>
                    <a:pt x="0" y="0"/>
                  </a:lnTo>
                  <a:cubicBezTo>
                    <a:pt x="667" y="24"/>
                    <a:pt x="1322" y="71"/>
                    <a:pt x="2001" y="107"/>
                  </a:cubicBezTo>
                  <a:cubicBezTo>
                    <a:pt x="2001" y="107"/>
                    <a:pt x="2012" y="107"/>
                    <a:pt x="2012" y="11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9" name="Google Shape;4179;p61"/>
            <p:cNvSpPr/>
            <p:nvPr/>
          </p:nvSpPr>
          <p:spPr>
            <a:xfrm>
              <a:off x="2551800" y="2577225"/>
              <a:ext cx="155400" cy="61650"/>
            </a:xfrm>
            <a:custGeom>
              <a:rect b="b" l="l" r="r" t="t"/>
              <a:pathLst>
                <a:path extrusionOk="0" h="2466" w="6216">
                  <a:moveTo>
                    <a:pt x="6156" y="2465"/>
                  </a:moveTo>
                  <a:lnTo>
                    <a:pt x="0" y="108"/>
                  </a:lnTo>
                  <a:cubicBezTo>
                    <a:pt x="12" y="72"/>
                    <a:pt x="24" y="25"/>
                    <a:pt x="36" y="1"/>
                  </a:cubicBezTo>
                  <a:cubicBezTo>
                    <a:pt x="2143" y="668"/>
                    <a:pt x="4167" y="1537"/>
                    <a:pt x="6215" y="2311"/>
                  </a:cubicBezTo>
                  <a:cubicBezTo>
                    <a:pt x="6203" y="2370"/>
                    <a:pt x="6168" y="2430"/>
                    <a:pt x="6156" y="246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0" name="Google Shape;4180;p61"/>
            <p:cNvSpPr/>
            <p:nvPr/>
          </p:nvSpPr>
          <p:spPr>
            <a:xfrm>
              <a:off x="2625625" y="2571275"/>
              <a:ext cx="100625" cy="38725"/>
            </a:xfrm>
            <a:custGeom>
              <a:rect b="b" l="l" r="r" t="t"/>
              <a:pathLst>
                <a:path extrusionOk="0" h="1549" w="4025">
                  <a:moveTo>
                    <a:pt x="60" y="1"/>
                  </a:moveTo>
                  <a:cubicBezTo>
                    <a:pt x="1393" y="477"/>
                    <a:pt x="2703" y="965"/>
                    <a:pt x="4024" y="1441"/>
                  </a:cubicBezTo>
                  <a:cubicBezTo>
                    <a:pt x="4024" y="1477"/>
                    <a:pt x="4012" y="1501"/>
                    <a:pt x="4012" y="1548"/>
                  </a:cubicBezTo>
                  <a:cubicBezTo>
                    <a:pt x="3846" y="1513"/>
                    <a:pt x="3679" y="1513"/>
                    <a:pt x="3536" y="1477"/>
                  </a:cubicBezTo>
                  <a:cubicBezTo>
                    <a:pt x="2417" y="1072"/>
                    <a:pt x="1298" y="656"/>
                    <a:pt x="179" y="239"/>
                  </a:cubicBezTo>
                  <a:cubicBezTo>
                    <a:pt x="119" y="203"/>
                    <a:pt x="60" y="144"/>
                    <a:pt x="0" y="120"/>
                  </a:cubicBezTo>
                  <a:cubicBezTo>
                    <a:pt x="36" y="72"/>
                    <a:pt x="48" y="48"/>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1" name="Google Shape;4181;p61"/>
            <p:cNvSpPr/>
            <p:nvPr/>
          </p:nvSpPr>
          <p:spPr>
            <a:xfrm>
              <a:off x="2482750" y="2609975"/>
              <a:ext cx="91400" cy="42875"/>
            </a:xfrm>
            <a:custGeom>
              <a:rect b="b" l="l" r="r" t="t"/>
              <a:pathLst>
                <a:path extrusionOk="0" h="1715" w="3656">
                  <a:moveTo>
                    <a:pt x="60" y="0"/>
                  </a:moveTo>
                  <a:cubicBezTo>
                    <a:pt x="1250" y="524"/>
                    <a:pt x="2465" y="1060"/>
                    <a:pt x="3655" y="1572"/>
                  </a:cubicBezTo>
                  <a:cubicBezTo>
                    <a:pt x="3631" y="1620"/>
                    <a:pt x="3608" y="1667"/>
                    <a:pt x="3596" y="1715"/>
                  </a:cubicBezTo>
                  <a:cubicBezTo>
                    <a:pt x="2381" y="1215"/>
                    <a:pt x="1167" y="715"/>
                    <a:pt x="0" y="120"/>
                  </a:cubicBezTo>
                  <a:cubicBezTo>
                    <a:pt x="36" y="72"/>
                    <a:pt x="48" y="48"/>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2" name="Google Shape;4182;p61"/>
            <p:cNvSpPr/>
            <p:nvPr/>
          </p:nvSpPr>
          <p:spPr>
            <a:xfrm>
              <a:off x="2452675" y="2613550"/>
              <a:ext cx="89625" cy="44075"/>
            </a:xfrm>
            <a:custGeom>
              <a:rect b="b" l="l" r="r" t="t"/>
              <a:pathLst>
                <a:path extrusionOk="0" h="1763" w="3585">
                  <a:moveTo>
                    <a:pt x="3525" y="1762"/>
                  </a:moveTo>
                  <a:lnTo>
                    <a:pt x="1" y="155"/>
                  </a:lnTo>
                  <a:cubicBezTo>
                    <a:pt x="12" y="108"/>
                    <a:pt x="48" y="60"/>
                    <a:pt x="60" y="0"/>
                  </a:cubicBezTo>
                  <a:cubicBezTo>
                    <a:pt x="1239" y="536"/>
                    <a:pt x="2406" y="1060"/>
                    <a:pt x="3584" y="1596"/>
                  </a:cubicBezTo>
                  <a:cubicBezTo>
                    <a:pt x="3572" y="1667"/>
                    <a:pt x="3560" y="1715"/>
                    <a:pt x="3525" y="176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3" name="Google Shape;4183;p61"/>
            <p:cNvSpPr/>
            <p:nvPr/>
          </p:nvSpPr>
          <p:spPr>
            <a:xfrm>
              <a:off x="2568750" y="2596575"/>
              <a:ext cx="95575" cy="39925"/>
            </a:xfrm>
            <a:custGeom>
              <a:rect b="b" l="l" r="r" t="t"/>
              <a:pathLst>
                <a:path extrusionOk="0" h="1597" w="3823">
                  <a:moveTo>
                    <a:pt x="3799" y="1596"/>
                  </a:moveTo>
                  <a:cubicBezTo>
                    <a:pt x="2489" y="1203"/>
                    <a:pt x="1251" y="644"/>
                    <a:pt x="1" y="108"/>
                  </a:cubicBezTo>
                  <a:cubicBezTo>
                    <a:pt x="13" y="72"/>
                    <a:pt x="37" y="25"/>
                    <a:pt x="49" y="1"/>
                  </a:cubicBezTo>
                  <a:cubicBezTo>
                    <a:pt x="1311" y="489"/>
                    <a:pt x="2561" y="1001"/>
                    <a:pt x="3823" y="1489"/>
                  </a:cubicBezTo>
                  <a:cubicBezTo>
                    <a:pt x="3811" y="1537"/>
                    <a:pt x="3811" y="1560"/>
                    <a:pt x="3799" y="159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4" name="Google Shape;4184;p61"/>
            <p:cNvSpPr/>
            <p:nvPr/>
          </p:nvSpPr>
          <p:spPr>
            <a:xfrm>
              <a:off x="2611925" y="2580500"/>
              <a:ext cx="57775" cy="29500"/>
            </a:xfrm>
            <a:custGeom>
              <a:rect b="b" l="l" r="r" t="t"/>
              <a:pathLst>
                <a:path extrusionOk="0" h="1180" w="2311">
                  <a:moveTo>
                    <a:pt x="2251" y="1179"/>
                  </a:moveTo>
                  <a:cubicBezTo>
                    <a:pt x="1501" y="834"/>
                    <a:pt x="762" y="489"/>
                    <a:pt x="0" y="156"/>
                  </a:cubicBezTo>
                  <a:cubicBezTo>
                    <a:pt x="36" y="108"/>
                    <a:pt x="48" y="48"/>
                    <a:pt x="72" y="1"/>
                  </a:cubicBezTo>
                  <a:cubicBezTo>
                    <a:pt x="822" y="346"/>
                    <a:pt x="1560" y="703"/>
                    <a:pt x="2310" y="1049"/>
                  </a:cubicBezTo>
                  <a:cubicBezTo>
                    <a:pt x="2274" y="1084"/>
                    <a:pt x="2263" y="1132"/>
                    <a:pt x="2251" y="117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5" name="Google Shape;4185;p61"/>
            <p:cNvSpPr/>
            <p:nvPr/>
          </p:nvSpPr>
          <p:spPr>
            <a:xfrm>
              <a:off x="2394625" y="2662075"/>
              <a:ext cx="47650" cy="26800"/>
            </a:xfrm>
            <a:custGeom>
              <a:rect b="b" l="l" r="r" t="t"/>
              <a:pathLst>
                <a:path extrusionOk="0" h="1072" w="1906">
                  <a:moveTo>
                    <a:pt x="1834" y="1072"/>
                  </a:moveTo>
                  <a:lnTo>
                    <a:pt x="1" y="131"/>
                  </a:lnTo>
                  <a:cubicBezTo>
                    <a:pt x="37" y="83"/>
                    <a:pt x="48" y="48"/>
                    <a:pt x="72" y="0"/>
                  </a:cubicBezTo>
                  <a:lnTo>
                    <a:pt x="1906" y="941"/>
                  </a:lnTo>
                  <a:cubicBezTo>
                    <a:pt x="1882" y="976"/>
                    <a:pt x="1846" y="1024"/>
                    <a:pt x="1834" y="107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6" name="Google Shape;4186;p61"/>
            <p:cNvSpPr/>
            <p:nvPr/>
          </p:nvSpPr>
          <p:spPr>
            <a:xfrm>
              <a:off x="2394625" y="2647475"/>
              <a:ext cx="47350" cy="26825"/>
            </a:xfrm>
            <a:custGeom>
              <a:rect b="b" l="l" r="r" t="t"/>
              <a:pathLst>
                <a:path extrusionOk="0" h="1073" w="1894">
                  <a:moveTo>
                    <a:pt x="72" y="1"/>
                  </a:moveTo>
                  <a:cubicBezTo>
                    <a:pt x="691" y="310"/>
                    <a:pt x="1299" y="644"/>
                    <a:pt x="1894" y="953"/>
                  </a:cubicBezTo>
                  <a:cubicBezTo>
                    <a:pt x="1882" y="1001"/>
                    <a:pt x="1846" y="1048"/>
                    <a:pt x="1834" y="1072"/>
                  </a:cubicBezTo>
                  <a:cubicBezTo>
                    <a:pt x="1227" y="763"/>
                    <a:pt x="608" y="453"/>
                    <a:pt x="1" y="120"/>
                  </a:cubicBezTo>
                  <a:cubicBezTo>
                    <a:pt x="25" y="96"/>
                    <a:pt x="60" y="48"/>
                    <a:pt x="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7" name="Google Shape;4187;p61"/>
            <p:cNvSpPr/>
            <p:nvPr/>
          </p:nvSpPr>
          <p:spPr>
            <a:xfrm>
              <a:off x="2520850" y="2670700"/>
              <a:ext cx="40500" cy="20550"/>
            </a:xfrm>
            <a:custGeom>
              <a:rect b="b" l="l" r="r" t="t"/>
              <a:pathLst>
                <a:path extrusionOk="0" h="822" w="1620">
                  <a:moveTo>
                    <a:pt x="60" y="0"/>
                  </a:moveTo>
                  <a:cubicBezTo>
                    <a:pt x="583" y="238"/>
                    <a:pt x="1095" y="453"/>
                    <a:pt x="1619" y="691"/>
                  </a:cubicBezTo>
                  <a:cubicBezTo>
                    <a:pt x="1607" y="739"/>
                    <a:pt x="1572" y="786"/>
                    <a:pt x="1560" y="822"/>
                  </a:cubicBezTo>
                  <a:cubicBezTo>
                    <a:pt x="1036" y="584"/>
                    <a:pt x="524" y="358"/>
                    <a:pt x="0" y="131"/>
                  </a:cubicBezTo>
                  <a:cubicBezTo>
                    <a:pt x="24" y="84"/>
                    <a:pt x="36" y="36"/>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8" name="Google Shape;4188;p61"/>
            <p:cNvSpPr/>
            <p:nvPr/>
          </p:nvSpPr>
          <p:spPr>
            <a:xfrm>
              <a:off x="2431250" y="2592700"/>
              <a:ext cx="32475" cy="14925"/>
            </a:xfrm>
            <a:custGeom>
              <a:rect b="b" l="l" r="r" t="t"/>
              <a:pathLst>
                <a:path extrusionOk="0" h="597" w="1299">
                  <a:moveTo>
                    <a:pt x="48" y="1"/>
                  </a:moveTo>
                  <a:cubicBezTo>
                    <a:pt x="465" y="156"/>
                    <a:pt x="893" y="287"/>
                    <a:pt x="1298" y="441"/>
                  </a:cubicBezTo>
                  <a:cubicBezTo>
                    <a:pt x="1286" y="501"/>
                    <a:pt x="1274" y="537"/>
                    <a:pt x="1239" y="596"/>
                  </a:cubicBezTo>
                  <a:cubicBezTo>
                    <a:pt x="834" y="465"/>
                    <a:pt x="405" y="322"/>
                    <a:pt x="0" y="180"/>
                  </a:cubicBezTo>
                  <a:cubicBezTo>
                    <a:pt x="24" y="108"/>
                    <a:pt x="36" y="49"/>
                    <a:pt x="4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9" name="Google Shape;4189;p61"/>
            <p:cNvSpPr/>
            <p:nvPr/>
          </p:nvSpPr>
          <p:spPr>
            <a:xfrm>
              <a:off x="2578000" y="2660275"/>
              <a:ext cx="32750" cy="17000"/>
            </a:xfrm>
            <a:custGeom>
              <a:rect b="b" l="l" r="r" t="t"/>
              <a:pathLst>
                <a:path extrusionOk="0" h="680" w="1310">
                  <a:moveTo>
                    <a:pt x="1274" y="679"/>
                  </a:moveTo>
                  <a:cubicBezTo>
                    <a:pt x="857" y="489"/>
                    <a:pt x="417" y="310"/>
                    <a:pt x="0" y="120"/>
                  </a:cubicBezTo>
                  <a:cubicBezTo>
                    <a:pt x="24" y="72"/>
                    <a:pt x="36" y="36"/>
                    <a:pt x="48" y="1"/>
                  </a:cubicBezTo>
                  <a:cubicBezTo>
                    <a:pt x="476" y="155"/>
                    <a:pt x="893" y="346"/>
                    <a:pt x="1310" y="560"/>
                  </a:cubicBezTo>
                  <a:cubicBezTo>
                    <a:pt x="1298" y="608"/>
                    <a:pt x="1286" y="632"/>
                    <a:pt x="1274" y="67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0" name="Google Shape;4190;p61"/>
            <p:cNvSpPr/>
            <p:nvPr/>
          </p:nvSpPr>
          <p:spPr>
            <a:xfrm>
              <a:off x="2215450" y="2123600"/>
              <a:ext cx="94675" cy="47350"/>
            </a:xfrm>
            <a:custGeom>
              <a:rect b="b" l="l" r="r" t="t"/>
              <a:pathLst>
                <a:path extrusionOk="0" h="1894" w="3787">
                  <a:moveTo>
                    <a:pt x="3703" y="1894"/>
                  </a:moveTo>
                  <a:cubicBezTo>
                    <a:pt x="2429" y="1370"/>
                    <a:pt x="1167" y="834"/>
                    <a:pt x="0" y="132"/>
                  </a:cubicBezTo>
                  <a:cubicBezTo>
                    <a:pt x="12" y="84"/>
                    <a:pt x="36" y="48"/>
                    <a:pt x="48" y="1"/>
                  </a:cubicBezTo>
                  <a:cubicBezTo>
                    <a:pt x="1298" y="572"/>
                    <a:pt x="2536" y="1132"/>
                    <a:pt x="3786" y="1703"/>
                  </a:cubicBezTo>
                  <a:cubicBezTo>
                    <a:pt x="3751" y="1763"/>
                    <a:pt x="3715" y="1834"/>
                    <a:pt x="3703" y="189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1" name="Google Shape;4191;p61"/>
            <p:cNvSpPr/>
            <p:nvPr/>
          </p:nvSpPr>
          <p:spPr>
            <a:xfrm>
              <a:off x="2121675" y="2104250"/>
              <a:ext cx="124450" cy="61050"/>
            </a:xfrm>
            <a:custGeom>
              <a:rect b="b" l="l" r="r" t="t"/>
              <a:pathLst>
                <a:path extrusionOk="0" h="2442" w="4978">
                  <a:moveTo>
                    <a:pt x="4942" y="2442"/>
                  </a:moveTo>
                  <a:cubicBezTo>
                    <a:pt x="3299" y="1656"/>
                    <a:pt x="1680" y="846"/>
                    <a:pt x="1" y="37"/>
                  </a:cubicBezTo>
                  <a:cubicBezTo>
                    <a:pt x="334" y="1"/>
                    <a:pt x="4561" y="2001"/>
                    <a:pt x="4978" y="2358"/>
                  </a:cubicBezTo>
                  <a:cubicBezTo>
                    <a:pt x="4954" y="2382"/>
                    <a:pt x="4954" y="2418"/>
                    <a:pt x="4942" y="244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2" name="Google Shape;4192;p61"/>
            <p:cNvSpPr/>
            <p:nvPr/>
          </p:nvSpPr>
          <p:spPr>
            <a:xfrm>
              <a:off x="2024050" y="2053650"/>
              <a:ext cx="87525" cy="43200"/>
            </a:xfrm>
            <a:custGeom>
              <a:rect b="b" l="l" r="r" t="t"/>
              <a:pathLst>
                <a:path extrusionOk="0" h="1728" w="3501">
                  <a:moveTo>
                    <a:pt x="60" y="1"/>
                  </a:moveTo>
                  <a:lnTo>
                    <a:pt x="3501" y="1560"/>
                  </a:lnTo>
                  <a:cubicBezTo>
                    <a:pt x="3465" y="1620"/>
                    <a:pt x="3453" y="1668"/>
                    <a:pt x="3430" y="1727"/>
                  </a:cubicBezTo>
                  <a:cubicBezTo>
                    <a:pt x="2275" y="1203"/>
                    <a:pt x="1132" y="667"/>
                    <a:pt x="1" y="144"/>
                  </a:cubicBezTo>
                  <a:cubicBezTo>
                    <a:pt x="12" y="96"/>
                    <a:pt x="36" y="48"/>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3" name="Google Shape;4193;p61"/>
            <p:cNvSpPr/>
            <p:nvPr/>
          </p:nvSpPr>
          <p:spPr>
            <a:xfrm>
              <a:off x="2027925" y="2071225"/>
              <a:ext cx="81275" cy="42875"/>
            </a:xfrm>
            <a:custGeom>
              <a:rect b="b" l="l" r="r" t="t"/>
              <a:pathLst>
                <a:path extrusionOk="0" h="1715" w="3251">
                  <a:moveTo>
                    <a:pt x="72" y="0"/>
                  </a:moveTo>
                  <a:cubicBezTo>
                    <a:pt x="1131" y="524"/>
                    <a:pt x="2203" y="1024"/>
                    <a:pt x="3251" y="1548"/>
                  </a:cubicBezTo>
                  <a:cubicBezTo>
                    <a:pt x="3227" y="1608"/>
                    <a:pt x="3191" y="1655"/>
                    <a:pt x="3179" y="1715"/>
                  </a:cubicBezTo>
                  <a:cubicBezTo>
                    <a:pt x="2120" y="1191"/>
                    <a:pt x="1048" y="667"/>
                    <a:pt x="0" y="167"/>
                  </a:cubicBezTo>
                  <a:cubicBezTo>
                    <a:pt x="24" y="107"/>
                    <a:pt x="36" y="60"/>
                    <a:pt x="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4" name="Google Shape;4194;p61"/>
            <p:cNvSpPr/>
            <p:nvPr/>
          </p:nvSpPr>
          <p:spPr>
            <a:xfrm>
              <a:off x="2108575" y="2010800"/>
              <a:ext cx="50625" cy="24725"/>
            </a:xfrm>
            <a:custGeom>
              <a:rect b="b" l="l" r="r" t="t"/>
              <a:pathLst>
                <a:path extrusionOk="0" h="989" w="2025">
                  <a:moveTo>
                    <a:pt x="25" y="0"/>
                  </a:moveTo>
                  <a:cubicBezTo>
                    <a:pt x="108" y="24"/>
                    <a:pt x="179" y="0"/>
                    <a:pt x="251" y="36"/>
                  </a:cubicBezTo>
                  <a:cubicBezTo>
                    <a:pt x="787" y="250"/>
                    <a:pt x="1311" y="476"/>
                    <a:pt x="1846" y="715"/>
                  </a:cubicBezTo>
                  <a:cubicBezTo>
                    <a:pt x="1918" y="750"/>
                    <a:pt x="1965" y="846"/>
                    <a:pt x="2025" y="929"/>
                  </a:cubicBezTo>
                  <a:cubicBezTo>
                    <a:pt x="1918" y="941"/>
                    <a:pt x="1811" y="988"/>
                    <a:pt x="1727" y="953"/>
                  </a:cubicBezTo>
                  <a:cubicBezTo>
                    <a:pt x="1203" y="727"/>
                    <a:pt x="703" y="476"/>
                    <a:pt x="191" y="238"/>
                  </a:cubicBezTo>
                  <a:cubicBezTo>
                    <a:pt x="120" y="215"/>
                    <a:pt x="60" y="131"/>
                    <a:pt x="1" y="95"/>
                  </a:cubicBezTo>
                  <a:cubicBezTo>
                    <a:pt x="1" y="72"/>
                    <a:pt x="13" y="48"/>
                    <a:pt x="2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5" name="Google Shape;4195;p61"/>
            <p:cNvSpPr/>
            <p:nvPr/>
          </p:nvSpPr>
          <p:spPr>
            <a:xfrm>
              <a:off x="2639900" y="2282550"/>
              <a:ext cx="62225" cy="28600"/>
            </a:xfrm>
            <a:custGeom>
              <a:rect b="b" l="l" r="r" t="t"/>
              <a:pathLst>
                <a:path extrusionOk="0" h="1144" w="2489">
                  <a:moveTo>
                    <a:pt x="2441" y="1144"/>
                  </a:moveTo>
                  <a:cubicBezTo>
                    <a:pt x="1620" y="798"/>
                    <a:pt x="822" y="465"/>
                    <a:pt x="1" y="120"/>
                  </a:cubicBezTo>
                  <a:cubicBezTo>
                    <a:pt x="12" y="72"/>
                    <a:pt x="24" y="48"/>
                    <a:pt x="36" y="1"/>
                  </a:cubicBezTo>
                  <a:cubicBezTo>
                    <a:pt x="894" y="251"/>
                    <a:pt x="1679" y="655"/>
                    <a:pt x="2489" y="1001"/>
                  </a:cubicBezTo>
                  <a:cubicBezTo>
                    <a:pt x="2465" y="1060"/>
                    <a:pt x="2453" y="1096"/>
                    <a:pt x="2441" y="114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6" name="Google Shape;4196;p61"/>
            <p:cNvSpPr/>
            <p:nvPr/>
          </p:nvSpPr>
          <p:spPr>
            <a:xfrm>
              <a:off x="2140125" y="2098300"/>
              <a:ext cx="53625" cy="26825"/>
            </a:xfrm>
            <a:custGeom>
              <a:rect b="b" l="l" r="r" t="t"/>
              <a:pathLst>
                <a:path extrusionOk="0" h="1073" w="2145">
                  <a:moveTo>
                    <a:pt x="60" y="1"/>
                  </a:moveTo>
                  <a:cubicBezTo>
                    <a:pt x="763" y="298"/>
                    <a:pt x="1465" y="608"/>
                    <a:pt x="2144" y="906"/>
                  </a:cubicBezTo>
                  <a:cubicBezTo>
                    <a:pt x="2120" y="965"/>
                    <a:pt x="2096" y="1025"/>
                    <a:pt x="2073" y="1072"/>
                  </a:cubicBezTo>
                  <a:cubicBezTo>
                    <a:pt x="1382" y="763"/>
                    <a:pt x="692" y="453"/>
                    <a:pt x="1" y="155"/>
                  </a:cubicBezTo>
                  <a:cubicBezTo>
                    <a:pt x="13" y="108"/>
                    <a:pt x="49" y="60"/>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7" name="Google Shape;4197;p61"/>
            <p:cNvSpPr/>
            <p:nvPr/>
          </p:nvSpPr>
          <p:spPr>
            <a:xfrm>
              <a:off x="2410100" y="2198900"/>
              <a:ext cx="69100" cy="35750"/>
            </a:xfrm>
            <a:custGeom>
              <a:rect b="b" l="l" r="r" t="t"/>
              <a:pathLst>
                <a:path extrusionOk="0" h="1430" w="2764">
                  <a:moveTo>
                    <a:pt x="2704" y="1430"/>
                  </a:moveTo>
                  <a:cubicBezTo>
                    <a:pt x="1811" y="977"/>
                    <a:pt x="894" y="549"/>
                    <a:pt x="1" y="96"/>
                  </a:cubicBezTo>
                  <a:cubicBezTo>
                    <a:pt x="25" y="72"/>
                    <a:pt x="37" y="25"/>
                    <a:pt x="49" y="1"/>
                  </a:cubicBezTo>
                  <a:cubicBezTo>
                    <a:pt x="953" y="430"/>
                    <a:pt x="1846" y="858"/>
                    <a:pt x="2763" y="1311"/>
                  </a:cubicBezTo>
                  <a:cubicBezTo>
                    <a:pt x="2727" y="1346"/>
                    <a:pt x="2716" y="1394"/>
                    <a:pt x="2704" y="143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8" name="Google Shape;4198;p61"/>
            <p:cNvSpPr/>
            <p:nvPr/>
          </p:nvSpPr>
          <p:spPr>
            <a:xfrm>
              <a:off x="2043700" y="2030725"/>
              <a:ext cx="61925" cy="25625"/>
            </a:xfrm>
            <a:custGeom>
              <a:rect b="b" l="l" r="r" t="t"/>
              <a:pathLst>
                <a:path extrusionOk="0" h="1025" w="2477">
                  <a:moveTo>
                    <a:pt x="2477" y="1025"/>
                  </a:moveTo>
                  <a:cubicBezTo>
                    <a:pt x="1655" y="727"/>
                    <a:pt x="834" y="418"/>
                    <a:pt x="0" y="120"/>
                  </a:cubicBezTo>
                  <a:cubicBezTo>
                    <a:pt x="24" y="72"/>
                    <a:pt x="36" y="37"/>
                    <a:pt x="48" y="1"/>
                  </a:cubicBezTo>
                  <a:cubicBezTo>
                    <a:pt x="250" y="72"/>
                    <a:pt x="477" y="132"/>
                    <a:pt x="691" y="203"/>
                  </a:cubicBezTo>
                  <a:cubicBezTo>
                    <a:pt x="1215" y="394"/>
                    <a:pt x="1727" y="596"/>
                    <a:pt x="2251" y="799"/>
                  </a:cubicBezTo>
                  <a:cubicBezTo>
                    <a:pt x="2322" y="834"/>
                    <a:pt x="2382" y="953"/>
                    <a:pt x="2477" y="102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9" name="Google Shape;4199;p61"/>
            <p:cNvSpPr/>
            <p:nvPr/>
          </p:nvSpPr>
          <p:spPr>
            <a:xfrm>
              <a:off x="2589900" y="2279875"/>
              <a:ext cx="55975" cy="28000"/>
            </a:xfrm>
            <a:custGeom>
              <a:rect b="b" l="l" r="r" t="t"/>
              <a:pathLst>
                <a:path extrusionOk="0" h="1120" w="2239">
                  <a:moveTo>
                    <a:pt x="48" y="0"/>
                  </a:moveTo>
                  <a:cubicBezTo>
                    <a:pt x="774" y="346"/>
                    <a:pt x="1500" y="667"/>
                    <a:pt x="2239" y="1013"/>
                  </a:cubicBezTo>
                  <a:cubicBezTo>
                    <a:pt x="2227" y="1048"/>
                    <a:pt x="2203" y="1084"/>
                    <a:pt x="2191" y="1120"/>
                  </a:cubicBezTo>
                  <a:cubicBezTo>
                    <a:pt x="1465" y="774"/>
                    <a:pt x="738" y="453"/>
                    <a:pt x="0" y="108"/>
                  </a:cubicBezTo>
                  <a:cubicBezTo>
                    <a:pt x="24" y="72"/>
                    <a:pt x="36" y="36"/>
                    <a:pt x="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0" name="Google Shape;4200;p61"/>
            <p:cNvSpPr/>
            <p:nvPr/>
          </p:nvSpPr>
          <p:spPr>
            <a:xfrm>
              <a:off x="2165725" y="1994125"/>
              <a:ext cx="52725" cy="23250"/>
            </a:xfrm>
            <a:custGeom>
              <a:rect b="b" l="l" r="r" t="t"/>
              <a:pathLst>
                <a:path extrusionOk="0" h="930" w="2109">
                  <a:moveTo>
                    <a:pt x="2073" y="929"/>
                  </a:moveTo>
                  <a:cubicBezTo>
                    <a:pt x="1394" y="655"/>
                    <a:pt x="691" y="393"/>
                    <a:pt x="1" y="108"/>
                  </a:cubicBezTo>
                  <a:cubicBezTo>
                    <a:pt x="25" y="72"/>
                    <a:pt x="37" y="48"/>
                    <a:pt x="37" y="0"/>
                  </a:cubicBezTo>
                  <a:cubicBezTo>
                    <a:pt x="715" y="274"/>
                    <a:pt x="1418" y="524"/>
                    <a:pt x="2108" y="786"/>
                  </a:cubicBezTo>
                  <a:cubicBezTo>
                    <a:pt x="2108" y="846"/>
                    <a:pt x="2084" y="882"/>
                    <a:pt x="2073" y="92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1" name="Google Shape;4201;p61"/>
            <p:cNvSpPr/>
            <p:nvPr/>
          </p:nvSpPr>
          <p:spPr>
            <a:xfrm>
              <a:off x="2337175" y="2166175"/>
              <a:ext cx="54500" cy="33350"/>
            </a:xfrm>
            <a:custGeom>
              <a:rect b="b" l="l" r="r" t="t"/>
              <a:pathLst>
                <a:path extrusionOk="0" h="1334" w="2180">
                  <a:moveTo>
                    <a:pt x="2120" y="1334"/>
                  </a:moveTo>
                  <a:cubicBezTo>
                    <a:pt x="1418" y="917"/>
                    <a:pt x="703" y="500"/>
                    <a:pt x="1" y="84"/>
                  </a:cubicBezTo>
                  <a:cubicBezTo>
                    <a:pt x="25" y="60"/>
                    <a:pt x="37" y="24"/>
                    <a:pt x="60" y="0"/>
                  </a:cubicBezTo>
                  <a:cubicBezTo>
                    <a:pt x="763" y="417"/>
                    <a:pt x="1477" y="834"/>
                    <a:pt x="2180" y="1250"/>
                  </a:cubicBezTo>
                  <a:cubicBezTo>
                    <a:pt x="2156" y="1274"/>
                    <a:pt x="2132" y="1310"/>
                    <a:pt x="2120" y="133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2" name="Google Shape;4202;p61"/>
            <p:cNvSpPr/>
            <p:nvPr/>
          </p:nvSpPr>
          <p:spPr>
            <a:xfrm>
              <a:off x="1984750" y="2047100"/>
              <a:ext cx="38725" cy="19375"/>
            </a:xfrm>
            <a:custGeom>
              <a:rect b="b" l="l" r="r" t="t"/>
              <a:pathLst>
                <a:path extrusionOk="0" h="775" w="1549">
                  <a:moveTo>
                    <a:pt x="1501" y="775"/>
                  </a:moveTo>
                  <a:cubicBezTo>
                    <a:pt x="989" y="548"/>
                    <a:pt x="501" y="322"/>
                    <a:pt x="1" y="96"/>
                  </a:cubicBezTo>
                  <a:cubicBezTo>
                    <a:pt x="13" y="72"/>
                    <a:pt x="25" y="25"/>
                    <a:pt x="37" y="1"/>
                  </a:cubicBezTo>
                  <a:cubicBezTo>
                    <a:pt x="549" y="215"/>
                    <a:pt x="1037" y="441"/>
                    <a:pt x="1549" y="656"/>
                  </a:cubicBezTo>
                  <a:cubicBezTo>
                    <a:pt x="1549" y="691"/>
                    <a:pt x="1525" y="727"/>
                    <a:pt x="1501" y="77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3" name="Google Shape;4203;p61"/>
            <p:cNvSpPr/>
            <p:nvPr/>
          </p:nvSpPr>
          <p:spPr>
            <a:xfrm>
              <a:off x="2481850" y="2231950"/>
              <a:ext cx="42275" cy="27400"/>
            </a:xfrm>
            <a:custGeom>
              <a:rect b="b" l="l" r="r" t="t"/>
              <a:pathLst>
                <a:path extrusionOk="0" h="1096" w="1691">
                  <a:moveTo>
                    <a:pt x="60" y="1"/>
                  </a:moveTo>
                  <a:cubicBezTo>
                    <a:pt x="608" y="346"/>
                    <a:pt x="1143" y="667"/>
                    <a:pt x="1691" y="1013"/>
                  </a:cubicBezTo>
                  <a:cubicBezTo>
                    <a:pt x="1679" y="1036"/>
                    <a:pt x="1655" y="1072"/>
                    <a:pt x="1631" y="1096"/>
                  </a:cubicBezTo>
                  <a:cubicBezTo>
                    <a:pt x="1084" y="763"/>
                    <a:pt x="548" y="429"/>
                    <a:pt x="0" y="84"/>
                  </a:cubicBezTo>
                  <a:cubicBezTo>
                    <a:pt x="24" y="60"/>
                    <a:pt x="36" y="24"/>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4" name="Google Shape;4204;p61"/>
            <p:cNvSpPr/>
            <p:nvPr/>
          </p:nvSpPr>
          <p:spPr>
            <a:xfrm>
              <a:off x="2715800" y="2334950"/>
              <a:ext cx="46175" cy="17275"/>
            </a:xfrm>
            <a:custGeom>
              <a:rect b="b" l="l" r="r" t="t"/>
              <a:pathLst>
                <a:path extrusionOk="0" h="691" w="1847">
                  <a:moveTo>
                    <a:pt x="24" y="0"/>
                  </a:moveTo>
                  <a:cubicBezTo>
                    <a:pt x="644" y="191"/>
                    <a:pt x="1239" y="405"/>
                    <a:pt x="1846" y="595"/>
                  </a:cubicBezTo>
                  <a:cubicBezTo>
                    <a:pt x="1834" y="631"/>
                    <a:pt x="1834" y="655"/>
                    <a:pt x="1810" y="691"/>
                  </a:cubicBezTo>
                  <a:cubicBezTo>
                    <a:pt x="1203" y="488"/>
                    <a:pt x="608" y="298"/>
                    <a:pt x="1" y="95"/>
                  </a:cubicBezTo>
                  <a:cubicBezTo>
                    <a:pt x="13" y="60"/>
                    <a:pt x="24" y="36"/>
                    <a:pt x="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5" name="Google Shape;4205;p61"/>
            <p:cNvSpPr/>
            <p:nvPr/>
          </p:nvSpPr>
          <p:spPr>
            <a:xfrm>
              <a:off x="2188050" y="2331975"/>
              <a:ext cx="58075" cy="96750"/>
            </a:xfrm>
            <a:custGeom>
              <a:rect b="b" l="l" r="r" t="t"/>
              <a:pathLst>
                <a:path extrusionOk="0" h="3870" w="2323">
                  <a:moveTo>
                    <a:pt x="1942" y="3429"/>
                  </a:moveTo>
                  <a:cubicBezTo>
                    <a:pt x="1715" y="3024"/>
                    <a:pt x="1513" y="2608"/>
                    <a:pt x="1275" y="2215"/>
                  </a:cubicBezTo>
                  <a:cubicBezTo>
                    <a:pt x="870" y="1548"/>
                    <a:pt x="441" y="881"/>
                    <a:pt x="37" y="214"/>
                  </a:cubicBezTo>
                  <a:cubicBezTo>
                    <a:pt x="1" y="155"/>
                    <a:pt x="1" y="72"/>
                    <a:pt x="1" y="0"/>
                  </a:cubicBezTo>
                  <a:lnTo>
                    <a:pt x="37" y="0"/>
                  </a:lnTo>
                  <a:cubicBezTo>
                    <a:pt x="48" y="0"/>
                    <a:pt x="48" y="12"/>
                    <a:pt x="60" y="12"/>
                  </a:cubicBezTo>
                  <a:lnTo>
                    <a:pt x="48" y="0"/>
                  </a:lnTo>
                  <a:cubicBezTo>
                    <a:pt x="775" y="1191"/>
                    <a:pt x="1489" y="2393"/>
                    <a:pt x="2227" y="3584"/>
                  </a:cubicBezTo>
                  <a:cubicBezTo>
                    <a:pt x="2263" y="3679"/>
                    <a:pt x="2323" y="3762"/>
                    <a:pt x="2323" y="3870"/>
                  </a:cubicBezTo>
                  <a:cubicBezTo>
                    <a:pt x="2192" y="3727"/>
                    <a:pt x="2061" y="3572"/>
                    <a:pt x="1942" y="342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6" name="Google Shape;4206;p61"/>
            <p:cNvSpPr/>
            <p:nvPr/>
          </p:nvSpPr>
          <p:spPr>
            <a:xfrm>
              <a:off x="2080000" y="2298025"/>
              <a:ext cx="48250" cy="76525"/>
            </a:xfrm>
            <a:custGeom>
              <a:rect b="b" l="l" r="r" t="t"/>
              <a:pathLst>
                <a:path extrusionOk="0" h="3061" w="1930">
                  <a:moveTo>
                    <a:pt x="1811" y="3061"/>
                  </a:moveTo>
                  <a:cubicBezTo>
                    <a:pt x="1203" y="2061"/>
                    <a:pt x="596" y="1072"/>
                    <a:pt x="1" y="84"/>
                  </a:cubicBezTo>
                  <a:cubicBezTo>
                    <a:pt x="37" y="48"/>
                    <a:pt x="72" y="36"/>
                    <a:pt x="120" y="1"/>
                  </a:cubicBezTo>
                  <a:cubicBezTo>
                    <a:pt x="727" y="1001"/>
                    <a:pt x="1322" y="2001"/>
                    <a:pt x="1930" y="3001"/>
                  </a:cubicBezTo>
                  <a:cubicBezTo>
                    <a:pt x="1882" y="3025"/>
                    <a:pt x="1846" y="3037"/>
                    <a:pt x="1811" y="306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7" name="Google Shape;4207;p61"/>
            <p:cNvSpPr/>
            <p:nvPr/>
          </p:nvSpPr>
          <p:spPr>
            <a:xfrm>
              <a:off x="2095775" y="2299525"/>
              <a:ext cx="34275" cy="48525"/>
            </a:xfrm>
            <a:custGeom>
              <a:rect b="b" l="l" r="r" t="t"/>
              <a:pathLst>
                <a:path extrusionOk="0" h="1941" w="1371">
                  <a:moveTo>
                    <a:pt x="120" y="0"/>
                  </a:moveTo>
                  <a:cubicBezTo>
                    <a:pt x="537" y="631"/>
                    <a:pt x="953" y="1239"/>
                    <a:pt x="1370" y="1870"/>
                  </a:cubicBezTo>
                  <a:cubicBezTo>
                    <a:pt x="1346" y="1893"/>
                    <a:pt x="1299" y="1905"/>
                    <a:pt x="1275" y="1941"/>
                  </a:cubicBezTo>
                  <a:cubicBezTo>
                    <a:pt x="858" y="1334"/>
                    <a:pt x="418" y="715"/>
                    <a:pt x="1" y="107"/>
                  </a:cubicBezTo>
                  <a:cubicBezTo>
                    <a:pt x="37" y="60"/>
                    <a:pt x="84" y="36"/>
                    <a:pt x="12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8" name="Google Shape;4208;p61"/>
            <p:cNvSpPr/>
            <p:nvPr/>
          </p:nvSpPr>
          <p:spPr>
            <a:xfrm>
              <a:off x="2248175" y="2373625"/>
              <a:ext cx="30100" cy="46175"/>
            </a:xfrm>
            <a:custGeom>
              <a:rect b="b" l="l" r="r" t="t"/>
              <a:pathLst>
                <a:path extrusionOk="0" h="1847" w="1204">
                  <a:moveTo>
                    <a:pt x="1108" y="1846"/>
                  </a:moveTo>
                  <a:cubicBezTo>
                    <a:pt x="739" y="1251"/>
                    <a:pt x="370" y="668"/>
                    <a:pt x="1" y="72"/>
                  </a:cubicBezTo>
                  <a:cubicBezTo>
                    <a:pt x="37" y="49"/>
                    <a:pt x="72" y="37"/>
                    <a:pt x="120" y="1"/>
                  </a:cubicBezTo>
                  <a:cubicBezTo>
                    <a:pt x="477" y="596"/>
                    <a:pt x="846" y="1192"/>
                    <a:pt x="1203" y="1775"/>
                  </a:cubicBezTo>
                  <a:cubicBezTo>
                    <a:pt x="1168" y="1799"/>
                    <a:pt x="1144" y="1834"/>
                    <a:pt x="1108" y="184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9" name="Google Shape;4209;p61"/>
            <p:cNvSpPr/>
            <p:nvPr/>
          </p:nvSpPr>
          <p:spPr>
            <a:xfrm>
              <a:off x="2243125" y="2352500"/>
              <a:ext cx="28000" cy="41700"/>
            </a:xfrm>
            <a:custGeom>
              <a:rect b="b" l="l" r="r" t="t"/>
              <a:pathLst>
                <a:path extrusionOk="0" h="1668" w="1120">
                  <a:moveTo>
                    <a:pt x="108" y="1"/>
                  </a:moveTo>
                  <a:cubicBezTo>
                    <a:pt x="453" y="536"/>
                    <a:pt x="774" y="1072"/>
                    <a:pt x="1120" y="1608"/>
                  </a:cubicBezTo>
                  <a:cubicBezTo>
                    <a:pt x="1084" y="1620"/>
                    <a:pt x="1060" y="1656"/>
                    <a:pt x="1013" y="1667"/>
                  </a:cubicBezTo>
                  <a:cubicBezTo>
                    <a:pt x="679" y="1132"/>
                    <a:pt x="346" y="608"/>
                    <a:pt x="1" y="72"/>
                  </a:cubicBezTo>
                  <a:cubicBezTo>
                    <a:pt x="36" y="48"/>
                    <a:pt x="84" y="13"/>
                    <a:pt x="10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0" name="Google Shape;4210;p61"/>
            <p:cNvSpPr/>
            <p:nvPr/>
          </p:nvSpPr>
          <p:spPr>
            <a:xfrm>
              <a:off x="2118700" y="2315600"/>
              <a:ext cx="30700" cy="41975"/>
            </a:xfrm>
            <a:custGeom>
              <a:rect b="b" l="l" r="r" t="t"/>
              <a:pathLst>
                <a:path extrusionOk="0" h="1679" w="1228">
                  <a:moveTo>
                    <a:pt x="84" y="0"/>
                  </a:moveTo>
                  <a:cubicBezTo>
                    <a:pt x="477" y="536"/>
                    <a:pt x="846" y="1084"/>
                    <a:pt x="1227" y="1619"/>
                  </a:cubicBezTo>
                  <a:cubicBezTo>
                    <a:pt x="1203" y="1643"/>
                    <a:pt x="1168" y="1667"/>
                    <a:pt x="1156" y="1679"/>
                  </a:cubicBezTo>
                  <a:lnTo>
                    <a:pt x="1" y="72"/>
                  </a:lnTo>
                  <a:cubicBezTo>
                    <a:pt x="25" y="48"/>
                    <a:pt x="60" y="36"/>
                    <a:pt x="8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1" name="Google Shape;4211;p61"/>
            <p:cNvSpPr/>
            <p:nvPr/>
          </p:nvSpPr>
          <p:spPr>
            <a:xfrm>
              <a:off x="2230625" y="2415600"/>
              <a:ext cx="21150" cy="38425"/>
            </a:xfrm>
            <a:custGeom>
              <a:rect b="b" l="l" r="r" t="t"/>
              <a:pathLst>
                <a:path extrusionOk="0" h="1537" w="846">
                  <a:moveTo>
                    <a:pt x="227" y="60"/>
                  </a:moveTo>
                  <a:lnTo>
                    <a:pt x="846" y="1489"/>
                  </a:lnTo>
                  <a:lnTo>
                    <a:pt x="762" y="1537"/>
                  </a:lnTo>
                  <a:cubicBezTo>
                    <a:pt x="501" y="1048"/>
                    <a:pt x="250" y="536"/>
                    <a:pt x="0" y="48"/>
                  </a:cubicBezTo>
                  <a:cubicBezTo>
                    <a:pt x="12" y="36"/>
                    <a:pt x="36" y="25"/>
                    <a:pt x="60" y="1"/>
                  </a:cubicBezTo>
                  <a:cubicBezTo>
                    <a:pt x="120" y="25"/>
                    <a:pt x="179" y="48"/>
                    <a:pt x="227" y="60"/>
                  </a:cubicBezTo>
                  <a:cubicBezTo>
                    <a:pt x="239" y="84"/>
                    <a:pt x="227" y="60"/>
                    <a:pt x="227" y="6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2" name="Google Shape;4212;p61"/>
            <p:cNvSpPr/>
            <p:nvPr/>
          </p:nvSpPr>
          <p:spPr>
            <a:xfrm>
              <a:off x="2082975" y="2334950"/>
              <a:ext cx="29800" cy="42575"/>
            </a:xfrm>
            <a:custGeom>
              <a:rect b="b" l="l" r="r" t="t"/>
              <a:pathLst>
                <a:path extrusionOk="0" h="1703" w="1192">
                  <a:moveTo>
                    <a:pt x="72" y="0"/>
                  </a:moveTo>
                  <a:cubicBezTo>
                    <a:pt x="441" y="548"/>
                    <a:pt x="811" y="1084"/>
                    <a:pt x="1192" y="1643"/>
                  </a:cubicBezTo>
                  <a:cubicBezTo>
                    <a:pt x="1156" y="1655"/>
                    <a:pt x="1144" y="1667"/>
                    <a:pt x="1108" y="1703"/>
                  </a:cubicBezTo>
                  <a:cubicBezTo>
                    <a:pt x="739" y="1143"/>
                    <a:pt x="370" y="607"/>
                    <a:pt x="1" y="60"/>
                  </a:cubicBezTo>
                  <a:cubicBezTo>
                    <a:pt x="25" y="48"/>
                    <a:pt x="37" y="12"/>
                    <a:pt x="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3" name="Google Shape;4213;p61"/>
            <p:cNvSpPr/>
            <p:nvPr/>
          </p:nvSpPr>
          <p:spPr>
            <a:xfrm>
              <a:off x="2404450" y="2409650"/>
              <a:ext cx="24150" cy="39325"/>
            </a:xfrm>
            <a:custGeom>
              <a:rect b="b" l="l" r="r" t="t"/>
              <a:pathLst>
                <a:path extrusionOk="0" h="1573" w="966">
                  <a:moveTo>
                    <a:pt x="191" y="36"/>
                  </a:moveTo>
                  <a:cubicBezTo>
                    <a:pt x="382" y="393"/>
                    <a:pt x="560" y="763"/>
                    <a:pt x="751" y="1120"/>
                  </a:cubicBezTo>
                  <a:cubicBezTo>
                    <a:pt x="810" y="1251"/>
                    <a:pt x="882" y="1370"/>
                    <a:pt x="965" y="1513"/>
                  </a:cubicBezTo>
                  <a:cubicBezTo>
                    <a:pt x="929" y="1525"/>
                    <a:pt x="906" y="1536"/>
                    <a:pt x="870" y="1572"/>
                  </a:cubicBezTo>
                  <a:cubicBezTo>
                    <a:pt x="727" y="1298"/>
                    <a:pt x="560" y="1036"/>
                    <a:pt x="406" y="763"/>
                  </a:cubicBezTo>
                  <a:cubicBezTo>
                    <a:pt x="310" y="572"/>
                    <a:pt x="203" y="382"/>
                    <a:pt x="84" y="203"/>
                  </a:cubicBezTo>
                  <a:cubicBezTo>
                    <a:pt x="1" y="48"/>
                    <a:pt x="36" y="1"/>
                    <a:pt x="191" y="36"/>
                  </a:cubicBezTo>
                  <a:cubicBezTo>
                    <a:pt x="203" y="48"/>
                    <a:pt x="191" y="36"/>
                    <a:pt x="191" y="3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4" name="Google Shape;4214;p61"/>
            <p:cNvSpPr/>
            <p:nvPr/>
          </p:nvSpPr>
          <p:spPr>
            <a:xfrm>
              <a:off x="2266350" y="2364100"/>
              <a:ext cx="21450" cy="37550"/>
            </a:xfrm>
            <a:custGeom>
              <a:rect b="b" l="l" r="r" t="t"/>
              <a:pathLst>
                <a:path extrusionOk="0" h="1502" w="858">
                  <a:moveTo>
                    <a:pt x="95" y="1"/>
                  </a:moveTo>
                  <a:cubicBezTo>
                    <a:pt x="357" y="489"/>
                    <a:pt x="607" y="965"/>
                    <a:pt x="857" y="1453"/>
                  </a:cubicBezTo>
                  <a:lnTo>
                    <a:pt x="774" y="1501"/>
                  </a:lnTo>
                  <a:cubicBezTo>
                    <a:pt x="512" y="1013"/>
                    <a:pt x="250" y="537"/>
                    <a:pt x="0" y="37"/>
                  </a:cubicBezTo>
                  <a:cubicBezTo>
                    <a:pt x="24" y="25"/>
                    <a:pt x="60" y="13"/>
                    <a:pt x="9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5" name="Google Shape;4215;p61"/>
            <p:cNvSpPr/>
            <p:nvPr/>
          </p:nvSpPr>
          <p:spPr>
            <a:xfrm>
              <a:off x="2147575" y="2359950"/>
              <a:ext cx="22350" cy="33050"/>
            </a:xfrm>
            <a:custGeom>
              <a:rect b="b" l="l" r="r" t="t"/>
              <a:pathLst>
                <a:path extrusionOk="0" h="1322" w="894">
                  <a:moveTo>
                    <a:pt x="786" y="1322"/>
                  </a:moveTo>
                  <a:cubicBezTo>
                    <a:pt x="524" y="905"/>
                    <a:pt x="274" y="488"/>
                    <a:pt x="1" y="72"/>
                  </a:cubicBezTo>
                  <a:cubicBezTo>
                    <a:pt x="36" y="60"/>
                    <a:pt x="72" y="24"/>
                    <a:pt x="108" y="0"/>
                  </a:cubicBezTo>
                  <a:cubicBezTo>
                    <a:pt x="358" y="417"/>
                    <a:pt x="632" y="834"/>
                    <a:pt x="894" y="1250"/>
                  </a:cubicBezTo>
                  <a:cubicBezTo>
                    <a:pt x="846" y="1274"/>
                    <a:pt x="822" y="1310"/>
                    <a:pt x="786" y="132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6" name="Google Shape;4216;p61"/>
            <p:cNvSpPr/>
            <p:nvPr/>
          </p:nvSpPr>
          <p:spPr>
            <a:xfrm>
              <a:off x="2381525" y="2434650"/>
              <a:ext cx="22950" cy="38425"/>
            </a:xfrm>
            <a:custGeom>
              <a:rect b="b" l="l" r="r" t="t"/>
              <a:pathLst>
                <a:path extrusionOk="0" h="1537" w="918">
                  <a:moveTo>
                    <a:pt x="811" y="1537"/>
                  </a:moveTo>
                  <a:lnTo>
                    <a:pt x="1" y="60"/>
                  </a:lnTo>
                  <a:cubicBezTo>
                    <a:pt x="37" y="48"/>
                    <a:pt x="84" y="13"/>
                    <a:pt x="108" y="1"/>
                  </a:cubicBezTo>
                  <a:lnTo>
                    <a:pt x="918" y="1477"/>
                  </a:lnTo>
                  <a:cubicBezTo>
                    <a:pt x="870" y="1489"/>
                    <a:pt x="834" y="1501"/>
                    <a:pt x="811" y="153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7" name="Google Shape;4217;p61"/>
            <p:cNvSpPr/>
            <p:nvPr/>
          </p:nvSpPr>
          <p:spPr>
            <a:xfrm>
              <a:off x="2345225" y="2390900"/>
              <a:ext cx="21450" cy="40200"/>
            </a:xfrm>
            <a:custGeom>
              <a:rect b="b" l="l" r="r" t="t"/>
              <a:pathLst>
                <a:path extrusionOk="0" h="1608" w="858">
                  <a:moveTo>
                    <a:pt x="786" y="1608"/>
                  </a:moveTo>
                  <a:cubicBezTo>
                    <a:pt x="524" y="1084"/>
                    <a:pt x="262" y="560"/>
                    <a:pt x="0" y="36"/>
                  </a:cubicBezTo>
                  <a:lnTo>
                    <a:pt x="84" y="0"/>
                  </a:lnTo>
                  <a:cubicBezTo>
                    <a:pt x="346" y="512"/>
                    <a:pt x="608" y="1036"/>
                    <a:pt x="858" y="1560"/>
                  </a:cubicBezTo>
                  <a:cubicBezTo>
                    <a:pt x="834" y="1572"/>
                    <a:pt x="798" y="1584"/>
                    <a:pt x="786" y="160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8" name="Google Shape;4218;p61"/>
            <p:cNvSpPr/>
            <p:nvPr/>
          </p:nvSpPr>
          <p:spPr>
            <a:xfrm>
              <a:off x="2147575" y="2406375"/>
              <a:ext cx="22350" cy="35450"/>
            </a:xfrm>
            <a:custGeom>
              <a:rect b="b" l="l" r="r" t="t"/>
              <a:pathLst>
                <a:path extrusionOk="0" h="1418" w="894">
                  <a:moveTo>
                    <a:pt x="810" y="1417"/>
                  </a:moveTo>
                  <a:cubicBezTo>
                    <a:pt x="536" y="965"/>
                    <a:pt x="274" y="513"/>
                    <a:pt x="1" y="60"/>
                  </a:cubicBezTo>
                  <a:cubicBezTo>
                    <a:pt x="36" y="48"/>
                    <a:pt x="60" y="13"/>
                    <a:pt x="96" y="1"/>
                  </a:cubicBezTo>
                  <a:cubicBezTo>
                    <a:pt x="358" y="453"/>
                    <a:pt x="632" y="894"/>
                    <a:pt x="894" y="1358"/>
                  </a:cubicBezTo>
                  <a:cubicBezTo>
                    <a:pt x="870" y="1370"/>
                    <a:pt x="834" y="1382"/>
                    <a:pt x="810" y="141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9" name="Google Shape;4219;p61"/>
            <p:cNvSpPr/>
            <p:nvPr/>
          </p:nvSpPr>
          <p:spPr>
            <a:xfrm>
              <a:off x="2431250" y="2431075"/>
              <a:ext cx="23225" cy="36050"/>
            </a:xfrm>
            <a:custGeom>
              <a:rect b="b" l="l" r="r" t="t"/>
              <a:pathLst>
                <a:path extrusionOk="0" h="1442" w="929">
                  <a:moveTo>
                    <a:pt x="846" y="1441"/>
                  </a:moveTo>
                  <a:lnTo>
                    <a:pt x="0" y="60"/>
                  </a:lnTo>
                  <a:cubicBezTo>
                    <a:pt x="24" y="37"/>
                    <a:pt x="48" y="25"/>
                    <a:pt x="84" y="1"/>
                  </a:cubicBezTo>
                  <a:lnTo>
                    <a:pt x="929" y="1382"/>
                  </a:lnTo>
                  <a:cubicBezTo>
                    <a:pt x="905" y="1406"/>
                    <a:pt x="869" y="1430"/>
                    <a:pt x="846" y="144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0" name="Google Shape;4220;p61"/>
            <p:cNvSpPr/>
            <p:nvPr/>
          </p:nvSpPr>
          <p:spPr>
            <a:xfrm>
              <a:off x="2241625" y="2384050"/>
              <a:ext cx="20275" cy="36050"/>
            </a:xfrm>
            <a:custGeom>
              <a:rect b="b" l="l" r="r" t="t"/>
              <a:pathLst>
                <a:path extrusionOk="0" h="1442" w="811">
                  <a:moveTo>
                    <a:pt x="739" y="1441"/>
                  </a:moveTo>
                  <a:cubicBezTo>
                    <a:pt x="489" y="977"/>
                    <a:pt x="239" y="525"/>
                    <a:pt x="1" y="48"/>
                  </a:cubicBezTo>
                  <a:lnTo>
                    <a:pt x="96" y="1"/>
                  </a:lnTo>
                  <a:cubicBezTo>
                    <a:pt x="334" y="465"/>
                    <a:pt x="572" y="941"/>
                    <a:pt x="811" y="1406"/>
                  </a:cubicBezTo>
                  <a:cubicBezTo>
                    <a:pt x="787" y="1429"/>
                    <a:pt x="763" y="1429"/>
                    <a:pt x="739" y="144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1" name="Google Shape;4221;p61"/>
            <p:cNvSpPr/>
            <p:nvPr/>
          </p:nvSpPr>
          <p:spPr>
            <a:xfrm>
              <a:off x="2129425" y="2349525"/>
              <a:ext cx="21450" cy="29500"/>
            </a:xfrm>
            <a:custGeom>
              <a:rect b="b" l="l" r="r" t="t"/>
              <a:pathLst>
                <a:path extrusionOk="0" h="1180" w="858">
                  <a:moveTo>
                    <a:pt x="786" y="1179"/>
                  </a:moveTo>
                  <a:cubicBezTo>
                    <a:pt x="524" y="798"/>
                    <a:pt x="262" y="429"/>
                    <a:pt x="0" y="60"/>
                  </a:cubicBezTo>
                  <a:cubicBezTo>
                    <a:pt x="24" y="48"/>
                    <a:pt x="60" y="12"/>
                    <a:pt x="72" y="1"/>
                  </a:cubicBezTo>
                  <a:cubicBezTo>
                    <a:pt x="346" y="370"/>
                    <a:pt x="596" y="739"/>
                    <a:pt x="858" y="109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2" name="Google Shape;4222;p61"/>
            <p:cNvSpPr/>
            <p:nvPr/>
          </p:nvSpPr>
          <p:spPr>
            <a:xfrm>
              <a:off x="2093700" y="2337925"/>
              <a:ext cx="20850" cy="32450"/>
            </a:xfrm>
            <a:custGeom>
              <a:rect b="b" l="l" r="r" t="t"/>
              <a:pathLst>
                <a:path extrusionOk="0" h="1298" w="834">
                  <a:moveTo>
                    <a:pt x="739" y="1298"/>
                  </a:moveTo>
                  <a:cubicBezTo>
                    <a:pt x="489" y="881"/>
                    <a:pt x="251" y="465"/>
                    <a:pt x="1" y="60"/>
                  </a:cubicBezTo>
                  <a:cubicBezTo>
                    <a:pt x="24" y="48"/>
                    <a:pt x="60" y="36"/>
                    <a:pt x="84" y="0"/>
                  </a:cubicBezTo>
                  <a:cubicBezTo>
                    <a:pt x="346" y="417"/>
                    <a:pt x="584" y="822"/>
                    <a:pt x="834" y="1238"/>
                  </a:cubicBezTo>
                  <a:cubicBezTo>
                    <a:pt x="798" y="1262"/>
                    <a:pt x="774" y="1286"/>
                    <a:pt x="739" y="129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3" name="Google Shape;4223;p61"/>
            <p:cNvSpPr/>
            <p:nvPr/>
          </p:nvSpPr>
          <p:spPr>
            <a:xfrm>
              <a:off x="2213350" y="2444475"/>
              <a:ext cx="18200" cy="29800"/>
            </a:xfrm>
            <a:custGeom>
              <a:rect b="b" l="l" r="r" t="t"/>
              <a:pathLst>
                <a:path extrusionOk="0" h="1192" w="728">
                  <a:moveTo>
                    <a:pt x="96" y="1"/>
                  </a:moveTo>
                  <a:cubicBezTo>
                    <a:pt x="299" y="382"/>
                    <a:pt x="525" y="751"/>
                    <a:pt x="727" y="1144"/>
                  </a:cubicBezTo>
                  <a:cubicBezTo>
                    <a:pt x="703" y="1156"/>
                    <a:pt x="691" y="1167"/>
                    <a:pt x="656" y="1191"/>
                  </a:cubicBezTo>
                  <a:cubicBezTo>
                    <a:pt x="430" y="798"/>
                    <a:pt x="227" y="429"/>
                    <a:pt x="1" y="3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4" name="Google Shape;4224;p61"/>
            <p:cNvSpPr/>
            <p:nvPr/>
          </p:nvSpPr>
          <p:spPr>
            <a:xfrm>
              <a:off x="2114250" y="2373625"/>
              <a:ext cx="21150" cy="26525"/>
            </a:xfrm>
            <a:custGeom>
              <a:rect b="b" l="l" r="r" t="t"/>
              <a:pathLst>
                <a:path extrusionOk="0" h="1061" w="846">
                  <a:moveTo>
                    <a:pt x="83" y="1"/>
                  </a:moveTo>
                  <a:cubicBezTo>
                    <a:pt x="333" y="334"/>
                    <a:pt x="595" y="668"/>
                    <a:pt x="845" y="1001"/>
                  </a:cubicBezTo>
                  <a:cubicBezTo>
                    <a:pt x="810" y="1013"/>
                    <a:pt x="798" y="1025"/>
                    <a:pt x="774" y="1061"/>
                  </a:cubicBezTo>
                  <a:cubicBezTo>
                    <a:pt x="512" y="727"/>
                    <a:pt x="250" y="406"/>
                    <a:pt x="0" y="60"/>
                  </a:cubicBezTo>
                  <a:cubicBezTo>
                    <a:pt x="24" y="37"/>
                    <a:pt x="60" y="13"/>
                    <a:pt x="8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5" name="Google Shape;4225;p61"/>
            <p:cNvSpPr/>
            <p:nvPr/>
          </p:nvSpPr>
          <p:spPr>
            <a:xfrm>
              <a:off x="3158425" y="2840350"/>
              <a:ext cx="267325" cy="43500"/>
            </a:xfrm>
            <a:custGeom>
              <a:rect b="b" l="l" r="r" t="t"/>
              <a:pathLst>
                <a:path extrusionOk="0" h="1740" w="10693">
                  <a:moveTo>
                    <a:pt x="0" y="1549"/>
                  </a:moveTo>
                  <a:cubicBezTo>
                    <a:pt x="3536" y="918"/>
                    <a:pt x="7120" y="560"/>
                    <a:pt x="10656" y="1"/>
                  </a:cubicBezTo>
                  <a:cubicBezTo>
                    <a:pt x="10680" y="60"/>
                    <a:pt x="10680" y="96"/>
                    <a:pt x="10692" y="156"/>
                  </a:cubicBezTo>
                  <a:cubicBezTo>
                    <a:pt x="7132" y="680"/>
                    <a:pt x="3596" y="1215"/>
                    <a:pt x="36" y="1739"/>
                  </a:cubicBezTo>
                  <a:cubicBezTo>
                    <a:pt x="24" y="1668"/>
                    <a:pt x="0" y="1608"/>
                    <a:pt x="0" y="154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6" name="Google Shape;4226;p61"/>
            <p:cNvSpPr/>
            <p:nvPr/>
          </p:nvSpPr>
          <p:spPr>
            <a:xfrm>
              <a:off x="2825050" y="2897500"/>
              <a:ext cx="261350" cy="38725"/>
            </a:xfrm>
            <a:custGeom>
              <a:rect b="b" l="l" r="r" t="t"/>
              <a:pathLst>
                <a:path extrusionOk="0" h="1549" w="10454">
                  <a:moveTo>
                    <a:pt x="10454" y="120"/>
                  </a:moveTo>
                  <a:cubicBezTo>
                    <a:pt x="6989" y="596"/>
                    <a:pt x="3501" y="1072"/>
                    <a:pt x="36" y="1549"/>
                  </a:cubicBezTo>
                  <a:cubicBezTo>
                    <a:pt x="24" y="1501"/>
                    <a:pt x="24" y="1477"/>
                    <a:pt x="0" y="1430"/>
                  </a:cubicBezTo>
                  <a:cubicBezTo>
                    <a:pt x="84" y="1406"/>
                    <a:pt x="167" y="1358"/>
                    <a:pt x="238" y="1346"/>
                  </a:cubicBezTo>
                  <a:cubicBezTo>
                    <a:pt x="1238" y="1203"/>
                    <a:pt x="2239" y="1072"/>
                    <a:pt x="3251" y="941"/>
                  </a:cubicBezTo>
                  <a:cubicBezTo>
                    <a:pt x="4739" y="727"/>
                    <a:pt x="6239" y="537"/>
                    <a:pt x="7727" y="334"/>
                  </a:cubicBezTo>
                  <a:cubicBezTo>
                    <a:pt x="8513" y="227"/>
                    <a:pt x="9323" y="120"/>
                    <a:pt x="10109" y="13"/>
                  </a:cubicBezTo>
                  <a:cubicBezTo>
                    <a:pt x="10216" y="1"/>
                    <a:pt x="10335" y="1"/>
                    <a:pt x="10442" y="1"/>
                  </a:cubicBezTo>
                  <a:cubicBezTo>
                    <a:pt x="10442" y="49"/>
                    <a:pt x="10454" y="84"/>
                    <a:pt x="10454" y="1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7" name="Google Shape;4227;p61"/>
            <p:cNvSpPr/>
            <p:nvPr/>
          </p:nvSpPr>
          <p:spPr>
            <a:xfrm>
              <a:off x="3665025" y="2303100"/>
              <a:ext cx="70575" cy="53900"/>
            </a:xfrm>
            <a:custGeom>
              <a:rect b="b" l="l" r="r" t="t"/>
              <a:pathLst>
                <a:path extrusionOk="0" h="2156" w="2823">
                  <a:moveTo>
                    <a:pt x="96" y="0"/>
                  </a:moveTo>
                  <a:lnTo>
                    <a:pt x="2822" y="2048"/>
                  </a:lnTo>
                  <a:cubicBezTo>
                    <a:pt x="2799" y="2084"/>
                    <a:pt x="2775" y="2119"/>
                    <a:pt x="2751" y="2155"/>
                  </a:cubicBezTo>
                  <a:cubicBezTo>
                    <a:pt x="1822" y="1488"/>
                    <a:pt x="917" y="798"/>
                    <a:pt x="1" y="131"/>
                  </a:cubicBezTo>
                  <a:cubicBezTo>
                    <a:pt x="36" y="72"/>
                    <a:pt x="72" y="36"/>
                    <a:pt x="9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8" name="Google Shape;4228;p61"/>
            <p:cNvSpPr/>
            <p:nvPr/>
          </p:nvSpPr>
          <p:spPr>
            <a:xfrm>
              <a:off x="3782600" y="2269150"/>
              <a:ext cx="50925" cy="41400"/>
            </a:xfrm>
            <a:custGeom>
              <a:rect b="b" l="l" r="r" t="t"/>
              <a:pathLst>
                <a:path extrusionOk="0" h="1656" w="2037">
                  <a:moveTo>
                    <a:pt x="1" y="1"/>
                  </a:moveTo>
                  <a:cubicBezTo>
                    <a:pt x="691" y="560"/>
                    <a:pt x="1382" y="1096"/>
                    <a:pt x="2037" y="1620"/>
                  </a:cubicBezTo>
                  <a:cubicBezTo>
                    <a:pt x="1703" y="1656"/>
                    <a:pt x="144" y="441"/>
                    <a:pt x="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9" name="Google Shape;4229;p61"/>
            <p:cNvSpPr/>
            <p:nvPr/>
          </p:nvSpPr>
          <p:spPr>
            <a:xfrm>
              <a:off x="3623350" y="2321250"/>
              <a:ext cx="34250" cy="37525"/>
            </a:xfrm>
            <a:custGeom>
              <a:rect b="b" l="l" r="r" t="t"/>
              <a:pathLst>
                <a:path extrusionOk="0" h="1501" w="1370">
                  <a:moveTo>
                    <a:pt x="1251" y="1501"/>
                  </a:moveTo>
                  <a:cubicBezTo>
                    <a:pt x="834" y="1036"/>
                    <a:pt x="418" y="560"/>
                    <a:pt x="1" y="108"/>
                  </a:cubicBezTo>
                  <a:cubicBezTo>
                    <a:pt x="37" y="72"/>
                    <a:pt x="84" y="24"/>
                    <a:pt x="120" y="0"/>
                  </a:cubicBezTo>
                  <a:cubicBezTo>
                    <a:pt x="537" y="465"/>
                    <a:pt x="953" y="941"/>
                    <a:pt x="1370" y="1393"/>
                  </a:cubicBezTo>
                  <a:cubicBezTo>
                    <a:pt x="1334" y="1429"/>
                    <a:pt x="1287" y="1453"/>
                    <a:pt x="1251" y="150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0" name="Google Shape;4230;p61"/>
            <p:cNvSpPr/>
            <p:nvPr/>
          </p:nvSpPr>
          <p:spPr>
            <a:xfrm>
              <a:off x="3729625" y="2322450"/>
              <a:ext cx="53900" cy="30675"/>
            </a:xfrm>
            <a:custGeom>
              <a:rect b="b" l="l" r="r" t="t"/>
              <a:pathLst>
                <a:path extrusionOk="0" h="1227" w="2156">
                  <a:moveTo>
                    <a:pt x="60" y="0"/>
                  </a:moveTo>
                  <a:cubicBezTo>
                    <a:pt x="762" y="417"/>
                    <a:pt x="1465" y="834"/>
                    <a:pt x="2155" y="1226"/>
                  </a:cubicBezTo>
                  <a:cubicBezTo>
                    <a:pt x="1346" y="1024"/>
                    <a:pt x="703" y="500"/>
                    <a:pt x="0" y="83"/>
                  </a:cubicBezTo>
                  <a:cubicBezTo>
                    <a:pt x="36" y="60"/>
                    <a:pt x="48" y="24"/>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1" name="Google Shape;4231;p61"/>
            <p:cNvSpPr/>
            <p:nvPr/>
          </p:nvSpPr>
          <p:spPr>
            <a:xfrm>
              <a:off x="3507575" y="2318275"/>
              <a:ext cx="48250" cy="38725"/>
            </a:xfrm>
            <a:custGeom>
              <a:rect b="b" l="l" r="r" t="t"/>
              <a:pathLst>
                <a:path extrusionOk="0" h="1549" w="1930">
                  <a:moveTo>
                    <a:pt x="1870" y="1548"/>
                  </a:moveTo>
                  <a:cubicBezTo>
                    <a:pt x="1250" y="1072"/>
                    <a:pt x="619" y="584"/>
                    <a:pt x="0" y="108"/>
                  </a:cubicBezTo>
                  <a:cubicBezTo>
                    <a:pt x="24" y="72"/>
                    <a:pt x="60" y="24"/>
                    <a:pt x="72" y="0"/>
                  </a:cubicBezTo>
                  <a:cubicBezTo>
                    <a:pt x="703" y="477"/>
                    <a:pt x="1310" y="965"/>
                    <a:pt x="1929" y="1441"/>
                  </a:cubicBezTo>
                  <a:cubicBezTo>
                    <a:pt x="1917" y="1477"/>
                    <a:pt x="1905" y="1512"/>
                    <a:pt x="1870" y="154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2" name="Google Shape;4232;p61"/>
            <p:cNvSpPr/>
            <p:nvPr/>
          </p:nvSpPr>
          <p:spPr>
            <a:xfrm>
              <a:off x="3768025" y="2279875"/>
              <a:ext cx="45250" cy="40500"/>
            </a:xfrm>
            <a:custGeom>
              <a:rect b="b" l="l" r="r" t="t"/>
              <a:pathLst>
                <a:path extrusionOk="0" h="1620" w="1810">
                  <a:moveTo>
                    <a:pt x="1739" y="1620"/>
                  </a:moveTo>
                  <a:cubicBezTo>
                    <a:pt x="1155" y="1120"/>
                    <a:pt x="584" y="608"/>
                    <a:pt x="0" y="96"/>
                  </a:cubicBezTo>
                  <a:cubicBezTo>
                    <a:pt x="24" y="60"/>
                    <a:pt x="36" y="36"/>
                    <a:pt x="72" y="0"/>
                  </a:cubicBezTo>
                  <a:cubicBezTo>
                    <a:pt x="655" y="512"/>
                    <a:pt x="1227" y="1024"/>
                    <a:pt x="1810" y="1536"/>
                  </a:cubicBezTo>
                  <a:cubicBezTo>
                    <a:pt x="1786" y="1560"/>
                    <a:pt x="1774" y="1596"/>
                    <a:pt x="1739" y="16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3" name="Google Shape;4233;p61"/>
            <p:cNvSpPr/>
            <p:nvPr/>
          </p:nvSpPr>
          <p:spPr>
            <a:xfrm>
              <a:off x="3671875" y="2326600"/>
              <a:ext cx="49725" cy="38125"/>
            </a:xfrm>
            <a:custGeom>
              <a:rect b="b" l="l" r="r" t="t"/>
              <a:pathLst>
                <a:path extrusionOk="0" h="1525" w="1989">
                  <a:moveTo>
                    <a:pt x="1906" y="1525"/>
                  </a:moveTo>
                  <a:cubicBezTo>
                    <a:pt x="1274" y="1049"/>
                    <a:pt x="632" y="572"/>
                    <a:pt x="1" y="96"/>
                  </a:cubicBezTo>
                  <a:cubicBezTo>
                    <a:pt x="36" y="72"/>
                    <a:pt x="48" y="36"/>
                    <a:pt x="84" y="1"/>
                  </a:cubicBezTo>
                  <a:cubicBezTo>
                    <a:pt x="715" y="477"/>
                    <a:pt x="1346" y="953"/>
                    <a:pt x="1989" y="1441"/>
                  </a:cubicBezTo>
                  <a:cubicBezTo>
                    <a:pt x="1953" y="1465"/>
                    <a:pt x="1929" y="1501"/>
                    <a:pt x="1906" y="152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4" name="Google Shape;4234;p61"/>
            <p:cNvSpPr/>
            <p:nvPr/>
          </p:nvSpPr>
          <p:spPr>
            <a:xfrm>
              <a:off x="3798075" y="2263200"/>
              <a:ext cx="44375" cy="36050"/>
            </a:xfrm>
            <a:custGeom>
              <a:rect b="b" l="l" r="r" t="t"/>
              <a:pathLst>
                <a:path extrusionOk="0" h="1442" w="1775">
                  <a:moveTo>
                    <a:pt x="1727" y="1441"/>
                  </a:moveTo>
                  <a:cubicBezTo>
                    <a:pt x="1168" y="1001"/>
                    <a:pt x="584" y="537"/>
                    <a:pt x="1" y="84"/>
                  </a:cubicBezTo>
                  <a:cubicBezTo>
                    <a:pt x="13" y="60"/>
                    <a:pt x="48" y="25"/>
                    <a:pt x="60" y="1"/>
                  </a:cubicBezTo>
                  <a:cubicBezTo>
                    <a:pt x="620" y="441"/>
                    <a:pt x="1203" y="906"/>
                    <a:pt x="1775" y="1346"/>
                  </a:cubicBezTo>
                  <a:cubicBezTo>
                    <a:pt x="1775" y="1382"/>
                    <a:pt x="1739" y="1418"/>
                    <a:pt x="1727" y="144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5" name="Google Shape;4235;p61"/>
            <p:cNvSpPr/>
            <p:nvPr/>
          </p:nvSpPr>
          <p:spPr>
            <a:xfrm>
              <a:off x="3444775" y="2332250"/>
              <a:ext cx="46750" cy="33375"/>
            </a:xfrm>
            <a:custGeom>
              <a:rect b="b" l="l" r="r" t="t"/>
              <a:pathLst>
                <a:path extrusionOk="0" h="1335" w="1870">
                  <a:moveTo>
                    <a:pt x="60" y="1"/>
                  </a:moveTo>
                  <a:cubicBezTo>
                    <a:pt x="667" y="418"/>
                    <a:pt x="1262" y="834"/>
                    <a:pt x="1869" y="1251"/>
                  </a:cubicBezTo>
                  <a:cubicBezTo>
                    <a:pt x="1857" y="1287"/>
                    <a:pt x="1846" y="1299"/>
                    <a:pt x="1822" y="1334"/>
                  </a:cubicBezTo>
                  <a:lnTo>
                    <a:pt x="0" y="84"/>
                  </a:lnTo>
                  <a:cubicBezTo>
                    <a:pt x="12" y="49"/>
                    <a:pt x="24" y="37"/>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6" name="Google Shape;4236;p61"/>
            <p:cNvSpPr/>
            <p:nvPr/>
          </p:nvSpPr>
          <p:spPr>
            <a:xfrm>
              <a:off x="3557275" y="2343575"/>
              <a:ext cx="38125" cy="26800"/>
            </a:xfrm>
            <a:custGeom>
              <a:rect b="b" l="l" r="r" t="t"/>
              <a:pathLst>
                <a:path extrusionOk="0" h="1072" w="1525">
                  <a:moveTo>
                    <a:pt x="48" y="0"/>
                  </a:moveTo>
                  <a:cubicBezTo>
                    <a:pt x="536" y="322"/>
                    <a:pt x="1036" y="655"/>
                    <a:pt x="1525" y="1001"/>
                  </a:cubicBezTo>
                  <a:cubicBezTo>
                    <a:pt x="1513" y="1024"/>
                    <a:pt x="1489" y="1036"/>
                    <a:pt x="1477" y="1072"/>
                  </a:cubicBezTo>
                  <a:lnTo>
                    <a:pt x="1" y="84"/>
                  </a:lnTo>
                  <a:cubicBezTo>
                    <a:pt x="36" y="60"/>
                    <a:pt x="48" y="24"/>
                    <a:pt x="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7" name="Google Shape;4237;p61"/>
            <p:cNvSpPr/>
            <p:nvPr/>
          </p:nvSpPr>
          <p:spPr>
            <a:xfrm>
              <a:off x="3580200" y="2343275"/>
              <a:ext cx="29200" cy="23250"/>
            </a:xfrm>
            <a:custGeom>
              <a:rect b="b" l="l" r="r" t="t"/>
              <a:pathLst>
                <a:path extrusionOk="0" h="930" w="1168">
                  <a:moveTo>
                    <a:pt x="72" y="1"/>
                  </a:moveTo>
                  <a:cubicBezTo>
                    <a:pt x="441" y="274"/>
                    <a:pt x="798" y="560"/>
                    <a:pt x="1167" y="858"/>
                  </a:cubicBezTo>
                  <a:cubicBezTo>
                    <a:pt x="1155" y="893"/>
                    <a:pt x="1131" y="917"/>
                    <a:pt x="1108" y="929"/>
                  </a:cubicBezTo>
                  <a:cubicBezTo>
                    <a:pt x="739" y="655"/>
                    <a:pt x="369" y="370"/>
                    <a:pt x="0" y="72"/>
                  </a:cubicBezTo>
                  <a:cubicBezTo>
                    <a:pt x="24" y="60"/>
                    <a:pt x="60" y="24"/>
                    <a:pt x="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8" name="Google Shape;4238;p61"/>
            <p:cNvSpPr/>
            <p:nvPr/>
          </p:nvSpPr>
          <p:spPr>
            <a:xfrm>
              <a:off x="3433750" y="2362025"/>
              <a:ext cx="29800" cy="19075"/>
            </a:xfrm>
            <a:custGeom>
              <a:rect b="b" l="l" r="r" t="t"/>
              <a:pathLst>
                <a:path extrusionOk="0" h="763" w="1192">
                  <a:moveTo>
                    <a:pt x="1155" y="763"/>
                  </a:moveTo>
                  <a:cubicBezTo>
                    <a:pt x="763" y="536"/>
                    <a:pt x="393" y="298"/>
                    <a:pt x="1" y="72"/>
                  </a:cubicBezTo>
                  <a:cubicBezTo>
                    <a:pt x="24" y="48"/>
                    <a:pt x="36" y="24"/>
                    <a:pt x="48" y="1"/>
                  </a:cubicBezTo>
                  <a:cubicBezTo>
                    <a:pt x="441" y="227"/>
                    <a:pt x="810" y="465"/>
                    <a:pt x="1191" y="691"/>
                  </a:cubicBezTo>
                  <a:cubicBezTo>
                    <a:pt x="1179" y="715"/>
                    <a:pt x="1167" y="751"/>
                    <a:pt x="1155" y="76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9" name="Google Shape;4239;p61"/>
            <p:cNvSpPr/>
            <p:nvPr/>
          </p:nvSpPr>
          <p:spPr>
            <a:xfrm>
              <a:off x="3359050" y="2364400"/>
              <a:ext cx="25325" cy="17000"/>
            </a:xfrm>
            <a:custGeom>
              <a:rect b="b" l="l" r="r" t="t"/>
              <a:pathLst>
                <a:path extrusionOk="0" h="680" w="1013">
                  <a:moveTo>
                    <a:pt x="988" y="679"/>
                  </a:moveTo>
                  <a:cubicBezTo>
                    <a:pt x="655" y="489"/>
                    <a:pt x="333" y="287"/>
                    <a:pt x="0" y="72"/>
                  </a:cubicBezTo>
                  <a:cubicBezTo>
                    <a:pt x="12" y="48"/>
                    <a:pt x="36" y="13"/>
                    <a:pt x="48" y="1"/>
                  </a:cubicBezTo>
                  <a:cubicBezTo>
                    <a:pt x="369" y="191"/>
                    <a:pt x="703" y="406"/>
                    <a:pt x="1012" y="596"/>
                  </a:cubicBezTo>
                  <a:cubicBezTo>
                    <a:pt x="1012" y="620"/>
                    <a:pt x="1000" y="656"/>
                    <a:pt x="988" y="67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0" name="Google Shape;4240;p61"/>
            <p:cNvSpPr/>
            <p:nvPr/>
          </p:nvSpPr>
          <p:spPr>
            <a:xfrm>
              <a:off x="2072875" y="2646300"/>
              <a:ext cx="310475" cy="172350"/>
            </a:xfrm>
            <a:custGeom>
              <a:rect b="b" l="l" r="r" t="t"/>
              <a:pathLst>
                <a:path extrusionOk="0" h="6894" w="12419">
                  <a:moveTo>
                    <a:pt x="4060" y="2488"/>
                  </a:moveTo>
                  <a:cubicBezTo>
                    <a:pt x="3584" y="2203"/>
                    <a:pt x="3120" y="1905"/>
                    <a:pt x="2631" y="1631"/>
                  </a:cubicBezTo>
                  <a:cubicBezTo>
                    <a:pt x="1846" y="1167"/>
                    <a:pt x="1036" y="714"/>
                    <a:pt x="238" y="262"/>
                  </a:cubicBezTo>
                  <a:cubicBezTo>
                    <a:pt x="143" y="214"/>
                    <a:pt x="72" y="155"/>
                    <a:pt x="0" y="95"/>
                  </a:cubicBezTo>
                  <a:lnTo>
                    <a:pt x="36" y="0"/>
                  </a:lnTo>
                  <a:cubicBezTo>
                    <a:pt x="131" y="48"/>
                    <a:pt x="238" y="71"/>
                    <a:pt x="322" y="119"/>
                  </a:cubicBezTo>
                  <a:cubicBezTo>
                    <a:pt x="3727" y="1965"/>
                    <a:pt x="7144" y="3810"/>
                    <a:pt x="10549" y="5667"/>
                  </a:cubicBezTo>
                  <a:cubicBezTo>
                    <a:pt x="11097" y="5965"/>
                    <a:pt x="11633" y="6310"/>
                    <a:pt x="12168" y="6620"/>
                  </a:cubicBezTo>
                  <a:cubicBezTo>
                    <a:pt x="12264" y="6679"/>
                    <a:pt x="12335" y="6739"/>
                    <a:pt x="12418" y="6810"/>
                  </a:cubicBezTo>
                  <a:cubicBezTo>
                    <a:pt x="12406" y="6834"/>
                    <a:pt x="12383" y="6858"/>
                    <a:pt x="12359" y="6894"/>
                  </a:cubicBezTo>
                  <a:lnTo>
                    <a:pt x="12049" y="6715"/>
                  </a:lnTo>
                  <a:cubicBezTo>
                    <a:pt x="9466" y="5322"/>
                    <a:pt x="6858" y="3929"/>
                    <a:pt x="4251" y="2536"/>
                  </a:cubicBezTo>
                  <a:cubicBezTo>
                    <a:pt x="4215" y="2512"/>
                    <a:pt x="4167" y="2512"/>
                    <a:pt x="4120" y="2500"/>
                  </a:cubicBezTo>
                  <a:cubicBezTo>
                    <a:pt x="4120" y="2524"/>
                    <a:pt x="4096" y="2500"/>
                    <a:pt x="4060" y="248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1" name="Google Shape;4241;p61"/>
            <p:cNvSpPr/>
            <p:nvPr/>
          </p:nvSpPr>
          <p:spPr>
            <a:xfrm>
              <a:off x="2127325" y="2698075"/>
              <a:ext cx="173575" cy="96475"/>
            </a:xfrm>
            <a:custGeom>
              <a:rect b="b" l="l" r="r" t="t"/>
              <a:pathLst>
                <a:path extrusionOk="0" h="3859" w="6943">
                  <a:moveTo>
                    <a:pt x="6871" y="3858"/>
                  </a:moveTo>
                  <a:cubicBezTo>
                    <a:pt x="4573" y="2608"/>
                    <a:pt x="2287" y="1358"/>
                    <a:pt x="1" y="120"/>
                  </a:cubicBezTo>
                  <a:cubicBezTo>
                    <a:pt x="25" y="72"/>
                    <a:pt x="49" y="48"/>
                    <a:pt x="61" y="1"/>
                  </a:cubicBezTo>
                  <a:cubicBezTo>
                    <a:pt x="2358" y="1239"/>
                    <a:pt x="4644" y="2489"/>
                    <a:pt x="6942" y="3715"/>
                  </a:cubicBezTo>
                  <a:cubicBezTo>
                    <a:pt x="6919" y="3763"/>
                    <a:pt x="6895" y="3811"/>
                    <a:pt x="6871" y="385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2" name="Google Shape;4242;p61"/>
            <p:cNvSpPr/>
            <p:nvPr/>
          </p:nvSpPr>
          <p:spPr>
            <a:xfrm>
              <a:off x="2047575" y="2625450"/>
              <a:ext cx="187825" cy="103600"/>
            </a:xfrm>
            <a:custGeom>
              <a:rect b="b" l="l" r="r" t="t"/>
              <a:pathLst>
                <a:path extrusionOk="0" h="4144" w="7513">
                  <a:moveTo>
                    <a:pt x="7465" y="4144"/>
                  </a:moveTo>
                  <a:cubicBezTo>
                    <a:pt x="4977" y="2787"/>
                    <a:pt x="2500" y="1429"/>
                    <a:pt x="0" y="96"/>
                  </a:cubicBezTo>
                  <a:lnTo>
                    <a:pt x="48" y="1"/>
                  </a:lnTo>
                  <a:cubicBezTo>
                    <a:pt x="2524" y="1358"/>
                    <a:pt x="5025" y="2703"/>
                    <a:pt x="7513" y="4049"/>
                  </a:cubicBezTo>
                  <a:cubicBezTo>
                    <a:pt x="7513" y="4073"/>
                    <a:pt x="7501" y="4108"/>
                    <a:pt x="7465" y="414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3" name="Google Shape;4243;p61"/>
            <p:cNvSpPr/>
            <p:nvPr/>
          </p:nvSpPr>
          <p:spPr>
            <a:xfrm>
              <a:off x="2086250" y="2662350"/>
              <a:ext cx="139925" cy="76225"/>
            </a:xfrm>
            <a:custGeom>
              <a:rect b="b" l="l" r="r" t="t"/>
              <a:pathLst>
                <a:path extrusionOk="0" h="3049" w="5597">
                  <a:moveTo>
                    <a:pt x="3525" y="1846"/>
                  </a:moveTo>
                  <a:cubicBezTo>
                    <a:pt x="3561" y="1858"/>
                    <a:pt x="3573" y="1882"/>
                    <a:pt x="3597" y="1894"/>
                  </a:cubicBezTo>
                  <a:cubicBezTo>
                    <a:pt x="4061" y="2144"/>
                    <a:pt x="4525" y="2418"/>
                    <a:pt x="4978" y="2668"/>
                  </a:cubicBezTo>
                  <a:cubicBezTo>
                    <a:pt x="5192" y="2787"/>
                    <a:pt x="5418" y="2906"/>
                    <a:pt x="5597" y="3049"/>
                  </a:cubicBezTo>
                  <a:cubicBezTo>
                    <a:pt x="3716" y="2096"/>
                    <a:pt x="1787" y="1204"/>
                    <a:pt x="1" y="96"/>
                  </a:cubicBezTo>
                  <a:lnTo>
                    <a:pt x="37" y="1"/>
                  </a:lnTo>
                  <a:cubicBezTo>
                    <a:pt x="132" y="49"/>
                    <a:pt x="239" y="108"/>
                    <a:pt x="322" y="156"/>
                  </a:cubicBezTo>
                  <a:cubicBezTo>
                    <a:pt x="1311" y="692"/>
                    <a:pt x="2275" y="1227"/>
                    <a:pt x="3251" y="1739"/>
                  </a:cubicBezTo>
                  <a:cubicBezTo>
                    <a:pt x="3347" y="1799"/>
                    <a:pt x="3454" y="1835"/>
                    <a:pt x="3525" y="184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4" name="Google Shape;4244;p61"/>
            <p:cNvSpPr/>
            <p:nvPr/>
          </p:nvSpPr>
          <p:spPr>
            <a:xfrm>
              <a:off x="2276750" y="2818925"/>
              <a:ext cx="80400" cy="38125"/>
            </a:xfrm>
            <a:custGeom>
              <a:rect b="b" l="l" r="r" t="t"/>
              <a:pathLst>
                <a:path extrusionOk="0" h="1525" w="3216">
                  <a:moveTo>
                    <a:pt x="3156" y="1525"/>
                  </a:moveTo>
                  <a:cubicBezTo>
                    <a:pt x="2096" y="1060"/>
                    <a:pt x="1037" y="596"/>
                    <a:pt x="1" y="120"/>
                  </a:cubicBezTo>
                  <a:cubicBezTo>
                    <a:pt x="13" y="84"/>
                    <a:pt x="25" y="48"/>
                    <a:pt x="60" y="1"/>
                  </a:cubicBezTo>
                  <a:cubicBezTo>
                    <a:pt x="1120" y="465"/>
                    <a:pt x="2168" y="929"/>
                    <a:pt x="3216" y="1394"/>
                  </a:cubicBezTo>
                  <a:cubicBezTo>
                    <a:pt x="3180" y="1429"/>
                    <a:pt x="3168" y="1477"/>
                    <a:pt x="3156" y="152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5" name="Google Shape;4245;p61"/>
            <p:cNvSpPr/>
            <p:nvPr/>
          </p:nvSpPr>
          <p:spPr>
            <a:xfrm>
              <a:off x="2277650" y="2828450"/>
              <a:ext cx="74150" cy="35150"/>
            </a:xfrm>
            <a:custGeom>
              <a:rect b="b" l="l" r="r" t="t"/>
              <a:pathLst>
                <a:path extrusionOk="0" h="1406" w="2966">
                  <a:moveTo>
                    <a:pt x="2918" y="1406"/>
                  </a:moveTo>
                  <a:cubicBezTo>
                    <a:pt x="1953" y="977"/>
                    <a:pt x="977" y="536"/>
                    <a:pt x="1" y="96"/>
                  </a:cubicBezTo>
                  <a:cubicBezTo>
                    <a:pt x="24" y="72"/>
                    <a:pt x="36" y="36"/>
                    <a:pt x="48" y="1"/>
                  </a:cubicBezTo>
                  <a:cubicBezTo>
                    <a:pt x="1013" y="429"/>
                    <a:pt x="2001" y="858"/>
                    <a:pt x="2965" y="1287"/>
                  </a:cubicBezTo>
                  <a:cubicBezTo>
                    <a:pt x="2953" y="1334"/>
                    <a:pt x="2941" y="1358"/>
                    <a:pt x="2918" y="140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6" name="Google Shape;4246;p61"/>
            <p:cNvSpPr/>
            <p:nvPr/>
          </p:nvSpPr>
          <p:spPr>
            <a:xfrm>
              <a:off x="2238075" y="2746000"/>
              <a:ext cx="59250" cy="34250"/>
            </a:xfrm>
            <a:custGeom>
              <a:rect b="b" l="l" r="r" t="t"/>
              <a:pathLst>
                <a:path extrusionOk="0" h="1370" w="2370">
                  <a:moveTo>
                    <a:pt x="60" y="1"/>
                  </a:moveTo>
                  <a:cubicBezTo>
                    <a:pt x="834" y="441"/>
                    <a:pt x="1607" y="858"/>
                    <a:pt x="2369" y="1286"/>
                  </a:cubicBezTo>
                  <a:cubicBezTo>
                    <a:pt x="2346" y="1310"/>
                    <a:pt x="2334" y="1346"/>
                    <a:pt x="2310" y="1370"/>
                  </a:cubicBezTo>
                  <a:cubicBezTo>
                    <a:pt x="1524" y="941"/>
                    <a:pt x="774" y="513"/>
                    <a:pt x="0" y="84"/>
                  </a:cubicBezTo>
                  <a:cubicBezTo>
                    <a:pt x="24" y="60"/>
                    <a:pt x="36" y="36"/>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7" name="Google Shape;4247;p61"/>
            <p:cNvSpPr/>
            <p:nvPr/>
          </p:nvSpPr>
          <p:spPr>
            <a:xfrm>
              <a:off x="2204425" y="2758800"/>
              <a:ext cx="57475" cy="28900"/>
            </a:xfrm>
            <a:custGeom>
              <a:rect b="b" l="l" r="r" t="t"/>
              <a:pathLst>
                <a:path extrusionOk="0" h="1156" w="2299">
                  <a:moveTo>
                    <a:pt x="48" y="1"/>
                  </a:moveTo>
                  <a:cubicBezTo>
                    <a:pt x="787" y="358"/>
                    <a:pt x="1549" y="715"/>
                    <a:pt x="2299" y="1072"/>
                  </a:cubicBezTo>
                  <a:lnTo>
                    <a:pt x="2251" y="1155"/>
                  </a:lnTo>
                  <a:cubicBezTo>
                    <a:pt x="1513" y="798"/>
                    <a:pt x="763" y="429"/>
                    <a:pt x="1" y="72"/>
                  </a:cubicBezTo>
                  <a:cubicBezTo>
                    <a:pt x="36" y="48"/>
                    <a:pt x="36" y="24"/>
                    <a:pt x="4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8" name="Google Shape;4248;p61"/>
            <p:cNvSpPr/>
            <p:nvPr/>
          </p:nvSpPr>
          <p:spPr>
            <a:xfrm>
              <a:off x="2210375" y="2828450"/>
              <a:ext cx="47650" cy="23250"/>
            </a:xfrm>
            <a:custGeom>
              <a:rect b="b" l="l" r="r" t="t"/>
              <a:pathLst>
                <a:path extrusionOk="0" h="930" w="1906">
                  <a:moveTo>
                    <a:pt x="48" y="1"/>
                  </a:moveTo>
                  <a:cubicBezTo>
                    <a:pt x="679" y="274"/>
                    <a:pt x="1299" y="548"/>
                    <a:pt x="1906" y="834"/>
                  </a:cubicBezTo>
                  <a:cubicBezTo>
                    <a:pt x="1894" y="858"/>
                    <a:pt x="1882" y="906"/>
                    <a:pt x="1870" y="929"/>
                  </a:cubicBezTo>
                  <a:cubicBezTo>
                    <a:pt x="1239" y="655"/>
                    <a:pt x="632" y="382"/>
                    <a:pt x="1" y="96"/>
                  </a:cubicBezTo>
                  <a:cubicBezTo>
                    <a:pt x="25" y="84"/>
                    <a:pt x="37" y="36"/>
                    <a:pt x="4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9" name="Google Shape;4249;p61"/>
            <p:cNvSpPr/>
            <p:nvPr/>
          </p:nvSpPr>
          <p:spPr>
            <a:xfrm>
              <a:off x="2199075" y="2773675"/>
              <a:ext cx="43775" cy="22950"/>
            </a:xfrm>
            <a:custGeom>
              <a:rect b="b" l="l" r="r" t="t"/>
              <a:pathLst>
                <a:path extrusionOk="0" h="918" w="1751">
                  <a:moveTo>
                    <a:pt x="1691" y="918"/>
                  </a:moveTo>
                  <a:cubicBezTo>
                    <a:pt x="1131" y="656"/>
                    <a:pt x="560" y="370"/>
                    <a:pt x="0" y="108"/>
                  </a:cubicBezTo>
                  <a:cubicBezTo>
                    <a:pt x="12" y="72"/>
                    <a:pt x="24" y="25"/>
                    <a:pt x="60" y="1"/>
                  </a:cubicBezTo>
                  <a:cubicBezTo>
                    <a:pt x="620" y="263"/>
                    <a:pt x="1191" y="537"/>
                    <a:pt x="1751" y="822"/>
                  </a:cubicBezTo>
                  <a:cubicBezTo>
                    <a:pt x="1727" y="846"/>
                    <a:pt x="1703" y="870"/>
                    <a:pt x="1691" y="91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0" name="Google Shape;4250;p61"/>
            <p:cNvSpPr/>
            <p:nvPr/>
          </p:nvSpPr>
          <p:spPr>
            <a:xfrm>
              <a:off x="2210975" y="2818625"/>
              <a:ext cx="41100" cy="21175"/>
            </a:xfrm>
            <a:custGeom>
              <a:rect b="b" l="l" r="r" t="t"/>
              <a:pathLst>
                <a:path extrusionOk="0" h="847" w="1644">
                  <a:moveTo>
                    <a:pt x="1608" y="846"/>
                  </a:moveTo>
                  <a:cubicBezTo>
                    <a:pt x="1072" y="596"/>
                    <a:pt x="525" y="346"/>
                    <a:pt x="1" y="108"/>
                  </a:cubicBezTo>
                  <a:cubicBezTo>
                    <a:pt x="13" y="72"/>
                    <a:pt x="24" y="36"/>
                    <a:pt x="36" y="1"/>
                  </a:cubicBezTo>
                  <a:lnTo>
                    <a:pt x="1644" y="763"/>
                  </a:lnTo>
                  <a:cubicBezTo>
                    <a:pt x="1644" y="787"/>
                    <a:pt x="1620" y="822"/>
                    <a:pt x="1608" y="84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1" name="Google Shape;4251;p61"/>
            <p:cNvSpPr/>
            <p:nvPr/>
          </p:nvSpPr>
          <p:spPr>
            <a:xfrm>
              <a:off x="2396125" y="2825175"/>
              <a:ext cx="42000" cy="26225"/>
            </a:xfrm>
            <a:custGeom>
              <a:rect b="b" l="l" r="r" t="t"/>
              <a:pathLst>
                <a:path extrusionOk="0" h="1049" w="1680">
                  <a:moveTo>
                    <a:pt x="60" y="1"/>
                  </a:moveTo>
                  <a:cubicBezTo>
                    <a:pt x="596" y="322"/>
                    <a:pt x="1143" y="644"/>
                    <a:pt x="1679" y="953"/>
                  </a:cubicBezTo>
                  <a:lnTo>
                    <a:pt x="1643" y="1048"/>
                  </a:lnTo>
                  <a:cubicBezTo>
                    <a:pt x="1084" y="739"/>
                    <a:pt x="548" y="417"/>
                    <a:pt x="0" y="96"/>
                  </a:cubicBezTo>
                  <a:cubicBezTo>
                    <a:pt x="12" y="72"/>
                    <a:pt x="48" y="36"/>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2" name="Google Shape;4252;p61"/>
            <p:cNvSpPr/>
            <p:nvPr/>
          </p:nvSpPr>
          <p:spPr>
            <a:xfrm>
              <a:off x="2310100" y="2791250"/>
              <a:ext cx="37825" cy="21150"/>
            </a:xfrm>
            <a:custGeom>
              <a:rect b="b" l="l" r="r" t="t"/>
              <a:pathLst>
                <a:path extrusionOk="0" h="846" w="1513">
                  <a:moveTo>
                    <a:pt x="60" y="0"/>
                  </a:moveTo>
                  <a:cubicBezTo>
                    <a:pt x="536" y="250"/>
                    <a:pt x="1024" y="489"/>
                    <a:pt x="1513" y="739"/>
                  </a:cubicBezTo>
                  <a:cubicBezTo>
                    <a:pt x="1489" y="774"/>
                    <a:pt x="1477" y="810"/>
                    <a:pt x="1453" y="846"/>
                  </a:cubicBezTo>
                  <a:cubicBezTo>
                    <a:pt x="977" y="596"/>
                    <a:pt x="477" y="358"/>
                    <a:pt x="0" y="96"/>
                  </a:cubicBezTo>
                  <a:cubicBezTo>
                    <a:pt x="36" y="60"/>
                    <a:pt x="48" y="24"/>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3" name="Google Shape;4253;p61"/>
            <p:cNvSpPr/>
            <p:nvPr/>
          </p:nvSpPr>
          <p:spPr>
            <a:xfrm>
              <a:off x="2292825" y="2850775"/>
              <a:ext cx="38725" cy="20875"/>
            </a:xfrm>
            <a:custGeom>
              <a:rect b="b" l="l" r="r" t="t"/>
              <a:pathLst>
                <a:path extrusionOk="0" h="835" w="1549">
                  <a:moveTo>
                    <a:pt x="37" y="1"/>
                  </a:moveTo>
                  <a:cubicBezTo>
                    <a:pt x="549" y="251"/>
                    <a:pt x="1037" y="489"/>
                    <a:pt x="1549" y="739"/>
                  </a:cubicBezTo>
                  <a:lnTo>
                    <a:pt x="1501" y="834"/>
                  </a:lnTo>
                  <a:cubicBezTo>
                    <a:pt x="989" y="572"/>
                    <a:pt x="501" y="334"/>
                    <a:pt x="1" y="8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4" name="Google Shape;4254;p61"/>
            <p:cNvSpPr/>
            <p:nvPr/>
          </p:nvSpPr>
          <p:spPr>
            <a:xfrm>
              <a:off x="2112450" y="2988900"/>
              <a:ext cx="24150" cy="75625"/>
            </a:xfrm>
            <a:custGeom>
              <a:rect b="b" l="l" r="r" t="t"/>
              <a:pathLst>
                <a:path extrusionOk="0" h="3025" w="966">
                  <a:moveTo>
                    <a:pt x="965" y="24"/>
                  </a:moveTo>
                  <a:cubicBezTo>
                    <a:pt x="679" y="1024"/>
                    <a:pt x="394" y="2012"/>
                    <a:pt x="132" y="3024"/>
                  </a:cubicBezTo>
                  <a:cubicBezTo>
                    <a:pt x="84" y="3012"/>
                    <a:pt x="48" y="3000"/>
                    <a:pt x="1" y="3000"/>
                  </a:cubicBezTo>
                  <a:cubicBezTo>
                    <a:pt x="286" y="2000"/>
                    <a:pt x="560" y="1000"/>
                    <a:pt x="846" y="0"/>
                  </a:cubicBezTo>
                  <a:cubicBezTo>
                    <a:pt x="870" y="0"/>
                    <a:pt x="917" y="0"/>
                    <a:pt x="965" y="2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5" name="Google Shape;4255;p61"/>
            <p:cNvSpPr/>
            <p:nvPr/>
          </p:nvSpPr>
          <p:spPr>
            <a:xfrm>
              <a:off x="2303850" y="3103775"/>
              <a:ext cx="27700" cy="57175"/>
            </a:xfrm>
            <a:custGeom>
              <a:rect b="b" l="l" r="r" t="t"/>
              <a:pathLst>
                <a:path extrusionOk="0" h="2287" w="1108">
                  <a:moveTo>
                    <a:pt x="1108" y="60"/>
                  </a:moveTo>
                  <a:cubicBezTo>
                    <a:pt x="774" y="799"/>
                    <a:pt x="465" y="1549"/>
                    <a:pt x="131" y="2287"/>
                  </a:cubicBezTo>
                  <a:cubicBezTo>
                    <a:pt x="96" y="2275"/>
                    <a:pt x="48" y="2239"/>
                    <a:pt x="0" y="2227"/>
                  </a:cubicBezTo>
                  <a:lnTo>
                    <a:pt x="989" y="1"/>
                  </a:lnTo>
                  <a:cubicBezTo>
                    <a:pt x="1012" y="13"/>
                    <a:pt x="1060" y="37"/>
                    <a:pt x="1108" y="6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6" name="Google Shape;4256;p61"/>
            <p:cNvSpPr/>
            <p:nvPr/>
          </p:nvSpPr>
          <p:spPr>
            <a:xfrm>
              <a:off x="2398200" y="3090400"/>
              <a:ext cx="28300" cy="74425"/>
            </a:xfrm>
            <a:custGeom>
              <a:rect b="b" l="l" r="r" t="t"/>
              <a:pathLst>
                <a:path extrusionOk="0" h="2977" w="1132">
                  <a:moveTo>
                    <a:pt x="775" y="441"/>
                  </a:moveTo>
                  <a:cubicBezTo>
                    <a:pt x="870" y="298"/>
                    <a:pt x="977" y="143"/>
                    <a:pt x="1060" y="0"/>
                  </a:cubicBezTo>
                  <a:cubicBezTo>
                    <a:pt x="1096" y="12"/>
                    <a:pt x="1120" y="24"/>
                    <a:pt x="1132" y="24"/>
                  </a:cubicBezTo>
                  <a:lnTo>
                    <a:pt x="108" y="2977"/>
                  </a:lnTo>
                  <a:cubicBezTo>
                    <a:pt x="84" y="2953"/>
                    <a:pt x="36" y="2953"/>
                    <a:pt x="1" y="2941"/>
                  </a:cubicBezTo>
                  <a:cubicBezTo>
                    <a:pt x="275" y="2108"/>
                    <a:pt x="525" y="1262"/>
                    <a:pt x="775" y="44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7" name="Google Shape;4257;p61"/>
            <p:cNvSpPr/>
            <p:nvPr/>
          </p:nvSpPr>
          <p:spPr>
            <a:xfrm>
              <a:off x="2389275" y="3096050"/>
              <a:ext cx="28300" cy="71450"/>
            </a:xfrm>
            <a:custGeom>
              <a:rect b="b" l="l" r="r" t="t"/>
              <a:pathLst>
                <a:path extrusionOk="0" h="2858" w="1132">
                  <a:moveTo>
                    <a:pt x="1132" y="203"/>
                  </a:moveTo>
                  <a:lnTo>
                    <a:pt x="155" y="2560"/>
                  </a:lnTo>
                  <a:cubicBezTo>
                    <a:pt x="108" y="2667"/>
                    <a:pt x="84" y="2774"/>
                    <a:pt x="0" y="2858"/>
                  </a:cubicBezTo>
                  <a:cubicBezTo>
                    <a:pt x="203" y="1882"/>
                    <a:pt x="560" y="941"/>
                    <a:pt x="1084" y="0"/>
                  </a:cubicBezTo>
                  <a:cubicBezTo>
                    <a:pt x="1108" y="107"/>
                    <a:pt x="1120" y="167"/>
                    <a:pt x="1132" y="203"/>
                  </a:cubicBezTo>
                  <a:cubicBezTo>
                    <a:pt x="1132" y="215"/>
                    <a:pt x="1132" y="203"/>
                    <a:pt x="1132" y="2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8" name="Google Shape;4258;p61"/>
            <p:cNvSpPr/>
            <p:nvPr/>
          </p:nvSpPr>
          <p:spPr>
            <a:xfrm>
              <a:off x="2457450" y="3080275"/>
              <a:ext cx="24425" cy="53000"/>
            </a:xfrm>
            <a:custGeom>
              <a:rect b="b" l="l" r="r" t="t"/>
              <a:pathLst>
                <a:path extrusionOk="0" h="2120" w="977">
                  <a:moveTo>
                    <a:pt x="976" y="0"/>
                  </a:moveTo>
                  <a:cubicBezTo>
                    <a:pt x="655" y="762"/>
                    <a:pt x="393" y="1405"/>
                    <a:pt x="95" y="2120"/>
                  </a:cubicBezTo>
                  <a:cubicBezTo>
                    <a:pt x="0" y="1786"/>
                    <a:pt x="583" y="381"/>
                    <a:pt x="97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9" name="Google Shape;4259;p61"/>
            <p:cNvSpPr/>
            <p:nvPr/>
          </p:nvSpPr>
          <p:spPr>
            <a:xfrm>
              <a:off x="2469050" y="3079075"/>
              <a:ext cx="22350" cy="48550"/>
            </a:xfrm>
            <a:custGeom>
              <a:rect b="b" l="l" r="r" t="t"/>
              <a:pathLst>
                <a:path extrusionOk="0" h="1942" w="894">
                  <a:moveTo>
                    <a:pt x="893" y="60"/>
                  </a:moveTo>
                  <a:lnTo>
                    <a:pt x="131" y="1941"/>
                  </a:lnTo>
                  <a:cubicBezTo>
                    <a:pt x="96" y="1918"/>
                    <a:pt x="48" y="1906"/>
                    <a:pt x="0" y="1882"/>
                  </a:cubicBezTo>
                  <a:lnTo>
                    <a:pt x="762" y="1"/>
                  </a:lnTo>
                  <a:cubicBezTo>
                    <a:pt x="822" y="36"/>
                    <a:pt x="870" y="48"/>
                    <a:pt x="893" y="6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0" name="Google Shape;4260;p61"/>
            <p:cNvSpPr/>
            <p:nvPr/>
          </p:nvSpPr>
          <p:spPr>
            <a:xfrm>
              <a:off x="1899325" y="2834400"/>
              <a:ext cx="22350" cy="90825"/>
            </a:xfrm>
            <a:custGeom>
              <a:rect b="b" l="l" r="r" t="t"/>
              <a:pathLst>
                <a:path extrusionOk="0" h="3633" w="894">
                  <a:moveTo>
                    <a:pt x="882" y="1"/>
                  </a:moveTo>
                  <a:cubicBezTo>
                    <a:pt x="882" y="84"/>
                    <a:pt x="894" y="191"/>
                    <a:pt x="882" y="263"/>
                  </a:cubicBezTo>
                  <a:cubicBezTo>
                    <a:pt x="644" y="1322"/>
                    <a:pt x="406" y="2358"/>
                    <a:pt x="167" y="3418"/>
                  </a:cubicBezTo>
                  <a:cubicBezTo>
                    <a:pt x="156" y="3489"/>
                    <a:pt x="120" y="3549"/>
                    <a:pt x="96" y="3632"/>
                  </a:cubicBezTo>
                  <a:cubicBezTo>
                    <a:pt x="60" y="3632"/>
                    <a:pt x="37" y="3608"/>
                    <a:pt x="1" y="3608"/>
                  </a:cubicBezTo>
                  <a:cubicBezTo>
                    <a:pt x="48" y="3370"/>
                    <a:pt x="72" y="3132"/>
                    <a:pt x="132" y="2894"/>
                  </a:cubicBezTo>
                  <a:cubicBezTo>
                    <a:pt x="310" y="2084"/>
                    <a:pt x="513" y="1275"/>
                    <a:pt x="703" y="453"/>
                  </a:cubicBezTo>
                  <a:cubicBezTo>
                    <a:pt x="751" y="298"/>
                    <a:pt x="834" y="144"/>
                    <a:pt x="882" y="1"/>
                  </a:cubicBezTo>
                  <a:cubicBezTo>
                    <a:pt x="894" y="1"/>
                    <a:pt x="882" y="1"/>
                    <a:pt x="88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1" name="Google Shape;4261;p61"/>
            <p:cNvSpPr/>
            <p:nvPr/>
          </p:nvSpPr>
          <p:spPr>
            <a:xfrm>
              <a:off x="1891600" y="2835000"/>
              <a:ext cx="21150" cy="78300"/>
            </a:xfrm>
            <a:custGeom>
              <a:rect b="b" l="l" r="r" t="t"/>
              <a:pathLst>
                <a:path extrusionOk="0" h="3132" w="846">
                  <a:moveTo>
                    <a:pt x="0" y="3096"/>
                  </a:moveTo>
                  <a:cubicBezTo>
                    <a:pt x="250" y="2072"/>
                    <a:pt x="488" y="1025"/>
                    <a:pt x="750" y="1"/>
                  </a:cubicBezTo>
                  <a:cubicBezTo>
                    <a:pt x="774" y="12"/>
                    <a:pt x="822" y="12"/>
                    <a:pt x="846" y="36"/>
                  </a:cubicBezTo>
                  <a:cubicBezTo>
                    <a:pt x="607" y="1060"/>
                    <a:pt x="357" y="2096"/>
                    <a:pt x="119" y="3132"/>
                  </a:cubicBezTo>
                  <a:cubicBezTo>
                    <a:pt x="60" y="3108"/>
                    <a:pt x="36" y="3096"/>
                    <a:pt x="0" y="309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2" name="Google Shape;4262;p61"/>
            <p:cNvSpPr/>
            <p:nvPr/>
          </p:nvSpPr>
          <p:spPr>
            <a:xfrm>
              <a:off x="2748850" y="3083250"/>
              <a:ext cx="45850" cy="74150"/>
            </a:xfrm>
            <a:custGeom>
              <a:rect b="b" l="l" r="r" t="t"/>
              <a:pathLst>
                <a:path extrusionOk="0" h="2966" w="1834">
                  <a:moveTo>
                    <a:pt x="1822" y="0"/>
                  </a:moveTo>
                  <a:cubicBezTo>
                    <a:pt x="1262" y="941"/>
                    <a:pt x="703" y="1893"/>
                    <a:pt x="131" y="2822"/>
                  </a:cubicBezTo>
                  <a:cubicBezTo>
                    <a:pt x="119" y="2858"/>
                    <a:pt x="72" y="2882"/>
                    <a:pt x="0" y="2965"/>
                  </a:cubicBezTo>
                  <a:cubicBezTo>
                    <a:pt x="12" y="2846"/>
                    <a:pt x="0" y="2775"/>
                    <a:pt x="12" y="2751"/>
                  </a:cubicBezTo>
                  <a:cubicBezTo>
                    <a:pt x="512" y="1905"/>
                    <a:pt x="1012" y="1060"/>
                    <a:pt x="1524" y="227"/>
                  </a:cubicBezTo>
                  <a:cubicBezTo>
                    <a:pt x="1596" y="119"/>
                    <a:pt x="1727" y="72"/>
                    <a:pt x="1822" y="0"/>
                  </a:cubicBezTo>
                  <a:cubicBezTo>
                    <a:pt x="1834" y="12"/>
                    <a:pt x="1822" y="0"/>
                    <a:pt x="18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3" name="Google Shape;4263;p61"/>
            <p:cNvSpPr/>
            <p:nvPr/>
          </p:nvSpPr>
          <p:spPr>
            <a:xfrm>
              <a:off x="2753600" y="3164200"/>
              <a:ext cx="19375" cy="81600"/>
            </a:xfrm>
            <a:custGeom>
              <a:rect b="b" l="l" r="r" t="t"/>
              <a:pathLst>
                <a:path extrusionOk="0" h="3264" w="775">
                  <a:moveTo>
                    <a:pt x="1" y="3239"/>
                  </a:moveTo>
                  <a:cubicBezTo>
                    <a:pt x="227" y="2168"/>
                    <a:pt x="441" y="1072"/>
                    <a:pt x="656" y="1"/>
                  </a:cubicBezTo>
                  <a:cubicBezTo>
                    <a:pt x="703" y="25"/>
                    <a:pt x="739" y="25"/>
                    <a:pt x="775" y="37"/>
                  </a:cubicBezTo>
                  <a:cubicBezTo>
                    <a:pt x="572" y="1108"/>
                    <a:pt x="358" y="2180"/>
                    <a:pt x="156" y="3263"/>
                  </a:cubicBezTo>
                  <a:cubicBezTo>
                    <a:pt x="108" y="3251"/>
                    <a:pt x="60" y="3239"/>
                    <a:pt x="1" y="323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4" name="Google Shape;4264;p61"/>
            <p:cNvSpPr/>
            <p:nvPr/>
          </p:nvSpPr>
          <p:spPr>
            <a:xfrm>
              <a:off x="2714325" y="3173725"/>
              <a:ext cx="16100" cy="72375"/>
            </a:xfrm>
            <a:custGeom>
              <a:rect b="b" l="l" r="r" t="t"/>
              <a:pathLst>
                <a:path extrusionOk="0" h="2895" w="644">
                  <a:moveTo>
                    <a:pt x="643" y="1"/>
                  </a:moveTo>
                  <a:cubicBezTo>
                    <a:pt x="429" y="965"/>
                    <a:pt x="203" y="1930"/>
                    <a:pt x="0" y="2894"/>
                  </a:cubicBezTo>
                  <a:cubicBezTo>
                    <a:pt x="60" y="1906"/>
                    <a:pt x="203" y="918"/>
                    <a:pt x="64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5" name="Google Shape;4265;p61"/>
            <p:cNvSpPr/>
            <p:nvPr/>
          </p:nvSpPr>
          <p:spPr>
            <a:xfrm>
              <a:off x="2744075" y="3177600"/>
              <a:ext cx="17000" cy="69675"/>
            </a:xfrm>
            <a:custGeom>
              <a:rect b="b" l="l" r="r" t="t"/>
              <a:pathLst>
                <a:path extrusionOk="0" h="2787" w="680">
                  <a:moveTo>
                    <a:pt x="679" y="36"/>
                  </a:moveTo>
                  <a:cubicBezTo>
                    <a:pt x="501" y="953"/>
                    <a:pt x="310" y="1870"/>
                    <a:pt x="132" y="2787"/>
                  </a:cubicBezTo>
                  <a:cubicBezTo>
                    <a:pt x="84" y="2775"/>
                    <a:pt x="48" y="2775"/>
                    <a:pt x="1" y="2763"/>
                  </a:cubicBezTo>
                  <a:cubicBezTo>
                    <a:pt x="191" y="1834"/>
                    <a:pt x="382" y="929"/>
                    <a:pt x="584" y="1"/>
                  </a:cubicBezTo>
                  <a:cubicBezTo>
                    <a:pt x="608" y="24"/>
                    <a:pt x="656" y="36"/>
                    <a:pt x="679" y="3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6" name="Google Shape;4266;p61"/>
            <p:cNvSpPr/>
            <p:nvPr/>
          </p:nvSpPr>
          <p:spPr>
            <a:xfrm>
              <a:off x="2738125" y="3169575"/>
              <a:ext cx="13425" cy="72650"/>
            </a:xfrm>
            <a:custGeom>
              <a:rect b="b" l="l" r="r" t="t"/>
              <a:pathLst>
                <a:path extrusionOk="0" h="2906" w="537">
                  <a:moveTo>
                    <a:pt x="1" y="2881"/>
                  </a:moveTo>
                  <a:cubicBezTo>
                    <a:pt x="143" y="1917"/>
                    <a:pt x="286" y="965"/>
                    <a:pt x="429" y="0"/>
                  </a:cubicBezTo>
                  <a:cubicBezTo>
                    <a:pt x="465" y="0"/>
                    <a:pt x="501" y="12"/>
                    <a:pt x="536" y="12"/>
                  </a:cubicBezTo>
                  <a:cubicBezTo>
                    <a:pt x="405" y="976"/>
                    <a:pt x="251" y="1953"/>
                    <a:pt x="120" y="2905"/>
                  </a:cubicBezTo>
                  <a:cubicBezTo>
                    <a:pt x="84" y="2893"/>
                    <a:pt x="48" y="2881"/>
                    <a:pt x="1" y="288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7" name="Google Shape;4267;p61"/>
            <p:cNvSpPr/>
            <p:nvPr/>
          </p:nvSpPr>
          <p:spPr>
            <a:xfrm>
              <a:off x="2764925" y="3181775"/>
              <a:ext cx="13400" cy="55375"/>
            </a:xfrm>
            <a:custGeom>
              <a:rect b="b" l="l" r="r" t="t"/>
              <a:pathLst>
                <a:path extrusionOk="0" h="2215" w="536">
                  <a:moveTo>
                    <a:pt x="0" y="2203"/>
                  </a:moveTo>
                  <a:cubicBezTo>
                    <a:pt x="131" y="1477"/>
                    <a:pt x="286" y="727"/>
                    <a:pt x="417" y="0"/>
                  </a:cubicBezTo>
                  <a:cubicBezTo>
                    <a:pt x="465" y="12"/>
                    <a:pt x="488" y="12"/>
                    <a:pt x="536" y="12"/>
                  </a:cubicBezTo>
                  <a:cubicBezTo>
                    <a:pt x="405" y="750"/>
                    <a:pt x="262" y="1489"/>
                    <a:pt x="143" y="2215"/>
                  </a:cubicBezTo>
                  <a:cubicBezTo>
                    <a:pt x="84" y="2215"/>
                    <a:pt x="48" y="2215"/>
                    <a:pt x="0" y="22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8" name="Google Shape;4268;p61"/>
            <p:cNvSpPr/>
            <p:nvPr/>
          </p:nvSpPr>
          <p:spPr>
            <a:xfrm>
              <a:off x="2780100" y="3185050"/>
              <a:ext cx="17275" cy="61625"/>
            </a:xfrm>
            <a:custGeom>
              <a:rect b="b" l="l" r="r" t="t"/>
              <a:pathLst>
                <a:path extrusionOk="0" h="2465" w="691">
                  <a:moveTo>
                    <a:pt x="0" y="2429"/>
                  </a:moveTo>
                  <a:cubicBezTo>
                    <a:pt x="191" y="1631"/>
                    <a:pt x="405" y="822"/>
                    <a:pt x="596" y="0"/>
                  </a:cubicBezTo>
                  <a:cubicBezTo>
                    <a:pt x="631" y="0"/>
                    <a:pt x="655" y="24"/>
                    <a:pt x="691" y="36"/>
                  </a:cubicBezTo>
                  <a:cubicBezTo>
                    <a:pt x="489" y="834"/>
                    <a:pt x="298" y="1655"/>
                    <a:pt x="108" y="2465"/>
                  </a:cubicBezTo>
                  <a:cubicBezTo>
                    <a:pt x="72" y="2441"/>
                    <a:pt x="48" y="2429"/>
                    <a:pt x="0" y="242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9" name="Google Shape;4269;p61"/>
            <p:cNvSpPr/>
            <p:nvPr/>
          </p:nvSpPr>
          <p:spPr>
            <a:xfrm>
              <a:off x="2773550" y="3191000"/>
              <a:ext cx="11925" cy="50325"/>
            </a:xfrm>
            <a:custGeom>
              <a:rect b="b" l="l" r="r" t="t"/>
              <a:pathLst>
                <a:path extrusionOk="0" h="2013" w="477">
                  <a:moveTo>
                    <a:pt x="477" y="24"/>
                  </a:moveTo>
                  <a:cubicBezTo>
                    <a:pt x="334" y="691"/>
                    <a:pt x="203" y="1358"/>
                    <a:pt x="72" y="2013"/>
                  </a:cubicBezTo>
                  <a:cubicBezTo>
                    <a:pt x="36" y="2013"/>
                    <a:pt x="24" y="2001"/>
                    <a:pt x="0" y="2001"/>
                  </a:cubicBezTo>
                  <a:cubicBezTo>
                    <a:pt x="131" y="1334"/>
                    <a:pt x="274" y="679"/>
                    <a:pt x="417" y="0"/>
                  </a:cubicBezTo>
                  <a:cubicBezTo>
                    <a:pt x="429" y="0"/>
                    <a:pt x="441" y="0"/>
                    <a:pt x="477" y="2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0" name="Google Shape;4270;p61"/>
            <p:cNvSpPr/>
            <p:nvPr/>
          </p:nvSpPr>
          <p:spPr>
            <a:xfrm>
              <a:off x="1950525" y="2387325"/>
              <a:ext cx="87250" cy="56275"/>
            </a:xfrm>
            <a:custGeom>
              <a:rect b="b" l="l" r="r" t="t"/>
              <a:pathLst>
                <a:path extrusionOk="0" h="2251" w="3490">
                  <a:moveTo>
                    <a:pt x="1" y="1"/>
                  </a:moveTo>
                  <a:cubicBezTo>
                    <a:pt x="1156" y="739"/>
                    <a:pt x="2299" y="1465"/>
                    <a:pt x="3489" y="2227"/>
                  </a:cubicBezTo>
                  <a:cubicBezTo>
                    <a:pt x="3108" y="2251"/>
                    <a:pt x="298" y="465"/>
                    <a:pt x="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1" name="Google Shape;4271;p61"/>
            <p:cNvSpPr/>
            <p:nvPr/>
          </p:nvSpPr>
          <p:spPr>
            <a:xfrm>
              <a:off x="1887125" y="2357275"/>
              <a:ext cx="89025" cy="56875"/>
            </a:xfrm>
            <a:custGeom>
              <a:rect b="b" l="l" r="r" t="t"/>
              <a:pathLst>
                <a:path extrusionOk="0" h="2275" w="3561">
                  <a:moveTo>
                    <a:pt x="36" y="0"/>
                  </a:moveTo>
                  <a:cubicBezTo>
                    <a:pt x="346" y="191"/>
                    <a:pt x="655" y="405"/>
                    <a:pt x="965" y="595"/>
                  </a:cubicBezTo>
                  <a:cubicBezTo>
                    <a:pt x="1763" y="1084"/>
                    <a:pt x="2537" y="1584"/>
                    <a:pt x="3322" y="2072"/>
                  </a:cubicBezTo>
                  <a:cubicBezTo>
                    <a:pt x="3406" y="2131"/>
                    <a:pt x="3501" y="2191"/>
                    <a:pt x="3561" y="2274"/>
                  </a:cubicBezTo>
                  <a:cubicBezTo>
                    <a:pt x="2310" y="1631"/>
                    <a:pt x="1120" y="881"/>
                    <a:pt x="1" y="2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2" name="Google Shape;4272;p61"/>
            <p:cNvSpPr/>
            <p:nvPr/>
          </p:nvSpPr>
          <p:spPr>
            <a:xfrm>
              <a:off x="1968975" y="2362025"/>
              <a:ext cx="47650" cy="30675"/>
            </a:xfrm>
            <a:custGeom>
              <a:rect b="b" l="l" r="r" t="t"/>
              <a:pathLst>
                <a:path extrusionOk="0" h="1227" w="1906">
                  <a:moveTo>
                    <a:pt x="1834" y="1227"/>
                  </a:moveTo>
                  <a:lnTo>
                    <a:pt x="1" y="108"/>
                  </a:lnTo>
                  <a:cubicBezTo>
                    <a:pt x="13" y="84"/>
                    <a:pt x="48" y="48"/>
                    <a:pt x="60" y="1"/>
                  </a:cubicBezTo>
                  <a:cubicBezTo>
                    <a:pt x="668" y="382"/>
                    <a:pt x="1275" y="739"/>
                    <a:pt x="1906" y="1108"/>
                  </a:cubicBezTo>
                  <a:cubicBezTo>
                    <a:pt x="1882" y="1155"/>
                    <a:pt x="1858" y="1179"/>
                    <a:pt x="1834" y="122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3" name="Google Shape;4273;p61"/>
            <p:cNvSpPr/>
            <p:nvPr/>
          </p:nvSpPr>
          <p:spPr>
            <a:xfrm>
              <a:off x="1960050" y="2385550"/>
              <a:ext cx="46750" cy="30075"/>
            </a:xfrm>
            <a:custGeom>
              <a:rect b="b" l="l" r="r" t="t"/>
              <a:pathLst>
                <a:path extrusionOk="0" h="1203" w="1870">
                  <a:moveTo>
                    <a:pt x="1799" y="1203"/>
                  </a:moveTo>
                  <a:cubicBezTo>
                    <a:pt x="1203" y="834"/>
                    <a:pt x="596" y="476"/>
                    <a:pt x="1" y="107"/>
                  </a:cubicBezTo>
                  <a:cubicBezTo>
                    <a:pt x="13" y="72"/>
                    <a:pt x="48" y="48"/>
                    <a:pt x="60" y="0"/>
                  </a:cubicBezTo>
                  <a:cubicBezTo>
                    <a:pt x="667" y="369"/>
                    <a:pt x="1263" y="750"/>
                    <a:pt x="1870" y="1107"/>
                  </a:cubicBezTo>
                  <a:cubicBezTo>
                    <a:pt x="1846" y="1143"/>
                    <a:pt x="1822" y="1179"/>
                    <a:pt x="1799" y="12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4" name="Google Shape;4274;p61"/>
            <p:cNvSpPr/>
            <p:nvPr/>
          </p:nvSpPr>
          <p:spPr>
            <a:xfrm>
              <a:off x="2004100" y="2356675"/>
              <a:ext cx="30700" cy="20250"/>
            </a:xfrm>
            <a:custGeom>
              <a:rect b="b" l="l" r="r" t="t"/>
              <a:pathLst>
                <a:path extrusionOk="0" h="810" w="1228">
                  <a:moveTo>
                    <a:pt x="1144" y="810"/>
                  </a:moveTo>
                  <a:cubicBezTo>
                    <a:pt x="751" y="596"/>
                    <a:pt x="382" y="369"/>
                    <a:pt x="1" y="143"/>
                  </a:cubicBezTo>
                  <a:cubicBezTo>
                    <a:pt x="25" y="96"/>
                    <a:pt x="60" y="36"/>
                    <a:pt x="84" y="0"/>
                  </a:cubicBezTo>
                  <a:cubicBezTo>
                    <a:pt x="477" y="215"/>
                    <a:pt x="858" y="441"/>
                    <a:pt x="1227" y="655"/>
                  </a:cubicBezTo>
                  <a:cubicBezTo>
                    <a:pt x="1203" y="715"/>
                    <a:pt x="1168" y="750"/>
                    <a:pt x="1144" y="81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5" name="Google Shape;4275;p61"/>
            <p:cNvSpPr/>
            <p:nvPr/>
          </p:nvSpPr>
          <p:spPr>
            <a:xfrm>
              <a:off x="2031500" y="2411725"/>
              <a:ext cx="37525" cy="24150"/>
            </a:xfrm>
            <a:custGeom>
              <a:rect b="b" l="l" r="r" t="t"/>
              <a:pathLst>
                <a:path extrusionOk="0" h="966" w="1501">
                  <a:moveTo>
                    <a:pt x="72" y="1"/>
                  </a:moveTo>
                  <a:lnTo>
                    <a:pt x="1500" y="846"/>
                  </a:lnTo>
                  <a:cubicBezTo>
                    <a:pt x="1477" y="894"/>
                    <a:pt x="1465" y="918"/>
                    <a:pt x="1429" y="965"/>
                  </a:cubicBezTo>
                  <a:cubicBezTo>
                    <a:pt x="953" y="680"/>
                    <a:pt x="476" y="382"/>
                    <a:pt x="0" y="96"/>
                  </a:cubicBezTo>
                  <a:cubicBezTo>
                    <a:pt x="12" y="60"/>
                    <a:pt x="48" y="25"/>
                    <a:pt x="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6" name="Google Shape;4276;p61"/>
            <p:cNvSpPr/>
            <p:nvPr/>
          </p:nvSpPr>
          <p:spPr>
            <a:xfrm>
              <a:off x="1892775" y="2372450"/>
              <a:ext cx="34850" cy="22950"/>
            </a:xfrm>
            <a:custGeom>
              <a:rect b="b" l="l" r="r" t="t"/>
              <a:pathLst>
                <a:path extrusionOk="0" h="918" w="1394">
                  <a:moveTo>
                    <a:pt x="60" y="0"/>
                  </a:moveTo>
                  <a:cubicBezTo>
                    <a:pt x="501" y="274"/>
                    <a:pt x="953" y="560"/>
                    <a:pt x="1394" y="822"/>
                  </a:cubicBezTo>
                  <a:cubicBezTo>
                    <a:pt x="1382" y="858"/>
                    <a:pt x="1358" y="881"/>
                    <a:pt x="1334" y="917"/>
                  </a:cubicBezTo>
                  <a:cubicBezTo>
                    <a:pt x="894" y="631"/>
                    <a:pt x="441" y="357"/>
                    <a:pt x="1" y="84"/>
                  </a:cubicBezTo>
                  <a:cubicBezTo>
                    <a:pt x="13" y="60"/>
                    <a:pt x="25" y="36"/>
                    <a:pt x="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7" name="Google Shape;4277;p61"/>
            <p:cNvSpPr/>
            <p:nvPr/>
          </p:nvSpPr>
          <p:spPr>
            <a:xfrm>
              <a:off x="2026425" y="2453400"/>
              <a:ext cx="34250" cy="21750"/>
            </a:xfrm>
            <a:custGeom>
              <a:rect b="b" l="l" r="r" t="t"/>
              <a:pathLst>
                <a:path extrusionOk="0" h="870" w="1370">
                  <a:moveTo>
                    <a:pt x="1322" y="870"/>
                  </a:moveTo>
                  <a:cubicBezTo>
                    <a:pt x="870" y="608"/>
                    <a:pt x="441" y="334"/>
                    <a:pt x="1" y="72"/>
                  </a:cubicBezTo>
                  <a:cubicBezTo>
                    <a:pt x="13" y="37"/>
                    <a:pt x="25" y="13"/>
                    <a:pt x="36" y="1"/>
                  </a:cubicBezTo>
                  <a:cubicBezTo>
                    <a:pt x="489" y="263"/>
                    <a:pt x="918" y="537"/>
                    <a:pt x="1370" y="787"/>
                  </a:cubicBezTo>
                  <a:cubicBezTo>
                    <a:pt x="1370" y="810"/>
                    <a:pt x="1334" y="846"/>
                    <a:pt x="1322" y="87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8" name="Google Shape;4278;p61"/>
            <p:cNvSpPr/>
            <p:nvPr/>
          </p:nvSpPr>
          <p:spPr>
            <a:xfrm>
              <a:off x="1980900" y="2428700"/>
              <a:ext cx="28600" cy="19075"/>
            </a:xfrm>
            <a:custGeom>
              <a:rect b="b" l="l" r="r" t="t"/>
              <a:pathLst>
                <a:path extrusionOk="0" h="763" w="1144">
                  <a:moveTo>
                    <a:pt x="60" y="1"/>
                  </a:moveTo>
                  <a:cubicBezTo>
                    <a:pt x="417" y="227"/>
                    <a:pt x="786" y="453"/>
                    <a:pt x="1143" y="667"/>
                  </a:cubicBezTo>
                  <a:cubicBezTo>
                    <a:pt x="1131" y="703"/>
                    <a:pt x="1107" y="727"/>
                    <a:pt x="1084" y="763"/>
                  </a:cubicBezTo>
                  <a:cubicBezTo>
                    <a:pt x="726" y="536"/>
                    <a:pt x="357" y="310"/>
                    <a:pt x="0" y="96"/>
                  </a:cubicBezTo>
                  <a:cubicBezTo>
                    <a:pt x="36" y="60"/>
                    <a:pt x="48" y="36"/>
                    <a:pt x="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9" name="Google Shape;4279;p61"/>
            <p:cNvSpPr/>
            <p:nvPr/>
          </p:nvSpPr>
          <p:spPr>
            <a:xfrm>
              <a:off x="2585125" y="3107650"/>
              <a:ext cx="20875" cy="54500"/>
            </a:xfrm>
            <a:custGeom>
              <a:rect b="b" l="l" r="r" t="t"/>
              <a:pathLst>
                <a:path extrusionOk="0" h="2180" w="835">
                  <a:moveTo>
                    <a:pt x="1" y="2132"/>
                  </a:moveTo>
                  <a:cubicBezTo>
                    <a:pt x="239" y="1418"/>
                    <a:pt x="489" y="703"/>
                    <a:pt x="727" y="1"/>
                  </a:cubicBezTo>
                  <a:cubicBezTo>
                    <a:pt x="763" y="24"/>
                    <a:pt x="799" y="36"/>
                    <a:pt x="834" y="36"/>
                  </a:cubicBezTo>
                  <a:lnTo>
                    <a:pt x="120" y="2180"/>
                  </a:lnTo>
                  <a:cubicBezTo>
                    <a:pt x="72" y="2168"/>
                    <a:pt x="48" y="2144"/>
                    <a:pt x="1" y="213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0" name="Google Shape;4280;p61"/>
            <p:cNvSpPr/>
            <p:nvPr/>
          </p:nvSpPr>
          <p:spPr>
            <a:xfrm>
              <a:off x="2675625" y="3202000"/>
              <a:ext cx="13700" cy="62550"/>
            </a:xfrm>
            <a:custGeom>
              <a:rect b="b" l="l" r="r" t="t"/>
              <a:pathLst>
                <a:path extrusionOk="0" h="2502" w="548">
                  <a:moveTo>
                    <a:pt x="0" y="2454"/>
                  </a:moveTo>
                  <a:lnTo>
                    <a:pt x="405" y="1"/>
                  </a:lnTo>
                  <a:cubicBezTo>
                    <a:pt x="441" y="13"/>
                    <a:pt x="488" y="13"/>
                    <a:pt x="548" y="25"/>
                  </a:cubicBezTo>
                  <a:cubicBezTo>
                    <a:pt x="417" y="846"/>
                    <a:pt x="286" y="1668"/>
                    <a:pt x="143" y="2501"/>
                  </a:cubicBezTo>
                  <a:cubicBezTo>
                    <a:pt x="107" y="2477"/>
                    <a:pt x="60" y="2466"/>
                    <a:pt x="0" y="245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1" name="Google Shape;4281;p61"/>
            <p:cNvSpPr/>
            <p:nvPr/>
          </p:nvSpPr>
          <p:spPr>
            <a:xfrm>
              <a:off x="2668175" y="3203800"/>
              <a:ext cx="10450" cy="55375"/>
            </a:xfrm>
            <a:custGeom>
              <a:rect b="b" l="l" r="r" t="t"/>
              <a:pathLst>
                <a:path extrusionOk="0" h="2215" w="418">
                  <a:moveTo>
                    <a:pt x="1" y="2203"/>
                  </a:moveTo>
                  <a:cubicBezTo>
                    <a:pt x="108" y="1477"/>
                    <a:pt x="191" y="727"/>
                    <a:pt x="298" y="0"/>
                  </a:cubicBezTo>
                  <a:cubicBezTo>
                    <a:pt x="346" y="0"/>
                    <a:pt x="370" y="12"/>
                    <a:pt x="417" y="12"/>
                  </a:cubicBezTo>
                  <a:cubicBezTo>
                    <a:pt x="322" y="739"/>
                    <a:pt x="227" y="1489"/>
                    <a:pt x="132" y="2215"/>
                  </a:cubicBezTo>
                  <a:cubicBezTo>
                    <a:pt x="96" y="2215"/>
                    <a:pt x="48" y="2203"/>
                    <a:pt x="1" y="22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2" name="Google Shape;4282;p61"/>
            <p:cNvSpPr/>
            <p:nvPr/>
          </p:nvSpPr>
          <p:spPr>
            <a:xfrm>
              <a:off x="2720875" y="3087700"/>
              <a:ext cx="17875" cy="39025"/>
            </a:xfrm>
            <a:custGeom>
              <a:rect b="b" l="l" r="r" t="t"/>
              <a:pathLst>
                <a:path extrusionOk="0" h="1561" w="715">
                  <a:moveTo>
                    <a:pt x="714" y="60"/>
                  </a:moveTo>
                  <a:cubicBezTo>
                    <a:pt x="512" y="561"/>
                    <a:pt x="298" y="1061"/>
                    <a:pt x="107" y="1561"/>
                  </a:cubicBezTo>
                  <a:cubicBezTo>
                    <a:pt x="83" y="1549"/>
                    <a:pt x="36" y="1537"/>
                    <a:pt x="0" y="1513"/>
                  </a:cubicBezTo>
                  <a:lnTo>
                    <a:pt x="583" y="1"/>
                  </a:lnTo>
                  <a:cubicBezTo>
                    <a:pt x="631" y="13"/>
                    <a:pt x="679" y="49"/>
                    <a:pt x="714" y="6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3" name="Google Shape;4283;p61"/>
            <p:cNvSpPr/>
            <p:nvPr/>
          </p:nvSpPr>
          <p:spPr>
            <a:xfrm>
              <a:off x="2864925" y="3043650"/>
              <a:ext cx="52125" cy="19675"/>
            </a:xfrm>
            <a:custGeom>
              <a:rect b="b" l="l" r="r" t="t"/>
              <a:pathLst>
                <a:path extrusionOk="0" h="787" w="2085">
                  <a:moveTo>
                    <a:pt x="48" y="1"/>
                  </a:moveTo>
                  <a:cubicBezTo>
                    <a:pt x="727" y="227"/>
                    <a:pt x="1406" y="453"/>
                    <a:pt x="2084" y="656"/>
                  </a:cubicBezTo>
                  <a:lnTo>
                    <a:pt x="2037" y="787"/>
                  </a:lnTo>
                  <a:cubicBezTo>
                    <a:pt x="1358" y="584"/>
                    <a:pt x="667" y="358"/>
                    <a:pt x="1" y="156"/>
                  </a:cubicBezTo>
                  <a:cubicBezTo>
                    <a:pt x="13" y="96"/>
                    <a:pt x="36" y="48"/>
                    <a:pt x="4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4" name="Google Shape;4284;p61"/>
            <p:cNvSpPr/>
            <p:nvPr/>
          </p:nvSpPr>
          <p:spPr>
            <a:xfrm>
              <a:off x="2651800" y="3135050"/>
              <a:ext cx="19675" cy="50625"/>
            </a:xfrm>
            <a:custGeom>
              <a:rect b="b" l="l" r="r" t="t"/>
              <a:pathLst>
                <a:path extrusionOk="0" h="2025" w="787">
                  <a:moveTo>
                    <a:pt x="787" y="24"/>
                  </a:moveTo>
                  <a:cubicBezTo>
                    <a:pt x="548" y="691"/>
                    <a:pt x="322" y="1345"/>
                    <a:pt x="84" y="2024"/>
                  </a:cubicBezTo>
                  <a:cubicBezTo>
                    <a:pt x="60" y="2000"/>
                    <a:pt x="25" y="2000"/>
                    <a:pt x="1" y="1988"/>
                  </a:cubicBezTo>
                  <a:cubicBezTo>
                    <a:pt x="215" y="1322"/>
                    <a:pt x="453" y="655"/>
                    <a:pt x="679" y="0"/>
                  </a:cubicBezTo>
                  <a:cubicBezTo>
                    <a:pt x="715" y="0"/>
                    <a:pt x="751" y="12"/>
                    <a:pt x="787" y="2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5" name="Google Shape;4285;p61"/>
            <p:cNvSpPr/>
            <p:nvPr/>
          </p:nvSpPr>
          <p:spPr>
            <a:xfrm>
              <a:off x="2641975" y="3123425"/>
              <a:ext cx="19975" cy="53600"/>
            </a:xfrm>
            <a:custGeom>
              <a:rect b="b" l="l" r="r" t="t"/>
              <a:pathLst>
                <a:path extrusionOk="0" h="2144" w="799">
                  <a:moveTo>
                    <a:pt x="799" y="25"/>
                  </a:moveTo>
                  <a:cubicBezTo>
                    <a:pt x="549" y="727"/>
                    <a:pt x="334" y="1429"/>
                    <a:pt x="96" y="2144"/>
                  </a:cubicBezTo>
                  <a:cubicBezTo>
                    <a:pt x="60" y="2132"/>
                    <a:pt x="37" y="2132"/>
                    <a:pt x="1" y="2108"/>
                  </a:cubicBezTo>
                  <a:cubicBezTo>
                    <a:pt x="239" y="1418"/>
                    <a:pt x="465" y="715"/>
                    <a:pt x="703" y="1"/>
                  </a:cubicBezTo>
                  <a:cubicBezTo>
                    <a:pt x="715" y="13"/>
                    <a:pt x="751" y="13"/>
                    <a:pt x="799" y="2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6" name="Google Shape;4286;p61"/>
            <p:cNvSpPr/>
            <p:nvPr/>
          </p:nvSpPr>
          <p:spPr>
            <a:xfrm>
              <a:off x="2649425" y="3124925"/>
              <a:ext cx="19975" cy="45250"/>
            </a:xfrm>
            <a:custGeom>
              <a:rect b="b" l="l" r="r" t="t"/>
              <a:pathLst>
                <a:path extrusionOk="0" h="1810" w="799">
                  <a:moveTo>
                    <a:pt x="1" y="1786"/>
                  </a:moveTo>
                  <a:cubicBezTo>
                    <a:pt x="239" y="1191"/>
                    <a:pt x="465" y="596"/>
                    <a:pt x="703" y="0"/>
                  </a:cubicBezTo>
                  <a:cubicBezTo>
                    <a:pt x="739" y="12"/>
                    <a:pt x="763" y="24"/>
                    <a:pt x="798" y="24"/>
                  </a:cubicBezTo>
                  <a:cubicBezTo>
                    <a:pt x="572" y="619"/>
                    <a:pt x="334" y="1215"/>
                    <a:pt x="108" y="1810"/>
                  </a:cubicBezTo>
                  <a:cubicBezTo>
                    <a:pt x="84" y="1810"/>
                    <a:pt x="48" y="1798"/>
                    <a:pt x="1" y="178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7" name="Google Shape;4287;p61"/>
            <p:cNvSpPr/>
            <p:nvPr/>
          </p:nvSpPr>
          <p:spPr>
            <a:xfrm>
              <a:off x="2656575" y="3144575"/>
              <a:ext cx="18775" cy="44375"/>
            </a:xfrm>
            <a:custGeom>
              <a:rect b="b" l="l" r="r" t="t"/>
              <a:pathLst>
                <a:path extrusionOk="0" h="1775" w="751">
                  <a:moveTo>
                    <a:pt x="750" y="48"/>
                  </a:moveTo>
                  <a:cubicBezTo>
                    <a:pt x="524" y="619"/>
                    <a:pt x="310" y="1203"/>
                    <a:pt x="96" y="1774"/>
                  </a:cubicBezTo>
                  <a:cubicBezTo>
                    <a:pt x="60" y="1762"/>
                    <a:pt x="36" y="1738"/>
                    <a:pt x="0" y="1738"/>
                  </a:cubicBezTo>
                  <a:lnTo>
                    <a:pt x="667" y="0"/>
                  </a:lnTo>
                  <a:cubicBezTo>
                    <a:pt x="703" y="12"/>
                    <a:pt x="727" y="24"/>
                    <a:pt x="750" y="4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1" name="Shape 4291"/>
        <p:cNvGrpSpPr/>
        <p:nvPr/>
      </p:nvGrpSpPr>
      <p:grpSpPr>
        <a:xfrm>
          <a:off x="0" y="0"/>
          <a:ext cx="0" cy="0"/>
          <a:chOff x="0" y="0"/>
          <a:chExt cx="0" cy="0"/>
        </a:xfrm>
      </p:grpSpPr>
      <p:sp>
        <p:nvSpPr>
          <p:cNvPr id="4292" name="Google Shape;4292;p62"/>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Contradictions</a:t>
            </a:r>
            <a:endParaRPr/>
          </a:p>
        </p:txBody>
      </p:sp>
      <p:sp>
        <p:nvSpPr>
          <p:cNvPr id="4293" name="Google Shape;4293;p62"/>
          <p:cNvSpPr txBox="1"/>
          <p:nvPr>
            <p:ph idx="1" type="body"/>
          </p:nvPr>
        </p:nvSpPr>
        <p:spPr>
          <a:xfrm>
            <a:off x="824675" y="1152475"/>
            <a:ext cx="7785300" cy="36402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Char char="●"/>
            </a:pPr>
            <a:r>
              <a:rPr lang="en" sz="2200"/>
              <a:t>Zane prefers journaling </a:t>
            </a:r>
            <a:r>
              <a:rPr b="1" lang="en" sz="2200"/>
              <a:t>digitally</a:t>
            </a:r>
            <a:r>
              <a:rPr lang="en" sz="2200"/>
              <a:t> over paper and pen because it streamlines the process and </a:t>
            </a:r>
            <a:r>
              <a:rPr lang="en" sz="2200"/>
              <a:t>makes</a:t>
            </a:r>
            <a:r>
              <a:rPr lang="en" sz="2200"/>
              <a:t> it easier to refuel the habit.</a:t>
            </a:r>
            <a:endParaRPr sz="2200"/>
          </a:p>
          <a:p>
            <a:pPr indent="-368300" lvl="0" marL="457200" rtl="0" algn="l">
              <a:spcBef>
                <a:spcPts val="0"/>
              </a:spcBef>
              <a:spcAft>
                <a:spcPts val="0"/>
              </a:spcAft>
              <a:buSzPts val="2200"/>
              <a:buChar char="●"/>
            </a:pPr>
            <a:r>
              <a:rPr lang="en" sz="2200"/>
              <a:t>Asher’s </a:t>
            </a:r>
            <a:r>
              <a:rPr lang="en" sz="2200"/>
              <a:t>decision</a:t>
            </a:r>
            <a:r>
              <a:rPr lang="en" sz="2200"/>
              <a:t> to put something in the Stanford Time Capsule, something that will be preserved for years to come, was made on a </a:t>
            </a:r>
            <a:r>
              <a:rPr b="1" lang="en" sz="2200"/>
              <a:t>whim</a:t>
            </a:r>
            <a:r>
              <a:rPr lang="en" sz="2200"/>
              <a:t>. </a:t>
            </a:r>
            <a:endParaRPr sz="2200"/>
          </a:p>
          <a:p>
            <a:pPr indent="-368300" lvl="0" marL="457200" rtl="0" algn="l">
              <a:spcBef>
                <a:spcPts val="0"/>
              </a:spcBef>
              <a:spcAft>
                <a:spcPts val="0"/>
              </a:spcAft>
              <a:buSzPts val="2200"/>
              <a:buChar char="●"/>
            </a:pPr>
            <a:r>
              <a:rPr lang="en" sz="2200"/>
              <a:t>Michael uses photos to capture memories but will </a:t>
            </a:r>
            <a:r>
              <a:rPr b="1" lang="en" sz="2200"/>
              <a:t>add captions</a:t>
            </a:r>
            <a:r>
              <a:rPr lang="en" sz="2200"/>
              <a:t> explaining photos that he feels don’t have enough context or miss important details.</a:t>
            </a:r>
            <a:endParaRPr sz="22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7" name="Shape 4297"/>
        <p:cNvGrpSpPr/>
        <p:nvPr/>
      </p:nvGrpSpPr>
      <p:grpSpPr>
        <a:xfrm>
          <a:off x="0" y="0"/>
          <a:ext cx="0" cy="0"/>
          <a:chOff x="0" y="0"/>
          <a:chExt cx="0" cy="0"/>
        </a:xfrm>
      </p:grpSpPr>
      <p:sp>
        <p:nvSpPr>
          <p:cNvPr id="4298" name="Google Shape;4298;p63"/>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Tensions</a:t>
            </a:r>
            <a:endParaRPr/>
          </a:p>
        </p:txBody>
      </p:sp>
      <p:sp>
        <p:nvSpPr>
          <p:cNvPr id="4299" name="Google Shape;4299;p63"/>
          <p:cNvSpPr txBox="1"/>
          <p:nvPr>
            <p:ph idx="1" type="body"/>
          </p:nvPr>
        </p:nvSpPr>
        <p:spPr>
          <a:xfrm>
            <a:off x="824675" y="1152475"/>
            <a:ext cx="5813700" cy="36402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chemeClr val="dk2"/>
              </a:buClr>
              <a:buSzPts val="2400"/>
              <a:buChar char="●"/>
            </a:pPr>
            <a:r>
              <a:rPr lang="en" sz="2400"/>
              <a:t>Michael enjoys looking back on old journal entries but doesn’t have an easy way to look through them.</a:t>
            </a:r>
            <a:endParaRPr sz="2400"/>
          </a:p>
          <a:p>
            <a:pPr indent="-381000" lvl="0" marL="457200" rtl="0" algn="l">
              <a:spcBef>
                <a:spcPts val="0"/>
              </a:spcBef>
              <a:spcAft>
                <a:spcPts val="0"/>
              </a:spcAft>
              <a:buSzPts val="2400"/>
              <a:buChar char="●"/>
            </a:pPr>
            <a:r>
              <a:rPr lang="en" sz="2400"/>
              <a:t>Zane created a mobile app that allows him to journal on the go more easily, but he still journals using Notion everyday at night.</a:t>
            </a:r>
            <a:endParaRPr sz="24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3" name="Shape 4303"/>
        <p:cNvGrpSpPr/>
        <p:nvPr/>
      </p:nvGrpSpPr>
      <p:grpSpPr>
        <a:xfrm>
          <a:off x="0" y="0"/>
          <a:ext cx="0" cy="0"/>
          <a:chOff x="0" y="0"/>
          <a:chExt cx="0" cy="0"/>
        </a:xfrm>
      </p:grpSpPr>
      <p:sp>
        <p:nvSpPr>
          <p:cNvPr id="4304" name="Google Shape;4304;p64"/>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Surprises</a:t>
            </a:r>
            <a:endParaRPr/>
          </a:p>
        </p:txBody>
      </p:sp>
      <p:sp>
        <p:nvSpPr>
          <p:cNvPr id="4305" name="Google Shape;4305;p64"/>
          <p:cNvSpPr txBox="1"/>
          <p:nvPr>
            <p:ph idx="1" type="body"/>
          </p:nvPr>
        </p:nvSpPr>
        <p:spPr>
          <a:xfrm>
            <a:off x="619125" y="1017725"/>
            <a:ext cx="7986000" cy="36402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Char char="●"/>
            </a:pPr>
            <a:r>
              <a:rPr lang="en" sz="2200"/>
              <a:t>Our interviewees were all very </a:t>
            </a:r>
            <a:r>
              <a:rPr b="1" lang="en" sz="2200"/>
              <a:t>open</a:t>
            </a:r>
            <a:r>
              <a:rPr lang="en" sz="2200"/>
              <a:t> about their journaling habits and ways to </a:t>
            </a:r>
            <a:r>
              <a:rPr lang="en" sz="2200"/>
              <a:t>reminisce</a:t>
            </a:r>
            <a:r>
              <a:rPr lang="en" sz="2200"/>
              <a:t> on the past, which could be </a:t>
            </a:r>
            <a:r>
              <a:rPr lang="en" sz="2200"/>
              <a:t>considering</a:t>
            </a:r>
            <a:r>
              <a:rPr lang="en" sz="2200"/>
              <a:t> a private topic. </a:t>
            </a:r>
            <a:endParaRPr sz="2200"/>
          </a:p>
          <a:p>
            <a:pPr indent="-368300" lvl="0" marL="457200" rtl="0" algn="l">
              <a:spcBef>
                <a:spcPts val="0"/>
              </a:spcBef>
              <a:spcAft>
                <a:spcPts val="0"/>
              </a:spcAft>
              <a:buSzPts val="2200"/>
              <a:buChar char="●"/>
            </a:pPr>
            <a:r>
              <a:rPr lang="en" sz="2200"/>
              <a:t>All interviewees had no primary way they captured their past. Usually </a:t>
            </a:r>
            <a:r>
              <a:rPr lang="en" sz="2200"/>
              <a:t>involved</a:t>
            </a:r>
            <a:r>
              <a:rPr lang="en" sz="2200"/>
              <a:t> a combination of many methods.</a:t>
            </a:r>
            <a:endParaRPr sz="2200"/>
          </a:p>
          <a:p>
            <a:pPr indent="-368300" lvl="0" marL="457200" rtl="0" algn="l">
              <a:spcBef>
                <a:spcPts val="0"/>
              </a:spcBef>
              <a:spcAft>
                <a:spcPts val="0"/>
              </a:spcAft>
              <a:buSzPts val="2200"/>
              <a:buChar char="●"/>
            </a:pPr>
            <a:r>
              <a:rPr lang="en" sz="2200"/>
              <a:t>Most interviewees would prefer to keep their past memories at the cost of not being able to create new </a:t>
            </a:r>
            <a:r>
              <a:rPr lang="en" sz="2200"/>
              <a:t>memories (as opposed to vice versa).</a:t>
            </a:r>
            <a:endParaRPr sz="2200"/>
          </a:p>
          <a:p>
            <a:pPr indent="-368300" lvl="0" marL="457200" rtl="0" algn="l">
              <a:spcBef>
                <a:spcPts val="0"/>
              </a:spcBef>
              <a:spcAft>
                <a:spcPts val="0"/>
              </a:spcAft>
              <a:buSzPts val="2200"/>
              <a:buChar char="●"/>
            </a:pPr>
            <a:r>
              <a:rPr lang="en" sz="2200"/>
              <a:t>Most interviewees</a:t>
            </a:r>
            <a:r>
              <a:rPr lang="en" sz="2200"/>
              <a:t> had multiple </a:t>
            </a:r>
            <a:r>
              <a:rPr b="1" lang="en" sz="2200"/>
              <a:t>tangible/physical</a:t>
            </a:r>
            <a:r>
              <a:rPr lang="en" sz="2200"/>
              <a:t> objects that remind them of the past (ex: watch, pajamas)</a:t>
            </a:r>
            <a:r>
              <a:rPr lang="en" sz="2200"/>
              <a:t>.</a:t>
            </a:r>
            <a:endParaRPr sz="22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9" name="Shape 4309"/>
        <p:cNvGrpSpPr/>
        <p:nvPr/>
      </p:nvGrpSpPr>
      <p:grpSpPr>
        <a:xfrm>
          <a:off x="0" y="0"/>
          <a:ext cx="0" cy="0"/>
          <a:chOff x="0" y="0"/>
          <a:chExt cx="0" cy="0"/>
        </a:xfrm>
      </p:grpSpPr>
      <p:sp>
        <p:nvSpPr>
          <p:cNvPr id="4310" name="Google Shape;4310;p65"/>
          <p:cNvSpPr txBox="1"/>
          <p:nvPr>
            <p:ph type="title"/>
          </p:nvPr>
        </p:nvSpPr>
        <p:spPr>
          <a:xfrm>
            <a:off x="702550" y="445025"/>
            <a:ext cx="8109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Insights and </a:t>
            </a:r>
            <a:r>
              <a:rPr lang="en"/>
              <a:t>Needs</a:t>
            </a:r>
            <a:r>
              <a:rPr lang="en"/>
              <a:t> #1</a:t>
            </a:r>
            <a:endParaRPr/>
          </a:p>
        </p:txBody>
      </p:sp>
      <p:sp>
        <p:nvSpPr>
          <p:cNvPr id="4311" name="Google Shape;4311;p65"/>
          <p:cNvSpPr txBox="1"/>
          <p:nvPr>
            <p:ph idx="1" type="body"/>
          </p:nvPr>
        </p:nvSpPr>
        <p:spPr>
          <a:xfrm>
            <a:off x="702550" y="1255525"/>
            <a:ext cx="8163000" cy="97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t>Finding:</a:t>
            </a:r>
            <a:r>
              <a:rPr lang="en" sz="2200"/>
              <a:t> All </a:t>
            </a:r>
            <a:r>
              <a:rPr lang="en" sz="2200"/>
              <a:t>interviewees</a:t>
            </a:r>
            <a:r>
              <a:rPr lang="en" sz="2200"/>
              <a:t> were most engaged when speaking about how the past has influenced their identity today.</a:t>
            </a:r>
            <a:endParaRPr sz="2200"/>
          </a:p>
        </p:txBody>
      </p:sp>
      <p:sp>
        <p:nvSpPr>
          <p:cNvPr id="4312" name="Google Shape;4312;p65"/>
          <p:cNvSpPr txBox="1"/>
          <p:nvPr>
            <p:ph idx="1" type="body"/>
          </p:nvPr>
        </p:nvSpPr>
        <p:spPr>
          <a:xfrm>
            <a:off x="702550" y="2465300"/>
            <a:ext cx="4009500" cy="249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t>Insight:</a:t>
            </a:r>
            <a:r>
              <a:rPr lang="en" sz="2200"/>
              <a:t> People enjoy speaking about their past because it is a core part of their </a:t>
            </a:r>
            <a:r>
              <a:rPr lang="en" sz="2200"/>
              <a:t>identity and distinguisher between them and other people. </a:t>
            </a:r>
            <a:endParaRPr sz="2200"/>
          </a:p>
        </p:txBody>
      </p:sp>
      <p:sp>
        <p:nvSpPr>
          <p:cNvPr id="4313" name="Google Shape;4313;p65"/>
          <p:cNvSpPr txBox="1"/>
          <p:nvPr>
            <p:ph idx="1" type="body"/>
          </p:nvPr>
        </p:nvSpPr>
        <p:spPr>
          <a:xfrm>
            <a:off x="5110625" y="2465300"/>
            <a:ext cx="3701100" cy="214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t>Need</a:t>
            </a:r>
            <a:r>
              <a:rPr b="1" lang="en" sz="2200"/>
              <a:t>:</a:t>
            </a:r>
            <a:r>
              <a:rPr lang="en" sz="2200"/>
              <a:t> People should be given more opportunities to share and celebrate how their past has influenced who they are. </a:t>
            </a:r>
            <a:endParaRPr sz="22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7" name="Shape 4317"/>
        <p:cNvGrpSpPr/>
        <p:nvPr/>
      </p:nvGrpSpPr>
      <p:grpSpPr>
        <a:xfrm>
          <a:off x="0" y="0"/>
          <a:ext cx="0" cy="0"/>
          <a:chOff x="0" y="0"/>
          <a:chExt cx="0" cy="0"/>
        </a:xfrm>
      </p:grpSpPr>
      <p:sp>
        <p:nvSpPr>
          <p:cNvPr id="4318" name="Google Shape;4318;p66"/>
          <p:cNvSpPr txBox="1"/>
          <p:nvPr>
            <p:ph type="title"/>
          </p:nvPr>
        </p:nvSpPr>
        <p:spPr>
          <a:xfrm>
            <a:off x="702550" y="445025"/>
            <a:ext cx="8109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Insights and </a:t>
            </a:r>
            <a:r>
              <a:rPr lang="en"/>
              <a:t>Needs</a:t>
            </a:r>
            <a:r>
              <a:rPr lang="en"/>
              <a:t> #2</a:t>
            </a:r>
            <a:endParaRPr/>
          </a:p>
        </p:txBody>
      </p:sp>
      <p:sp>
        <p:nvSpPr>
          <p:cNvPr id="4319" name="Google Shape;4319;p66"/>
          <p:cNvSpPr txBox="1"/>
          <p:nvPr>
            <p:ph idx="1" type="body"/>
          </p:nvPr>
        </p:nvSpPr>
        <p:spPr>
          <a:xfrm>
            <a:off x="702550" y="1179325"/>
            <a:ext cx="8163000" cy="97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t>Finding:</a:t>
            </a:r>
            <a:r>
              <a:rPr lang="en" sz="2200"/>
              <a:t> Each interview had a unique combination of physical and digital ways they’ve preserved their past. </a:t>
            </a:r>
            <a:endParaRPr sz="2200"/>
          </a:p>
          <a:p>
            <a:pPr indent="0" lvl="0" marL="0" rtl="0" algn="l">
              <a:spcBef>
                <a:spcPts val="0"/>
              </a:spcBef>
              <a:spcAft>
                <a:spcPts val="0"/>
              </a:spcAft>
              <a:buNone/>
            </a:pPr>
            <a:r>
              <a:t/>
            </a:r>
            <a:endParaRPr b="1" sz="2200"/>
          </a:p>
        </p:txBody>
      </p:sp>
      <p:sp>
        <p:nvSpPr>
          <p:cNvPr id="4320" name="Google Shape;4320;p66"/>
          <p:cNvSpPr txBox="1"/>
          <p:nvPr>
            <p:ph idx="1" type="body"/>
          </p:nvPr>
        </p:nvSpPr>
        <p:spPr>
          <a:xfrm>
            <a:off x="702613" y="2160500"/>
            <a:ext cx="4009500" cy="249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t>Insight:</a:t>
            </a:r>
            <a:r>
              <a:rPr lang="en" sz="2200"/>
              <a:t> Because everyone’s upbringing is so unique, there is no one-size-fits-all approach to storing memories. Often times, it requires a combination of many different mediums. </a:t>
            </a:r>
            <a:endParaRPr sz="2200"/>
          </a:p>
          <a:p>
            <a:pPr indent="0" lvl="0" marL="0" rtl="0" algn="l">
              <a:spcBef>
                <a:spcPts val="0"/>
              </a:spcBef>
              <a:spcAft>
                <a:spcPts val="0"/>
              </a:spcAft>
              <a:buNone/>
            </a:pPr>
            <a:r>
              <a:t/>
            </a:r>
            <a:endParaRPr b="1" sz="2200"/>
          </a:p>
        </p:txBody>
      </p:sp>
      <p:sp>
        <p:nvSpPr>
          <p:cNvPr id="4321" name="Google Shape;4321;p66"/>
          <p:cNvSpPr txBox="1"/>
          <p:nvPr>
            <p:ph idx="1" type="body"/>
          </p:nvPr>
        </p:nvSpPr>
        <p:spPr>
          <a:xfrm>
            <a:off x="5110688" y="2160500"/>
            <a:ext cx="3701100" cy="214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t>Need: </a:t>
            </a:r>
            <a:r>
              <a:rPr lang="en" sz="2200"/>
              <a:t>People need to have access to a wide variety of mediums to most authentically capture their past. </a:t>
            </a:r>
            <a:endParaRPr sz="2200"/>
          </a:p>
          <a:p>
            <a:pPr indent="0" lvl="0" marL="0" rtl="0" algn="l">
              <a:spcBef>
                <a:spcPts val="0"/>
              </a:spcBef>
              <a:spcAft>
                <a:spcPts val="0"/>
              </a:spcAft>
              <a:buNone/>
            </a:pPr>
            <a:r>
              <a:t/>
            </a:r>
            <a:endParaRPr b="1" sz="22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5" name="Shape 4325"/>
        <p:cNvGrpSpPr/>
        <p:nvPr/>
      </p:nvGrpSpPr>
      <p:grpSpPr>
        <a:xfrm>
          <a:off x="0" y="0"/>
          <a:ext cx="0" cy="0"/>
          <a:chOff x="0" y="0"/>
          <a:chExt cx="0" cy="0"/>
        </a:xfrm>
      </p:grpSpPr>
      <p:sp>
        <p:nvSpPr>
          <p:cNvPr id="4326" name="Google Shape;4326;p67"/>
          <p:cNvSpPr/>
          <p:nvPr/>
        </p:nvSpPr>
        <p:spPr>
          <a:xfrm rot="537707">
            <a:off x="590537" y="1612530"/>
            <a:ext cx="3725197" cy="3082255"/>
          </a:xfrm>
          <a:custGeom>
            <a:rect b="b" l="l" r="r" t="t"/>
            <a:pathLst>
              <a:path extrusionOk="0" h="97639" w="118006">
                <a:moveTo>
                  <a:pt x="18955" y="8403"/>
                </a:moveTo>
                <a:lnTo>
                  <a:pt x="18991" y="8451"/>
                </a:lnTo>
                <a:cubicBezTo>
                  <a:pt x="18931" y="8689"/>
                  <a:pt x="18872" y="8927"/>
                  <a:pt x="18836" y="9142"/>
                </a:cubicBezTo>
                <a:cubicBezTo>
                  <a:pt x="18193" y="10320"/>
                  <a:pt x="17562" y="11499"/>
                  <a:pt x="16955" y="12678"/>
                </a:cubicBezTo>
                <a:cubicBezTo>
                  <a:pt x="17384" y="11082"/>
                  <a:pt x="18003" y="9082"/>
                  <a:pt x="18550" y="8523"/>
                </a:cubicBezTo>
                <a:cubicBezTo>
                  <a:pt x="18681" y="8487"/>
                  <a:pt x="18812" y="8451"/>
                  <a:pt x="18955" y="8403"/>
                </a:cubicBezTo>
                <a:close/>
                <a:moveTo>
                  <a:pt x="18455" y="10809"/>
                </a:moveTo>
                <a:lnTo>
                  <a:pt x="18455" y="10809"/>
                </a:lnTo>
                <a:cubicBezTo>
                  <a:pt x="18336" y="11356"/>
                  <a:pt x="18205" y="11904"/>
                  <a:pt x="18086" y="12452"/>
                </a:cubicBezTo>
                <a:cubicBezTo>
                  <a:pt x="17503" y="13368"/>
                  <a:pt x="16895" y="14285"/>
                  <a:pt x="16336" y="15202"/>
                </a:cubicBezTo>
                <a:cubicBezTo>
                  <a:pt x="16360" y="15035"/>
                  <a:pt x="16407" y="14880"/>
                  <a:pt x="16431" y="14714"/>
                </a:cubicBezTo>
                <a:cubicBezTo>
                  <a:pt x="16467" y="14583"/>
                  <a:pt x="16574" y="14166"/>
                  <a:pt x="16705" y="13607"/>
                </a:cubicBezTo>
                <a:cubicBezTo>
                  <a:pt x="16753" y="13607"/>
                  <a:pt x="16776" y="13595"/>
                  <a:pt x="16812" y="13547"/>
                </a:cubicBezTo>
                <a:cubicBezTo>
                  <a:pt x="17372" y="12642"/>
                  <a:pt x="17919" y="11737"/>
                  <a:pt x="18455" y="10809"/>
                </a:cubicBezTo>
                <a:close/>
                <a:moveTo>
                  <a:pt x="16110" y="13154"/>
                </a:moveTo>
                <a:lnTo>
                  <a:pt x="16110" y="13154"/>
                </a:lnTo>
                <a:cubicBezTo>
                  <a:pt x="16014" y="13702"/>
                  <a:pt x="15955" y="14166"/>
                  <a:pt x="15872" y="14499"/>
                </a:cubicBezTo>
                <a:cubicBezTo>
                  <a:pt x="15502" y="16023"/>
                  <a:pt x="15121" y="17559"/>
                  <a:pt x="14740" y="19071"/>
                </a:cubicBezTo>
                <a:cubicBezTo>
                  <a:pt x="14654" y="18985"/>
                  <a:pt x="14531" y="18935"/>
                  <a:pt x="14413" y="18935"/>
                </a:cubicBezTo>
                <a:cubicBezTo>
                  <a:pt x="14352" y="18935"/>
                  <a:pt x="14293" y="18948"/>
                  <a:pt x="14240" y="18976"/>
                </a:cubicBezTo>
                <a:cubicBezTo>
                  <a:pt x="14621" y="17714"/>
                  <a:pt x="15002" y="16452"/>
                  <a:pt x="15371" y="15178"/>
                </a:cubicBezTo>
                <a:cubicBezTo>
                  <a:pt x="15645" y="15083"/>
                  <a:pt x="15764" y="14714"/>
                  <a:pt x="15717" y="14023"/>
                </a:cubicBezTo>
                <a:cubicBezTo>
                  <a:pt x="15741" y="13964"/>
                  <a:pt x="15752" y="13904"/>
                  <a:pt x="15776" y="13845"/>
                </a:cubicBezTo>
                <a:cubicBezTo>
                  <a:pt x="15895" y="13642"/>
                  <a:pt x="16002" y="13404"/>
                  <a:pt x="16110" y="13154"/>
                </a:cubicBezTo>
                <a:close/>
                <a:moveTo>
                  <a:pt x="17741" y="14059"/>
                </a:moveTo>
                <a:lnTo>
                  <a:pt x="17741" y="14059"/>
                </a:lnTo>
                <a:cubicBezTo>
                  <a:pt x="17681" y="14309"/>
                  <a:pt x="17622" y="14583"/>
                  <a:pt x="17562" y="14845"/>
                </a:cubicBezTo>
                <a:cubicBezTo>
                  <a:pt x="17538" y="14880"/>
                  <a:pt x="17526" y="14892"/>
                  <a:pt x="17503" y="14940"/>
                </a:cubicBezTo>
                <a:cubicBezTo>
                  <a:pt x="16931" y="16404"/>
                  <a:pt x="16169" y="17750"/>
                  <a:pt x="15371" y="19071"/>
                </a:cubicBezTo>
                <a:cubicBezTo>
                  <a:pt x="15586" y="18250"/>
                  <a:pt x="15776" y="17417"/>
                  <a:pt x="15991" y="16595"/>
                </a:cubicBezTo>
                <a:cubicBezTo>
                  <a:pt x="16610" y="15785"/>
                  <a:pt x="17193" y="14940"/>
                  <a:pt x="17741" y="14059"/>
                </a:cubicBezTo>
                <a:close/>
                <a:moveTo>
                  <a:pt x="16407" y="20453"/>
                </a:moveTo>
                <a:lnTo>
                  <a:pt x="16407" y="20453"/>
                </a:lnTo>
                <a:cubicBezTo>
                  <a:pt x="16395" y="20500"/>
                  <a:pt x="16372" y="20536"/>
                  <a:pt x="16372" y="20560"/>
                </a:cubicBezTo>
                <a:lnTo>
                  <a:pt x="16348" y="20560"/>
                </a:lnTo>
                <a:cubicBezTo>
                  <a:pt x="16360" y="20536"/>
                  <a:pt x="16372" y="20488"/>
                  <a:pt x="16407" y="20453"/>
                </a:cubicBezTo>
                <a:close/>
                <a:moveTo>
                  <a:pt x="17134" y="16988"/>
                </a:moveTo>
                <a:lnTo>
                  <a:pt x="16907" y="18059"/>
                </a:lnTo>
                <a:cubicBezTo>
                  <a:pt x="16229" y="19548"/>
                  <a:pt x="15360" y="20917"/>
                  <a:pt x="14574" y="22346"/>
                </a:cubicBezTo>
                <a:cubicBezTo>
                  <a:pt x="14633" y="22096"/>
                  <a:pt x="14705" y="21822"/>
                  <a:pt x="14764" y="21572"/>
                </a:cubicBezTo>
                <a:cubicBezTo>
                  <a:pt x="14871" y="21143"/>
                  <a:pt x="14979" y="20691"/>
                  <a:pt x="15098" y="20262"/>
                </a:cubicBezTo>
                <a:cubicBezTo>
                  <a:pt x="15919" y="19274"/>
                  <a:pt x="16574" y="18155"/>
                  <a:pt x="17134" y="16988"/>
                </a:cubicBezTo>
                <a:close/>
                <a:moveTo>
                  <a:pt x="15586" y="21917"/>
                </a:moveTo>
                <a:lnTo>
                  <a:pt x="15586" y="21917"/>
                </a:lnTo>
                <a:cubicBezTo>
                  <a:pt x="14919" y="23251"/>
                  <a:pt x="14217" y="24608"/>
                  <a:pt x="13669" y="26001"/>
                </a:cubicBezTo>
                <a:lnTo>
                  <a:pt x="14240" y="23643"/>
                </a:lnTo>
                <a:cubicBezTo>
                  <a:pt x="14288" y="23643"/>
                  <a:pt x="14348" y="23608"/>
                  <a:pt x="14383" y="23572"/>
                </a:cubicBezTo>
                <a:cubicBezTo>
                  <a:pt x="14824" y="23072"/>
                  <a:pt x="15217" y="22512"/>
                  <a:pt x="15586" y="21917"/>
                </a:cubicBezTo>
                <a:close/>
                <a:moveTo>
                  <a:pt x="12719" y="27351"/>
                </a:moveTo>
                <a:lnTo>
                  <a:pt x="12719" y="27351"/>
                </a:lnTo>
                <a:cubicBezTo>
                  <a:pt x="12654" y="27621"/>
                  <a:pt x="12587" y="27897"/>
                  <a:pt x="12526" y="28168"/>
                </a:cubicBezTo>
                <a:cubicBezTo>
                  <a:pt x="12502" y="28168"/>
                  <a:pt x="12502" y="28156"/>
                  <a:pt x="12490" y="28156"/>
                </a:cubicBezTo>
                <a:cubicBezTo>
                  <a:pt x="12570" y="27891"/>
                  <a:pt x="12649" y="27626"/>
                  <a:pt x="12719" y="27351"/>
                </a:cubicBezTo>
                <a:close/>
                <a:moveTo>
                  <a:pt x="15157" y="7737"/>
                </a:moveTo>
                <a:cubicBezTo>
                  <a:pt x="15169" y="7772"/>
                  <a:pt x="15169" y="7808"/>
                  <a:pt x="15205" y="7856"/>
                </a:cubicBezTo>
                <a:cubicBezTo>
                  <a:pt x="15574" y="8427"/>
                  <a:pt x="16514" y="8582"/>
                  <a:pt x="17169" y="8630"/>
                </a:cubicBezTo>
                <a:lnTo>
                  <a:pt x="17312" y="8630"/>
                </a:lnTo>
                <a:lnTo>
                  <a:pt x="17181" y="8844"/>
                </a:lnTo>
                <a:cubicBezTo>
                  <a:pt x="17113" y="8714"/>
                  <a:pt x="16961" y="8632"/>
                  <a:pt x="16818" y="8632"/>
                </a:cubicBezTo>
                <a:cubicBezTo>
                  <a:pt x="16686" y="8632"/>
                  <a:pt x="16560" y="8702"/>
                  <a:pt x="16514" y="8868"/>
                </a:cubicBezTo>
                <a:cubicBezTo>
                  <a:pt x="16419" y="9142"/>
                  <a:pt x="16348" y="9416"/>
                  <a:pt x="16253" y="9701"/>
                </a:cubicBezTo>
                <a:cubicBezTo>
                  <a:pt x="16133" y="9892"/>
                  <a:pt x="16038" y="10082"/>
                  <a:pt x="15919" y="10273"/>
                </a:cubicBezTo>
                <a:cubicBezTo>
                  <a:pt x="16014" y="9797"/>
                  <a:pt x="16110" y="9344"/>
                  <a:pt x="16217" y="8868"/>
                </a:cubicBezTo>
                <a:cubicBezTo>
                  <a:pt x="16241" y="8725"/>
                  <a:pt x="16122" y="8642"/>
                  <a:pt x="15991" y="8642"/>
                </a:cubicBezTo>
                <a:cubicBezTo>
                  <a:pt x="15945" y="8617"/>
                  <a:pt x="15892" y="8604"/>
                  <a:pt x="15839" y="8604"/>
                </a:cubicBezTo>
                <a:cubicBezTo>
                  <a:pt x="15740" y="8604"/>
                  <a:pt x="15645" y="8652"/>
                  <a:pt x="15621" y="8761"/>
                </a:cubicBezTo>
                <a:cubicBezTo>
                  <a:pt x="14693" y="11380"/>
                  <a:pt x="13895" y="13892"/>
                  <a:pt x="13574" y="16619"/>
                </a:cubicBezTo>
                <a:cubicBezTo>
                  <a:pt x="12621" y="19322"/>
                  <a:pt x="11871" y="22084"/>
                  <a:pt x="11311" y="24894"/>
                </a:cubicBezTo>
                <a:cubicBezTo>
                  <a:pt x="11061" y="26013"/>
                  <a:pt x="10835" y="27156"/>
                  <a:pt x="10645" y="28287"/>
                </a:cubicBezTo>
                <a:cubicBezTo>
                  <a:pt x="10061" y="30335"/>
                  <a:pt x="9514" y="32406"/>
                  <a:pt x="8966" y="34478"/>
                </a:cubicBezTo>
                <a:cubicBezTo>
                  <a:pt x="8418" y="35657"/>
                  <a:pt x="7942" y="36847"/>
                  <a:pt x="7549" y="38050"/>
                </a:cubicBezTo>
                <a:cubicBezTo>
                  <a:pt x="7942" y="36562"/>
                  <a:pt x="8311" y="35085"/>
                  <a:pt x="8692" y="33597"/>
                </a:cubicBezTo>
                <a:cubicBezTo>
                  <a:pt x="10883" y="25060"/>
                  <a:pt x="13716" y="16440"/>
                  <a:pt x="15157" y="7737"/>
                </a:cubicBezTo>
                <a:close/>
                <a:moveTo>
                  <a:pt x="115253" y="45444"/>
                </a:moveTo>
                <a:lnTo>
                  <a:pt x="115396" y="45539"/>
                </a:lnTo>
                <a:cubicBezTo>
                  <a:pt x="115455" y="45575"/>
                  <a:pt x="115503" y="45610"/>
                  <a:pt x="115551" y="45658"/>
                </a:cubicBezTo>
                <a:cubicBezTo>
                  <a:pt x="115336" y="45980"/>
                  <a:pt x="115122" y="46325"/>
                  <a:pt x="114920" y="46682"/>
                </a:cubicBezTo>
                <a:cubicBezTo>
                  <a:pt x="115074" y="46253"/>
                  <a:pt x="115217" y="45837"/>
                  <a:pt x="115253" y="45444"/>
                </a:cubicBezTo>
                <a:close/>
                <a:moveTo>
                  <a:pt x="115872" y="45837"/>
                </a:moveTo>
                <a:cubicBezTo>
                  <a:pt x="116086" y="45980"/>
                  <a:pt x="116360" y="46111"/>
                  <a:pt x="116610" y="46194"/>
                </a:cubicBezTo>
                <a:cubicBezTo>
                  <a:pt x="116491" y="46408"/>
                  <a:pt x="116384" y="46622"/>
                  <a:pt x="116289" y="46849"/>
                </a:cubicBezTo>
                <a:cubicBezTo>
                  <a:pt x="116241" y="46825"/>
                  <a:pt x="116194" y="46801"/>
                  <a:pt x="116170" y="46789"/>
                </a:cubicBezTo>
                <a:cubicBezTo>
                  <a:pt x="116139" y="46772"/>
                  <a:pt x="116101" y="46764"/>
                  <a:pt x="116061" y="46764"/>
                </a:cubicBezTo>
                <a:cubicBezTo>
                  <a:pt x="115993" y="46764"/>
                  <a:pt x="115922" y="46787"/>
                  <a:pt x="115884" y="46825"/>
                </a:cubicBezTo>
                <a:cubicBezTo>
                  <a:pt x="115884" y="46611"/>
                  <a:pt x="115884" y="46372"/>
                  <a:pt x="115836" y="46158"/>
                </a:cubicBezTo>
                <a:cubicBezTo>
                  <a:pt x="115836" y="46134"/>
                  <a:pt x="115813" y="46111"/>
                  <a:pt x="115789" y="46087"/>
                </a:cubicBezTo>
                <a:cubicBezTo>
                  <a:pt x="115824" y="45991"/>
                  <a:pt x="115848" y="45920"/>
                  <a:pt x="115872" y="45837"/>
                </a:cubicBezTo>
                <a:close/>
                <a:moveTo>
                  <a:pt x="117491" y="46146"/>
                </a:moveTo>
                <a:lnTo>
                  <a:pt x="117003" y="46992"/>
                </a:lnTo>
                <a:cubicBezTo>
                  <a:pt x="117075" y="46742"/>
                  <a:pt x="117134" y="46492"/>
                  <a:pt x="117206" y="46253"/>
                </a:cubicBezTo>
                <a:cubicBezTo>
                  <a:pt x="117265" y="46218"/>
                  <a:pt x="117325" y="46218"/>
                  <a:pt x="117384" y="46206"/>
                </a:cubicBezTo>
                <a:cubicBezTo>
                  <a:pt x="117432" y="46194"/>
                  <a:pt x="117456" y="46170"/>
                  <a:pt x="117491" y="46146"/>
                </a:cubicBezTo>
                <a:close/>
                <a:moveTo>
                  <a:pt x="115988" y="47529"/>
                </a:moveTo>
                <a:lnTo>
                  <a:pt x="115988" y="47529"/>
                </a:lnTo>
                <a:cubicBezTo>
                  <a:pt x="115967" y="47542"/>
                  <a:pt x="115967" y="47575"/>
                  <a:pt x="115955" y="47587"/>
                </a:cubicBezTo>
                <a:cubicBezTo>
                  <a:pt x="115884" y="47658"/>
                  <a:pt x="115801" y="47765"/>
                  <a:pt x="115717" y="47837"/>
                </a:cubicBezTo>
                <a:cubicBezTo>
                  <a:pt x="115753" y="47742"/>
                  <a:pt x="115765" y="47646"/>
                  <a:pt x="115789" y="47539"/>
                </a:cubicBezTo>
                <a:cubicBezTo>
                  <a:pt x="115816" y="47556"/>
                  <a:pt x="115844" y="47565"/>
                  <a:pt x="115874" y="47565"/>
                </a:cubicBezTo>
                <a:cubicBezTo>
                  <a:pt x="115908" y="47565"/>
                  <a:pt x="115945" y="47553"/>
                  <a:pt x="115988" y="47529"/>
                </a:cubicBezTo>
                <a:close/>
                <a:moveTo>
                  <a:pt x="114027" y="48456"/>
                </a:moveTo>
                <a:lnTo>
                  <a:pt x="114027" y="48456"/>
                </a:lnTo>
                <a:cubicBezTo>
                  <a:pt x="113943" y="48635"/>
                  <a:pt x="113860" y="48789"/>
                  <a:pt x="113789" y="48968"/>
                </a:cubicBezTo>
                <a:cubicBezTo>
                  <a:pt x="113729" y="49004"/>
                  <a:pt x="113693" y="49051"/>
                  <a:pt x="113646" y="49075"/>
                </a:cubicBezTo>
                <a:cubicBezTo>
                  <a:pt x="113765" y="48873"/>
                  <a:pt x="113908" y="48670"/>
                  <a:pt x="114027" y="48456"/>
                </a:cubicBezTo>
                <a:close/>
                <a:moveTo>
                  <a:pt x="6216" y="43158"/>
                </a:moveTo>
                <a:cubicBezTo>
                  <a:pt x="6001" y="44206"/>
                  <a:pt x="5811" y="45265"/>
                  <a:pt x="5644" y="46349"/>
                </a:cubicBezTo>
                <a:cubicBezTo>
                  <a:pt x="5596" y="46563"/>
                  <a:pt x="5537" y="46765"/>
                  <a:pt x="5501" y="46992"/>
                </a:cubicBezTo>
                <a:cubicBezTo>
                  <a:pt x="5144" y="47920"/>
                  <a:pt x="4811" y="48849"/>
                  <a:pt x="4501" y="49801"/>
                </a:cubicBezTo>
                <a:cubicBezTo>
                  <a:pt x="5061" y="47587"/>
                  <a:pt x="5644" y="45372"/>
                  <a:pt x="6216" y="43158"/>
                </a:cubicBezTo>
                <a:close/>
                <a:moveTo>
                  <a:pt x="114646" y="51016"/>
                </a:moveTo>
                <a:cubicBezTo>
                  <a:pt x="114646" y="51028"/>
                  <a:pt x="114634" y="51040"/>
                  <a:pt x="114634" y="51040"/>
                </a:cubicBezTo>
                <a:cubicBezTo>
                  <a:pt x="114634" y="51028"/>
                  <a:pt x="114646" y="51028"/>
                  <a:pt x="114646" y="51016"/>
                </a:cubicBezTo>
                <a:close/>
                <a:moveTo>
                  <a:pt x="112455" y="41753"/>
                </a:moveTo>
                <a:lnTo>
                  <a:pt x="112455" y="41753"/>
                </a:lnTo>
                <a:cubicBezTo>
                  <a:pt x="112693" y="41765"/>
                  <a:pt x="112919" y="41789"/>
                  <a:pt x="113157" y="41812"/>
                </a:cubicBezTo>
                <a:cubicBezTo>
                  <a:pt x="113693" y="41884"/>
                  <a:pt x="114241" y="42098"/>
                  <a:pt x="114777" y="42170"/>
                </a:cubicBezTo>
                <a:cubicBezTo>
                  <a:pt x="113086" y="44837"/>
                  <a:pt x="111467" y="47551"/>
                  <a:pt x="109883" y="50325"/>
                </a:cubicBezTo>
                <a:cubicBezTo>
                  <a:pt x="109867" y="50209"/>
                  <a:pt x="109757" y="50109"/>
                  <a:pt x="109635" y="50109"/>
                </a:cubicBezTo>
                <a:cubicBezTo>
                  <a:pt x="109583" y="50109"/>
                  <a:pt x="109528" y="50128"/>
                  <a:pt x="109478" y="50171"/>
                </a:cubicBezTo>
                <a:cubicBezTo>
                  <a:pt x="108157" y="51314"/>
                  <a:pt x="106942" y="52528"/>
                  <a:pt x="105835" y="53861"/>
                </a:cubicBezTo>
                <a:cubicBezTo>
                  <a:pt x="105287" y="54552"/>
                  <a:pt x="104752" y="55243"/>
                  <a:pt x="104168" y="55897"/>
                </a:cubicBezTo>
                <a:cubicBezTo>
                  <a:pt x="104097" y="55981"/>
                  <a:pt x="104037" y="56005"/>
                  <a:pt x="103978" y="56052"/>
                </a:cubicBezTo>
                <a:lnTo>
                  <a:pt x="105228" y="53195"/>
                </a:lnTo>
                <a:cubicBezTo>
                  <a:pt x="106407" y="52183"/>
                  <a:pt x="107454" y="50992"/>
                  <a:pt x="108562" y="49897"/>
                </a:cubicBezTo>
                <a:cubicBezTo>
                  <a:pt x="109574" y="48873"/>
                  <a:pt x="110657" y="47885"/>
                  <a:pt x="111550" y="46742"/>
                </a:cubicBezTo>
                <a:cubicBezTo>
                  <a:pt x="111671" y="46587"/>
                  <a:pt x="111524" y="46419"/>
                  <a:pt x="111370" y="46419"/>
                </a:cubicBezTo>
                <a:cubicBezTo>
                  <a:pt x="111311" y="46419"/>
                  <a:pt x="111251" y="46444"/>
                  <a:pt x="111205" y="46503"/>
                </a:cubicBezTo>
                <a:cubicBezTo>
                  <a:pt x="109586" y="48527"/>
                  <a:pt x="107514" y="50147"/>
                  <a:pt x="105728" y="52028"/>
                </a:cubicBezTo>
                <a:cubicBezTo>
                  <a:pt x="106073" y="51254"/>
                  <a:pt x="106407" y="50456"/>
                  <a:pt x="106728" y="49682"/>
                </a:cubicBezTo>
                <a:cubicBezTo>
                  <a:pt x="106754" y="49760"/>
                  <a:pt x="106835" y="49818"/>
                  <a:pt x="106923" y="49818"/>
                </a:cubicBezTo>
                <a:cubicBezTo>
                  <a:pt x="106957" y="49818"/>
                  <a:pt x="106993" y="49809"/>
                  <a:pt x="107026" y="49790"/>
                </a:cubicBezTo>
                <a:cubicBezTo>
                  <a:pt x="109038" y="48349"/>
                  <a:pt x="110788" y="46337"/>
                  <a:pt x="112598" y="44646"/>
                </a:cubicBezTo>
                <a:cubicBezTo>
                  <a:pt x="112786" y="44468"/>
                  <a:pt x="112618" y="44185"/>
                  <a:pt x="112422" y="44185"/>
                </a:cubicBezTo>
                <a:cubicBezTo>
                  <a:pt x="112369" y="44185"/>
                  <a:pt x="112315" y="44205"/>
                  <a:pt x="112265" y="44253"/>
                </a:cubicBezTo>
                <a:cubicBezTo>
                  <a:pt x="110479" y="45932"/>
                  <a:pt x="108395" y="47563"/>
                  <a:pt x="106835" y="49444"/>
                </a:cubicBezTo>
                <a:cubicBezTo>
                  <a:pt x="107395" y="48111"/>
                  <a:pt x="107954" y="46765"/>
                  <a:pt x="108514" y="45432"/>
                </a:cubicBezTo>
                <a:cubicBezTo>
                  <a:pt x="108514" y="45495"/>
                  <a:pt x="108582" y="45564"/>
                  <a:pt x="108661" y="45564"/>
                </a:cubicBezTo>
                <a:cubicBezTo>
                  <a:pt x="108687" y="45564"/>
                  <a:pt x="108714" y="45557"/>
                  <a:pt x="108740" y="45539"/>
                </a:cubicBezTo>
                <a:cubicBezTo>
                  <a:pt x="110157" y="44527"/>
                  <a:pt x="111383" y="43301"/>
                  <a:pt x="112538" y="41991"/>
                </a:cubicBezTo>
                <a:cubicBezTo>
                  <a:pt x="112622" y="41884"/>
                  <a:pt x="112550" y="41800"/>
                  <a:pt x="112455" y="41753"/>
                </a:cubicBezTo>
                <a:close/>
                <a:moveTo>
                  <a:pt x="4144" y="60839"/>
                </a:moveTo>
                <a:cubicBezTo>
                  <a:pt x="4406" y="60958"/>
                  <a:pt x="4692" y="61077"/>
                  <a:pt x="4965" y="61196"/>
                </a:cubicBezTo>
                <a:cubicBezTo>
                  <a:pt x="4668" y="61100"/>
                  <a:pt x="4370" y="61005"/>
                  <a:pt x="4072" y="60910"/>
                </a:cubicBezTo>
                <a:cubicBezTo>
                  <a:pt x="4096" y="60910"/>
                  <a:pt x="4132" y="60874"/>
                  <a:pt x="4144" y="60839"/>
                </a:cubicBezTo>
                <a:close/>
                <a:moveTo>
                  <a:pt x="109705" y="50671"/>
                </a:moveTo>
                <a:lnTo>
                  <a:pt x="109705" y="50671"/>
                </a:lnTo>
                <a:cubicBezTo>
                  <a:pt x="109288" y="51397"/>
                  <a:pt x="108871" y="52135"/>
                  <a:pt x="108466" y="52873"/>
                </a:cubicBezTo>
                <a:cubicBezTo>
                  <a:pt x="108446" y="52867"/>
                  <a:pt x="108425" y="52864"/>
                  <a:pt x="108402" y="52864"/>
                </a:cubicBezTo>
                <a:cubicBezTo>
                  <a:pt x="108333" y="52864"/>
                  <a:pt x="108259" y="52893"/>
                  <a:pt x="108204" y="52957"/>
                </a:cubicBezTo>
                <a:cubicBezTo>
                  <a:pt x="106442" y="54897"/>
                  <a:pt x="104335" y="56802"/>
                  <a:pt x="102870" y="58957"/>
                </a:cubicBezTo>
                <a:cubicBezTo>
                  <a:pt x="102778" y="59096"/>
                  <a:pt x="102894" y="59249"/>
                  <a:pt x="103028" y="59249"/>
                </a:cubicBezTo>
                <a:cubicBezTo>
                  <a:pt x="103067" y="59249"/>
                  <a:pt x="103107" y="59237"/>
                  <a:pt x="103144" y="59207"/>
                </a:cubicBezTo>
                <a:cubicBezTo>
                  <a:pt x="104764" y="57874"/>
                  <a:pt x="106180" y="56112"/>
                  <a:pt x="107573" y="54457"/>
                </a:cubicBezTo>
                <a:lnTo>
                  <a:pt x="107573" y="54457"/>
                </a:lnTo>
                <a:cubicBezTo>
                  <a:pt x="107216" y="55112"/>
                  <a:pt x="106859" y="55790"/>
                  <a:pt x="106502" y="56445"/>
                </a:cubicBezTo>
                <a:cubicBezTo>
                  <a:pt x="106448" y="56403"/>
                  <a:pt x="106380" y="56377"/>
                  <a:pt x="106308" y="56377"/>
                </a:cubicBezTo>
                <a:cubicBezTo>
                  <a:pt x="106237" y="56377"/>
                  <a:pt x="106163" y="56403"/>
                  <a:pt x="106097" y="56469"/>
                </a:cubicBezTo>
                <a:cubicBezTo>
                  <a:pt x="104585" y="58172"/>
                  <a:pt x="102787" y="59838"/>
                  <a:pt x="101477" y="61696"/>
                </a:cubicBezTo>
                <a:cubicBezTo>
                  <a:pt x="102263" y="59946"/>
                  <a:pt x="103025" y="58195"/>
                  <a:pt x="103799" y="56457"/>
                </a:cubicBezTo>
                <a:cubicBezTo>
                  <a:pt x="103811" y="56552"/>
                  <a:pt x="103859" y="56612"/>
                  <a:pt x="103942" y="56648"/>
                </a:cubicBezTo>
                <a:cubicBezTo>
                  <a:pt x="104008" y="56678"/>
                  <a:pt x="104061" y="56693"/>
                  <a:pt x="104110" y="56693"/>
                </a:cubicBezTo>
                <a:cubicBezTo>
                  <a:pt x="104192" y="56693"/>
                  <a:pt x="104261" y="56651"/>
                  <a:pt x="104359" y="56576"/>
                </a:cubicBezTo>
                <a:cubicBezTo>
                  <a:pt x="104442" y="56517"/>
                  <a:pt x="104454" y="56409"/>
                  <a:pt x="104418" y="56326"/>
                </a:cubicBezTo>
                <a:cubicBezTo>
                  <a:pt x="104418" y="56326"/>
                  <a:pt x="104418" y="56302"/>
                  <a:pt x="104406" y="56302"/>
                </a:cubicBezTo>
                <a:cubicBezTo>
                  <a:pt x="104573" y="56231"/>
                  <a:pt x="104752" y="56159"/>
                  <a:pt x="104787" y="56124"/>
                </a:cubicBezTo>
                <a:cubicBezTo>
                  <a:pt x="105335" y="55743"/>
                  <a:pt x="105823" y="54683"/>
                  <a:pt x="106252" y="54183"/>
                </a:cubicBezTo>
                <a:cubicBezTo>
                  <a:pt x="107288" y="52897"/>
                  <a:pt x="108455" y="51754"/>
                  <a:pt x="109705" y="50671"/>
                </a:cubicBezTo>
                <a:close/>
                <a:moveTo>
                  <a:pt x="2679" y="56850"/>
                </a:moveTo>
                <a:cubicBezTo>
                  <a:pt x="2715" y="56921"/>
                  <a:pt x="2763" y="56981"/>
                  <a:pt x="2834" y="57040"/>
                </a:cubicBezTo>
                <a:cubicBezTo>
                  <a:pt x="2477" y="58255"/>
                  <a:pt x="2120" y="59493"/>
                  <a:pt x="1798" y="60731"/>
                </a:cubicBezTo>
                <a:cubicBezTo>
                  <a:pt x="1727" y="61005"/>
                  <a:pt x="1846" y="61231"/>
                  <a:pt x="2025" y="61362"/>
                </a:cubicBezTo>
                <a:cubicBezTo>
                  <a:pt x="2025" y="61446"/>
                  <a:pt x="2036" y="61517"/>
                  <a:pt x="2072" y="61577"/>
                </a:cubicBezTo>
                <a:cubicBezTo>
                  <a:pt x="1989" y="61589"/>
                  <a:pt x="1917" y="61660"/>
                  <a:pt x="1941" y="61767"/>
                </a:cubicBezTo>
                <a:lnTo>
                  <a:pt x="1977" y="61946"/>
                </a:lnTo>
                <a:cubicBezTo>
                  <a:pt x="1786" y="61743"/>
                  <a:pt x="1644" y="61517"/>
                  <a:pt x="1536" y="61279"/>
                </a:cubicBezTo>
                <a:cubicBezTo>
                  <a:pt x="1917" y="59803"/>
                  <a:pt x="2298" y="58314"/>
                  <a:pt x="2679" y="56850"/>
                </a:cubicBezTo>
                <a:close/>
                <a:moveTo>
                  <a:pt x="11359" y="32835"/>
                </a:moveTo>
                <a:cubicBezTo>
                  <a:pt x="9192" y="41681"/>
                  <a:pt x="6989" y="50504"/>
                  <a:pt x="4799" y="59338"/>
                </a:cubicBezTo>
                <a:cubicBezTo>
                  <a:pt x="4572" y="59493"/>
                  <a:pt x="4513" y="59815"/>
                  <a:pt x="4727" y="59981"/>
                </a:cubicBezTo>
                <a:cubicBezTo>
                  <a:pt x="4739" y="60017"/>
                  <a:pt x="4751" y="60041"/>
                  <a:pt x="4787" y="60077"/>
                </a:cubicBezTo>
                <a:cubicBezTo>
                  <a:pt x="4787" y="60077"/>
                  <a:pt x="4787" y="60088"/>
                  <a:pt x="4763" y="60088"/>
                </a:cubicBezTo>
                <a:cubicBezTo>
                  <a:pt x="4706" y="60137"/>
                  <a:pt x="4765" y="60191"/>
                  <a:pt x="4812" y="60191"/>
                </a:cubicBezTo>
                <a:cubicBezTo>
                  <a:pt x="4835" y="60191"/>
                  <a:pt x="4854" y="60179"/>
                  <a:pt x="4858" y="60148"/>
                </a:cubicBezTo>
                <a:cubicBezTo>
                  <a:pt x="4933" y="60208"/>
                  <a:pt x="5017" y="60235"/>
                  <a:pt x="5096" y="60235"/>
                </a:cubicBezTo>
                <a:cubicBezTo>
                  <a:pt x="5143" y="60235"/>
                  <a:pt x="5187" y="60225"/>
                  <a:pt x="5227" y="60207"/>
                </a:cubicBezTo>
                <a:cubicBezTo>
                  <a:pt x="7323" y="61053"/>
                  <a:pt x="9442" y="61886"/>
                  <a:pt x="11550" y="62708"/>
                </a:cubicBezTo>
                <a:cubicBezTo>
                  <a:pt x="9168" y="61851"/>
                  <a:pt x="6775" y="61029"/>
                  <a:pt x="4346" y="60255"/>
                </a:cubicBezTo>
                <a:cubicBezTo>
                  <a:pt x="4442" y="59957"/>
                  <a:pt x="4513" y="59660"/>
                  <a:pt x="4584" y="59374"/>
                </a:cubicBezTo>
                <a:cubicBezTo>
                  <a:pt x="5168" y="57171"/>
                  <a:pt x="5620" y="54969"/>
                  <a:pt x="5894" y="52695"/>
                </a:cubicBezTo>
                <a:cubicBezTo>
                  <a:pt x="5918" y="52588"/>
                  <a:pt x="5894" y="52516"/>
                  <a:pt x="5870" y="52421"/>
                </a:cubicBezTo>
                <a:cubicBezTo>
                  <a:pt x="6108" y="51480"/>
                  <a:pt x="6311" y="50552"/>
                  <a:pt x="6525" y="49599"/>
                </a:cubicBezTo>
                <a:lnTo>
                  <a:pt x="6525" y="49575"/>
                </a:lnTo>
                <a:cubicBezTo>
                  <a:pt x="6537" y="49540"/>
                  <a:pt x="6537" y="49492"/>
                  <a:pt x="6549" y="49444"/>
                </a:cubicBezTo>
                <a:cubicBezTo>
                  <a:pt x="6585" y="49278"/>
                  <a:pt x="6537" y="49147"/>
                  <a:pt x="6454" y="49063"/>
                </a:cubicBezTo>
                <a:cubicBezTo>
                  <a:pt x="6775" y="48146"/>
                  <a:pt x="7085" y="47254"/>
                  <a:pt x="7406" y="46349"/>
                </a:cubicBezTo>
                <a:cubicBezTo>
                  <a:pt x="8156" y="44217"/>
                  <a:pt x="9144" y="42158"/>
                  <a:pt x="9144" y="39895"/>
                </a:cubicBezTo>
                <a:cubicBezTo>
                  <a:pt x="9442" y="38931"/>
                  <a:pt x="9740" y="37943"/>
                  <a:pt x="10049" y="36978"/>
                </a:cubicBezTo>
                <a:cubicBezTo>
                  <a:pt x="10097" y="36919"/>
                  <a:pt x="10145" y="36847"/>
                  <a:pt x="10157" y="36752"/>
                </a:cubicBezTo>
                <a:cubicBezTo>
                  <a:pt x="10168" y="36645"/>
                  <a:pt x="10204" y="36550"/>
                  <a:pt x="10228" y="36431"/>
                </a:cubicBezTo>
                <a:cubicBezTo>
                  <a:pt x="10597" y="35240"/>
                  <a:pt x="10990" y="34026"/>
                  <a:pt x="11359" y="32835"/>
                </a:cubicBezTo>
                <a:close/>
                <a:moveTo>
                  <a:pt x="2370" y="61815"/>
                </a:moveTo>
                <a:cubicBezTo>
                  <a:pt x="2423" y="61842"/>
                  <a:pt x="2490" y="61855"/>
                  <a:pt x="2551" y="61855"/>
                </a:cubicBezTo>
                <a:cubicBezTo>
                  <a:pt x="2571" y="61855"/>
                  <a:pt x="2590" y="61854"/>
                  <a:pt x="2608" y="61851"/>
                </a:cubicBezTo>
                <a:cubicBezTo>
                  <a:pt x="2656" y="61874"/>
                  <a:pt x="2691" y="61922"/>
                  <a:pt x="2763" y="61934"/>
                </a:cubicBezTo>
                <a:cubicBezTo>
                  <a:pt x="3013" y="62029"/>
                  <a:pt x="3263" y="62112"/>
                  <a:pt x="3537" y="62220"/>
                </a:cubicBezTo>
                <a:cubicBezTo>
                  <a:pt x="4311" y="62636"/>
                  <a:pt x="5096" y="63041"/>
                  <a:pt x="5894" y="63410"/>
                </a:cubicBezTo>
                <a:cubicBezTo>
                  <a:pt x="4549" y="63232"/>
                  <a:pt x="3251" y="62886"/>
                  <a:pt x="2370" y="61815"/>
                </a:cubicBezTo>
                <a:close/>
                <a:moveTo>
                  <a:pt x="16074" y="21905"/>
                </a:moveTo>
                <a:lnTo>
                  <a:pt x="16074" y="21905"/>
                </a:lnTo>
                <a:cubicBezTo>
                  <a:pt x="15895" y="22762"/>
                  <a:pt x="15717" y="23632"/>
                  <a:pt x="15538" y="24477"/>
                </a:cubicBezTo>
                <a:cubicBezTo>
                  <a:pt x="15482" y="24415"/>
                  <a:pt x="15399" y="24377"/>
                  <a:pt x="15318" y="24377"/>
                </a:cubicBezTo>
                <a:cubicBezTo>
                  <a:pt x="15228" y="24377"/>
                  <a:pt x="15141" y="24424"/>
                  <a:pt x="15098" y="24536"/>
                </a:cubicBezTo>
                <a:cubicBezTo>
                  <a:pt x="14490" y="26084"/>
                  <a:pt x="13633" y="27501"/>
                  <a:pt x="13014" y="29025"/>
                </a:cubicBezTo>
                <a:cubicBezTo>
                  <a:pt x="12965" y="29163"/>
                  <a:pt x="13072" y="29262"/>
                  <a:pt x="13182" y="29262"/>
                </a:cubicBezTo>
                <a:cubicBezTo>
                  <a:pt x="13233" y="29262"/>
                  <a:pt x="13286" y="29241"/>
                  <a:pt x="13324" y="29192"/>
                </a:cubicBezTo>
                <a:cubicBezTo>
                  <a:pt x="14228" y="28013"/>
                  <a:pt x="14848" y="26572"/>
                  <a:pt x="15395" y="25191"/>
                </a:cubicBezTo>
                <a:lnTo>
                  <a:pt x="15395" y="25191"/>
                </a:lnTo>
                <a:cubicBezTo>
                  <a:pt x="14967" y="27263"/>
                  <a:pt x="14514" y="29311"/>
                  <a:pt x="14038" y="31371"/>
                </a:cubicBezTo>
                <a:cubicBezTo>
                  <a:pt x="12085" y="39848"/>
                  <a:pt x="9966" y="48289"/>
                  <a:pt x="7740" y="56695"/>
                </a:cubicBezTo>
                <a:cubicBezTo>
                  <a:pt x="7673" y="56973"/>
                  <a:pt x="7855" y="57199"/>
                  <a:pt x="8121" y="57199"/>
                </a:cubicBezTo>
                <a:cubicBezTo>
                  <a:pt x="8141" y="57199"/>
                  <a:pt x="8160" y="57198"/>
                  <a:pt x="8180" y="57195"/>
                </a:cubicBezTo>
                <a:cubicBezTo>
                  <a:pt x="8422" y="57179"/>
                  <a:pt x="8666" y="57170"/>
                  <a:pt x="8913" y="57170"/>
                </a:cubicBezTo>
                <a:cubicBezTo>
                  <a:pt x="12706" y="57170"/>
                  <a:pt x="16998" y="59072"/>
                  <a:pt x="20408" y="60469"/>
                </a:cubicBezTo>
                <a:cubicBezTo>
                  <a:pt x="23265" y="61648"/>
                  <a:pt x="26051" y="62946"/>
                  <a:pt x="28861" y="64232"/>
                </a:cubicBezTo>
                <a:cubicBezTo>
                  <a:pt x="29433" y="64482"/>
                  <a:pt x="29980" y="64732"/>
                  <a:pt x="30540" y="64982"/>
                </a:cubicBezTo>
                <a:cubicBezTo>
                  <a:pt x="30528" y="65030"/>
                  <a:pt x="30540" y="65065"/>
                  <a:pt x="30564" y="65101"/>
                </a:cubicBezTo>
                <a:cubicBezTo>
                  <a:pt x="31254" y="66256"/>
                  <a:pt x="31957" y="67375"/>
                  <a:pt x="32659" y="68530"/>
                </a:cubicBezTo>
                <a:cubicBezTo>
                  <a:pt x="32921" y="68959"/>
                  <a:pt x="33183" y="69423"/>
                  <a:pt x="33433" y="69863"/>
                </a:cubicBezTo>
                <a:cubicBezTo>
                  <a:pt x="32826" y="69661"/>
                  <a:pt x="32195" y="69435"/>
                  <a:pt x="31588" y="69232"/>
                </a:cubicBezTo>
                <a:cubicBezTo>
                  <a:pt x="31183" y="68744"/>
                  <a:pt x="30754" y="68280"/>
                  <a:pt x="30397" y="67768"/>
                </a:cubicBezTo>
                <a:cubicBezTo>
                  <a:pt x="29588" y="66625"/>
                  <a:pt x="28933" y="65399"/>
                  <a:pt x="28385" y="64137"/>
                </a:cubicBezTo>
                <a:cubicBezTo>
                  <a:pt x="28345" y="64048"/>
                  <a:pt x="28275" y="64011"/>
                  <a:pt x="28203" y="64011"/>
                </a:cubicBezTo>
                <a:cubicBezTo>
                  <a:pt x="28063" y="64011"/>
                  <a:pt x="27917" y="64153"/>
                  <a:pt x="27980" y="64327"/>
                </a:cubicBezTo>
                <a:cubicBezTo>
                  <a:pt x="28480" y="65541"/>
                  <a:pt x="29076" y="66684"/>
                  <a:pt x="29766" y="67780"/>
                </a:cubicBezTo>
                <a:cubicBezTo>
                  <a:pt x="29980" y="68113"/>
                  <a:pt x="30207" y="68470"/>
                  <a:pt x="30457" y="68828"/>
                </a:cubicBezTo>
                <a:cubicBezTo>
                  <a:pt x="29802" y="68589"/>
                  <a:pt x="29135" y="68351"/>
                  <a:pt x="28480" y="68113"/>
                </a:cubicBezTo>
                <a:cubicBezTo>
                  <a:pt x="27623" y="66744"/>
                  <a:pt x="26790" y="65387"/>
                  <a:pt x="26099" y="63934"/>
                </a:cubicBezTo>
                <a:cubicBezTo>
                  <a:pt x="26063" y="63858"/>
                  <a:pt x="25999" y="63826"/>
                  <a:pt x="25935" y="63826"/>
                </a:cubicBezTo>
                <a:cubicBezTo>
                  <a:pt x="25810" y="63826"/>
                  <a:pt x="25683" y="63947"/>
                  <a:pt x="25754" y="64089"/>
                </a:cubicBezTo>
                <a:cubicBezTo>
                  <a:pt x="26301" y="65315"/>
                  <a:pt x="26897" y="66589"/>
                  <a:pt x="27587" y="67804"/>
                </a:cubicBezTo>
                <a:lnTo>
                  <a:pt x="25706" y="67125"/>
                </a:lnTo>
                <a:cubicBezTo>
                  <a:pt x="25599" y="66970"/>
                  <a:pt x="25504" y="66815"/>
                  <a:pt x="25408" y="66649"/>
                </a:cubicBezTo>
                <a:cubicBezTo>
                  <a:pt x="24873" y="65684"/>
                  <a:pt x="24456" y="64684"/>
                  <a:pt x="24111" y="63636"/>
                </a:cubicBezTo>
                <a:cubicBezTo>
                  <a:pt x="24074" y="63517"/>
                  <a:pt x="23972" y="63463"/>
                  <a:pt x="23875" y="63463"/>
                </a:cubicBezTo>
                <a:cubicBezTo>
                  <a:pt x="23749" y="63463"/>
                  <a:pt x="23630" y="63553"/>
                  <a:pt x="23670" y="63708"/>
                </a:cubicBezTo>
                <a:cubicBezTo>
                  <a:pt x="23968" y="64708"/>
                  <a:pt x="24349" y="65803"/>
                  <a:pt x="24873" y="66827"/>
                </a:cubicBezTo>
                <a:cubicBezTo>
                  <a:pt x="24384" y="66649"/>
                  <a:pt x="23896" y="66470"/>
                  <a:pt x="23384" y="66292"/>
                </a:cubicBezTo>
                <a:cubicBezTo>
                  <a:pt x="23361" y="66256"/>
                  <a:pt x="23325" y="66220"/>
                  <a:pt x="23313" y="66173"/>
                </a:cubicBezTo>
                <a:cubicBezTo>
                  <a:pt x="22718" y="65137"/>
                  <a:pt x="22206" y="64065"/>
                  <a:pt x="21765" y="62946"/>
                </a:cubicBezTo>
                <a:cubicBezTo>
                  <a:pt x="21732" y="62864"/>
                  <a:pt x="21668" y="62830"/>
                  <a:pt x="21601" y="62830"/>
                </a:cubicBezTo>
                <a:cubicBezTo>
                  <a:pt x="21473" y="62830"/>
                  <a:pt x="21337" y="62956"/>
                  <a:pt x="21408" y="63113"/>
                </a:cubicBezTo>
                <a:cubicBezTo>
                  <a:pt x="21753" y="64017"/>
                  <a:pt x="22146" y="65030"/>
                  <a:pt x="22646" y="66018"/>
                </a:cubicBezTo>
                <a:cubicBezTo>
                  <a:pt x="22372" y="65911"/>
                  <a:pt x="22110" y="65815"/>
                  <a:pt x="21837" y="65720"/>
                </a:cubicBezTo>
                <a:cubicBezTo>
                  <a:pt x="21015" y="64172"/>
                  <a:pt x="20063" y="62648"/>
                  <a:pt x="19253" y="61148"/>
                </a:cubicBezTo>
                <a:cubicBezTo>
                  <a:pt x="19217" y="61085"/>
                  <a:pt x="19159" y="61058"/>
                  <a:pt x="19101" y="61058"/>
                </a:cubicBezTo>
                <a:cubicBezTo>
                  <a:pt x="18984" y="61058"/>
                  <a:pt x="18868" y="61164"/>
                  <a:pt x="18931" y="61291"/>
                </a:cubicBezTo>
                <a:cubicBezTo>
                  <a:pt x="19634" y="62636"/>
                  <a:pt x="20289" y="64053"/>
                  <a:pt x="21003" y="65422"/>
                </a:cubicBezTo>
                <a:cubicBezTo>
                  <a:pt x="20444" y="65208"/>
                  <a:pt x="19860" y="65006"/>
                  <a:pt x="19289" y="64791"/>
                </a:cubicBezTo>
                <a:cubicBezTo>
                  <a:pt x="18443" y="63410"/>
                  <a:pt x="17586" y="62029"/>
                  <a:pt x="16836" y="60565"/>
                </a:cubicBezTo>
                <a:cubicBezTo>
                  <a:pt x="16796" y="60489"/>
                  <a:pt x="16730" y="60457"/>
                  <a:pt x="16665" y="60457"/>
                </a:cubicBezTo>
                <a:cubicBezTo>
                  <a:pt x="16536" y="60457"/>
                  <a:pt x="16408" y="60581"/>
                  <a:pt x="16479" y="60731"/>
                </a:cubicBezTo>
                <a:cubicBezTo>
                  <a:pt x="17074" y="61934"/>
                  <a:pt x="17681" y="63220"/>
                  <a:pt x="18360" y="64446"/>
                </a:cubicBezTo>
                <a:cubicBezTo>
                  <a:pt x="18015" y="64315"/>
                  <a:pt x="17669" y="64196"/>
                  <a:pt x="17324" y="64065"/>
                </a:cubicBezTo>
                <a:cubicBezTo>
                  <a:pt x="17110" y="63672"/>
                  <a:pt x="16872" y="63291"/>
                  <a:pt x="16657" y="62898"/>
                </a:cubicBezTo>
                <a:cubicBezTo>
                  <a:pt x="15943" y="61636"/>
                  <a:pt x="15181" y="60398"/>
                  <a:pt x="14395" y="59195"/>
                </a:cubicBezTo>
                <a:cubicBezTo>
                  <a:pt x="14348" y="59127"/>
                  <a:pt x="14289" y="59098"/>
                  <a:pt x="14229" y="59098"/>
                </a:cubicBezTo>
                <a:cubicBezTo>
                  <a:pt x="14060" y="59098"/>
                  <a:pt x="13891" y="59327"/>
                  <a:pt x="14014" y="59529"/>
                </a:cubicBezTo>
                <a:cubicBezTo>
                  <a:pt x="14848" y="60850"/>
                  <a:pt x="15645" y="62184"/>
                  <a:pt x="16395" y="63553"/>
                </a:cubicBezTo>
                <a:cubicBezTo>
                  <a:pt x="16419" y="63613"/>
                  <a:pt x="16455" y="63696"/>
                  <a:pt x="16491" y="63756"/>
                </a:cubicBezTo>
                <a:cubicBezTo>
                  <a:pt x="16133" y="63613"/>
                  <a:pt x="15764" y="63482"/>
                  <a:pt x="15407" y="63339"/>
                </a:cubicBezTo>
                <a:cubicBezTo>
                  <a:pt x="15217" y="63041"/>
                  <a:pt x="15026" y="62744"/>
                  <a:pt x="14848" y="62422"/>
                </a:cubicBezTo>
                <a:cubicBezTo>
                  <a:pt x="14228" y="61350"/>
                  <a:pt x="13657" y="60267"/>
                  <a:pt x="13085" y="59172"/>
                </a:cubicBezTo>
                <a:cubicBezTo>
                  <a:pt x="13057" y="59102"/>
                  <a:pt x="13004" y="59073"/>
                  <a:pt x="12950" y="59073"/>
                </a:cubicBezTo>
                <a:cubicBezTo>
                  <a:pt x="12848" y="59073"/>
                  <a:pt x="12741" y="59178"/>
                  <a:pt x="12788" y="59303"/>
                </a:cubicBezTo>
                <a:cubicBezTo>
                  <a:pt x="13276" y="60505"/>
                  <a:pt x="13812" y="61684"/>
                  <a:pt x="14443" y="62827"/>
                </a:cubicBezTo>
                <a:cubicBezTo>
                  <a:pt x="14467" y="62886"/>
                  <a:pt x="14502" y="62934"/>
                  <a:pt x="14526" y="62994"/>
                </a:cubicBezTo>
                <a:cubicBezTo>
                  <a:pt x="14217" y="62874"/>
                  <a:pt x="13907" y="62755"/>
                  <a:pt x="13574" y="62636"/>
                </a:cubicBezTo>
                <a:cubicBezTo>
                  <a:pt x="13455" y="62458"/>
                  <a:pt x="13335" y="62267"/>
                  <a:pt x="13240" y="62089"/>
                </a:cubicBezTo>
                <a:cubicBezTo>
                  <a:pt x="12681" y="61172"/>
                  <a:pt x="12181" y="59981"/>
                  <a:pt x="11407" y="59255"/>
                </a:cubicBezTo>
                <a:cubicBezTo>
                  <a:pt x="11350" y="59213"/>
                  <a:pt x="11286" y="59183"/>
                  <a:pt x="11222" y="59183"/>
                </a:cubicBezTo>
                <a:cubicBezTo>
                  <a:pt x="11179" y="59183"/>
                  <a:pt x="11136" y="59197"/>
                  <a:pt x="11097" y="59231"/>
                </a:cubicBezTo>
                <a:cubicBezTo>
                  <a:pt x="10954" y="59350"/>
                  <a:pt x="10930" y="59410"/>
                  <a:pt x="11038" y="59553"/>
                </a:cubicBezTo>
                <a:cubicBezTo>
                  <a:pt x="11049" y="59565"/>
                  <a:pt x="11061" y="59565"/>
                  <a:pt x="11073" y="59565"/>
                </a:cubicBezTo>
                <a:cubicBezTo>
                  <a:pt x="11097" y="59553"/>
                  <a:pt x="11121" y="59553"/>
                  <a:pt x="11133" y="59541"/>
                </a:cubicBezTo>
                <a:cubicBezTo>
                  <a:pt x="11240" y="59826"/>
                  <a:pt x="12073" y="61446"/>
                  <a:pt x="12478" y="62220"/>
                </a:cubicBezTo>
                <a:cubicBezTo>
                  <a:pt x="10157" y="61339"/>
                  <a:pt x="7823" y="60446"/>
                  <a:pt x="5501" y="59541"/>
                </a:cubicBezTo>
                <a:cubicBezTo>
                  <a:pt x="7585" y="50992"/>
                  <a:pt x="9633" y="42443"/>
                  <a:pt x="11716" y="33895"/>
                </a:cubicBezTo>
                <a:cubicBezTo>
                  <a:pt x="12288" y="31585"/>
                  <a:pt x="12847" y="29299"/>
                  <a:pt x="13419" y="26989"/>
                </a:cubicBezTo>
                <a:cubicBezTo>
                  <a:pt x="13442" y="27007"/>
                  <a:pt x="13468" y="27017"/>
                  <a:pt x="13495" y="27017"/>
                </a:cubicBezTo>
                <a:cubicBezTo>
                  <a:pt x="13537" y="27017"/>
                  <a:pt x="13580" y="26993"/>
                  <a:pt x="13609" y="26941"/>
                </a:cubicBezTo>
                <a:cubicBezTo>
                  <a:pt x="14574" y="25370"/>
                  <a:pt x="15324" y="23596"/>
                  <a:pt x="16074" y="21905"/>
                </a:cubicBezTo>
                <a:close/>
                <a:moveTo>
                  <a:pt x="25635" y="4272"/>
                </a:moveTo>
                <a:cubicBezTo>
                  <a:pt x="26575" y="5344"/>
                  <a:pt x="27921" y="5987"/>
                  <a:pt x="29326" y="6213"/>
                </a:cubicBezTo>
                <a:cubicBezTo>
                  <a:pt x="24932" y="20500"/>
                  <a:pt x="20717" y="34728"/>
                  <a:pt x="15098" y="48670"/>
                </a:cubicBezTo>
                <a:cubicBezTo>
                  <a:pt x="15050" y="48778"/>
                  <a:pt x="15062" y="48885"/>
                  <a:pt x="15121" y="48956"/>
                </a:cubicBezTo>
                <a:cubicBezTo>
                  <a:pt x="14812" y="50242"/>
                  <a:pt x="16062" y="51242"/>
                  <a:pt x="17050" y="52183"/>
                </a:cubicBezTo>
                <a:cubicBezTo>
                  <a:pt x="20039" y="55040"/>
                  <a:pt x="23551" y="57410"/>
                  <a:pt x="27206" y="59303"/>
                </a:cubicBezTo>
                <a:cubicBezTo>
                  <a:pt x="31219" y="61362"/>
                  <a:pt x="35576" y="62160"/>
                  <a:pt x="39636" y="63958"/>
                </a:cubicBezTo>
                <a:cubicBezTo>
                  <a:pt x="42589" y="65268"/>
                  <a:pt x="44613" y="67696"/>
                  <a:pt x="46733" y="69994"/>
                </a:cubicBezTo>
                <a:cubicBezTo>
                  <a:pt x="42327" y="67018"/>
                  <a:pt x="37315" y="64970"/>
                  <a:pt x="32493" y="62767"/>
                </a:cubicBezTo>
                <a:cubicBezTo>
                  <a:pt x="25516" y="59600"/>
                  <a:pt x="18562" y="56016"/>
                  <a:pt x="11359" y="53409"/>
                </a:cubicBezTo>
                <a:cubicBezTo>
                  <a:pt x="16062" y="37038"/>
                  <a:pt x="21527" y="20798"/>
                  <a:pt x="25635" y="4272"/>
                </a:cubicBezTo>
                <a:close/>
                <a:moveTo>
                  <a:pt x="31171" y="65280"/>
                </a:moveTo>
                <a:lnTo>
                  <a:pt x="31171" y="65280"/>
                </a:lnTo>
                <a:cubicBezTo>
                  <a:pt x="31885" y="65601"/>
                  <a:pt x="32612" y="65922"/>
                  <a:pt x="33338" y="66256"/>
                </a:cubicBezTo>
                <a:cubicBezTo>
                  <a:pt x="33957" y="67506"/>
                  <a:pt x="34552" y="68744"/>
                  <a:pt x="35160" y="70006"/>
                </a:cubicBezTo>
                <a:cubicBezTo>
                  <a:pt x="35231" y="70161"/>
                  <a:pt x="35303" y="70363"/>
                  <a:pt x="35398" y="70554"/>
                </a:cubicBezTo>
                <a:cubicBezTo>
                  <a:pt x="35064" y="70435"/>
                  <a:pt x="34731" y="70316"/>
                  <a:pt x="34398" y="70209"/>
                </a:cubicBezTo>
                <a:cubicBezTo>
                  <a:pt x="33993" y="69542"/>
                  <a:pt x="33517" y="68899"/>
                  <a:pt x="33100" y="68280"/>
                </a:cubicBezTo>
                <a:cubicBezTo>
                  <a:pt x="32469" y="67280"/>
                  <a:pt x="31814" y="66280"/>
                  <a:pt x="31171" y="65280"/>
                </a:cubicBezTo>
                <a:close/>
                <a:moveTo>
                  <a:pt x="9049" y="65006"/>
                </a:moveTo>
                <a:lnTo>
                  <a:pt x="9049" y="65006"/>
                </a:lnTo>
                <a:cubicBezTo>
                  <a:pt x="12895" y="66101"/>
                  <a:pt x="16455" y="67839"/>
                  <a:pt x="20289" y="69113"/>
                </a:cubicBezTo>
                <a:cubicBezTo>
                  <a:pt x="20979" y="69328"/>
                  <a:pt x="21670" y="69542"/>
                  <a:pt x="22360" y="69732"/>
                </a:cubicBezTo>
                <a:cubicBezTo>
                  <a:pt x="22360" y="69792"/>
                  <a:pt x="22384" y="69852"/>
                  <a:pt x="22444" y="69887"/>
                </a:cubicBezTo>
                <a:cubicBezTo>
                  <a:pt x="22980" y="70137"/>
                  <a:pt x="23539" y="70387"/>
                  <a:pt x="24075" y="70637"/>
                </a:cubicBezTo>
                <a:cubicBezTo>
                  <a:pt x="22860" y="70209"/>
                  <a:pt x="21658" y="69768"/>
                  <a:pt x="20467" y="69316"/>
                </a:cubicBezTo>
                <a:cubicBezTo>
                  <a:pt x="16931" y="67958"/>
                  <a:pt x="13383" y="66625"/>
                  <a:pt x="9847" y="65268"/>
                </a:cubicBezTo>
                <a:cubicBezTo>
                  <a:pt x="9609" y="65172"/>
                  <a:pt x="9335" y="65089"/>
                  <a:pt x="9049" y="65006"/>
                </a:cubicBezTo>
                <a:close/>
                <a:moveTo>
                  <a:pt x="31362" y="962"/>
                </a:moveTo>
                <a:cubicBezTo>
                  <a:pt x="35350" y="4939"/>
                  <a:pt x="39958" y="8892"/>
                  <a:pt x="44804" y="11702"/>
                </a:cubicBezTo>
                <a:cubicBezTo>
                  <a:pt x="44853" y="11720"/>
                  <a:pt x="44900" y="11729"/>
                  <a:pt x="44944" y="11729"/>
                </a:cubicBezTo>
                <a:cubicBezTo>
                  <a:pt x="45174" y="11729"/>
                  <a:pt x="45305" y="11495"/>
                  <a:pt x="45125" y="11344"/>
                </a:cubicBezTo>
                <a:cubicBezTo>
                  <a:pt x="44518" y="10844"/>
                  <a:pt x="43911" y="10356"/>
                  <a:pt x="43280" y="9856"/>
                </a:cubicBezTo>
                <a:lnTo>
                  <a:pt x="43280" y="9856"/>
                </a:lnTo>
                <a:cubicBezTo>
                  <a:pt x="44911" y="10809"/>
                  <a:pt x="46590" y="11666"/>
                  <a:pt x="48340" y="12404"/>
                </a:cubicBezTo>
                <a:cubicBezTo>
                  <a:pt x="51138" y="13595"/>
                  <a:pt x="54031" y="14511"/>
                  <a:pt x="56948" y="15333"/>
                </a:cubicBezTo>
                <a:cubicBezTo>
                  <a:pt x="60222" y="16250"/>
                  <a:pt x="63854" y="16762"/>
                  <a:pt x="66235" y="19441"/>
                </a:cubicBezTo>
                <a:cubicBezTo>
                  <a:pt x="66949" y="20357"/>
                  <a:pt x="67497" y="21381"/>
                  <a:pt x="67902" y="22453"/>
                </a:cubicBezTo>
                <a:cubicBezTo>
                  <a:pt x="67866" y="22524"/>
                  <a:pt x="67842" y="22584"/>
                  <a:pt x="67795" y="22655"/>
                </a:cubicBezTo>
                <a:cubicBezTo>
                  <a:pt x="67616" y="22727"/>
                  <a:pt x="67449" y="22810"/>
                  <a:pt x="67295" y="22893"/>
                </a:cubicBezTo>
                <a:lnTo>
                  <a:pt x="67628" y="22548"/>
                </a:lnTo>
                <a:cubicBezTo>
                  <a:pt x="67750" y="22427"/>
                  <a:pt x="67643" y="22239"/>
                  <a:pt x="67517" y="22239"/>
                </a:cubicBezTo>
                <a:cubicBezTo>
                  <a:pt x="67483" y="22239"/>
                  <a:pt x="67447" y="22253"/>
                  <a:pt x="67414" y="22286"/>
                </a:cubicBezTo>
                <a:cubicBezTo>
                  <a:pt x="67092" y="22596"/>
                  <a:pt x="66783" y="22893"/>
                  <a:pt x="66497" y="23251"/>
                </a:cubicBezTo>
                <a:cubicBezTo>
                  <a:pt x="66437" y="23322"/>
                  <a:pt x="66485" y="23405"/>
                  <a:pt x="66556" y="23441"/>
                </a:cubicBezTo>
                <a:cubicBezTo>
                  <a:pt x="66485" y="23524"/>
                  <a:pt x="66414" y="23608"/>
                  <a:pt x="66354" y="23703"/>
                </a:cubicBezTo>
                <a:cubicBezTo>
                  <a:pt x="66430" y="23562"/>
                  <a:pt x="66348" y="23352"/>
                  <a:pt x="66179" y="23352"/>
                </a:cubicBezTo>
                <a:cubicBezTo>
                  <a:pt x="66163" y="23352"/>
                  <a:pt x="66146" y="23354"/>
                  <a:pt x="66128" y="23358"/>
                </a:cubicBezTo>
                <a:cubicBezTo>
                  <a:pt x="66104" y="23370"/>
                  <a:pt x="66068" y="23370"/>
                  <a:pt x="66021" y="23382"/>
                </a:cubicBezTo>
                <a:cubicBezTo>
                  <a:pt x="65902" y="23417"/>
                  <a:pt x="65830" y="23501"/>
                  <a:pt x="65818" y="23620"/>
                </a:cubicBezTo>
                <a:cubicBezTo>
                  <a:pt x="65729" y="24037"/>
                  <a:pt x="65878" y="24175"/>
                  <a:pt x="66116" y="24175"/>
                </a:cubicBezTo>
                <a:cubicBezTo>
                  <a:pt x="66481" y="24175"/>
                  <a:pt x="67056" y="23847"/>
                  <a:pt x="67295" y="23703"/>
                </a:cubicBezTo>
                <a:lnTo>
                  <a:pt x="67295" y="23703"/>
                </a:lnTo>
                <a:cubicBezTo>
                  <a:pt x="66675" y="24965"/>
                  <a:pt x="66104" y="26251"/>
                  <a:pt x="65521" y="27537"/>
                </a:cubicBezTo>
                <a:cubicBezTo>
                  <a:pt x="64854" y="28120"/>
                  <a:pt x="64175" y="28835"/>
                  <a:pt x="64211" y="29561"/>
                </a:cubicBezTo>
                <a:cubicBezTo>
                  <a:pt x="64217" y="29670"/>
                  <a:pt x="64296" y="29727"/>
                  <a:pt x="64373" y="29727"/>
                </a:cubicBezTo>
                <a:cubicBezTo>
                  <a:pt x="64439" y="29727"/>
                  <a:pt x="64504" y="29685"/>
                  <a:pt x="64520" y="29597"/>
                </a:cubicBezTo>
                <a:cubicBezTo>
                  <a:pt x="64580" y="29227"/>
                  <a:pt x="64806" y="28870"/>
                  <a:pt x="65092" y="28525"/>
                </a:cubicBezTo>
                <a:lnTo>
                  <a:pt x="65092" y="28525"/>
                </a:lnTo>
                <a:cubicBezTo>
                  <a:pt x="60937" y="37979"/>
                  <a:pt x="57543" y="47777"/>
                  <a:pt x="54162" y="57564"/>
                </a:cubicBezTo>
                <a:cubicBezTo>
                  <a:pt x="54102" y="57660"/>
                  <a:pt x="54043" y="57755"/>
                  <a:pt x="53995" y="57862"/>
                </a:cubicBezTo>
                <a:cubicBezTo>
                  <a:pt x="53721" y="55540"/>
                  <a:pt x="52686" y="53278"/>
                  <a:pt x="51305" y="51433"/>
                </a:cubicBezTo>
                <a:cubicBezTo>
                  <a:pt x="51286" y="51404"/>
                  <a:pt x="51261" y="51393"/>
                  <a:pt x="51236" y="51393"/>
                </a:cubicBezTo>
                <a:cubicBezTo>
                  <a:pt x="51167" y="51393"/>
                  <a:pt x="51097" y="51485"/>
                  <a:pt x="51150" y="51564"/>
                </a:cubicBezTo>
                <a:cubicBezTo>
                  <a:pt x="52757" y="53992"/>
                  <a:pt x="53352" y="56540"/>
                  <a:pt x="53531" y="59362"/>
                </a:cubicBezTo>
                <a:lnTo>
                  <a:pt x="53269" y="60124"/>
                </a:lnTo>
                <a:cubicBezTo>
                  <a:pt x="52817" y="58541"/>
                  <a:pt x="51947" y="56993"/>
                  <a:pt x="51209" y="55778"/>
                </a:cubicBezTo>
                <a:cubicBezTo>
                  <a:pt x="51189" y="55741"/>
                  <a:pt x="51156" y="55725"/>
                  <a:pt x="51124" y="55725"/>
                </a:cubicBezTo>
                <a:cubicBezTo>
                  <a:pt x="51065" y="55725"/>
                  <a:pt x="51007" y="55780"/>
                  <a:pt x="51031" y="55850"/>
                </a:cubicBezTo>
                <a:cubicBezTo>
                  <a:pt x="51650" y="57088"/>
                  <a:pt x="52305" y="58362"/>
                  <a:pt x="52674" y="59684"/>
                </a:cubicBezTo>
                <a:cubicBezTo>
                  <a:pt x="52805" y="60136"/>
                  <a:pt x="52876" y="60577"/>
                  <a:pt x="52912" y="61005"/>
                </a:cubicBezTo>
                <a:cubicBezTo>
                  <a:pt x="52638" y="61601"/>
                  <a:pt x="52388" y="62220"/>
                  <a:pt x="52150" y="62839"/>
                </a:cubicBezTo>
                <a:cubicBezTo>
                  <a:pt x="51852" y="61684"/>
                  <a:pt x="51388" y="60553"/>
                  <a:pt x="50816" y="59517"/>
                </a:cubicBezTo>
                <a:cubicBezTo>
                  <a:pt x="50789" y="59469"/>
                  <a:pt x="50744" y="59449"/>
                  <a:pt x="50699" y="59449"/>
                </a:cubicBezTo>
                <a:cubicBezTo>
                  <a:pt x="50610" y="59449"/>
                  <a:pt x="50523" y="59529"/>
                  <a:pt x="50578" y="59624"/>
                </a:cubicBezTo>
                <a:cubicBezTo>
                  <a:pt x="51245" y="60981"/>
                  <a:pt x="51602" y="62339"/>
                  <a:pt x="51793" y="63767"/>
                </a:cubicBezTo>
                <a:cubicBezTo>
                  <a:pt x="51769" y="63851"/>
                  <a:pt x="51733" y="63934"/>
                  <a:pt x="51709" y="64017"/>
                </a:cubicBezTo>
                <a:cubicBezTo>
                  <a:pt x="50852" y="66387"/>
                  <a:pt x="49471" y="68530"/>
                  <a:pt x="48566" y="70852"/>
                </a:cubicBezTo>
                <a:cubicBezTo>
                  <a:pt x="44863" y="67042"/>
                  <a:pt x="41910" y="63720"/>
                  <a:pt x="36386" y="62065"/>
                </a:cubicBezTo>
                <a:cubicBezTo>
                  <a:pt x="32695" y="60969"/>
                  <a:pt x="29123" y="59648"/>
                  <a:pt x="25730" y="57767"/>
                </a:cubicBezTo>
                <a:cubicBezTo>
                  <a:pt x="23944" y="56790"/>
                  <a:pt x="15586" y="52242"/>
                  <a:pt x="15360" y="49135"/>
                </a:cubicBezTo>
                <a:cubicBezTo>
                  <a:pt x="15479" y="49123"/>
                  <a:pt x="15586" y="49063"/>
                  <a:pt x="15645" y="48932"/>
                </a:cubicBezTo>
                <a:cubicBezTo>
                  <a:pt x="21848" y="33466"/>
                  <a:pt x="27909" y="17321"/>
                  <a:pt x="31362" y="962"/>
                </a:cubicBezTo>
                <a:close/>
                <a:moveTo>
                  <a:pt x="34040" y="66565"/>
                </a:moveTo>
                <a:lnTo>
                  <a:pt x="34040" y="66565"/>
                </a:lnTo>
                <a:cubicBezTo>
                  <a:pt x="34564" y="66815"/>
                  <a:pt x="35088" y="67054"/>
                  <a:pt x="35600" y="67280"/>
                </a:cubicBezTo>
                <a:cubicBezTo>
                  <a:pt x="35898" y="68351"/>
                  <a:pt x="36279" y="69387"/>
                  <a:pt x="36743" y="70387"/>
                </a:cubicBezTo>
                <a:cubicBezTo>
                  <a:pt x="36874" y="70625"/>
                  <a:pt x="36993" y="70875"/>
                  <a:pt x="37100" y="71149"/>
                </a:cubicBezTo>
                <a:cubicBezTo>
                  <a:pt x="36791" y="71042"/>
                  <a:pt x="36493" y="70935"/>
                  <a:pt x="36184" y="70816"/>
                </a:cubicBezTo>
                <a:cubicBezTo>
                  <a:pt x="36005" y="70518"/>
                  <a:pt x="35886" y="70185"/>
                  <a:pt x="35755" y="69923"/>
                </a:cubicBezTo>
                <a:cubicBezTo>
                  <a:pt x="35517" y="69447"/>
                  <a:pt x="35279" y="68994"/>
                  <a:pt x="35041" y="68506"/>
                </a:cubicBezTo>
                <a:cubicBezTo>
                  <a:pt x="34707" y="67851"/>
                  <a:pt x="34386" y="67220"/>
                  <a:pt x="34040" y="66565"/>
                </a:cubicBezTo>
                <a:close/>
                <a:moveTo>
                  <a:pt x="49947" y="69673"/>
                </a:moveTo>
                <a:lnTo>
                  <a:pt x="49947" y="69673"/>
                </a:lnTo>
                <a:cubicBezTo>
                  <a:pt x="49804" y="70090"/>
                  <a:pt x="49650" y="70506"/>
                  <a:pt x="49495" y="70923"/>
                </a:cubicBezTo>
                <a:cubicBezTo>
                  <a:pt x="49459" y="71018"/>
                  <a:pt x="49459" y="71102"/>
                  <a:pt x="49507" y="71173"/>
                </a:cubicBezTo>
                <a:cubicBezTo>
                  <a:pt x="49459" y="71292"/>
                  <a:pt x="49411" y="71435"/>
                  <a:pt x="49376" y="71554"/>
                </a:cubicBezTo>
                <a:cubicBezTo>
                  <a:pt x="49316" y="71495"/>
                  <a:pt x="49257" y="71411"/>
                  <a:pt x="49197" y="71352"/>
                </a:cubicBezTo>
                <a:cubicBezTo>
                  <a:pt x="49435" y="70792"/>
                  <a:pt x="49685" y="70221"/>
                  <a:pt x="49947" y="69673"/>
                </a:cubicBezTo>
                <a:close/>
                <a:moveTo>
                  <a:pt x="36148" y="67542"/>
                </a:moveTo>
                <a:cubicBezTo>
                  <a:pt x="36541" y="67708"/>
                  <a:pt x="36910" y="67875"/>
                  <a:pt x="37267" y="68042"/>
                </a:cubicBezTo>
                <a:cubicBezTo>
                  <a:pt x="37767" y="69292"/>
                  <a:pt x="38291" y="70661"/>
                  <a:pt x="38970" y="71887"/>
                </a:cubicBezTo>
                <a:cubicBezTo>
                  <a:pt x="38636" y="71745"/>
                  <a:pt x="38327" y="71626"/>
                  <a:pt x="38041" y="71506"/>
                </a:cubicBezTo>
                <a:cubicBezTo>
                  <a:pt x="37767" y="71054"/>
                  <a:pt x="37469" y="70625"/>
                  <a:pt x="37219" y="70161"/>
                </a:cubicBezTo>
                <a:cubicBezTo>
                  <a:pt x="36791" y="69316"/>
                  <a:pt x="36446" y="68435"/>
                  <a:pt x="36148" y="67542"/>
                </a:cubicBezTo>
                <a:close/>
                <a:moveTo>
                  <a:pt x="46173" y="72054"/>
                </a:moveTo>
                <a:lnTo>
                  <a:pt x="46173" y="72054"/>
                </a:lnTo>
                <a:cubicBezTo>
                  <a:pt x="46280" y="72102"/>
                  <a:pt x="46375" y="72161"/>
                  <a:pt x="46494" y="72209"/>
                </a:cubicBezTo>
                <a:cubicBezTo>
                  <a:pt x="46411" y="72233"/>
                  <a:pt x="46352" y="72280"/>
                  <a:pt x="46292" y="72316"/>
                </a:cubicBezTo>
                <a:cubicBezTo>
                  <a:pt x="46244" y="72233"/>
                  <a:pt x="46197" y="72138"/>
                  <a:pt x="46173" y="72054"/>
                </a:cubicBezTo>
                <a:close/>
                <a:moveTo>
                  <a:pt x="37970" y="68351"/>
                </a:moveTo>
                <a:lnTo>
                  <a:pt x="37970" y="68351"/>
                </a:lnTo>
                <a:cubicBezTo>
                  <a:pt x="38434" y="68554"/>
                  <a:pt x="38874" y="68768"/>
                  <a:pt x="39339" y="68970"/>
                </a:cubicBezTo>
                <a:cubicBezTo>
                  <a:pt x="39708" y="70018"/>
                  <a:pt x="40125" y="71042"/>
                  <a:pt x="40625" y="72042"/>
                </a:cubicBezTo>
                <a:cubicBezTo>
                  <a:pt x="40720" y="72268"/>
                  <a:pt x="40827" y="72483"/>
                  <a:pt x="40946" y="72721"/>
                </a:cubicBezTo>
                <a:cubicBezTo>
                  <a:pt x="40684" y="72614"/>
                  <a:pt x="40410" y="72507"/>
                  <a:pt x="40125" y="72388"/>
                </a:cubicBezTo>
                <a:cubicBezTo>
                  <a:pt x="39767" y="71768"/>
                  <a:pt x="39374" y="71173"/>
                  <a:pt x="39041" y="70566"/>
                </a:cubicBezTo>
                <a:cubicBezTo>
                  <a:pt x="38660" y="69840"/>
                  <a:pt x="38315" y="69090"/>
                  <a:pt x="37970" y="68351"/>
                </a:cubicBezTo>
                <a:close/>
                <a:moveTo>
                  <a:pt x="48721" y="72530"/>
                </a:moveTo>
                <a:cubicBezTo>
                  <a:pt x="48792" y="72590"/>
                  <a:pt x="48864" y="72649"/>
                  <a:pt x="48923" y="72709"/>
                </a:cubicBezTo>
                <a:cubicBezTo>
                  <a:pt x="48876" y="72780"/>
                  <a:pt x="48852" y="72876"/>
                  <a:pt x="48864" y="72947"/>
                </a:cubicBezTo>
                <a:lnTo>
                  <a:pt x="48864" y="72995"/>
                </a:lnTo>
                <a:cubicBezTo>
                  <a:pt x="48733" y="73007"/>
                  <a:pt x="48602" y="73019"/>
                  <a:pt x="48495" y="73054"/>
                </a:cubicBezTo>
                <a:cubicBezTo>
                  <a:pt x="48483" y="72995"/>
                  <a:pt x="48459" y="72947"/>
                  <a:pt x="48435" y="72900"/>
                </a:cubicBezTo>
                <a:cubicBezTo>
                  <a:pt x="48518" y="72888"/>
                  <a:pt x="48602" y="72828"/>
                  <a:pt x="48626" y="72721"/>
                </a:cubicBezTo>
                <a:cubicBezTo>
                  <a:pt x="48673" y="72649"/>
                  <a:pt x="48697" y="72590"/>
                  <a:pt x="48721" y="72530"/>
                </a:cubicBezTo>
                <a:close/>
                <a:moveTo>
                  <a:pt x="43649" y="70911"/>
                </a:moveTo>
                <a:cubicBezTo>
                  <a:pt x="44220" y="71173"/>
                  <a:pt x="44792" y="71423"/>
                  <a:pt x="45351" y="71685"/>
                </a:cubicBezTo>
                <a:cubicBezTo>
                  <a:pt x="45470" y="72007"/>
                  <a:pt x="45601" y="72352"/>
                  <a:pt x="45720" y="72697"/>
                </a:cubicBezTo>
                <a:cubicBezTo>
                  <a:pt x="45447" y="72888"/>
                  <a:pt x="45173" y="73066"/>
                  <a:pt x="44887" y="73197"/>
                </a:cubicBezTo>
                <a:cubicBezTo>
                  <a:pt x="44768" y="73007"/>
                  <a:pt x="44649" y="72816"/>
                  <a:pt x="44542" y="72638"/>
                </a:cubicBezTo>
                <a:cubicBezTo>
                  <a:pt x="44232" y="72066"/>
                  <a:pt x="43935" y="71483"/>
                  <a:pt x="43649" y="70911"/>
                </a:cubicBezTo>
                <a:close/>
                <a:moveTo>
                  <a:pt x="39982" y="69244"/>
                </a:moveTo>
                <a:lnTo>
                  <a:pt x="39982" y="69244"/>
                </a:lnTo>
                <a:cubicBezTo>
                  <a:pt x="40386" y="69435"/>
                  <a:pt x="40756" y="69613"/>
                  <a:pt x="41137" y="69780"/>
                </a:cubicBezTo>
                <a:cubicBezTo>
                  <a:pt x="41518" y="70673"/>
                  <a:pt x="41887" y="71554"/>
                  <a:pt x="42268" y="72423"/>
                </a:cubicBezTo>
                <a:cubicBezTo>
                  <a:pt x="42387" y="72709"/>
                  <a:pt x="42530" y="73007"/>
                  <a:pt x="42649" y="73292"/>
                </a:cubicBezTo>
                <a:cubicBezTo>
                  <a:pt x="42411" y="73233"/>
                  <a:pt x="42172" y="73161"/>
                  <a:pt x="41910" y="73078"/>
                </a:cubicBezTo>
                <a:cubicBezTo>
                  <a:pt x="41637" y="72590"/>
                  <a:pt x="41303" y="72114"/>
                  <a:pt x="41053" y="71637"/>
                </a:cubicBezTo>
                <a:cubicBezTo>
                  <a:pt x="40648" y="70864"/>
                  <a:pt x="40303" y="70054"/>
                  <a:pt x="39982" y="69244"/>
                </a:cubicBezTo>
                <a:close/>
                <a:moveTo>
                  <a:pt x="41839" y="70102"/>
                </a:moveTo>
                <a:lnTo>
                  <a:pt x="41839" y="70102"/>
                </a:lnTo>
                <a:cubicBezTo>
                  <a:pt x="42315" y="70316"/>
                  <a:pt x="42792" y="70530"/>
                  <a:pt x="43268" y="70744"/>
                </a:cubicBezTo>
                <a:cubicBezTo>
                  <a:pt x="43184" y="70804"/>
                  <a:pt x="43101" y="70923"/>
                  <a:pt x="43161" y="71054"/>
                </a:cubicBezTo>
                <a:cubicBezTo>
                  <a:pt x="43446" y="71697"/>
                  <a:pt x="43756" y="72340"/>
                  <a:pt x="44089" y="72971"/>
                </a:cubicBezTo>
                <a:lnTo>
                  <a:pt x="44316" y="73423"/>
                </a:lnTo>
                <a:cubicBezTo>
                  <a:pt x="44208" y="73459"/>
                  <a:pt x="44089" y="73471"/>
                  <a:pt x="43970" y="73483"/>
                </a:cubicBezTo>
                <a:cubicBezTo>
                  <a:pt x="43929" y="73486"/>
                  <a:pt x="43885" y="73487"/>
                  <a:pt x="43841" y="73487"/>
                </a:cubicBezTo>
                <a:cubicBezTo>
                  <a:pt x="43709" y="73487"/>
                  <a:pt x="43568" y="73474"/>
                  <a:pt x="43434" y="73447"/>
                </a:cubicBezTo>
                <a:cubicBezTo>
                  <a:pt x="43196" y="72971"/>
                  <a:pt x="42934" y="72519"/>
                  <a:pt x="42720" y="72054"/>
                </a:cubicBezTo>
                <a:cubicBezTo>
                  <a:pt x="42422" y="71411"/>
                  <a:pt x="42125" y="70756"/>
                  <a:pt x="41839" y="70102"/>
                </a:cubicBezTo>
                <a:close/>
                <a:moveTo>
                  <a:pt x="44697" y="74495"/>
                </a:moveTo>
                <a:cubicBezTo>
                  <a:pt x="44792" y="74495"/>
                  <a:pt x="44887" y="74507"/>
                  <a:pt x="44982" y="74507"/>
                </a:cubicBezTo>
                <a:cubicBezTo>
                  <a:pt x="45006" y="74554"/>
                  <a:pt x="45042" y="74602"/>
                  <a:pt x="45089" y="74626"/>
                </a:cubicBezTo>
                <a:cubicBezTo>
                  <a:pt x="44947" y="74590"/>
                  <a:pt x="44816" y="74543"/>
                  <a:pt x="44697" y="74495"/>
                </a:cubicBezTo>
                <a:close/>
                <a:moveTo>
                  <a:pt x="45709" y="74424"/>
                </a:moveTo>
                <a:cubicBezTo>
                  <a:pt x="45613" y="74531"/>
                  <a:pt x="45518" y="74650"/>
                  <a:pt x="45423" y="74745"/>
                </a:cubicBezTo>
                <a:cubicBezTo>
                  <a:pt x="45399" y="74733"/>
                  <a:pt x="45363" y="74733"/>
                  <a:pt x="45351" y="74721"/>
                </a:cubicBezTo>
                <a:cubicBezTo>
                  <a:pt x="45470" y="74685"/>
                  <a:pt x="45542" y="74590"/>
                  <a:pt x="45530" y="74447"/>
                </a:cubicBezTo>
                <a:cubicBezTo>
                  <a:pt x="45578" y="74447"/>
                  <a:pt x="45625" y="74447"/>
                  <a:pt x="45685" y="74435"/>
                </a:cubicBezTo>
                <a:cubicBezTo>
                  <a:pt x="45697" y="74435"/>
                  <a:pt x="45697" y="74424"/>
                  <a:pt x="45709" y="74424"/>
                </a:cubicBezTo>
                <a:close/>
                <a:moveTo>
                  <a:pt x="45875" y="77329"/>
                </a:moveTo>
                <a:cubicBezTo>
                  <a:pt x="45899" y="77329"/>
                  <a:pt x="45923" y="77341"/>
                  <a:pt x="45935" y="77341"/>
                </a:cubicBezTo>
                <a:cubicBezTo>
                  <a:pt x="45935" y="77341"/>
                  <a:pt x="45911" y="77341"/>
                  <a:pt x="45911" y="77352"/>
                </a:cubicBezTo>
                <a:cubicBezTo>
                  <a:pt x="45899" y="77341"/>
                  <a:pt x="45887" y="77329"/>
                  <a:pt x="45875" y="77329"/>
                </a:cubicBezTo>
                <a:close/>
                <a:moveTo>
                  <a:pt x="52209" y="75436"/>
                </a:moveTo>
                <a:lnTo>
                  <a:pt x="52209" y="75436"/>
                </a:lnTo>
                <a:cubicBezTo>
                  <a:pt x="52959" y="75638"/>
                  <a:pt x="53698" y="75852"/>
                  <a:pt x="54436" y="76055"/>
                </a:cubicBezTo>
                <a:cubicBezTo>
                  <a:pt x="54019" y="76555"/>
                  <a:pt x="53602" y="77043"/>
                  <a:pt x="53186" y="77543"/>
                </a:cubicBezTo>
                <a:cubicBezTo>
                  <a:pt x="52805" y="76948"/>
                  <a:pt x="52543" y="76138"/>
                  <a:pt x="52209" y="75436"/>
                </a:cubicBezTo>
                <a:close/>
                <a:moveTo>
                  <a:pt x="51114" y="77293"/>
                </a:moveTo>
                <a:cubicBezTo>
                  <a:pt x="51138" y="77424"/>
                  <a:pt x="51174" y="77531"/>
                  <a:pt x="51233" y="77602"/>
                </a:cubicBezTo>
                <a:cubicBezTo>
                  <a:pt x="51245" y="77626"/>
                  <a:pt x="51257" y="77650"/>
                  <a:pt x="51281" y="77662"/>
                </a:cubicBezTo>
                <a:cubicBezTo>
                  <a:pt x="51257" y="77698"/>
                  <a:pt x="51245" y="77710"/>
                  <a:pt x="51245" y="77722"/>
                </a:cubicBezTo>
                <a:cubicBezTo>
                  <a:pt x="51197" y="77710"/>
                  <a:pt x="51162" y="77686"/>
                  <a:pt x="51114" y="77650"/>
                </a:cubicBezTo>
                <a:cubicBezTo>
                  <a:pt x="51066" y="77626"/>
                  <a:pt x="51019" y="77626"/>
                  <a:pt x="50983" y="77626"/>
                </a:cubicBezTo>
                <a:cubicBezTo>
                  <a:pt x="51019" y="77519"/>
                  <a:pt x="51066" y="77400"/>
                  <a:pt x="51114" y="77293"/>
                </a:cubicBezTo>
                <a:close/>
                <a:moveTo>
                  <a:pt x="42911" y="78103"/>
                </a:moveTo>
                <a:cubicBezTo>
                  <a:pt x="42970" y="78114"/>
                  <a:pt x="43030" y="78126"/>
                  <a:pt x="43089" y="78162"/>
                </a:cubicBezTo>
                <a:cubicBezTo>
                  <a:pt x="43101" y="78186"/>
                  <a:pt x="43101" y="78198"/>
                  <a:pt x="43125" y="78234"/>
                </a:cubicBezTo>
                <a:cubicBezTo>
                  <a:pt x="43042" y="78186"/>
                  <a:pt x="42982" y="78138"/>
                  <a:pt x="42911" y="78103"/>
                </a:cubicBezTo>
                <a:close/>
                <a:moveTo>
                  <a:pt x="72010" y="22187"/>
                </a:moveTo>
                <a:cubicBezTo>
                  <a:pt x="75066" y="22187"/>
                  <a:pt x="77836" y="23861"/>
                  <a:pt x="80558" y="25096"/>
                </a:cubicBezTo>
                <a:cubicBezTo>
                  <a:pt x="83332" y="26346"/>
                  <a:pt x="86142" y="27513"/>
                  <a:pt x="89047" y="28394"/>
                </a:cubicBezTo>
                <a:cubicBezTo>
                  <a:pt x="90881" y="28942"/>
                  <a:pt x="92714" y="29382"/>
                  <a:pt x="94572" y="29680"/>
                </a:cubicBezTo>
                <a:lnTo>
                  <a:pt x="92202" y="29644"/>
                </a:lnTo>
                <a:cubicBezTo>
                  <a:pt x="91941" y="29644"/>
                  <a:pt x="91905" y="30013"/>
                  <a:pt x="92179" y="30061"/>
                </a:cubicBezTo>
                <a:cubicBezTo>
                  <a:pt x="95241" y="30590"/>
                  <a:pt x="98476" y="30800"/>
                  <a:pt x="101711" y="30800"/>
                </a:cubicBezTo>
                <a:cubicBezTo>
                  <a:pt x="104298" y="30800"/>
                  <a:pt x="106886" y="30665"/>
                  <a:pt x="109383" y="30454"/>
                </a:cubicBezTo>
                <a:lnTo>
                  <a:pt x="109383" y="30454"/>
                </a:lnTo>
                <a:cubicBezTo>
                  <a:pt x="101525" y="45218"/>
                  <a:pt x="95774" y="61493"/>
                  <a:pt x="90583" y="77305"/>
                </a:cubicBezTo>
                <a:cubicBezTo>
                  <a:pt x="90548" y="77400"/>
                  <a:pt x="90571" y="77460"/>
                  <a:pt x="90595" y="77531"/>
                </a:cubicBezTo>
                <a:cubicBezTo>
                  <a:pt x="89559" y="78186"/>
                  <a:pt x="87071" y="78484"/>
                  <a:pt x="86202" y="78531"/>
                </a:cubicBezTo>
                <a:cubicBezTo>
                  <a:pt x="86042" y="78540"/>
                  <a:pt x="85880" y="78544"/>
                  <a:pt x="85718" y="78544"/>
                </a:cubicBezTo>
                <a:cubicBezTo>
                  <a:pt x="85021" y="78544"/>
                  <a:pt x="84304" y="78472"/>
                  <a:pt x="83618" y="78424"/>
                </a:cubicBezTo>
                <a:cubicBezTo>
                  <a:pt x="81665" y="78305"/>
                  <a:pt x="79737" y="78055"/>
                  <a:pt x="77808" y="77698"/>
                </a:cubicBezTo>
                <a:cubicBezTo>
                  <a:pt x="73795" y="76936"/>
                  <a:pt x="69997" y="75638"/>
                  <a:pt x="66247" y="74019"/>
                </a:cubicBezTo>
                <a:cubicBezTo>
                  <a:pt x="63392" y="72785"/>
                  <a:pt x="60782" y="72408"/>
                  <a:pt x="58148" y="72408"/>
                </a:cubicBezTo>
                <a:cubicBezTo>
                  <a:pt x="55599" y="72408"/>
                  <a:pt x="53026" y="72761"/>
                  <a:pt x="50185" y="73030"/>
                </a:cubicBezTo>
                <a:cubicBezTo>
                  <a:pt x="50209" y="72995"/>
                  <a:pt x="50221" y="72935"/>
                  <a:pt x="50221" y="72876"/>
                </a:cubicBezTo>
                <a:cubicBezTo>
                  <a:pt x="50340" y="72757"/>
                  <a:pt x="50400" y="72554"/>
                  <a:pt x="50245" y="72411"/>
                </a:cubicBezTo>
                <a:lnTo>
                  <a:pt x="50245" y="72411"/>
                </a:lnTo>
                <a:cubicBezTo>
                  <a:pt x="50275" y="72421"/>
                  <a:pt x="50304" y="72425"/>
                  <a:pt x="50331" y="72425"/>
                </a:cubicBezTo>
                <a:cubicBezTo>
                  <a:pt x="50608" y="72425"/>
                  <a:pt x="50738" y="71973"/>
                  <a:pt x="50423" y="71876"/>
                </a:cubicBezTo>
                <a:lnTo>
                  <a:pt x="50162" y="71780"/>
                </a:lnTo>
                <a:cubicBezTo>
                  <a:pt x="50114" y="71768"/>
                  <a:pt x="50090" y="71768"/>
                  <a:pt x="50054" y="71768"/>
                </a:cubicBezTo>
                <a:cubicBezTo>
                  <a:pt x="50781" y="69732"/>
                  <a:pt x="51495" y="67696"/>
                  <a:pt x="52197" y="65637"/>
                </a:cubicBezTo>
                <a:cubicBezTo>
                  <a:pt x="52237" y="65655"/>
                  <a:pt x="52280" y="65664"/>
                  <a:pt x="52323" y="65664"/>
                </a:cubicBezTo>
                <a:cubicBezTo>
                  <a:pt x="52448" y="65664"/>
                  <a:pt x="52567" y="65588"/>
                  <a:pt x="52567" y="65446"/>
                </a:cubicBezTo>
                <a:cubicBezTo>
                  <a:pt x="52567" y="65160"/>
                  <a:pt x="52567" y="64899"/>
                  <a:pt x="52543" y="64613"/>
                </a:cubicBezTo>
                <a:lnTo>
                  <a:pt x="52948" y="63410"/>
                </a:lnTo>
                <a:lnTo>
                  <a:pt x="52948" y="63410"/>
                </a:lnTo>
                <a:cubicBezTo>
                  <a:pt x="52948" y="63482"/>
                  <a:pt x="52924" y="63541"/>
                  <a:pt x="52924" y="63613"/>
                </a:cubicBezTo>
                <a:cubicBezTo>
                  <a:pt x="52917" y="63724"/>
                  <a:pt x="53003" y="63786"/>
                  <a:pt x="53092" y="63786"/>
                </a:cubicBezTo>
                <a:cubicBezTo>
                  <a:pt x="53156" y="63786"/>
                  <a:pt x="53222" y="63754"/>
                  <a:pt x="53257" y="63684"/>
                </a:cubicBezTo>
                <a:cubicBezTo>
                  <a:pt x="53436" y="63267"/>
                  <a:pt x="53531" y="62851"/>
                  <a:pt x="53579" y="62410"/>
                </a:cubicBezTo>
                <a:cubicBezTo>
                  <a:pt x="54126" y="61648"/>
                  <a:pt x="54710" y="60910"/>
                  <a:pt x="55365" y="60196"/>
                </a:cubicBezTo>
                <a:cubicBezTo>
                  <a:pt x="55420" y="60122"/>
                  <a:pt x="55353" y="60026"/>
                  <a:pt x="55282" y="60026"/>
                </a:cubicBezTo>
                <a:cubicBezTo>
                  <a:pt x="55261" y="60026"/>
                  <a:pt x="55240" y="60034"/>
                  <a:pt x="55222" y="60053"/>
                </a:cubicBezTo>
                <a:cubicBezTo>
                  <a:pt x="54662" y="60624"/>
                  <a:pt x="54114" y="61208"/>
                  <a:pt x="53614" y="61815"/>
                </a:cubicBezTo>
                <a:cubicBezTo>
                  <a:pt x="53614" y="61529"/>
                  <a:pt x="53579" y="61243"/>
                  <a:pt x="53531" y="60946"/>
                </a:cubicBezTo>
                <a:cubicBezTo>
                  <a:pt x="53531" y="60934"/>
                  <a:pt x="53555" y="60922"/>
                  <a:pt x="53555" y="60922"/>
                </a:cubicBezTo>
                <a:cubicBezTo>
                  <a:pt x="54400" y="59541"/>
                  <a:pt x="55293" y="58374"/>
                  <a:pt x="56734" y="57410"/>
                </a:cubicBezTo>
                <a:cubicBezTo>
                  <a:pt x="56794" y="57370"/>
                  <a:pt x="56745" y="57279"/>
                  <a:pt x="56685" y="57279"/>
                </a:cubicBezTo>
                <a:cubicBezTo>
                  <a:pt x="56674" y="57279"/>
                  <a:pt x="56662" y="57283"/>
                  <a:pt x="56650" y="57290"/>
                </a:cubicBezTo>
                <a:cubicBezTo>
                  <a:pt x="55793" y="57826"/>
                  <a:pt x="54948" y="58505"/>
                  <a:pt x="54245" y="59315"/>
                </a:cubicBezTo>
                <a:cubicBezTo>
                  <a:pt x="54662" y="58386"/>
                  <a:pt x="55103" y="57469"/>
                  <a:pt x="55579" y="56564"/>
                </a:cubicBezTo>
                <a:cubicBezTo>
                  <a:pt x="56948" y="55016"/>
                  <a:pt x="58567" y="53826"/>
                  <a:pt x="60734" y="53195"/>
                </a:cubicBezTo>
                <a:cubicBezTo>
                  <a:pt x="60866" y="53173"/>
                  <a:pt x="60836" y="52988"/>
                  <a:pt x="60727" y="52988"/>
                </a:cubicBezTo>
                <a:cubicBezTo>
                  <a:pt x="60718" y="52988"/>
                  <a:pt x="60709" y="52990"/>
                  <a:pt x="60699" y="52992"/>
                </a:cubicBezTo>
                <a:cubicBezTo>
                  <a:pt x="58698" y="53480"/>
                  <a:pt x="56686" y="54564"/>
                  <a:pt x="55257" y="56124"/>
                </a:cubicBezTo>
                <a:lnTo>
                  <a:pt x="55841" y="54612"/>
                </a:lnTo>
                <a:cubicBezTo>
                  <a:pt x="56531" y="53921"/>
                  <a:pt x="57210" y="53242"/>
                  <a:pt x="57912" y="52576"/>
                </a:cubicBezTo>
                <a:cubicBezTo>
                  <a:pt x="57930" y="52549"/>
                  <a:pt x="57915" y="52510"/>
                  <a:pt x="57892" y="52510"/>
                </a:cubicBezTo>
                <a:cubicBezTo>
                  <a:pt x="57884" y="52510"/>
                  <a:pt x="57874" y="52515"/>
                  <a:pt x="57865" y="52528"/>
                </a:cubicBezTo>
                <a:cubicBezTo>
                  <a:pt x="57210" y="53195"/>
                  <a:pt x="56543" y="53850"/>
                  <a:pt x="55888" y="54516"/>
                </a:cubicBezTo>
                <a:cubicBezTo>
                  <a:pt x="58174" y="48468"/>
                  <a:pt x="60615" y="42467"/>
                  <a:pt x="63032" y="36466"/>
                </a:cubicBezTo>
                <a:cubicBezTo>
                  <a:pt x="63044" y="36466"/>
                  <a:pt x="63056" y="36466"/>
                  <a:pt x="63080" y="36455"/>
                </a:cubicBezTo>
                <a:cubicBezTo>
                  <a:pt x="63937" y="35740"/>
                  <a:pt x="64663" y="34835"/>
                  <a:pt x="65306" y="33907"/>
                </a:cubicBezTo>
                <a:cubicBezTo>
                  <a:pt x="65351" y="33844"/>
                  <a:pt x="65288" y="33774"/>
                  <a:pt x="65229" y="33774"/>
                </a:cubicBezTo>
                <a:cubicBezTo>
                  <a:pt x="65209" y="33774"/>
                  <a:pt x="65190" y="33782"/>
                  <a:pt x="65175" y="33799"/>
                </a:cubicBezTo>
                <a:cubicBezTo>
                  <a:pt x="64580" y="34561"/>
                  <a:pt x="63925" y="35228"/>
                  <a:pt x="63258" y="35907"/>
                </a:cubicBezTo>
                <a:cubicBezTo>
                  <a:pt x="63461" y="35371"/>
                  <a:pt x="63687" y="34835"/>
                  <a:pt x="63889" y="34311"/>
                </a:cubicBezTo>
                <a:cubicBezTo>
                  <a:pt x="65235" y="32609"/>
                  <a:pt x="66616" y="31025"/>
                  <a:pt x="68283" y="29573"/>
                </a:cubicBezTo>
                <a:cubicBezTo>
                  <a:pt x="68360" y="29515"/>
                  <a:pt x="68297" y="29410"/>
                  <a:pt x="68219" y="29410"/>
                </a:cubicBezTo>
                <a:cubicBezTo>
                  <a:pt x="68201" y="29410"/>
                  <a:pt x="68182" y="29416"/>
                  <a:pt x="68164" y="29430"/>
                </a:cubicBezTo>
                <a:cubicBezTo>
                  <a:pt x="66866" y="30442"/>
                  <a:pt x="65604" y="31561"/>
                  <a:pt x="64509" y="32787"/>
                </a:cubicBezTo>
                <a:cubicBezTo>
                  <a:pt x="64580" y="32609"/>
                  <a:pt x="64651" y="32418"/>
                  <a:pt x="64723" y="32240"/>
                </a:cubicBezTo>
                <a:cubicBezTo>
                  <a:pt x="65318" y="31597"/>
                  <a:pt x="65902" y="30942"/>
                  <a:pt x="66545" y="30335"/>
                </a:cubicBezTo>
                <a:cubicBezTo>
                  <a:pt x="67509" y="29418"/>
                  <a:pt x="68569" y="28585"/>
                  <a:pt x="69569" y="27692"/>
                </a:cubicBezTo>
                <a:cubicBezTo>
                  <a:pt x="69648" y="27612"/>
                  <a:pt x="69595" y="27458"/>
                  <a:pt x="69492" y="27458"/>
                </a:cubicBezTo>
                <a:cubicBezTo>
                  <a:pt x="69472" y="27458"/>
                  <a:pt x="69449" y="27464"/>
                  <a:pt x="69426" y="27477"/>
                </a:cubicBezTo>
                <a:cubicBezTo>
                  <a:pt x="68033" y="28299"/>
                  <a:pt x="66604" y="29394"/>
                  <a:pt x="65378" y="30632"/>
                </a:cubicBezTo>
                <a:cubicBezTo>
                  <a:pt x="65521" y="30311"/>
                  <a:pt x="65640" y="29978"/>
                  <a:pt x="65771" y="29656"/>
                </a:cubicBezTo>
                <a:cubicBezTo>
                  <a:pt x="66080" y="29263"/>
                  <a:pt x="66414" y="28894"/>
                  <a:pt x="66783" y="28549"/>
                </a:cubicBezTo>
                <a:cubicBezTo>
                  <a:pt x="67640" y="27775"/>
                  <a:pt x="68604" y="27120"/>
                  <a:pt x="69569" y="26477"/>
                </a:cubicBezTo>
                <a:cubicBezTo>
                  <a:pt x="69673" y="26414"/>
                  <a:pt x="69594" y="26278"/>
                  <a:pt x="69493" y="26278"/>
                </a:cubicBezTo>
                <a:cubicBezTo>
                  <a:pt x="69479" y="26278"/>
                  <a:pt x="69464" y="26281"/>
                  <a:pt x="69450" y="26287"/>
                </a:cubicBezTo>
                <a:cubicBezTo>
                  <a:pt x="68450" y="26691"/>
                  <a:pt x="67330" y="27346"/>
                  <a:pt x="66354" y="28144"/>
                </a:cubicBezTo>
                <a:cubicBezTo>
                  <a:pt x="66485" y="27787"/>
                  <a:pt x="66640" y="27418"/>
                  <a:pt x="66771" y="27061"/>
                </a:cubicBezTo>
                <a:cubicBezTo>
                  <a:pt x="67021" y="26870"/>
                  <a:pt x="67259" y="26691"/>
                  <a:pt x="67449" y="26537"/>
                </a:cubicBezTo>
                <a:cubicBezTo>
                  <a:pt x="68450" y="25787"/>
                  <a:pt x="69521" y="25132"/>
                  <a:pt x="70640" y="24572"/>
                </a:cubicBezTo>
                <a:cubicBezTo>
                  <a:pt x="70815" y="24490"/>
                  <a:pt x="70732" y="24230"/>
                  <a:pt x="70568" y="24230"/>
                </a:cubicBezTo>
                <a:cubicBezTo>
                  <a:pt x="70542" y="24230"/>
                  <a:pt x="70515" y="24236"/>
                  <a:pt x="70485" y="24251"/>
                </a:cubicBezTo>
                <a:cubicBezTo>
                  <a:pt x="69271" y="24834"/>
                  <a:pt x="68104" y="25525"/>
                  <a:pt x="67033" y="26346"/>
                </a:cubicBezTo>
                <a:cubicBezTo>
                  <a:pt x="67437" y="25310"/>
                  <a:pt x="67830" y="24263"/>
                  <a:pt x="68211" y="23227"/>
                </a:cubicBezTo>
                <a:cubicBezTo>
                  <a:pt x="68223" y="23227"/>
                  <a:pt x="68247" y="23203"/>
                  <a:pt x="68247" y="23203"/>
                </a:cubicBezTo>
                <a:cubicBezTo>
                  <a:pt x="68390" y="23548"/>
                  <a:pt x="68604" y="23917"/>
                  <a:pt x="68819" y="23977"/>
                </a:cubicBezTo>
                <a:cubicBezTo>
                  <a:pt x="68676" y="24144"/>
                  <a:pt x="68509" y="24298"/>
                  <a:pt x="68378" y="24489"/>
                </a:cubicBezTo>
                <a:cubicBezTo>
                  <a:pt x="68323" y="24554"/>
                  <a:pt x="68397" y="24662"/>
                  <a:pt x="68466" y="24662"/>
                </a:cubicBezTo>
                <a:cubicBezTo>
                  <a:pt x="68486" y="24662"/>
                  <a:pt x="68505" y="24653"/>
                  <a:pt x="68521" y="24632"/>
                </a:cubicBezTo>
                <a:cubicBezTo>
                  <a:pt x="69271" y="23846"/>
                  <a:pt x="70188" y="23239"/>
                  <a:pt x="71236" y="22941"/>
                </a:cubicBezTo>
                <a:cubicBezTo>
                  <a:pt x="71392" y="22896"/>
                  <a:pt x="71370" y="22664"/>
                  <a:pt x="71220" y="22664"/>
                </a:cubicBezTo>
                <a:cubicBezTo>
                  <a:pt x="71210" y="22664"/>
                  <a:pt x="71199" y="22665"/>
                  <a:pt x="71188" y="22667"/>
                </a:cubicBezTo>
                <a:cubicBezTo>
                  <a:pt x="70474" y="22846"/>
                  <a:pt x="69819" y="23167"/>
                  <a:pt x="69271" y="23608"/>
                </a:cubicBezTo>
                <a:cubicBezTo>
                  <a:pt x="69295" y="23536"/>
                  <a:pt x="69295" y="23441"/>
                  <a:pt x="69235" y="23370"/>
                </a:cubicBezTo>
                <a:cubicBezTo>
                  <a:pt x="69223" y="23346"/>
                  <a:pt x="69200" y="23310"/>
                  <a:pt x="69176" y="23286"/>
                </a:cubicBezTo>
                <a:cubicBezTo>
                  <a:pt x="69134" y="23228"/>
                  <a:pt x="69078" y="23203"/>
                  <a:pt x="69022" y="23203"/>
                </a:cubicBezTo>
                <a:cubicBezTo>
                  <a:pt x="68916" y="23203"/>
                  <a:pt x="68810" y="23289"/>
                  <a:pt x="68795" y="23405"/>
                </a:cubicBezTo>
                <a:cubicBezTo>
                  <a:pt x="68807" y="23298"/>
                  <a:pt x="68807" y="23191"/>
                  <a:pt x="68795" y="23072"/>
                </a:cubicBezTo>
                <a:lnTo>
                  <a:pt x="68795" y="23072"/>
                </a:lnTo>
                <a:cubicBezTo>
                  <a:pt x="68806" y="23074"/>
                  <a:pt x="68817" y="23075"/>
                  <a:pt x="68829" y="23075"/>
                </a:cubicBezTo>
                <a:cubicBezTo>
                  <a:pt x="68893" y="23075"/>
                  <a:pt x="68961" y="23045"/>
                  <a:pt x="68961" y="22965"/>
                </a:cubicBezTo>
                <a:lnTo>
                  <a:pt x="68961" y="22893"/>
                </a:lnTo>
                <a:cubicBezTo>
                  <a:pt x="69521" y="22620"/>
                  <a:pt x="70164" y="22405"/>
                  <a:pt x="70819" y="22274"/>
                </a:cubicBezTo>
                <a:cubicBezTo>
                  <a:pt x="71221" y="22215"/>
                  <a:pt x="71618" y="22187"/>
                  <a:pt x="72010" y="22187"/>
                </a:cubicBezTo>
                <a:close/>
                <a:moveTo>
                  <a:pt x="46649" y="78674"/>
                </a:moveTo>
                <a:cubicBezTo>
                  <a:pt x="46661" y="78698"/>
                  <a:pt x="46673" y="78710"/>
                  <a:pt x="46709" y="78710"/>
                </a:cubicBezTo>
                <a:cubicBezTo>
                  <a:pt x="46375" y="78769"/>
                  <a:pt x="46197" y="79150"/>
                  <a:pt x="46244" y="79484"/>
                </a:cubicBezTo>
                <a:cubicBezTo>
                  <a:pt x="46113" y="79424"/>
                  <a:pt x="45971" y="79365"/>
                  <a:pt x="45851" y="79293"/>
                </a:cubicBezTo>
                <a:cubicBezTo>
                  <a:pt x="46101" y="79210"/>
                  <a:pt x="46304" y="79019"/>
                  <a:pt x="46399" y="78781"/>
                </a:cubicBezTo>
                <a:cubicBezTo>
                  <a:pt x="46482" y="78734"/>
                  <a:pt x="46554" y="78710"/>
                  <a:pt x="46649" y="78674"/>
                </a:cubicBezTo>
                <a:close/>
                <a:moveTo>
                  <a:pt x="100299" y="75864"/>
                </a:moveTo>
                <a:cubicBezTo>
                  <a:pt x="100275" y="75971"/>
                  <a:pt x="100251" y="76055"/>
                  <a:pt x="100227" y="76162"/>
                </a:cubicBezTo>
                <a:cubicBezTo>
                  <a:pt x="99644" y="77329"/>
                  <a:pt x="99060" y="78484"/>
                  <a:pt x="98465" y="79650"/>
                </a:cubicBezTo>
                <a:cubicBezTo>
                  <a:pt x="98453" y="79662"/>
                  <a:pt x="98441" y="79674"/>
                  <a:pt x="98429" y="79674"/>
                </a:cubicBezTo>
                <a:cubicBezTo>
                  <a:pt x="99060" y="78412"/>
                  <a:pt x="99680" y="77150"/>
                  <a:pt x="100299" y="75864"/>
                </a:cubicBezTo>
                <a:close/>
                <a:moveTo>
                  <a:pt x="54388" y="79412"/>
                </a:moveTo>
                <a:lnTo>
                  <a:pt x="54960" y="79627"/>
                </a:lnTo>
                <a:cubicBezTo>
                  <a:pt x="54948" y="79662"/>
                  <a:pt x="54936" y="79686"/>
                  <a:pt x="54912" y="79710"/>
                </a:cubicBezTo>
                <a:cubicBezTo>
                  <a:pt x="54734" y="79603"/>
                  <a:pt x="54567" y="79496"/>
                  <a:pt x="54388" y="79412"/>
                </a:cubicBezTo>
                <a:close/>
                <a:moveTo>
                  <a:pt x="55210" y="79722"/>
                </a:moveTo>
                <a:cubicBezTo>
                  <a:pt x="55484" y="79829"/>
                  <a:pt x="55769" y="79948"/>
                  <a:pt x="56055" y="80043"/>
                </a:cubicBezTo>
                <a:cubicBezTo>
                  <a:pt x="55984" y="80139"/>
                  <a:pt x="55924" y="80198"/>
                  <a:pt x="55865" y="80269"/>
                </a:cubicBezTo>
                <a:cubicBezTo>
                  <a:pt x="55603" y="80127"/>
                  <a:pt x="55365" y="79972"/>
                  <a:pt x="55115" y="79829"/>
                </a:cubicBezTo>
                <a:cubicBezTo>
                  <a:pt x="55150" y="79793"/>
                  <a:pt x="55174" y="79769"/>
                  <a:pt x="55210" y="79722"/>
                </a:cubicBezTo>
                <a:close/>
                <a:moveTo>
                  <a:pt x="56412" y="80210"/>
                </a:moveTo>
                <a:cubicBezTo>
                  <a:pt x="56936" y="80424"/>
                  <a:pt x="57448" y="80627"/>
                  <a:pt x="57972" y="80817"/>
                </a:cubicBezTo>
                <a:cubicBezTo>
                  <a:pt x="57889" y="80901"/>
                  <a:pt x="57805" y="80984"/>
                  <a:pt x="57734" y="81079"/>
                </a:cubicBezTo>
                <a:cubicBezTo>
                  <a:pt x="57305" y="80924"/>
                  <a:pt x="56877" y="80793"/>
                  <a:pt x="56436" y="80627"/>
                </a:cubicBezTo>
                <a:cubicBezTo>
                  <a:pt x="56353" y="80567"/>
                  <a:pt x="56258" y="80508"/>
                  <a:pt x="56174" y="80460"/>
                </a:cubicBezTo>
                <a:cubicBezTo>
                  <a:pt x="56246" y="80377"/>
                  <a:pt x="56341" y="80281"/>
                  <a:pt x="56412" y="80210"/>
                </a:cubicBezTo>
                <a:close/>
                <a:moveTo>
                  <a:pt x="98251" y="80127"/>
                </a:moveTo>
                <a:lnTo>
                  <a:pt x="97536" y="81555"/>
                </a:lnTo>
                <a:cubicBezTo>
                  <a:pt x="97536" y="81555"/>
                  <a:pt x="97522" y="81555"/>
                  <a:pt x="97516" y="81561"/>
                </a:cubicBezTo>
                <a:lnTo>
                  <a:pt x="97516" y="81561"/>
                </a:lnTo>
                <a:cubicBezTo>
                  <a:pt x="97753" y="81075"/>
                  <a:pt x="97978" y="80613"/>
                  <a:pt x="98215" y="80139"/>
                </a:cubicBezTo>
                <a:cubicBezTo>
                  <a:pt x="98227" y="80139"/>
                  <a:pt x="98251" y="80127"/>
                  <a:pt x="98251" y="80127"/>
                </a:cubicBezTo>
                <a:close/>
                <a:moveTo>
                  <a:pt x="58377" y="80972"/>
                </a:moveTo>
                <a:cubicBezTo>
                  <a:pt x="58865" y="81162"/>
                  <a:pt x="59377" y="81353"/>
                  <a:pt x="59865" y="81532"/>
                </a:cubicBezTo>
                <a:cubicBezTo>
                  <a:pt x="59806" y="81591"/>
                  <a:pt x="59746" y="81639"/>
                  <a:pt x="59698" y="81698"/>
                </a:cubicBezTo>
                <a:cubicBezTo>
                  <a:pt x="59163" y="81532"/>
                  <a:pt x="58627" y="81353"/>
                  <a:pt x="58091" y="81198"/>
                </a:cubicBezTo>
                <a:cubicBezTo>
                  <a:pt x="58186" y="81115"/>
                  <a:pt x="58282" y="81055"/>
                  <a:pt x="58377" y="80972"/>
                </a:cubicBezTo>
                <a:close/>
                <a:moveTo>
                  <a:pt x="60282" y="81698"/>
                </a:moveTo>
                <a:cubicBezTo>
                  <a:pt x="60627" y="81829"/>
                  <a:pt x="60960" y="81948"/>
                  <a:pt x="61306" y="82091"/>
                </a:cubicBezTo>
                <a:cubicBezTo>
                  <a:pt x="61258" y="82115"/>
                  <a:pt x="61234" y="82151"/>
                  <a:pt x="61175" y="82174"/>
                </a:cubicBezTo>
                <a:cubicBezTo>
                  <a:pt x="60830" y="82055"/>
                  <a:pt x="60472" y="81936"/>
                  <a:pt x="60115" y="81829"/>
                </a:cubicBezTo>
                <a:cubicBezTo>
                  <a:pt x="60175" y="81793"/>
                  <a:pt x="60222" y="81746"/>
                  <a:pt x="60282" y="81698"/>
                </a:cubicBezTo>
                <a:close/>
                <a:moveTo>
                  <a:pt x="107621" y="35907"/>
                </a:moveTo>
                <a:cubicBezTo>
                  <a:pt x="108600" y="36460"/>
                  <a:pt x="109746" y="36823"/>
                  <a:pt x="110896" y="36823"/>
                </a:cubicBezTo>
                <a:cubicBezTo>
                  <a:pt x="111158" y="36823"/>
                  <a:pt x="111420" y="36804"/>
                  <a:pt x="111681" y="36764"/>
                </a:cubicBezTo>
                <a:lnTo>
                  <a:pt x="111681" y="36764"/>
                </a:lnTo>
                <a:cubicBezTo>
                  <a:pt x="104216" y="52064"/>
                  <a:pt x="97965" y="68018"/>
                  <a:pt x="91048" y="83579"/>
                </a:cubicBezTo>
                <a:lnTo>
                  <a:pt x="91048" y="83591"/>
                </a:lnTo>
                <a:cubicBezTo>
                  <a:pt x="83844" y="80936"/>
                  <a:pt x="76200" y="79234"/>
                  <a:pt x="68819" y="77174"/>
                </a:cubicBezTo>
                <a:cubicBezTo>
                  <a:pt x="63723" y="75745"/>
                  <a:pt x="58567" y="74102"/>
                  <a:pt x="53269" y="73554"/>
                </a:cubicBezTo>
                <a:cubicBezTo>
                  <a:pt x="55155" y="73323"/>
                  <a:pt x="57037" y="73030"/>
                  <a:pt x="58922" y="73030"/>
                </a:cubicBezTo>
                <a:cubicBezTo>
                  <a:pt x="60143" y="73030"/>
                  <a:pt x="61366" y="73153"/>
                  <a:pt x="62592" y="73495"/>
                </a:cubicBezTo>
                <a:cubicBezTo>
                  <a:pt x="66878" y="74709"/>
                  <a:pt x="70712" y="76936"/>
                  <a:pt x="75105" y="77924"/>
                </a:cubicBezTo>
                <a:cubicBezTo>
                  <a:pt x="78404" y="78663"/>
                  <a:pt x="81798" y="79069"/>
                  <a:pt x="85197" y="79069"/>
                </a:cubicBezTo>
                <a:cubicBezTo>
                  <a:pt x="85956" y="79069"/>
                  <a:pt x="86716" y="79049"/>
                  <a:pt x="87476" y="79007"/>
                </a:cubicBezTo>
                <a:cubicBezTo>
                  <a:pt x="88809" y="78936"/>
                  <a:pt x="90417" y="78948"/>
                  <a:pt x="91012" y="77769"/>
                </a:cubicBezTo>
                <a:cubicBezTo>
                  <a:pt x="91107" y="77745"/>
                  <a:pt x="91179" y="77686"/>
                  <a:pt x="91226" y="77579"/>
                </a:cubicBezTo>
                <a:cubicBezTo>
                  <a:pt x="95882" y="63291"/>
                  <a:pt x="101787" y="49682"/>
                  <a:pt x="107621" y="35907"/>
                </a:cubicBezTo>
                <a:close/>
                <a:moveTo>
                  <a:pt x="61080" y="83603"/>
                </a:moveTo>
                <a:lnTo>
                  <a:pt x="61080" y="83603"/>
                </a:lnTo>
                <a:cubicBezTo>
                  <a:pt x="61639" y="83829"/>
                  <a:pt x="62175" y="84032"/>
                  <a:pt x="62723" y="84258"/>
                </a:cubicBezTo>
                <a:lnTo>
                  <a:pt x="61163" y="83818"/>
                </a:lnTo>
                <a:cubicBezTo>
                  <a:pt x="61139" y="83734"/>
                  <a:pt x="61127" y="83663"/>
                  <a:pt x="61080" y="83603"/>
                </a:cubicBezTo>
                <a:close/>
                <a:moveTo>
                  <a:pt x="114146" y="44206"/>
                </a:moveTo>
                <a:cubicBezTo>
                  <a:pt x="114217" y="44336"/>
                  <a:pt x="114289" y="44467"/>
                  <a:pt x="114384" y="44587"/>
                </a:cubicBezTo>
                <a:cubicBezTo>
                  <a:pt x="114467" y="45896"/>
                  <a:pt x="112205" y="50242"/>
                  <a:pt x="112003" y="50671"/>
                </a:cubicBezTo>
                <a:cubicBezTo>
                  <a:pt x="111062" y="52552"/>
                  <a:pt x="110121" y="54457"/>
                  <a:pt x="109181" y="56362"/>
                </a:cubicBezTo>
                <a:cubicBezTo>
                  <a:pt x="108705" y="57338"/>
                  <a:pt x="108228" y="58302"/>
                  <a:pt x="107752" y="59255"/>
                </a:cubicBezTo>
                <a:cubicBezTo>
                  <a:pt x="107097" y="60458"/>
                  <a:pt x="106466" y="61660"/>
                  <a:pt x="105835" y="62886"/>
                </a:cubicBezTo>
                <a:cubicBezTo>
                  <a:pt x="104323" y="65851"/>
                  <a:pt x="102668" y="68851"/>
                  <a:pt x="101477" y="71995"/>
                </a:cubicBezTo>
                <a:cubicBezTo>
                  <a:pt x="99692" y="75614"/>
                  <a:pt x="97894" y="79234"/>
                  <a:pt x="96108" y="82841"/>
                </a:cubicBezTo>
                <a:cubicBezTo>
                  <a:pt x="95072" y="83782"/>
                  <a:pt x="94036" y="84699"/>
                  <a:pt x="92988" y="85615"/>
                </a:cubicBezTo>
                <a:cubicBezTo>
                  <a:pt x="96286" y="78686"/>
                  <a:pt x="99632" y="71780"/>
                  <a:pt x="103109" y="64958"/>
                </a:cubicBezTo>
                <a:cubicBezTo>
                  <a:pt x="106669" y="57993"/>
                  <a:pt x="110586" y="51206"/>
                  <a:pt x="114086" y="44206"/>
                </a:cubicBezTo>
                <a:close/>
                <a:moveTo>
                  <a:pt x="105954" y="57445"/>
                </a:moveTo>
                <a:cubicBezTo>
                  <a:pt x="105478" y="58338"/>
                  <a:pt x="105014" y="59231"/>
                  <a:pt x="104537" y="60124"/>
                </a:cubicBezTo>
                <a:cubicBezTo>
                  <a:pt x="104502" y="60067"/>
                  <a:pt x="104445" y="60027"/>
                  <a:pt x="104387" y="60027"/>
                </a:cubicBezTo>
                <a:cubicBezTo>
                  <a:pt x="104348" y="60027"/>
                  <a:pt x="104309" y="60045"/>
                  <a:pt x="104275" y="60088"/>
                </a:cubicBezTo>
                <a:cubicBezTo>
                  <a:pt x="103168" y="61696"/>
                  <a:pt x="101918" y="63125"/>
                  <a:pt x="100668" y="64613"/>
                </a:cubicBezTo>
                <a:cubicBezTo>
                  <a:pt x="100576" y="64733"/>
                  <a:pt x="100691" y="64881"/>
                  <a:pt x="100808" y="64881"/>
                </a:cubicBezTo>
                <a:cubicBezTo>
                  <a:pt x="100842" y="64881"/>
                  <a:pt x="100876" y="64869"/>
                  <a:pt x="100906" y="64839"/>
                </a:cubicBezTo>
                <a:cubicBezTo>
                  <a:pt x="102144" y="63648"/>
                  <a:pt x="103204" y="62232"/>
                  <a:pt x="104168" y="60803"/>
                </a:cubicBezTo>
                <a:lnTo>
                  <a:pt x="104168" y="60803"/>
                </a:lnTo>
                <a:cubicBezTo>
                  <a:pt x="103192" y="62696"/>
                  <a:pt x="102239" y="64577"/>
                  <a:pt x="101287" y="66494"/>
                </a:cubicBezTo>
                <a:cubicBezTo>
                  <a:pt x="101251" y="66506"/>
                  <a:pt x="101239" y="66506"/>
                  <a:pt x="101204" y="66518"/>
                </a:cubicBezTo>
                <a:cubicBezTo>
                  <a:pt x="100299" y="67637"/>
                  <a:pt x="99299" y="68839"/>
                  <a:pt x="98727" y="70161"/>
                </a:cubicBezTo>
                <a:cubicBezTo>
                  <a:pt x="98694" y="70244"/>
                  <a:pt x="98759" y="70310"/>
                  <a:pt x="98826" y="70310"/>
                </a:cubicBezTo>
                <a:cubicBezTo>
                  <a:pt x="98855" y="70310"/>
                  <a:pt x="98884" y="70297"/>
                  <a:pt x="98906" y="70268"/>
                </a:cubicBezTo>
                <a:cubicBezTo>
                  <a:pt x="99477" y="69530"/>
                  <a:pt x="100001" y="68732"/>
                  <a:pt x="100537" y="67958"/>
                </a:cubicBezTo>
                <a:lnTo>
                  <a:pt x="100537" y="67958"/>
                </a:lnTo>
                <a:cubicBezTo>
                  <a:pt x="97953" y="73197"/>
                  <a:pt x="95465" y="78484"/>
                  <a:pt x="92988" y="83675"/>
                </a:cubicBezTo>
                <a:cubicBezTo>
                  <a:pt x="92679" y="84353"/>
                  <a:pt x="92322" y="85734"/>
                  <a:pt x="91786" y="86223"/>
                </a:cubicBezTo>
                <a:cubicBezTo>
                  <a:pt x="91339" y="86641"/>
                  <a:pt x="90906" y="86805"/>
                  <a:pt x="90431" y="86805"/>
                </a:cubicBezTo>
                <a:cubicBezTo>
                  <a:pt x="89919" y="86805"/>
                  <a:pt x="89358" y="86614"/>
                  <a:pt x="88678" y="86342"/>
                </a:cubicBezTo>
                <a:cubicBezTo>
                  <a:pt x="87297" y="85794"/>
                  <a:pt x="85976" y="84841"/>
                  <a:pt x="84594" y="84234"/>
                </a:cubicBezTo>
                <a:cubicBezTo>
                  <a:pt x="81237" y="82758"/>
                  <a:pt x="77665" y="81746"/>
                  <a:pt x="74141" y="80746"/>
                </a:cubicBezTo>
                <a:cubicBezTo>
                  <a:pt x="66604" y="78615"/>
                  <a:pt x="59055" y="76519"/>
                  <a:pt x="51531" y="74412"/>
                </a:cubicBezTo>
                <a:cubicBezTo>
                  <a:pt x="51519" y="74352"/>
                  <a:pt x="51483" y="74293"/>
                  <a:pt x="51471" y="74245"/>
                </a:cubicBezTo>
                <a:lnTo>
                  <a:pt x="51471" y="74245"/>
                </a:lnTo>
                <a:cubicBezTo>
                  <a:pt x="57972" y="74650"/>
                  <a:pt x="64223" y="76686"/>
                  <a:pt x="70485" y="78400"/>
                </a:cubicBezTo>
                <a:cubicBezTo>
                  <a:pt x="77260" y="80246"/>
                  <a:pt x="84059" y="82460"/>
                  <a:pt x="90964" y="83770"/>
                </a:cubicBezTo>
                <a:cubicBezTo>
                  <a:pt x="91055" y="83939"/>
                  <a:pt x="91231" y="84037"/>
                  <a:pt x="91396" y="84037"/>
                </a:cubicBezTo>
                <a:cubicBezTo>
                  <a:pt x="91533" y="84037"/>
                  <a:pt x="91661" y="83969"/>
                  <a:pt x="91726" y="83818"/>
                </a:cubicBezTo>
                <a:cubicBezTo>
                  <a:pt x="92869" y="81139"/>
                  <a:pt x="94048" y="78460"/>
                  <a:pt x="95227" y="75781"/>
                </a:cubicBezTo>
                <a:cubicBezTo>
                  <a:pt x="95250" y="75804"/>
                  <a:pt x="95294" y="75828"/>
                  <a:pt x="95335" y="75828"/>
                </a:cubicBezTo>
                <a:cubicBezTo>
                  <a:pt x="95356" y="75828"/>
                  <a:pt x="95377" y="75821"/>
                  <a:pt x="95393" y="75805"/>
                </a:cubicBezTo>
                <a:cubicBezTo>
                  <a:pt x="95989" y="75257"/>
                  <a:pt x="96405" y="74435"/>
                  <a:pt x="96858" y="73781"/>
                </a:cubicBezTo>
                <a:cubicBezTo>
                  <a:pt x="96927" y="73694"/>
                  <a:pt x="96852" y="73608"/>
                  <a:pt x="96769" y="73608"/>
                </a:cubicBezTo>
                <a:cubicBezTo>
                  <a:pt x="96738" y="73608"/>
                  <a:pt x="96705" y="73620"/>
                  <a:pt x="96679" y="73650"/>
                </a:cubicBezTo>
                <a:cubicBezTo>
                  <a:pt x="96310" y="74138"/>
                  <a:pt x="95846" y="74650"/>
                  <a:pt x="95489" y="75186"/>
                </a:cubicBezTo>
                <a:cubicBezTo>
                  <a:pt x="97429" y="70804"/>
                  <a:pt x="99394" y="66434"/>
                  <a:pt x="101323" y="62041"/>
                </a:cubicBezTo>
                <a:cubicBezTo>
                  <a:pt x="101348" y="62124"/>
                  <a:pt x="101424" y="62190"/>
                  <a:pt x="101509" y="62190"/>
                </a:cubicBezTo>
                <a:cubicBezTo>
                  <a:pt x="101546" y="62190"/>
                  <a:pt x="101584" y="62177"/>
                  <a:pt x="101620" y="62148"/>
                </a:cubicBezTo>
                <a:cubicBezTo>
                  <a:pt x="103216" y="60803"/>
                  <a:pt x="104585" y="59029"/>
                  <a:pt x="105954" y="57445"/>
                </a:cubicBezTo>
                <a:close/>
                <a:moveTo>
                  <a:pt x="95667" y="83758"/>
                </a:moveTo>
                <a:cubicBezTo>
                  <a:pt x="95477" y="84139"/>
                  <a:pt x="95298" y="84508"/>
                  <a:pt x="95108" y="84901"/>
                </a:cubicBezTo>
                <a:cubicBezTo>
                  <a:pt x="94179" y="85627"/>
                  <a:pt x="93226" y="86354"/>
                  <a:pt x="92310" y="87104"/>
                </a:cubicBezTo>
                <a:cubicBezTo>
                  <a:pt x="92429" y="86830"/>
                  <a:pt x="92548" y="86580"/>
                  <a:pt x="92667" y="86330"/>
                </a:cubicBezTo>
                <a:cubicBezTo>
                  <a:pt x="93703" y="85508"/>
                  <a:pt x="94703" y="84651"/>
                  <a:pt x="95667" y="83758"/>
                </a:cubicBezTo>
                <a:close/>
                <a:moveTo>
                  <a:pt x="64163" y="86127"/>
                </a:moveTo>
                <a:lnTo>
                  <a:pt x="64163" y="86127"/>
                </a:lnTo>
                <a:cubicBezTo>
                  <a:pt x="65223" y="86437"/>
                  <a:pt x="66283" y="86746"/>
                  <a:pt x="67295" y="87068"/>
                </a:cubicBezTo>
                <a:cubicBezTo>
                  <a:pt x="69974" y="87937"/>
                  <a:pt x="72664" y="88794"/>
                  <a:pt x="75343" y="89663"/>
                </a:cubicBezTo>
                <a:cubicBezTo>
                  <a:pt x="75486" y="89783"/>
                  <a:pt x="75653" y="89890"/>
                  <a:pt x="75819" y="89985"/>
                </a:cubicBezTo>
                <a:cubicBezTo>
                  <a:pt x="73986" y="89378"/>
                  <a:pt x="72140" y="88771"/>
                  <a:pt x="70307" y="88175"/>
                </a:cubicBezTo>
                <a:cubicBezTo>
                  <a:pt x="68259" y="87508"/>
                  <a:pt x="66199" y="86818"/>
                  <a:pt x="64163" y="86127"/>
                </a:cubicBezTo>
                <a:close/>
                <a:moveTo>
                  <a:pt x="54841" y="76233"/>
                </a:moveTo>
                <a:cubicBezTo>
                  <a:pt x="60103" y="77710"/>
                  <a:pt x="65354" y="79186"/>
                  <a:pt x="70605" y="80674"/>
                </a:cubicBezTo>
                <a:cubicBezTo>
                  <a:pt x="73569" y="81508"/>
                  <a:pt x="76558" y="82294"/>
                  <a:pt x="79499" y="83246"/>
                </a:cubicBezTo>
                <a:cubicBezTo>
                  <a:pt x="83142" y="84401"/>
                  <a:pt x="87857" y="85758"/>
                  <a:pt x="90750" y="88401"/>
                </a:cubicBezTo>
                <a:cubicBezTo>
                  <a:pt x="90274" y="88794"/>
                  <a:pt x="89809" y="89199"/>
                  <a:pt x="89357" y="89616"/>
                </a:cubicBezTo>
                <a:cubicBezTo>
                  <a:pt x="89234" y="89748"/>
                  <a:pt x="89381" y="89978"/>
                  <a:pt x="89578" y="89978"/>
                </a:cubicBezTo>
                <a:cubicBezTo>
                  <a:pt x="89629" y="89978"/>
                  <a:pt x="89684" y="89962"/>
                  <a:pt x="89738" y="89925"/>
                </a:cubicBezTo>
                <a:cubicBezTo>
                  <a:pt x="91369" y="88818"/>
                  <a:pt x="92905" y="87532"/>
                  <a:pt x="94441" y="86270"/>
                </a:cubicBezTo>
                <a:lnTo>
                  <a:pt x="94441" y="86270"/>
                </a:lnTo>
                <a:cubicBezTo>
                  <a:pt x="94262" y="86639"/>
                  <a:pt x="94084" y="86996"/>
                  <a:pt x="93881" y="87366"/>
                </a:cubicBezTo>
                <a:cubicBezTo>
                  <a:pt x="93868" y="87363"/>
                  <a:pt x="93854" y="87361"/>
                  <a:pt x="93840" y="87361"/>
                </a:cubicBezTo>
                <a:cubicBezTo>
                  <a:pt x="93790" y="87361"/>
                  <a:pt x="93737" y="87379"/>
                  <a:pt x="93691" y="87425"/>
                </a:cubicBezTo>
                <a:cubicBezTo>
                  <a:pt x="92310" y="88842"/>
                  <a:pt x="90762" y="89997"/>
                  <a:pt x="89274" y="91271"/>
                </a:cubicBezTo>
                <a:cubicBezTo>
                  <a:pt x="81487" y="88592"/>
                  <a:pt x="73736" y="85830"/>
                  <a:pt x="66021" y="82948"/>
                </a:cubicBezTo>
                <a:cubicBezTo>
                  <a:pt x="64878" y="82520"/>
                  <a:pt x="63723" y="82067"/>
                  <a:pt x="62568" y="81639"/>
                </a:cubicBezTo>
                <a:cubicBezTo>
                  <a:pt x="63294" y="81031"/>
                  <a:pt x="63913" y="80269"/>
                  <a:pt x="64389" y="79472"/>
                </a:cubicBezTo>
                <a:cubicBezTo>
                  <a:pt x="64442" y="79384"/>
                  <a:pt x="64360" y="79284"/>
                  <a:pt x="64284" y="79284"/>
                </a:cubicBezTo>
                <a:cubicBezTo>
                  <a:pt x="64256" y="79284"/>
                  <a:pt x="64230" y="79297"/>
                  <a:pt x="64211" y="79329"/>
                </a:cubicBezTo>
                <a:cubicBezTo>
                  <a:pt x="63663" y="80222"/>
                  <a:pt x="62973" y="80901"/>
                  <a:pt x="62187" y="81496"/>
                </a:cubicBezTo>
                <a:cubicBezTo>
                  <a:pt x="61794" y="81341"/>
                  <a:pt x="61413" y="81198"/>
                  <a:pt x="61008" y="81043"/>
                </a:cubicBezTo>
                <a:lnTo>
                  <a:pt x="61282" y="80781"/>
                </a:lnTo>
                <a:cubicBezTo>
                  <a:pt x="61818" y="80246"/>
                  <a:pt x="62306" y="79674"/>
                  <a:pt x="62770" y="79091"/>
                </a:cubicBezTo>
                <a:cubicBezTo>
                  <a:pt x="62855" y="78988"/>
                  <a:pt x="62758" y="78874"/>
                  <a:pt x="62651" y="78874"/>
                </a:cubicBezTo>
                <a:cubicBezTo>
                  <a:pt x="62609" y="78874"/>
                  <a:pt x="62566" y="78892"/>
                  <a:pt x="62532" y="78936"/>
                </a:cubicBezTo>
                <a:cubicBezTo>
                  <a:pt x="61984" y="79555"/>
                  <a:pt x="61425" y="80139"/>
                  <a:pt x="60830" y="80698"/>
                </a:cubicBezTo>
                <a:cubicBezTo>
                  <a:pt x="60758" y="80781"/>
                  <a:pt x="60687" y="80841"/>
                  <a:pt x="60591" y="80912"/>
                </a:cubicBezTo>
                <a:cubicBezTo>
                  <a:pt x="60246" y="80781"/>
                  <a:pt x="59901" y="80639"/>
                  <a:pt x="59556" y="80520"/>
                </a:cubicBezTo>
                <a:cubicBezTo>
                  <a:pt x="59377" y="80460"/>
                  <a:pt x="59198" y="80389"/>
                  <a:pt x="59008" y="80329"/>
                </a:cubicBezTo>
                <a:cubicBezTo>
                  <a:pt x="59413" y="79888"/>
                  <a:pt x="59782" y="79388"/>
                  <a:pt x="60115" y="78936"/>
                </a:cubicBezTo>
                <a:cubicBezTo>
                  <a:pt x="60209" y="78790"/>
                  <a:pt x="60081" y="78651"/>
                  <a:pt x="59954" y="78651"/>
                </a:cubicBezTo>
                <a:cubicBezTo>
                  <a:pt x="59904" y="78651"/>
                  <a:pt x="59854" y="78672"/>
                  <a:pt x="59817" y="78722"/>
                </a:cubicBezTo>
                <a:cubicBezTo>
                  <a:pt x="59425" y="79257"/>
                  <a:pt x="58996" y="79722"/>
                  <a:pt x="58555" y="80186"/>
                </a:cubicBezTo>
                <a:cubicBezTo>
                  <a:pt x="57996" y="80008"/>
                  <a:pt x="57436" y="79829"/>
                  <a:pt x="56865" y="79650"/>
                </a:cubicBezTo>
                <a:cubicBezTo>
                  <a:pt x="57270" y="79150"/>
                  <a:pt x="57627" y="78650"/>
                  <a:pt x="57984" y="78162"/>
                </a:cubicBezTo>
                <a:cubicBezTo>
                  <a:pt x="58061" y="78051"/>
                  <a:pt x="57960" y="77934"/>
                  <a:pt x="57857" y="77934"/>
                </a:cubicBezTo>
                <a:cubicBezTo>
                  <a:pt x="57817" y="77934"/>
                  <a:pt x="57776" y="77952"/>
                  <a:pt x="57746" y="77995"/>
                </a:cubicBezTo>
                <a:cubicBezTo>
                  <a:pt x="57365" y="78531"/>
                  <a:pt x="56924" y="79031"/>
                  <a:pt x="56496" y="79531"/>
                </a:cubicBezTo>
                <a:cubicBezTo>
                  <a:pt x="56186" y="79424"/>
                  <a:pt x="55877" y="79305"/>
                  <a:pt x="55579" y="79186"/>
                </a:cubicBezTo>
                <a:cubicBezTo>
                  <a:pt x="55841" y="78769"/>
                  <a:pt x="56067" y="78305"/>
                  <a:pt x="56246" y="77864"/>
                </a:cubicBezTo>
                <a:cubicBezTo>
                  <a:pt x="56260" y="77813"/>
                  <a:pt x="56229" y="77784"/>
                  <a:pt x="56195" y="77784"/>
                </a:cubicBezTo>
                <a:cubicBezTo>
                  <a:pt x="56174" y="77784"/>
                  <a:pt x="56152" y="77794"/>
                  <a:pt x="56138" y="77817"/>
                </a:cubicBezTo>
                <a:cubicBezTo>
                  <a:pt x="55912" y="78281"/>
                  <a:pt x="55650" y="78698"/>
                  <a:pt x="55353" y="79091"/>
                </a:cubicBezTo>
                <a:cubicBezTo>
                  <a:pt x="54995" y="78948"/>
                  <a:pt x="54650" y="78793"/>
                  <a:pt x="54341" y="78638"/>
                </a:cubicBezTo>
                <a:cubicBezTo>
                  <a:pt x="54698" y="78234"/>
                  <a:pt x="55043" y="77781"/>
                  <a:pt x="55341" y="77388"/>
                </a:cubicBezTo>
                <a:cubicBezTo>
                  <a:pt x="55429" y="77265"/>
                  <a:pt x="55308" y="77129"/>
                  <a:pt x="55187" y="77129"/>
                </a:cubicBezTo>
                <a:cubicBezTo>
                  <a:pt x="55144" y="77129"/>
                  <a:pt x="55101" y="77145"/>
                  <a:pt x="55067" y="77186"/>
                </a:cubicBezTo>
                <a:cubicBezTo>
                  <a:pt x="54757" y="77602"/>
                  <a:pt x="54424" y="78007"/>
                  <a:pt x="54067" y="78376"/>
                </a:cubicBezTo>
                <a:lnTo>
                  <a:pt x="54007" y="78436"/>
                </a:lnTo>
                <a:cubicBezTo>
                  <a:pt x="53924" y="78376"/>
                  <a:pt x="53817" y="78341"/>
                  <a:pt x="53733" y="78281"/>
                </a:cubicBezTo>
                <a:cubicBezTo>
                  <a:pt x="53614" y="78186"/>
                  <a:pt x="53495" y="78079"/>
                  <a:pt x="53388" y="77960"/>
                </a:cubicBezTo>
                <a:cubicBezTo>
                  <a:pt x="53876" y="77400"/>
                  <a:pt x="54353" y="76817"/>
                  <a:pt x="54829" y="76257"/>
                </a:cubicBezTo>
                <a:cubicBezTo>
                  <a:pt x="54829" y="76257"/>
                  <a:pt x="54829" y="76233"/>
                  <a:pt x="54841" y="76233"/>
                </a:cubicBezTo>
                <a:close/>
                <a:moveTo>
                  <a:pt x="93286" y="88592"/>
                </a:moveTo>
                <a:lnTo>
                  <a:pt x="93286" y="88592"/>
                </a:lnTo>
                <a:cubicBezTo>
                  <a:pt x="93048" y="89056"/>
                  <a:pt x="92810" y="89533"/>
                  <a:pt x="92572" y="90009"/>
                </a:cubicBezTo>
                <a:cubicBezTo>
                  <a:pt x="91881" y="90568"/>
                  <a:pt x="91143" y="91104"/>
                  <a:pt x="90428" y="91652"/>
                </a:cubicBezTo>
                <a:cubicBezTo>
                  <a:pt x="90286" y="91616"/>
                  <a:pt x="90155" y="91557"/>
                  <a:pt x="90000" y="91509"/>
                </a:cubicBezTo>
                <a:cubicBezTo>
                  <a:pt x="91190" y="90676"/>
                  <a:pt x="92274" y="89628"/>
                  <a:pt x="93286" y="88592"/>
                </a:cubicBezTo>
                <a:close/>
                <a:moveTo>
                  <a:pt x="61711" y="82234"/>
                </a:moveTo>
                <a:cubicBezTo>
                  <a:pt x="63270" y="82817"/>
                  <a:pt x="64830" y="83413"/>
                  <a:pt x="66402" y="83996"/>
                </a:cubicBezTo>
                <a:cubicBezTo>
                  <a:pt x="73772" y="86723"/>
                  <a:pt x="81189" y="89354"/>
                  <a:pt x="88654" y="91830"/>
                </a:cubicBezTo>
                <a:cubicBezTo>
                  <a:pt x="88631" y="91830"/>
                  <a:pt x="88631" y="91866"/>
                  <a:pt x="88631" y="91890"/>
                </a:cubicBezTo>
                <a:cubicBezTo>
                  <a:pt x="82868" y="89842"/>
                  <a:pt x="77034" y="87949"/>
                  <a:pt x="71295" y="85877"/>
                </a:cubicBezTo>
                <a:cubicBezTo>
                  <a:pt x="68223" y="84770"/>
                  <a:pt x="65163" y="83639"/>
                  <a:pt x="62092" y="82508"/>
                </a:cubicBezTo>
                <a:cubicBezTo>
                  <a:pt x="61913" y="82448"/>
                  <a:pt x="61734" y="82365"/>
                  <a:pt x="61556" y="82305"/>
                </a:cubicBezTo>
                <a:cubicBezTo>
                  <a:pt x="61603" y="82282"/>
                  <a:pt x="61651" y="82270"/>
                  <a:pt x="61711" y="82234"/>
                </a:cubicBezTo>
                <a:close/>
                <a:moveTo>
                  <a:pt x="91881" y="91390"/>
                </a:moveTo>
                <a:cubicBezTo>
                  <a:pt x="91774" y="91616"/>
                  <a:pt x="91667" y="91819"/>
                  <a:pt x="91560" y="92045"/>
                </a:cubicBezTo>
                <a:cubicBezTo>
                  <a:pt x="91464" y="92009"/>
                  <a:pt x="91369" y="91973"/>
                  <a:pt x="91262" y="91938"/>
                </a:cubicBezTo>
                <a:cubicBezTo>
                  <a:pt x="91476" y="91759"/>
                  <a:pt x="91679" y="91580"/>
                  <a:pt x="91881" y="91390"/>
                </a:cubicBezTo>
                <a:close/>
                <a:moveTo>
                  <a:pt x="89226" y="92009"/>
                </a:moveTo>
                <a:cubicBezTo>
                  <a:pt x="89393" y="92057"/>
                  <a:pt x="89559" y="92116"/>
                  <a:pt x="89714" y="92176"/>
                </a:cubicBezTo>
                <a:cubicBezTo>
                  <a:pt x="89690" y="92211"/>
                  <a:pt x="89655" y="92223"/>
                  <a:pt x="89631" y="92247"/>
                </a:cubicBezTo>
                <a:lnTo>
                  <a:pt x="89143" y="92069"/>
                </a:lnTo>
                <a:cubicBezTo>
                  <a:pt x="89166" y="92057"/>
                  <a:pt x="89202" y="92033"/>
                  <a:pt x="89226" y="92009"/>
                </a:cubicBezTo>
                <a:close/>
                <a:moveTo>
                  <a:pt x="91821" y="92902"/>
                </a:moveTo>
                <a:cubicBezTo>
                  <a:pt x="91811" y="92921"/>
                  <a:pt x="91800" y="92940"/>
                  <a:pt x="91790" y="92958"/>
                </a:cubicBezTo>
                <a:lnTo>
                  <a:pt x="91790" y="92958"/>
                </a:lnTo>
                <a:cubicBezTo>
                  <a:pt x="91789" y="92952"/>
                  <a:pt x="91788" y="92945"/>
                  <a:pt x="91786" y="92938"/>
                </a:cubicBezTo>
                <a:lnTo>
                  <a:pt x="91786" y="92902"/>
                </a:lnTo>
                <a:close/>
                <a:moveTo>
                  <a:pt x="90631" y="92485"/>
                </a:moveTo>
                <a:cubicBezTo>
                  <a:pt x="90881" y="92569"/>
                  <a:pt x="91119" y="92640"/>
                  <a:pt x="91357" y="92711"/>
                </a:cubicBezTo>
                <a:cubicBezTo>
                  <a:pt x="91417" y="92831"/>
                  <a:pt x="91536" y="92902"/>
                  <a:pt x="91679" y="92926"/>
                </a:cubicBezTo>
                <a:cubicBezTo>
                  <a:pt x="91658" y="92968"/>
                  <a:pt x="91711" y="93006"/>
                  <a:pt x="91751" y="93006"/>
                </a:cubicBezTo>
                <a:cubicBezTo>
                  <a:pt x="91756" y="93006"/>
                  <a:pt x="91761" y="93005"/>
                  <a:pt x="91766" y="93003"/>
                </a:cubicBezTo>
                <a:lnTo>
                  <a:pt x="91766" y="93003"/>
                </a:lnTo>
                <a:cubicBezTo>
                  <a:pt x="91696" y="93137"/>
                  <a:pt x="91635" y="93272"/>
                  <a:pt x="91560" y="93414"/>
                </a:cubicBezTo>
                <a:cubicBezTo>
                  <a:pt x="91560" y="93152"/>
                  <a:pt x="91429" y="92902"/>
                  <a:pt x="91107" y="92783"/>
                </a:cubicBezTo>
                <a:cubicBezTo>
                  <a:pt x="90905" y="92711"/>
                  <a:pt x="90714" y="92652"/>
                  <a:pt x="90524" y="92581"/>
                </a:cubicBezTo>
                <a:cubicBezTo>
                  <a:pt x="90548" y="92545"/>
                  <a:pt x="90595" y="92521"/>
                  <a:pt x="90631" y="92485"/>
                </a:cubicBezTo>
                <a:close/>
                <a:moveTo>
                  <a:pt x="82213" y="92128"/>
                </a:moveTo>
                <a:lnTo>
                  <a:pt x="82213" y="92128"/>
                </a:lnTo>
                <a:cubicBezTo>
                  <a:pt x="82487" y="92188"/>
                  <a:pt x="82749" y="92247"/>
                  <a:pt x="83023" y="92330"/>
                </a:cubicBezTo>
                <a:cubicBezTo>
                  <a:pt x="83189" y="92366"/>
                  <a:pt x="84487" y="92962"/>
                  <a:pt x="85964" y="93604"/>
                </a:cubicBezTo>
                <a:cubicBezTo>
                  <a:pt x="84416" y="93021"/>
                  <a:pt x="82999" y="92450"/>
                  <a:pt x="82213" y="92128"/>
                </a:cubicBezTo>
                <a:close/>
                <a:moveTo>
                  <a:pt x="91071" y="94390"/>
                </a:moveTo>
                <a:cubicBezTo>
                  <a:pt x="91059" y="94438"/>
                  <a:pt x="91059" y="94450"/>
                  <a:pt x="91048" y="94474"/>
                </a:cubicBezTo>
                <a:cubicBezTo>
                  <a:pt x="91024" y="94438"/>
                  <a:pt x="91012" y="94426"/>
                  <a:pt x="91000" y="94414"/>
                </a:cubicBezTo>
                <a:cubicBezTo>
                  <a:pt x="91024" y="94414"/>
                  <a:pt x="91048" y="94390"/>
                  <a:pt x="91071" y="94390"/>
                </a:cubicBezTo>
                <a:close/>
                <a:moveTo>
                  <a:pt x="92453" y="94914"/>
                </a:moveTo>
                <a:cubicBezTo>
                  <a:pt x="92476" y="95045"/>
                  <a:pt x="92512" y="95164"/>
                  <a:pt x="92595" y="95259"/>
                </a:cubicBezTo>
                <a:cubicBezTo>
                  <a:pt x="92475" y="95293"/>
                  <a:pt x="92327" y="95308"/>
                  <a:pt x="92158" y="95308"/>
                </a:cubicBezTo>
                <a:cubicBezTo>
                  <a:pt x="92027" y="95308"/>
                  <a:pt x="91882" y="95299"/>
                  <a:pt x="91726" y="95283"/>
                </a:cubicBezTo>
                <a:cubicBezTo>
                  <a:pt x="91881" y="95283"/>
                  <a:pt x="92024" y="95248"/>
                  <a:pt x="92143" y="95164"/>
                </a:cubicBezTo>
                <a:cubicBezTo>
                  <a:pt x="92250" y="95093"/>
                  <a:pt x="92357" y="95009"/>
                  <a:pt x="92453" y="94914"/>
                </a:cubicBezTo>
                <a:close/>
                <a:moveTo>
                  <a:pt x="97917" y="86639"/>
                </a:moveTo>
                <a:cubicBezTo>
                  <a:pt x="96501" y="89616"/>
                  <a:pt x="95072" y="92592"/>
                  <a:pt x="93679" y="95557"/>
                </a:cubicBezTo>
                <a:cubicBezTo>
                  <a:pt x="93667" y="95486"/>
                  <a:pt x="93631" y="95426"/>
                  <a:pt x="93584" y="95367"/>
                </a:cubicBezTo>
                <a:cubicBezTo>
                  <a:pt x="93667" y="95307"/>
                  <a:pt x="93738" y="95212"/>
                  <a:pt x="93774" y="95093"/>
                </a:cubicBezTo>
                <a:cubicBezTo>
                  <a:pt x="95167" y="92283"/>
                  <a:pt x="96536" y="89449"/>
                  <a:pt x="97917" y="86639"/>
                </a:cubicBezTo>
                <a:close/>
                <a:moveTo>
                  <a:pt x="31417" y="0"/>
                </a:moveTo>
                <a:cubicBezTo>
                  <a:pt x="31339" y="0"/>
                  <a:pt x="31260" y="40"/>
                  <a:pt x="31231" y="129"/>
                </a:cubicBezTo>
                <a:cubicBezTo>
                  <a:pt x="31207" y="129"/>
                  <a:pt x="31207" y="105"/>
                  <a:pt x="31195" y="105"/>
                </a:cubicBezTo>
                <a:cubicBezTo>
                  <a:pt x="31160" y="75"/>
                  <a:pt x="31121" y="62"/>
                  <a:pt x="31082" y="62"/>
                </a:cubicBezTo>
                <a:cubicBezTo>
                  <a:pt x="30922" y="62"/>
                  <a:pt x="30763" y="283"/>
                  <a:pt x="30897" y="426"/>
                </a:cubicBezTo>
                <a:cubicBezTo>
                  <a:pt x="30957" y="486"/>
                  <a:pt x="31016" y="522"/>
                  <a:pt x="31064" y="581"/>
                </a:cubicBezTo>
                <a:cubicBezTo>
                  <a:pt x="30492" y="2391"/>
                  <a:pt x="29945" y="4189"/>
                  <a:pt x="29397" y="5987"/>
                </a:cubicBezTo>
                <a:cubicBezTo>
                  <a:pt x="29397" y="5987"/>
                  <a:pt x="29397" y="5975"/>
                  <a:pt x="29385" y="5975"/>
                </a:cubicBezTo>
                <a:cubicBezTo>
                  <a:pt x="27909" y="5606"/>
                  <a:pt x="26825" y="4784"/>
                  <a:pt x="25825" y="3653"/>
                </a:cubicBezTo>
                <a:cubicBezTo>
                  <a:pt x="25763" y="3579"/>
                  <a:pt x="25689" y="3548"/>
                  <a:pt x="25618" y="3548"/>
                </a:cubicBezTo>
                <a:cubicBezTo>
                  <a:pt x="25414" y="3548"/>
                  <a:pt x="25229" y="3799"/>
                  <a:pt x="25397" y="4010"/>
                </a:cubicBezTo>
                <a:lnTo>
                  <a:pt x="25408" y="4022"/>
                </a:lnTo>
                <a:cubicBezTo>
                  <a:pt x="19860" y="20155"/>
                  <a:pt x="15610" y="36812"/>
                  <a:pt x="10657" y="53135"/>
                </a:cubicBezTo>
                <a:cubicBezTo>
                  <a:pt x="10580" y="53423"/>
                  <a:pt x="10819" y="53625"/>
                  <a:pt x="11040" y="53625"/>
                </a:cubicBezTo>
                <a:cubicBezTo>
                  <a:pt x="11093" y="53625"/>
                  <a:pt x="11146" y="53613"/>
                  <a:pt x="11192" y="53588"/>
                </a:cubicBezTo>
                <a:cubicBezTo>
                  <a:pt x="17324" y="57017"/>
                  <a:pt x="23968" y="59684"/>
                  <a:pt x="30338" y="62613"/>
                </a:cubicBezTo>
                <a:cubicBezTo>
                  <a:pt x="36267" y="65339"/>
                  <a:pt x="42411" y="67827"/>
                  <a:pt x="47661" y="71721"/>
                </a:cubicBezTo>
                <a:cubicBezTo>
                  <a:pt x="47578" y="71721"/>
                  <a:pt x="47506" y="71745"/>
                  <a:pt x="47435" y="71757"/>
                </a:cubicBezTo>
                <a:cubicBezTo>
                  <a:pt x="40494" y="68613"/>
                  <a:pt x="33564" y="65458"/>
                  <a:pt x="26623" y="62339"/>
                </a:cubicBezTo>
                <a:cubicBezTo>
                  <a:pt x="23277" y="60839"/>
                  <a:pt x="19920" y="59303"/>
                  <a:pt x="16407" y="58219"/>
                </a:cubicBezTo>
                <a:cubicBezTo>
                  <a:pt x="14931" y="57755"/>
                  <a:pt x="13407" y="57540"/>
                  <a:pt x="11954" y="57112"/>
                </a:cubicBezTo>
                <a:cubicBezTo>
                  <a:pt x="11049" y="56850"/>
                  <a:pt x="9264" y="56636"/>
                  <a:pt x="8847" y="55600"/>
                </a:cubicBezTo>
                <a:cubicBezTo>
                  <a:pt x="8573" y="54957"/>
                  <a:pt x="9573" y="52826"/>
                  <a:pt x="9752" y="52183"/>
                </a:cubicBezTo>
                <a:cubicBezTo>
                  <a:pt x="13193" y="39050"/>
                  <a:pt x="16741" y="25548"/>
                  <a:pt x="18967" y="12047"/>
                </a:cubicBezTo>
                <a:cubicBezTo>
                  <a:pt x="19098" y="11821"/>
                  <a:pt x="19217" y="11618"/>
                  <a:pt x="19348" y="11392"/>
                </a:cubicBezTo>
                <a:cubicBezTo>
                  <a:pt x="19467" y="11201"/>
                  <a:pt x="19301" y="10987"/>
                  <a:pt x="19122" y="10987"/>
                </a:cubicBezTo>
                <a:cubicBezTo>
                  <a:pt x="19360" y="9475"/>
                  <a:pt x="19586" y="7939"/>
                  <a:pt x="19801" y="6427"/>
                </a:cubicBezTo>
                <a:cubicBezTo>
                  <a:pt x="20253" y="6725"/>
                  <a:pt x="20813" y="6903"/>
                  <a:pt x="21265" y="7201"/>
                </a:cubicBezTo>
                <a:cubicBezTo>
                  <a:pt x="21848" y="7558"/>
                  <a:pt x="22372" y="7987"/>
                  <a:pt x="22896" y="8415"/>
                </a:cubicBezTo>
                <a:cubicBezTo>
                  <a:pt x="22946" y="8455"/>
                  <a:pt x="22996" y="8472"/>
                  <a:pt x="23044" y="8472"/>
                </a:cubicBezTo>
                <a:cubicBezTo>
                  <a:pt x="23225" y="8472"/>
                  <a:pt x="23362" y="8226"/>
                  <a:pt x="23230" y="8046"/>
                </a:cubicBezTo>
                <a:cubicBezTo>
                  <a:pt x="22513" y="7064"/>
                  <a:pt x="21035" y="5769"/>
                  <a:pt x="19719" y="5769"/>
                </a:cubicBezTo>
                <a:cubicBezTo>
                  <a:pt x="19678" y="5769"/>
                  <a:pt x="19638" y="5770"/>
                  <a:pt x="19598" y="5772"/>
                </a:cubicBezTo>
                <a:cubicBezTo>
                  <a:pt x="19360" y="5784"/>
                  <a:pt x="19360" y="6082"/>
                  <a:pt x="19503" y="6213"/>
                </a:cubicBezTo>
                <a:cubicBezTo>
                  <a:pt x="19515" y="6225"/>
                  <a:pt x="19527" y="6225"/>
                  <a:pt x="19539" y="6248"/>
                </a:cubicBezTo>
                <a:cubicBezTo>
                  <a:pt x="19396" y="6808"/>
                  <a:pt x="19265" y="7368"/>
                  <a:pt x="19122" y="7939"/>
                </a:cubicBezTo>
                <a:cubicBezTo>
                  <a:pt x="19098" y="7880"/>
                  <a:pt x="19050" y="7820"/>
                  <a:pt x="19027" y="7761"/>
                </a:cubicBezTo>
                <a:cubicBezTo>
                  <a:pt x="18974" y="7666"/>
                  <a:pt x="18894" y="7627"/>
                  <a:pt x="18795" y="7627"/>
                </a:cubicBezTo>
                <a:cubicBezTo>
                  <a:pt x="18781" y="7627"/>
                  <a:pt x="18767" y="7628"/>
                  <a:pt x="18753" y="7630"/>
                </a:cubicBezTo>
                <a:cubicBezTo>
                  <a:pt x="18408" y="7653"/>
                  <a:pt x="18110" y="7796"/>
                  <a:pt x="17848" y="7987"/>
                </a:cubicBezTo>
                <a:cubicBezTo>
                  <a:pt x="17669" y="7975"/>
                  <a:pt x="17503" y="7951"/>
                  <a:pt x="17324" y="7927"/>
                </a:cubicBezTo>
                <a:cubicBezTo>
                  <a:pt x="16698" y="7811"/>
                  <a:pt x="16084" y="7402"/>
                  <a:pt x="15459" y="7402"/>
                </a:cubicBezTo>
                <a:cubicBezTo>
                  <a:pt x="15442" y="7402"/>
                  <a:pt x="15424" y="7403"/>
                  <a:pt x="15407" y="7403"/>
                </a:cubicBezTo>
                <a:cubicBezTo>
                  <a:pt x="15300" y="7403"/>
                  <a:pt x="15229" y="7463"/>
                  <a:pt x="15181" y="7522"/>
                </a:cubicBezTo>
                <a:cubicBezTo>
                  <a:pt x="15217" y="7380"/>
                  <a:pt x="15240" y="7225"/>
                  <a:pt x="15252" y="7082"/>
                </a:cubicBezTo>
                <a:cubicBezTo>
                  <a:pt x="15267" y="7018"/>
                  <a:pt x="15217" y="6979"/>
                  <a:pt x="15164" y="6979"/>
                </a:cubicBezTo>
                <a:cubicBezTo>
                  <a:pt x="15129" y="6979"/>
                  <a:pt x="15093" y="6996"/>
                  <a:pt x="15074" y="7034"/>
                </a:cubicBezTo>
                <a:cubicBezTo>
                  <a:pt x="11883" y="15690"/>
                  <a:pt x="10097" y="25060"/>
                  <a:pt x="7751" y="33990"/>
                </a:cubicBezTo>
                <a:cubicBezTo>
                  <a:pt x="5465" y="42777"/>
                  <a:pt x="3132" y="51564"/>
                  <a:pt x="834" y="60362"/>
                </a:cubicBezTo>
                <a:cubicBezTo>
                  <a:pt x="572" y="60898"/>
                  <a:pt x="298" y="61446"/>
                  <a:pt x="72" y="61993"/>
                </a:cubicBezTo>
                <a:cubicBezTo>
                  <a:pt x="0" y="62172"/>
                  <a:pt x="120" y="62363"/>
                  <a:pt x="286" y="62422"/>
                </a:cubicBezTo>
                <a:cubicBezTo>
                  <a:pt x="7037" y="65268"/>
                  <a:pt x="13978" y="67744"/>
                  <a:pt x="20825" y="70340"/>
                </a:cubicBezTo>
                <a:cubicBezTo>
                  <a:pt x="27599" y="72911"/>
                  <a:pt x="34445" y="76209"/>
                  <a:pt x="41446" y="78043"/>
                </a:cubicBezTo>
                <a:cubicBezTo>
                  <a:pt x="41477" y="78051"/>
                  <a:pt x="41505" y="78055"/>
                  <a:pt x="41532" y="78055"/>
                </a:cubicBezTo>
                <a:cubicBezTo>
                  <a:pt x="41746" y="78055"/>
                  <a:pt x="41839" y="77821"/>
                  <a:pt x="41744" y="77662"/>
                </a:cubicBezTo>
                <a:lnTo>
                  <a:pt x="41744" y="77662"/>
                </a:lnTo>
                <a:lnTo>
                  <a:pt x="42018" y="77757"/>
                </a:lnTo>
                <a:cubicBezTo>
                  <a:pt x="42018" y="77781"/>
                  <a:pt x="42018" y="77817"/>
                  <a:pt x="42041" y="77829"/>
                </a:cubicBezTo>
                <a:cubicBezTo>
                  <a:pt x="42458" y="78222"/>
                  <a:pt x="42911" y="78555"/>
                  <a:pt x="43375" y="78841"/>
                </a:cubicBezTo>
                <a:cubicBezTo>
                  <a:pt x="44488" y="81013"/>
                  <a:pt x="47024" y="82582"/>
                  <a:pt x="49457" y="82582"/>
                </a:cubicBezTo>
                <a:cubicBezTo>
                  <a:pt x="49758" y="82582"/>
                  <a:pt x="50057" y="82558"/>
                  <a:pt x="50352" y="82508"/>
                </a:cubicBezTo>
                <a:cubicBezTo>
                  <a:pt x="50622" y="82544"/>
                  <a:pt x="50896" y="82558"/>
                  <a:pt x="51175" y="82558"/>
                </a:cubicBezTo>
                <a:cubicBezTo>
                  <a:pt x="51351" y="82558"/>
                  <a:pt x="51529" y="82553"/>
                  <a:pt x="51709" y="82544"/>
                </a:cubicBezTo>
                <a:cubicBezTo>
                  <a:pt x="51793" y="82603"/>
                  <a:pt x="51900" y="82663"/>
                  <a:pt x="51983" y="82746"/>
                </a:cubicBezTo>
                <a:cubicBezTo>
                  <a:pt x="51924" y="82853"/>
                  <a:pt x="51959" y="83020"/>
                  <a:pt x="52126" y="83103"/>
                </a:cubicBezTo>
                <a:cubicBezTo>
                  <a:pt x="57020" y="85437"/>
                  <a:pt x="62389" y="87068"/>
                  <a:pt x="67664" y="88759"/>
                </a:cubicBezTo>
                <a:cubicBezTo>
                  <a:pt x="67926" y="88842"/>
                  <a:pt x="68211" y="88937"/>
                  <a:pt x="68473" y="89032"/>
                </a:cubicBezTo>
                <a:cubicBezTo>
                  <a:pt x="71807" y="90187"/>
                  <a:pt x="75141" y="91307"/>
                  <a:pt x="78498" y="92461"/>
                </a:cubicBezTo>
                <a:cubicBezTo>
                  <a:pt x="83535" y="94247"/>
                  <a:pt x="88583" y="96045"/>
                  <a:pt x="93691" y="97629"/>
                </a:cubicBezTo>
                <a:cubicBezTo>
                  <a:pt x="93721" y="97635"/>
                  <a:pt x="93753" y="97639"/>
                  <a:pt x="93785" y="97639"/>
                </a:cubicBezTo>
                <a:cubicBezTo>
                  <a:pt x="93930" y="97639"/>
                  <a:pt x="94080" y="97570"/>
                  <a:pt x="94119" y="97414"/>
                </a:cubicBezTo>
                <a:cubicBezTo>
                  <a:pt x="94298" y="96831"/>
                  <a:pt x="94453" y="96260"/>
                  <a:pt x="94584" y="95676"/>
                </a:cubicBezTo>
                <a:cubicBezTo>
                  <a:pt x="98489" y="87473"/>
                  <a:pt x="102359" y="79246"/>
                  <a:pt x="106240" y="71030"/>
                </a:cubicBezTo>
                <a:cubicBezTo>
                  <a:pt x="108800" y="65625"/>
                  <a:pt x="111622" y="60255"/>
                  <a:pt x="114170" y="54790"/>
                </a:cubicBezTo>
                <a:cubicBezTo>
                  <a:pt x="114300" y="54564"/>
                  <a:pt x="114420" y="54302"/>
                  <a:pt x="114515" y="54028"/>
                </a:cubicBezTo>
                <a:cubicBezTo>
                  <a:pt x="115777" y="51266"/>
                  <a:pt x="116956" y="48480"/>
                  <a:pt x="117980" y="45658"/>
                </a:cubicBezTo>
                <a:cubicBezTo>
                  <a:pt x="118005" y="45590"/>
                  <a:pt x="117939" y="45534"/>
                  <a:pt x="117878" y="45534"/>
                </a:cubicBezTo>
                <a:cubicBezTo>
                  <a:pt x="117853" y="45534"/>
                  <a:pt x="117830" y="45543"/>
                  <a:pt x="117813" y="45563"/>
                </a:cubicBezTo>
                <a:cubicBezTo>
                  <a:pt x="117741" y="45694"/>
                  <a:pt x="117670" y="45825"/>
                  <a:pt x="117587" y="45956"/>
                </a:cubicBezTo>
                <a:cubicBezTo>
                  <a:pt x="117610" y="45872"/>
                  <a:pt x="117575" y="45789"/>
                  <a:pt x="117503" y="45706"/>
                </a:cubicBezTo>
                <a:cubicBezTo>
                  <a:pt x="117456" y="45670"/>
                  <a:pt x="117384" y="45634"/>
                  <a:pt x="117325" y="45587"/>
                </a:cubicBezTo>
                <a:cubicBezTo>
                  <a:pt x="117297" y="45485"/>
                  <a:pt x="117219" y="45412"/>
                  <a:pt x="117130" y="45412"/>
                </a:cubicBezTo>
                <a:cubicBezTo>
                  <a:pt x="117104" y="45412"/>
                  <a:pt x="117078" y="45418"/>
                  <a:pt x="117051" y="45432"/>
                </a:cubicBezTo>
                <a:cubicBezTo>
                  <a:pt x="116622" y="45218"/>
                  <a:pt x="116098" y="45098"/>
                  <a:pt x="115682" y="44872"/>
                </a:cubicBezTo>
                <a:cubicBezTo>
                  <a:pt x="115539" y="44789"/>
                  <a:pt x="115384" y="44694"/>
                  <a:pt x="115241" y="44598"/>
                </a:cubicBezTo>
                <a:cubicBezTo>
                  <a:pt x="115170" y="44277"/>
                  <a:pt x="115027" y="43979"/>
                  <a:pt x="114777" y="43741"/>
                </a:cubicBezTo>
                <a:cubicBezTo>
                  <a:pt x="114725" y="43690"/>
                  <a:pt x="114670" y="43666"/>
                  <a:pt x="114609" y="43666"/>
                </a:cubicBezTo>
                <a:cubicBezTo>
                  <a:pt x="114572" y="43666"/>
                  <a:pt x="114532" y="43675"/>
                  <a:pt x="114491" y="43694"/>
                </a:cubicBezTo>
                <a:cubicBezTo>
                  <a:pt x="114431" y="43717"/>
                  <a:pt x="114360" y="43729"/>
                  <a:pt x="114300" y="43765"/>
                </a:cubicBezTo>
                <a:cubicBezTo>
                  <a:pt x="114562" y="43241"/>
                  <a:pt x="114824" y="42717"/>
                  <a:pt x="115074" y="42205"/>
                </a:cubicBezTo>
                <a:lnTo>
                  <a:pt x="115134" y="42205"/>
                </a:lnTo>
                <a:cubicBezTo>
                  <a:pt x="115313" y="42205"/>
                  <a:pt x="115503" y="41955"/>
                  <a:pt x="115348" y="41800"/>
                </a:cubicBezTo>
                <a:cubicBezTo>
                  <a:pt x="114740" y="41222"/>
                  <a:pt x="113717" y="41018"/>
                  <a:pt x="112735" y="41018"/>
                </a:cubicBezTo>
                <a:cubicBezTo>
                  <a:pt x="112140" y="41018"/>
                  <a:pt x="111560" y="41093"/>
                  <a:pt x="111098" y="41205"/>
                </a:cubicBezTo>
                <a:cubicBezTo>
                  <a:pt x="110836" y="41265"/>
                  <a:pt x="110824" y="41705"/>
                  <a:pt x="111133" y="41705"/>
                </a:cubicBezTo>
                <a:cubicBezTo>
                  <a:pt x="111550" y="41705"/>
                  <a:pt x="111955" y="41729"/>
                  <a:pt x="112372" y="41753"/>
                </a:cubicBezTo>
                <a:cubicBezTo>
                  <a:pt x="112336" y="41753"/>
                  <a:pt x="112288" y="41765"/>
                  <a:pt x="112276" y="41800"/>
                </a:cubicBezTo>
                <a:cubicBezTo>
                  <a:pt x="111133" y="43074"/>
                  <a:pt x="109871" y="44194"/>
                  <a:pt x="108574" y="45313"/>
                </a:cubicBezTo>
                <a:cubicBezTo>
                  <a:pt x="108538" y="45337"/>
                  <a:pt x="108538" y="45372"/>
                  <a:pt x="108526" y="45384"/>
                </a:cubicBezTo>
                <a:cubicBezTo>
                  <a:pt x="109717" y="42503"/>
                  <a:pt x="110895" y="39610"/>
                  <a:pt x="112014" y="36705"/>
                </a:cubicBezTo>
                <a:lnTo>
                  <a:pt x="112038" y="36705"/>
                </a:lnTo>
                <a:cubicBezTo>
                  <a:pt x="112380" y="36636"/>
                  <a:pt x="112318" y="36142"/>
                  <a:pt x="111978" y="36142"/>
                </a:cubicBezTo>
                <a:cubicBezTo>
                  <a:pt x="111963" y="36142"/>
                  <a:pt x="111947" y="36143"/>
                  <a:pt x="111931" y="36145"/>
                </a:cubicBezTo>
                <a:cubicBezTo>
                  <a:pt x="111452" y="36218"/>
                  <a:pt x="110990" y="36258"/>
                  <a:pt x="110536" y="36258"/>
                </a:cubicBezTo>
                <a:cubicBezTo>
                  <a:pt x="109580" y="36258"/>
                  <a:pt x="108665" y="36077"/>
                  <a:pt x="107728" y="35633"/>
                </a:cubicBezTo>
                <a:lnTo>
                  <a:pt x="107716" y="35633"/>
                </a:lnTo>
                <a:cubicBezTo>
                  <a:pt x="108443" y="33907"/>
                  <a:pt x="109169" y="32168"/>
                  <a:pt x="109895" y="30430"/>
                </a:cubicBezTo>
                <a:cubicBezTo>
                  <a:pt x="109979" y="30430"/>
                  <a:pt x="110062" y="30418"/>
                  <a:pt x="110133" y="30418"/>
                </a:cubicBezTo>
                <a:cubicBezTo>
                  <a:pt x="110371" y="30394"/>
                  <a:pt x="110360" y="29978"/>
                  <a:pt x="110121" y="29978"/>
                </a:cubicBezTo>
                <a:lnTo>
                  <a:pt x="110098" y="29978"/>
                </a:lnTo>
                <a:cubicBezTo>
                  <a:pt x="110147" y="29838"/>
                  <a:pt x="110009" y="29715"/>
                  <a:pt x="109884" y="29715"/>
                </a:cubicBezTo>
                <a:cubicBezTo>
                  <a:pt x="109827" y="29715"/>
                  <a:pt x="109774" y="29740"/>
                  <a:pt x="109740" y="29799"/>
                </a:cubicBezTo>
                <a:lnTo>
                  <a:pt x="109645" y="29978"/>
                </a:lnTo>
                <a:cubicBezTo>
                  <a:pt x="109163" y="29984"/>
                  <a:pt x="108681" y="29987"/>
                  <a:pt x="108199" y="29987"/>
                </a:cubicBezTo>
                <a:cubicBezTo>
                  <a:pt x="106955" y="29987"/>
                  <a:pt x="105710" y="29968"/>
                  <a:pt x="104466" y="29942"/>
                </a:cubicBezTo>
                <a:cubicBezTo>
                  <a:pt x="104656" y="29906"/>
                  <a:pt x="104871" y="29894"/>
                  <a:pt x="105061" y="29859"/>
                </a:cubicBezTo>
                <a:cubicBezTo>
                  <a:pt x="105265" y="29836"/>
                  <a:pt x="105221" y="29534"/>
                  <a:pt x="105033" y="29534"/>
                </a:cubicBezTo>
                <a:cubicBezTo>
                  <a:pt x="105023" y="29534"/>
                  <a:pt x="105013" y="29535"/>
                  <a:pt x="105002" y="29537"/>
                </a:cubicBezTo>
                <a:cubicBezTo>
                  <a:pt x="103670" y="29709"/>
                  <a:pt x="102347" y="29789"/>
                  <a:pt x="101033" y="29789"/>
                </a:cubicBezTo>
                <a:cubicBezTo>
                  <a:pt x="95415" y="29789"/>
                  <a:pt x="89958" y="28319"/>
                  <a:pt x="84690" y="26215"/>
                </a:cubicBezTo>
                <a:cubicBezTo>
                  <a:pt x="80939" y="24719"/>
                  <a:pt x="76853" y="21769"/>
                  <a:pt x="72688" y="21769"/>
                </a:cubicBezTo>
                <a:cubicBezTo>
                  <a:pt x="72145" y="21769"/>
                  <a:pt x="71601" y="21819"/>
                  <a:pt x="71057" y="21929"/>
                </a:cubicBezTo>
                <a:cubicBezTo>
                  <a:pt x="70485" y="21977"/>
                  <a:pt x="69938" y="22048"/>
                  <a:pt x="69390" y="22179"/>
                </a:cubicBezTo>
                <a:cubicBezTo>
                  <a:pt x="69235" y="22227"/>
                  <a:pt x="69057" y="22274"/>
                  <a:pt x="68878" y="22310"/>
                </a:cubicBezTo>
                <a:cubicBezTo>
                  <a:pt x="68866" y="22096"/>
                  <a:pt x="68854" y="21869"/>
                  <a:pt x="68819" y="21643"/>
                </a:cubicBezTo>
                <a:cubicBezTo>
                  <a:pt x="68813" y="21545"/>
                  <a:pt x="68750" y="21500"/>
                  <a:pt x="68679" y="21500"/>
                </a:cubicBezTo>
                <a:cubicBezTo>
                  <a:pt x="68588" y="21500"/>
                  <a:pt x="68485" y="21575"/>
                  <a:pt x="68485" y="21703"/>
                </a:cubicBezTo>
                <a:cubicBezTo>
                  <a:pt x="68470" y="21700"/>
                  <a:pt x="68455" y="21698"/>
                  <a:pt x="68441" y="21698"/>
                </a:cubicBezTo>
                <a:cubicBezTo>
                  <a:pt x="68396" y="21698"/>
                  <a:pt x="68351" y="21712"/>
                  <a:pt x="68307" y="21738"/>
                </a:cubicBezTo>
                <a:cubicBezTo>
                  <a:pt x="68033" y="21215"/>
                  <a:pt x="67676" y="20703"/>
                  <a:pt x="67390" y="20310"/>
                </a:cubicBezTo>
                <a:cubicBezTo>
                  <a:pt x="67068" y="19845"/>
                  <a:pt x="66675" y="19429"/>
                  <a:pt x="66271" y="19024"/>
                </a:cubicBezTo>
                <a:cubicBezTo>
                  <a:pt x="63258" y="15273"/>
                  <a:pt x="57424" y="14988"/>
                  <a:pt x="53090" y="13559"/>
                </a:cubicBezTo>
                <a:cubicBezTo>
                  <a:pt x="46435" y="11356"/>
                  <a:pt x="40184" y="8261"/>
                  <a:pt x="35398" y="3058"/>
                </a:cubicBezTo>
                <a:cubicBezTo>
                  <a:pt x="35359" y="3016"/>
                  <a:pt x="35314" y="2999"/>
                  <a:pt x="35271" y="2999"/>
                </a:cubicBezTo>
                <a:cubicBezTo>
                  <a:pt x="35143" y="2999"/>
                  <a:pt x="35029" y="3153"/>
                  <a:pt x="35136" y="3260"/>
                </a:cubicBezTo>
                <a:cubicBezTo>
                  <a:pt x="35279" y="3415"/>
                  <a:pt x="35422" y="3546"/>
                  <a:pt x="35553" y="3701"/>
                </a:cubicBezTo>
                <a:cubicBezTo>
                  <a:pt x="34219" y="2605"/>
                  <a:pt x="32874" y="1522"/>
                  <a:pt x="31564" y="403"/>
                </a:cubicBezTo>
                <a:cubicBezTo>
                  <a:pt x="31588" y="343"/>
                  <a:pt x="31600" y="272"/>
                  <a:pt x="31612" y="212"/>
                </a:cubicBezTo>
                <a:cubicBezTo>
                  <a:pt x="31639" y="80"/>
                  <a:pt x="31529" y="0"/>
                  <a:pt x="3141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7" name="Google Shape;4327;p67"/>
          <p:cNvSpPr/>
          <p:nvPr/>
        </p:nvSpPr>
        <p:spPr>
          <a:xfrm rot="1143741">
            <a:off x="3632648" y="455850"/>
            <a:ext cx="2167733" cy="2754518"/>
          </a:xfrm>
          <a:custGeom>
            <a:rect b="b" l="l" r="r" t="t"/>
            <a:pathLst>
              <a:path extrusionOk="0" h="64884" w="51062">
                <a:moveTo>
                  <a:pt x="47949" y="3049"/>
                </a:moveTo>
                <a:lnTo>
                  <a:pt x="47949" y="3049"/>
                </a:lnTo>
                <a:cubicBezTo>
                  <a:pt x="46163" y="5133"/>
                  <a:pt x="44413" y="7240"/>
                  <a:pt x="42663" y="9335"/>
                </a:cubicBezTo>
                <a:lnTo>
                  <a:pt x="42710" y="8716"/>
                </a:lnTo>
                <a:cubicBezTo>
                  <a:pt x="42782" y="7907"/>
                  <a:pt x="42937" y="7097"/>
                  <a:pt x="42889" y="6287"/>
                </a:cubicBezTo>
                <a:cubicBezTo>
                  <a:pt x="43020" y="6204"/>
                  <a:pt x="43151" y="6121"/>
                  <a:pt x="43306" y="6037"/>
                </a:cubicBezTo>
                <a:lnTo>
                  <a:pt x="43306" y="6037"/>
                </a:lnTo>
                <a:cubicBezTo>
                  <a:pt x="43151" y="6895"/>
                  <a:pt x="42949" y="7752"/>
                  <a:pt x="42758" y="8609"/>
                </a:cubicBezTo>
                <a:cubicBezTo>
                  <a:pt x="42715" y="8737"/>
                  <a:pt x="42804" y="8810"/>
                  <a:pt x="42898" y="8810"/>
                </a:cubicBezTo>
                <a:cubicBezTo>
                  <a:pt x="42961" y="8810"/>
                  <a:pt x="43027" y="8776"/>
                  <a:pt x="43056" y="8704"/>
                </a:cubicBezTo>
                <a:cubicBezTo>
                  <a:pt x="43425" y="7776"/>
                  <a:pt x="43603" y="6776"/>
                  <a:pt x="43699" y="5787"/>
                </a:cubicBezTo>
                <a:cubicBezTo>
                  <a:pt x="45139" y="4906"/>
                  <a:pt x="46568" y="4001"/>
                  <a:pt x="47949" y="3049"/>
                </a:cubicBezTo>
                <a:close/>
                <a:moveTo>
                  <a:pt x="50045" y="1513"/>
                </a:moveTo>
                <a:lnTo>
                  <a:pt x="50045" y="1513"/>
                </a:lnTo>
                <a:cubicBezTo>
                  <a:pt x="49902" y="1942"/>
                  <a:pt x="49140" y="3609"/>
                  <a:pt x="48961" y="4275"/>
                </a:cubicBezTo>
                <a:cubicBezTo>
                  <a:pt x="48533" y="5883"/>
                  <a:pt x="48223" y="7609"/>
                  <a:pt x="47818" y="9312"/>
                </a:cubicBezTo>
                <a:lnTo>
                  <a:pt x="47771" y="9312"/>
                </a:lnTo>
                <a:cubicBezTo>
                  <a:pt x="46092" y="9716"/>
                  <a:pt x="44270" y="10252"/>
                  <a:pt x="42603" y="11026"/>
                </a:cubicBezTo>
                <a:cubicBezTo>
                  <a:pt x="43353" y="10074"/>
                  <a:pt x="44115" y="9133"/>
                  <a:pt x="44854" y="8181"/>
                </a:cubicBezTo>
                <a:cubicBezTo>
                  <a:pt x="46342" y="6287"/>
                  <a:pt x="48294" y="4359"/>
                  <a:pt x="49497" y="2287"/>
                </a:cubicBezTo>
                <a:cubicBezTo>
                  <a:pt x="49664" y="1989"/>
                  <a:pt x="49795" y="1775"/>
                  <a:pt x="49878" y="1644"/>
                </a:cubicBezTo>
                <a:cubicBezTo>
                  <a:pt x="49949" y="1596"/>
                  <a:pt x="49997" y="1561"/>
                  <a:pt x="50045" y="1513"/>
                </a:cubicBezTo>
                <a:close/>
                <a:moveTo>
                  <a:pt x="42603" y="6454"/>
                </a:moveTo>
                <a:cubicBezTo>
                  <a:pt x="42389" y="7049"/>
                  <a:pt x="42306" y="7704"/>
                  <a:pt x="42234" y="8359"/>
                </a:cubicBezTo>
                <a:cubicBezTo>
                  <a:pt x="42175" y="8895"/>
                  <a:pt x="42115" y="9443"/>
                  <a:pt x="42115" y="9990"/>
                </a:cubicBezTo>
                <a:cubicBezTo>
                  <a:pt x="41817" y="10371"/>
                  <a:pt x="41508" y="10717"/>
                  <a:pt x="41210" y="11098"/>
                </a:cubicBezTo>
                <a:cubicBezTo>
                  <a:pt x="41532" y="9740"/>
                  <a:pt x="41770" y="8312"/>
                  <a:pt x="41817" y="6930"/>
                </a:cubicBezTo>
                <a:cubicBezTo>
                  <a:pt x="42091" y="6764"/>
                  <a:pt x="42341" y="6609"/>
                  <a:pt x="42603" y="6454"/>
                </a:cubicBezTo>
                <a:close/>
                <a:moveTo>
                  <a:pt x="41377" y="7192"/>
                </a:moveTo>
                <a:lnTo>
                  <a:pt x="41377" y="7192"/>
                </a:lnTo>
                <a:cubicBezTo>
                  <a:pt x="41032" y="8597"/>
                  <a:pt x="40865" y="10086"/>
                  <a:pt x="40805" y="11514"/>
                </a:cubicBezTo>
                <a:cubicBezTo>
                  <a:pt x="40805" y="11526"/>
                  <a:pt x="40817" y="11538"/>
                  <a:pt x="40817" y="11562"/>
                </a:cubicBezTo>
                <a:cubicBezTo>
                  <a:pt x="40698" y="11705"/>
                  <a:pt x="40567" y="11860"/>
                  <a:pt x="40448" y="12002"/>
                </a:cubicBezTo>
                <a:cubicBezTo>
                  <a:pt x="40567" y="11300"/>
                  <a:pt x="40627" y="10586"/>
                  <a:pt x="40674" y="9871"/>
                </a:cubicBezTo>
                <a:cubicBezTo>
                  <a:pt x="40722" y="9181"/>
                  <a:pt x="40817" y="8323"/>
                  <a:pt x="40746" y="7561"/>
                </a:cubicBezTo>
                <a:cubicBezTo>
                  <a:pt x="40948" y="7454"/>
                  <a:pt x="41163" y="7311"/>
                  <a:pt x="41377" y="7192"/>
                </a:cubicBezTo>
                <a:close/>
                <a:moveTo>
                  <a:pt x="40210" y="7895"/>
                </a:moveTo>
                <a:cubicBezTo>
                  <a:pt x="40186" y="8383"/>
                  <a:pt x="40198" y="8883"/>
                  <a:pt x="40151" y="9324"/>
                </a:cubicBezTo>
                <a:cubicBezTo>
                  <a:pt x="40067" y="10455"/>
                  <a:pt x="39912" y="11574"/>
                  <a:pt x="39805" y="12693"/>
                </a:cubicBezTo>
                <a:cubicBezTo>
                  <a:pt x="39662" y="12812"/>
                  <a:pt x="39496" y="12931"/>
                  <a:pt x="39365" y="13062"/>
                </a:cubicBezTo>
                <a:cubicBezTo>
                  <a:pt x="39627" y="11479"/>
                  <a:pt x="39710" y="9847"/>
                  <a:pt x="39603" y="8264"/>
                </a:cubicBezTo>
                <a:cubicBezTo>
                  <a:pt x="39805" y="8145"/>
                  <a:pt x="40008" y="8014"/>
                  <a:pt x="40210" y="7895"/>
                </a:cubicBezTo>
                <a:close/>
                <a:moveTo>
                  <a:pt x="11076" y="46590"/>
                </a:moveTo>
                <a:cubicBezTo>
                  <a:pt x="10849" y="46959"/>
                  <a:pt x="10623" y="47340"/>
                  <a:pt x="10397" y="47685"/>
                </a:cubicBezTo>
                <a:cubicBezTo>
                  <a:pt x="10325" y="47721"/>
                  <a:pt x="10278" y="47733"/>
                  <a:pt x="10218" y="47757"/>
                </a:cubicBezTo>
                <a:lnTo>
                  <a:pt x="11076" y="46590"/>
                </a:lnTo>
                <a:close/>
                <a:moveTo>
                  <a:pt x="9766" y="48674"/>
                </a:moveTo>
                <a:cubicBezTo>
                  <a:pt x="9528" y="49019"/>
                  <a:pt x="9290" y="49376"/>
                  <a:pt x="9016" y="49733"/>
                </a:cubicBezTo>
                <a:cubicBezTo>
                  <a:pt x="8980" y="49706"/>
                  <a:pt x="8958" y="49693"/>
                  <a:pt x="8924" y="49693"/>
                </a:cubicBezTo>
                <a:cubicBezTo>
                  <a:pt x="8912" y="49693"/>
                  <a:pt x="8900" y="49695"/>
                  <a:pt x="8885" y="49698"/>
                </a:cubicBezTo>
                <a:cubicBezTo>
                  <a:pt x="9111" y="49364"/>
                  <a:pt x="9325" y="49019"/>
                  <a:pt x="9563" y="48686"/>
                </a:cubicBezTo>
                <a:cubicBezTo>
                  <a:pt x="9623" y="48686"/>
                  <a:pt x="9706" y="48674"/>
                  <a:pt x="9766" y="48674"/>
                </a:cubicBezTo>
                <a:close/>
                <a:moveTo>
                  <a:pt x="39329" y="8454"/>
                </a:moveTo>
                <a:lnTo>
                  <a:pt x="39329" y="8454"/>
                </a:lnTo>
                <a:cubicBezTo>
                  <a:pt x="39198" y="10395"/>
                  <a:pt x="38936" y="12300"/>
                  <a:pt x="38650" y="14205"/>
                </a:cubicBezTo>
                <a:cubicBezTo>
                  <a:pt x="38377" y="14538"/>
                  <a:pt x="38103" y="14860"/>
                  <a:pt x="37829" y="15193"/>
                </a:cubicBezTo>
                <a:cubicBezTo>
                  <a:pt x="37960" y="14598"/>
                  <a:pt x="38007" y="13943"/>
                  <a:pt x="38019" y="13372"/>
                </a:cubicBezTo>
                <a:cubicBezTo>
                  <a:pt x="38019" y="13282"/>
                  <a:pt x="37954" y="13238"/>
                  <a:pt x="37888" y="13238"/>
                </a:cubicBezTo>
                <a:cubicBezTo>
                  <a:pt x="37823" y="13238"/>
                  <a:pt x="37757" y="13282"/>
                  <a:pt x="37757" y="13372"/>
                </a:cubicBezTo>
                <a:cubicBezTo>
                  <a:pt x="37710" y="14265"/>
                  <a:pt x="37424" y="15050"/>
                  <a:pt x="37245" y="15884"/>
                </a:cubicBezTo>
                <a:cubicBezTo>
                  <a:pt x="37210" y="15932"/>
                  <a:pt x="37174" y="15979"/>
                  <a:pt x="37126" y="16027"/>
                </a:cubicBezTo>
                <a:cubicBezTo>
                  <a:pt x="37341" y="15086"/>
                  <a:pt x="37531" y="14146"/>
                  <a:pt x="37769" y="13205"/>
                </a:cubicBezTo>
                <a:cubicBezTo>
                  <a:pt x="37806" y="13075"/>
                  <a:pt x="37687" y="12984"/>
                  <a:pt x="37576" y="12984"/>
                </a:cubicBezTo>
                <a:cubicBezTo>
                  <a:pt x="37504" y="12984"/>
                  <a:pt x="37435" y="13021"/>
                  <a:pt x="37412" y="13110"/>
                </a:cubicBezTo>
                <a:cubicBezTo>
                  <a:pt x="37126" y="14277"/>
                  <a:pt x="36817" y="15467"/>
                  <a:pt x="36591" y="16658"/>
                </a:cubicBezTo>
                <a:cubicBezTo>
                  <a:pt x="36460" y="16824"/>
                  <a:pt x="36305" y="16991"/>
                  <a:pt x="36174" y="17158"/>
                </a:cubicBezTo>
                <a:cubicBezTo>
                  <a:pt x="36352" y="16146"/>
                  <a:pt x="36472" y="15134"/>
                  <a:pt x="36555" y="14098"/>
                </a:cubicBezTo>
                <a:cubicBezTo>
                  <a:pt x="36561" y="14023"/>
                  <a:pt x="36506" y="13988"/>
                  <a:pt x="36446" y="13988"/>
                </a:cubicBezTo>
                <a:cubicBezTo>
                  <a:pt x="36392" y="13988"/>
                  <a:pt x="36334" y="14017"/>
                  <a:pt x="36317" y="14074"/>
                </a:cubicBezTo>
                <a:cubicBezTo>
                  <a:pt x="36281" y="14157"/>
                  <a:pt x="36233" y="14241"/>
                  <a:pt x="36210" y="14324"/>
                </a:cubicBezTo>
                <a:cubicBezTo>
                  <a:pt x="36174" y="14384"/>
                  <a:pt x="36222" y="14431"/>
                  <a:pt x="36269" y="14455"/>
                </a:cubicBezTo>
                <a:cubicBezTo>
                  <a:pt x="36150" y="15515"/>
                  <a:pt x="35983" y="16574"/>
                  <a:pt x="35793" y="17634"/>
                </a:cubicBezTo>
                <a:cubicBezTo>
                  <a:pt x="35579" y="17872"/>
                  <a:pt x="35376" y="18122"/>
                  <a:pt x="35162" y="18360"/>
                </a:cubicBezTo>
                <a:cubicBezTo>
                  <a:pt x="35567" y="16074"/>
                  <a:pt x="35936" y="13800"/>
                  <a:pt x="36388" y="11526"/>
                </a:cubicBezTo>
                <a:cubicBezTo>
                  <a:pt x="36403" y="11455"/>
                  <a:pt x="36344" y="11404"/>
                  <a:pt x="36287" y="11404"/>
                </a:cubicBezTo>
                <a:cubicBezTo>
                  <a:pt x="36249" y="11404"/>
                  <a:pt x="36212" y="11426"/>
                  <a:pt x="36198" y="11479"/>
                </a:cubicBezTo>
                <a:cubicBezTo>
                  <a:pt x="35495" y="13884"/>
                  <a:pt x="34948" y="16396"/>
                  <a:pt x="34686" y="18896"/>
                </a:cubicBezTo>
                <a:cubicBezTo>
                  <a:pt x="33900" y="19813"/>
                  <a:pt x="33114" y="20742"/>
                  <a:pt x="32304" y="21646"/>
                </a:cubicBezTo>
                <a:cubicBezTo>
                  <a:pt x="32935" y="18860"/>
                  <a:pt x="33590" y="15812"/>
                  <a:pt x="33543" y="12991"/>
                </a:cubicBezTo>
                <a:cubicBezTo>
                  <a:pt x="33543" y="12919"/>
                  <a:pt x="33492" y="12884"/>
                  <a:pt x="33441" y="12884"/>
                </a:cubicBezTo>
                <a:cubicBezTo>
                  <a:pt x="33391" y="12884"/>
                  <a:pt x="33340" y="12919"/>
                  <a:pt x="33340" y="12991"/>
                </a:cubicBezTo>
                <a:cubicBezTo>
                  <a:pt x="33340" y="13145"/>
                  <a:pt x="33340" y="13324"/>
                  <a:pt x="33316" y="13491"/>
                </a:cubicBezTo>
                <a:cubicBezTo>
                  <a:pt x="33316" y="13515"/>
                  <a:pt x="33340" y="13515"/>
                  <a:pt x="33352" y="13538"/>
                </a:cubicBezTo>
                <a:cubicBezTo>
                  <a:pt x="33043" y="13646"/>
                  <a:pt x="32923" y="13896"/>
                  <a:pt x="33043" y="14324"/>
                </a:cubicBezTo>
                <a:cubicBezTo>
                  <a:pt x="32995" y="14574"/>
                  <a:pt x="32959" y="14836"/>
                  <a:pt x="32935" y="15086"/>
                </a:cubicBezTo>
                <a:cubicBezTo>
                  <a:pt x="32804" y="15991"/>
                  <a:pt x="32697" y="16896"/>
                  <a:pt x="32566" y="17813"/>
                </a:cubicBezTo>
                <a:cubicBezTo>
                  <a:pt x="32364" y="19194"/>
                  <a:pt x="32161" y="20587"/>
                  <a:pt x="31995" y="21992"/>
                </a:cubicBezTo>
                <a:cubicBezTo>
                  <a:pt x="31804" y="22194"/>
                  <a:pt x="31614" y="22420"/>
                  <a:pt x="31435" y="22635"/>
                </a:cubicBezTo>
                <a:cubicBezTo>
                  <a:pt x="31638" y="20789"/>
                  <a:pt x="31554" y="18908"/>
                  <a:pt x="31221" y="17063"/>
                </a:cubicBezTo>
                <a:cubicBezTo>
                  <a:pt x="31216" y="17012"/>
                  <a:pt x="31172" y="16989"/>
                  <a:pt x="31124" y="16989"/>
                </a:cubicBezTo>
                <a:cubicBezTo>
                  <a:pt x="31059" y="16989"/>
                  <a:pt x="30988" y="17030"/>
                  <a:pt x="30995" y="17098"/>
                </a:cubicBezTo>
                <a:cubicBezTo>
                  <a:pt x="31233" y="19158"/>
                  <a:pt x="31197" y="21146"/>
                  <a:pt x="30959" y="23170"/>
                </a:cubicBezTo>
                <a:cubicBezTo>
                  <a:pt x="30757" y="23385"/>
                  <a:pt x="30566" y="23611"/>
                  <a:pt x="30376" y="23825"/>
                </a:cubicBezTo>
                <a:cubicBezTo>
                  <a:pt x="30483" y="22420"/>
                  <a:pt x="30376" y="20968"/>
                  <a:pt x="30256" y="19622"/>
                </a:cubicBezTo>
                <a:cubicBezTo>
                  <a:pt x="30256" y="19585"/>
                  <a:pt x="30224" y="19564"/>
                  <a:pt x="30194" y="19564"/>
                </a:cubicBezTo>
                <a:cubicBezTo>
                  <a:pt x="30165" y="19564"/>
                  <a:pt x="30137" y="19582"/>
                  <a:pt x="30137" y="19622"/>
                </a:cubicBezTo>
                <a:cubicBezTo>
                  <a:pt x="30078" y="21230"/>
                  <a:pt x="29840" y="22873"/>
                  <a:pt x="29768" y="24480"/>
                </a:cubicBezTo>
                <a:cubicBezTo>
                  <a:pt x="29602" y="24659"/>
                  <a:pt x="29423" y="24837"/>
                  <a:pt x="29256" y="25028"/>
                </a:cubicBezTo>
                <a:cubicBezTo>
                  <a:pt x="29375" y="23849"/>
                  <a:pt x="29364" y="22647"/>
                  <a:pt x="29328" y="21480"/>
                </a:cubicBezTo>
                <a:cubicBezTo>
                  <a:pt x="29328" y="21385"/>
                  <a:pt x="29253" y="21337"/>
                  <a:pt x="29179" y="21337"/>
                </a:cubicBezTo>
                <a:cubicBezTo>
                  <a:pt x="29105" y="21337"/>
                  <a:pt x="29030" y="21385"/>
                  <a:pt x="29030" y="21480"/>
                </a:cubicBezTo>
                <a:cubicBezTo>
                  <a:pt x="29066" y="22849"/>
                  <a:pt x="28935" y="24194"/>
                  <a:pt x="28780" y="25552"/>
                </a:cubicBezTo>
                <a:cubicBezTo>
                  <a:pt x="28649" y="25695"/>
                  <a:pt x="28518" y="25826"/>
                  <a:pt x="28375" y="25980"/>
                </a:cubicBezTo>
                <a:cubicBezTo>
                  <a:pt x="28459" y="25206"/>
                  <a:pt x="28411" y="24397"/>
                  <a:pt x="28363" y="23682"/>
                </a:cubicBezTo>
                <a:cubicBezTo>
                  <a:pt x="28357" y="23563"/>
                  <a:pt x="28262" y="23504"/>
                  <a:pt x="28170" y="23504"/>
                </a:cubicBezTo>
                <a:cubicBezTo>
                  <a:pt x="28078" y="23504"/>
                  <a:pt x="27988" y="23563"/>
                  <a:pt x="27994" y="23682"/>
                </a:cubicBezTo>
                <a:cubicBezTo>
                  <a:pt x="28054" y="24683"/>
                  <a:pt x="27935" y="25623"/>
                  <a:pt x="27828" y="26588"/>
                </a:cubicBezTo>
                <a:cubicBezTo>
                  <a:pt x="27685" y="26742"/>
                  <a:pt x="27542" y="26897"/>
                  <a:pt x="27411" y="27052"/>
                </a:cubicBezTo>
                <a:cubicBezTo>
                  <a:pt x="27006" y="27481"/>
                  <a:pt x="26589" y="27909"/>
                  <a:pt x="26196" y="28350"/>
                </a:cubicBezTo>
                <a:cubicBezTo>
                  <a:pt x="26411" y="26838"/>
                  <a:pt x="26458" y="25278"/>
                  <a:pt x="26470" y="23802"/>
                </a:cubicBezTo>
                <a:cubicBezTo>
                  <a:pt x="26470" y="23706"/>
                  <a:pt x="26396" y="23659"/>
                  <a:pt x="26321" y="23659"/>
                </a:cubicBezTo>
                <a:cubicBezTo>
                  <a:pt x="26247" y="23659"/>
                  <a:pt x="26173" y="23706"/>
                  <a:pt x="26173" y="23802"/>
                </a:cubicBezTo>
                <a:cubicBezTo>
                  <a:pt x="26149" y="25516"/>
                  <a:pt x="25923" y="27183"/>
                  <a:pt x="25696" y="28850"/>
                </a:cubicBezTo>
                <a:cubicBezTo>
                  <a:pt x="25042" y="29552"/>
                  <a:pt x="24375" y="30255"/>
                  <a:pt x="23720" y="30933"/>
                </a:cubicBezTo>
                <a:cubicBezTo>
                  <a:pt x="24018" y="29124"/>
                  <a:pt x="24184" y="27254"/>
                  <a:pt x="24327" y="25445"/>
                </a:cubicBezTo>
                <a:cubicBezTo>
                  <a:pt x="24339" y="25337"/>
                  <a:pt x="24262" y="25284"/>
                  <a:pt x="24180" y="25284"/>
                </a:cubicBezTo>
                <a:cubicBezTo>
                  <a:pt x="24098" y="25284"/>
                  <a:pt x="24012" y="25337"/>
                  <a:pt x="24006" y="25445"/>
                </a:cubicBezTo>
                <a:cubicBezTo>
                  <a:pt x="23815" y="27492"/>
                  <a:pt x="23482" y="29505"/>
                  <a:pt x="23160" y="31529"/>
                </a:cubicBezTo>
                <a:cubicBezTo>
                  <a:pt x="22708" y="31993"/>
                  <a:pt x="22267" y="32469"/>
                  <a:pt x="21815" y="32945"/>
                </a:cubicBezTo>
                <a:cubicBezTo>
                  <a:pt x="21946" y="31041"/>
                  <a:pt x="21732" y="29076"/>
                  <a:pt x="21922" y="27183"/>
                </a:cubicBezTo>
                <a:cubicBezTo>
                  <a:pt x="21929" y="27104"/>
                  <a:pt x="21856" y="27058"/>
                  <a:pt x="21787" y="27058"/>
                </a:cubicBezTo>
                <a:cubicBezTo>
                  <a:pt x="21731" y="27058"/>
                  <a:pt x="21677" y="27089"/>
                  <a:pt x="21672" y="27159"/>
                </a:cubicBezTo>
                <a:cubicBezTo>
                  <a:pt x="21351" y="29255"/>
                  <a:pt x="21315" y="31422"/>
                  <a:pt x="21232" y="33553"/>
                </a:cubicBezTo>
                <a:cubicBezTo>
                  <a:pt x="21017" y="33791"/>
                  <a:pt x="20791" y="34017"/>
                  <a:pt x="20565" y="34255"/>
                </a:cubicBezTo>
                <a:cubicBezTo>
                  <a:pt x="20565" y="34184"/>
                  <a:pt x="20565" y="34088"/>
                  <a:pt x="20577" y="34017"/>
                </a:cubicBezTo>
                <a:cubicBezTo>
                  <a:pt x="20660" y="33065"/>
                  <a:pt x="20731" y="32112"/>
                  <a:pt x="20803" y="31148"/>
                </a:cubicBezTo>
                <a:cubicBezTo>
                  <a:pt x="20809" y="31064"/>
                  <a:pt x="20749" y="31023"/>
                  <a:pt x="20685" y="31023"/>
                </a:cubicBezTo>
                <a:cubicBezTo>
                  <a:pt x="20621" y="31023"/>
                  <a:pt x="20553" y="31064"/>
                  <a:pt x="20541" y="31148"/>
                </a:cubicBezTo>
                <a:cubicBezTo>
                  <a:pt x="20446" y="31957"/>
                  <a:pt x="20362" y="32779"/>
                  <a:pt x="20255" y="33600"/>
                </a:cubicBezTo>
                <a:cubicBezTo>
                  <a:pt x="20220" y="33827"/>
                  <a:pt x="20220" y="34208"/>
                  <a:pt x="20196" y="34624"/>
                </a:cubicBezTo>
                <a:cubicBezTo>
                  <a:pt x="19981" y="34850"/>
                  <a:pt x="19779" y="35053"/>
                  <a:pt x="19565" y="35279"/>
                </a:cubicBezTo>
                <a:cubicBezTo>
                  <a:pt x="19624" y="34696"/>
                  <a:pt x="19660" y="34100"/>
                  <a:pt x="19731" y="33553"/>
                </a:cubicBezTo>
                <a:cubicBezTo>
                  <a:pt x="19738" y="33459"/>
                  <a:pt x="19650" y="33406"/>
                  <a:pt x="19568" y="33406"/>
                </a:cubicBezTo>
                <a:cubicBezTo>
                  <a:pt x="19504" y="33406"/>
                  <a:pt x="19444" y="33438"/>
                  <a:pt x="19434" y="33505"/>
                </a:cubicBezTo>
                <a:cubicBezTo>
                  <a:pt x="19327" y="34255"/>
                  <a:pt x="19148" y="35041"/>
                  <a:pt x="19041" y="35815"/>
                </a:cubicBezTo>
                <a:cubicBezTo>
                  <a:pt x="18862" y="36005"/>
                  <a:pt x="18684" y="36208"/>
                  <a:pt x="18493" y="36386"/>
                </a:cubicBezTo>
                <a:cubicBezTo>
                  <a:pt x="18553" y="35934"/>
                  <a:pt x="18588" y="35470"/>
                  <a:pt x="18612" y="35089"/>
                </a:cubicBezTo>
                <a:cubicBezTo>
                  <a:pt x="18618" y="34955"/>
                  <a:pt x="18527" y="34892"/>
                  <a:pt x="18430" y="34892"/>
                </a:cubicBezTo>
                <a:cubicBezTo>
                  <a:pt x="18328" y="34892"/>
                  <a:pt x="18220" y="34961"/>
                  <a:pt x="18207" y="35089"/>
                </a:cubicBezTo>
                <a:cubicBezTo>
                  <a:pt x="18172" y="35612"/>
                  <a:pt x="18088" y="36113"/>
                  <a:pt x="17969" y="36625"/>
                </a:cubicBezTo>
                <a:cubicBezTo>
                  <a:pt x="17945" y="36767"/>
                  <a:pt x="17898" y="36898"/>
                  <a:pt x="17850" y="37053"/>
                </a:cubicBezTo>
                <a:cubicBezTo>
                  <a:pt x="17600" y="37315"/>
                  <a:pt x="17338" y="37589"/>
                  <a:pt x="17076" y="37875"/>
                </a:cubicBezTo>
                <a:cubicBezTo>
                  <a:pt x="17172" y="37541"/>
                  <a:pt x="17255" y="37220"/>
                  <a:pt x="17350" y="36898"/>
                </a:cubicBezTo>
                <a:cubicBezTo>
                  <a:pt x="17386" y="36777"/>
                  <a:pt x="17279" y="36693"/>
                  <a:pt x="17181" y="36693"/>
                </a:cubicBezTo>
                <a:cubicBezTo>
                  <a:pt x="17116" y="36693"/>
                  <a:pt x="17055" y="36730"/>
                  <a:pt x="17041" y="36815"/>
                </a:cubicBezTo>
                <a:cubicBezTo>
                  <a:pt x="16886" y="37339"/>
                  <a:pt x="16731" y="37851"/>
                  <a:pt x="16600" y="38375"/>
                </a:cubicBezTo>
                <a:cubicBezTo>
                  <a:pt x="16529" y="38470"/>
                  <a:pt x="16445" y="38541"/>
                  <a:pt x="16362" y="38625"/>
                </a:cubicBezTo>
                <a:lnTo>
                  <a:pt x="16326" y="38672"/>
                </a:lnTo>
                <a:cubicBezTo>
                  <a:pt x="16529" y="37529"/>
                  <a:pt x="16660" y="36363"/>
                  <a:pt x="16874" y="35231"/>
                </a:cubicBezTo>
                <a:cubicBezTo>
                  <a:pt x="16902" y="35098"/>
                  <a:pt x="16794" y="35015"/>
                  <a:pt x="16690" y="35015"/>
                </a:cubicBezTo>
                <a:cubicBezTo>
                  <a:pt x="16618" y="35015"/>
                  <a:pt x="16548" y="35055"/>
                  <a:pt x="16529" y="35148"/>
                </a:cubicBezTo>
                <a:cubicBezTo>
                  <a:pt x="16279" y="36517"/>
                  <a:pt x="15921" y="37922"/>
                  <a:pt x="15731" y="39327"/>
                </a:cubicBezTo>
                <a:cubicBezTo>
                  <a:pt x="15719" y="39339"/>
                  <a:pt x="15719" y="39351"/>
                  <a:pt x="15695" y="39351"/>
                </a:cubicBezTo>
                <a:cubicBezTo>
                  <a:pt x="15576" y="39470"/>
                  <a:pt x="15457" y="39613"/>
                  <a:pt x="15338" y="39744"/>
                </a:cubicBezTo>
                <a:cubicBezTo>
                  <a:pt x="15648" y="38006"/>
                  <a:pt x="15874" y="36220"/>
                  <a:pt x="16124" y="34481"/>
                </a:cubicBezTo>
                <a:cubicBezTo>
                  <a:pt x="16145" y="34361"/>
                  <a:pt x="16052" y="34287"/>
                  <a:pt x="15969" y="34287"/>
                </a:cubicBezTo>
                <a:cubicBezTo>
                  <a:pt x="15912" y="34287"/>
                  <a:pt x="15860" y="34321"/>
                  <a:pt x="15850" y="34398"/>
                </a:cubicBezTo>
                <a:cubicBezTo>
                  <a:pt x="15505" y="36410"/>
                  <a:pt x="15076" y="38410"/>
                  <a:pt x="14731" y="40411"/>
                </a:cubicBezTo>
                <a:cubicBezTo>
                  <a:pt x="14421" y="40756"/>
                  <a:pt x="14100" y="41101"/>
                  <a:pt x="13790" y="41458"/>
                </a:cubicBezTo>
                <a:cubicBezTo>
                  <a:pt x="13969" y="40042"/>
                  <a:pt x="14100" y="38613"/>
                  <a:pt x="14207" y="37196"/>
                </a:cubicBezTo>
                <a:cubicBezTo>
                  <a:pt x="14213" y="37138"/>
                  <a:pt x="14173" y="37111"/>
                  <a:pt x="14130" y="37111"/>
                </a:cubicBezTo>
                <a:cubicBezTo>
                  <a:pt x="14084" y="37111"/>
                  <a:pt x="14034" y="37141"/>
                  <a:pt x="14028" y="37196"/>
                </a:cubicBezTo>
                <a:cubicBezTo>
                  <a:pt x="13850" y="38803"/>
                  <a:pt x="13600" y="40399"/>
                  <a:pt x="13314" y="41994"/>
                </a:cubicBezTo>
                <a:cubicBezTo>
                  <a:pt x="12611" y="42780"/>
                  <a:pt x="11945" y="43602"/>
                  <a:pt x="11290" y="44435"/>
                </a:cubicBezTo>
                <a:cubicBezTo>
                  <a:pt x="11349" y="43006"/>
                  <a:pt x="11349" y="41578"/>
                  <a:pt x="11623" y="40113"/>
                </a:cubicBezTo>
                <a:cubicBezTo>
                  <a:pt x="11645" y="39954"/>
                  <a:pt x="11508" y="39847"/>
                  <a:pt x="11384" y="39847"/>
                </a:cubicBezTo>
                <a:cubicBezTo>
                  <a:pt x="11304" y="39847"/>
                  <a:pt x="11230" y="39891"/>
                  <a:pt x="11206" y="39994"/>
                </a:cubicBezTo>
                <a:cubicBezTo>
                  <a:pt x="10873" y="41613"/>
                  <a:pt x="10552" y="43494"/>
                  <a:pt x="10683" y="45221"/>
                </a:cubicBezTo>
                <a:lnTo>
                  <a:pt x="10325" y="45709"/>
                </a:lnTo>
                <a:cubicBezTo>
                  <a:pt x="10373" y="43935"/>
                  <a:pt x="10254" y="42173"/>
                  <a:pt x="10456" y="40387"/>
                </a:cubicBezTo>
                <a:cubicBezTo>
                  <a:pt x="10476" y="40260"/>
                  <a:pt x="10362" y="40189"/>
                  <a:pt x="10253" y="40189"/>
                </a:cubicBezTo>
                <a:cubicBezTo>
                  <a:pt x="10168" y="40189"/>
                  <a:pt x="10086" y="40233"/>
                  <a:pt x="10075" y="40327"/>
                </a:cubicBezTo>
                <a:cubicBezTo>
                  <a:pt x="9730" y="42232"/>
                  <a:pt x="9421" y="44471"/>
                  <a:pt x="9802" y="46411"/>
                </a:cubicBezTo>
                <a:cubicBezTo>
                  <a:pt x="8944" y="47626"/>
                  <a:pt x="8135" y="48900"/>
                  <a:pt x="7361" y="50162"/>
                </a:cubicBezTo>
                <a:cubicBezTo>
                  <a:pt x="6396" y="47423"/>
                  <a:pt x="8468" y="45018"/>
                  <a:pt x="9182" y="42542"/>
                </a:cubicBezTo>
                <a:cubicBezTo>
                  <a:pt x="9790" y="40435"/>
                  <a:pt x="8968" y="39792"/>
                  <a:pt x="11552" y="39446"/>
                </a:cubicBezTo>
                <a:cubicBezTo>
                  <a:pt x="11766" y="39422"/>
                  <a:pt x="12004" y="39172"/>
                  <a:pt x="11849" y="38946"/>
                </a:cubicBezTo>
                <a:cubicBezTo>
                  <a:pt x="9718" y="35934"/>
                  <a:pt x="15243" y="32231"/>
                  <a:pt x="16921" y="30707"/>
                </a:cubicBezTo>
                <a:cubicBezTo>
                  <a:pt x="18529" y="29255"/>
                  <a:pt x="20184" y="27826"/>
                  <a:pt x="21755" y="26326"/>
                </a:cubicBezTo>
                <a:cubicBezTo>
                  <a:pt x="25161" y="23075"/>
                  <a:pt x="27161" y="18825"/>
                  <a:pt x="30376" y="15408"/>
                </a:cubicBezTo>
                <a:cubicBezTo>
                  <a:pt x="33007" y="12610"/>
                  <a:pt x="36114" y="10467"/>
                  <a:pt x="39329" y="8454"/>
                </a:cubicBezTo>
                <a:close/>
                <a:moveTo>
                  <a:pt x="47663" y="9693"/>
                </a:moveTo>
                <a:lnTo>
                  <a:pt x="47663" y="9693"/>
                </a:lnTo>
                <a:cubicBezTo>
                  <a:pt x="46949" y="12812"/>
                  <a:pt x="45842" y="15789"/>
                  <a:pt x="43103" y="17753"/>
                </a:cubicBezTo>
                <a:cubicBezTo>
                  <a:pt x="42091" y="18479"/>
                  <a:pt x="41032" y="18920"/>
                  <a:pt x="40305" y="19980"/>
                </a:cubicBezTo>
                <a:cubicBezTo>
                  <a:pt x="39183" y="21591"/>
                  <a:pt x="38632" y="26162"/>
                  <a:pt x="36132" y="26162"/>
                </a:cubicBezTo>
                <a:cubicBezTo>
                  <a:pt x="35769" y="26162"/>
                  <a:pt x="35365" y="26065"/>
                  <a:pt x="34912" y="25849"/>
                </a:cubicBezTo>
                <a:cubicBezTo>
                  <a:pt x="34847" y="25818"/>
                  <a:pt x="34782" y="25804"/>
                  <a:pt x="34720" y="25804"/>
                </a:cubicBezTo>
                <a:cubicBezTo>
                  <a:pt x="34448" y="25804"/>
                  <a:pt x="34233" y="26071"/>
                  <a:pt x="34388" y="26361"/>
                </a:cubicBezTo>
                <a:cubicBezTo>
                  <a:pt x="35364" y="28147"/>
                  <a:pt x="34436" y="28469"/>
                  <a:pt x="33078" y="29540"/>
                </a:cubicBezTo>
                <a:cubicBezTo>
                  <a:pt x="31792" y="30552"/>
                  <a:pt x="30566" y="31660"/>
                  <a:pt x="29435" y="32850"/>
                </a:cubicBezTo>
                <a:cubicBezTo>
                  <a:pt x="27506" y="34898"/>
                  <a:pt x="25780" y="37184"/>
                  <a:pt x="24363" y="39625"/>
                </a:cubicBezTo>
                <a:cubicBezTo>
                  <a:pt x="23649" y="40863"/>
                  <a:pt x="23113" y="42197"/>
                  <a:pt x="22303" y="43375"/>
                </a:cubicBezTo>
                <a:cubicBezTo>
                  <a:pt x="21255" y="44935"/>
                  <a:pt x="19791" y="45566"/>
                  <a:pt x="18398" y="46685"/>
                </a:cubicBezTo>
                <a:cubicBezTo>
                  <a:pt x="16314" y="48352"/>
                  <a:pt x="16231" y="49888"/>
                  <a:pt x="13016" y="50448"/>
                </a:cubicBezTo>
                <a:cubicBezTo>
                  <a:pt x="11576" y="50698"/>
                  <a:pt x="10040" y="50686"/>
                  <a:pt x="8551" y="50710"/>
                </a:cubicBezTo>
                <a:cubicBezTo>
                  <a:pt x="8647" y="50626"/>
                  <a:pt x="8730" y="50531"/>
                  <a:pt x="8813" y="50436"/>
                </a:cubicBezTo>
                <a:cubicBezTo>
                  <a:pt x="8894" y="50529"/>
                  <a:pt x="9026" y="50589"/>
                  <a:pt x="9161" y="50589"/>
                </a:cubicBezTo>
                <a:cubicBezTo>
                  <a:pt x="9285" y="50589"/>
                  <a:pt x="9412" y="50538"/>
                  <a:pt x="9504" y="50412"/>
                </a:cubicBezTo>
                <a:cubicBezTo>
                  <a:pt x="9587" y="50329"/>
                  <a:pt x="9659" y="50221"/>
                  <a:pt x="9730" y="50138"/>
                </a:cubicBezTo>
                <a:cubicBezTo>
                  <a:pt x="11349" y="49876"/>
                  <a:pt x="12957" y="49400"/>
                  <a:pt x="14588" y="49138"/>
                </a:cubicBezTo>
                <a:cubicBezTo>
                  <a:pt x="14926" y="49082"/>
                  <a:pt x="14794" y="48598"/>
                  <a:pt x="14486" y="48598"/>
                </a:cubicBezTo>
                <a:cubicBezTo>
                  <a:pt x="14469" y="48598"/>
                  <a:pt x="14451" y="48599"/>
                  <a:pt x="14433" y="48602"/>
                </a:cubicBezTo>
                <a:cubicBezTo>
                  <a:pt x="13076" y="48781"/>
                  <a:pt x="11671" y="48959"/>
                  <a:pt x="10325" y="49352"/>
                </a:cubicBezTo>
                <a:cubicBezTo>
                  <a:pt x="10552" y="49078"/>
                  <a:pt x="10754" y="48781"/>
                  <a:pt x="10968" y="48483"/>
                </a:cubicBezTo>
                <a:cubicBezTo>
                  <a:pt x="13540" y="47983"/>
                  <a:pt x="16088" y="46769"/>
                  <a:pt x="18291" y="45578"/>
                </a:cubicBezTo>
                <a:cubicBezTo>
                  <a:pt x="18548" y="45434"/>
                  <a:pt x="18378" y="45086"/>
                  <a:pt x="18136" y="45086"/>
                </a:cubicBezTo>
                <a:cubicBezTo>
                  <a:pt x="18097" y="45086"/>
                  <a:pt x="18057" y="45094"/>
                  <a:pt x="18017" y="45114"/>
                </a:cubicBezTo>
                <a:cubicBezTo>
                  <a:pt x="15981" y="46078"/>
                  <a:pt x="13897" y="46661"/>
                  <a:pt x="11802" y="47269"/>
                </a:cubicBezTo>
                <a:cubicBezTo>
                  <a:pt x="12123" y="46769"/>
                  <a:pt x="12445" y="46257"/>
                  <a:pt x="12719" y="45721"/>
                </a:cubicBezTo>
                <a:cubicBezTo>
                  <a:pt x="13909" y="45054"/>
                  <a:pt x="15016" y="44149"/>
                  <a:pt x="16159" y="43447"/>
                </a:cubicBezTo>
                <a:cubicBezTo>
                  <a:pt x="17624" y="42554"/>
                  <a:pt x="19112" y="41708"/>
                  <a:pt x="20601" y="40887"/>
                </a:cubicBezTo>
                <a:cubicBezTo>
                  <a:pt x="20708" y="40833"/>
                  <a:pt x="20651" y="40654"/>
                  <a:pt x="20534" y="40654"/>
                </a:cubicBezTo>
                <a:cubicBezTo>
                  <a:pt x="20521" y="40654"/>
                  <a:pt x="20507" y="40656"/>
                  <a:pt x="20493" y="40661"/>
                </a:cubicBezTo>
                <a:cubicBezTo>
                  <a:pt x="18898" y="41316"/>
                  <a:pt x="17338" y="42066"/>
                  <a:pt x="15838" y="42911"/>
                </a:cubicBezTo>
                <a:cubicBezTo>
                  <a:pt x="15076" y="43340"/>
                  <a:pt x="14254" y="43780"/>
                  <a:pt x="13469" y="44268"/>
                </a:cubicBezTo>
                <a:cubicBezTo>
                  <a:pt x="13671" y="43852"/>
                  <a:pt x="13885" y="43447"/>
                  <a:pt x="14112" y="43066"/>
                </a:cubicBezTo>
                <a:cubicBezTo>
                  <a:pt x="17541" y="41304"/>
                  <a:pt x="20672" y="39041"/>
                  <a:pt x="24244" y="37482"/>
                </a:cubicBezTo>
                <a:cubicBezTo>
                  <a:pt x="24372" y="37428"/>
                  <a:pt x="24308" y="37211"/>
                  <a:pt x="24173" y="37211"/>
                </a:cubicBezTo>
                <a:cubicBezTo>
                  <a:pt x="24158" y="37211"/>
                  <a:pt x="24142" y="37214"/>
                  <a:pt x="24125" y="37220"/>
                </a:cubicBezTo>
                <a:cubicBezTo>
                  <a:pt x="21101" y="38327"/>
                  <a:pt x="17719" y="39696"/>
                  <a:pt x="15064" y="41708"/>
                </a:cubicBezTo>
                <a:cubicBezTo>
                  <a:pt x="15386" y="41351"/>
                  <a:pt x="15719" y="40994"/>
                  <a:pt x="16052" y="40649"/>
                </a:cubicBezTo>
                <a:cubicBezTo>
                  <a:pt x="17302" y="39375"/>
                  <a:pt x="18541" y="38101"/>
                  <a:pt x="19791" y="36827"/>
                </a:cubicBezTo>
                <a:cubicBezTo>
                  <a:pt x="21196" y="36327"/>
                  <a:pt x="22482" y="35505"/>
                  <a:pt x="23827" y="34850"/>
                </a:cubicBezTo>
                <a:cubicBezTo>
                  <a:pt x="25327" y="34100"/>
                  <a:pt x="26935" y="33493"/>
                  <a:pt x="28316" y="32541"/>
                </a:cubicBezTo>
                <a:cubicBezTo>
                  <a:pt x="28351" y="32505"/>
                  <a:pt x="28340" y="32469"/>
                  <a:pt x="28292" y="32469"/>
                </a:cubicBezTo>
                <a:cubicBezTo>
                  <a:pt x="26827" y="32767"/>
                  <a:pt x="25446" y="33434"/>
                  <a:pt x="24089" y="34053"/>
                </a:cubicBezTo>
                <a:cubicBezTo>
                  <a:pt x="23077" y="34529"/>
                  <a:pt x="22005" y="34993"/>
                  <a:pt x="21005" y="35565"/>
                </a:cubicBezTo>
                <a:cubicBezTo>
                  <a:pt x="21624" y="34934"/>
                  <a:pt x="22232" y="34291"/>
                  <a:pt x="22839" y="33672"/>
                </a:cubicBezTo>
                <a:cubicBezTo>
                  <a:pt x="25935" y="32195"/>
                  <a:pt x="28852" y="30279"/>
                  <a:pt x="31923" y="28778"/>
                </a:cubicBezTo>
                <a:cubicBezTo>
                  <a:pt x="32139" y="28675"/>
                  <a:pt x="32000" y="28386"/>
                  <a:pt x="31797" y="28386"/>
                </a:cubicBezTo>
                <a:cubicBezTo>
                  <a:pt x="31765" y="28386"/>
                  <a:pt x="31731" y="28393"/>
                  <a:pt x="31697" y="28409"/>
                </a:cubicBezTo>
                <a:cubicBezTo>
                  <a:pt x="29316" y="29540"/>
                  <a:pt x="26768" y="30648"/>
                  <a:pt x="24434" y="32017"/>
                </a:cubicBezTo>
                <a:lnTo>
                  <a:pt x="26220" y="30148"/>
                </a:lnTo>
                <a:cubicBezTo>
                  <a:pt x="26248" y="30161"/>
                  <a:pt x="26279" y="30175"/>
                  <a:pt x="26315" y="30175"/>
                </a:cubicBezTo>
                <a:cubicBezTo>
                  <a:pt x="26341" y="30175"/>
                  <a:pt x="26369" y="30168"/>
                  <a:pt x="26399" y="30148"/>
                </a:cubicBezTo>
                <a:cubicBezTo>
                  <a:pt x="29566" y="28552"/>
                  <a:pt x="32578" y="26540"/>
                  <a:pt x="35686" y="24837"/>
                </a:cubicBezTo>
                <a:cubicBezTo>
                  <a:pt x="35777" y="24787"/>
                  <a:pt x="35721" y="24658"/>
                  <a:pt x="35629" y="24658"/>
                </a:cubicBezTo>
                <a:cubicBezTo>
                  <a:pt x="35613" y="24658"/>
                  <a:pt x="35596" y="24662"/>
                  <a:pt x="35579" y="24671"/>
                </a:cubicBezTo>
                <a:cubicBezTo>
                  <a:pt x="32721" y="25945"/>
                  <a:pt x="29733" y="27350"/>
                  <a:pt x="27149" y="29147"/>
                </a:cubicBezTo>
                <a:cubicBezTo>
                  <a:pt x="28613" y="27564"/>
                  <a:pt x="30090" y="25980"/>
                  <a:pt x="31519" y="24361"/>
                </a:cubicBezTo>
                <a:cubicBezTo>
                  <a:pt x="32959" y="23718"/>
                  <a:pt x="34352" y="22885"/>
                  <a:pt x="35721" y="22158"/>
                </a:cubicBezTo>
                <a:cubicBezTo>
                  <a:pt x="36150" y="21932"/>
                  <a:pt x="38043" y="21313"/>
                  <a:pt x="37841" y="20623"/>
                </a:cubicBezTo>
                <a:cubicBezTo>
                  <a:pt x="37829" y="20575"/>
                  <a:pt x="37781" y="20527"/>
                  <a:pt x="37746" y="20515"/>
                </a:cubicBezTo>
                <a:cubicBezTo>
                  <a:pt x="37710" y="20503"/>
                  <a:pt x="37674" y="20503"/>
                  <a:pt x="37638" y="20492"/>
                </a:cubicBezTo>
                <a:cubicBezTo>
                  <a:pt x="37624" y="20487"/>
                  <a:pt x="37611" y="20485"/>
                  <a:pt x="37598" y="20485"/>
                </a:cubicBezTo>
                <a:cubicBezTo>
                  <a:pt x="37469" y="20485"/>
                  <a:pt x="37393" y="20680"/>
                  <a:pt x="37524" y="20739"/>
                </a:cubicBezTo>
                <a:lnTo>
                  <a:pt x="37524" y="20739"/>
                </a:lnTo>
                <a:cubicBezTo>
                  <a:pt x="37511" y="20734"/>
                  <a:pt x="37495" y="20732"/>
                  <a:pt x="37476" y="20732"/>
                </a:cubicBezTo>
                <a:cubicBezTo>
                  <a:pt x="37113" y="20732"/>
                  <a:pt x="35765" y="21608"/>
                  <a:pt x="35495" y="21754"/>
                </a:cubicBezTo>
                <a:cubicBezTo>
                  <a:pt x="34995" y="22004"/>
                  <a:pt x="34507" y="22254"/>
                  <a:pt x="34031" y="22516"/>
                </a:cubicBezTo>
                <a:cubicBezTo>
                  <a:pt x="33495" y="22789"/>
                  <a:pt x="32947" y="23063"/>
                  <a:pt x="32412" y="23325"/>
                </a:cubicBezTo>
                <a:cubicBezTo>
                  <a:pt x="32638" y="23075"/>
                  <a:pt x="32876" y="22813"/>
                  <a:pt x="33090" y="22551"/>
                </a:cubicBezTo>
                <a:lnTo>
                  <a:pt x="33126" y="22551"/>
                </a:lnTo>
                <a:cubicBezTo>
                  <a:pt x="35269" y="21468"/>
                  <a:pt x="37245" y="20075"/>
                  <a:pt x="39389" y="18968"/>
                </a:cubicBezTo>
                <a:cubicBezTo>
                  <a:pt x="39470" y="18927"/>
                  <a:pt x="39421" y="18826"/>
                  <a:pt x="39354" y="18826"/>
                </a:cubicBezTo>
                <a:cubicBezTo>
                  <a:pt x="39342" y="18826"/>
                  <a:pt x="39330" y="18829"/>
                  <a:pt x="39317" y="18837"/>
                </a:cubicBezTo>
                <a:cubicBezTo>
                  <a:pt x="37495" y="19670"/>
                  <a:pt x="35579" y="20503"/>
                  <a:pt x="33900" y="21623"/>
                </a:cubicBezTo>
                <a:cubicBezTo>
                  <a:pt x="34436" y="20992"/>
                  <a:pt x="34971" y="20373"/>
                  <a:pt x="35507" y="19730"/>
                </a:cubicBezTo>
                <a:cubicBezTo>
                  <a:pt x="38567" y="18122"/>
                  <a:pt x="41603" y="16420"/>
                  <a:pt x="44639" y="14741"/>
                </a:cubicBezTo>
                <a:cubicBezTo>
                  <a:pt x="44712" y="14699"/>
                  <a:pt x="44675" y="14630"/>
                  <a:pt x="44609" y="14630"/>
                </a:cubicBezTo>
                <a:cubicBezTo>
                  <a:pt x="44599" y="14630"/>
                  <a:pt x="44590" y="14631"/>
                  <a:pt x="44580" y="14634"/>
                </a:cubicBezTo>
                <a:cubicBezTo>
                  <a:pt x="41782" y="15824"/>
                  <a:pt x="39008" y="17182"/>
                  <a:pt x="36352" y="18706"/>
                </a:cubicBezTo>
                <a:cubicBezTo>
                  <a:pt x="36936" y="18003"/>
                  <a:pt x="37495" y="17301"/>
                  <a:pt x="38067" y="16598"/>
                </a:cubicBezTo>
                <a:cubicBezTo>
                  <a:pt x="39972" y="15491"/>
                  <a:pt x="41984" y="14598"/>
                  <a:pt x="44080" y="13884"/>
                </a:cubicBezTo>
                <a:cubicBezTo>
                  <a:pt x="44212" y="13829"/>
                  <a:pt x="44171" y="13642"/>
                  <a:pt x="44051" y="13642"/>
                </a:cubicBezTo>
                <a:cubicBezTo>
                  <a:pt x="44041" y="13642"/>
                  <a:pt x="44031" y="13643"/>
                  <a:pt x="44020" y="13646"/>
                </a:cubicBezTo>
                <a:cubicBezTo>
                  <a:pt x="42175" y="13991"/>
                  <a:pt x="40460" y="14658"/>
                  <a:pt x="38900" y="15586"/>
                </a:cubicBezTo>
                <a:cubicBezTo>
                  <a:pt x="39043" y="15408"/>
                  <a:pt x="39198" y="15229"/>
                  <a:pt x="39329" y="15050"/>
                </a:cubicBezTo>
                <a:cubicBezTo>
                  <a:pt x="41294" y="13919"/>
                  <a:pt x="43246" y="12907"/>
                  <a:pt x="45437" y="12252"/>
                </a:cubicBezTo>
                <a:cubicBezTo>
                  <a:pt x="45684" y="12185"/>
                  <a:pt x="45592" y="11832"/>
                  <a:pt x="45361" y="11832"/>
                </a:cubicBezTo>
                <a:cubicBezTo>
                  <a:pt x="45347" y="11832"/>
                  <a:pt x="45333" y="11833"/>
                  <a:pt x="45318" y="11836"/>
                </a:cubicBezTo>
                <a:cubicBezTo>
                  <a:pt x="43615" y="12169"/>
                  <a:pt x="41948" y="12753"/>
                  <a:pt x="40472" y="13646"/>
                </a:cubicBezTo>
                <a:cubicBezTo>
                  <a:pt x="40770" y="13265"/>
                  <a:pt x="41067" y="12895"/>
                  <a:pt x="41353" y="12526"/>
                </a:cubicBezTo>
                <a:cubicBezTo>
                  <a:pt x="43425" y="11514"/>
                  <a:pt x="45413" y="10407"/>
                  <a:pt x="47663" y="9693"/>
                </a:cubicBezTo>
                <a:close/>
                <a:moveTo>
                  <a:pt x="50719" y="1"/>
                </a:moveTo>
                <a:cubicBezTo>
                  <a:pt x="50658" y="1"/>
                  <a:pt x="50597" y="29"/>
                  <a:pt x="50545" y="96"/>
                </a:cubicBezTo>
                <a:cubicBezTo>
                  <a:pt x="50330" y="370"/>
                  <a:pt x="50128" y="632"/>
                  <a:pt x="49914" y="882"/>
                </a:cubicBezTo>
                <a:cubicBezTo>
                  <a:pt x="46901" y="2930"/>
                  <a:pt x="43711" y="4799"/>
                  <a:pt x="40579" y="6752"/>
                </a:cubicBezTo>
                <a:lnTo>
                  <a:pt x="40543" y="6621"/>
                </a:lnTo>
                <a:cubicBezTo>
                  <a:pt x="40528" y="6598"/>
                  <a:pt x="40503" y="6585"/>
                  <a:pt x="40484" y="6585"/>
                </a:cubicBezTo>
                <a:cubicBezTo>
                  <a:pt x="40473" y="6585"/>
                  <a:pt x="40464" y="6589"/>
                  <a:pt x="40460" y="6597"/>
                </a:cubicBezTo>
                <a:cubicBezTo>
                  <a:pt x="40424" y="6692"/>
                  <a:pt x="40389" y="6799"/>
                  <a:pt x="40353" y="6883"/>
                </a:cubicBezTo>
                <a:cubicBezTo>
                  <a:pt x="35281" y="10086"/>
                  <a:pt x="30447" y="13550"/>
                  <a:pt x="26982" y="18527"/>
                </a:cubicBezTo>
                <a:cubicBezTo>
                  <a:pt x="25196" y="21087"/>
                  <a:pt x="23541" y="23647"/>
                  <a:pt x="21243" y="25814"/>
                </a:cubicBezTo>
                <a:cubicBezTo>
                  <a:pt x="19100" y="27838"/>
                  <a:pt x="16886" y="29778"/>
                  <a:pt x="14695" y="31755"/>
                </a:cubicBezTo>
                <a:cubicBezTo>
                  <a:pt x="13266" y="33053"/>
                  <a:pt x="11242" y="34398"/>
                  <a:pt x="10683" y="36351"/>
                </a:cubicBezTo>
                <a:cubicBezTo>
                  <a:pt x="10099" y="38375"/>
                  <a:pt x="11623" y="38732"/>
                  <a:pt x="8920" y="39101"/>
                </a:cubicBezTo>
                <a:cubicBezTo>
                  <a:pt x="8730" y="39137"/>
                  <a:pt x="8659" y="39363"/>
                  <a:pt x="8682" y="39518"/>
                </a:cubicBezTo>
                <a:cubicBezTo>
                  <a:pt x="9397" y="43506"/>
                  <a:pt x="5253" y="46650"/>
                  <a:pt x="6754" y="50626"/>
                </a:cubicBezTo>
                <a:cubicBezTo>
                  <a:pt x="6801" y="50733"/>
                  <a:pt x="6861" y="50805"/>
                  <a:pt x="6944" y="50852"/>
                </a:cubicBezTo>
                <a:cubicBezTo>
                  <a:pt x="4325" y="55270"/>
                  <a:pt x="2134" y="59937"/>
                  <a:pt x="50" y="64640"/>
                </a:cubicBezTo>
                <a:cubicBezTo>
                  <a:pt x="1" y="64764"/>
                  <a:pt x="107" y="64883"/>
                  <a:pt x="212" y="64883"/>
                </a:cubicBezTo>
                <a:cubicBezTo>
                  <a:pt x="258" y="64883"/>
                  <a:pt x="304" y="64861"/>
                  <a:pt x="336" y="64807"/>
                </a:cubicBezTo>
                <a:cubicBezTo>
                  <a:pt x="2670" y="60389"/>
                  <a:pt x="4956" y="55972"/>
                  <a:pt x="7575" y="51769"/>
                </a:cubicBezTo>
                <a:cubicBezTo>
                  <a:pt x="7881" y="51761"/>
                  <a:pt x="8203" y="51758"/>
                  <a:pt x="8536" y="51758"/>
                </a:cubicBezTo>
                <a:cubicBezTo>
                  <a:pt x="8926" y="51758"/>
                  <a:pt x="9332" y="51762"/>
                  <a:pt x="9746" y="51762"/>
                </a:cubicBezTo>
                <a:cubicBezTo>
                  <a:pt x="11964" y="51762"/>
                  <a:pt x="14425" y="51672"/>
                  <a:pt x="16052" y="50531"/>
                </a:cubicBezTo>
                <a:cubicBezTo>
                  <a:pt x="17231" y="49698"/>
                  <a:pt x="17945" y="48364"/>
                  <a:pt x="19065" y="47459"/>
                </a:cubicBezTo>
                <a:cubicBezTo>
                  <a:pt x="20231" y="46507"/>
                  <a:pt x="21529" y="45888"/>
                  <a:pt x="22494" y="44697"/>
                </a:cubicBezTo>
                <a:cubicBezTo>
                  <a:pt x="24315" y="42470"/>
                  <a:pt x="25208" y="39482"/>
                  <a:pt x="26875" y="37101"/>
                </a:cubicBezTo>
                <a:cubicBezTo>
                  <a:pt x="29304" y="33624"/>
                  <a:pt x="32376" y="30683"/>
                  <a:pt x="35912" y="28362"/>
                </a:cubicBezTo>
                <a:cubicBezTo>
                  <a:pt x="36067" y="28254"/>
                  <a:pt x="36126" y="28052"/>
                  <a:pt x="36043" y="27873"/>
                </a:cubicBezTo>
                <a:cubicBezTo>
                  <a:pt x="35852" y="27516"/>
                  <a:pt x="35674" y="27135"/>
                  <a:pt x="35483" y="26778"/>
                </a:cubicBezTo>
                <a:lnTo>
                  <a:pt x="35483" y="26778"/>
                </a:lnTo>
                <a:cubicBezTo>
                  <a:pt x="35636" y="26802"/>
                  <a:pt x="35787" y="26814"/>
                  <a:pt x="35936" y="26814"/>
                </a:cubicBezTo>
                <a:cubicBezTo>
                  <a:pt x="36898" y="26814"/>
                  <a:pt x="37768" y="26323"/>
                  <a:pt x="38531" y="25456"/>
                </a:cubicBezTo>
                <a:cubicBezTo>
                  <a:pt x="39139" y="24754"/>
                  <a:pt x="39448" y="23956"/>
                  <a:pt x="39781" y="23087"/>
                </a:cubicBezTo>
                <a:cubicBezTo>
                  <a:pt x="40198" y="22004"/>
                  <a:pt x="40615" y="20611"/>
                  <a:pt x="41436" y="19741"/>
                </a:cubicBezTo>
                <a:cubicBezTo>
                  <a:pt x="42056" y="19087"/>
                  <a:pt x="42841" y="18801"/>
                  <a:pt x="43520" y="18265"/>
                </a:cubicBezTo>
                <a:cubicBezTo>
                  <a:pt x="48890" y="14038"/>
                  <a:pt x="48342" y="6776"/>
                  <a:pt x="50747" y="930"/>
                </a:cubicBezTo>
                <a:cubicBezTo>
                  <a:pt x="50807" y="882"/>
                  <a:pt x="50854" y="846"/>
                  <a:pt x="50914" y="799"/>
                </a:cubicBezTo>
                <a:cubicBezTo>
                  <a:pt x="51009" y="703"/>
                  <a:pt x="50997" y="584"/>
                  <a:pt x="50938" y="489"/>
                </a:cubicBezTo>
                <a:cubicBezTo>
                  <a:pt x="50961" y="489"/>
                  <a:pt x="50961" y="453"/>
                  <a:pt x="50973" y="430"/>
                </a:cubicBezTo>
                <a:cubicBezTo>
                  <a:pt x="51062" y="235"/>
                  <a:pt x="50894" y="1"/>
                  <a:pt x="5071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8" name="Google Shape;4328;p67"/>
          <p:cNvSpPr txBox="1"/>
          <p:nvPr>
            <p:ph type="title"/>
          </p:nvPr>
        </p:nvSpPr>
        <p:spPr>
          <a:xfrm>
            <a:off x="4572000" y="2671658"/>
            <a:ext cx="3792900" cy="625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Summary</a:t>
            </a:r>
            <a:endParaRPr/>
          </a:p>
        </p:txBody>
      </p:sp>
      <p:sp>
        <p:nvSpPr>
          <p:cNvPr id="4329" name="Google Shape;4329;p67"/>
          <p:cNvSpPr txBox="1"/>
          <p:nvPr>
            <p:ph idx="2" type="title"/>
          </p:nvPr>
        </p:nvSpPr>
        <p:spPr>
          <a:xfrm>
            <a:off x="4572000" y="1329738"/>
            <a:ext cx="3792900" cy="1173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05</a:t>
            </a:r>
            <a:endParaRPr/>
          </a:p>
        </p:txBody>
      </p:sp>
      <p:sp>
        <p:nvSpPr>
          <p:cNvPr id="4330" name="Google Shape;4330;p67"/>
          <p:cNvSpPr/>
          <p:nvPr/>
        </p:nvSpPr>
        <p:spPr>
          <a:xfrm rot="537707">
            <a:off x="590537" y="1537493"/>
            <a:ext cx="3725197" cy="3082255"/>
          </a:xfrm>
          <a:custGeom>
            <a:rect b="b" l="l" r="r" t="t"/>
            <a:pathLst>
              <a:path extrusionOk="0" h="97639" w="118006">
                <a:moveTo>
                  <a:pt x="18955" y="8403"/>
                </a:moveTo>
                <a:lnTo>
                  <a:pt x="18991" y="8451"/>
                </a:lnTo>
                <a:cubicBezTo>
                  <a:pt x="18931" y="8689"/>
                  <a:pt x="18872" y="8927"/>
                  <a:pt x="18836" y="9142"/>
                </a:cubicBezTo>
                <a:cubicBezTo>
                  <a:pt x="18193" y="10320"/>
                  <a:pt x="17562" y="11499"/>
                  <a:pt x="16955" y="12678"/>
                </a:cubicBezTo>
                <a:cubicBezTo>
                  <a:pt x="17384" y="11082"/>
                  <a:pt x="18003" y="9082"/>
                  <a:pt x="18550" y="8523"/>
                </a:cubicBezTo>
                <a:cubicBezTo>
                  <a:pt x="18681" y="8487"/>
                  <a:pt x="18812" y="8451"/>
                  <a:pt x="18955" y="8403"/>
                </a:cubicBezTo>
                <a:close/>
                <a:moveTo>
                  <a:pt x="18455" y="10809"/>
                </a:moveTo>
                <a:lnTo>
                  <a:pt x="18455" y="10809"/>
                </a:lnTo>
                <a:cubicBezTo>
                  <a:pt x="18336" y="11356"/>
                  <a:pt x="18205" y="11904"/>
                  <a:pt x="18086" y="12452"/>
                </a:cubicBezTo>
                <a:cubicBezTo>
                  <a:pt x="17503" y="13368"/>
                  <a:pt x="16895" y="14285"/>
                  <a:pt x="16336" y="15202"/>
                </a:cubicBezTo>
                <a:cubicBezTo>
                  <a:pt x="16360" y="15035"/>
                  <a:pt x="16407" y="14880"/>
                  <a:pt x="16431" y="14714"/>
                </a:cubicBezTo>
                <a:cubicBezTo>
                  <a:pt x="16467" y="14583"/>
                  <a:pt x="16574" y="14166"/>
                  <a:pt x="16705" y="13607"/>
                </a:cubicBezTo>
                <a:cubicBezTo>
                  <a:pt x="16753" y="13607"/>
                  <a:pt x="16776" y="13595"/>
                  <a:pt x="16812" y="13547"/>
                </a:cubicBezTo>
                <a:cubicBezTo>
                  <a:pt x="17372" y="12642"/>
                  <a:pt x="17919" y="11737"/>
                  <a:pt x="18455" y="10809"/>
                </a:cubicBezTo>
                <a:close/>
                <a:moveTo>
                  <a:pt x="16110" y="13154"/>
                </a:moveTo>
                <a:lnTo>
                  <a:pt x="16110" y="13154"/>
                </a:lnTo>
                <a:cubicBezTo>
                  <a:pt x="16014" y="13702"/>
                  <a:pt x="15955" y="14166"/>
                  <a:pt x="15872" y="14499"/>
                </a:cubicBezTo>
                <a:cubicBezTo>
                  <a:pt x="15502" y="16023"/>
                  <a:pt x="15121" y="17559"/>
                  <a:pt x="14740" y="19071"/>
                </a:cubicBezTo>
                <a:cubicBezTo>
                  <a:pt x="14654" y="18985"/>
                  <a:pt x="14531" y="18935"/>
                  <a:pt x="14413" y="18935"/>
                </a:cubicBezTo>
                <a:cubicBezTo>
                  <a:pt x="14352" y="18935"/>
                  <a:pt x="14293" y="18948"/>
                  <a:pt x="14240" y="18976"/>
                </a:cubicBezTo>
                <a:cubicBezTo>
                  <a:pt x="14621" y="17714"/>
                  <a:pt x="15002" y="16452"/>
                  <a:pt x="15371" y="15178"/>
                </a:cubicBezTo>
                <a:cubicBezTo>
                  <a:pt x="15645" y="15083"/>
                  <a:pt x="15764" y="14714"/>
                  <a:pt x="15717" y="14023"/>
                </a:cubicBezTo>
                <a:cubicBezTo>
                  <a:pt x="15741" y="13964"/>
                  <a:pt x="15752" y="13904"/>
                  <a:pt x="15776" y="13845"/>
                </a:cubicBezTo>
                <a:cubicBezTo>
                  <a:pt x="15895" y="13642"/>
                  <a:pt x="16002" y="13404"/>
                  <a:pt x="16110" y="13154"/>
                </a:cubicBezTo>
                <a:close/>
                <a:moveTo>
                  <a:pt x="17741" y="14059"/>
                </a:moveTo>
                <a:lnTo>
                  <a:pt x="17741" y="14059"/>
                </a:lnTo>
                <a:cubicBezTo>
                  <a:pt x="17681" y="14309"/>
                  <a:pt x="17622" y="14583"/>
                  <a:pt x="17562" y="14845"/>
                </a:cubicBezTo>
                <a:cubicBezTo>
                  <a:pt x="17538" y="14880"/>
                  <a:pt x="17526" y="14892"/>
                  <a:pt x="17503" y="14940"/>
                </a:cubicBezTo>
                <a:cubicBezTo>
                  <a:pt x="16931" y="16404"/>
                  <a:pt x="16169" y="17750"/>
                  <a:pt x="15371" y="19071"/>
                </a:cubicBezTo>
                <a:cubicBezTo>
                  <a:pt x="15586" y="18250"/>
                  <a:pt x="15776" y="17417"/>
                  <a:pt x="15991" y="16595"/>
                </a:cubicBezTo>
                <a:cubicBezTo>
                  <a:pt x="16610" y="15785"/>
                  <a:pt x="17193" y="14940"/>
                  <a:pt x="17741" y="14059"/>
                </a:cubicBezTo>
                <a:close/>
                <a:moveTo>
                  <a:pt x="16407" y="20453"/>
                </a:moveTo>
                <a:lnTo>
                  <a:pt x="16407" y="20453"/>
                </a:lnTo>
                <a:cubicBezTo>
                  <a:pt x="16395" y="20500"/>
                  <a:pt x="16372" y="20536"/>
                  <a:pt x="16372" y="20560"/>
                </a:cubicBezTo>
                <a:lnTo>
                  <a:pt x="16348" y="20560"/>
                </a:lnTo>
                <a:cubicBezTo>
                  <a:pt x="16360" y="20536"/>
                  <a:pt x="16372" y="20488"/>
                  <a:pt x="16407" y="20453"/>
                </a:cubicBezTo>
                <a:close/>
                <a:moveTo>
                  <a:pt x="17134" y="16988"/>
                </a:moveTo>
                <a:lnTo>
                  <a:pt x="16907" y="18059"/>
                </a:lnTo>
                <a:cubicBezTo>
                  <a:pt x="16229" y="19548"/>
                  <a:pt x="15360" y="20917"/>
                  <a:pt x="14574" y="22346"/>
                </a:cubicBezTo>
                <a:cubicBezTo>
                  <a:pt x="14633" y="22096"/>
                  <a:pt x="14705" y="21822"/>
                  <a:pt x="14764" y="21572"/>
                </a:cubicBezTo>
                <a:cubicBezTo>
                  <a:pt x="14871" y="21143"/>
                  <a:pt x="14979" y="20691"/>
                  <a:pt x="15098" y="20262"/>
                </a:cubicBezTo>
                <a:cubicBezTo>
                  <a:pt x="15919" y="19274"/>
                  <a:pt x="16574" y="18155"/>
                  <a:pt x="17134" y="16988"/>
                </a:cubicBezTo>
                <a:close/>
                <a:moveTo>
                  <a:pt x="15586" y="21917"/>
                </a:moveTo>
                <a:lnTo>
                  <a:pt x="15586" y="21917"/>
                </a:lnTo>
                <a:cubicBezTo>
                  <a:pt x="14919" y="23251"/>
                  <a:pt x="14217" y="24608"/>
                  <a:pt x="13669" y="26001"/>
                </a:cubicBezTo>
                <a:lnTo>
                  <a:pt x="14240" y="23643"/>
                </a:lnTo>
                <a:cubicBezTo>
                  <a:pt x="14288" y="23643"/>
                  <a:pt x="14348" y="23608"/>
                  <a:pt x="14383" y="23572"/>
                </a:cubicBezTo>
                <a:cubicBezTo>
                  <a:pt x="14824" y="23072"/>
                  <a:pt x="15217" y="22512"/>
                  <a:pt x="15586" y="21917"/>
                </a:cubicBezTo>
                <a:close/>
                <a:moveTo>
                  <a:pt x="12719" y="27351"/>
                </a:moveTo>
                <a:lnTo>
                  <a:pt x="12719" y="27351"/>
                </a:lnTo>
                <a:cubicBezTo>
                  <a:pt x="12654" y="27621"/>
                  <a:pt x="12587" y="27897"/>
                  <a:pt x="12526" y="28168"/>
                </a:cubicBezTo>
                <a:cubicBezTo>
                  <a:pt x="12502" y="28168"/>
                  <a:pt x="12502" y="28156"/>
                  <a:pt x="12490" y="28156"/>
                </a:cubicBezTo>
                <a:cubicBezTo>
                  <a:pt x="12570" y="27891"/>
                  <a:pt x="12649" y="27626"/>
                  <a:pt x="12719" y="27351"/>
                </a:cubicBezTo>
                <a:close/>
                <a:moveTo>
                  <a:pt x="15157" y="7737"/>
                </a:moveTo>
                <a:cubicBezTo>
                  <a:pt x="15169" y="7772"/>
                  <a:pt x="15169" y="7808"/>
                  <a:pt x="15205" y="7856"/>
                </a:cubicBezTo>
                <a:cubicBezTo>
                  <a:pt x="15574" y="8427"/>
                  <a:pt x="16514" y="8582"/>
                  <a:pt x="17169" y="8630"/>
                </a:cubicBezTo>
                <a:lnTo>
                  <a:pt x="17312" y="8630"/>
                </a:lnTo>
                <a:lnTo>
                  <a:pt x="17181" y="8844"/>
                </a:lnTo>
                <a:cubicBezTo>
                  <a:pt x="17113" y="8714"/>
                  <a:pt x="16961" y="8632"/>
                  <a:pt x="16818" y="8632"/>
                </a:cubicBezTo>
                <a:cubicBezTo>
                  <a:pt x="16686" y="8632"/>
                  <a:pt x="16560" y="8702"/>
                  <a:pt x="16514" y="8868"/>
                </a:cubicBezTo>
                <a:cubicBezTo>
                  <a:pt x="16419" y="9142"/>
                  <a:pt x="16348" y="9416"/>
                  <a:pt x="16253" y="9701"/>
                </a:cubicBezTo>
                <a:cubicBezTo>
                  <a:pt x="16133" y="9892"/>
                  <a:pt x="16038" y="10082"/>
                  <a:pt x="15919" y="10273"/>
                </a:cubicBezTo>
                <a:cubicBezTo>
                  <a:pt x="16014" y="9797"/>
                  <a:pt x="16110" y="9344"/>
                  <a:pt x="16217" y="8868"/>
                </a:cubicBezTo>
                <a:cubicBezTo>
                  <a:pt x="16241" y="8725"/>
                  <a:pt x="16122" y="8642"/>
                  <a:pt x="15991" y="8642"/>
                </a:cubicBezTo>
                <a:cubicBezTo>
                  <a:pt x="15945" y="8617"/>
                  <a:pt x="15892" y="8604"/>
                  <a:pt x="15839" y="8604"/>
                </a:cubicBezTo>
                <a:cubicBezTo>
                  <a:pt x="15740" y="8604"/>
                  <a:pt x="15645" y="8652"/>
                  <a:pt x="15621" y="8761"/>
                </a:cubicBezTo>
                <a:cubicBezTo>
                  <a:pt x="14693" y="11380"/>
                  <a:pt x="13895" y="13892"/>
                  <a:pt x="13574" y="16619"/>
                </a:cubicBezTo>
                <a:cubicBezTo>
                  <a:pt x="12621" y="19322"/>
                  <a:pt x="11871" y="22084"/>
                  <a:pt x="11311" y="24894"/>
                </a:cubicBezTo>
                <a:cubicBezTo>
                  <a:pt x="11061" y="26013"/>
                  <a:pt x="10835" y="27156"/>
                  <a:pt x="10645" y="28287"/>
                </a:cubicBezTo>
                <a:cubicBezTo>
                  <a:pt x="10061" y="30335"/>
                  <a:pt x="9514" y="32406"/>
                  <a:pt x="8966" y="34478"/>
                </a:cubicBezTo>
                <a:cubicBezTo>
                  <a:pt x="8418" y="35657"/>
                  <a:pt x="7942" y="36847"/>
                  <a:pt x="7549" y="38050"/>
                </a:cubicBezTo>
                <a:cubicBezTo>
                  <a:pt x="7942" y="36562"/>
                  <a:pt x="8311" y="35085"/>
                  <a:pt x="8692" y="33597"/>
                </a:cubicBezTo>
                <a:cubicBezTo>
                  <a:pt x="10883" y="25060"/>
                  <a:pt x="13716" y="16440"/>
                  <a:pt x="15157" y="7737"/>
                </a:cubicBezTo>
                <a:close/>
                <a:moveTo>
                  <a:pt x="115253" y="45444"/>
                </a:moveTo>
                <a:lnTo>
                  <a:pt x="115396" y="45539"/>
                </a:lnTo>
                <a:cubicBezTo>
                  <a:pt x="115455" y="45575"/>
                  <a:pt x="115503" y="45610"/>
                  <a:pt x="115551" y="45658"/>
                </a:cubicBezTo>
                <a:cubicBezTo>
                  <a:pt x="115336" y="45980"/>
                  <a:pt x="115122" y="46325"/>
                  <a:pt x="114920" y="46682"/>
                </a:cubicBezTo>
                <a:cubicBezTo>
                  <a:pt x="115074" y="46253"/>
                  <a:pt x="115217" y="45837"/>
                  <a:pt x="115253" y="45444"/>
                </a:cubicBezTo>
                <a:close/>
                <a:moveTo>
                  <a:pt x="115872" y="45837"/>
                </a:moveTo>
                <a:cubicBezTo>
                  <a:pt x="116086" y="45980"/>
                  <a:pt x="116360" y="46111"/>
                  <a:pt x="116610" y="46194"/>
                </a:cubicBezTo>
                <a:cubicBezTo>
                  <a:pt x="116491" y="46408"/>
                  <a:pt x="116384" y="46622"/>
                  <a:pt x="116289" y="46849"/>
                </a:cubicBezTo>
                <a:cubicBezTo>
                  <a:pt x="116241" y="46825"/>
                  <a:pt x="116194" y="46801"/>
                  <a:pt x="116170" y="46789"/>
                </a:cubicBezTo>
                <a:cubicBezTo>
                  <a:pt x="116139" y="46772"/>
                  <a:pt x="116101" y="46764"/>
                  <a:pt x="116061" y="46764"/>
                </a:cubicBezTo>
                <a:cubicBezTo>
                  <a:pt x="115993" y="46764"/>
                  <a:pt x="115922" y="46787"/>
                  <a:pt x="115884" y="46825"/>
                </a:cubicBezTo>
                <a:cubicBezTo>
                  <a:pt x="115884" y="46611"/>
                  <a:pt x="115884" y="46372"/>
                  <a:pt x="115836" y="46158"/>
                </a:cubicBezTo>
                <a:cubicBezTo>
                  <a:pt x="115836" y="46134"/>
                  <a:pt x="115813" y="46111"/>
                  <a:pt x="115789" y="46087"/>
                </a:cubicBezTo>
                <a:cubicBezTo>
                  <a:pt x="115824" y="45991"/>
                  <a:pt x="115848" y="45920"/>
                  <a:pt x="115872" y="45837"/>
                </a:cubicBezTo>
                <a:close/>
                <a:moveTo>
                  <a:pt x="117491" y="46146"/>
                </a:moveTo>
                <a:lnTo>
                  <a:pt x="117003" y="46992"/>
                </a:lnTo>
                <a:cubicBezTo>
                  <a:pt x="117075" y="46742"/>
                  <a:pt x="117134" y="46492"/>
                  <a:pt x="117206" y="46253"/>
                </a:cubicBezTo>
                <a:cubicBezTo>
                  <a:pt x="117265" y="46218"/>
                  <a:pt x="117325" y="46218"/>
                  <a:pt x="117384" y="46206"/>
                </a:cubicBezTo>
                <a:cubicBezTo>
                  <a:pt x="117432" y="46194"/>
                  <a:pt x="117456" y="46170"/>
                  <a:pt x="117491" y="46146"/>
                </a:cubicBezTo>
                <a:close/>
                <a:moveTo>
                  <a:pt x="115988" y="47529"/>
                </a:moveTo>
                <a:lnTo>
                  <a:pt x="115988" y="47529"/>
                </a:lnTo>
                <a:cubicBezTo>
                  <a:pt x="115967" y="47542"/>
                  <a:pt x="115967" y="47575"/>
                  <a:pt x="115955" y="47587"/>
                </a:cubicBezTo>
                <a:cubicBezTo>
                  <a:pt x="115884" y="47658"/>
                  <a:pt x="115801" y="47765"/>
                  <a:pt x="115717" y="47837"/>
                </a:cubicBezTo>
                <a:cubicBezTo>
                  <a:pt x="115753" y="47742"/>
                  <a:pt x="115765" y="47646"/>
                  <a:pt x="115789" y="47539"/>
                </a:cubicBezTo>
                <a:cubicBezTo>
                  <a:pt x="115816" y="47556"/>
                  <a:pt x="115844" y="47565"/>
                  <a:pt x="115874" y="47565"/>
                </a:cubicBezTo>
                <a:cubicBezTo>
                  <a:pt x="115908" y="47565"/>
                  <a:pt x="115945" y="47553"/>
                  <a:pt x="115988" y="47529"/>
                </a:cubicBezTo>
                <a:close/>
                <a:moveTo>
                  <a:pt x="114027" y="48456"/>
                </a:moveTo>
                <a:lnTo>
                  <a:pt x="114027" y="48456"/>
                </a:lnTo>
                <a:cubicBezTo>
                  <a:pt x="113943" y="48635"/>
                  <a:pt x="113860" y="48789"/>
                  <a:pt x="113789" y="48968"/>
                </a:cubicBezTo>
                <a:cubicBezTo>
                  <a:pt x="113729" y="49004"/>
                  <a:pt x="113693" y="49051"/>
                  <a:pt x="113646" y="49075"/>
                </a:cubicBezTo>
                <a:cubicBezTo>
                  <a:pt x="113765" y="48873"/>
                  <a:pt x="113908" y="48670"/>
                  <a:pt x="114027" y="48456"/>
                </a:cubicBezTo>
                <a:close/>
                <a:moveTo>
                  <a:pt x="6216" y="43158"/>
                </a:moveTo>
                <a:cubicBezTo>
                  <a:pt x="6001" y="44206"/>
                  <a:pt x="5811" y="45265"/>
                  <a:pt x="5644" y="46349"/>
                </a:cubicBezTo>
                <a:cubicBezTo>
                  <a:pt x="5596" y="46563"/>
                  <a:pt x="5537" y="46765"/>
                  <a:pt x="5501" y="46992"/>
                </a:cubicBezTo>
                <a:cubicBezTo>
                  <a:pt x="5144" y="47920"/>
                  <a:pt x="4811" y="48849"/>
                  <a:pt x="4501" y="49801"/>
                </a:cubicBezTo>
                <a:cubicBezTo>
                  <a:pt x="5061" y="47587"/>
                  <a:pt x="5644" y="45372"/>
                  <a:pt x="6216" y="43158"/>
                </a:cubicBezTo>
                <a:close/>
                <a:moveTo>
                  <a:pt x="114646" y="51016"/>
                </a:moveTo>
                <a:cubicBezTo>
                  <a:pt x="114646" y="51028"/>
                  <a:pt x="114634" y="51040"/>
                  <a:pt x="114634" y="51040"/>
                </a:cubicBezTo>
                <a:cubicBezTo>
                  <a:pt x="114634" y="51028"/>
                  <a:pt x="114646" y="51028"/>
                  <a:pt x="114646" y="51016"/>
                </a:cubicBezTo>
                <a:close/>
                <a:moveTo>
                  <a:pt x="112455" y="41753"/>
                </a:moveTo>
                <a:lnTo>
                  <a:pt x="112455" y="41753"/>
                </a:lnTo>
                <a:cubicBezTo>
                  <a:pt x="112693" y="41765"/>
                  <a:pt x="112919" y="41789"/>
                  <a:pt x="113157" y="41812"/>
                </a:cubicBezTo>
                <a:cubicBezTo>
                  <a:pt x="113693" y="41884"/>
                  <a:pt x="114241" y="42098"/>
                  <a:pt x="114777" y="42170"/>
                </a:cubicBezTo>
                <a:cubicBezTo>
                  <a:pt x="113086" y="44837"/>
                  <a:pt x="111467" y="47551"/>
                  <a:pt x="109883" y="50325"/>
                </a:cubicBezTo>
                <a:cubicBezTo>
                  <a:pt x="109867" y="50209"/>
                  <a:pt x="109757" y="50109"/>
                  <a:pt x="109635" y="50109"/>
                </a:cubicBezTo>
                <a:cubicBezTo>
                  <a:pt x="109583" y="50109"/>
                  <a:pt x="109528" y="50128"/>
                  <a:pt x="109478" y="50171"/>
                </a:cubicBezTo>
                <a:cubicBezTo>
                  <a:pt x="108157" y="51314"/>
                  <a:pt x="106942" y="52528"/>
                  <a:pt x="105835" y="53861"/>
                </a:cubicBezTo>
                <a:cubicBezTo>
                  <a:pt x="105287" y="54552"/>
                  <a:pt x="104752" y="55243"/>
                  <a:pt x="104168" y="55897"/>
                </a:cubicBezTo>
                <a:cubicBezTo>
                  <a:pt x="104097" y="55981"/>
                  <a:pt x="104037" y="56005"/>
                  <a:pt x="103978" y="56052"/>
                </a:cubicBezTo>
                <a:lnTo>
                  <a:pt x="105228" y="53195"/>
                </a:lnTo>
                <a:cubicBezTo>
                  <a:pt x="106407" y="52183"/>
                  <a:pt x="107454" y="50992"/>
                  <a:pt x="108562" y="49897"/>
                </a:cubicBezTo>
                <a:cubicBezTo>
                  <a:pt x="109574" y="48873"/>
                  <a:pt x="110657" y="47885"/>
                  <a:pt x="111550" y="46742"/>
                </a:cubicBezTo>
                <a:cubicBezTo>
                  <a:pt x="111671" y="46587"/>
                  <a:pt x="111524" y="46419"/>
                  <a:pt x="111370" y="46419"/>
                </a:cubicBezTo>
                <a:cubicBezTo>
                  <a:pt x="111311" y="46419"/>
                  <a:pt x="111251" y="46444"/>
                  <a:pt x="111205" y="46503"/>
                </a:cubicBezTo>
                <a:cubicBezTo>
                  <a:pt x="109586" y="48527"/>
                  <a:pt x="107514" y="50147"/>
                  <a:pt x="105728" y="52028"/>
                </a:cubicBezTo>
                <a:cubicBezTo>
                  <a:pt x="106073" y="51254"/>
                  <a:pt x="106407" y="50456"/>
                  <a:pt x="106728" y="49682"/>
                </a:cubicBezTo>
                <a:cubicBezTo>
                  <a:pt x="106754" y="49760"/>
                  <a:pt x="106835" y="49818"/>
                  <a:pt x="106923" y="49818"/>
                </a:cubicBezTo>
                <a:cubicBezTo>
                  <a:pt x="106957" y="49818"/>
                  <a:pt x="106993" y="49809"/>
                  <a:pt x="107026" y="49790"/>
                </a:cubicBezTo>
                <a:cubicBezTo>
                  <a:pt x="109038" y="48349"/>
                  <a:pt x="110788" y="46337"/>
                  <a:pt x="112598" y="44646"/>
                </a:cubicBezTo>
                <a:cubicBezTo>
                  <a:pt x="112786" y="44468"/>
                  <a:pt x="112618" y="44185"/>
                  <a:pt x="112422" y="44185"/>
                </a:cubicBezTo>
                <a:cubicBezTo>
                  <a:pt x="112369" y="44185"/>
                  <a:pt x="112315" y="44205"/>
                  <a:pt x="112265" y="44253"/>
                </a:cubicBezTo>
                <a:cubicBezTo>
                  <a:pt x="110479" y="45932"/>
                  <a:pt x="108395" y="47563"/>
                  <a:pt x="106835" y="49444"/>
                </a:cubicBezTo>
                <a:cubicBezTo>
                  <a:pt x="107395" y="48111"/>
                  <a:pt x="107954" y="46765"/>
                  <a:pt x="108514" y="45432"/>
                </a:cubicBezTo>
                <a:cubicBezTo>
                  <a:pt x="108514" y="45495"/>
                  <a:pt x="108582" y="45564"/>
                  <a:pt x="108661" y="45564"/>
                </a:cubicBezTo>
                <a:cubicBezTo>
                  <a:pt x="108687" y="45564"/>
                  <a:pt x="108714" y="45557"/>
                  <a:pt x="108740" y="45539"/>
                </a:cubicBezTo>
                <a:cubicBezTo>
                  <a:pt x="110157" y="44527"/>
                  <a:pt x="111383" y="43301"/>
                  <a:pt x="112538" y="41991"/>
                </a:cubicBezTo>
                <a:cubicBezTo>
                  <a:pt x="112622" y="41884"/>
                  <a:pt x="112550" y="41800"/>
                  <a:pt x="112455" y="41753"/>
                </a:cubicBezTo>
                <a:close/>
                <a:moveTo>
                  <a:pt x="4144" y="60839"/>
                </a:moveTo>
                <a:cubicBezTo>
                  <a:pt x="4406" y="60958"/>
                  <a:pt x="4692" y="61077"/>
                  <a:pt x="4965" y="61196"/>
                </a:cubicBezTo>
                <a:cubicBezTo>
                  <a:pt x="4668" y="61100"/>
                  <a:pt x="4370" y="61005"/>
                  <a:pt x="4072" y="60910"/>
                </a:cubicBezTo>
                <a:cubicBezTo>
                  <a:pt x="4096" y="60910"/>
                  <a:pt x="4132" y="60874"/>
                  <a:pt x="4144" y="60839"/>
                </a:cubicBezTo>
                <a:close/>
                <a:moveTo>
                  <a:pt x="109705" y="50671"/>
                </a:moveTo>
                <a:lnTo>
                  <a:pt x="109705" y="50671"/>
                </a:lnTo>
                <a:cubicBezTo>
                  <a:pt x="109288" y="51397"/>
                  <a:pt x="108871" y="52135"/>
                  <a:pt x="108466" y="52873"/>
                </a:cubicBezTo>
                <a:cubicBezTo>
                  <a:pt x="108446" y="52867"/>
                  <a:pt x="108425" y="52864"/>
                  <a:pt x="108402" y="52864"/>
                </a:cubicBezTo>
                <a:cubicBezTo>
                  <a:pt x="108333" y="52864"/>
                  <a:pt x="108259" y="52893"/>
                  <a:pt x="108204" y="52957"/>
                </a:cubicBezTo>
                <a:cubicBezTo>
                  <a:pt x="106442" y="54897"/>
                  <a:pt x="104335" y="56802"/>
                  <a:pt x="102870" y="58957"/>
                </a:cubicBezTo>
                <a:cubicBezTo>
                  <a:pt x="102778" y="59096"/>
                  <a:pt x="102894" y="59249"/>
                  <a:pt x="103028" y="59249"/>
                </a:cubicBezTo>
                <a:cubicBezTo>
                  <a:pt x="103067" y="59249"/>
                  <a:pt x="103107" y="59237"/>
                  <a:pt x="103144" y="59207"/>
                </a:cubicBezTo>
                <a:cubicBezTo>
                  <a:pt x="104764" y="57874"/>
                  <a:pt x="106180" y="56112"/>
                  <a:pt x="107573" y="54457"/>
                </a:cubicBezTo>
                <a:lnTo>
                  <a:pt x="107573" y="54457"/>
                </a:lnTo>
                <a:cubicBezTo>
                  <a:pt x="107216" y="55112"/>
                  <a:pt x="106859" y="55790"/>
                  <a:pt x="106502" y="56445"/>
                </a:cubicBezTo>
                <a:cubicBezTo>
                  <a:pt x="106448" y="56403"/>
                  <a:pt x="106380" y="56377"/>
                  <a:pt x="106308" y="56377"/>
                </a:cubicBezTo>
                <a:cubicBezTo>
                  <a:pt x="106237" y="56377"/>
                  <a:pt x="106163" y="56403"/>
                  <a:pt x="106097" y="56469"/>
                </a:cubicBezTo>
                <a:cubicBezTo>
                  <a:pt x="104585" y="58172"/>
                  <a:pt x="102787" y="59838"/>
                  <a:pt x="101477" y="61696"/>
                </a:cubicBezTo>
                <a:cubicBezTo>
                  <a:pt x="102263" y="59946"/>
                  <a:pt x="103025" y="58195"/>
                  <a:pt x="103799" y="56457"/>
                </a:cubicBezTo>
                <a:cubicBezTo>
                  <a:pt x="103811" y="56552"/>
                  <a:pt x="103859" y="56612"/>
                  <a:pt x="103942" y="56648"/>
                </a:cubicBezTo>
                <a:cubicBezTo>
                  <a:pt x="104008" y="56678"/>
                  <a:pt x="104061" y="56693"/>
                  <a:pt x="104110" y="56693"/>
                </a:cubicBezTo>
                <a:cubicBezTo>
                  <a:pt x="104192" y="56693"/>
                  <a:pt x="104261" y="56651"/>
                  <a:pt x="104359" y="56576"/>
                </a:cubicBezTo>
                <a:cubicBezTo>
                  <a:pt x="104442" y="56517"/>
                  <a:pt x="104454" y="56409"/>
                  <a:pt x="104418" y="56326"/>
                </a:cubicBezTo>
                <a:cubicBezTo>
                  <a:pt x="104418" y="56326"/>
                  <a:pt x="104418" y="56302"/>
                  <a:pt x="104406" y="56302"/>
                </a:cubicBezTo>
                <a:cubicBezTo>
                  <a:pt x="104573" y="56231"/>
                  <a:pt x="104752" y="56159"/>
                  <a:pt x="104787" y="56124"/>
                </a:cubicBezTo>
                <a:cubicBezTo>
                  <a:pt x="105335" y="55743"/>
                  <a:pt x="105823" y="54683"/>
                  <a:pt x="106252" y="54183"/>
                </a:cubicBezTo>
                <a:cubicBezTo>
                  <a:pt x="107288" y="52897"/>
                  <a:pt x="108455" y="51754"/>
                  <a:pt x="109705" y="50671"/>
                </a:cubicBezTo>
                <a:close/>
                <a:moveTo>
                  <a:pt x="2679" y="56850"/>
                </a:moveTo>
                <a:cubicBezTo>
                  <a:pt x="2715" y="56921"/>
                  <a:pt x="2763" y="56981"/>
                  <a:pt x="2834" y="57040"/>
                </a:cubicBezTo>
                <a:cubicBezTo>
                  <a:pt x="2477" y="58255"/>
                  <a:pt x="2120" y="59493"/>
                  <a:pt x="1798" y="60731"/>
                </a:cubicBezTo>
                <a:cubicBezTo>
                  <a:pt x="1727" y="61005"/>
                  <a:pt x="1846" y="61231"/>
                  <a:pt x="2025" y="61362"/>
                </a:cubicBezTo>
                <a:cubicBezTo>
                  <a:pt x="2025" y="61446"/>
                  <a:pt x="2036" y="61517"/>
                  <a:pt x="2072" y="61577"/>
                </a:cubicBezTo>
                <a:cubicBezTo>
                  <a:pt x="1989" y="61589"/>
                  <a:pt x="1917" y="61660"/>
                  <a:pt x="1941" y="61767"/>
                </a:cubicBezTo>
                <a:lnTo>
                  <a:pt x="1977" y="61946"/>
                </a:lnTo>
                <a:cubicBezTo>
                  <a:pt x="1786" y="61743"/>
                  <a:pt x="1644" y="61517"/>
                  <a:pt x="1536" y="61279"/>
                </a:cubicBezTo>
                <a:cubicBezTo>
                  <a:pt x="1917" y="59803"/>
                  <a:pt x="2298" y="58314"/>
                  <a:pt x="2679" y="56850"/>
                </a:cubicBezTo>
                <a:close/>
                <a:moveTo>
                  <a:pt x="11359" y="32835"/>
                </a:moveTo>
                <a:cubicBezTo>
                  <a:pt x="9192" y="41681"/>
                  <a:pt x="6989" y="50504"/>
                  <a:pt x="4799" y="59338"/>
                </a:cubicBezTo>
                <a:cubicBezTo>
                  <a:pt x="4572" y="59493"/>
                  <a:pt x="4513" y="59815"/>
                  <a:pt x="4727" y="59981"/>
                </a:cubicBezTo>
                <a:cubicBezTo>
                  <a:pt x="4739" y="60017"/>
                  <a:pt x="4751" y="60041"/>
                  <a:pt x="4787" y="60077"/>
                </a:cubicBezTo>
                <a:cubicBezTo>
                  <a:pt x="4787" y="60077"/>
                  <a:pt x="4787" y="60088"/>
                  <a:pt x="4763" y="60088"/>
                </a:cubicBezTo>
                <a:cubicBezTo>
                  <a:pt x="4706" y="60137"/>
                  <a:pt x="4765" y="60191"/>
                  <a:pt x="4812" y="60191"/>
                </a:cubicBezTo>
                <a:cubicBezTo>
                  <a:pt x="4835" y="60191"/>
                  <a:pt x="4854" y="60179"/>
                  <a:pt x="4858" y="60148"/>
                </a:cubicBezTo>
                <a:cubicBezTo>
                  <a:pt x="4933" y="60208"/>
                  <a:pt x="5017" y="60235"/>
                  <a:pt x="5096" y="60235"/>
                </a:cubicBezTo>
                <a:cubicBezTo>
                  <a:pt x="5143" y="60235"/>
                  <a:pt x="5187" y="60225"/>
                  <a:pt x="5227" y="60207"/>
                </a:cubicBezTo>
                <a:cubicBezTo>
                  <a:pt x="7323" y="61053"/>
                  <a:pt x="9442" y="61886"/>
                  <a:pt x="11550" y="62708"/>
                </a:cubicBezTo>
                <a:cubicBezTo>
                  <a:pt x="9168" y="61851"/>
                  <a:pt x="6775" y="61029"/>
                  <a:pt x="4346" y="60255"/>
                </a:cubicBezTo>
                <a:cubicBezTo>
                  <a:pt x="4442" y="59957"/>
                  <a:pt x="4513" y="59660"/>
                  <a:pt x="4584" y="59374"/>
                </a:cubicBezTo>
                <a:cubicBezTo>
                  <a:pt x="5168" y="57171"/>
                  <a:pt x="5620" y="54969"/>
                  <a:pt x="5894" y="52695"/>
                </a:cubicBezTo>
                <a:cubicBezTo>
                  <a:pt x="5918" y="52588"/>
                  <a:pt x="5894" y="52516"/>
                  <a:pt x="5870" y="52421"/>
                </a:cubicBezTo>
                <a:cubicBezTo>
                  <a:pt x="6108" y="51480"/>
                  <a:pt x="6311" y="50552"/>
                  <a:pt x="6525" y="49599"/>
                </a:cubicBezTo>
                <a:lnTo>
                  <a:pt x="6525" y="49575"/>
                </a:lnTo>
                <a:cubicBezTo>
                  <a:pt x="6537" y="49540"/>
                  <a:pt x="6537" y="49492"/>
                  <a:pt x="6549" y="49444"/>
                </a:cubicBezTo>
                <a:cubicBezTo>
                  <a:pt x="6585" y="49278"/>
                  <a:pt x="6537" y="49147"/>
                  <a:pt x="6454" y="49063"/>
                </a:cubicBezTo>
                <a:cubicBezTo>
                  <a:pt x="6775" y="48146"/>
                  <a:pt x="7085" y="47254"/>
                  <a:pt x="7406" y="46349"/>
                </a:cubicBezTo>
                <a:cubicBezTo>
                  <a:pt x="8156" y="44217"/>
                  <a:pt x="9144" y="42158"/>
                  <a:pt x="9144" y="39895"/>
                </a:cubicBezTo>
                <a:cubicBezTo>
                  <a:pt x="9442" y="38931"/>
                  <a:pt x="9740" y="37943"/>
                  <a:pt x="10049" y="36978"/>
                </a:cubicBezTo>
                <a:cubicBezTo>
                  <a:pt x="10097" y="36919"/>
                  <a:pt x="10145" y="36847"/>
                  <a:pt x="10157" y="36752"/>
                </a:cubicBezTo>
                <a:cubicBezTo>
                  <a:pt x="10168" y="36645"/>
                  <a:pt x="10204" y="36550"/>
                  <a:pt x="10228" y="36431"/>
                </a:cubicBezTo>
                <a:cubicBezTo>
                  <a:pt x="10597" y="35240"/>
                  <a:pt x="10990" y="34026"/>
                  <a:pt x="11359" y="32835"/>
                </a:cubicBezTo>
                <a:close/>
                <a:moveTo>
                  <a:pt x="2370" y="61815"/>
                </a:moveTo>
                <a:cubicBezTo>
                  <a:pt x="2423" y="61842"/>
                  <a:pt x="2490" y="61855"/>
                  <a:pt x="2551" y="61855"/>
                </a:cubicBezTo>
                <a:cubicBezTo>
                  <a:pt x="2571" y="61855"/>
                  <a:pt x="2590" y="61854"/>
                  <a:pt x="2608" y="61851"/>
                </a:cubicBezTo>
                <a:cubicBezTo>
                  <a:pt x="2656" y="61874"/>
                  <a:pt x="2691" y="61922"/>
                  <a:pt x="2763" y="61934"/>
                </a:cubicBezTo>
                <a:cubicBezTo>
                  <a:pt x="3013" y="62029"/>
                  <a:pt x="3263" y="62112"/>
                  <a:pt x="3537" y="62220"/>
                </a:cubicBezTo>
                <a:cubicBezTo>
                  <a:pt x="4311" y="62636"/>
                  <a:pt x="5096" y="63041"/>
                  <a:pt x="5894" y="63410"/>
                </a:cubicBezTo>
                <a:cubicBezTo>
                  <a:pt x="4549" y="63232"/>
                  <a:pt x="3251" y="62886"/>
                  <a:pt x="2370" y="61815"/>
                </a:cubicBezTo>
                <a:close/>
                <a:moveTo>
                  <a:pt x="16074" y="21905"/>
                </a:moveTo>
                <a:lnTo>
                  <a:pt x="16074" y="21905"/>
                </a:lnTo>
                <a:cubicBezTo>
                  <a:pt x="15895" y="22762"/>
                  <a:pt x="15717" y="23632"/>
                  <a:pt x="15538" y="24477"/>
                </a:cubicBezTo>
                <a:cubicBezTo>
                  <a:pt x="15482" y="24415"/>
                  <a:pt x="15399" y="24377"/>
                  <a:pt x="15318" y="24377"/>
                </a:cubicBezTo>
                <a:cubicBezTo>
                  <a:pt x="15228" y="24377"/>
                  <a:pt x="15141" y="24424"/>
                  <a:pt x="15098" y="24536"/>
                </a:cubicBezTo>
                <a:cubicBezTo>
                  <a:pt x="14490" y="26084"/>
                  <a:pt x="13633" y="27501"/>
                  <a:pt x="13014" y="29025"/>
                </a:cubicBezTo>
                <a:cubicBezTo>
                  <a:pt x="12965" y="29163"/>
                  <a:pt x="13072" y="29262"/>
                  <a:pt x="13182" y="29262"/>
                </a:cubicBezTo>
                <a:cubicBezTo>
                  <a:pt x="13233" y="29262"/>
                  <a:pt x="13286" y="29241"/>
                  <a:pt x="13324" y="29192"/>
                </a:cubicBezTo>
                <a:cubicBezTo>
                  <a:pt x="14228" y="28013"/>
                  <a:pt x="14848" y="26572"/>
                  <a:pt x="15395" y="25191"/>
                </a:cubicBezTo>
                <a:lnTo>
                  <a:pt x="15395" y="25191"/>
                </a:lnTo>
                <a:cubicBezTo>
                  <a:pt x="14967" y="27263"/>
                  <a:pt x="14514" y="29311"/>
                  <a:pt x="14038" y="31371"/>
                </a:cubicBezTo>
                <a:cubicBezTo>
                  <a:pt x="12085" y="39848"/>
                  <a:pt x="9966" y="48289"/>
                  <a:pt x="7740" y="56695"/>
                </a:cubicBezTo>
                <a:cubicBezTo>
                  <a:pt x="7673" y="56973"/>
                  <a:pt x="7855" y="57199"/>
                  <a:pt x="8121" y="57199"/>
                </a:cubicBezTo>
                <a:cubicBezTo>
                  <a:pt x="8141" y="57199"/>
                  <a:pt x="8160" y="57198"/>
                  <a:pt x="8180" y="57195"/>
                </a:cubicBezTo>
                <a:cubicBezTo>
                  <a:pt x="8422" y="57179"/>
                  <a:pt x="8666" y="57170"/>
                  <a:pt x="8913" y="57170"/>
                </a:cubicBezTo>
                <a:cubicBezTo>
                  <a:pt x="12706" y="57170"/>
                  <a:pt x="16998" y="59072"/>
                  <a:pt x="20408" y="60469"/>
                </a:cubicBezTo>
                <a:cubicBezTo>
                  <a:pt x="23265" y="61648"/>
                  <a:pt x="26051" y="62946"/>
                  <a:pt x="28861" y="64232"/>
                </a:cubicBezTo>
                <a:cubicBezTo>
                  <a:pt x="29433" y="64482"/>
                  <a:pt x="29980" y="64732"/>
                  <a:pt x="30540" y="64982"/>
                </a:cubicBezTo>
                <a:cubicBezTo>
                  <a:pt x="30528" y="65030"/>
                  <a:pt x="30540" y="65065"/>
                  <a:pt x="30564" y="65101"/>
                </a:cubicBezTo>
                <a:cubicBezTo>
                  <a:pt x="31254" y="66256"/>
                  <a:pt x="31957" y="67375"/>
                  <a:pt x="32659" y="68530"/>
                </a:cubicBezTo>
                <a:cubicBezTo>
                  <a:pt x="32921" y="68959"/>
                  <a:pt x="33183" y="69423"/>
                  <a:pt x="33433" y="69863"/>
                </a:cubicBezTo>
                <a:cubicBezTo>
                  <a:pt x="32826" y="69661"/>
                  <a:pt x="32195" y="69435"/>
                  <a:pt x="31588" y="69232"/>
                </a:cubicBezTo>
                <a:cubicBezTo>
                  <a:pt x="31183" y="68744"/>
                  <a:pt x="30754" y="68280"/>
                  <a:pt x="30397" y="67768"/>
                </a:cubicBezTo>
                <a:cubicBezTo>
                  <a:pt x="29588" y="66625"/>
                  <a:pt x="28933" y="65399"/>
                  <a:pt x="28385" y="64137"/>
                </a:cubicBezTo>
                <a:cubicBezTo>
                  <a:pt x="28345" y="64048"/>
                  <a:pt x="28275" y="64011"/>
                  <a:pt x="28203" y="64011"/>
                </a:cubicBezTo>
                <a:cubicBezTo>
                  <a:pt x="28063" y="64011"/>
                  <a:pt x="27917" y="64153"/>
                  <a:pt x="27980" y="64327"/>
                </a:cubicBezTo>
                <a:cubicBezTo>
                  <a:pt x="28480" y="65541"/>
                  <a:pt x="29076" y="66684"/>
                  <a:pt x="29766" y="67780"/>
                </a:cubicBezTo>
                <a:cubicBezTo>
                  <a:pt x="29980" y="68113"/>
                  <a:pt x="30207" y="68470"/>
                  <a:pt x="30457" y="68828"/>
                </a:cubicBezTo>
                <a:cubicBezTo>
                  <a:pt x="29802" y="68589"/>
                  <a:pt x="29135" y="68351"/>
                  <a:pt x="28480" y="68113"/>
                </a:cubicBezTo>
                <a:cubicBezTo>
                  <a:pt x="27623" y="66744"/>
                  <a:pt x="26790" y="65387"/>
                  <a:pt x="26099" y="63934"/>
                </a:cubicBezTo>
                <a:cubicBezTo>
                  <a:pt x="26063" y="63858"/>
                  <a:pt x="25999" y="63826"/>
                  <a:pt x="25935" y="63826"/>
                </a:cubicBezTo>
                <a:cubicBezTo>
                  <a:pt x="25810" y="63826"/>
                  <a:pt x="25683" y="63947"/>
                  <a:pt x="25754" y="64089"/>
                </a:cubicBezTo>
                <a:cubicBezTo>
                  <a:pt x="26301" y="65315"/>
                  <a:pt x="26897" y="66589"/>
                  <a:pt x="27587" y="67804"/>
                </a:cubicBezTo>
                <a:lnTo>
                  <a:pt x="25706" y="67125"/>
                </a:lnTo>
                <a:cubicBezTo>
                  <a:pt x="25599" y="66970"/>
                  <a:pt x="25504" y="66815"/>
                  <a:pt x="25408" y="66649"/>
                </a:cubicBezTo>
                <a:cubicBezTo>
                  <a:pt x="24873" y="65684"/>
                  <a:pt x="24456" y="64684"/>
                  <a:pt x="24111" y="63636"/>
                </a:cubicBezTo>
                <a:cubicBezTo>
                  <a:pt x="24074" y="63517"/>
                  <a:pt x="23972" y="63463"/>
                  <a:pt x="23875" y="63463"/>
                </a:cubicBezTo>
                <a:cubicBezTo>
                  <a:pt x="23749" y="63463"/>
                  <a:pt x="23630" y="63553"/>
                  <a:pt x="23670" y="63708"/>
                </a:cubicBezTo>
                <a:cubicBezTo>
                  <a:pt x="23968" y="64708"/>
                  <a:pt x="24349" y="65803"/>
                  <a:pt x="24873" y="66827"/>
                </a:cubicBezTo>
                <a:cubicBezTo>
                  <a:pt x="24384" y="66649"/>
                  <a:pt x="23896" y="66470"/>
                  <a:pt x="23384" y="66292"/>
                </a:cubicBezTo>
                <a:cubicBezTo>
                  <a:pt x="23361" y="66256"/>
                  <a:pt x="23325" y="66220"/>
                  <a:pt x="23313" y="66173"/>
                </a:cubicBezTo>
                <a:cubicBezTo>
                  <a:pt x="22718" y="65137"/>
                  <a:pt x="22206" y="64065"/>
                  <a:pt x="21765" y="62946"/>
                </a:cubicBezTo>
                <a:cubicBezTo>
                  <a:pt x="21732" y="62864"/>
                  <a:pt x="21668" y="62830"/>
                  <a:pt x="21601" y="62830"/>
                </a:cubicBezTo>
                <a:cubicBezTo>
                  <a:pt x="21473" y="62830"/>
                  <a:pt x="21337" y="62956"/>
                  <a:pt x="21408" y="63113"/>
                </a:cubicBezTo>
                <a:cubicBezTo>
                  <a:pt x="21753" y="64017"/>
                  <a:pt x="22146" y="65030"/>
                  <a:pt x="22646" y="66018"/>
                </a:cubicBezTo>
                <a:cubicBezTo>
                  <a:pt x="22372" y="65911"/>
                  <a:pt x="22110" y="65815"/>
                  <a:pt x="21837" y="65720"/>
                </a:cubicBezTo>
                <a:cubicBezTo>
                  <a:pt x="21015" y="64172"/>
                  <a:pt x="20063" y="62648"/>
                  <a:pt x="19253" y="61148"/>
                </a:cubicBezTo>
                <a:cubicBezTo>
                  <a:pt x="19217" y="61085"/>
                  <a:pt x="19159" y="61058"/>
                  <a:pt x="19101" y="61058"/>
                </a:cubicBezTo>
                <a:cubicBezTo>
                  <a:pt x="18984" y="61058"/>
                  <a:pt x="18868" y="61164"/>
                  <a:pt x="18931" y="61291"/>
                </a:cubicBezTo>
                <a:cubicBezTo>
                  <a:pt x="19634" y="62636"/>
                  <a:pt x="20289" y="64053"/>
                  <a:pt x="21003" y="65422"/>
                </a:cubicBezTo>
                <a:cubicBezTo>
                  <a:pt x="20444" y="65208"/>
                  <a:pt x="19860" y="65006"/>
                  <a:pt x="19289" y="64791"/>
                </a:cubicBezTo>
                <a:cubicBezTo>
                  <a:pt x="18443" y="63410"/>
                  <a:pt x="17586" y="62029"/>
                  <a:pt x="16836" y="60565"/>
                </a:cubicBezTo>
                <a:cubicBezTo>
                  <a:pt x="16796" y="60489"/>
                  <a:pt x="16730" y="60457"/>
                  <a:pt x="16665" y="60457"/>
                </a:cubicBezTo>
                <a:cubicBezTo>
                  <a:pt x="16536" y="60457"/>
                  <a:pt x="16408" y="60581"/>
                  <a:pt x="16479" y="60731"/>
                </a:cubicBezTo>
                <a:cubicBezTo>
                  <a:pt x="17074" y="61934"/>
                  <a:pt x="17681" y="63220"/>
                  <a:pt x="18360" y="64446"/>
                </a:cubicBezTo>
                <a:cubicBezTo>
                  <a:pt x="18015" y="64315"/>
                  <a:pt x="17669" y="64196"/>
                  <a:pt x="17324" y="64065"/>
                </a:cubicBezTo>
                <a:cubicBezTo>
                  <a:pt x="17110" y="63672"/>
                  <a:pt x="16872" y="63291"/>
                  <a:pt x="16657" y="62898"/>
                </a:cubicBezTo>
                <a:cubicBezTo>
                  <a:pt x="15943" y="61636"/>
                  <a:pt x="15181" y="60398"/>
                  <a:pt x="14395" y="59195"/>
                </a:cubicBezTo>
                <a:cubicBezTo>
                  <a:pt x="14348" y="59127"/>
                  <a:pt x="14289" y="59098"/>
                  <a:pt x="14229" y="59098"/>
                </a:cubicBezTo>
                <a:cubicBezTo>
                  <a:pt x="14060" y="59098"/>
                  <a:pt x="13891" y="59327"/>
                  <a:pt x="14014" y="59529"/>
                </a:cubicBezTo>
                <a:cubicBezTo>
                  <a:pt x="14848" y="60850"/>
                  <a:pt x="15645" y="62184"/>
                  <a:pt x="16395" y="63553"/>
                </a:cubicBezTo>
                <a:cubicBezTo>
                  <a:pt x="16419" y="63613"/>
                  <a:pt x="16455" y="63696"/>
                  <a:pt x="16491" y="63756"/>
                </a:cubicBezTo>
                <a:cubicBezTo>
                  <a:pt x="16133" y="63613"/>
                  <a:pt x="15764" y="63482"/>
                  <a:pt x="15407" y="63339"/>
                </a:cubicBezTo>
                <a:cubicBezTo>
                  <a:pt x="15217" y="63041"/>
                  <a:pt x="15026" y="62744"/>
                  <a:pt x="14848" y="62422"/>
                </a:cubicBezTo>
                <a:cubicBezTo>
                  <a:pt x="14228" y="61350"/>
                  <a:pt x="13657" y="60267"/>
                  <a:pt x="13085" y="59172"/>
                </a:cubicBezTo>
                <a:cubicBezTo>
                  <a:pt x="13057" y="59102"/>
                  <a:pt x="13004" y="59073"/>
                  <a:pt x="12950" y="59073"/>
                </a:cubicBezTo>
                <a:cubicBezTo>
                  <a:pt x="12848" y="59073"/>
                  <a:pt x="12741" y="59178"/>
                  <a:pt x="12788" y="59303"/>
                </a:cubicBezTo>
                <a:cubicBezTo>
                  <a:pt x="13276" y="60505"/>
                  <a:pt x="13812" y="61684"/>
                  <a:pt x="14443" y="62827"/>
                </a:cubicBezTo>
                <a:cubicBezTo>
                  <a:pt x="14467" y="62886"/>
                  <a:pt x="14502" y="62934"/>
                  <a:pt x="14526" y="62994"/>
                </a:cubicBezTo>
                <a:cubicBezTo>
                  <a:pt x="14217" y="62874"/>
                  <a:pt x="13907" y="62755"/>
                  <a:pt x="13574" y="62636"/>
                </a:cubicBezTo>
                <a:cubicBezTo>
                  <a:pt x="13455" y="62458"/>
                  <a:pt x="13335" y="62267"/>
                  <a:pt x="13240" y="62089"/>
                </a:cubicBezTo>
                <a:cubicBezTo>
                  <a:pt x="12681" y="61172"/>
                  <a:pt x="12181" y="59981"/>
                  <a:pt x="11407" y="59255"/>
                </a:cubicBezTo>
                <a:cubicBezTo>
                  <a:pt x="11350" y="59213"/>
                  <a:pt x="11286" y="59183"/>
                  <a:pt x="11222" y="59183"/>
                </a:cubicBezTo>
                <a:cubicBezTo>
                  <a:pt x="11179" y="59183"/>
                  <a:pt x="11136" y="59197"/>
                  <a:pt x="11097" y="59231"/>
                </a:cubicBezTo>
                <a:cubicBezTo>
                  <a:pt x="10954" y="59350"/>
                  <a:pt x="10930" y="59410"/>
                  <a:pt x="11038" y="59553"/>
                </a:cubicBezTo>
                <a:cubicBezTo>
                  <a:pt x="11049" y="59565"/>
                  <a:pt x="11061" y="59565"/>
                  <a:pt x="11073" y="59565"/>
                </a:cubicBezTo>
                <a:cubicBezTo>
                  <a:pt x="11097" y="59553"/>
                  <a:pt x="11121" y="59553"/>
                  <a:pt x="11133" y="59541"/>
                </a:cubicBezTo>
                <a:cubicBezTo>
                  <a:pt x="11240" y="59826"/>
                  <a:pt x="12073" y="61446"/>
                  <a:pt x="12478" y="62220"/>
                </a:cubicBezTo>
                <a:cubicBezTo>
                  <a:pt x="10157" y="61339"/>
                  <a:pt x="7823" y="60446"/>
                  <a:pt x="5501" y="59541"/>
                </a:cubicBezTo>
                <a:cubicBezTo>
                  <a:pt x="7585" y="50992"/>
                  <a:pt x="9633" y="42443"/>
                  <a:pt x="11716" y="33895"/>
                </a:cubicBezTo>
                <a:cubicBezTo>
                  <a:pt x="12288" y="31585"/>
                  <a:pt x="12847" y="29299"/>
                  <a:pt x="13419" y="26989"/>
                </a:cubicBezTo>
                <a:cubicBezTo>
                  <a:pt x="13442" y="27007"/>
                  <a:pt x="13468" y="27017"/>
                  <a:pt x="13495" y="27017"/>
                </a:cubicBezTo>
                <a:cubicBezTo>
                  <a:pt x="13537" y="27017"/>
                  <a:pt x="13580" y="26993"/>
                  <a:pt x="13609" y="26941"/>
                </a:cubicBezTo>
                <a:cubicBezTo>
                  <a:pt x="14574" y="25370"/>
                  <a:pt x="15324" y="23596"/>
                  <a:pt x="16074" y="21905"/>
                </a:cubicBezTo>
                <a:close/>
                <a:moveTo>
                  <a:pt x="25635" y="4272"/>
                </a:moveTo>
                <a:cubicBezTo>
                  <a:pt x="26575" y="5344"/>
                  <a:pt x="27921" y="5987"/>
                  <a:pt x="29326" y="6213"/>
                </a:cubicBezTo>
                <a:cubicBezTo>
                  <a:pt x="24932" y="20500"/>
                  <a:pt x="20717" y="34728"/>
                  <a:pt x="15098" y="48670"/>
                </a:cubicBezTo>
                <a:cubicBezTo>
                  <a:pt x="15050" y="48778"/>
                  <a:pt x="15062" y="48885"/>
                  <a:pt x="15121" y="48956"/>
                </a:cubicBezTo>
                <a:cubicBezTo>
                  <a:pt x="14812" y="50242"/>
                  <a:pt x="16062" y="51242"/>
                  <a:pt x="17050" y="52183"/>
                </a:cubicBezTo>
                <a:cubicBezTo>
                  <a:pt x="20039" y="55040"/>
                  <a:pt x="23551" y="57410"/>
                  <a:pt x="27206" y="59303"/>
                </a:cubicBezTo>
                <a:cubicBezTo>
                  <a:pt x="31219" y="61362"/>
                  <a:pt x="35576" y="62160"/>
                  <a:pt x="39636" y="63958"/>
                </a:cubicBezTo>
                <a:cubicBezTo>
                  <a:pt x="42589" y="65268"/>
                  <a:pt x="44613" y="67696"/>
                  <a:pt x="46733" y="69994"/>
                </a:cubicBezTo>
                <a:cubicBezTo>
                  <a:pt x="42327" y="67018"/>
                  <a:pt x="37315" y="64970"/>
                  <a:pt x="32493" y="62767"/>
                </a:cubicBezTo>
                <a:cubicBezTo>
                  <a:pt x="25516" y="59600"/>
                  <a:pt x="18562" y="56016"/>
                  <a:pt x="11359" y="53409"/>
                </a:cubicBezTo>
                <a:cubicBezTo>
                  <a:pt x="16062" y="37038"/>
                  <a:pt x="21527" y="20798"/>
                  <a:pt x="25635" y="4272"/>
                </a:cubicBezTo>
                <a:close/>
                <a:moveTo>
                  <a:pt x="31171" y="65280"/>
                </a:moveTo>
                <a:lnTo>
                  <a:pt x="31171" y="65280"/>
                </a:lnTo>
                <a:cubicBezTo>
                  <a:pt x="31885" y="65601"/>
                  <a:pt x="32612" y="65922"/>
                  <a:pt x="33338" y="66256"/>
                </a:cubicBezTo>
                <a:cubicBezTo>
                  <a:pt x="33957" y="67506"/>
                  <a:pt x="34552" y="68744"/>
                  <a:pt x="35160" y="70006"/>
                </a:cubicBezTo>
                <a:cubicBezTo>
                  <a:pt x="35231" y="70161"/>
                  <a:pt x="35303" y="70363"/>
                  <a:pt x="35398" y="70554"/>
                </a:cubicBezTo>
                <a:cubicBezTo>
                  <a:pt x="35064" y="70435"/>
                  <a:pt x="34731" y="70316"/>
                  <a:pt x="34398" y="70209"/>
                </a:cubicBezTo>
                <a:cubicBezTo>
                  <a:pt x="33993" y="69542"/>
                  <a:pt x="33517" y="68899"/>
                  <a:pt x="33100" y="68280"/>
                </a:cubicBezTo>
                <a:cubicBezTo>
                  <a:pt x="32469" y="67280"/>
                  <a:pt x="31814" y="66280"/>
                  <a:pt x="31171" y="65280"/>
                </a:cubicBezTo>
                <a:close/>
                <a:moveTo>
                  <a:pt x="9049" y="65006"/>
                </a:moveTo>
                <a:lnTo>
                  <a:pt x="9049" y="65006"/>
                </a:lnTo>
                <a:cubicBezTo>
                  <a:pt x="12895" y="66101"/>
                  <a:pt x="16455" y="67839"/>
                  <a:pt x="20289" y="69113"/>
                </a:cubicBezTo>
                <a:cubicBezTo>
                  <a:pt x="20979" y="69328"/>
                  <a:pt x="21670" y="69542"/>
                  <a:pt x="22360" y="69732"/>
                </a:cubicBezTo>
                <a:cubicBezTo>
                  <a:pt x="22360" y="69792"/>
                  <a:pt x="22384" y="69852"/>
                  <a:pt x="22444" y="69887"/>
                </a:cubicBezTo>
                <a:cubicBezTo>
                  <a:pt x="22980" y="70137"/>
                  <a:pt x="23539" y="70387"/>
                  <a:pt x="24075" y="70637"/>
                </a:cubicBezTo>
                <a:cubicBezTo>
                  <a:pt x="22860" y="70209"/>
                  <a:pt x="21658" y="69768"/>
                  <a:pt x="20467" y="69316"/>
                </a:cubicBezTo>
                <a:cubicBezTo>
                  <a:pt x="16931" y="67958"/>
                  <a:pt x="13383" y="66625"/>
                  <a:pt x="9847" y="65268"/>
                </a:cubicBezTo>
                <a:cubicBezTo>
                  <a:pt x="9609" y="65172"/>
                  <a:pt x="9335" y="65089"/>
                  <a:pt x="9049" y="65006"/>
                </a:cubicBezTo>
                <a:close/>
                <a:moveTo>
                  <a:pt x="31362" y="962"/>
                </a:moveTo>
                <a:cubicBezTo>
                  <a:pt x="35350" y="4939"/>
                  <a:pt x="39958" y="8892"/>
                  <a:pt x="44804" y="11702"/>
                </a:cubicBezTo>
                <a:cubicBezTo>
                  <a:pt x="44853" y="11720"/>
                  <a:pt x="44900" y="11729"/>
                  <a:pt x="44944" y="11729"/>
                </a:cubicBezTo>
                <a:cubicBezTo>
                  <a:pt x="45174" y="11729"/>
                  <a:pt x="45305" y="11495"/>
                  <a:pt x="45125" y="11344"/>
                </a:cubicBezTo>
                <a:cubicBezTo>
                  <a:pt x="44518" y="10844"/>
                  <a:pt x="43911" y="10356"/>
                  <a:pt x="43280" y="9856"/>
                </a:cubicBezTo>
                <a:lnTo>
                  <a:pt x="43280" y="9856"/>
                </a:lnTo>
                <a:cubicBezTo>
                  <a:pt x="44911" y="10809"/>
                  <a:pt x="46590" y="11666"/>
                  <a:pt x="48340" y="12404"/>
                </a:cubicBezTo>
                <a:cubicBezTo>
                  <a:pt x="51138" y="13595"/>
                  <a:pt x="54031" y="14511"/>
                  <a:pt x="56948" y="15333"/>
                </a:cubicBezTo>
                <a:cubicBezTo>
                  <a:pt x="60222" y="16250"/>
                  <a:pt x="63854" y="16762"/>
                  <a:pt x="66235" y="19441"/>
                </a:cubicBezTo>
                <a:cubicBezTo>
                  <a:pt x="66949" y="20357"/>
                  <a:pt x="67497" y="21381"/>
                  <a:pt x="67902" y="22453"/>
                </a:cubicBezTo>
                <a:cubicBezTo>
                  <a:pt x="67866" y="22524"/>
                  <a:pt x="67842" y="22584"/>
                  <a:pt x="67795" y="22655"/>
                </a:cubicBezTo>
                <a:cubicBezTo>
                  <a:pt x="67616" y="22727"/>
                  <a:pt x="67449" y="22810"/>
                  <a:pt x="67295" y="22893"/>
                </a:cubicBezTo>
                <a:lnTo>
                  <a:pt x="67628" y="22548"/>
                </a:lnTo>
                <a:cubicBezTo>
                  <a:pt x="67750" y="22427"/>
                  <a:pt x="67643" y="22239"/>
                  <a:pt x="67517" y="22239"/>
                </a:cubicBezTo>
                <a:cubicBezTo>
                  <a:pt x="67483" y="22239"/>
                  <a:pt x="67447" y="22253"/>
                  <a:pt x="67414" y="22286"/>
                </a:cubicBezTo>
                <a:cubicBezTo>
                  <a:pt x="67092" y="22596"/>
                  <a:pt x="66783" y="22893"/>
                  <a:pt x="66497" y="23251"/>
                </a:cubicBezTo>
                <a:cubicBezTo>
                  <a:pt x="66437" y="23322"/>
                  <a:pt x="66485" y="23405"/>
                  <a:pt x="66556" y="23441"/>
                </a:cubicBezTo>
                <a:cubicBezTo>
                  <a:pt x="66485" y="23524"/>
                  <a:pt x="66414" y="23608"/>
                  <a:pt x="66354" y="23703"/>
                </a:cubicBezTo>
                <a:cubicBezTo>
                  <a:pt x="66430" y="23562"/>
                  <a:pt x="66348" y="23352"/>
                  <a:pt x="66179" y="23352"/>
                </a:cubicBezTo>
                <a:cubicBezTo>
                  <a:pt x="66163" y="23352"/>
                  <a:pt x="66146" y="23354"/>
                  <a:pt x="66128" y="23358"/>
                </a:cubicBezTo>
                <a:cubicBezTo>
                  <a:pt x="66104" y="23370"/>
                  <a:pt x="66068" y="23370"/>
                  <a:pt x="66021" y="23382"/>
                </a:cubicBezTo>
                <a:cubicBezTo>
                  <a:pt x="65902" y="23417"/>
                  <a:pt x="65830" y="23501"/>
                  <a:pt x="65818" y="23620"/>
                </a:cubicBezTo>
                <a:cubicBezTo>
                  <a:pt x="65729" y="24037"/>
                  <a:pt x="65878" y="24175"/>
                  <a:pt x="66116" y="24175"/>
                </a:cubicBezTo>
                <a:cubicBezTo>
                  <a:pt x="66481" y="24175"/>
                  <a:pt x="67056" y="23847"/>
                  <a:pt x="67295" y="23703"/>
                </a:cubicBezTo>
                <a:lnTo>
                  <a:pt x="67295" y="23703"/>
                </a:lnTo>
                <a:cubicBezTo>
                  <a:pt x="66675" y="24965"/>
                  <a:pt x="66104" y="26251"/>
                  <a:pt x="65521" y="27537"/>
                </a:cubicBezTo>
                <a:cubicBezTo>
                  <a:pt x="64854" y="28120"/>
                  <a:pt x="64175" y="28835"/>
                  <a:pt x="64211" y="29561"/>
                </a:cubicBezTo>
                <a:cubicBezTo>
                  <a:pt x="64217" y="29670"/>
                  <a:pt x="64296" y="29727"/>
                  <a:pt x="64373" y="29727"/>
                </a:cubicBezTo>
                <a:cubicBezTo>
                  <a:pt x="64439" y="29727"/>
                  <a:pt x="64504" y="29685"/>
                  <a:pt x="64520" y="29597"/>
                </a:cubicBezTo>
                <a:cubicBezTo>
                  <a:pt x="64580" y="29227"/>
                  <a:pt x="64806" y="28870"/>
                  <a:pt x="65092" y="28525"/>
                </a:cubicBezTo>
                <a:lnTo>
                  <a:pt x="65092" y="28525"/>
                </a:lnTo>
                <a:cubicBezTo>
                  <a:pt x="60937" y="37979"/>
                  <a:pt x="57543" y="47777"/>
                  <a:pt x="54162" y="57564"/>
                </a:cubicBezTo>
                <a:cubicBezTo>
                  <a:pt x="54102" y="57660"/>
                  <a:pt x="54043" y="57755"/>
                  <a:pt x="53995" y="57862"/>
                </a:cubicBezTo>
                <a:cubicBezTo>
                  <a:pt x="53721" y="55540"/>
                  <a:pt x="52686" y="53278"/>
                  <a:pt x="51305" y="51433"/>
                </a:cubicBezTo>
                <a:cubicBezTo>
                  <a:pt x="51286" y="51404"/>
                  <a:pt x="51261" y="51393"/>
                  <a:pt x="51236" y="51393"/>
                </a:cubicBezTo>
                <a:cubicBezTo>
                  <a:pt x="51167" y="51393"/>
                  <a:pt x="51097" y="51485"/>
                  <a:pt x="51150" y="51564"/>
                </a:cubicBezTo>
                <a:cubicBezTo>
                  <a:pt x="52757" y="53992"/>
                  <a:pt x="53352" y="56540"/>
                  <a:pt x="53531" y="59362"/>
                </a:cubicBezTo>
                <a:lnTo>
                  <a:pt x="53269" y="60124"/>
                </a:lnTo>
                <a:cubicBezTo>
                  <a:pt x="52817" y="58541"/>
                  <a:pt x="51947" y="56993"/>
                  <a:pt x="51209" y="55778"/>
                </a:cubicBezTo>
                <a:cubicBezTo>
                  <a:pt x="51189" y="55741"/>
                  <a:pt x="51156" y="55725"/>
                  <a:pt x="51124" y="55725"/>
                </a:cubicBezTo>
                <a:cubicBezTo>
                  <a:pt x="51065" y="55725"/>
                  <a:pt x="51007" y="55780"/>
                  <a:pt x="51031" y="55850"/>
                </a:cubicBezTo>
                <a:cubicBezTo>
                  <a:pt x="51650" y="57088"/>
                  <a:pt x="52305" y="58362"/>
                  <a:pt x="52674" y="59684"/>
                </a:cubicBezTo>
                <a:cubicBezTo>
                  <a:pt x="52805" y="60136"/>
                  <a:pt x="52876" y="60577"/>
                  <a:pt x="52912" y="61005"/>
                </a:cubicBezTo>
                <a:cubicBezTo>
                  <a:pt x="52638" y="61601"/>
                  <a:pt x="52388" y="62220"/>
                  <a:pt x="52150" y="62839"/>
                </a:cubicBezTo>
                <a:cubicBezTo>
                  <a:pt x="51852" y="61684"/>
                  <a:pt x="51388" y="60553"/>
                  <a:pt x="50816" y="59517"/>
                </a:cubicBezTo>
                <a:cubicBezTo>
                  <a:pt x="50789" y="59469"/>
                  <a:pt x="50744" y="59449"/>
                  <a:pt x="50699" y="59449"/>
                </a:cubicBezTo>
                <a:cubicBezTo>
                  <a:pt x="50610" y="59449"/>
                  <a:pt x="50523" y="59529"/>
                  <a:pt x="50578" y="59624"/>
                </a:cubicBezTo>
                <a:cubicBezTo>
                  <a:pt x="51245" y="60981"/>
                  <a:pt x="51602" y="62339"/>
                  <a:pt x="51793" y="63767"/>
                </a:cubicBezTo>
                <a:cubicBezTo>
                  <a:pt x="51769" y="63851"/>
                  <a:pt x="51733" y="63934"/>
                  <a:pt x="51709" y="64017"/>
                </a:cubicBezTo>
                <a:cubicBezTo>
                  <a:pt x="50852" y="66387"/>
                  <a:pt x="49471" y="68530"/>
                  <a:pt x="48566" y="70852"/>
                </a:cubicBezTo>
                <a:cubicBezTo>
                  <a:pt x="44863" y="67042"/>
                  <a:pt x="41910" y="63720"/>
                  <a:pt x="36386" y="62065"/>
                </a:cubicBezTo>
                <a:cubicBezTo>
                  <a:pt x="32695" y="60969"/>
                  <a:pt x="29123" y="59648"/>
                  <a:pt x="25730" y="57767"/>
                </a:cubicBezTo>
                <a:cubicBezTo>
                  <a:pt x="23944" y="56790"/>
                  <a:pt x="15586" y="52242"/>
                  <a:pt x="15360" y="49135"/>
                </a:cubicBezTo>
                <a:cubicBezTo>
                  <a:pt x="15479" y="49123"/>
                  <a:pt x="15586" y="49063"/>
                  <a:pt x="15645" y="48932"/>
                </a:cubicBezTo>
                <a:cubicBezTo>
                  <a:pt x="21848" y="33466"/>
                  <a:pt x="27909" y="17321"/>
                  <a:pt x="31362" y="962"/>
                </a:cubicBezTo>
                <a:close/>
                <a:moveTo>
                  <a:pt x="34040" y="66565"/>
                </a:moveTo>
                <a:lnTo>
                  <a:pt x="34040" y="66565"/>
                </a:lnTo>
                <a:cubicBezTo>
                  <a:pt x="34564" y="66815"/>
                  <a:pt x="35088" y="67054"/>
                  <a:pt x="35600" y="67280"/>
                </a:cubicBezTo>
                <a:cubicBezTo>
                  <a:pt x="35898" y="68351"/>
                  <a:pt x="36279" y="69387"/>
                  <a:pt x="36743" y="70387"/>
                </a:cubicBezTo>
                <a:cubicBezTo>
                  <a:pt x="36874" y="70625"/>
                  <a:pt x="36993" y="70875"/>
                  <a:pt x="37100" y="71149"/>
                </a:cubicBezTo>
                <a:cubicBezTo>
                  <a:pt x="36791" y="71042"/>
                  <a:pt x="36493" y="70935"/>
                  <a:pt x="36184" y="70816"/>
                </a:cubicBezTo>
                <a:cubicBezTo>
                  <a:pt x="36005" y="70518"/>
                  <a:pt x="35886" y="70185"/>
                  <a:pt x="35755" y="69923"/>
                </a:cubicBezTo>
                <a:cubicBezTo>
                  <a:pt x="35517" y="69447"/>
                  <a:pt x="35279" y="68994"/>
                  <a:pt x="35041" y="68506"/>
                </a:cubicBezTo>
                <a:cubicBezTo>
                  <a:pt x="34707" y="67851"/>
                  <a:pt x="34386" y="67220"/>
                  <a:pt x="34040" y="66565"/>
                </a:cubicBezTo>
                <a:close/>
                <a:moveTo>
                  <a:pt x="49947" y="69673"/>
                </a:moveTo>
                <a:lnTo>
                  <a:pt x="49947" y="69673"/>
                </a:lnTo>
                <a:cubicBezTo>
                  <a:pt x="49804" y="70090"/>
                  <a:pt x="49650" y="70506"/>
                  <a:pt x="49495" y="70923"/>
                </a:cubicBezTo>
                <a:cubicBezTo>
                  <a:pt x="49459" y="71018"/>
                  <a:pt x="49459" y="71102"/>
                  <a:pt x="49507" y="71173"/>
                </a:cubicBezTo>
                <a:cubicBezTo>
                  <a:pt x="49459" y="71292"/>
                  <a:pt x="49411" y="71435"/>
                  <a:pt x="49376" y="71554"/>
                </a:cubicBezTo>
                <a:cubicBezTo>
                  <a:pt x="49316" y="71495"/>
                  <a:pt x="49257" y="71411"/>
                  <a:pt x="49197" y="71352"/>
                </a:cubicBezTo>
                <a:cubicBezTo>
                  <a:pt x="49435" y="70792"/>
                  <a:pt x="49685" y="70221"/>
                  <a:pt x="49947" y="69673"/>
                </a:cubicBezTo>
                <a:close/>
                <a:moveTo>
                  <a:pt x="36148" y="67542"/>
                </a:moveTo>
                <a:cubicBezTo>
                  <a:pt x="36541" y="67708"/>
                  <a:pt x="36910" y="67875"/>
                  <a:pt x="37267" y="68042"/>
                </a:cubicBezTo>
                <a:cubicBezTo>
                  <a:pt x="37767" y="69292"/>
                  <a:pt x="38291" y="70661"/>
                  <a:pt x="38970" y="71887"/>
                </a:cubicBezTo>
                <a:cubicBezTo>
                  <a:pt x="38636" y="71745"/>
                  <a:pt x="38327" y="71626"/>
                  <a:pt x="38041" y="71506"/>
                </a:cubicBezTo>
                <a:cubicBezTo>
                  <a:pt x="37767" y="71054"/>
                  <a:pt x="37469" y="70625"/>
                  <a:pt x="37219" y="70161"/>
                </a:cubicBezTo>
                <a:cubicBezTo>
                  <a:pt x="36791" y="69316"/>
                  <a:pt x="36446" y="68435"/>
                  <a:pt x="36148" y="67542"/>
                </a:cubicBezTo>
                <a:close/>
                <a:moveTo>
                  <a:pt x="46173" y="72054"/>
                </a:moveTo>
                <a:lnTo>
                  <a:pt x="46173" y="72054"/>
                </a:lnTo>
                <a:cubicBezTo>
                  <a:pt x="46280" y="72102"/>
                  <a:pt x="46375" y="72161"/>
                  <a:pt x="46494" y="72209"/>
                </a:cubicBezTo>
                <a:cubicBezTo>
                  <a:pt x="46411" y="72233"/>
                  <a:pt x="46352" y="72280"/>
                  <a:pt x="46292" y="72316"/>
                </a:cubicBezTo>
                <a:cubicBezTo>
                  <a:pt x="46244" y="72233"/>
                  <a:pt x="46197" y="72138"/>
                  <a:pt x="46173" y="72054"/>
                </a:cubicBezTo>
                <a:close/>
                <a:moveTo>
                  <a:pt x="37970" y="68351"/>
                </a:moveTo>
                <a:lnTo>
                  <a:pt x="37970" y="68351"/>
                </a:lnTo>
                <a:cubicBezTo>
                  <a:pt x="38434" y="68554"/>
                  <a:pt x="38874" y="68768"/>
                  <a:pt x="39339" y="68970"/>
                </a:cubicBezTo>
                <a:cubicBezTo>
                  <a:pt x="39708" y="70018"/>
                  <a:pt x="40125" y="71042"/>
                  <a:pt x="40625" y="72042"/>
                </a:cubicBezTo>
                <a:cubicBezTo>
                  <a:pt x="40720" y="72268"/>
                  <a:pt x="40827" y="72483"/>
                  <a:pt x="40946" y="72721"/>
                </a:cubicBezTo>
                <a:cubicBezTo>
                  <a:pt x="40684" y="72614"/>
                  <a:pt x="40410" y="72507"/>
                  <a:pt x="40125" y="72388"/>
                </a:cubicBezTo>
                <a:cubicBezTo>
                  <a:pt x="39767" y="71768"/>
                  <a:pt x="39374" y="71173"/>
                  <a:pt x="39041" y="70566"/>
                </a:cubicBezTo>
                <a:cubicBezTo>
                  <a:pt x="38660" y="69840"/>
                  <a:pt x="38315" y="69090"/>
                  <a:pt x="37970" y="68351"/>
                </a:cubicBezTo>
                <a:close/>
                <a:moveTo>
                  <a:pt x="48721" y="72530"/>
                </a:moveTo>
                <a:cubicBezTo>
                  <a:pt x="48792" y="72590"/>
                  <a:pt x="48864" y="72649"/>
                  <a:pt x="48923" y="72709"/>
                </a:cubicBezTo>
                <a:cubicBezTo>
                  <a:pt x="48876" y="72780"/>
                  <a:pt x="48852" y="72876"/>
                  <a:pt x="48864" y="72947"/>
                </a:cubicBezTo>
                <a:lnTo>
                  <a:pt x="48864" y="72995"/>
                </a:lnTo>
                <a:cubicBezTo>
                  <a:pt x="48733" y="73007"/>
                  <a:pt x="48602" y="73019"/>
                  <a:pt x="48495" y="73054"/>
                </a:cubicBezTo>
                <a:cubicBezTo>
                  <a:pt x="48483" y="72995"/>
                  <a:pt x="48459" y="72947"/>
                  <a:pt x="48435" y="72900"/>
                </a:cubicBezTo>
                <a:cubicBezTo>
                  <a:pt x="48518" y="72888"/>
                  <a:pt x="48602" y="72828"/>
                  <a:pt x="48626" y="72721"/>
                </a:cubicBezTo>
                <a:cubicBezTo>
                  <a:pt x="48673" y="72649"/>
                  <a:pt x="48697" y="72590"/>
                  <a:pt x="48721" y="72530"/>
                </a:cubicBezTo>
                <a:close/>
                <a:moveTo>
                  <a:pt x="43649" y="70911"/>
                </a:moveTo>
                <a:cubicBezTo>
                  <a:pt x="44220" y="71173"/>
                  <a:pt x="44792" y="71423"/>
                  <a:pt x="45351" y="71685"/>
                </a:cubicBezTo>
                <a:cubicBezTo>
                  <a:pt x="45470" y="72007"/>
                  <a:pt x="45601" y="72352"/>
                  <a:pt x="45720" y="72697"/>
                </a:cubicBezTo>
                <a:cubicBezTo>
                  <a:pt x="45447" y="72888"/>
                  <a:pt x="45173" y="73066"/>
                  <a:pt x="44887" y="73197"/>
                </a:cubicBezTo>
                <a:cubicBezTo>
                  <a:pt x="44768" y="73007"/>
                  <a:pt x="44649" y="72816"/>
                  <a:pt x="44542" y="72638"/>
                </a:cubicBezTo>
                <a:cubicBezTo>
                  <a:pt x="44232" y="72066"/>
                  <a:pt x="43935" y="71483"/>
                  <a:pt x="43649" y="70911"/>
                </a:cubicBezTo>
                <a:close/>
                <a:moveTo>
                  <a:pt x="39982" y="69244"/>
                </a:moveTo>
                <a:lnTo>
                  <a:pt x="39982" y="69244"/>
                </a:lnTo>
                <a:cubicBezTo>
                  <a:pt x="40386" y="69435"/>
                  <a:pt x="40756" y="69613"/>
                  <a:pt x="41137" y="69780"/>
                </a:cubicBezTo>
                <a:cubicBezTo>
                  <a:pt x="41518" y="70673"/>
                  <a:pt x="41887" y="71554"/>
                  <a:pt x="42268" y="72423"/>
                </a:cubicBezTo>
                <a:cubicBezTo>
                  <a:pt x="42387" y="72709"/>
                  <a:pt x="42530" y="73007"/>
                  <a:pt x="42649" y="73292"/>
                </a:cubicBezTo>
                <a:cubicBezTo>
                  <a:pt x="42411" y="73233"/>
                  <a:pt x="42172" y="73161"/>
                  <a:pt x="41910" y="73078"/>
                </a:cubicBezTo>
                <a:cubicBezTo>
                  <a:pt x="41637" y="72590"/>
                  <a:pt x="41303" y="72114"/>
                  <a:pt x="41053" y="71637"/>
                </a:cubicBezTo>
                <a:cubicBezTo>
                  <a:pt x="40648" y="70864"/>
                  <a:pt x="40303" y="70054"/>
                  <a:pt x="39982" y="69244"/>
                </a:cubicBezTo>
                <a:close/>
                <a:moveTo>
                  <a:pt x="41839" y="70102"/>
                </a:moveTo>
                <a:lnTo>
                  <a:pt x="41839" y="70102"/>
                </a:lnTo>
                <a:cubicBezTo>
                  <a:pt x="42315" y="70316"/>
                  <a:pt x="42792" y="70530"/>
                  <a:pt x="43268" y="70744"/>
                </a:cubicBezTo>
                <a:cubicBezTo>
                  <a:pt x="43184" y="70804"/>
                  <a:pt x="43101" y="70923"/>
                  <a:pt x="43161" y="71054"/>
                </a:cubicBezTo>
                <a:cubicBezTo>
                  <a:pt x="43446" y="71697"/>
                  <a:pt x="43756" y="72340"/>
                  <a:pt x="44089" y="72971"/>
                </a:cubicBezTo>
                <a:lnTo>
                  <a:pt x="44316" y="73423"/>
                </a:lnTo>
                <a:cubicBezTo>
                  <a:pt x="44208" y="73459"/>
                  <a:pt x="44089" y="73471"/>
                  <a:pt x="43970" y="73483"/>
                </a:cubicBezTo>
                <a:cubicBezTo>
                  <a:pt x="43929" y="73486"/>
                  <a:pt x="43885" y="73487"/>
                  <a:pt x="43841" y="73487"/>
                </a:cubicBezTo>
                <a:cubicBezTo>
                  <a:pt x="43709" y="73487"/>
                  <a:pt x="43568" y="73474"/>
                  <a:pt x="43434" y="73447"/>
                </a:cubicBezTo>
                <a:cubicBezTo>
                  <a:pt x="43196" y="72971"/>
                  <a:pt x="42934" y="72519"/>
                  <a:pt x="42720" y="72054"/>
                </a:cubicBezTo>
                <a:cubicBezTo>
                  <a:pt x="42422" y="71411"/>
                  <a:pt x="42125" y="70756"/>
                  <a:pt x="41839" y="70102"/>
                </a:cubicBezTo>
                <a:close/>
                <a:moveTo>
                  <a:pt x="44697" y="74495"/>
                </a:moveTo>
                <a:cubicBezTo>
                  <a:pt x="44792" y="74495"/>
                  <a:pt x="44887" y="74507"/>
                  <a:pt x="44982" y="74507"/>
                </a:cubicBezTo>
                <a:cubicBezTo>
                  <a:pt x="45006" y="74554"/>
                  <a:pt x="45042" y="74602"/>
                  <a:pt x="45089" y="74626"/>
                </a:cubicBezTo>
                <a:cubicBezTo>
                  <a:pt x="44947" y="74590"/>
                  <a:pt x="44816" y="74543"/>
                  <a:pt x="44697" y="74495"/>
                </a:cubicBezTo>
                <a:close/>
                <a:moveTo>
                  <a:pt x="45709" y="74424"/>
                </a:moveTo>
                <a:cubicBezTo>
                  <a:pt x="45613" y="74531"/>
                  <a:pt x="45518" y="74650"/>
                  <a:pt x="45423" y="74745"/>
                </a:cubicBezTo>
                <a:cubicBezTo>
                  <a:pt x="45399" y="74733"/>
                  <a:pt x="45363" y="74733"/>
                  <a:pt x="45351" y="74721"/>
                </a:cubicBezTo>
                <a:cubicBezTo>
                  <a:pt x="45470" y="74685"/>
                  <a:pt x="45542" y="74590"/>
                  <a:pt x="45530" y="74447"/>
                </a:cubicBezTo>
                <a:cubicBezTo>
                  <a:pt x="45578" y="74447"/>
                  <a:pt x="45625" y="74447"/>
                  <a:pt x="45685" y="74435"/>
                </a:cubicBezTo>
                <a:cubicBezTo>
                  <a:pt x="45697" y="74435"/>
                  <a:pt x="45697" y="74424"/>
                  <a:pt x="45709" y="74424"/>
                </a:cubicBezTo>
                <a:close/>
                <a:moveTo>
                  <a:pt x="45875" y="77329"/>
                </a:moveTo>
                <a:cubicBezTo>
                  <a:pt x="45899" y="77329"/>
                  <a:pt x="45923" y="77341"/>
                  <a:pt x="45935" y="77341"/>
                </a:cubicBezTo>
                <a:cubicBezTo>
                  <a:pt x="45935" y="77341"/>
                  <a:pt x="45911" y="77341"/>
                  <a:pt x="45911" y="77352"/>
                </a:cubicBezTo>
                <a:cubicBezTo>
                  <a:pt x="45899" y="77341"/>
                  <a:pt x="45887" y="77329"/>
                  <a:pt x="45875" y="77329"/>
                </a:cubicBezTo>
                <a:close/>
                <a:moveTo>
                  <a:pt x="52209" y="75436"/>
                </a:moveTo>
                <a:lnTo>
                  <a:pt x="52209" y="75436"/>
                </a:lnTo>
                <a:cubicBezTo>
                  <a:pt x="52959" y="75638"/>
                  <a:pt x="53698" y="75852"/>
                  <a:pt x="54436" y="76055"/>
                </a:cubicBezTo>
                <a:cubicBezTo>
                  <a:pt x="54019" y="76555"/>
                  <a:pt x="53602" y="77043"/>
                  <a:pt x="53186" y="77543"/>
                </a:cubicBezTo>
                <a:cubicBezTo>
                  <a:pt x="52805" y="76948"/>
                  <a:pt x="52543" y="76138"/>
                  <a:pt x="52209" y="75436"/>
                </a:cubicBezTo>
                <a:close/>
                <a:moveTo>
                  <a:pt x="51114" y="77293"/>
                </a:moveTo>
                <a:cubicBezTo>
                  <a:pt x="51138" y="77424"/>
                  <a:pt x="51174" y="77531"/>
                  <a:pt x="51233" y="77602"/>
                </a:cubicBezTo>
                <a:cubicBezTo>
                  <a:pt x="51245" y="77626"/>
                  <a:pt x="51257" y="77650"/>
                  <a:pt x="51281" y="77662"/>
                </a:cubicBezTo>
                <a:cubicBezTo>
                  <a:pt x="51257" y="77698"/>
                  <a:pt x="51245" y="77710"/>
                  <a:pt x="51245" y="77722"/>
                </a:cubicBezTo>
                <a:cubicBezTo>
                  <a:pt x="51197" y="77710"/>
                  <a:pt x="51162" y="77686"/>
                  <a:pt x="51114" y="77650"/>
                </a:cubicBezTo>
                <a:cubicBezTo>
                  <a:pt x="51066" y="77626"/>
                  <a:pt x="51019" y="77626"/>
                  <a:pt x="50983" y="77626"/>
                </a:cubicBezTo>
                <a:cubicBezTo>
                  <a:pt x="51019" y="77519"/>
                  <a:pt x="51066" y="77400"/>
                  <a:pt x="51114" y="77293"/>
                </a:cubicBezTo>
                <a:close/>
                <a:moveTo>
                  <a:pt x="42911" y="78103"/>
                </a:moveTo>
                <a:cubicBezTo>
                  <a:pt x="42970" y="78114"/>
                  <a:pt x="43030" y="78126"/>
                  <a:pt x="43089" y="78162"/>
                </a:cubicBezTo>
                <a:cubicBezTo>
                  <a:pt x="43101" y="78186"/>
                  <a:pt x="43101" y="78198"/>
                  <a:pt x="43125" y="78234"/>
                </a:cubicBezTo>
                <a:cubicBezTo>
                  <a:pt x="43042" y="78186"/>
                  <a:pt x="42982" y="78138"/>
                  <a:pt x="42911" y="78103"/>
                </a:cubicBezTo>
                <a:close/>
                <a:moveTo>
                  <a:pt x="72010" y="22187"/>
                </a:moveTo>
                <a:cubicBezTo>
                  <a:pt x="75066" y="22187"/>
                  <a:pt x="77836" y="23861"/>
                  <a:pt x="80558" y="25096"/>
                </a:cubicBezTo>
                <a:cubicBezTo>
                  <a:pt x="83332" y="26346"/>
                  <a:pt x="86142" y="27513"/>
                  <a:pt x="89047" y="28394"/>
                </a:cubicBezTo>
                <a:cubicBezTo>
                  <a:pt x="90881" y="28942"/>
                  <a:pt x="92714" y="29382"/>
                  <a:pt x="94572" y="29680"/>
                </a:cubicBezTo>
                <a:lnTo>
                  <a:pt x="92202" y="29644"/>
                </a:lnTo>
                <a:cubicBezTo>
                  <a:pt x="91941" y="29644"/>
                  <a:pt x="91905" y="30013"/>
                  <a:pt x="92179" y="30061"/>
                </a:cubicBezTo>
                <a:cubicBezTo>
                  <a:pt x="95241" y="30590"/>
                  <a:pt x="98476" y="30800"/>
                  <a:pt x="101711" y="30800"/>
                </a:cubicBezTo>
                <a:cubicBezTo>
                  <a:pt x="104298" y="30800"/>
                  <a:pt x="106886" y="30665"/>
                  <a:pt x="109383" y="30454"/>
                </a:cubicBezTo>
                <a:lnTo>
                  <a:pt x="109383" y="30454"/>
                </a:lnTo>
                <a:cubicBezTo>
                  <a:pt x="101525" y="45218"/>
                  <a:pt x="95774" y="61493"/>
                  <a:pt x="90583" y="77305"/>
                </a:cubicBezTo>
                <a:cubicBezTo>
                  <a:pt x="90548" y="77400"/>
                  <a:pt x="90571" y="77460"/>
                  <a:pt x="90595" y="77531"/>
                </a:cubicBezTo>
                <a:cubicBezTo>
                  <a:pt x="89559" y="78186"/>
                  <a:pt x="87071" y="78484"/>
                  <a:pt x="86202" y="78531"/>
                </a:cubicBezTo>
                <a:cubicBezTo>
                  <a:pt x="86042" y="78540"/>
                  <a:pt x="85880" y="78544"/>
                  <a:pt x="85718" y="78544"/>
                </a:cubicBezTo>
                <a:cubicBezTo>
                  <a:pt x="85021" y="78544"/>
                  <a:pt x="84304" y="78472"/>
                  <a:pt x="83618" y="78424"/>
                </a:cubicBezTo>
                <a:cubicBezTo>
                  <a:pt x="81665" y="78305"/>
                  <a:pt x="79737" y="78055"/>
                  <a:pt x="77808" y="77698"/>
                </a:cubicBezTo>
                <a:cubicBezTo>
                  <a:pt x="73795" y="76936"/>
                  <a:pt x="69997" y="75638"/>
                  <a:pt x="66247" y="74019"/>
                </a:cubicBezTo>
                <a:cubicBezTo>
                  <a:pt x="63392" y="72785"/>
                  <a:pt x="60782" y="72408"/>
                  <a:pt x="58148" y="72408"/>
                </a:cubicBezTo>
                <a:cubicBezTo>
                  <a:pt x="55599" y="72408"/>
                  <a:pt x="53026" y="72761"/>
                  <a:pt x="50185" y="73030"/>
                </a:cubicBezTo>
                <a:cubicBezTo>
                  <a:pt x="50209" y="72995"/>
                  <a:pt x="50221" y="72935"/>
                  <a:pt x="50221" y="72876"/>
                </a:cubicBezTo>
                <a:cubicBezTo>
                  <a:pt x="50340" y="72757"/>
                  <a:pt x="50400" y="72554"/>
                  <a:pt x="50245" y="72411"/>
                </a:cubicBezTo>
                <a:lnTo>
                  <a:pt x="50245" y="72411"/>
                </a:lnTo>
                <a:cubicBezTo>
                  <a:pt x="50275" y="72421"/>
                  <a:pt x="50304" y="72425"/>
                  <a:pt x="50331" y="72425"/>
                </a:cubicBezTo>
                <a:cubicBezTo>
                  <a:pt x="50608" y="72425"/>
                  <a:pt x="50738" y="71973"/>
                  <a:pt x="50423" y="71876"/>
                </a:cubicBezTo>
                <a:lnTo>
                  <a:pt x="50162" y="71780"/>
                </a:lnTo>
                <a:cubicBezTo>
                  <a:pt x="50114" y="71768"/>
                  <a:pt x="50090" y="71768"/>
                  <a:pt x="50054" y="71768"/>
                </a:cubicBezTo>
                <a:cubicBezTo>
                  <a:pt x="50781" y="69732"/>
                  <a:pt x="51495" y="67696"/>
                  <a:pt x="52197" y="65637"/>
                </a:cubicBezTo>
                <a:cubicBezTo>
                  <a:pt x="52237" y="65655"/>
                  <a:pt x="52280" y="65664"/>
                  <a:pt x="52323" y="65664"/>
                </a:cubicBezTo>
                <a:cubicBezTo>
                  <a:pt x="52448" y="65664"/>
                  <a:pt x="52567" y="65588"/>
                  <a:pt x="52567" y="65446"/>
                </a:cubicBezTo>
                <a:cubicBezTo>
                  <a:pt x="52567" y="65160"/>
                  <a:pt x="52567" y="64899"/>
                  <a:pt x="52543" y="64613"/>
                </a:cubicBezTo>
                <a:lnTo>
                  <a:pt x="52948" y="63410"/>
                </a:lnTo>
                <a:lnTo>
                  <a:pt x="52948" y="63410"/>
                </a:lnTo>
                <a:cubicBezTo>
                  <a:pt x="52948" y="63482"/>
                  <a:pt x="52924" y="63541"/>
                  <a:pt x="52924" y="63613"/>
                </a:cubicBezTo>
                <a:cubicBezTo>
                  <a:pt x="52917" y="63724"/>
                  <a:pt x="53003" y="63786"/>
                  <a:pt x="53092" y="63786"/>
                </a:cubicBezTo>
                <a:cubicBezTo>
                  <a:pt x="53156" y="63786"/>
                  <a:pt x="53222" y="63754"/>
                  <a:pt x="53257" y="63684"/>
                </a:cubicBezTo>
                <a:cubicBezTo>
                  <a:pt x="53436" y="63267"/>
                  <a:pt x="53531" y="62851"/>
                  <a:pt x="53579" y="62410"/>
                </a:cubicBezTo>
                <a:cubicBezTo>
                  <a:pt x="54126" y="61648"/>
                  <a:pt x="54710" y="60910"/>
                  <a:pt x="55365" y="60196"/>
                </a:cubicBezTo>
                <a:cubicBezTo>
                  <a:pt x="55420" y="60122"/>
                  <a:pt x="55353" y="60026"/>
                  <a:pt x="55282" y="60026"/>
                </a:cubicBezTo>
                <a:cubicBezTo>
                  <a:pt x="55261" y="60026"/>
                  <a:pt x="55240" y="60034"/>
                  <a:pt x="55222" y="60053"/>
                </a:cubicBezTo>
                <a:cubicBezTo>
                  <a:pt x="54662" y="60624"/>
                  <a:pt x="54114" y="61208"/>
                  <a:pt x="53614" y="61815"/>
                </a:cubicBezTo>
                <a:cubicBezTo>
                  <a:pt x="53614" y="61529"/>
                  <a:pt x="53579" y="61243"/>
                  <a:pt x="53531" y="60946"/>
                </a:cubicBezTo>
                <a:cubicBezTo>
                  <a:pt x="53531" y="60934"/>
                  <a:pt x="53555" y="60922"/>
                  <a:pt x="53555" y="60922"/>
                </a:cubicBezTo>
                <a:cubicBezTo>
                  <a:pt x="54400" y="59541"/>
                  <a:pt x="55293" y="58374"/>
                  <a:pt x="56734" y="57410"/>
                </a:cubicBezTo>
                <a:cubicBezTo>
                  <a:pt x="56794" y="57370"/>
                  <a:pt x="56745" y="57279"/>
                  <a:pt x="56685" y="57279"/>
                </a:cubicBezTo>
                <a:cubicBezTo>
                  <a:pt x="56674" y="57279"/>
                  <a:pt x="56662" y="57283"/>
                  <a:pt x="56650" y="57290"/>
                </a:cubicBezTo>
                <a:cubicBezTo>
                  <a:pt x="55793" y="57826"/>
                  <a:pt x="54948" y="58505"/>
                  <a:pt x="54245" y="59315"/>
                </a:cubicBezTo>
                <a:cubicBezTo>
                  <a:pt x="54662" y="58386"/>
                  <a:pt x="55103" y="57469"/>
                  <a:pt x="55579" y="56564"/>
                </a:cubicBezTo>
                <a:cubicBezTo>
                  <a:pt x="56948" y="55016"/>
                  <a:pt x="58567" y="53826"/>
                  <a:pt x="60734" y="53195"/>
                </a:cubicBezTo>
                <a:cubicBezTo>
                  <a:pt x="60866" y="53173"/>
                  <a:pt x="60836" y="52988"/>
                  <a:pt x="60727" y="52988"/>
                </a:cubicBezTo>
                <a:cubicBezTo>
                  <a:pt x="60718" y="52988"/>
                  <a:pt x="60709" y="52990"/>
                  <a:pt x="60699" y="52992"/>
                </a:cubicBezTo>
                <a:cubicBezTo>
                  <a:pt x="58698" y="53480"/>
                  <a:pt x="56686" y="54564"/>
                  <a:pt x="55257" y="56124"/>
                </a:cubicBezTo>
                <a:lnTo>
                  <a:pt x="55841" y="54612"/>
                </a:lnTo>
                <a:cubicBezTo>
                  <a:pt x="56531" y="53921"/>
                  <a:pt x="57210" y="53242"/>
                  <a:pt x="57912" y="52576"/>
                </a:cubicBezTo>
                <a:cubicBezTo>
                  <a:pt x="57930" y="52549"/>
                  <a:pt x="57915" y="52510"/>
                  <a:pt x="57892" y="52510"/>
                </a:cubicBezTo>
                <a:cubicBezTo>
                  <a:pt x="57884" y="52510"/>
                  <a:pt x="57874" y="52515"/>
                  <a:pt x="57865" y="52528"/>
                </a:cubicBezTo>
                <a:cubicBezTo>
                  <a:pt x="57210" y="53195"/>
                  <a:pt x="56543" y="53850"/>
                  <a:pt x="55888" y="54516"/>
                </a:cubicBezTo>
                <a:cubicBezTo>
                  <a:pt x="58174" y="48468"/>
                  <a:pt x="60615" y="42467"/>
                  <a:pt x="63032" y="36466"/>
                </a:cubicBezTo>
                <a:cubicBezTo>
                  <a:pt x="63044" y="36466"/>
                  <a:pt x="63056" y="36466"/>
                  <a:pt x="63080" y="36455"/>
                </a:cubicBezTo>
                <a:cubicBezTo>
                  <a:pt x="63937" y="35740"/>
                  <a:pt x="64663" y="34835"/>
                  <a:pt x="65306" y="33907"/>
                </a:cubicBezTo>
                <a:cubicBezTo>
                  <a:pt x="65351" y="33844"/>
                  <a:pt x="65288" y="33774"/>
                  <a:pt x="65229" y="33774"/>
                </a:cubicBezTo>
                <a:cubicBezTo>
                  <a:pt x="65209" y="33774"/>
                  <a:pt x="65190" y="33782"/>
                  <a:pt x="65175" y="33799"/>
                </a:cubicBezTo>
                <a:cubicBezTo>
                  <a:pt x="64580" y="34561"/>
                  <a:pt x="63925" y="35228"/>
                  <a:pt x="63258" y="35907"/>
                </a:cubicBezTo>
                <a:cubicBezTo>
                  <a:pt x="63461" y="35371"/>
                  <a:pt x="63687" y="34835"/>
                  <a:pt x="63889" y="34311"/>
                </a:cubicBezTo>
                <a:cubicBezTo>
                  <a:pt x="65235" y="32609"/>
                  <a:pt x="66616" y="31025"/>
                  <a:pt x="68283" y="29573"/>
                </a:cubicBezTo>
                <a:cubicBezTo>
                  <a:pt x="68360" y="29515"/>
                  <a:pt x="68297" y="29410"/>
                  <a:pt x="68219" y="29410"/>
                </a:cubicBezTo>
                <a:cubicBezTo>
                  <a:pt x="68201" y="29410"/>
                  <a:pt x="68182" y="29416"/>
                  <a:pt x="68164" y="29430"/>
                </a:cubicBezTo>
                <a:cubicBezTo>
                  <a:pt x="66866" y="30442"/>
                  <a:pt x="65604" y="31561"/>
                  <a:pt x="64509" y="32787"/>
                </a:cubicBezTo>
                <a:cubicBezTo>
                  <a:pt x="64580" y="32609"/>
                  <a:pt x="64651" y="32418"/>
                  <a:pt x="64723" y="32240"/>
                </a:cubicBezTo>
                <a:cubicBezTo>
                  <a:pt x="65318" y="31597"/>
                  <a:pt x="65902" y="30942"/>
                  <a:pt x="66545" y="30335"/>
                </a:cubicBezTo>
                <a:cubicBezTo>
                  <a:pt x="67509" y="29418"/>
                  <a:pt x="68569" y="28585"/>
                  <a:pt x="69569" y="27692"/>
                </a:cubicBezTo>
                <a:cubicBezTo>
                  <a:pt x="69648" y="27612"/>
                  <a:pt x="69595" y="27458"/>
                  <a:pt x="69492" y="27458"/>
                </a:cubicBezTo>
                <a:cubicBezTo>
                  <a:pt x="69472" y="27458"/>
                  <a:pt x="69449" y="27464"/>
                  <a:pt x="69426" y="27477"/>
                </a:cubicBezTo>
                <a:cubicBezTo>
                  <a:pt x="68033" y="28299"/>
                  <a:pt x="66604" y="29394"/>
                  <a:pt x="65378" y="30632"/>
                </a:cubicBezTo>
                <a:cubicBezTo>
                  <a:pt x="65521" y="30311"/>
                  <a:pt x="65640" y="29978"/>
                  <a:pt x="65771" y="29656"/>
                </a:cubicBezTo>
                <a:cubicBezTo>
                  <a:pt x="66080" y="29263"/>
                  <a:pt x="66414" y="28894"/>
                  <a:pt x="66783" y="28549"/>
                </a:cubicBezTo>
                <a:cubicBezTo>
                  <a:pt x="67640" y="27775"/>
                  <a:pt x="68604" y="27120"/>
                  <a:pt x="69569" y="26477"/>
                </a:cubicBezTo>
                <a:cubicBezTo>
                  <a:pt x="69673" y="26414"/>
                  <a:pt x="69594" y="26278"/>
                  <a:pt x="69493" y="26278"/>
                </a:cubicBezTo>
                <a:cubicBezTo>
                  <a:pt x="69479" y="26278"/>
                  <a:pt x="69464" y="26281"/>
                  <a:pt x="69450" y="26287"/>
                </a:cubicBezTo>
                <a:cubicBezTo>
                  <a:pt x="68450" y="26691"/>
                  <a:pt x="67330" y="27346"/>
                  <a:pt x="66354" y="28144"/>
                </a:cubicBezTo>
                <a:cubicBezTo>
                  <a:pt x="66485" y="27787"/>
                  <a:pt x="66640" y="27418"/>
                  <a:pt x="66771" y="27061"/>
                </a:cubicBezTo>
                <a:cubicBezTo>
                  <a:pt x="67021" y="26870"/>
                  <a:pt x="67259" y="26691"/>
                  <a:pt x="67449" y="26537"/>
                </a:cubicBezTo>
                <a:cubicBezTo>
                  <a:pt x="68450" y="25787"/>
                  <a:pt x="69521" y="25132"/>
                  <a:pt x="70640" y="24572"/>
                </a:cubicBezTo>
                <a:cubicBezTo>
                  <a:pt x="70815" y="24490"/>
                  <a:pt x="70732" y="24230"/>
                  <a:pt x="70568" y="24230"/>
                </a:cubicBezTo>
                <a:cubicBezTo>
                  <a:pt x="70542" y="24230"/>
                  <a:pt x="70515" y="24236"/>
                  <a:pt x="70485" y="24251"/>
                </a:cubicBezTo>
                <a:cubicBezTo>
                  <a:pt x="69271" y="24834"/>
                  <a:pt x="68104" y="25525"/>
                  <a:pt x="67033" y="26346"/>
                </a:cubicBezTo>
                <a:cubicBezTo>
                  <a:pt x="67437" y="25310"/>
                  <a:pt x="67830" y="24263"/>
                  <a:pt x="68211" y="23227"/>
                </a:cubicBezTo>
                <a:cubicBezTo>
                  <a:pt x="68223" y="23227"/>
                  <a:pt x="68247" y="23203"/>
                  <a:pt x="68247" y="23203"/>
                </a:cubicBezTo>
                <a:cubicBezTo>
                  <a:pt x="68390" y="23548"/>
                  <a:pt x="68604" y="23917"/>
                  <a:pt x="68819" y="23977"/>
                </a:cubicBezTo>
                <a:cubicBezTo>
                  <a:pt x="68676" y="24144"/>
                  <a:pt x="68509" y="24298"/>
                  <a:pt x="68378" y="24489"/>
                </a:cubicBezTo>
                <a:cubicBezTo>
                  <a:pt x="68323" y="24554"/>
                  <a:pt x="68397" y="24662"/>
                  <a:pt x="68466" y="24662"/>
                </a:cubicBezTo>
                <a:cubicBezTo>
                  <a:pt x="68486" y="24662"/>
                  <a:pt x="68505" y="24653"/>
                  <a:pt x="68521" y="24632"/>
                </a:cubicBezTo>
                <a:cubicBezTo>
                  <a:pt x="69271" y="23846"/>
                  <a:pt x="70188" y="23239"/>
                  <a:pt x="71236" y="22941"/>
                </a:cubicBezTo>
                <a:cubicBezTo>
                  <a:pt x="71392" y="22896"/>
                  <a:pt x="71370" y="22664"/>
                  <a:pt x="71220" y="22664"/>
                </a:cubicBezTo>
                <a:cubicBezTo>
                  <a:pt x="71210" y="22664"/>
                  <a:pt x="71199" y="22665"/>
                  <a:pt x="71188" y="22667"/>
                </a:cubicBezTo>
                <a:cubicBezTo>
                  <a:pt x="70474" y="22846"/>
                  <a:pt x="69819" y="23167"/>
                  <a:pt x="69271" y="23608"/>
                </a:cubicBezTo>
                <a:cubicBezTo>
                  <a:pt x="69295" y="23536"/>
                  <a:pt x="69295" y="23441"/>
                  <a:pt x="69235" y="23370"/>
                </a:cubicBezTo>
                <a:cubicBezTo>
                  <a:pt x="69223" y="23346"/>
                  <a:pt x="69200" y="23310"/>
                  <a:pt x="69176" y="23286"/>
                </a:cubicBezTo>
                <a:cubicBezTo>
                  <a:pt x="69134" y="23228"/>
                  <a:pt x="69078" y="23203"/>
                  <a:pt x="69022" y="23203"/>
                </a:cubicBezTo>
                <a:cubicBezTo>
                  <a:pt x="68916" y="23203"/>
                  <a:pt x="68810" y="23289"/>
                  <a:pt x="68795" y="23405"/>
                </a:cubicBezTo>
                <a:cubicBezTo>
                  <a:pt x="68807" y="23298"/>
                  <a:pt x="68807" y="23191"/>
                  <a:pt x="68795" y="23072"/>
                </a:cubicBezTo>
                <a:lnTo>
                  <a:pt x="68795" y="23072"/>
                </a:lnTo>
                <a:cubicBezTo>
                  <a:pt x="68806" y="23074"/>
                  <a:pt x="68817" y="23075"/>
                  <a:pt x="68829" y="23075"/>
                </a:cubicBezTo>
                <a:cubicBezTo>
                  <a:pt x="68893" y="23075"/>
                  <a:pt x="68961" y="23045"/>
                  <a:pt x="68961" y="22965"/>
                </a:cubicBezTo>
                <a:lnTo>
                  <a:pt x="68961" y="22893"/>
                </a:lnTo>
                <a:cubicBezTo>
                  <a:pt x="69521" y="22620"/>
                  <a:pt x="70164" y="22405"/>
                  <a:pt x="70819" y="22274"/>
                </a:cubicBezTo>
                <a:cubicBezTo>
                  <a:pt x="71221" y="22215"/>
                  <a:pt x="71618" y="22187"/>
                  <a:pt x="72010" y="22187"/>
                </a:cubicBezTo>
                <a:close/>
                <a:moveTo>
                  <a:pt x="46649" y="78674"/>
                </a:moveTo>
                <a:cubicBezTo>
                  <a:pt x="46661" y="78698"/>
                  <a:pt x="46673" y="78710"/>
                  <a:pt x="46709" y="78710"/>
                </a:cubicBezTo>
                <a:cubicBezTo>
                  <a:pt x="46375" y="78769"/>
                  <a:pt x="46197" y="79150"/>
                  <a:pt x="46244" y="79484"/>
                </a:cubicBezTo>
                <a:cubicBezTo>
                  <a:pt x="46113" y="79424"/>
                  <a:pt x="45971" y="79365"/>
                  <a:pt x="45851" y="79293"/>
                </a:cubicBezTo>
                <a:cubicBezTo>
                  <a:pt x="46101" y="79210"/>
                  <a:pt x="46304" y="79019"/>
                  <a:pt x="46399" y="78781"/>
                </a:cubicBezTo>
                <a:cubicBezTo>
                  <a:pt x="46482" y="78734"/>
                  <a:pt x="46554" y="78710"/>
                  <a:pt x="46649" y="78674"/>
                </a:cubicBezTo>
                <a:close/>
                <a:moveTo>
                  <a:pt x="100299" y="75864"/>
                </a:moveTo>
                <a:cubicBezTo>
                  <a:pt x="100275" y="75971"/>
                  <a:pt x="100251" y="76055"/>
                  <a:pt x="100227" y="76162"/>
                </a:cubicBezTo>
                <a:cubicBezTo>
                  <a:pt x="99644" y="77329"/>
                  <a:pt x="99060" y="78484"/>
                  <a:pt x="98465" y="79650"/>
                </a:cubicBezTo>
                <a:cubicBezTo>
                  <a:pt x="98453" y="79662"/>
                  <a:pt x="98441" y="79674"/>
                  <a:pt x="98429" y="79674"/>
                </a:cubicBezTo>
                <a:cubicBezTo>
                  <a:pt x="99060" y="78412"/>
                  <a:pt x="99680" y="77150"/>
                  <a:pt x="100299" y="75864"/>
                </a:cubicBezTo>
                <a:close/>
                <a:moveTo>
                  <a:pt x="54388" y="79412"/>
                </a:moveTo>
                <a:lnTo>
                  <a:pt x="54960" y="79627"/>
                </a:lnTo>
                <a:cubicBezTo>
                  <a:pt x="54948" y="79662"/>
                  <a:pt x="54936" y="79686"/>
                  <a:pt x="54912" y="79710"/>
                </a:cubicBezTo>
                <a:cubicBezTo>
                  <a:pt x="54734" y="79603"/>
                  <a:pt x="54567" y="79496"/>
                  <a:pt x="54388" y="79412"/>
                </a:cubicBezTo>
                <a:close/>
                <a:moveTo>
                  <a:pt x="55210" y="79722"/>
                </a:moveTo>
                <a:cubicBezTo>
                  <a:pt x="55484" y="79829"/>
                  <a:pt x="55769" y="79948"/>
                  <a:pt x="56055" y="80043"/>
                </a:cubicBezTo>
                <a:cubicBezTo>
                  <a:pt x="55984" y="80139"/>
                  <a:pt x="55924" y="80198"/>
                  <a:pt x="55865" y="80269"/>
                </a:cubicBezTo>
                <a:cubicBezTo>
                  <a:pt x="55603" y="80127"/>
                  <a:pt x="55365" y="79972"/>
                  <a:pt x="55115" y="79829"/>
                </a:cubicBezTo>
                <a:cubicBezTo>
                  <a:pt x="55150" y="79793"/>
                  <a:pt x="55174" y="79769"/>
                  <a:pt x="55210" y="79722"/>
                </a:cubicBezTo>
                <a:close/>
                <a:moveTo>
                  <a:pt x="56412" y="80210"/>
                </a:moveTo>
                <a:cubicBezTo>
                  <a:pt x="56936" y="80424"/>
                  <a:pt x="57448" y="80627"/>
                  <a:pt x="57972" y="80817"/>
                </a:cubicBezTo>
                <a:cubicBezTo>
                  <a:pt x="57889" y="80901"/>
                  <a:pt x="57805" y="80984"/>
                  <a:pt x="57734" y="81079"/>
                </a:cubicBezTo>
                <a:cubicBezTo>
                  <a:pt x="57305" y="80924"/>
                  <a:pt x="56877" y="80793"/>
                  <a:pt x="56436" y="80627"/>
                </a:cubicBezTo>
                <a:cubicBezTo>
                  <a:pt x="56353" y="80567"/>
                  <a:pt x="56258" y="80508"/>
                  <a:pt x="56174" y="80460"/>
                </a:cubicBezTo>
                <a:cubicBezTo>
                  <a:pt x="56246" y="80377"/>
                  <a:pt x="56341" y="80281"/>
                  <a:pt x="56412" y="80210"/>
                </a:cubicBezTo>
                <a:close/>
                <a:moveTo>
                  <a:pt x="98251" y="80127"/>
                </a:moveTo>
                <a:lnTo>
                  <a:pt x="97536" y="81555"/>
                </a:lnTo>
                <a:cubicBezTo>
                  <a:pt x="97536" y="81555"/>
                  <a:pt x="97522" y="81555"/>
                  <a:pt x="97516" y="81561"/>
                </a:cubicBezTo>
                <a:lnTo>
                  <a:pt x="97516" y="81561"/>
                </a:lnTo>
                <a:cubicBezTo>
                  <a:pt x="97753" y="81075"/>
                  <a:pt x="97978" y="80613"/>
                  <a:pt x="98215" y="80139"/>
                </a:cubicBezTo>
                <a:cubicBezTo>
                  <a:pt x="98227" y="80139"/>
                  <a:pt x="98251" y="80127"/>
                  <a:pt x="98251" y="80127"/>
                </a:cubicBezTo>
                <a:close/>
                <a:moveTo>
                  <a:pt x="58377" y="80972"/>
                </a:moveTo>
                <a:cubicBezTo>
                  <a:pt x="58865" y="81162"/>
                  <a:pt x="59377" y="81353"/>
                  <a:pt x="59865" y="81532"/>
                </a:cubicBezTo>
                <a:cubicBezTo>
                  <a:pt x="59806" y="81591"/>
                  <a:pt x="59746" y="81639"/>
                  <a:pt x="59698" y="81698"/>
                </a:cubicBezTo>
                <a:cubicBezTo>
                  <a:pt x="59163" y="81532"/>
                  <a:pt x="58627" y="81353"/>
                  <a:pt x="58091" y="81198"/>
                </a:cubicBezTo>
                <a:cubicBezTo>
                  <a:pt x="58186" y="81115"/>
                  <a:pt x="58282" y="81055"/>
                  <a:pt x="58377" y="80972"/>
                </a:cubicBezTo>
                <a:close/>
                <a:moveTo>
                  <a:pt x="60282" y="81698"/>
                </a:moveTo>
                <a:cubicBezTo>
                  <a:pt x="60627" y="81829"/>
                  <a:pt x="60960" y="81948"/>
                  <a:pt x="61306" y="82091"/>
                </a:cubicBezTo>
                <a:cubicBezTo>
                  <a:pt x="61258" y="82115"/>
                  <a:pt x="61234" y="82151"/>
                  <a:pt x="61175" y="82174"/>
                </a:cubicBezTo>
                <a:cubicBezTo>
                  <a:pt x="60830" y="82055"/>
                  <a:pt x="60472" y="81936"/>
                  <a:pt x="60115" y="81829"/>
                </a:cubicBezTo>
                <a:cubicBezTo>
                  <a:pt x="60175" y="81793"/>
                  <a:pt x="60222" y="81746"/>
                  <a:pt x="60282" y="81698"/>
                </a:cubicBezTo>
                <a:close/>
                <a:moveTo>
                  <a:pt x="107621" y="35907"/>
                </a:moveTo>
                <a:cubicBezTo>
                  <a:pt x="108600" y="36460"/>
                  <a:pt x="109746" y="36823"/>
                  <a:pt x="110896" y="36823"/>
                </a:cubicBezTo>
                <a:cubicBezTo>
                  <a:pt x="111158" y="36823"/>
                  <a:pt x="111420" y="36804"/>
                  <a:pt x="111681" y="36764"/>
                </a:cubicBezTo>
                <a:lnTo>
                  <a:pt x="111681" y="36764"/>
                </a:lnTo>
                <a:cubicBezTo>
                  <a:pt x="104216" y="52064"/>
                  <a:pt x="97965" y="68018"/>
                  <a:pt x="91048" y="83579"/>
                </a:cubicBezTo>
                <a:lnTo>
                  <a:pt x="91048" y="83591"/>
                </a:lnTo>
                <a:cubicBezTo>
                  <a:pt x="83844" y="80936"/>
                  <a:pt x="76200" y="79234"/>
                  <a:pt x="68819" y="77174"/>
                </a:cubicBezTo>
                <a:cubicBezTo>
                  <a:pt x="63723" y="75745"/>
                  <a:pt x="58567" y="74102"/>
                  <a:pt x="53269" y="73554"/>
                </a:cubicBezTo>
                <a:cubicBezTo>
                  <a:pt x="55155" y="73323"/>
                  <a:pt x="57037" y="73030"/>
                  <a:pt x="58922" y="73030"/>
                </a:cubicBezTo>
                <a:cubicBezTo>
                  <a:pt x="60143" y="73030"/>
                  <a:pt x="61366" y="73153"/>
                  <a:pt x="62592" y="73495"/>
                </a:cubicBezTo>
                <a:cubicBezTo>
                  <a:pt x="66878" y="74709"/>
                  <a:pt x="70712" y="76936"/>
                  <a:pt x="75105" y="77924"/>
                </a:cubicBezTo>
                <a:cubicBezTo>
                  <a:pt x="78404" y="78663"/>
                  <a:pt x="81798" y="79069"/>
                  <a:pt x="85197" y="79069"/>
                </a:cubicBezTo>
                <a:cubicBezTo>
                  <a:pt x="85956" y="79069"/>
                  <a:pt x="86716" y="79049"/>
                  <a:pt x="87476" y="79007"/>
                </a:cubicBezTo>
                <a:cubicBezTo>
                  <a:pt x="88809" y="78936"/>
                  <a:pt x="90417" y="78948"/>
                  <a:pt x="91012" y="77769"/>
                </a:cubicBezTo>
                <a:cubicBezTo>
                  <a:pt x="91107" y="77745"/>
                  <a:pt x="91179" y="77686"/>
                  <a:pt x="91226" y="77579"/>
                </a:cubicBezTo>
                <a:cubicBezTo>
                  <a:pt x="95882" y="63291"/>
                  <a:pt x="101787" y="49682"/>
                  <a:pt x="107621" y="35907"/>
                </a:cubicBezTo>
                <a:close/>
                <a:moveTo>
                  <a:pt x="61080" y="83603"/>
                </a:moveTo>
                <a:lnTo>
                  <a:pt x="61080" y="83603"/>
                </a:lnTo>
                <a:cubicBezTo>
                  <a:pt x="61639" y="83829"/>
                  <a:pt x="62175" y="84032"/>
                  <a:pt x="62723" y="84258"/>
                </a:cubicBezTo>
                <a:lnTo>
                  <a:pt x="61163" y="83818"/>
                </a:lnTo>
                <a:cubicBezTo>
                  <a:pt x="61139" y="83734"/>
                  <a:pt x="61127" y="83663"/>
                  <a:pt x="61080" y="83603"/>
                </a:cubicBezTo>
                <a:close/>
                <a:moveTo>
                  <a:pt x="114146" y="44206"/>
                </a:moveTo>
                <a:cubicBezTo>
                  <a:pt x="114217" y="44336"/>
                  <a:pt x="114289" y="44467"/>
                  <a:pt x="114384" y="44587"/>
                </a:cubicBezTo>
                <a:cubicBezTo>
                  <a:pt x="114467" y="45896"/>
                  <a:pt x="112205" y="50242"/>
                  <a:pt x="112003" y="50671"/>
                </a:cubicBezTo>
                <a:cubicBezTo>
                  <a:pt x="111062" y="52552"/>
                  <a:pt x="110121" y="54457"/>
                  <a:pt x="109181" y="56362"/>
                </a:cubicBezTo>
                <a:cubicBezTo>
                  <a:pt x="108705" y="57338"/>
                  <a:pt x="108228" y="58302"/>
                  <a:pt x="107752" y="59255"/>
                </a:cubicBezTo>
                <a:cubicBezTo>
                  <a:pt x="107097" y="60458"/>
                  <a:pt x="106466" y="61660"/>
                  <a:pt x="105835" y="62886"/>
                </a:cubicBezTo>
                <a:cubicBezTo>
                  <a:pt x="104323" y="65851"/>
                  <a:pt x="102668" y="68851"/>
                  <a:pt x="101477" y="71995"/>
                </a:cubicBezTo>
                <a:cubicBezTo>
                  <a:pt x="99692" y="75614"/>
                  <a:pt x="97894" y="79234"/>
                  <a:pt x="96108" y="82841"/>
                </a:cubicBezTo>
                <a:cubicBezTo>
                  <a:pt x="95072" y="83782"/>
                  <a:pt x="94036" y="84699"/>
                  <a:pt x="92988" y="85615"/>
                </a:cubicBezTo>
                <a:cubicBezTo>
                  <a:pt x="96286" y="78686"/>
                  <a:pt x="99632" y="71780"/>
                  <a:pt x="103109" y="64958"/>
                </a:cubicBezTo>
                <a:cubicBezTo>
                  <a:pt x="106669" y="57993"/>
                  <a:pt x="110586" y="51206"/>
                  <a:pt x="114086" y="44206"/>
                </a:cubicBezTo>
                <a:close/>
                <a:moveTo>
                  <a:pt x="105954" y="57445"/>
                </a:moveTo>
                <a:cubicBezTo>
                  <a:pt x="105478" y="58338"/>
                  <a:pt x="105014" y="59231"/>
                  <a:pt x="104537" y="60124"/>
                </a:cubicBezTo>
                <a:cubicBezTo>
                  <a:pt x="104502" y="60067"/>
                  <a:pt x="104445" y="60027"/>
                  <a:pt x="104387" y="60027"/>
                </a:cubicBezTo>
                <a:cubicBezTo>
                  <a:pt x="104348" y="60027"/>
                  <a:pt x="104309" y="60045"/>
                  <a:pt x="104275" y="60088"/>
                </a:cubicBezTo>
                <a:cubicBezTo>
                  <a:pt x="103168" y="61696"/>
                  <a:pt x="101918" y="63125"/>
                  <a:pt x="100668" y="64613"/>
                </a:cubicBezTo>
                <a:cubicBezTo>
                  <a:pt x="100576" y="64733"/>
                  <a:pt x="100691" y="64881"/>
                  <a:pt x="100808" y="64881"/>
                </a:cubicBezTo>
                <a:cubicBezTo>
                  <a:pt x="100842" y="64881"/>
                  <a:pt x="100876" y="64869"/>
                  <a:pt x="100906" y="64839"/>
                </a:cubicBezTo>
                <a:cubicBezTo>
                  <a:pt x="102144" y="63648"/>
                  <a:pt x="103204" y="62232"/>
                  <a:pt x="104168" y="60803"/>
                </a:cubicBezTo>
                <a:lnTo>
                  <a:pt x="104168" y="60803"/>
                </a:lnTo>
                <a:cubicBezTo>
                  <a:pt x="103192" y="62696"/>
                  <a:pt x="102239" y="64577"/>
                  <a:pt x="101287" y="66494"/>
                </a:cubicBezTo>
                <a:cubicBezTo>
                  <a:pt x="101251" y="66506"/>
                  <a:pt x="101239" y="66506"/>
                  <a:pt x="101204" y="66518"/>
                </a:cubicBezTo>
                <a:cubicBezTo>
                  <a:pt x="100299" y="67637"/>
                  <a:pt x="99299" y="68839"/>
                  <a:pt x="98727" y="70161"/>
                </a:cubicBezTo>
                <a:cubicBezTo>
                  <a:pt x="98694" y="70244"/>
                  <a:pt x="98759" y="70310"/>
                  <a:pt x="98826" y="70310"/>
                </a:cubicBezTo>
                <a:cubicBezTo>
                  <a:pt x="98855" y="70310"/>
                  <a:pt x="98884" y="70297"/>
                  <a:pt x="98906" y="70268"/>
                </a:cubicBezTo>
                <a:cubicBezTo>
                  <a:pt x="99477" y="69530"/>
                  <a:pt x="100001" y="68732"/>
                  <a:pt x="100537" y="67958"/>
                </a:cubicBezTo>
                <a:lnTo>
                  <a:pt x="100537" y="67958"/>
                </a:lnTo>
                <a:cubicBezTo>
                  <a:pt x="97953" y="73197"/>
                  <a:pt x="95465" y="78484"/>
                  <a:pt x="92988" y="83675"/>
                </a:cubicBezTo>
                <a:cubicBezTo>
                  <a:pt x="92679" y="84353"/>
                  <a:pt x="92322" y="85734"/>
                  <a:pt x="91786" y="86223"/>
                </a:cubicBezTo>
                <a:cubicBezTo>
                  <a:pt x="91339" y="86641"/>
                  <a:pt x="90906" y="86805"/>
                  <a:pt x="90431" y="86805"/>
                </a:cubicBezTo>
                <a:cubicBezTo>
                  <a:pt x="89919" y="86805"/>
                  <a:pt x="89358" y="86614"/>
                  <a:pt x="88678" y="86342"/>
                </a:cubicBezTo>
                <a:cubicBezTo>
                  <a:pt x="87297" y="85794"/>
                  <a:pt x="85976" y="84841"/>
                  <a:pt x="84594" y="84234"/>
                </a:cubicBezTo>
                <a:cubicBezTo>
                  <a:pt x="81237" y="82758"/>
                  <a:pt x="77665" y="81746"/>
                  <a:pt x="74141" y="80746"/>
                </a:cubicBezTo>
                <a:cubicBezTo>
                  <a:pt x="66604" y="78615"/>
                  <a:pt x="59055" y="76519"/>
                  <a:pt x="51531" y="74412"/>
                </a:cubicBezTo>
                <a:cubicBezTo>
                  <a:pt x="51519" y="74352"/>
                  <a:pt x="51483" y="74293"/>
                  <a:pt x="51471" y="74245"/>
                </a:cubicBezTo>
                <a:lnTo>
                  <a:pt x="51471" y="74245"/>
                </a:lnTo>
                <a:cubicBezTo>
                  <a:pt x="57972" y="74650"/>
                  <a:pt x="64223" y="76686"/>
                  <a:pt x="70485" y="78400"/>
                </a:cubicBezTo>
                <a:cubicBezTo>
                  <a:pt x="77260" y="80246"/>
                  <a:pt x="84059" y="82460"/>
                  <a:pt x="90964" y="83770"/>
                </a:cubicBezTo>
                <a:cubicBezTo>
                  <a:pt x="91055" y="83939"/>
                  <a:pt x="91231" y="84037"/>
                  <a:pt x="91396" y="84037"/>
                </a:cubicBezTo>
                <a:cubicBezTo>
                  <a:pt x="91533" y="84037"/>
                  <a:pt x="91661" y="83969"/>
                  <a:pt x="91726" y="83818"/>
                </a:cubicBezTo>
                <a:cubicBezTo>
                  <a:pt x="92869" y="81139"/>
                  <a:pt x="94048" y="78460"/>
                  <a:pt x="95227" y="75781"/>
                </a:cubicBezTo>
                <a:cubicBezTo>
                  <a:pt x="95250" y="75804"/>
                  <a:pt x="95294" y="75828"/>
                  <a:pt x="95335" y="75828"/>
                </a:cubicBezTo>
                <a:cubicBezTo>
                  <a:pt x="95356" y="75828"/>
                  <a:pt x="95377" y="75821"/>
                  <a:pt x="95393" y="75805"/>
                </a:cubicBezTo>
                <a:cubicBezTo>
                  <a:pt x="95989" y="75257"/>
                  <a:pt x="96405" y="74435"/>
                  <a:pt x="96858" y="73781"/>
                </a:cubicBezTo>
                <a:cubicBezTo>
                  <a:pt x="96927" y="73694"/>
                  <a:pt x="96852" y="73608"/>
                  <a:pt x="96769" y="73608"/>
                </a:cubicBezTo>
                <a:cubicBezTo>
                  <a:pt x="96738" y="73608"/>
                  <a:pt x="96705" y="73620"/>
                  <a:pt x="96679" y="73650"/>
                </a:cubicBezTo>
                <a:cubicBezTo>
                  <a:pt x="96310" y="74138"/>
                  <a:pt x="95846" y="74650"/>
                  <a:pt x="95489" y="75186"/>
                </a:cubicBezTo>
                <a:cubicBezTo>
                  <a:pt x="97429" y="70804"/>
                  <a:pt x="99394" y="66434"/>
                  <a:pt x="101323" y="62041"/>
                </a:cubicBezTo>
                <a:cubicBezTo>
                  <a:pt x="101348" y="62124"/>
                  <a:pt x="101424" y="62190"/>
                  <a:pt x="101509" y="62190"/>
                </a:cubicBezTo>
                <a:cubicBezTo>
                  <a:pt x="101546" y="62190"/>
                  <a:pt x="101584" y="62177"/>
                  <a:pt x="101620" y="62148"/>
                </a:cubicBezTo>
                <a:cubicBezTo>
                  <a:pt x="103216" y="60803"/>
                  <a:pt x="104585" y="59029"/>
                  <a:pt x="105954" y="57445"/>
                </a:cubicBezTo>
                <a:close/>
                <a:moveTo>
                  <a:pt x="95667" y="83758"/>
                </a:moveTo>
                <a:cubicBezTo>
                  <a:pt x="95477" y="84139"/>
                  <a:pt x="95298" y="84508"/>
                  <a:pt x="95108" y="84901"/>
                </a:cubicBezTo>
                <a:cubicBezTo>
                  <a:pt x="94179" y="85627"/>
                  <a:pt x="93226" y="86354"/>
                  <a:pt x="92310" y="87104"/>
                </a:cubicBezTo>
                <a:cubicBezTo>
                  <a:pt x="92429" y="86830"/>
                  <a:pt x="92548" y="86580"/>
                  <a:pt x="92667" y="86330"/>
                </a:cubicBezTo>
                <a:cubicBezTo>
                  <a:pt x="93703" y="85508"/>
                  <a:pt x="94703" y="84651"/>
                  <a:pt x="95667" y="83758"/>
                </a:cubicBezTo>
                <a:close/>
                <a:moveTo>
                  <a:pt x="64163" y="86127"/>
                </a:moveTo>
                <a:lnTo>
                  <a:pt x="64163" y="86127"/>
                </a:lnTo>
                <a:cubicBezTo>
                  <a:pt x="65223" y="86437"/>
                  <a:pt x="66283" y="86746"/>
                  <a:pt x="67295" y="87068"/>
                </a:cubicBezTo>
                <a:cubicBezTo>
                  <a:pt x="69974" y="87937"/>
                  <a:pt x="72664" y="88794"/>
                  <a:pt x="75343" y="89663"/>
                </a:cubicBezTo>
                <a:cubicBezTo>
                  <a:pt x="75486" y="89783"/>
                  <a:pt x="75653" y="89890"/>
                  <a:pt x="75819" y="89985"/>
                </a:cubicBezTo>
                <a:cubicBezTo>
                  <a:pt x="73986" y="89378"/>
                  <a:pt x="72140" y="88771"/>
                  <a:pt x="70307" y="88175"/>
                </a:cubicBezTo>
                <a:cubicBezTo>
                  <a:pt x="68259" y="87508"/>
                  <a:pt x="66199" y="86818"/>
                  <a:pt x="64163" y="86127"/>
                </a:cubicBezTo>
                <a:close/>
                <a:moveTo>
                  <a:pt x="54841" y="76233"/>
                </a:moveTo>
                <a:cubicBezTo>
                  <a:pt x="60103" y="77710"/>
                  <a:pt x="65354" y="79186"/>
                  <a:pt x="70605" y="80674"/>
                </a:cubicBezTo>
                <a:cubicBezTo>
                  <a:pt x="73569" y="81508"/>
                  <a:pt x="76558" y="82294"/>
                  <a:pt x="79499" y="83246"/>
                </a:cubicBezTo>
                <a:cubicBezTo>
                  <a:pt x="83142" y="84401"/>
                  <a:pt x="87857" y="85758"/>
                  <a:pt x="90750" y="88401"/>
                </a:cubicBezTo>
                <a:cubicBezTo>
                  <a:pt x="90274" y="88794"/>
                  <a:pt x="89809" y="89199"/>
                  <a:pt x="89357" y="89616"/>
                </a:cubicBezTo>
                <a:cubicBezTo>
                  <a:pt x="89234" y="89748"/>
                  <a:pt x="89381" y="89978"/>
                  <a:pt x="89578" y="89978"/>
                </a:cubicBezTo>
                <a:cubicBezTo>
                  <a:pt x="89629" y="89978"/>
                  <a:pt x="89684" y="89962"/>
                  <a:pt x="89738" y="89925"/>
                </a:cubicBezTo>
                <a:cubicBezTo>
                  <a:pt x="91369" y="88818"/>
                  <a:pt x="92905" y="87532"/>
                  <a:pt x="94441" y="86270"/>
                </a:cubicBezTo>
                <a:lnTo>
                  <a:pt x="94441" y="86270"/>
                </a:lnTo>
                <a:cubicBezTo>
                  <a:pt x="94262" y="86639"/>
                  <a:pt x="94084" y="86996"/>
                  <a:pt x="93881" y="87366"/>
                </a:cubicBezTo>
                <a:cubicBezTo>
                  <a:pt x="93868" y="87363"/>
                  <a:pt x="93854" y="87361"/>
                  <a:pt x="93840" y="87361"/>
                </a:cubicBezTo>
                <a:cubicBezTo>
                  <a:pt x="93790" y="87361"/>
                  <a:pt x="93737" y="87379"/>
                  <a:pt x="93691" y="87425"/>
                </a:cubicBezTo>
                <a:cubicBezTo>
                  <a:pt x="92310" y="88842"/>
                  <a:pt x="90762" y="89997"/>
                  <a:pt x="89274" y="91271"/>
                </a:cubicBezTo>
                <a:cubicBezTo>
                  <a:pt x="81487" y="88592"/>
                  <a:pt x="73736" y="85830"/>
                  <a:pt x="66021" y="82948"/>
                </a:cubicBezTo>
                <a:cubicBezTo>
                  <a:pt x="64878" y="82520"/>
                  <a:pt x="63723" y="82067"/>
                  <a:pt x="62568" y="81639"/>
                </a:cubicBezTo>
                <a:cubicBezTo>
                  <a:pt x="63294" y="81031"/>
                  <a:pt x="63913" y="80269"/>
                  <a:pt x="64389" y="79472"/>
                </a:cubicBezTo>
                <a:cubicBezTo>
                  <a:pt x="64442" y="79384"/>
                  <a:pt x="64360" y="79284"/>
                  <a:pt x="64284" y="79284"/>
                </a:cubicBezTo>
                <a:cubicBezTo>
                  <a:pt x="64256" y="79284"/>
                  <a:pt x="64230" y="79297"/>
                  <a:pt x="64211" y="79329"/>
                </a:cubicBezTo>
                <a:cubicBezTo>
                  <a:pt x="63663" y="80222"/>
                  <a:pt x="62973" y="80901"/>
                  <a:pt x="62187" y="81496"/>
                </a:cubicBezTo>
                <a:cubicBezTo>
                  <a:pt x="61794" y="81341"/>
                  <a:pt x="61413" y="81198"/>
                  <a:pt x="61008" y="81043"/>
                </a:cubicBezTo>
                <a:lnTo>
                  <a:pt x="61282" y="80781"/>
                </a:lnTo>
                <a:cubicBezTo>
                  <a:pt x="61818" y="80246"/>
                  <a:pt x="62306" y="79674"/>
                  <a:pt x="62770" y="79091"/>
                </a:cubicBezTo>
                <a:cubicBezTo>
                  <a:pt x="62855" y="78988"/>
                  <a:pt x="62758" y="78874"/>
                  <a:pt x="62651" y="78874"/>
                </a:cubicBezTo>
                <a:cubicBezTo>
                  <a:pt x="62609" y="78874"/>
                  <a:pt x="62566" y="78892"/>
                  <a:pt x="62532" y="78936"/>
                </a:cubicBezTo>
                <a:cubicBezTo>
                  <a:pt x="61984" y="79555"/>
                  <a:pt x="61425" y="80139"/>
                  <a:pt x="60830" y="80698"/>
                </a:cubicBezTo>
                <a:cubicBezTo>
                  <a:pt x="60758" y="80781"/>
                  <a:pt x="60687" y="80841"/>
                  <a:pt x="60591" y="80912"/>
                </a:cubicBezTo>
                <a:cubicBezTo>
                  <a:pt x="60246" y="80781"/>
                  <a:pt x="59901" y="80639"/>
                  <a:pt x="59556" y="80520"/>
                </a:cubicBezTo>
                <a:cubicBezTo>
                  <a:pt x="59377" y="80460"/>
                  <a:pt x="59198" y="80389"/>
                  <a:pt x="59008" y="80329"/>
                </a:cubicBezTo>
                <a:cubicBezTo>
                  <a:pt x="59413" y="79888"/>
                  <a:pt x="59782" y="79388"/>
                  <a:pt x="60115" y="78936"/>
                </a:cubicBezTo>
                <a:cubicBezTo>
                  <a:pt x="60209" y="78790"/>
                  <a:pt x="60081" y="78651"/>
                  <a:pt x="59954" y="78651"/>
                </a:cubicBezTo>
                <a:cubicBezTo>
                  <a:pt x="59904" y="78651"/>
                  <a:pt x="59854" y="78672"/>
                  <a:pt x="59817" y="78722"/>
                </a:cubicBezTo>
                <a:cubicBezTo>
                  <a:pt x="59425" y="79257"/>
                  <a:pt x="58996" y="79722"/>
                  <a:pt x="58555" y="80186"/>
                </a:cubicBezTo>
                <a:cubicBezTo>
                  <a:pt x="57996" y="80008"/>
                  <a:pt x="57436" y="79829"/>
                  <a:pt x="56865" y="79650"/>
                </a:cubicBezTo>
                <a:cubicBezTo>
                  <a:pt x="57270" y="79150"/>
                  <a:pt x="57627" y="78650"/>
                  <a:pt x="57984" y="78162"/>
                </a:cubicBezTo>
                <a:cubicBezTo>
                  <a:pt x="58061" y="78051"/>
                  <a:pt x="57960" y="77934"/>
                  <a:pt x="57857" y="77934"/>
                </a:cubicBezTo>
                <a:cubicBezTo>
                  <a:pt x="57817" y="77934"/>
                  <a:pt x="57776" y="77952"/>
                  <a:pt x="57746" y="77995"/>
                </a:cubicBezTo>
                <a:cubicBezTo>
                  <a:pt x="57365" y="78531"/>
                  <a:pt x="56924" y="79031"/>
                  <a:pt x="56496" y="79531"/>
                </a:cubicBezTo>
                <a:cubicBezTo>
                  <a:pt x="56186" y="79424"/>
                  <a:pt x="55877" y="79305"/>
                  <a:pt x="55579" y="79186"/>
                </a:cubicBezTo>
                <a:cubicBezTo>
                  <a:pt x="55841" y="78769"/>
                  <a:pt x="56067" y="78305"/>
                  <a:pt x="56246" y="77864"/>
                </a:cubicBezTo>
                <a:cubicBezTo>
                  <a:pt x="56260" y="77813"/>
                  <a:pt x="56229" y="77784"/>
                  <a:pt x="56195" y="77784"/>
                </a:cubicBezTo>
                <a:cubicBezTo>
                  <a:pt x="56174" y="77784"/>
                  <a:pt x="56152" y="77794"/>
                  <a:pt x="56138" y="77817"/>
                </a:cubicBezTo>
                <a:cubicBezTo>
                  <a:pt x="55912" y="78281"/>
                  <a:pt x="55650" y="78698"/>
                  <a:pt x="55353" y="79091"/>
                </a:cubicBezTo>
                <a:cubicBezTo>
                  <a:pt x="54995" y="78948"/>
                  <a:pt x="54650" y="78793"/>
                  <a:pt x="54341" y="78638"/>
                </a:cubicBezTo>
                <a:cubicBezTo>
                  <a:pt x="54698" y="78234"/>
                  <a:pt x="55043" y="77781"/>
                  <a:pt x="55341" y="77388"/>
                </a:cubicBezTo>
                <a:cubicBezTo>
                  <a:pt x="55429" y="77265"/>
                  <a:pt x="55308" y="77129"/>
                  <a:pt x="55187" y="77129"/>
                </a:cubicBezTo>
                <a:cubicBezTo>
                  <a:pt x="55144" y="77129"/>
                  <a:pt x="55101" y="77145"/>
                  <a:pt x="55067" y="77186"/>
                </a:cubicBezTo>
                <a:cubicBezTo>
                  <a:pt x="54757" y="77602"/>
                  <a:pt x="54424" y="78007"/>
                  <a:pt x="54067" y="78376"/>
                </a:cubicBezTo>
                <a:lnTo>
                  <a:pt x="54007" y="78436"/>
                </a:lnTo>
                <a:cubicBezTo>
                  <a:pt x="53924" y="78376"/>
                  <a:pt x="53817" y="78341"/>
                  <a:pt x="53733" y="78281"/>
                </a:cubicBezTo>
                <a:cubicBezTo>
                  <a:pt x="53614" y="78186"/>
                  <a:pt x="53495" y="78079"/>
                  <a:pt x="53388" y="77960"/>
                </a:cubicBezTo>
                <a:cubicBezTo>
                  <a:pt x="53876" y="77400"/>
                  <a:pt x="54353" y="76817"/>
                  <a:pt x="54829" y="76257"/>
                </a:cubicBezTo>
                <a:cubicBezTo>
                  <a:pt x="54829" y="76257"/>
                  <a:pt x="54829" y="76233"/>
                  <a:pt x="54841" y="76233"/>
                </a:cubicBezTo>
                <a:close/>
                <a:moveTo>
                  <a:pt x="93286" y="88592"/>
                </a:moveTo>
                <a:lnTo>
                  <a:pt x="93286" y="88592"/>
                </a:lnTo>
                <a:cubicBezTo>
                  <a:pt x="93048" y="89056"/>
                  <a:pt x="92810" y="89533"/>
                  <a:pt x="92572" y="90009"/>
                </a:cubicBezTo>
                <a:cubicBezTo>
                  <a:pt x="91881" y="90568"/>
                  <a:pt x="91143" y="91104"/>
                  <a:pt x="90428" y="91652"/>
                </a:cubicBezTo>
                <a:cubicBezTo>
                  <a:pt x="90286" y="91616"/>
                  <a:pt x="90155" y="91557"/>
                  <a:pt x="90000" y="91509"/>
                </a:cubicBezTo>
                <a:cubicBezTo>
                  <a:pt x="91190" y="90676"/>
                  <a:pt x="92274" y="89628"/>
                  <a:pt x="93286" y="88592"/>
                </a:cubicBezTo>
                <a:close/>
                <a:moveTo>
                  <a:pt x="61711" y="82234"/>
                </a:moveTo>
                <a:cubicBezTo>
                  <a:pt x="63270" y="82817"/>
                  <a:pt x="64830" y="83413"/>
                  <a:pt x="66402" y="83996"/>
                </a:cubicBezTo>
                <a:cubicBezTo>
                  <a:pt x="73772" y="86723"/>
                  <a:pt x="81189" y="89354"/>
                  <a:pt x="88654" y="91830"/>
                </a:cubicBezTo>
                <a:cubicBezTo>
                  <a:pt x="88631" y="91830"/>
                  <a:pt x="88631" y="91866"/>
                  <a:pt x="88631" y="91890"/>
                </a:cubicBezTo>
                <a:cubicBezTo>
                  <a:pt x="82868" y="89842"/>
                  <a:pt x="77034" y="87949"/>
                  <a:pt x="71295" y="85877"/>
                </a:cubicBezTo>
                <a:cubicBezTo>
                  <a:pt x="68223" y="84770"/>
                  <a:pt x="65163" y="83639"/>
                  <a:pt x="62092" y="82508"/>
                </a:cubicBezTo>
                <a:cubicBezTo>
                  <a:pt x="61913" y="82448"/>
                  <a:pt x="61734" y="82365"/>
                  <a:pt x="61556" y="82305"/>
                </a:cubicBezTo>
                <a:cubicBezTo>
                  <a:pt x="61603" y="82282"/>
                  <a:pt x="61651" y="82270"/>
                  <a:pt x="61711" y="82234"/>
                </a:cubicBezTo>
                <a:close/>
                <a:moveTo>
                  <a:pt x="91881" y="91390"/>
                </a:moveTo>
                <a:cubicBezTo>
                  <a:pt x="91774" y="91616"/>
                  <a:pt x="91667" y="91819"/>
                  <a:pt x="91560" y="92045"/>
                </a:cubicBezTo>
                <a:cubicBezTo>
                  <a:pt x="91464" y="92009"/>
                  <a:pt x="91369" y="91973"/>
                  <a:pt x="91262" y="91938"/>
                </a:cubicBezTo>
                <a:cubicBezTo>
                  <a:pt x="91476" y="91759"/>
                  <a:pt x="91679" y="91580"/>
                  <a:pt x="91881" y="91390"/>
                </a:cubicBezTo>
                <a:close/>
                <a:moveTo>
                  <a:pt x="89226" y="92009"/>
                </a:moveTo>
                <a:cubicBezTo>
                  <a:pt x="89393" y="92057"/>
                  <a:pt x="89559" y="92116"/>
                  <a:pt x="89714" y="92176"/>
                </a:cubicBezTo>
                <a:cubicBezTo>
                  <a:pt x="89690" y="92211"/>
                  <a:pt x="89655" y="92223"/>
                  <a:pt x="89631" y="92247"/>
                </a:cubicBezTo>
                <a:lnTo>
                  <a:pt x="89143" y="92069"/>
                </a:lnTo>
                <a:cubicBezTo>
                  <a:pt x="89166" y="92057"/>
                  <a:pt x="89202" y="92033"/>
                  <a:pt x="89226" y="92009"/>
                </a:cubicBezTo>
                <a:close/>
                <a:moveTo>
                  <a:pt x="91821" y="92902"/>
                </a:moveTo>
                <a:cubicBezTo>
                  <a:pt x="91811" y="92921"/>
                  <a:pt x="91800" y="92940"/>
                  <a:pt x="91790" y="92958"/>
                </a:cubicBezTo>
                <a:lnTo>
                  <a:pt x="91790" y="92958"/>
                </a:lnTo>
                <a:cubicBezTo>
                  <a:pt x="91789" y="92952"/>
                  <a:pt x="91788" y="92945"/>
                  <a:pt x="91786" y="92938"/>
                </a:cubicBezTo>
                <a:lnTo>
                  <a:pt x="91786" y="92902"/>
                </a:lnTo>
                <a:close/>
                <a:moveTo>
                  <a:pt x="90631" y="92485"/>
                </a:moveTo>
                <a:cubicBezTo>
                  <a:pt x="90881" y="92569"/>
                  <a:pt x="91119" y="92640"/>
                  <a:pt x="91357" y="92711"/>
                </a:cubicBezTo>
                <a:cubicBezTo>
                  <a:pt x="91417" y="92831"/>
                  <a:pt x="91536" y="92902"/>
                  <a:pt x="91679" y="92926"/>
                </a:cubicBezTo>
                <a:cubicBezTo>
                  <a:pt x="91658" y="92968"/>
                  <a:pt x="91711" y="93006"/>
                  <a:pt x="91751" y="93006"/>
                </a:cubicBezTo>
                <a:cubicBezTo>
                  <a:pt x="91756" y="93006"/>
                  <a:pt x="91761" y="93005"/>
                  <a:pt x="91766" y="93003"/>
                </a:cubicBezTo>
                <a:lnTo>
                  <a:pt x="91766" y="93003"/>
                </a:lnTo>
                <a:cubicBezTo>
                  <a:pt x="91696" y="93137"/>
                  <a:pt x="91635" y="93272"/>
                  <a:pt x="91560" y="93414"/>
                </a:cubicBezTo>
                <a:cubicBezTo>
                  <a:pt x="91560" y="93152"/>
                  <a:pt x="91429" y="92902"/>
                  <a:pt x="91107" y="92783"/>
                </a:cubicBezTo>
                <a:cubicBezTo>
                  <a:pt x="90905" y="92711"/>
                  <a:pt x="90714" y="92652"/>
                  <a:pt x="90524" y="92581"/>
                </a:cubicBezTo>
                <a:cubicBezTo>
                  <a:pt x="90548" y="92545"/>
                  <a:pt x="90595" y="92521"/>
                  <a:pt x="90631" y="92485"/>
                </a:cubicBezTo>
                <a:close/>
                <a:moveTo>
                  <a:pt x="82213" y="92128"/>
                </a:moveTo>
                <a:lnTo>
                  <a:pt x="82213" y="92128"/>
                </a:lnTo>
                <a:cubicBezTo>
                  <a:pt x="82487" y="92188"/>
                  <a:pt x="82749" y="92247"/>
                  <a:pt x="83023" y="92330"/>
                </a:cubicBezTo>
                <a:cubicBezTo>
                  <a:pt x="83189" y="92366"/>
                  <a:pt x="84487" y="92962"/>
                  <a:pt x="85964" y="93604"/>
                </a:cubicBezTo>
                <a:cubicBezTo>
                  <a:pt x="84416" y="93021"/>
                  <a:pt x="82999" y="92450"/>
                  <a:pt x="82213" y="92128"/>
                </a:cubicBezTo>
                <a:close/>
                <a:moveTo>
                  <a:pt x="91071" y="94390"/>
                </a:moveTo>
                <a:cubicBezTo>
                  <a:pt x="91059" y="94438"/>
                  <a:pt x="91059" y="94450"/>
                  <a:pt x="91048" y="94474"/>
                </a:cubicBezTo>
                <a:cubicBezTo>
                  <a:pt x="91024" y="94438"/>
                  <a:pt x="91012" y="94426"/>
                  <a:pt x="91000" y="94414"/>
                </a:cubicBezTo>
                <a:cubicBezTo>
                  <a:pt x="91024" y="94414"/>
                  <a:pt x="91048" y="94390"/>
                  <a:pt x="91071" y="94390"/>
                </a:cubicBezTo>
                <a:close/>
                <a:moveTo>
                  <a:pt x="92453" y="94914"/>
                </a:moveTo>
                <a:cubicBezTo>
                  <a:pt x="92476" y="95045"/>
                  <a:pt x="92512" y="95164"/>
                  <a:pt x="92595" y="95259"/>
                </a:cubicBezTo>
                <a:cubicBezTo>
                  <a:pt x="92475" y="95293"/>
                  <a:pt x="92327" y="95308"/>
                  <a:pt x="92158" y="95308"/>
                </a:cubicBezTo>
                <a:cubicBezTo>
                  <a:pt x="92027" y="95308"/>
                  <a:pt x="91882" y="95299"/>
                  <a:pt x="91726" y="95283"/>
                </a:cubicBezTo>
                <a:cubicBezTo>
                  <a:pt x="91881" y="95283"/>
                  <a:pt x="92024" y="95248"/>
                  <a:pt x="92143" y="95164"/>
                </a:cubicBezTo>
                <a:cubicBezTo>
                  <a:pt x="92250" y="95093"/>
                  <a:pt x="92357" y="95009"/>
                  <a:pt x="92453" y="94914"/>
                </a:cubicBezTo>
                <a:close/>
                <a:moveTo>
                  <a:pt x="97917" y="86639"/>
                </a:moveTo>
                <a:cubicBezTo>
                  <a:pt x="96501" y="89616"/>
                  <a:pt x="95072" y="92592"/>
                  <a:pt x="93679" y="95557"/>
                </a:cubicBezTo>
                <a:cubicBezTo>
                  <a:pt x="93667" y="95486"/>
                  <a:pt x="93631" y="95426"/>
                  <a:pt x="93584" y="95367"/>
                </a:cubicBezTo>
                <a:cubicBezTo>
                  <a:pt x="93667" y="95307"/>
                  <a:pt x="93738" y="95212"/>
                  <a:pt x="93774" y="95093"/>
                </a:cubicBezTo>
                <a:cubicBezTo>
                  <a:pt x="95167" y="92283"/>
                  <a:pt x="96536" y="89449"/>
                  <a:pt x="97917" y="86639"/>
                </a:cubicBezTo>
                <a:close/>
                <a:moveTo>
                  <a:pt x="31417" y="0"/>
                </a:moveTo>
                <a:cubicBezTo>
                  <a:pt x="31339" y="0"/>
                  <a:pt x="31260" y="40"/>
                  <a:pt x="31231" y="129"/>
                </a:cubicBezTo>
                <a:cubicBezTo>
                  <a:pt x="31207" y="129"/>
                  <a:pt x="31207" y="105"/>
                  <a:pt x="31195" y="105"/>
                </a:cubicBezTo>
                <a:cubicBezTo>
                  <a:pt x="31160" y="75"/>
                  <a:pt x="31121" y="62"/>
                  <a:pt x="31082" y="62"/>
                </a:cubicBezTo>
                <a:cubicBezTo>
                  <a:pt x="30922" y="62"/>
                  <a:pt x="30763" y="283"/>
                  <a:pt x="30897" y="426"/>
                </a:cubicBezTo>
                <a:cubicBezTo>
                  <a:pt x="30957" y="486"/>
                  <a:pt x="31016" y="522"/>
                  <a:pt x="31064" y="581"/>
                </a:cubicBezTo>
                <a:cubicBezTo>
                  <a:pt x="30492" y="2391"/>
                  <a:pt x="29945" y="4189"/>
                  <a:pt x="29397" y="5987"/>
                </a:cubicBezTo>
                <a:cubicBezTo>
                  <a:pt x="29397" y="5987"/>
                  <a:pt x="29397" y="5975"/>
                  <a:pt x="29385" y="5975"/>
                </a:cubicBezTo>
                <a:cubicBezTo>
                  <a:pt x="27909" y="5606"/>
                  <a:pt x="26825" y="4784"/>
                  <a:pt x="25825" y="3653"/>
                </a:cubicBezTo>
                <a:cubicBezTo>
                  <a:pt x="25763" y="3579"/>
                  <a:pt x="25689" y="3548"/>
                  <a:pt x="25618" y="3548"/>
                </a:cubicBezTo>
                <a:cubicBezTo>
                  <a:pt x="25414" y="3548"/>
                  <a:pt x="25229" y="3799"/>
                  <a:pt x="25397" y="4010"/>
                </a:cubicBezTo>
                <a:lnTo>
                  <a:pt x="25408" y="4022"/>
                </a:lnTo>
                <a:cubicBezTo>
                  <a:pt x="19860" y="20155"/>
                  <a:pt x="15610" y="36812"/>
                  <a:pt x="10657" y="53135"/>
                </a:cubicBezTo>
                <a:cubicBezTo>
                  <a:pt x="10580" y="53423"/>
                  <a:pt x="10819" y="53625"/>
                  <a:pt x="11040" y="53625"/>
                </a:cubicBezTo>
                <a:cubicBezTo>
                  <a:pt x="11093" y="53625"/>
                  <a:pt x="11146" y="53613"/>
                  <a:pt x="11192" y="53588"/>
                </a:cubicBezTo>
                <a:cubicBezTo>
                  <a:pt x="17324" y="57017"/>
                  <a:pt x="23968" y="59684"/>
                  <a:pt x="30338" y="62613"/>
                </a:cubicBezTo>
                <a:cubicBezTo>
                  <a:pt x="36267" y="65339"/>
                  <a:pt x="42411" y="67827"/>
                  <a:pt x="47661" y="71721"/>
                </a:cubicBezTo>
                <a:cubicBezTo>
                  <a:pt x="47578" y="71721"/>
                  <a:pt x="47506" y="71745"/>
                  <a:pt x="47435" y="71757"/>
                </a:cubicBezTo>
                <a:cubicBezTo>
                  <a:pt x="40494" y="68613"/>
                  <a:pt x="33564" y="65458"/>
                  <a:pt x="26623" y="62339"/>
                </a:cubicBezTo>
                <a:cubicBezTo>
                  <a:pt x="23277" y="60839"/>
                  <a:pt x="19920" y="59303"/>
                  <a:pt x="16407" y="58219"/>
                </a:cubicBezTo>
                <a:cubicBezTo>
                  <a:pt x="14931" y="57755"/>
                  <a:pt x="13407" y="57540"/>
                  <a:pt x="11954" y="57112"/>
                </a:cubicBezTo>
                <a:cubicBezTo>
                  <a:pt x="11049" y="56850"/>
                  <a:pt x="9264" y="56636"/>
                  <a:pt x="8847" y="55600"/>
                </a:cubicBezTo>
                <a:cubicBezTo>
                  <a:pt x="8573" y="54957"/>
                  <a:pt x="9573" y="52826"/>
                  <a:pt x="9752" y="52183"/>
                </a:cubicBezTo>
                <a:cubicBezTo>
                  <a:pt x="13193" y="39050"/>
                  <a:pt x="16741" y="25548"/>
                  <a:pt x="18967" y="12047"/>
                </a:cubicBezTo>
                <a:cubicBezTo>
                  <a:pt x="19098" y="11821"/>
                  <a:pt x="19217" y="11618"/>
                  <a:pt x="19348" y="11392"/>
                </a:cubicBezTo>
                <a:cubicBezTo>
                  <a:pt x="19467" y="11201"/>
                  <a:pt x="19301" y="10987"/>
                  <a:pt x="19122" y="10987"/>
                </a:cubicBezTo>
                <a:cubicBezTo>
                  <a:pt x="19360" y="9475"/>
                  <a:pt x="19586" y="7939"/>
                  <a:pt x="19801" y="6427"/>
                </a:cubicBezTo>
                <a:cubicBezTo>
                  <a:pt x="20253" y="6725"/>
                  <a:pt x="20813" y="6903"/>
                  <a:pt x="21265" y="7201"/>
                </a:cubicBezTo>
                <a:cubicBezTo>
                  <a:pt x="21848" y="7558"/>
                  <a:pt x="22372" y="7987"/>
                  <a:pt x="22896" y="8415"/>
                </a:cubicBezTo>
                <a:cubicBezTo>
                  <a:pt x="22946" y="8455"/>
                  <a:pt x="22996" y="8472"/>
                  <a:pt x="23044" y="8472"/>
                </a:cubicBezTo>
                <a:cubicBezTo>
                  <a:pt x="23225" y="8472"/>
                  <a:pt x="23362" y="8226"/>
                  <a:pt x="23230" y="8046"/>
                </a:cubicBezTo>
                <a:cubicBezTo>
                  <a:pt x="22513" y="7064"/>
                  <a:pt x="21035" y="5769"/>
                  <a:pt x="19719" y="5769"/>
                </a:cubicBezTo>
                <a:cubicBezTo>
                  <a:pt x="19678" y="5769"/>
                  <a:pt x="19638" y="5770"/>
                  <a:pt x="19598" y="5772"/>
                </a:cubicBezTo>
                <a:cubicBezTo>
                  <a:pt x="19360" y="5784"/>
                  <a:pt x="19360" y="6082"/>
                  <a:pt x="19503" y="6213"/>
                </a:cubicBezTo>
                <a:cubicBezTo>
                  <a:pt x="19515" y="6225"/>
                  <a:pt x="19527" y="6225"/>
                  <a:pt x="19539" y="6248"/>
                </a:cubicBezTo>
                <a:cubicBezTo>
                  <a:pt x="19396" y="6808"/>
                  <a:pt x="19265" y="7368"/>
                  <a:pt x="19122" y="7939"/>
                </a:cubicBezTo>
                <a:cubicBezTo>
                  <a:pt x="19098" y="7880"/>
                  <a:pt x="19050" y="7820"/>
                  <a:pt x="19027" y="7761"/>
                </a:cubicBezTo>
                <a:cubicBezTo>
                  <a:pt x="18974" y="7666"/>
                  <a:pt x="18894" y="7627"/>
                  <a:pt x="18795" y="7627"/>
                </a:cubicBezTo>
                <a:cubicBezTo>
                  <a:pt x="18781" y="7627"/>
                  <a:pt x="18767" y="7628"/>
                  <a:pt x="18753" y="7630"/>
                </a:cubicBezTo>
                <a:cubicBezTo>
                  <a:pt x="18408" y="7653"/>
                  <a:pt x="18110" y="7796"/>
                  <a:pt x="17848" y="7987"/>
                </a:cubicBezTo>
                <a:cubicBezTo>
                  <a:pt x="17669" y="7975"/>
                  <a:pt x="17503" y="7951"/>
                  <a:pt x="17324" y="7927"/>
                </a:cubicBezTo>
                <a:cubicBezTo>
                  <a:pt x="16698" y="7811"/>
                  <a:pt x="16084" y="7402"/>
                  <a:pt x="15459" y="7402"/>
                </a:cubicBezTo>
                <a:cubicBezTo>
                  <a:pt x="15442" y="7402"/>
                  <a:pt x="15424" y="7403"/>
                  <a:pt x="15407" y="7403"/>
                </a:cubicBezTo>
                <a:cubicBezTo>
                  <a:pt x="15300" y="7403"/>
                  <a:pt x="15229" y="7463"/>
                  <a:pt x="15181" y="7522"/>
                </a:cubicBezTo>
                <a:cubicBezTo>
                  <a:pt x="15217" y="7380"/>
                  <a:pt x="15240" y="7225"/>
                  <a:pt x="15252" y="7082"/>
                </a:cubicBezTo>
                <a:cubicBezTo>
                  <a:pt x="15267" y="7018"/>
                  <a:pt x="15217" y="6979"/>
                  <a:pt x="15164" y="6979"/>
                </a:cubicBezTo>
                <a:cubicBezTo>
                  <a:pt x="15129" y="6979"/>
                  <a:pt x="15093" y="6996"/>
                  <a:pt x="15074" y="7034"/>
                </a:cubicBezTo>
                <a:cubicBezTo>
                  <a:pt x="11883" y="15690"/>
                  <a:pt x="10097" y="25060"/>
                  <a:pt x="7751" y="33990"/>
                </a:cubicBezTo>
                <a:cubicBezTo>
                  <a:pt x="5465" y="42777"/>
                  <a:pt x="3132" y="51564"/>
                  <a:pt x="834" y="60362"/>
                </a:cubicBezTo>
                <a:cubicBezTo>
                  <a:pt x="572" y="60898"/>
                  <a:pt x="298" y="61446"/>
                  <a:pt x="72" y="61993"/>
                </a:cubicBezTo>
                <a:cubicBezTo>
                  <a:pt x="0" y="62172"/>
                  <a:pt x="120" y="62363"/>
                  <a:pt x="286" y="62422"/>
                </a:cubicBezTo>
                <a:cubicBezTo>
                  <a:pt x="7037" y="65268"/>
                  <a:pt x="13978" y="67744"/>
                  <a:pt x="20825" y="70340"/>
                </a:cubicBezTo>
                <a:cubicBezTo>
                  <a:pt x="27599" y="72911"/>
                  <a:pt x="34445" y="76209"/>
                  <a:pt x="41446" y="78043"/>
                </a:cubicBezTo>
                <a:cubicBezTo>
                  <a:pt x="41477" y="78051"/>
                  <a:pt x="41505" y="78055"/>
                  <a:pt x="41532" y="78055"/>
                </a:cubicBezTo>
                <a:cubicBezTo>
                  <a:pt x="41746" y="78055"/>
                  <a:pt x="41839" y="77821"/>
                  <a:pt x="41744" y="77662"/>
                </a:cubicBezTo>
                <a:lnTo>
                  <a:pt x="41744" y="77662"/>
                </a:lnTo>
                <a:lnTo>
                  <a:pt x="42018" y="77757"/>
                </a:lnTo>
                <a:cubicBezTo>
                  <a:pt x="42018" y="77781"/>
                  <a:pt x="42018" y="77817"/>
                  <a:pt x="42041" y="77829"/>
                </a:cubicBezTo>
                <a:cubicBezTo>
                  <a:pt x="42458" y="78222"/>
                  <a:pt x="42911" y="78555"/>
                  <a:pt x="43375" y="78841"/>
                </a:cubicBezTo>
                <a:cubicBezTo>
                  <a:pt x="44488" y="81013"/>
                  <a:pt x="47024" y="82582"/>
                  <a:pt x="49457" y="82582"/>
                </a:cubicBezTo>
                <a:cubicBezTo>
                  <a:pt x="49758" y="82582"/>
                  <a:pt x="50057" y="82558"/>
                  <a:pt x="50352" y="82508"/>
                </a:cubicBezTo>
                <a:cubicBezTo>
                  <a:pt x="50622" y="82544"/>
                  <a:pt x="50896" y="82558"/>
                  <a:pt x="51175" y="82558"/>
                </a:cubicBezTo>
                <a:cubicBezTo>
                  <a:pt x="51351" y="82558"/>
                  <a:pt x="51529" y="82553"/>
                  <a:pt x="51709" y="82544"/>
                </a:cubicBezTo>
                <a:cubicBezTo>
                  <a:pt x="51793" y="82603"/>
                  <a:pt x="51900" y="82663"/>
                  <a:pt x="51983" y="82746"/>
                </a:cubicBezTo>
                <a:cubicBezTo>
                  <a:pt x="51924" y="82853"/>
                  <a:pt x="51959" y="83020"/>
                  <a:pt x="52126" y="83103"/>
                </a:cubicBezTo>
                <a:cubicBezTo>
                  <a:pt x="57020" y="85437"/>
                  <a:pt x="62389" y="87068"/>
                  <a:pt x="67664" y="88759"/>
                </a:cubicBezTo>
                <a:cubicBezTo>
                  <a:pt x="67926" y="88842"/>
                  <a:pt x="68211" y="88937"/>
                  <a:pt x="68473" y="89032"/>
                </a:cubicBezTo>
                <a:cubicBezTo>
                  <a:pt x="71807" y="90187"/>
                  <a:pt x="75141" y="91307"/>
                  <a:pt x="78498" y="92461"/>
                </a:cubicBezTo>
                <a:cubicBezTo>
                  <a:pt x="83535" y="94247"/>
                  <a:pt x="88583" y="96045"/>
                  <a:pt x="93691" y="97629"/>
                </a:cubicBezTo>
                <a:cubicBezTo>
                  <a:pt x="93721" y="97635"/>
                  <a:pt x="93753" y="97639"/>
                  <a:pt x="93785" y="97639"/>
                </a:cubicBezTo>
                <a:cubicBezTo>
                  <a:pt x="93930" y="97639"/>
                  <a:pt x="94080" y="97570"/>
                  <a:pt x="94119" y="97414"/>
                </a:cubicBezTo>
                <a:cubicBezTo>
                  <a:pt x="94298" y="96831"/>
                  <a:pt x="94453" y="96260"/>
                  <a:pt x="94584" y="95676"/>
                </a:cubicBezTo>
                <a:cubicBezTo>
                  <a:pt x="98489" y="87473"/>
                  <a:pt x="102359" y="79246"/>
                  <a:pt x="106240" y="71030"/>
                </a:cubicBezTo>
                <a:cubicBezTo>
                  <a:pt x="108800" y="65625"/>
                  <a:pt x="111622" y="60255"/>
                  <a:pt x="114170" y="54790"/>
                </a:cubicBezTo>
                <a:cubicBezTo>
                  <a:pt x="114300" y="54564"/>
                  <a:pt x="114420" y="54302"/>
                  <a:pt x="114515" y="54028"/>
                </a:cubicBezTo>
                <a:cubicBezTo>
                  <a:pt x="115777" y="51266"/>
                  <a:pt x="116956" y="48480"/>
                  <a:pt x="117980" y="45658"/>
                </a:cubicBezTo>
                <a:cubicBezTo>
                  <a:pt x="118005" y="45590"/>
                  <a:pt x="117939" y="45534"/>
                  <a:pt x="117878" y="45534"/>
                </a:cubicBezTo>
                <a:cubicBezTo>
                  <a:pt x="117853" y="45534"/>
                  <a:pt x="117830" y="45543"/>
                  <a:pt x="117813" y="45563"/>
                </a:cubicBezTo>
                <a:cubicBezTo>
                  <a:pt x="117741" y="45694"/>
                  <a:pt x="117670" y="45825"/>
                  <a:pt x="117587" y="45956"/>
                </a:cubicBezTo>
                <a:cubicBezTo>
                  <a:pt x="117610" y="45872"/>
                  <a:pt x="117575" y="45789"/>
                  <a:pt x="117503" y="45706"/>
                </a:cubicBezTo>
                <a:cubicBezTo>
                  <a:pt x="117456" y="45670"/>
                  <a:pt x="117384" y="45634"/>
                  <a:pt x="117325" y="45587"/>
                </a:cubicBezTo>
                <a:cubicBezTo>
                  <a:pt x="117297" y="45485"/>
                  <a:pt x="117219" y="45412"/>
                  <a:pt x="117130" y="45412"/>
                </a:cubicBezTo>
                <a:cubicBezTo>
                  <a:pt x="117104" y="45412"/>
                  <a:pt x="117078" y="45418"/>
                  <a:pt x="117051" y="45432"/>
                </a:cubicBezTo>
                <a:cubicBezTo>
                  <a:pt x="116622" y="45218"/>
                  <a:pt x="116098" y="45098"/>
                  <a:pt x="115682" y="44872"/>
                </a:cubicBezTo>
                <a:cubicBezTo>
                  <a:pt x="115539" y="44789"/>
                  <a:pt x="115384" y="44694"/>
                  <a:pt x="115241" y="44598"/>
                </a:cubicBezTo>
                <a:cubicBezTo>
                  <a:pt x="115170" y="44277"/>
                  <a:pt x="115027" y="43979"/>
                  <a:pt x="114777" y="43741"/>
                </a:cubicBezTo>
                <a:cubicBezTo>
                  <a:pt x="114725" y="43690"/>
                  <a:pt x="114670" y="43666"/>
                  <a:pt x="114609" y="43666"/>
                </a:cubicBezTo>
                <a:cubicBezTo>
                  <a:pt x="114572" y="43666"/>
                  <a:pt x="114532" y="43675"/>
                  <a:pt x="114491" y="43694"/>
                </a:cubicBezTo>
                <a:cubicBezTo>
                  <a:pt x="114431" y="43717"/>
                  <a:pt x="114360" y="43729"/>
                  <a:pt x="114300" y="43765"/>
                </a:cubicBezTo>
                <a:cubicBezTo>
                  <a:pt x="114562" y="43241"/>
                  <a:pt x="114824" y="42717"/>
                  <a:pt x="115074" y="42205"/>
                </a:cubicBezTo>
                <a:lnTo>
                  <a:pt x="115134" y="42205"/>
                </a:lnTo>
                <a:cubicBezTo>
                  <a:pt x="115313" y="42205"/>
                  <a:pt x="115503" y="41955"/>
                  <a:pt x="115348" y="41800"/>
                </a:cubicBezTo>
                <a:cubicBezTo>
                  <a:pt x="114740" y="41222"/>
                  <a:pt x="113717" y="41018"/>
                  <a:pt x="112735" y="41018"/>
                </a:cubicBezTo>
                <a:cubicBezTo>
                  <a:pt x="112140" y="41018"/>
                  <a:pt x="111560" y="41093"/>
                  <a:pt x="111098" y="41205"/>
                </a:cubicBezTo>
                <a:cubicBezTo>
                  <a:pt x="110836" y="41265"/>
                  <a:pt x="110824" y="41705"/>
                  <a:pt x="111133" y="41705"/>
                </a:cubicBezTo>
                <a:cubicBezTo>
                  <a:pt x="111550" y="41705"/>
                  <a:pt x="111955" y="41729"/>
                  <a:pt x="112372" y="41753"/>
                </a:cubicBezTo>
                <a:cubicBezTo>
                  <a:pt x="112336" y="41753"/>
                  <a:pt x="112288" y="41765"/>
                  <a:pt x="112276" y="41800"/>
                </a:cubicBezTo>
                <a:cubicBezTo>
                  <a:pt x="111133" y="43074"/>
                  <a:pt x="109871" y="44194"/>
                  <a:pt x="108574" y="45313"/>
                </a:cubicBezTo>
                <a:cubicBezTo>
                  <a:pt x="108538" y="45337"/>
                  <a:pt x="108538" y="45372"/>
                  <a:pt x="108526" y="45384"/>
                </a:cubicBezTo>
                <a:cubicBezTo>
                  <a:pt x="109717" y="42503"/>
                  <a:pt x="110895" y="39610"/>
                  <a:pt x="112014" y="36705"/>
                </a:cubicBezTo>
                <a:lnTo>
                  <a:pt x="112038" y="36705"/>
                </a:lnTo>
                <a:cubicBezTo>
                  <a:pt x="112380" y="36636"/>
                  <a:pt x="112318" y="36142"/>
                  <a:pt x="111978" y="36142"/>
                </a:cubicBezTo>
                <a:cubicBezTo>
                  <a:pt x="111963" y="36142"/>
                  <a:pt x="111947" y="36143"/>
                  <a:pt x="111931" y="36145"/>
                </a:cubicBezTo>
                <a:cubicBezTo>
                  <a:pt x="111452" y="36218"/>
                  <a:pt x="110990" y="36258"/>
                  <a:pt x="110536" y="36258"/>
                </a:cubicBezTo>
                <a:cubicBezTo>
                  <a:pt x="109580" y="36258"/>
                  <a:pt x="108665" y="36077"/>
                  <a:pt x="107728" y="35633"/>
                </a:cubicBezTo>
                <a:lnTo>
                  <a:pt x="107716" y="35633"/>
                </a:lnTo>
                <a:cubicBezTo>
                  <a:pt x="108443" y="33907"/>
                  <a:pt x="109169" y="32168"/>
                  <a:pt x="109895" y="30430"/>
                </a:cubicBezTo>
                <a:cubicBezTo>
                  <a:pt x="109979" y="30430"/>
                  <a:pt x="110062" y="30418"/>
                  <a:pt x="110133" y="30418"/>
                </a:cubicBezTo>
                <a:cubicBezTo>
                  <a:pt x="110371" y="30394"/>
                  <a:pt x="110360" y="29978"/>
                  <a:pt x="110121" y="29978"/>
                </a:cubicBezTo>
                <a:lnTo>
                  <a:pt x="110098" y="29978"/>
                </a:lnTo>
                <a:cubicBezTo>
                  <a:pt x="110147" y="29838"/>
                  <a:pt x="110009" y="29715"/>
                  <a:pt x="109884" y="29715"/>
                </a:cubicBezTo>
                <a:cubicBezTo>
                  <a:pt x="109827" y="29715"/>
                  <a:pt x="109774" y="29740"/>
                  <a:pt x="109740" y="29799"/>
                </a:cubicBezTo>
                <a:lnTo>
                  <a:pt x="109645" y="29978"/>
                </a:lnTo>
                <a:cubicBezTo>
                  <a:pt x="109163" y="29984"/>
                  <a:pt x="108681" y="29987"/>
                  <a:pt x="108199" y="29987"/>
                </a:cubicBezTo>
                <a:cubicBezTo>
                  <a:pt x="106955" y="29987"/>
                  <a:pt x="105710" y="29968"/>
                  <a:pt x="104466" y="29942"/>
                </a:cubicBezTo>
                <a:cubicBezTo>
                  <a:pt x="104656" y="29906"/>
                  <a:pt x="104871" y="29894"/>
                  <a:pt x="105061" y="29859"/>
                </a:cubicBezTo>
                <a:cubicBezTo>
                  <a:pt x="105265" y="29836"/>
                  <a:pt x="105221" y="29534"/>
                  <a:pt x="105033" y="29534"/>
                </a:cubicBezTo>
                <a:cubicBezTo>
                  <a:pt x="105023" y="29534"/>
                  <a:pt x="105013" y="29535"/>
                  <a:pt x="105002" y="29537"/>
                </a:cubicBezTo>
                <a:cubicBezTo>
                  <a:pt x="103670" y="29709"/>
                  <a:pt x="102347" y="29789"/>
                  <a:pt x="101033" y="29789"/>
                </a:cubicBezTo>
                <a:cubicBezTo>
                  <a:pt x="95415" y="29789"/>
                  <a:pt x="89958" y="28319"/>
                  <a:pt x="84690" y="26215"/>
                </a:cubicBezTo>
                <a:cubicBezTo>
                  <a:pt x="80939" y="24719"/>
                  <a:pt x="76853" y="21769"/>
                  <a:pt x="72688" y="21769"/>
                </a:cubicBezTo>
                <a:cubicBezTo>
                  <a:pt x="72145" y="21769"/>
                  <a:pt x="71601" y="21819"/>
                  <a:pt x="71057" y="21929"/>
                </a:cubicBezTo>
                <a:cubicBezTo>
                  <a:pt x="70485" y="21977"/>
                  <a:pt x="69938" y="22048"/>
                  <a:pt x="69390" y="22179"/>
                </a:cubicBezTo>
                <a:cubicBezTo>
                  <a:pt x="69235" y="22227"/>
                  <a:pt x="69057" y="22274"/>
                  <a:pt x="68878" y="22310"/>
                </a:cubicBezTo>
                <a:cubicBezTo>
                  <a:pt x="68866" y="22096"/>
                  <a:pt x="68854" y="21869"/>
                  <a:pt x="68819" y="21643"/>
                </a:cubicBezTo>
                <a:cubicBezTo>
                  <a:pt x="68813" y="21545"/>
                  <a:pt x="68750" y="21500"/>
                  <a:pt x="68679" y="21500"/>
                </a:cubicBezTo>
                <a:cubicBezTo>
                  <a:pt x="68588" y="21500"/>
                  <a:pt x="68485" y="21575"/>
                  <a:pt x="68485" y="21703"/>
                </a:cubicBezTo>
                <a:cubicBezTo>
                  <a:pt x="68470" y="21700"/>
                  <a:pt x="68455" y="21698"/>
                  <a:pt x="68441" y="21698"/>
                </a:cubicBezTo>
                <a:cubicBezTo>
                  <a:pt x="68396" y="21698"/>
                  <a:pt x="68351" y="21712"/>
                  <a:pt x="68307" y="21738"/>
                </a:cubicBezTo>
                <a:cubicBezTo>
                  <a:pt x="68033" y="21215"/>
                  <a:pt x="67676" y="20703"/>
                  <a:pt x="67390" y="20310"/>
                </a:cubicBezTo>
                <a:cubicBezTo>
                  <a:pt x="67068" y="19845"/>
                  <a:pt x="66675" y="19429"/>
                  <a:pt x="66271" y="19024"/>
                </a:cubicBezTo>
                <a:cubicBezTo>
                  <a:pt x="63258" y="15273"/>
                  <a:pt x="57424" y="14988"/>
                  <a:pt x="53090" y="13559"/>
                </a:cubicBezTo>
                <a:cubicBezTo>
                  <a:pt x="46435" y="11356"/>
                  <a:pt x="40184" y="8261"/>
                  <a:pt x="35398" y="3058"/>
                </a:cubicBezTo>
                <a:cubicBezTo>
                  <a:pt x="35359" y="3016"/>
                  <a:pt x="35314" y="2999"/>
                  <a:pt x="35271" y="2999"/>
                </a:cubicBezTo>
                <a:cubicBezTo>
                  <a:pt x="35143" y="2999"/>
                  <a:pt x="35029" y="3153"/>
                  <a:pt x="35136" y="3260"/>
                </a:cubicBezTo>
                <a:cubicBezTo>
                  <a:pt x="35279" y="3415"/>
                  <a:pt x="35422" y="3546"/>
                  <a:pt x="35553" y="3701"/>
                </a:cubicBezTo>
                <a:cubicBezTo>
                  <a:pt x="34219" y="2605"/>
                  <a:pt x="32874" y="1522"/>
                  <a:pt x="31564" y="403"/>
                </a:cubicBezTo>
                <a:cubicBezTo>
                  <a:pt x="31588" y="343"/>
                  <a:pt x="31600" y="272"/>
                  <a:pt x="31612" y="212"/>
                </a:cubicBezTo>
                <a:cubicBezTo>
                  <a:pt x="31639" y="80"/>
                  <a:pt x="31529" y="0"/>
                  <a:pt x="314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1" name="Google Shape;4331;p67"/>
          <p:cNvSpPr/>
          <p:nvPr/>
        </p:nvSpPr>
        <p:spPr>
          <a:xfrm rot="1143741">
            <a:off x="3632648" y="380813"/>
            <a:ext cx="2167733" cy="2754518"/>
          </a:xfrm>
          <a:custGeom>
            <a:rect b="b" l="l" r="r" t="t"/>
            <a:pathLst>
              <a:path extrusionOk="0" h="64884" w="51062">
                <a:moveTo>
                  <a:pt x="47949" y="3049"/>
                </a:moveTo>
                <a:lnTo>
                  <a:pt x="47949" y="3049"/>
                </a:lnTo>
                <a:cubicBezTo>
                  <a:pt x="46163" y="5133"/>
                  <a:pt x="44413" y="7240"/>
                  <a:pt x="42663" y="9335"/>
                </a:cubicBezTo>
                <a:lnTo>
                  <a:pt x="42710" y="8716"/>
                </a:lnTo>
                <a:cubicBezTo>
                  <a:pt x="42782" y="7907"/>
                  <a:pt x="42937" y="7097"/>
                  <a:pt x="42889" y="6287"/>
                </a:cubicBezTo>
                <a:cubicBezTo>
                  <a:pt x="43020" y="6204"/>
                  <a:pt x="43151" y="6121"/>
                  <a:pt x="43306" y="6037"/>
                </a:cubicBezTo>
                <a:lnTo>
                  <a:pt x="43306" y="6037"/>
                </a:lnTo>
                <a:cubicBezTo>
                  <a:pt x="43151" y="6895"/>
                  <a:pt x="42949" y="7752"/>
                  <a:pt x="42758" y="8609"/>
                </a:cubicBezTo>
                <a:cubicBezTo>
                  <a:pt x="42715" y="8737"/>
                  <a:pt x="42804" y="8810"/>
                  <a:pt x="42898" y="8810"/>
                </a:cubicBezTo>
                <a:cubicBezTo>
                  <a:pt x="42961" y="8810"/>
                  <a:pt x="43027" y="8776"/>
                  <a:pt x="43056" y="8704"/>
                </a:cubicBezTo>
                <a:cubicBezTo>
                  <a:pt x="43425" y="7776"/>
                  <a:pt x="43603" y="6776"/>
                  <a:pt x="43699" y="5787"/>
                </a:cubicBezTo>
                <a:cubicBezTo>
                  <a:pt x="45139" y="4906"/>
                  <a:pt x="46568" y="4001"/>
                  <a:pt x="47949" y="3049"/>
                </a:cubicBezTo>
                <a:close/>
                <a:moveTo>
                  <a:pt x="50045" y="1513"/>
                </a:moveTo>
                <a:lnTo>
                  <a:pt x="50045" y="1513"/>
                </a:lnTo>
                <a:cubicBezTo>
                  <a:pt x="49902" y="1942"/>
                  <a:pt x="49140" y="3609"/>
                  <a:pt x="48961" y="4275"/>
                </a:cubicBezTo>
                <a:cubicBezTo>
                  <a:pt x="48533" y="5883"/>
                  <a:pt x="48223" y="7609"/>
                  <a:pt x="47818" y="9312"/>
                </a:cubicBezTo>
                <a:lnTo>
                  <a:pt x="47771" y="9312"/>
                </a:lnTo>
                <a:cubicBezTo>
                  <a:pt x="46092" y="9716"/>
                  <a:pt x="44270" y="10252"/>
                  <a:pt x="42603" y="11026"/>
                </a:cubicBezTo>
                <a:cubicBezTo>
                  <a:pt x="43353" y="10074"/>
                  <a:pt x="44115" y="9133"/>
                  <a:pt x="44854" y="8181"/>
                </a:cubicBezTo>
                <a:cubicBezTo>
                  <a:pt x="46342" y="6287"/>
                  <a:pt x="48294" y="4359"/>
                  <a:pt x="49497" y="2287"/>
                </a:cubicBezTo>
                <a:cubicBezTo>
                  <a:pt x="49664" y="1989"/>
                  <a:pt x="49795" y="1775"/>
                  <a:pt x="49878" y="1644"/>
                </a:cubicBezTo>
                <a:cubicBezTo>
                  <a:pt x="49949" y="1596"/>
                  <a:pt x="49997" y="1561"/>
                  <a:pt x="50045" y="1513"/>
                </a:cubicBezTo>
                <a:close/>
                <a:moveTo>
                  <a:pt x="42603" y="6454"/>
                </a:moveTo>
                <a:cubicBezTo>
                  <a:pt x="42389" y="7049"/>
                  <a:pt x="42306" y="7704"/>
                  <a:pt x="42234" y="8359"/>
                </a:cubicBezTo>
                <a:cubicBezTo>
                  <a:pt x="42175" y="8895"/>
                  <a:pt x="42115" y="9443"/>
                  <a:pt x="42115" y="9990"/>
                </a:cubicBezTo>
                <a:cubicBezTo>
                  <a:pt x="41817" y="10371"/>
                  <a:pt x="41508" y="10717"/>
                  <a:pt x="41210" y="11098"/>
                </a:cubicBezTo>
                <a:cubicBezTo>
                  <a:pt x="41532" y="9740"/>
                  <a:pt x="41770" y="8312"/>
                  <a:pt x="41817" y="6930"/>
                </a:cubicBezTo>
                <a:cubicBezTo>
                  <a:pt x="42091" y="6764"/>
                  <a:pt x="42341" y="6609"/>
                  <a:pt x="42603" y="6454"/>
                </a:cubicBezTo>
                <a:close/>
                <a:moveTo>
                  <a:pt x="41377" y="7192"/>
                </a:moveTo>
                <a:lnTo>
                  <a:pt x="41377" y="7192"/>
                </a:lnTo>
                <a:cubicBezTo>
                  <a:pt x="41032" y="8597"/>
                  <a:pt x="40865" y="10086"/>
                  <a:pt x="40805" y="11514"/>
                </a:cubicBezTo>
                <a:cubicBezTo>
                  <a:pt x="40805" y="11526"/>
                  <a:pt x="40817" y="11538"/>
                  <a:pt x="40817" y="11562"/>
                </a:cubicBezTo>
                <a:cubicBezTo>
                  <a:pt x="40698" y="11705"/>
                  <a:pt x="40567" y="11860"/>
                  <a:pt x="40448" y="12002"/>
                </a:cubicBezTo>
                <a:cubicBezTo>
                  <a:pt x="40567" y="11300"/>
                  <a:pt x="40627" y="10586"/>
                  <a:pt x="40674" y="9871"/>
                </a:cubicBezTo>
                <a:cubicBezTo>
                  <a:pt x="40722" y="9181"/>
                  <a:pt x="40817" y="8323"/>
                  <a:pt x="40746" y="7561"/>
                </a:cubicBezTo>
                <a:cubicBezTo>
                  <a:pt x="40948" y="7454"/>
                  <a:pt x="41163" y="7311"/>
                  <a:pt x="41377" y="7192"/>
                </a:cubicBezTo>
                <a:close/>
                <a:moveTo>
                  <a:pt x="40210" y="7895"/>
                </a:moveTo>
                <a:cubicBezTo>
                  <a:pt x="40186" y="8383"/>
                  <a:pt x="40198" y="8883"/>
                  <a:pt x="40151" y="9324"/>
                </a:cubicBezTo>
                <a:cubicBezTo>
                  <a:pt x="40067" y="10455"/>
                  <a:pt x="39912" y="11574"/>
                  <a:pt x="39805" y="12693"/>
                </a:cubicBezTo>
                <a:cubicBezTo>
                  <a:pt x="39662" y="12812"/>
                  <a:pt x="39496" y="12931"/>
                  <a:pt x="39365" y="13062"/>
                </a:cubicBezTo>
                <a:cubicBezTo>
                  <a:pt x="39627" y="11479"/>
                  <a:pt x="39710" y="9847"/>
                  <a:pt x="39603" y="8264"/>
                </a:cubicBezTo>
                <a:cubicBezTo>
                  <a:pt x="39805" y="8145"/>
                  <a:pt x="40008" y="8014"/>
                  <a:pt x="40210" y="7895"/>
                </a:cubicBezTo>
                <a:close/>
                <a:moveTo>
                  <a:pt x="11076" y="46590"/>
                </a:moveTo>
                <a:cubicBezTo>
                  <a:pt x="10849" y="46959"/>
                  <a:pt x="10623" y="47340"/>
                  <a:pt x="10397" y="47685"/>
                </a:cubicBezTo>
                <a:cubicBezTo>
                  <a:pt x="10325" y="47721"/>
                  <a:pt x="10278" y="47733"/>
                  <a:pt x="10218" y="47757"/>
                </a:cubicBezTo>
                <a:lnTo>
                  <a:pt x="11076" y="46590"/>
                </a:lnTo>
                <a:close/>
                <a:moveTo>
                  <a:pt x="9766" y="48674"/>
                </a:moveTo>
                <a:cubicBezTo>
                  <a:pt x="9528" y="49019"/>
                  <a:pt x="9290" y="49376"/>
                  <a:pt x="9016" y="49733"/>
                </a:cubicBezTo>
                <a:cubicBezTo>
                  <a:pt x="8980" y="49706"/>
                  <a:pt x="8958" y="49693"/>
                  <a:pt x="8924" y="49693"/>
                </a:cubicBezTo>
                <a:cubicBezTo>
                  <a:pt x="8912" y="49693"/>
                  <a:pt x="8900" y="49695"/>
                  <a:pt x="8885" y="49698"/>
                </a:cubicBezTo>
                <a:cubicBezTo>
                  <a:pt x="9111" y="49364"/>
                  <a:pt x="9325" y="49019"/>
                  <a:pt x="9563" y="48686"/>
                </a:cubicBezTo>
                <a:cubicBezTo>
                  <a:pt x="9623" y="48686"/>
                  <a:pt x="9706" y="48674"/>
                  <a:pt x="9766" y="48674"/>
                </a:cubicBezTo>
                <a:close/>
                <a:moveTo>
                  <a:pt x="39329" y="8454"/>
                </a:moveTo>
                <a:lnTo>
                  <a:pt x="39329" y="8454"/>
                </a:lnTo>
                <a:cubicBezTo>
                  <a:pt x="39198" y="10395"/>
                  <a:pt x="38936" y="12300"/>
                  <a:pt x="38650" y="14205"/>
                </a:cubicBezTo>
                <a:cubicBezTo>
                  <a:pt x="38377" y="14538"/>
                  <a:pt x="38103" y="14860"/>
                  <a:pt x="37829" y="15193"/>
                </a:cubicBezTo>
                <a:cubicBezTo>
                  <a:pt x="37960" y="14598"/>
                  <a:pt x="38007" y="13943"/>
                  <a:pt x="38019" y="13372"/>
                </a:cubicBezTo>
                <a:cubicBezTo>
                  <a:pt x="38019" y="13282"/>
                  <a:pt x="37954" y="13238"/>
                  <a:pt x="37888" y="13238"/>
                </a:cubicBezTo>
                <a:cubicBezTo>
                  <a:pt x="37823" y="13238"/>
                  <a:pt x="37757" y="13282"/>
                  <a:pt x="37757" y="13372"/>
                </a:cubicBezTo>
                <a:cubicBezTo>
                  <a:pt x="37710" y="14265"/>
                  <a:pt x="37424" y="15050"/>
                  <a:pt x="37245" y="15884"/>
                </a:cubicBezTo>
                <a:cubicBezTo>
                  <a:pt x="37210" y="15932"/>
                  <a:pt x="37174" y="15979"/>
                  <a:pt x="37126" y="16027"/>
                </a:cubicBezTo>
                <a:cubicBezTo>
                  <a:pt x="37341" y="15086"/>
                  <a:pt x="37531" y="14146"/>
                  <a:pt x="37769" y="13205"/>
                </a:cubicBezTo>
                <a:cubicBezTo>
                  <a:pt x="37806" y="13075"/>
                  <a:pt x="37687" y="12984"/>
                  <a:pt x="37576" y="12984"/>
                </a:cubicBezTo>
                <a:cubicBezTo>
                  <a:pt x="37504" y="12984"/>
                  <a:pt x="37435" y="13021"/>
                  <a:pt x="37412" y="13110"/>
                </a:cubicBezTo>
                <a:cubicBezTo>
                  <a:pt x="37126" y="14277"/>
                  <a:pt x="36817" y="15467"/>
                  <a:pt x="36591" y="16658"/>
                </a:cubicBezTo>
                <a:cubicBezTo>
                  <a:pt x="36460" y="16824"/>
                  <a:pt x="36305" y="16991"/>
                  <a:pt x="36174" y="17158"/>
                </a:cubicBezTo>
                <a:cubicBezTo>
                  <a:pt x="36352" y="16146"/>
                  <a:pt x="36472" y="15134"/>
                  <a:pt x="36555" y="14098"/>
                </a:cubicBezTo>
                <a:cubicBezTo>
                  <a:pt x="36561" y="14023"/>
                  <a:pt x="36506" y="13988"/>
                  <a:pt x="36446" y="13988"/>
                </a:cubicBezTo>
                <a:cubicBezTo>
                  <a:pt x="36392" y="13988"/>
                  <a:pt x="36334" y="14017"/>
                  <a:pt x="36317" y="14074"/>
                </a:cubicBezTo>
                <a:cubicBezTo>
                  <a:pt x="36281" y="14157"/>
                  <a:pt x="36233" y="14241"/>
                  <a:pt x="36210" y="14324"/>
                </a:cubicBezTo>
                <a:cubicBezTo>
                  <a:pt x="36174" y="14384"/>
                  <a:pt x="36222" y="14431"/>
                  <a:pt x="36269" y="14455"/>
                </a:cubicBezTo>
                <a:cubicBezTo>
                  <a:pt x="36150" y="15515"/>
                  <a:pt x="35983" y="16574"/>
                  <a:pt x="35793" y="17634"/>
                </a:cubicBezTo>
                <a:cubicBezTo>
                  <a:pt x="35579" y="17872"/>
                  <a:pt x="35376" y="18122"/>
                  <a:pt x="35162" y="18360"/>
                </a:cubicBezTo>
                <a:cubicBezTo>
                  <a:pt x="35567" y="16074"/>
                  <a:pt x="35936" y="13800"/>
                  <a:pt x="36388" y="11526"/>
                </a:cubicBezTo>
                <a:cubicBezTo>
                  <a:pt x="36403" y="11455"/>
                  <a:pt x="36344" y="11404"/>
                  <a:pt x="36287" y="11404"/>
                </a:cubicBezTo>
                <a:cubicBezTo>
                  <a:pt x="36249" y="11404"/>
                  <a:pt x="36212" y="11426"/>
                  <a:pt x="36198" y="11479"/>
                </a:cubicBezTo>
                <a:cubicBezTo>
                  <a:pt x="35495" y="13884"/>
                  <a:pt x="34948" y="16396"/>
                  <a:pt x="34686" y="18896"/>
                </a:cubicBezTo>
                <a:cubicBezTo>
                  <a:pt x="33900" y="19813"/>
                  <a:pt x="33114" y="20742"/>
                  <a:pt x="32304" y="21646"/>
                </a:cubicBezTo>
                <a:cubicBezTo>
                  <a:pt x="32935" y="18860"/>
                  <a:pt x="33590" y="15812"/>
                  <a:pt x="33543" y="12991"/>
                </a:cubicBezTo>
                <a:cubicBezTo>
                  <a:pt x="33543" y="12919"/>
                  <a:pt x="33492" y="12884"/>
                  <a:pt x="33441" y="12884"/>
                </a:cubicBezTo>
                <a:cubicBezTo>
                  <a:pt x="33391" y="12884"/>
                  <a:pt x="33340" y="12919"/>
                  <a:pt x="33340" y="12991"/>
                </a:cubicBezTo>
                <a:cubicBezTo>
                  <a:pt x="33340" y="13145"/>
                  <a:pt x="33340" y="13324"/>
                  <a:pt x="33316" y="13491"/>
                </a:cubicBezTo>
                <a:cubicBezTo>
                  <a:pt x="33316" y="13515"/>
                  <a:pt x="33340" y="13515"/>
                  <a:pt x="33352" y="13538"/>
                </a:cubicBezTo>
                <a:cubicBezTo>
                  <a:pt x="33043" y="13646"/>
                  <a:pt x="32923" y="13896"/>
                  <a:pt x="33043" y="14324"/>
                </a:cubicBezTo>
                <a:cubicBezTo>
                  <a:pt x="32995" y="14574"/>
                  <a:pt x="32959" y="14836"/>
                  <a:pt x="32935" y="15086"/>
                </a:cubicBezTo>
                <a:cubicBezTo>
                  <a:pt x="32804" y="15991"/>
                  <a:pt x="32697" y="16896"/>
                  <a:pt x="32566" y="17813"/>
                </a:cubicBezTo>
                <a:cubicBezTo>
                  <a:pt x="32364" y="19194"/>
                  <a:pt x="32161" y="20587"/>
                  <a:pt x="31995" y="21992"/>
                </a:cubicBezTo>
                <a:cubicBezTo>
                  <a:pt x="31804" y="22194"/>
                  <a:pt x="31614" y="22420"/>
                  <a:pt x="31435" y="22635"/>
                </a:cubicBezTo>
                <a:cubicBezTo>
                  <a:pt x="31638" y="20789"/>
                  <a:pt x="31554" y="18908"/>
                  <a:pt x="31221" y="17063"/>
                </a:cubicBezTo>
                <a:cubicBezTo>
                  <a:pt x="31216" y="17012"/>
                  <a:pt x="31172" y="16989"/>
                  <a:pt x="31124" y="16989"/>
                </a:cubicBezTo>
                <a:cubicBezTo>
                  <a:pt x="31059" y="16989"/>
                  <a:pt x="30988" y="17030"/>
                  <a:pt x="30995" y="17098"/>
                </a:cubicBezTo>
                <a:cubicBezTo>
                  <a:pt x="31233" y="19158"/>
                  <a:pt x="31197" y="21146"/>
                  <a:pt x="30959" y="23170"/>
                </a:cubicBezTo>
                <a:cubicBezTo>
                  <a:pt x="30757" y="23385"/>
                  <a:pt x="30566" y="23611"/>
                  <a:pt x="30376" y="23825"/>
                </a:cubicBezTo>
                <a:cubicBezTo>
                  <a:pt x="30483" y="22420"/>
                  <a:pt x="30376" y="20968"/>
                  <a:pt x="30256" y="19622"/>
                </a:cubicBezTo>
                <a:cubicBezTo>
                  <a:pt x="30256" y="19585"/>
                  <a:pt x="30224" y="19564"/>
                  <a:pt x="30194" y="19564"/>
                </a:cubicBezTo>
                <a:cubicBezTo>
                  <a:pt x="30165" y="19564"/>
                  <a:pt x="30137" y="19582"/>
                  <a:pt x="30137" y="19622"/>
                </a:cubicBezTo>
                <a:cubicBezTo>
                  <a:pt x="30078" y="21230"/>
                  <a:pt x="29840" y="22873"/>
                  <a:pt x="29768" y="24480"/>
                </a:cubicBezTo>
                <a:cubicBezTo>
                  <a:pt x="29602" y="24659"/>
                  <a:pt x="29423" y="24837"/>
                  <a:pt x="29256" y="25028"/>
                </a:cubicBezTo>
                <a:cubicBezTo>
                  <a:pt x="29375" y="23849"/>
                  <a:pt x="29364" y="22647"/>
                  <a:pt x="29328" y="21480"/>
                </a:cubicBezTo>
                <a:cubicBezTo>
                  <a:pt x="29328" y="21385"/>
                  <a:pt x="29253" y="21337"/>
                  <a:pt x="29179" y="21337"/>
                </a:cubicBezTo>
                <a:cubicBezTo>
                  <a:pt x="29105" y="21337"/>
                  <a:pt x="29030" y="21385"/>
                  <a:pt x="29030" y="21480"/>
                </a:cubicBezTo>
                <a:cubicBezTo>
                  <a:pt x="29066" y="22849"/>
                  <a:pt x="28935" y="24194"/>
                  <a:pt x="28780" y="25552"/>
                </a:cubicBezTo>
                <a:cubicBezTo>
                  <a:pt x="28649" y="25695"/>
                  <a:pt x="28518" y="25826"/>
                  <a:pt x="28375" y="25980"/>
                </a:cubicBezTo>
                <a:cubicBezTo>
                  <a:pt x="28459" y="25206"/>
                  <a:pt x="28411" y="24397"/>
                  <a:pt x="28363" y="23682"/>
                </a:cubicBezTo>
                <a:cubicBezTo>
                  <a:pt x="28357" y="23563"/>
                  <a:pt x="28262" y="23504"/>
                  <a:pt x="28170" y="23504"/>
                </a:cubicBezTo>
                <a:cubicBezTo>
                  <a:pt x="28078" y="23504"/>
                  <a:pt x="27988" y="23563"/>
                  <a:pt x="27994" y="23682"/>
                </a:cubicBezTo>
                <a:cubicBezTo>
                  <a:pt x="28054" y="24683"/>
                  <a:pt x="27935" y="25623"/>
                  <a:pt x="27828" y="26588"/>
                </a:cubicBezTo>
                <a:cubicBezTo>
                  <a:pt x="27685" y="26742"/>
                  <a:pt x="27542" y="26897"/>
                  <a:pt x="27411" y="27052"/>
                </a:cubicBezTo>
                <a:cubicBezTo>
                  <a:pt x="27006" y="27481"/>
                  <a:pt x="26589" y="27909"/>
                  <a:pt x="26196" y="28350"/>
                </a:cubicBezTo>
                <a:cubicBezTo>
                  <a:pt x="26411" y="26838"/>
                  <a:pt x="26458" y="25278"/>
                  <a:pt x="26470" y="23802"/>
                </a:cubicBezTo>
                <a:cubicBezTo>
                  <a:pt x="26470" y="23706"/>
                  <a:pt x="26396" y="23659"/>
                  <a:pt x="26321" y="23659"/>
                </a:cubicBezTo>
                <a:cubicBezTo>
                  <a:pt x="26247" y="23659"/>
                  <a:pt x="26173" y="23706"/>
                  <a:pt x="26173" y="23802"/>
                </a:cubicBezTo>
                <a:cubicBezTo>
                  <a:pt x="26149" y="25516"/>
                  <a:pt x="25923" y="27183"/>
                  <a:pt x="25696" y="28850"/>
                </a:cubicBezTo>
                <a:cubicBezTo>
                  <a:pt x="25042" y="29552"/>
                  <a:pt x="24375" y="30255"/>
                  <a:pt x="23720" y="30933"/>
                </a:cubicBezTo>
                <a:cubicBezTo>
                  <a:pt x="24018" y="29124"/>
                  <a:pt x="24184" y="27254"/>
                  <a:pt x="24327" y="25445"/>
                </a:cubicBezTo>
                <a:cubicBezTo>
                  <a:pt x="24339" y="25337"/>
                  <a:pt x="24262" y="25284"/>
                  <a:pt x="24180" y="25284"/>
                </a:cubicBezTo>
                <a:cubicBezTo>
                  <a:pt x="24098" y="25284"/>
                  <a:pt x="24012" y="25337"/>
                  <a:pt x="24006" y="25445"/>
                </a:cubicBezTo>
                <a:cubicBezTo>
                  <a:pt x="23815" y="27492"/>
                  <a:pt x="23482" y="29505"/>
                  <a:pt x="23160" y="31529"/>
                </a:cubicBezTo>
                <a:cubicBezTo>
                  <a:pt x="22708" y="31993"/>
                  <a:pt x="22267" y="32469"/>
                  <a:pt x="21815" y="32945"/>
                </a:cubicBezTo>
                <a:cubicBezTo>
                  <a:pt x="21946" y="31041"/>
                  <a:pt x="21732" y="29076"/>
                  <a:pt x="21922" y="27183"/>
                </a:cubicBezTo>
                <a:cubicBezTo>
                  <a:pt x="21929" y="27104"/>
                  <a:pt x="21856" y="27058"/>
                  <a:pt x="21787" y="27058"/>
                </a:cubicBezTo>
                <a:cubicBezTo>
                  <a:pt x="21731" y="27058"/>
                  <a:pt x="21677" y="27089"/>
                  <a:pt x="21672" y="27159"/>
                </a:cubicBezTo>
                <a:cubicBezTo>
                  <a:pt x="21351" y="29255"/>
                  <a:pt x="21315" y="31422"/>
                  <a:pt x="21232" y="33553"/>
                </a:cubicBezTo>
                <a:cubicBezTo>
                  <a:pt x="21017" y="33791"/>
                  <a:pt x="20791" y="34017"/>
                  <a:pt x="20565" y="34255"/>
                </a:cubicBezTo>
                <a:cubicBezTo>
                  <a:pt x="20565" y="34184"/>
                  <a:pt x="20565" y="34088"/>
                  <a:pt x="20577" y="34017"/>
                </a:cubicBezTo>
                <a:cubicBezTo>
                  <a:pt x="20660" y="33065"/>
                  <a:pt x="20731" y="32112"/>
                  <a:pt x="20803" y="31148"/>
                </a:cubicBezTo>
                <a:cubicBezTo>
                  <a:pt x="20809" y="31064"/>
                  <a:pt x="20749" y="31023"/>
                  <a:pt x="20685" y="31023"/>
                </a:cubicBezTo>
                <a:cubicBezTo>
                  <a:pt x="20621" y="31023"/>
                  <a:pt x="20553" y="31064"/>
                  <a:pt x="20541" y="31148"/>
                </a:cubicBezTo>
                <a:cubicBezTo>
                  <a:pt x="20446" y="31957"/>
                  <a:pt x="20362" y="32779"/>
                  <a:pt x="20255" y="33600"/>
                </a:cubicBezTo>
                <a:cubicBezTo>
                  <a:pt x="20220" y="33827"/>
                  <a:pt x="20220" y="34208"/>
                  <a:pt x="20196" y="34624"/>
                </a:cubicBezTo>
                <a:cubicBezTo>
                  <a:pt x="19981" y="34850"/>
                  <a:pt x="19779" y="35053"/>
                  <a:pt x="19565" y="35279"/>
                </a:cubicBezTo>
                <a:cubicBezTo>
                  <a:pt x="19624" y="34696"/>
                  <a:pt x="19660" y="34100"/>
                  <a:pt x="19731" y="33553"/>
                </a:cubicBezTo>
                <a:cubicBezTo>
                  <a:pt x="19738" y="33459"/>
                  <a:pt x="19650" y="33406"/>
                  <a:pt x="19568" y="33406"/>
                </a:cubicBezTo>
                <a:cubicBezTo>
                  <a:pt x="19504" y="33406"/>
                  <a:pt x="19444" y="33438"/>
                  <a:pt x="19434" y="33505"/>
                </a:cubicBezTo>
                <a:cubicBezTo>
                  <a:pt x="19327" y="34255"/>
                  <a:pt x="19148" y="35041"/>
                  <a:pt x="19041" y="35815"/>
                </a:cubicBezTo>
                <a:cubicBezTo>
                  <a:pt x="18862" y="36005"/>
                  <a:pt x="18684" y="36208"/>
                  <a:pt x="18493" y="36386"/>
                </a:cubicBezTo>
                <a:cubicBezTo>
                  <a:pt x="18553" y="35934"/>
                  <a:pt x="18588" y="35470"/>
                  <a:pt x="18612" y="35089"/>
                </a:cubicBezTo>
                <a:cubicBezTo>
                  <a:pt x="18618" y="34955"/>
                  <a:pt x="18527" y="34892"/>
                  <a:pt x="18430" y="34892"/>
                </a:cubicBezTo>
                <a:cubicBezTo>
                  <a:pt x="18328" y="34892"/>
                  <a:pt x="18220" y="34961"/>
                  <a:pt x="18207" y="35089"/>
                </a:cubicBezTo>
                <a:cubicBezTo>
                  <a:pt x="18172" y="35612"/>
                  <a:pt x="18088" y="36113"/>
                  <a:pt x="17969" y="36625"/>
                </a:cubicBezTo>
                <a:cubicBezTo>
                  <a:pt x="17945" y="36767"/>
                  <a:pt x="17898" y="36898"/>
                  <a:pt x="17850" y="37053"/>
                </a:cubicBezTo>
                <a:cubicBezTo>
                  <a:pt x="17600" y="37315"/>
                  <a:pt x="17338" y="37589"/>
                  <a:pt x="17076" y="37875"/>
                </a:cubicBezTo>
                <a:cubicBezTo>
                  <a:pt x="17172" y="37541"/>
                  <a:pt x="17255" y="37220"/>
                  <a:pt x="17350" y="36898"/>
                </a:cubicBezTo>
                <a:cubicBezTo>
                  <a:pt x="17386" y="36777"/>
                  <a:pt x="17279" y="36693"/>
                  <a:pt x="17181" y="36693"/>
                </a:cubicBezTo>
                <a:cubicBezTo>
                  <a:pt x="17116" y="36693"/>
                  <a:pt x="17055" y="36730"/>
                  <a:pt x="17041" y="36815"/>
                </a:cubicBezTo>
                <a:cubicBezTo>
                  <a:pt x="16886" y="37339"/>
                  <a:pt x="16731" y="37851"/>
                  <a:pt x="16600" y="38375"/>
                </a:cubicBezTo>
                <a:cubicBezTo>
                  <a:pt x="16529" y="38470"/>
                  <a:pt x="16445" y="38541"/>
                  <a:pt x="16362" y="38625"/>
                </a:cubicBezTo>
                <a:lnTo>
                  <a:pt x="16326" y="38672"/>
                </a:lnTo>
                <a:cubicBezTo>
                  <a:pt x="16529" y="37529"/>
                  <a:pt x="16660" y="36363"/>
                  <a:pt x="16874" y="35231"/>
                </a:cubicBezTo>
                <a:cubicBezTo>
                  <a:pt x="16902" y="35098"/>
                  <a:pt x="16794" y="35015"/>
                  <a:pt x="16690" y="35015"/>
                </a:cubicBezTo>
                <a:cubicBezTo>
                  <a:pt x="16618" y="35015"/>
                  <a:pt x="16548" y="35055"/>
                  <a:pt x="16529" y="35148"/>
                </a:cubicBezTo>
                <a:cubicBezTo>
                  <a:pt x="16279" y="36517"/>
                  <a:pt x="15921" y="37922"/>
                  <a:pt x="15731" y="39327"/>
                </a:cubicBezTo>
                <a:cubicBezTo>
                  <a:pt x="15719" y="39339"/>
                  <a:pt x="15719" y="39351"/>
                  <a:pt x="15695" y="39351"/>
                </a:cubicBezTo>
                <a:cubicBezTo>
                  <a:pt x="15576" y="39470"/>
                  <a:pt x="15457" y="39613"/>
                  <a:pt x="15338" y="39744"/>
                </a:cubicBezTo>
                <a:cubicBezTo>
                  <a:pt x="15648" y="38006"/>
                  <a:pt x="15874" y="36220"/>
                  <a:pt x="16124" y="34481"/>
                </a:cubicBezTo>
                <a:cubicBezTo>
                  <a:pt x="16145" y="34361"/>
                  <a:pt x="16052" y="34287"/>
                  <a:pt x="15969" y="34287"/>
                </a:cubicBezTo>
                <a:cubicBezTo>
                  <a:pt x="15912" y="34287"/>
                  <a:pt x="15860" y="34321"/>
                  <a:pt x="15850" y="34398"/>
                </a:cubicBezTo>
                <a:cubicBezTo>
                  <a:pt x="15505" y="36410"/>
                  <a:pt x="15076" y="38410"/>
                  <a:pt x="14731" y="40411"/>
                </a:cubicBezTo>
                <a:cubicBezTo>
                  <a:pt x="14421" y="40756"/>
                  <a:pt x="14100" y="41101"/>
                  <a:pt x="13790" y="41458"/>
                </a:cubicBezTo>
                <a:cubicBezTo>
                  <a:pt x="13969" y="40042"/>
                  <a:pt x="14100" y="38613"/>
                  <a:pt x="14207" y="37196"/>
                </a:cubicBezTo>
                <a:cubicBezTo>
                  <a:pt x="14213" y="37138"/>
                  <a:pt x="14173" y="37111"/>
                  <a:pt x="14130" y="37111"/>
                </a:cubicBezTo>
                <a:cubicBezTo>
                  <a:pt x="14084" y="37111"/>
                  <a:pt x="14034" y="37141"/>
                  <a:pt x="14028" y="37196"/>
                </a:cubicBezTo>
                <a:cubicBezTo>
                  <a:pt x="13850" y="38803"/>
                  <a:pt x="13600" y="40399"/>
                  <a:pt x="13314" y="41994"/>
                </a:cubicBezTo>
                <a:cubicBezTo>
                  <a:pt x="12611" y="42780"/>
                  <a:pt x="11945" y="43602"/>
                  <a:pt x="11290" y="44435"/>
                </a:cubicBezTo>
                <a:cubicBezTo>
                  <a:pt x="11349" y="43006"/>
                  <a:pt x="11349" y="41578"/>
                  <a:pt x="11623" y="40113"/>
                </a:cubicBezTo>
                <a:cubicBezTo>
                  <a:pt x="11645" y="39954"/>
                  <a:pt x="11508" y="39847"/>
                  <a:pt x="11384" y="39847"/>
                </a:cubicBezTo>
                <a:cubicBezTo>
                  <a:pt x="11304" y="39847"/>
                  <a:pt x="11230" y="39891"/>
                  <a:pt x="11206" y="39994"/>
                </a:cubicBezTo>
                <a:cubicBezTo>
                  <a:pt x="10873" y="41613"/>
                  <a:pt x="10552" y="43494"/>
                  <a:pt x="10683" y="45221"/>
                </a:cubicBezTo>
                <a:lnTo>
                  <a:pt x="10325" y="45709"/>
                </a:lnTo>
                <a:cubicBezTo>
                  <a:pt x="10373" y="43935"/>
                  <a:pt x="10254" y="42173"/>
                  <a:pt x="10456" y="40387"/>
                </a:cubicBezTo>
                <a:cubicBezTo>
                  <a:pt x="10476" y="40260"/>
                  <a:pt x="10362" y="40189"/>
                  <a:pt x="10253" y="40189"/>
                </a:cubicBezTo>
                <a:cubicBezTo>
                  <a:pt x="10168" y="40189"/>
                  <a:pt x="10086" y="40233"/>
                  <a:pt x="10075" y="40327"/>
                </a:cubicBezTo>
                <a:cubicBezTo>
                  <a:pt x="9730" y="42232"/>
                  <a:pt x="9421" y="44471"/>
                  <a:pt x="9802" y="46411"/>
                </a:cubicBezTo>
                <a:cubicBezTo>
                  <a:pt x="8944" y="47626"/>
                  <a:pt x="8135" y="48900"/>
                  <a:pt x="7361" y="50162"/>
                </a:cubicBezTo>
                <a:cubicBezTo>
                  <a:pt x="6396" y="47423"/>
                  <a:pt x="8468" y="45018"/>
                  <a:pt x="9182" y="42542"/>
                </a:cubicBezTo>
                <a:cubicBezTo>
                  <a:pt x="9790" y="40435"/>
                  <a:pt x="8968" y="39792"/>
                  <a:pt x="11552" y="39446"/>
                </a:cubicBezTo>
                <a:cubicBezTo>
                  <a:pt x="11766" y="39422"/>
                  <a:pt x="12004" y="39172"/>
                  <a:pt x="11849" y="38946"/>
                </a:cubicBezTo>
                <a:cubicBezTo>
                  <a:pt x="9718" y="35934"/>
                  <a:pt x="15243" y="32231"/>
                  <a:pt x="16921" y="30707"/>
                </a:cubicBezTo>
                <a:cubicBezTo>
                  <a:pt x="18529" y="29255"/>
                  <a:pt x="20184" y="27826"/>
                  <a:pt x="21755" y="26326"/>
                </a:cubicBezTo>
                <a:cubicBezTo>
                  <a:pt x="25161" y="23075"/>
                  <a:pt x="27161" y="18825"/>
                  <a:pt x="30376" y="15408"/>
                </a:cubicBezTo>
                <a:cubicBezTo>
                  <a:pt x="33007" y="12610"/>
                  <a:pt x="36114" y="10467"/>
                  <a:pt x="39329" y="8454"/>
                </a:cubicBezTo>
                <a:close/>
                <a:moveTo>
                  <a:pt x="47663" y="9693"/>
                </a:moveTo>
                <a:lnTo>
                  <a:pt x="47663" y="9693"/>
                </a:lnTo>
                <a:cubicBezTo>
                  <a:pt x="46949" y="12812"/>
                  <a:pt x="45842" y="15789"/>
                  <a:pt x="43103" y="17753"/>
                </a:cubicBezTo>
                <a:cubicBezTo>
                  <a:pt x="42091" y="18479"/>
                  <a:pt x="41032" y="18920"/>
                  <a:pt x="40305" y="19980"/>
                </a:cubicBezTo>
                <a:cubicBezTo>
                  <a:pt x="39183" y="21591"/>
                  <a:pt x="38632" y="26162"/>
                  <a:pt x="36132" y="26162"/>
                </a:cubicBezTo>
                <a:cubicBezTo>
                  <a:pt x="35769" y="26162"/>
                  <a:pt x="35365" y="26065"/>
                  <a:pt x="34912" y="25849"/>
                </a:cubicBezTo>
                <a:cubicBezTo>
                  <a:pt x="34847" y="25818"/>
                  <a:pt x="34782" y="25804"/>
                  <a:pt x="34720" y="25804"/>
                </a:cubicBezTo>
                <a:cubicBezTo>
                  <a:pt x="34448" y="25804"/>
                  <a:pt x="34233" y="26071"/>
                  <a:pt x="34388" y="26361"/>
                </a:cubicBezTo>
                <a:cubicBezTo>
                  <a:pt x="35364" y="28147"/>
                  <a:pt x="34436" y="28469"/>
                  <a:pt x="33078" y="29540"/>
                </a:cubicBezTo>
                <a:cubicBezTo>
                  <a:pt x="31792" y="30552"/>
                  <a:pt x="30566" y="31660"/>
                  <a:pt x="29435" y="32850"/>
                </a:cubicBezTo>
                <a:cubicBezTo>
                  <a:pt x="27506" y="34898"/>
                  <a:pt x="25780" y="37184"/>
                  <a:pt x="24363" y="39625"/>
                </a:cubicBezTo>
                <a:cubicBezTo>
                  <a:pt x="23649" y="40863"/>
                  <a:pt x="23113" y="42197"/>
                  <a:pt x="22303" y="43375"/>
                </a:cubicBezTo>
                <a:cubicBezTo>
                  <a:pt x="21255" y="44935"/>
                  <a:pt x="19791" y="45566"/>
                  <a:pt x="18398" y="46685"/>
                </a:cubicBezTo>
                <a:cubicBezTo>
                  <a:pt x="16314" y="48352"/>
                  <a:pt x="16231" y="49888"/>
                  <a:pt x="13016" y="50448"/>
                </a:cubicBezTo>
                <a:cubicBezTo>
                  <a:pt x="11576" y="50698"/>
                  <a:pt x="10040" y="50686"/>
                  <a:pt x="8551" y="50710"/>
                </a:cubicBezTo>
                <a:cubicBezTo>
                  <a:pt x="8647" y="50626"/>
                  <a:pt x="8730" y="50531"/>
                  <a:pt x="8813" y="50436"/>
                </a:cubicBezTo>
                <a:cubicBezTo>
                  <a:pt x="8894" y="50529"/>
                  <a:pt x="9026" y="50589"/>
                  <a:pt x="9161" y="50589"/>
                </a:cubicBezTo>
                <a:cubicBezTo>
                  <a:pt x="9285" y="50589"/>
                  <a:pt x="9412" y="50538"/>
                  <a:pt x="9504" y="50412"/>
                </a:cubicBezTo>
                <a:cubicBezTo>
                  <a:pt x="9587" y="50329"/>
                  <a:pt x="9659" y="50221"/>
                  <a:pt x="9730" y="50138"/>
                </a:cubicBezTo>
                <a:cubicBezTo>
                  <a:pt x="11349" y="49876"/>
                  <a:pt x="12957" y="49400"/>
                  <a:pt x="14588" y="49138"/>
                </a:cubicBezTo>
                <a:cubicBezTo>
                  <a:pt x="14926" y="49082"/>
                  <a:pt x="14794" y="48598"/>
                  <a:pt x="14486" y="48598"/>
                </a:cubicBezTo>
                <a:cubicBezTo>
                  <a:pt x="14469" y="48598"/>
                  <a:pt x="14451" y="48599"/>
                  <a:pt x="14433" y="48602"/>
                </a:cubicBezTo>
                <a:cubicBezTo>
                  <a:pt x="13076" y="48781"/>
                  <a:pt x="11671" y="48959"/>
                  <a:pt x="10325" y="49352"/>
                </a:cubicBezTo>
                <a:cubicBezTo>
                  <a:pt x="10552" y="49078"/>
                  <a:pt x="10754" y="48781"/>
                  <a:pt x="10968" y="48483"/>
                </a:cubicBezTo>
                <a:cubicBezTo>
                  <a:pt x="13540" y="47983"/>
                  <a:pt x="16088" y="46769"/>
                  <a:pt x="18291" y="45578"/>
                </a:cubicBezTo>
                <a:cubicBezTo>
                  <a:pt x="18548" y="45434"/>
                  <a:pt x="18378" y="45086"/>
                  <a:pt x="18136" y="45086"/>
                </a:cubicBezTo>
                <a:cubicBezTo>
                  <a:pt x="18097" y="45086"/>
                  <a:pt x="18057" y="45094"/>
                  <a:pt x="18017" y="45114"/>
                </a:cubicBezTo>
                <a:cubicBezTo>
                  <a:pt x="15981" y="46078"/>
                  <a:pt x="13897" y="46661"/>
                  <a:pt x="11802" y="47269"/>
                </a:cubicBezTo>
                <a:cubicBezTo>
                  <a:pt x="12123" y="46769"/>
                  <a:pt x="12445" y="46257"/>
                  <a:pt x="12719" y="45721"/>
                </a:cubicBezTo>
                <a:cubicBezTo>
                  <a:pt x="13909" y="45054"/>
                  <a:pt x="15016" y="44149"/>
                  <a:pt x="16159" y="43447"/>
                </a:cubicBezTo>
                <a:cubicBezTo>
                  <a:pt x="17624" y="42554"/>
                  <a:pt x="19112" y="41708"/>
                  <a:pt x="20601" y="40887"/>
                </a:cubicBezTo>
                <a:cubicBezTo>
                  <a:pt x="20708" y="40833"/>
                  <a:pt x="20651" y="40654"/>
                  <a:pt x="20534" y="40654"/>
                </a:cubicBezTo>
                <a:cubicBezTo>
                  <a:pt x="20521" y="40654"/>
                  <a:pt x="20507" y="40656"/>
                  <a:pt x="20493" y="40661"/>
                </a:cubicBezTo>
                <a:cubicBezTo>
                  <a:pt x="18898" y="41316"/>
                  <a:pt x="17338" y="42066"/>
                  <a:pt x="15838" y="42911"/>
                </a:cubicBezTo>
                <a:cubicBezTo>
                  <a:pt x="15076" y="43340"/>
                  <a:pt x="14254" y="43780"/>
                  <a:pt x="13469" y="44268"/>
                </a:cubicBezTo>
                <a:cubicBezTo>
                  <a:pt x="13671" y="43852"/>
                  <a:pt x="13885" y="43447"/>
                  <a:pt x="14112" y="43066"/>
                </a:cubicBezTo>
                <a:cubicBezTo>
                  <a:pt x="17541" y="41304"/>
                  <a:pt x="20672" y="39041"/>
                  <a:pt x="24244" y="37482"/>
                </a:cubicBezTo>
                <a:cubicBezTo>
                  <a:pt x="24372" y="37428"/>
                  <a:pt x="24308" y="37211"/>
                  <a:pt x="24173" y="37211"/>
                </a:cubicBezTo>
                <a:cubicBezTo>
                  <a:pt x="24158" y="37211"/>
                  <a:pt x="24142" y="37214"/>
                  <a:pt x="24125" y="37220"/>
                </a:cubicBezTo>
                <a:cubicBezTo>
                  <a:pt x="21101" y="38327"/>
                  <a:pt x="17719" y="39696"/>
                  <a:pt x="15064" y="41708"/>
                </a:cubicBezTo>
                <a:cubicBezTo>
                  <a:pt x="15386" y="41351"/>
                  <a:pt x="15719" y="40994"/>
                  <a:pt x="16052" y="40649"/>
                </a:cubicBezTo>
                <a:cubicBezTo>
                  <a:pt x="17302" y="39375"/>
                  <a:pt x="18541" y="38101"/>
                  <a:pt x="19791" y="36827"/>
                </a:cubicBezTo>
                <a:cubicBezTo>
                  <a:pt x="21196" y="36327"/>
                  <a:pt x="22482" y="35505"/>
                  <a:pt x="23827" y="34850"/>
                </a:cubicBezTo>
                <a:cubicBezTo>
                  <a:pt x="25327" y="34100"/>
                  <a:pt x="26935" y="33493"/>
                  <a:pt x="28316" y="32541"/>
                </a:cubicBezTo>
                <a:cubicBezTo>
                  <a:pt x="28351" y="32505"/>
                  <a:pt x="28340" y="32469"/>
                  <a:pt x="28292" y="32469"/>
                </a:cubicBezTo>
                <a:cubicBezTo>
                  <a:pt x="26827" y="32767"/>
                  <a:pt x="25446" y="33434"/>
                  <a:pt x="24089" y="34053"/>
                </a:cubicBezTo>
                <a:cubicBezTo>
                  <a:pt x="23077" y="34529"/>
                  <a:pt x="22005" y="34993"/>
                  <a:pt x="21005" y="35565"/>
                </a:cubicBezTo>
                <a:cubicBezTo>
                  <a:pt x="21624" y="34934"/>
                  <a:pt x="22232" y="34291"/>
                  <a:pt x="22839" y="33672"/>
                </a:cubicBezTo>
                <a:cubicBezTo>
                  <a:pt x="25935" y="32195"/>
                  <a:pt x="28852" y="30279"/>
                  <a:pt x="31923" y="28778"/>
                </a:cubicBezTo>
                <a:cubicBezTo>
                  <a:pt x="32139" y="28675"/>
                  <a:pt x="32000" y="28386"/>
                  <a:pt x="31797" y="28386"/>
                </a:cubicBezTo>
                <a:cubicBezTo>
                  <a:pt x="31765" y="28386"/>
                  <a:pt x="31731" y="28393"/>
                  <a:pt x="31697" y="28409"/>
                </a:cubicBezTo>
                <a:cubicBezTo>
                  <a:pt x="29316" y="29540"/>
                  <a:pt x="26768" y="30648"/>
                  <a:pt x="24434" y="32017"/>
                </a:cubicBezTo>
                <a:lnTo>
                  <a:pt x="26220" y="30148"/>
                </a:lnTo>
                <a:cubicBezTo>
                  <a:pt x="26248" y="30161"/>
                  <a:pt x="26279" y="30175"/>
                  <a:pt x="26315" y="30175"/>
                </a:cubicBezTo>
                <a:cubicBezTo>
                  <a:pt x="26341" y="30175"/>
                  <a:pt x="26369" y="30168"/>
                  <a:pt x="26399" y="30148"/>
                </a:cubicBezTo>
                <a:cubicBezTo>
                  <a:pt x="29566" y="28552"/>
                  <a:pt x="32578" y="26540"/>
                  <a:pt x="35686" y="24837"/>
                </a:cubicBezTo>
                <a:cubicBezTo>
                  <a:pt x="35777" y="24787"/>
                  <a:pt x="35721" y="24658"/>
                  <a:pt x="35629" y="24658"/>
                </a:cubicBezTo>
                <a:cubicBezTo>
                  <a:pt x="35613" y="24658"/>
                  <a:pt x="35596" y="24662"/>
                  <a:pt x="35579" y="24671"/>
                </a:cubicBezTo>
                <a:cubicBezTo>
                  <a:pt x="32721" y="25945"/>
                  <a:pt x="29733" y="27350"/>
                  <a:pt x="27149" y="29147"/>
                </a:cubicBezTo>
                <a:cubicBezTo>
                  <a:pt x="28613" y="27564"/>
                  <a:pt x="30090" y="25980"/>
                  <a:pt x="31519" y="24361"/>
                </a:cubicBezTo>
                <a:cubicBezTo>
                  <a:pt x="32959" y="23718"/>
                  <a:pt x="34352" y="22885"/>
                  <a:pt x="35721" y="22158"/>
                </a:cubicBezTo>
                <a:cubicBezTo>
                  <a:pt x="36150" y="21932"/>
                  <a:pt x="38043" y="21313"/>
                  <a:pt x="37841" y="20623"/>
                </a:cubicBezTo>
                <a:cubicBezTo>
                  <a:pt x="37829" y="20575"/>
                  <a:pt x="37781" y="20527"/>
                  <a:pt x="37746" y="20515"/>
                </a:cubicBezTo>
                <a:cubicBezTo>
                  <a:pt x="37710" y="20503"/>
                  <a:pt x="37674" y="20503"/>
                  <a:pt x="37638" y="20492"/>
                </a:cubicBezTo>
                <a:cubicBezTo>
                  <a:pt x="37624" y="20487"/>
                  <a:pt x="37611" y="20485"/>
                  <a:pt x="37598" y="20485"/>
                </a:cubicBezTo>
                <a:cubicBezTo>
                  <a:pt x="37469" y="20485"/>
                  <a:pt x="37393" y="20680"/>
                  <a:pt x="37524" y="20739"/>
                </a:cubicBezTo>
                <a:lnTo>
                  <a:pt x="37524" y="20739"/>
                </a:lnTo>
                <a:cubicBezTo>
                  <a:pt x="37511" y="20734"/>
                  <a:pt x="37495" y="20732"/>
                  <a:pt x="37476" y="20732"/>
                </a:cubicBezTo>
                <a:cubicBezTo>
                  <a:pt x="37113" y="20732"/>
                  <a:pt x="35765" y="21608"/>
                  <a:pt x="35495" y="21754"/>
                </a:cubicBezTo>
                <a:cubicBezTo>
                  <a:pt x="34995" y="22004"/>
                  <a:pt x="34507" y="22254"/>
                  <a:pt x="34031" y="22516"/>
                </a:cubicBezTo>
                <a:cubicBezTo>
                  <a:pt x="33495" y="22789"/>
                  <a:pt x="32947" y="23063"/>
                  <a:pt x="32412" y="23325"/>
                </a:cubicBezTo>
                <a:cubicBezTo>
                  <a:pt x="32638" y="23075"/>
                  <a:pt x="32876" y="22813"/>
                  <a:pt x="33090" y="22551"/>
                </a:cubicBezTo>
                <a:lnTo>
                  <a:pt x="33126" y="22551"/>
                </a:lnTo>
                <a:cubicBezTo>
                  <a:pt x="35269" y="21468"/>
                  <a:pt x="37245" y="20075"/>
                  <a:pt x="39389" y="18968"/>
                </a:cubicBezTo>
                <a:cubicBezTo>
                  <a:pt x="39470" y="18927"/>
                  <a:pt x="39421" y="18826"/>
                  <a:pt x="39354" y="18826"/>
                </a:cubicBezTo>
                <a:cubicBezTo>
                  <a:pt x="39342" y="18826"/>
                  <a:pt x="39330" y="18829"/>
                  <a:pt x="39317" y="18837"/>
                </a:cubicBezTo>
                <a:cubicBezTo>
                  <a:pt x="37495" y="19670"/>
                  <a:pt x="35579" y="20503"/>
                  <a:pt x="33900" y="21623"/>
                </a:cubicBezTo>
                <a:cubicBezTo>
                  <a:pt x="34436" y="20992"/>
                  <a:pt x="34971" y="20373"/>
                  <a:pt x="35507" y="19730"/>
                </a:cubicBezTo>
                <a:cubicBezTo>
                  <a:pt x="38567" y="18122"/>
                  <a:pt x="41603" y="16420"/>
                  <a:pt x="44639" y="14741"/>
                </a:cubicBezTo>
                <a:cubicBezTo>
                  <a:pt x="44712" y="14699"/>
                  <a:pt x="44675" y="14630"/>
                  <a:pt x="44609" y="14630"/>
                </a:cubicBezTo>
                <a:cubicBezTo>
                  <a:pt x="44599" y="14630"/>
                  <a:pt x="44590" y="14631"/>
                  <a:pt x="44580" y="14634"/>
                </a:cubicBezTo>
                <a:cubicBezTo>
                  <a:pt x="41782" y="15824"/>
                  <a:pt x="39008" y="17182"/>
                  <a:pt x="36352" y="18706"/>
                </a:cubicBezTo>
                <a:cubicBezTo>
                  <a:pt x="36936" y="18003"/>
                  <a:pt x="37495" y="17301"/>
                  <a:pt x="38067" y="16598"/>
                </a:cubicBezTo>
                <a:cubicBezTo>
                  <a:pt x="39972" y="15491"/>
                  <a:pt x="41984" y="14598"/>
                  <a:pt x="44080" y="13884"/>
                </a:cubicBezTo>
                <a:cubicBezTo>
                  <a:pt x="44212" y="13829"/>
                  <a:pt x="44171" y="13642"/>
                  <a:pt x="44051" y="13642"/>
                </a:cubicBezTo>
                <a:cubicBezTo>
                  <a:pt x="44041" y="13642"/>
                  <a:pt x="44031" y="13643"/>
                  <a:pt x="44020" y="13646"/>
                </a:cubicBezTo>
                <a:cubicBezTo>
                  <a:pt x="42175" y="13991"/>
                  <a:pt x="40460" y="14658"/>
                  <a:pt x="38900" y="15586"/>
                </a:cubicBezTo>
                <a:cubicBezTo>
                  <a:pt x="39043" y="15408"/>
                  <a:pt x="39198" y="15229"/>
                  <a:pt x="39329" y="15050"/>
                </a:cubicBezTo>
                <a:cubicBezTo>
                  <a:pt x="41294" y="13919"/>
                  <a:pt x="43246" y="12907"/>
                  <a:pt x="45437" y="12252"/>
                </a:cubicBezTo>
                <a:cubicBezTo>
                  <a:pt x="45684" y="12185"/>
                  <a:pt x="45592" y="11832"/>
                  <a:pt x="45361" y="11832"/>
                </a:cubicBezTo>
                <a:cubicBezTo>
                  <a:pt x="45347" y="11832"/>
                  <a:pt x="45333" y="11833"/>
                  <a:pt x="45318" y="11836"/>
                </a:cubicBezTo>
                <a:cubicBezTo>
                  <a:pt x="43615" y="12169"/>
                  <a:pt x="41948" y="12753"/>
                  <a:pt x="40472" y="13646"/>
                </a:cubicBezTo>
                <a:cubicBezTo>
                  <a:pt x="40770" y="13265"/>
                  <a:pt x="41067" y="12895"/>
                  <a:pt x="41353" y="12526"/>
                </a:cubicBezTo>
                <a:cubicBezTo>
                  <a:pt x="43425" y="11514"/>
                  <a:pt x="45413" y="10407"/>
                  <a:pt x="47663" y="9693"/>
                </a:cubicBezTo>
                <a:close/>
                <a:moveTo>
                  <a:pt x="50719" y="1"/>
                </a:moveTo>
                <a:cubicBezTo>
                  <a:pt x="50658" y="1"/>
                  <a:pt x="50597" y="29"/>
                  <a:pt x="50545" y="96"/>
                </a:cubicBezTo>
                <a:cubicBezTo>
                  <a:pt x="50330" y="370"/>
                  <a:pt x="50128" y="632"/>
                  <a:pt x="49914" y="882"/>
                </a:cubicBezTo>
                <a:cubicBezTo>
                  <a:pt x="46901" y="2930"/>
                  <a:pt x="43711" y="4799"/>
                  <a:pt x="40579" y="6752"/>
                </a:cubicBezTo>
                <a:lnTo>
                  <a:pt x="40543" y="6621"/>
                </a:lnTo>
                <a:cubicBezTo>
                  <a:pt x="40528" y="6598"/>
                  <a:pt x="40503" y="6585"/>
                  <a:pt x="40484" y="6585"/>
                </a:cubicBezTo>
                <a:cubicBezTo>
                  <a:pt x="40473" y="6585"/>
                  <a:pt x="40464" y="6589"/>
                  <a:pt x="40460" y="6597"/>
                </a:cubicBezTo>
                <a:cubicBezTo>
                  <a:pt x="40424" y="6692"/>
                  <a:pt x="40389" y="6799"/>
                  <a:pt x="40353" y="6883"/>
                </a:cubicBezTo>
                <a:cubicBezTo>
                  <a:pt x="35281" y="10086"/>
                  <a:pt x="30447" y="13550"/>
                  <a:pt x="26982" y="18527"/>
                </a:cubicBezTo>
                <a:cubicBezTo>
                  <a:pt x="25196" y="21087"/>
                  <a:pt x="23541" y="23647"/>
                  <a:pt x="21243" y="25814"/>
                </a:cubicBezTo>
                <a:cubicBezTo>
                  <a:pt x="19100" y="27838"/>
                  <a:pt x="16886" y="29778"/>
                  <a:pt x="14695" y="31755"/>
                </a:cubicBezTo>
                <a:cubicBezTo>
                  <a:pt x="13266" y="33053"/>
                  <a:pt x="11242" y="34398"/>
                  <a:pt x="10683" y="36351"/>
                </a:cubicBezTo>
                <a:cubicBezTo>
                  <a:pt x="10099" y="38375"/>
                  <a:pt x="11623" y="38732"/>
                  <a:pt x="8920" y="39101"/>
                </a:cubicBezTo>
                <a:cubicBezTo>
                  <a:pt x="8730" y="39137"/>
                  <a:pt x="8659" y="39363"/>
                  <a:pt x="8682" y="39518"/>
                </a:cubicBezTo>
                <a:cubicBezTo>
                  <a:pt x="9397" y="43506"/>
                  <a:pt x="5253" y="46650"/>
                  <a:pt x="6754" y="50626"/>
                </a:cubicBezTo>
                <a:cubicBezTo>
                  <a:pt x="6801" y="50733"/>
                  <a:pt x="6861" y="50805"/>
                  <a:pt x="6944" y="50852"/>
                </a:cubicBezTo>
                <a:cubicBezTo>
                  <a:pt x="4325" y="55270"/>
                  <a:pt x="2134" y="59937"/>
                  <a:pt x="50" y="64640"/>
                </a:cubicBezTo>
                <a:cubicBezTo>
                  <a:pt x="1" y="64764"/>
                  <a:pt x="107" y="64883"/>
                  <a:pt x="212" y="64883"/>
                </a:cubicBezTo>
                <a:cubicBezTo>
                  <a:pt x="258" y="64883"/>
                  <a:pt x="304" y="64861"/>
                  <a:pt x="336" y="64807"/>
                </a:cubicBezTo>
                <a:cubicBezTo>
                  <a:pt x="2670" y="60389"/>
                  <a:pt x="4956" y="55972"/>
                  <a:pt x="7575" y="51769"/>
                </a:cubicBezTo>
                <a:cubicBezTo>
                  <a:pt x="7881" y="51761"/>
                  <a:pt x="8203" y="51758"/>
                  <a:pt x="8536" y="51758"/>
                </a:cubicBezTo>
                <a:cubicBezTo>
                  <a:pt x="8926" y="51758"/>
                  <a:pt x="9332" y="51762"/>
                  <a:pt x="9746" y="51762"/>
                </a:cubicBezTo>
                <a:cubicBezTo>
                  <a:pt x="11964" y="51762"/>
                  <a:pt x="14425" y="51672"/>
                  <a:pt x="16052" y="50531"/>
                </a:cubicBezTo>
                <a:cubicBezTo>
                  <a:pt x="17231" y="49698"/>
                  <a:pt x="17945" y="48364"/>
                  <a:pt x="19065" y="47459"/>
                </a:cubicBezTo>
                <a:cubicBezTo>
                  <a:pt x="20231" y="46507"/>
                  <a:pt x="21529" y="45888"/>
                  <a:pt x="22494" y="44697"/>
                </a:cubicBezTo>
                <a:cubicBezTo>
                  <a:pt x="24315" y="42470"/>
                  <a:pt x="25208" y="39482"/>
                  <a:pt x="26875" y="37101"/>
                </a:cubicBezTo>
                <a:cubicBezTo>
                  <a:pt x="29304" y="33624"/>
                  <a:pt x="32376" y="30683"/>
                  <a:pt x="35912" y="28362"/>
                </a:cubicBezTo>
                <a:cubicBezTo>
                  <a:pt x="36067" y="28254"/>
                  <a:pt x="36126" y="28052"/>
                  <a:pt x="36043" y="27873"/>
                </a:cubicBezTo>
                <a:cubicBezTo>
                  <a:pt x="35852" y="27516"/>
                  <a:pt x="35674" y="27135"/>
                  <a:pt x="35483" y="26778"/>
                </a:cubicBezTo>
                <a:lnTo>
                  <a:pt x="35483" y="26778"/>
                </a:lnTo>
                <a:cubicBezTo>
                  <a:pt x="35636" y="26802"/>
                  <a:pt x="35787" y="26814"/>
                  <a:pt x="35936" y="26814"/>
                </a:cubicBezTo>
                <a:cubicBezTo>
                  <a:pt x="36898" y="26814"/>
                  <a:pt x="37768" y="26323"/>
                  <a:pt x="38531" y="25456"/>
                </a:cubicBezTo>
                <a:cubicBezTo>
                  <a:pt x="39139" y="24754"/>
                  <a:pt x="39448" y="23956"/>
                  <a:pt x="39781" y="23087"/>
                </a:cubicBezTo>
                <a:cubicBezTo>
                  <a:pt x="40198" y="22004"/>
                  <a:pt x="40615" y="20611"/>
                  <a:pt x="41436" y="19741"/>
                </a:cubicBezTo>
                <a:cubicBezTo>
                  <a:pt x="42056" y="19087"/>
                  <a:pt x="42841" y="18801"/>
                  <a:pt x="43520" y="18265"/>
                </a:cubicBezTo>
                <a:cubicBezTo>
                  <a:pt x="48890" y="14038"/>
                  <a:pt x="48342" y="6776"/>
                  <a:pt x="50747" y="930"/>
                </a:cubicBezTo>
                <a:cubicBezTo>
                  <a:pt x="50807" y="882"/>
                  <a:pt x="50854" y="846"/>
                  <a:pt x="50914" y="799"/>
                </a:cubicBezTo>
                <a:cubicBezTo>
                  <a:pt x="51009" y="703"/>
                  <a:pt x="50997" y="584"/>
                  <a:pt x="50938" y="489"/>
                </a:cubicBezTo>
                <a:cubicBezTo>
                  <a:pt x="50961" y="489"/>
                  <a:pt x="50961" y="453"/>
                  <a:pt x="50973" y="430"/>
                </a:cubicBezTo>
                <a:cubicBezTo>
                  <a:pt x="51062" y="235"/>
                  <a:pt x="50894" y="1"/>
                  <a:pt x="5071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5" name="Shape 4335"/>
        <p:cNvGrpSpPr/>
        <p:nvPr/>
      </p:nvGrpSpPr>
      <p:grpSpPr>
        <a:xfrm>
          <a:off x="0" y="0"/>
          <a:ext cx="0" cy="0"/>
          <a:chOff x="0" y="0"/>
          <a:chExt cx="0" cy="0"/>
        </a:xfrm>
      </p:grpSpPr>
      <p:sp>
        <p:nvSpPr>
          <p:cNvPr id="4336" name="Google Shape;4336;p68"/>
          <p:cNvSpPr txBox="1"/>
          <p:nvPr>
            <p:ph type="title"/>
          </p:nvPr>
        </p:nvSpPr>
        <p:spPr>
          <a:xfrm>
            <a:off x="706950" y="288375"/>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Summary</a:t>
            </a:r>
            <a:endParaRPr/>
          </a:p>
        </p:txBody>
      </p:sp>
      <p:sp>
        <p:nvSpPr>
          <p:cNvPr id="4337" name="Google Shape;4337;p68"/>
          <p:cNvSpPr txBox="1"/>
          <p:nvPr>
            <p:ph idx="1" type="body"/>
          </p:nvPr>
        </p:nvSpPr>
        <p:spPr>
          <a:xfrm>
            <a:off x="818400" y="1000125"/>
            <a:ext cx="7606200" cy="37995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sz="2400"/>
              <a:t>Interviewed </a:t>
            </a:r>
            <a:r>
              <a:rPr b="1" lang="en" sz="2400"/>
              <a:t>4 people</a:t>
            </a:r>
            <a:r>
              <a:rPr lang="en" sz="2400"/>
              <a:t> about ways they think about the past and how they have preserved it to today.</a:t>
            </a:r>
            <a:endParaRPr sz="2400"/>
          </a:p>
          <a:p>
            <a:pPr indent="-381000" lvl="0" marL="457200" rtl="0" algn="l">
              <a:spcBef>
                <a:spcPts val="0"/>
              </a:spcBef>
              <a:spcAft>
                <a:spcPts val="0"/>
              </a:spcAft>
              <a:buSzPts val="2400"/>
              <a:buChar char="●"/>
            </a:pPr>
            <a:r>
              <a:rPr lang="en" sz="2400"/>
              <a:t>All </a:t>
            </a:r>
            <a:r>
              <a:rPr lang="en" sz="2400"/>
              <a:t>interviewees</a:t>
            </a:r>
            <a:r>
              <a:rPr lang="en" sz="2400"/>
              <a:t> greatly valued their past and have made big efforts to preserve it, from passing down a watch generation to sharing photos in a family Google Photo Album. </a:t>
            </a:r>
            <a:endParaRPr sz="2400"/>
          </a:p>
          <a:p>
            <a:pPr indent="-381000" lvl="0" marL="457200" rtl="0" algn="l">
              <a:spcBef>
                <a:spcPts val="0"/>
              </a:spcBef>
              <a:spcAft>
                <a:spcPts val="0"/>
              </a:spcAft>
              <a:buSzPts val="2400"/>
              <a:buChar char="●"/>
            </a:pPr>
            <a:r>
              <a:rPr lang="en" sz="2400"/>
              <a:t>We concluded that there’s </a:t>
            </a:r>
            <a:r>
              <a:rPr b="1" lang="en" sz="2400"/>
              <a:t>no single common approach</a:t>
            </a:r>
            <a:r>
              <a:rPr lang="en" sz="2400"/>
              <a:t> to storing memories.</a:t>
            </a:r>
            <a:endParaRPr sz="24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1" name="Shape 4341"/>
        <p:cNvGrpSpPr/>
        <p:nvPr/>
      </p:nvGrpSpPr>
      <p:grpSpPr>
        <a:xfrm>
          <a:off x="0" y="0"/>
          <a:ext cx="0" cy="0"/>
          <a:chOff x="0" y="0"/>
          <a:chExt cx="0" cy="0"/>
        </a:xfrm>
      </p:grpSpPr>
      <p:sp>
        <p:nvSpPr>
          <p:cNvPr id="4342" name="Google Shape;4342;p69"/>
          <p:cNvSpPr txBox="1"/>
          <p:nvPr>
            <p:ph type="title"/>
          </p:nvPr>
        </p:nvSpPr>
        <p:spPr>
          <a:xfrm>
            <a:off x="706950" y="288375"/>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Steps…</a:t>
            </a:r>
            <a:endParaRPr/>
          </a:p>
        </p:txBody>
      </p:sp>
      <p:sp>
        <p:nvSpPr>
          <p:cNvPr id="4343" name="Google Shape;4343;p69"/>
          <p:cNvSpPr txBox="1"/>
          <p:nvPr>
            <p:ph idx="1" type="body"/>
          </p:nvPr>
        </p:nvSpPr>
        <p:spPr>
          <a:xfrm>
            <a:off x="818400" y="1013475"/>
            <a:ext cx="5158200" cy="39384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a:pPr>
            <a:r>
              <a:rPr b="1" lang="en" sz="2400"/>
              <a:t>Expand</a:t>
            </a:r>
            <a:r>
              <a:rPr lang="en" sz="2400"/>
              <a:t> interview scope. Currently have only interviewed </a:t>
            </a:r>
            <a:r>
              <a:rPr lang="en" sz="2400"/>
              <a:t>young</a:t>
            </a:r>
            <a:r>
              <a:rPr lang="en" sz="2400"/>
              <a:t> adult males. 3 more ready to go!</a:t>
            </a:r>
            <a:endParaRPr sz="2400"/>
          </a:p>
          <a:p>
            <a:pPr indent="-381000" lvl="0" marL="457200" rtl="0" algn="l">
              <a:spcBef>
                <a:spcPts val="0"/>
              </a:spcBef>
              <a:spcAft>
                <a:spcPts val="0"/>
              </a:spcAft>
              <a:buSzPts val="2400"/>
              <a:buAutoNum type="arabicPeriod"/>
            </a:pPr>
            <a:r>
              <a:rPr lang="en" sz="2400"/>
              <a:t>Utilize interview insights to </a:t>
            </a:r>
            <a:r>
              <a:rPr b="1" lang="en" sz="2400"/>
              <a:t>refine</a:t>
            </a:r>
            <a:r>
              <a:rPr lang="en" sz="2400"/>
              <a:t> problem domain within memory storage.</a:t>
            </a:r>
            <a:endParaRPr sz="2400"/>
          </a:p>
          <a:p>
            <a:pPr indent="-381000" lvl="0" marL="457200" rtl="0" algn="l">
              <a:spcBef>
                <a:spcPts val="0"/>
              </a:spcBef>
              <a:spcAft>
                <a:spcPts val="0"/>
              </a:spcAft>
              <a:buSzPts val="2400"/>
              <a:buAutoNum type="arabicPeriod"/>
            </a:pPr>
            <a:r>
              <a:rPr b="1" lang="en" sz="2400"/>
              <a:t>Brainstorm</a:t>
            </a:r>
            <a:r>
              <a:rPr lang="en" sz="2400"/>
              <a:t> HMW statements and prototype!</a:t>
            </a:r>
            <a:endParaRPr sz="2400"/>
          </a:p>
        </p:txBody>
      </p:sp>
      <p:sp>
        <p:nvSpPr>
          <p:cNvPr id="4344" name="Google Shape;4344;p69"/>
          <p:cNvSpPr/>
          <p:nvPr/>
        </p:nvSpPr>
        <p:spPr>
          <a:xfrm rot="537707">
            <a:off x="5771237" y="1295818"/>
            <a:ext cx="3725197" cy="3082255"/>
          </a:xfrm>
          <a:custGeom>
            <a:rect b="b" l="l" r="r" t="t"/>
            <a:pathLst>
              <a:path extrusionOk="0" h="97639" w="118006">
                <a:moveTo>
                  <a:pt x="18955" y="8403"/>
                </a:moveTo>
                <a:lnTo>
                  <a:pt x="18991" y="8451"/>
                </a:lnTo>
                <a:cubicBezTo>
                  <a:pt x="18931" y="8689"/>
                  <a:pt x="18872" y="8927"/>
                  <a:pt x="18836" y="9142"/>
                </a:cubicBezTo>
                <a:cubicBezTo>
                  <a:pt x="18193" y="10320"/>
                  <a:pt x="17562" y="11499"/>
                  <a:pt x="16955" y="12678"/>
                </a:cubicBezTo>
                <a:cubicBezTo>
                  <a:pt x="17384" y="11082"/>
                  <a:pt x="18003" y="9082"/>
                  <a:pt x="18550" y="8523"/>
                </a:cubicBezTo>
                <a:cubicBezTo>
                  <a:pt x="18681" y="8487"/>
                  <a:pt x="18812" y="8451"/>
                  <a:pt x="18955" y="8403"/>
                </a:cubicBezTo>
                <a:close/>
                <a:moveTo>
                  <a:pt x="18455" y="10809"/>
                </a:moveTo>
                <a:lnTo>
                  <a:pt x="18455" y="10809"/>
                </a:lnTo>
                <a:cubicBezTo>
                  <a:pt x="18336" y="11356"/>
                  <a:pt x="18205" y="11904"/>
                  <a:pt x="18086" y="12452"/>
                </a:cubicBezTo>
                <a:cubicBezTo>
                  <a:pt x="17503" y="13368"/>
                  <a:pt x="16895" y="14285"/>
                  <a:pt x="16336" y="15202"/>
                </a:cubicBezTo>
                <a:cubicBezTo>
                  <a:pt x="16360" y="15035"/>
                  <a:pt x="16407" y="14880"/>
                  <a:pt x="16431" y="14714"/>
                </a:cubicBezTo>
                <a:cubicBezTo>
                  <a:pt x="16467" y="14583"/>
                  <a:pt x="16574" y="14166"/>
                  <a:pt x="16705" y="13607"/>
                </a:cubicBezTo>
                <a:cubicBezTo>
                  <a:pt x="16753" y="13607"/>
                  <a:pt x="16776" y="13595"/>
                  <a:pt x="16812" y="13547"/>
                </a:cubicBezTo>
                <a:cubicBezTo>
                  <a:pt x="17372" y="12642"/>
                  <a:pt x="17919" y="11737"/>
                  <a:pt x="18455" y="10809"/>
                </a:cubicBezTo>
                <a:close/>
                <a:moveTo>
                  <a:pt x="16110" y="13154"/>
                </a:moveTo>
                <a:lnTo>
                  <a:pt x="16110" y="13154"/>
                </a:lnTo>
                <a:cubicBezTo>
                  <a:pt x="16014" y="13702"/>
                  <a:pt x="15955" y="14166"/>
                  <a:pt x="15872" y="14499"/>
                </a:cubicBezTo>
                <a:cubicBezTo>
                  <a:pt x="15502" y="16023"/>
                  <a:pt x="15121" y="17559"/>
                  <a:pt x="14740" y="19071"/>
                </a:cubicBezTo>
                <a:cubicBezTo>
                  <a:pt x="14654" y="18985"/>
                  <a:pt x="14531" y="18935"/>
                  <a:pt x="14413" y="18935"/>
                </a:cubicBezTo>
                <a:cubicBezTo>
                  <a:pt x="14352" y="18935"/>
                  <a:pt x="14293" y="18948"/>
                  <a:pt x="14240" y="18976"/>
                </a:cubicBezTo>
                <a:cubicBezTo>
                  <a:pt x="14621" y="17714"/>
                  <a:pt x="15002" y="16452"/>
                  <a:pt x="15371" y="15178"/>
                </a:cubicBezTo>
                <a:cubicBezTo>
                  <a:pt x="15645" y="15083"/>
                  <a:pt x="15764" y="14714"/>
                  <a:pt x="15717" y="14023"/>
                </a:cubicBezTo>
                <a:cubicBezTo>
                  <a:pt x="15741" y="13964"/>
                  <a:pt x="15752" y="13904"/>
                  <a:pt x="15776" y="13845"/>
                </a:cubicBezTo>
                <a:cubicBezTo>
                  <a:pt x="15895" y="13642"/>
                  <a:pt x="16002" y="13404"/>
                  <a:pt x="16110" y="13154"/>
                </a:cubicBezTo>
                <a:close/>
                <a:moveTo>
                  <a:pt x="17741" y="14059"/>
                </a:moveTo>
                <a:lnTo>
                  <a:pt x="17741" y="14059"/>
                </a:lnTo>
                <a:cubicBezTo>
                  <a:pt x="17681" y="14309"/>
                  <a:pt x="17622" y="14583"/>
                  <a:pt x="17562" y="14845"/>
                </a:cubicBezTo>
                <a:cubicBezTo>
                  <a:pt x="17538" y="14880"/>
                  <a:pt x="17526" y="14892"/>
                  <a:pt x="17503" y="14940"/>
                </a:cubicBezTo>
                <a:cubicBezTo>
                  <a:pt x="16931" y="16404"/>
                  <a:pt x="16169" y="17750"/>
                  <a:pt x="15371" y="19071"/>
                </a:cubicBezTo>
                <a:cubicBezTo>
                  <a:pt x="15586" y="18250"/>
                  <a:pt x="15776" y="17417"/>
                  <a:pt x="15991" y="16595"/>
                </a:cubicBezTo>
                <a:cubicBezTo>
                  <a:pt x="16610" y="15785"/>
                  <a:pt x="17193" y="14940"/>
                  <a:pt x="17741" y="14059"/>
                </a:cubicBezTo>
                <a:close/>
                <a:moveTo>
                  <a:pt x="16407" y="20453"/>
                </a:moveTo>
                <a:lnTo>
                  <a:pt x="16407" y="20453"/>
                </a:lnTo>
                <a:cubicBezTo>
                  <a:pt x="16395" y="20500"/>
                  <a:pt x="16372" y="20536"/>
                  <a:pt x="16372" y="20560"/>
                </a:cubicBezTo>
                <a:lnTo>
                  <a:pt x="16348" y="20560"/>
                </a:lnTo>
                <a:cubicBezTo>
                  <a:pt x="16360" y="20536"/>
                  <a:pt x="16372" y="20488"/>
                  <a:pt x="16407" y="20453"/>
                </a:cubicBezTo>
                <a:close/>
                <a:moveTo>
                  <a:pt x="17134" y="16988"/>
                </a:moveTo>
                <a:lnTo>
                  <a:pt x="16907" y="18059"/>
                </a:lnTo>
                <a:cubicBezTo>
                  <a:pt x="16229" y="19548"/>
                  <a:pt x="15360" y="20917"/>
                  <a:pt x="14574" y="22346"/>
                </a:cubicBezTo>
                <a:cubicBezTo>
                  <a:pt x="14633" y="22096"/>
                  <a:pt x="14705" y="21822"/>
                  <a:pt x="14764" y="21572"/>
                </a:cubicBezTo>
                <a:cubicBezTo>
                  <a:pt x="14871" y="21143"/>
                  <a:pt x="14979" y="20691"/>
                  <a:pt x="15098" y="20262"/>
                </a:cubicBezTo>
                <a:cubicBezTo>
                  <a:pt x="15919" y="19274"/>
                  <a:pt x="16574" y="18155"/>
                  <a:pt x="17134" y="16988"/>
                </a:cubicBezTo>
                <a:close/>
                <a:moveTo>
                  <a:pt x="15586" y="21917"/>
                </a:moveTo>
                <a:lnTo>
                  <a:pt x="15586" y="21917"/>
                </a:lnTo>
                <a:cubicBezTo>
                  <a:pt x="14919" y="23251"/>
                  <a:pt x="14217" y="24608"/>
                  <a:pt x="13669" y="26001"/>
                </a:cubicBezTo>
                <a:lnTo>
                  <a:pt x="14240" y="23643"/>
                </a:lnTo>
                <a:cubicBezTo>
                  <a:pt x="14288" y="23643"/>
                  <a:pt x="14348" y="23608"/>
                  <a:pt x="14383" y="23572"/>
                </a:cubicBezTo>
                <a:cubicBezTo>
                  <a:pt x="14824" y="23072"/>
                  <a:pt x="15217" y="22512"/>
                  <a:pt x="15586" y="21917"/>
                </a:cubicBezTo>
                <a:close/>
                <a:moveTo>
                  <a:pt x="12719" y="27351"/>
                </a:moveTo>
                <a:lnTo>
                  <a:pt x="12719" y="27351"/>
                </a:lnTo>
                <a:cubicBezTo>
                  <a:pt x="12654" y="27621"/>
                  <a:pt x="12587" y="27897"/>
                  <a:pt x="12526" y="28168"/>
                </a:cubicBezTo>
                <a:cubicBezTo>
                  <a:pt x="12502" y="28168"/>
                  <a:pt x="12502" y="28156"/>
                  <a:pt x="12490" y="28156"/>
                </a:cubicBezTo>
                <a:cubicBezTo>
                  <a:pt x="12570" y="27891"/>
                  <a:pt x="12649" y="27626"/>
                  <a:pt x="12719" y="27351"/>
                </a:cubicBezTo>
                <a:close/>
                <a:moveTo>
                  <a:pt x="15157" y="7737"/>
                </a:moveTo>
                <a:cubicBezTo>
                  <a:pt x="15169" y="7772"/>
                  <a:pt x="15169" y="7808"/>
                  <a:pt x="15205" y="7856"/>
                </a:cubicBezTo>
                <a:cubicBezTo>
                  <a:pt x="15574" y="8427"/>
                  <a:pt x="16514" y="8582"/>
                  <a:pt x="17169" y="8630"/>
                </a:cubicBezTo>
                <a:lnTo>
                  <a:pt x="17312" y="8630"/>
                </a:lnTo>
                <a:lnTo>
                  <a:pt x="17181" y="8844"/>
                </a:lnTo>
                <a:cubicBezTo>
                  <a:pt x="17113" y="8714"/>
                  <a:pt x="16961" y="8632"/>
                  <a:pt x="16818" y="8632"/>
                </a:cubicBezTo>
                <a:cubicBezTo>
                  <a:pt x="16686" y="8632"/>
                  <a:pt x="16560" y="8702"/>
                  <a:pt x="16514" y="8868"/>
                </a:cubicBezTo>
                <a:cubicBezTo>
                  <a:pt x="16419" y="9142"/>
                  <a:pt x="16348" y="9416"/>
                  <a:pt x="16253" y="9701"/>
                </a:cubicBezTo>
                <a:cubicBezTo>
                  <a:pt x="16133" y="9892"/>
                  <a:pt x="16038" y="10082"/>
                  <a:pt x="15919" y="10273"/>
                </a:cubicBezTo>
                <a:cubicBezTo>
                  <a:pt x="16014" y="9797"/>
                  <a:pt x="16110" y="9344"/>
                  <a:pt x="16217" y="8868"/>
                </a:cubicBezTo>
                <a:cubicBezTo>
                  <a:pt x="16241" y="8725"/>
                  <a:pt x="16122" y="8642"/>
                  <a:pt x="15991" y="8642"/>
                </a:cubicBezTo>
                <a:cubicBezTo>
                  <a:pt x="15945" y="8617"/>
                  <a:pt x="15892" y="8604"/>
                  <a:pt x="15839" y="8604"/>
                </a:cubicBezTo>
                <a:cubicBezTo>
                  <a:pt x="15740" y="8604"/>
                  <a:pt x="15645" y="8652"/>
                  <a:pt x="15621" y="8761"/>
                </a:cubicBezTo>
                <a:cubicBezTo>
                  <a:pt x="14693" y="11380"/>
                  <a:pt x="13895" y="13892"/>
                  <a:pt x="13574" y="16619"/>
                </a:cubicBezTo>
                <a:cubicBezTo>
                  <a:pt x="12621" y="19322"/>
                  <a:pt x="11871" y="22084"/>
                  <a:pt x="11311" y="24894"/>
                </a:cubicBezTo>
                <a:cubicBezTo>
                  <a:pt x="11061" y="26013"/>
                  <a:pt x="10835" y="27156"/>
                  <a:pt x="10645" y="28287"/>
                </a:cubicBezTo>
                <a:cubicBezTo>
                  <a:pt x="10061" y="30335"/>
                  <a:pt x="9514" y="32406"/>
                  <a:pt x="8966" y="34478"/>
                </a:cubicBezTo>
                <a:cubicBezTo>
                  <a:pt x="8418" y="35657"/>
                  <a:pt x="7942" y="36847"/>
                  <a:pt x="7549" y="38050"/>
                </a:cubicBezTo>
                <a:cubicBezTo>
                  <a:pt x="7942" y="36562"/>
                  <a:pt x="8311" y="35085"/>
                  <a:pt x="8692" y="33597"/>
                </a:cubicBezTo>
                <a:cubicBezTo>
                  <a:pt x="10883" y="25060"/>
                  <a:pt x="13716" y="16440"/>
                  <a:pt x="15157" y="7737"/>
                </a:cubicBezTo>
                <a:close/>
                <a:moveTo>
                  <a:pt x="115253" y="45444"/>
                </a:moveTo>
                <a:lnTo>
                  <a:pt x="115396" y="45539"/>
                </a:lnTo>
                <a:cubicBezTo>
                  <a:pt x="115455" y="45575"/>
                  <a:pt x="115503" y="45610"/>
                  <a:pt x="115551" y="45658"/>
                </a:cubicBezTo>
                <a:cubicBezTo>
                  <a:pt x="115336" y="45980"/>
                  <a:pt x="115122" y="46325"/>
                  <a:pt x="114920" y="46682"/>
                </a:cubicBezTo>
                <a:cubicBezTo>
                  <a:pt x="115074" y="46253"/>
                  <a:pt x="115217" y="45837"/>
                  <a:pt x="115253" y="45444"/>
                </a:cubicBezTo>
                <a:close/>
                <a:moveTo>
                  <a:pt x="115872" y="45837"/>
                </a:moveTo>
                <a:cubicBezTo>
                  <a:pt x="116086" y="45980"/>
                  <a:pt x="116360" y="46111"/>
                  <a:pt x="116610" y="46194"/>
                </a:cubicBezTo>
                <a:cubicBezTo>
                  <a:pt x="116491" y="46408"/>
                  <a:pt x="116384" y="46622"/>
                  <a:pt x="116289" y="46849"/>
                </a:cubicBezTo>
                <a:cubicBezTo>
                  <a:pt x="116241" y="46825"/>
                  <a:pt x="116194" y="46801"/>
                  <a:pt x="116170" y="46789"/>
                </a:cubicBezTo>
                <a:cubicBezTo>
                  <a:pt x="116139" y="46772"/>
                  <a:pt x="116101" y="46764"/>
                  <a:pt x="116061" y="46764"/>
                </a:cubicBezTo>
                <a:cubicBezTo>
                  <a:pt x="115993" y="46764"/>
                  <a:pt x="115922" y="46787"/>
                  <a:pt x="115884" y="46825"/>
                </a:cubicBezTo>
                <a:cubicBezTo>
                  <a:pt x="115884" y="46611"/>
                  <a:pt x="115884" y="46372"/>
                  <a:pt x="115836" y="46158"/>
                </a:cubicBezTo>
                <a:cubicBezTo>
                  <a:pt x="115836" y="46134"/>
                  <a:pt x="115813" y="46111"/>
                  <a:pt x="115789" y="46087"/>
                </a:cubicBezTo>
                <a:cubicBezTo>
                  <a:pt x="115824" y="45991"/>
                  <a:pt x="115848" y="45920"/>
                  <a:pt x="115872" y="45837"/>
                </a:cubicBezTo>
                <a:close/>
                <a:moveTo>
                  <a:pt x="117491" y="46146"/>
                </a:moveTo>
                <a:lnTo>
                  <a:pt x="117003" y="46992"/>
                </a:lnTo>
                <a:cubicBezTo>
                  <a:pt x="117075" y="46742"/>
                  <a:pt x="117134" y="46492"/>
                  <a:pt x="117206" y="46253"/>
                </a:cubicBezTo>
                <a:cubicBezTo>
                  <a:pt x="117265" y="46218"/>
                  <a:pt x="117325" y="46218"/>
                  <a:pt x="117384" y="46206"/>
                </a:cubicBezTo>
                <a:cubicBezTo>
                  <a:pt x="117432" y="46194"/>
                  <a:pt x="117456" y="46170"/>
                  <a:pt x="117491" y="46146"/>
                </a:cubicBezTo>
                <a:close/>
                <a:moveTo>
                  <a:pt x="115988" y="47529"/>
                </a:moveTo>
                <a:lnTo>
                  <a:pt x="115988" y="47529"/>
                </a:lnTo>
                <a:cubicBezTo>
                  <a:pt x="115967" y="47542"/>
                  <a:pt x="115967" y="47575"/>
                  <a:pt x="115955" y="47587"/>
                </a:cubicBezTo>
                <a:cubicBezTo>
                  <a:pt x="115884" y="47658"/>
                  <a:pt x="115801" y="47765"/>
                  <a:pt x="115717" y="47837"/>
                </a:cubicBezTo>
                <a:cubicBezTo>
                  <a:pt x="115753" y="47742"/>
                  <a:pt x="115765" y="47646"/>
                  <a:pt x="115789" y="47539"/>
                </a:cubicBezTo>
                <a:cubicBezTo>
                  <a:pt x="115816" y="47556"/>
                  <a:pt x="115844" y="47565"/>
                  <a:pt x="115874" y="47565"/>
                </a:cubicBezTo>
                <a:cubicBezTo>
                  <a:pt x="115908" y="47565"/>
                  <a:pt x="115945" y="47553"/>
                  <a:pt x="115988" y="47529"/>
                </a:cubicBezTo>
                <a:close/>
                <a:moveTo>
                  <a:pt x="114027" y="48456"/>
                </a:moveTo>
                <a:lnTo>
                  <a:pt x="114027" y="48456"/>
                </a:lnTo>
                <a:cubicBezTo>
                  <a:pt x="113943" y="48635"/>
                  <a:pt x="113860" y="48789"/>
                  <a:pt x="113789" y="48968"/>
                </a:cubicBezTo>
                <a:cubicBezTo>
                  <a:pt x="113729" y="49004"/>
                  <a:pt x="113693" y="49051"/>
                  <a:pt x="113646" y="49075"/>
                </a:cubicBezTo>
                <a:cubicBezTo>
                  <a:pt x="113765" y="48873"/>
                  <a:pt x="113908" y="48670"/>
                  <a:pt x="114027" y="48456"/>
                </a:cubicBezTo>
                <a:close/>
                <a:moveTo>
                  <a:pt x="6216" y="43158"/>
                </a:moveTo>
                <a:cubicBezTo>
                  <a:pt x="6001" y="44206"/>
                  <a:pt x="5811" y="45265"/>
                  <a:pt x="5644" y="46349"/>
                </a:cubicBezTo>
                <a:cubicBezTo>
                  <a:pt x="5596" y="46563"/>
                  <a:pt x="5537" y="46765"/>
                  <a:pt x="5501" y="46992"/>
                </a:cubicBezTo>
                <a:cubicBezTo>
                  <a:pt x="5144" y="47920"/>
                  <a:pt x="4811" y="48849"/>
                  <a:pt x="4501" y="49801"/>
                </a:cubicBezTo>
                <a:cubicBezTo>
                  <a:pt x="5061" y="47587"/>
                  <a:pt x="5644" y="45372"/>
                  <a:pt x="6216" y="43158"/>
                </a:cubicBezTo>
                <a:close/>
                <a:moveTo>
                  <a:pt x="114646" y="51016"/>
                </a:moveTo>
                <a:cubicBezTo>
                  <a:pt x="114646" y="51028"/>
                  <a:pt x="114634" y="51040"/>
                  <a:pt x="114634" y="51040"/>
                </a:cubicBezTo>
                <a:cubicBezTo>
                  <a:pt x="114634" y="51028"/>
                  <a:pt x="114646" y="51028"/>
                  <a:pt x="114646" y="51016"/>
                </a:cubicBezTo>
                <a:close/>
                <a:moveTo>
                  <a:pt x="112455" y="41753"/>
                </a:moveTo>
                <a:lnTo>
                  <a:pt x="112455" y="41753"/>
                </a:lnTo>
                <a:cubicBezTo>
                  <a:pt x="112693" y="41765"/>
                  <a:pt x="112919" y="41789"/>
                  <a:pt x="113157" y="41812"/>
                </a:cubicBezTo>
                <a:cubicBezTo>
                  <a:pt x="113693" y="41884"/>
                  <a:pt x="114241" y="42098"/>
                  <a:pt x="114777" y="42170"/>
                </a:cubicBezTo>
                <a:cubicBezTo>
                  <a:pt x="113086" y="44837"/>
                  <a:pt x="111467" y="47551"/>
                  <a:pt x="109883" y="50325"/>
                </a:cubicBezTo>
                <a:cubicBezTo>
                  <a:pt x="109867" y="50209"/>
                  <a:pt x="109757" y="50109"/>
                  <a:pt x="109635" y="50109"/>
                </a:cubicBezTo>
                <a:cubicBezTo>
                  <a:pt x="109583" y="50109"/>
                  <a:pt x="109528" y="50128"/>
                  <a:pt x="109478" y="50171"/>
                </a:cubicBezTo>
                <a:cubicBezTo>
                  <a:pt x="108157" y="51314"/>
                  <a:pt x="106942" y="52528"/>
                  <a:pt x="105835" y="53861"/>
                </a:cubicBezTo>
                <a:cubicBezTo>
                  <a:pt x="105287" y="54552"/>
                  <a:pt x="104752" y="55243"/>
                  <a:pt x="104168" y="55897"/>
                </a:cubicBezTo>
                <a:cubicBezTo>
                  <a:pt x="104097" y="55981"/>
                  <a:pt x="104037" y="56005"/>
                  <a:pt x="103978" y="56052"/>
                </a:cubicBezTo>
                <a:lnTo>
                  <a:pt x="105228" y="53195"/>
                </a:lnTo>
                <a:cubicBezTo>
                  <a:pt x="106407" y="52183"/>
                  <a:pt x="107454" y="50992"/>
                  <a:pt x="108562" y="49897"/>
                </a:cubicBezTo>
                <a:cubicBezTo>
                  <a:pt x="109574" y="48873"/>
                  <a:pt x="110657" y="47885"/>
                  <a:pt x="111550" y="46742"/>
                </a:cubicBezTo>
                <a:cubicBezTo>
                  <a:pt x="111671" y="46587"/>
                  <a:pt x="111524" y="46419"/>
                  <a:pt x="111370" y="46419"/>
                </a:cubicBezTo>
                <a:cubicBezTo>
                  <a:pt x="111311" y="46419"/>
                  <a:pt x="111251" y="46444"/>
                  <a:pt x="111205" y="46503"/>
                </a:cubicBezTo>
                <a:cubicBezTo>
                  <a:pt x="109586" y="48527"/>
                  <a:pt x="107514" y="50147"/>
                  <a:pt x="105728" y="52028"/>
                </a:cubicBezTo>
                <a:cubicBezTo>
                  <a:pt x="106073" y="51254"/>
                  <a:pt x="106407" y="50456"/>
                  <a:pt x="106728" y="49682"/>
                </a:cubicBezTo>
                <a:cubicBezTo>
                  <a:pt x="106754" y="49760"/>
                  <a:pt x="106835" y="49818"/>
                  <a:pt x="106923" y="49818"/>
                </a:cubicBezTo>
                <a:cubicBezTo>
                  <a:pt x="106957" y="49818"/>
                  <a:pt x="106993" y="49809"/>
                  <a:pt x="107026" y="49790"/>
                </a:cubicBezTo>
                <a:cubicBezTo>
                  <a:pt x="109038" y="48349"/>
                  <a:pt x="110788" y="46337"/>
                  <a:pt x="112598" y="44646"/>
                </a:cubicBezTo>
                <a:cubicBezTo>
                  <a:pt x="112786" y="44468"/>
                  <a:pt x="112618" y="44185"/>
                  <a:pt x="112422" y="44185"/>
                </a:cubicBezTo>
                <a:cubicBezTo>
                  <a:pt x="112369" y="44185"/>
                  <a:pt x="112315" y="44205"/>
                  <a:pt x="112265" y="44253"/>
                </a:cubicBezTo>
                <a:cubicBezTo>
                  <a:pt x="110479" y="45932"/>
                  <a:pt x="108395" y="47563"/>
                  <a:pt x="106835" y="49444"/>
                </a:cubicBezTo>
                <a:cubicBezTo>
                  <a:pt x="107395" y="48111"/>
                  <a:pt x="107954" y="46765"/>
                  <a:pt x="108514" y="45432"/>
                </a:cubicBezTo>
                <a:cubicBezTo>
                  <a:pt x="108514" y="45495"/>
                  <a:pt x="108582" y="45564"/>
                  <a:pt x="108661" y="45564"/>
                </a:cubicBezTo>
                <a:cubicBezTo>
                  <a:pt x="108687" y="45564"/>
                  <a:pt x="108714" y="45557"/>
                  <a:pt x="108740" y="45539"/>
                </a:cubicBezTo>
                <a:cubicBezTo>
                  <a:pt x="110157" y="44527"/>
                  <a:pt x="111383" y="43301"/>
                  <a:pt x="112538" y="41991"/>
                </a:cubicBezTo>
                <a:cubicBezTo>
                  <a:pt x="112622" y="41884"/>
                  <a:pt x="112550" y="41800"/>
                  <a:pt x="112455" y="41753"/>
                </a:cubicBezTo>
                <a:close/>
                <a:moveTo>
                  <a:pt x="4144" y="60839"/>
                </a:moveTo>
                <a:cubicBezTo>
                  <a:pt x="4406" y="60958"/>
                  <a:pt x="4692" y="61077"/>
                  <a:pt x="4965" y="61196"/>
                </a:cubicBezTo>
                <a:cubicBezTo>
                  <a:pt x="4668" y="61100"/>
                  <a:pt x="4370" y="61005"/>
                  <a:pt x="4072" y="60910"/>
                </a:cubicBezTo>
                <a:cubicBezTo>
                  <a:pt x="4096" y="60910"/>
                  <a:pt x="4132" y="60874"/>
                  <a:pt x="4144" y="60839"/>
                </a:cubicBezTo>
                <a:close/>
                <a:moveTo>
                  <a:pt x="109705" y="50671"/>
                </a:moveTo>
                <a:lnTo>
                  <a:pt x="109705" y="50671"/>
                </a:lnTo>
                <a:cubicBezTo>
                  <a:pt x="109288" y="51397"/>
                  <a:pt x="108871" y="52135"/>
                  <a:pt x="108466" y="52873"/>
                </a:cubicBezTo>
                <a:cubicBezTo>
                  <a:pt x="108446" y="52867"/>
                  <a:pt x="108425" y="52864"/>
                  <a:pt x="108402" y="52864"/>
                </a:cubicBezTo>
                <a:cubicBezTo>
                  <a:pt x="108333" y="52864"/>
                  <a:pt x="108259" y="52893"/>
                  <a:pt x="108204" y="52957"/>
                </a:cubicBezTo>
                <a:cubicBezTo>
                  <a:pt x="106442" y="54897"/>
                  <a:pt x="104335" y="56802"/>
                  <a:pt x="102870" y="58957"/>
                </a:cubicBezTo>
                <a:cubicBezTo>
                  <a:pt x="102778" y="59096"/>
                  <a:pt x="102894" y="59249"/>
                  <a:pt x="103028" y="59249"/>
                </a:cubicBezTo>
                <a:cubicBezTo>
                  <a:pt x="103067" y="59249"/>
                  <a:pt x="103107" y="59237"/>
                  <a:pt x="103144" y="59207"/>
                </a:cubicBezTo>
                <a:cubicBezTo>
                  <a:pt x="104764" y="57874"/>
                  <a:pt x="106180" y="56112"/>
                  <a:pt x="107573" y="54457"/>
                </a:cubicBezTo>
                <a:lnTo>
                  <a:pt x="107573" y="54457"/>
                </a:lnTo>
                <a:cubicBezTo>
                  <a:pt x="107216" y="55112"/>
                  <a:pt x="106859" y="55790"/>
                  <a:pt x="106502" y="56445"/>
                </a:cubicBezTo>
                <a:cubicBezTo>
                  <a:pt x="106448" y="56403"/>
                  <a:pt x="106380" y="56377"/>
                  <a:pt x="106308" y="56377"/>
                </a:cubicBezTo>
                <a:cubicBezTo>
                  <a:pt x="106237" y="56377"/>
                  <a:pt x="106163" y="56403"/>
                  <a:pt x="106097" y="56469"/>
                </a:cubicBezTo>
                <a:cubicBezTo>
                  <a:pt x="104585" y="58172"/>
                  <a:pt x="102787" y="59838"/>
                  <a:pt x="101477" y="61696"/>
                </a:cubicBezTo>
                <a:cubicBezTo>
                  <a:pt x="102263" y="59946"/>
                  <a:pt x="103025" y="58195"/>
                  <a:pt x="103799" y="56457"/>
                </a:cubicBezTo>
                <a:cubicBezTo>
                  <a:pt x="103811" y="56552"/>
                  <a:pt x="103859" y="56612"/>
                  <a:pt x="103942" y="56648"/>
                </a:cubicBezTo>
                <a:cubicBezTo>
                  <a:pt x="104008" y="56678"/>
                  <a:pt x="104061" y="56693"/>
                  <a:pt x="104110" y="56693"/>
                </a:cubicBezTo>
                <a:cubicBezTo>
                  <a:pt x="104192" y="56693"/>
                  <a:pt x="104261" y="56651"/>
                  <a:pt x="104359" y="56576"/>
                </a:cubicBezTo>
                <a:cubicBezTo>
                  <a:pt x="104442" y="56517"/>
                  <a:pt x="104454" y="56409"/>
                  <a:pt x="104418" y="56326"/>
                </a:cubicBezTo>
                <a:cubicBezTo>
                  <a:pt x="104418" y="56326"/>
                  <a:pt x="104418" y="56302"/>
                  <a:pt x="104406" y="56302"/>
                </a:cubicBezTo>
                <a:cubicBezTo>
                  <a:pt x="104573" y="56231"/>
                  <a:pt x="104752" y="56159"/>
                  <a:pt x="104787" y="56124"/>
                </a:cubicBezTo>
                <a:cubicBezTo>
                  <a:pt x="105335" y="55743"/>
                  <a:pt x="105823" y="54683"/>
                  <a:pt x="106252" y="54183"/>
                </a:cubicBezTo>
                <a:cubicBezTo>
                  <a:pt x="107288" y="52897"/>
                  <a:pt x="108455" y="51754"/>
                  <a:pt x="109705" y="50671"/>
                </a:cubicBezTo>
                <a:close/>
                <a:moveTo>
                  <a:pt x="2679" y="56850"/>
                </a:moveTo>
                <a:cubicBezTo>
                  <a:pt x="2715" y="56921"/>
                  <a:pt x="2763" y="56981"/>
                  <a:pt x="2834" y="57040"/>
                </a:cubicBezTo>
                <a:cubicBezTo>
                  <a:pt x="2477" y="58255"/>
                  <a:pt x="2120" y="59493"/>
                  <a:pt x="1798" y="60731"/>
                </a:cubicBezTo>
                <a:cubicBezTo>
                  <a:pt x="1727" y="61005"/>
                  <a:pt x="1846" y="61231"/>
                  <a:pt x="2025" y="61362"/>
                </a:cubicBezTo>
                <a:cubicBezTo>
                  <a:pt x="2025" y="61446"/>
                  <a:pt x="2036" y="61517"/>
                  <a:pt x="2072" y="61577"/>
                </a:cubicBezTo>
                <a:cubicBezTo>
                  <a:pt x="1989" y="61589"/>
                  <a:pt x="1917" y="61660"/>
                  <a:pt x="1941" y="61767"/>
                </a:cubicBezTo>
                <a:lnTo>
                  <a:pt x="1977" y="61946"/>
                </a:lnTo>
                <a:cubicBezTo>
                  <a:pt x="1786" y="61743"/>
                  <a:pt x="1644" y="61517"/>
                  <a:pt x="1536" y="61279"/>
                </a:cubicBezTo>
                <a:cubicBezTo>
                  <a:pt x="1917" y="59803"/>
                  <a:pt x="2298" y="58314"/>
                  <a:pt x="2679" y="56850"/>
                </a:cubicBezTo>
                <a:close/>
                <a:moveTo>
                  <a:pt x="11359" y="32835"/>
                </a:moveTo>
                <a:cubicBezTo>
                  <a:pt x="9192" y="41681"/>
                  <a:pt x="6989" y="50504"/>
                  <a:pt x="4799" y="59338"/>
                </a:cubicBezTo>
                <a:cubicBezTo>
                  <a:pt x="4572" y="59493"/>
                  <a:pt x="4513" y="59815"/>
                  <a:pt x="4727" y="59981"/>
                </a:cubicBezTo>
                <a:cubicBezTo>
                  <a:pt x="4739" y="60017"/>
                  <a:pt x="4751" y="60041"/>
                  <a:pt x="4787" y="60077"/>
                </a:cubicBezTo>
                <a:cubicBezTo>
                  <a:pt x="4787" y="60077"/>
                  <a:pt x="4787" y="60088"/>
                  <a:pt x="4763" y="60088"/>
                </a:cubicBezTo>
                <a:cubicBezTo>
                  <a:pt x="4706" y="60137"/>
                  <a:pt x="4765" y="60191"/>
                  <a:pt x="4812" y="60191"/>
                </a:cubicBezTo>
                <a:cubicBezTo>
                  <a:pt x="4835" y="60191"/>
                  <a:pt x="4854" y="60179"/>
                  <a:pt x="4858" y="60148"/>
                </a:cubicBezTo>
                <a:cubicBezTo>
                  <a:pt x="4933" y="60208"/>
                  <a:pt x="5017" y="60235"/>
                  <a:pt x="5096" y="60235"/>
                </a:cubicBezTo>
                <a:cubicBezTo>
                  <a:pt x="5143" y="60235"/>
                  <a:pt x="5187" y="60225"/>
                  <a:pt x="5227" y="60207"/>
                </a:cubicBezTo>
                <a:cubicBezTo>
                  <a:pt x="7323" y="61053"/>
                  <a:pt x="9442" y="61886"/>
                  <a:pt x="11550" y="62708"/>
                </a:cubicBezTo>
                <a:cubicBezTo>
                  <a:pt x="9168" y="61851"/>
                  <a:pt x="6775" y="61029"/>
                  <a:pt x="4346" y="60255"/>
                </a:cubicBezTo>
                <a:cubicBezTo>
                  <a:pt x="4442" y="59957"/>
                  <a:pt x="4513" y="59660"/>
                  <a:pt x="4584" y="59374"/>
                </a:cubicBezTo>
                <a:cubicBezTo>
                  <a:pt x="5168" y="57171"/>
                  <a:pt x="5620" y="54969"/>
                  <a:pt x="5894" y="52695"/>
                </a:cubicBezTo>
                <a:cubicBezTo>
                  <a:pt x="5918" y="52588"/>
                  <a:pt x="5894" y="52516"/>
                  <a:pt x="5870" y="52421"/>
                </a:cubicBezTo>
                <a:cubicBezTo>
                  <a:pt x="6108" y="51480"/>
                  <a:pt x="6311" y="50552"/>
                  <a:pt x="6525" y="49599"/>
                </a:cubicBezTo>
                <a:lnTo>
                  <a:pt x="6525" y="49575"/>
                </a:lnTo>
                <a:cubicBezTo>
                  <a:pt x="6537" y="49540"/>
                  <a:pt x="6537" y="49492"/>
                  <a:pt x="6549" y="49444"/>
                </a:cubicBezTo>
                <a:cubicBezTo>
                  <a:pt x="6585" y="49278"/>
                  <a:pt x="6537" y="49147"/>
                  <a:pt x="6454" y="49063"/>
                </a:cubicBezTo>
                <a:cubicBezTo>
                  <a:pt x="6775" y="48146"/>
                  <a:pt x="7085" y="47254"/>
                  <a:pt x="7406" y="46349"/>
                </a:cubicBezTo>
                <a:cubicBezTo>
                  <a:pt x="8156" y="44217"/>
                  <a:pt x="9144" y="42158"/>
                  <a:pt x="9144" y="39895"/>
                </a:cubicBezTo>
                <a:cubicBezTo>
                  <a:pt x="9442" y="38931"/>
                  <a:pt x="9740" y="37943"/>
                  <a:pt x="10049" y="36978"/>
                </a:cubicBezTo>
                <a:cubicBezTo>
                  <a:pt x="10097" y="36919"/>
                  <a:pt x="10145" y="36847"/>
                  <a:pt x="10157" y="36752"/>
                </a:cubicBezTo>
                <a:cubicBezTo>
                  <a:pt x="10168" y="36645"/>
                  <a:pt x="10204" y="36550"/>
                  <a:pt x="10228" y="36431"/>
                </a:cubicBezTo>
                <a:cubicBezTo>
                  <a:pt x="10597" y="35240"/>
                  <a:pt x="10990" y="34026"/>
                  <a:pt x="11359" y="32835"/>
                </a:cubicBezTo>
                <a:close/>
                <a:moveTo>
                  <a:pt x="2370" y="61815"/>
                </a:moveTo>
                <a:cubicBezTo>
                  <a:pt x="2423" y="61842"/>
                  <a:pt x="2490" y="61855"/>
                  <a:pt x="2551" y="61855"/>
                </a:cubicBezTo>
                <a:cubicBezTo>
                  <a:pt x="2571" y="61855"/>
                  <a:pt x="2590" y="61854"/>
                  <a:pt x="2608" y="61851"/>
                </a:cubicBezTo>
                <a:cubicBezTo>
                  <a:pt x="2656" y="61874"/>
                  <a:pt x="2691" y="61922"/>
                  <a:pt x="2763" y="61934"/>
                </a:cubicBezTo>
                <a:cubicBezTo>
                  <a:pt x="3013" y="62029"/>
                  <a:pt x="3263" y="62112"/>
                  <a:pt x="3537" y="62220"/>
                </a:cubicBezTo>
                <a:cubicBezTo>
                  <a:pt x="4311" y="62636"/>
                  <a:pt x="5096" y="63041"/>
                  <a:pt x="5894" y="63410"/>
                </a:cubicBezTo>
                <a:cubicBezTo>
                  <a:pt x="4549" y="63232"/>
                  <a:pt x="3251" y="62886"/>
                  <a:pt x="2370" y="61815"/>
                </a:cubicBezTo>
                <a:close/>
                <a:moveTo>
                  <a:pt x="16074" y="21905"/>
                </a:moveTo>
                <a:lnTo>
                  <a:pt x="16074" y="21905"/>
                </a:lnTo>
                <a:cubicBezTo>
                  <a:pt x="15895" y="22762"/>
                  <a:pt x="15717" y="23632"/>
                  <a:pt x="15538" y="24477"/>
                </a:cubicBezTo>
                <a:cubicBezTo>
                  <a:pt x="15482" y="24415"/>
                  <a:pt x="15399" y="24377"/>
                  <a:pt x="15318" y="24377"/>
                </a:cubicBezTo>
                <a:cubicBezTo>
                  <a:pt x="15228" y="24377"/>
                  <a:pt x="15141" y="24424"/>
                  <a:pt x="15098" y="24536"/>
                </a:cubicBezTo>
                <a:cubicBezTo>
                  <a:pt x="14490" y="26084"/>
                  <a:pt x="13633" y="27501"/>
                  <a:pt x="13014" y="29025"/>
                </a:cubicBezTo>
                <a:cubicBezTo>
                  <a:pt x="12965" y="29163"/>
                  <a:pt x="13072" y="29262"/>
                  <a:pt x="13182" y="29262"/>
                </a:cubicBezTo>
                <a:cubicBezTo>
                  <a:pt x="13233" y="29262"/>
                  <a:pt x="13286" y="29241"/>
                  <a:pt x="13324" y="29192"/>
                </a:cubicBezTo>
                <a:cubicBezTo>
                  <a:pt x="14228" y="28013"/>
                  <a:pt x="14848" y="26572"/>
                  <a:pt x="15395" y="25191"/>
                </a:cubicBezTo>
                <a:lnTo>
                  <a:pt x="15395" y="25191"/>
                </a:lnTo>
                <a:cubicBezTo>
                  <a:pt x="14967" y="27263"/>
                  <a:pt x="14514" y="29311"/>
                  <a:pt x="14038" y="31371"/>
                </a:cubicBezTo>
                <a:cubicBezTo>
                  <a:pt x="12085" y="39848"/>
                  <a:pt x="9966" y="48289"/>
                  <a:pt x="7740" y="56695"/>
                </a:cubicBezTo>
                <a:cubicBezTo>
                  <a:pt x="7673" y="56973"/>
                  <a:pt x="7855" y="57199"/>
                  <a:pt x="8121" y="57199"/>
                </a:cubicBezTo>
                <a:cubicBezTo>
                  <a:pt x="8141" y="57199"/>
                  <a:pt x="8160" y="57198"/>
                  <a:pt x="8180" y="57195"/>
                </a:cubicBezTo>
                <a:cubicBezTo>
                  <a:pt x="8422" y="57179"/>
                  <a:pt x="8666" y="57170"/>
                  <a:pt x="8913" y="57170"/>
                </a:cubicBezTo>
                <a:cubicBezTo>
                  <a:pt x="12706" y="57170"/>
                  <a:pt x="16998" y="59072"/>
                  <a:pt x="20408" y="60469"/>
                </a:cubicBezTo>
                <a:cubicBezTo>
                  <a:pt x="23265" y="61648"/>
                  <a:pt x="26051" y="62946"/>
                  <a:pt x="28861" y="64232"/>
                </a:cubicBezTo>
                <a:cubicBezTo>
                  <a:pt x="29433" y="64482"/>
                  <a:pt x="29980" y="64732"/>
                  <a:pt x="30540" y="64982"/>
                </a:cubicBezTo>
                <a:cubicBezTo>
                  <a:pt x="30528" y="65030"/>
                  <a:pt x="30540" y="65065"/>
                  <a:pt x="30564" y="65101"/>
                </a:cubicBezTo>
                <a:cubicBezTo>
                  <a:pt x="31254" y="66256"/>
                  <a:pt x="31957" y="67375"/>
                  <a:pt x="32659" y="68530"/>
                </a:cubicBezTo>
                <a:cubicBezTo>
                  <a:pt x="32921" y="68959"/>
                  <a:pt x="33183" y="69423"/>
                  <a:pt x="33433" y="69863"/>
                </a:cubicBezTo>
                <a:cubicBezTo>
                  <a:pt x="32826" y="69661"/>
                  <a:pt x="32195" y="69435"/>
                  <a:pt x="31588" y="69232"/>
                </a:cubicBezTo>
                <a:cubicBezTo>
                  <a:pt x="31183" y="68744"/>
                  <a:pt x="30754" y="68280"/>
                  <a:pt x="30397" y="67768"/>
                </a:cubicBezTo>
                <a:cubicBezTo>
                  <a:pt x="29588" y="66625"/>
                  <a:pt x="28933" y="65399"/>
                  <a:pt x="28385" y="64137"/>
                </a:cubicBezTo>
                <a:cubicBezTo>
                  <a:pt x="28345" y="64048"/>
                  <a:pt x="28275" y="64011"/>
                  <a:pt x="28203" y="64011"/>
                </a:cubicBezTo>
                <a:cubicBezTo>
                  <a:pt x="28063" y="64011"/>
                  <a:pt x="27917" y="64153"/>
                  <a:pt x="27980" y="64327"/>
                </a:cubicBezTo>
                <a:cubicBezTo>
                  <a:pt x="28480" y="65541"/>
                  <a:pt x="29076" y="66684"/>
                  <a:pt x="29766" y="67780"/>
                </a:cubicBezTo>
                <a:cubicBezTo>
                  <a:pt x="29980" y="68113"/>
                  <a:pt x="30207" y="68470"/>
                  <a:pt x="30457" y="68828"/>
                </a:cubicBezTo>
                <a:cubicBezTo>
                  <a:pt x="29802" y="68589"/>
                  <a:pt x="29135" y="68351"/>
                  <a:pt x="28480" y="68113"/>
                </a:cubicBezTo>
                <a:cubicBezTo>
                  <a:pt x="27623" y="66744"/>
                  <a:pt x="26790" y="65387"/>
                  <a:pt x="26099" y="63934"/>
                </a:cubicBezTo>
                <a:cubicBezTo>
                  <a:pt x="26063" y="63858"/>
                  <a:pt x="25999" y="63826"/>
                  <a:pt x="25935" y="63826"/>
                </a:cubicBezTo>
                <a:cubicBezTo>
                  <a:pt x="25810" y="63826"/>
                  <a:pt x="25683" y="63947"/>
                  <a:pt x="25754" y="64089"/>
                </a:cubicBezTo>
                <a:cubicBezTo>
                  <a:pt x="26301" y="65315"/>
                  <a:pt x="26897" y="66589"/>
                  <a:pt x="27587" y="67804"/>
                </a:cubicBezTo>
                <a:lnTo>
                  <a:pt x="25706" y="67125"/>
                </a:lnTo>
                <a:cubicBezTo>
                  <a:pt x="25599" y="66970"/>
                  <a:pt x="25504" y="66815"/>
                  <a:pt x="25408" y="66649"/>
                </a:cubicBezTo>
                <a:cubicBezTo>
                  <a:pt x="24873" y="65684"/>
                  <a:pt x="24456" y="64684"/>
                  <a:pt x="24111" y="63636"/>
                </a:cubicBezTo>
                <a:cubicBezTo>
                  <a:pt x="24074" y="63517"/>
                  <a:pt x="23972" y="63463"/>
                  <a:pt x="23875" y="63463"/>
                </a:cubicBezTo>
                <a:cubicBezTo>
                  <a:pt x="23749" y="63463"/>
                  <a:pt x="23630" y="63553"/>
                  <a:pt x="23670" y="63708"/>
                </a:cubicBezTo>
                <a:cubicBezTo>
                  <a:pt x="23968" y="64708"/>
                  <a:pt x="24349" y="65803"/>
                  <a:pt x="24873" y="66827"/>
                </a:cubicBezTo>
                <a:cubicBezTo>
                  <a:pt x="24384" y="66649"/>
                  <a:pt x="23896" y="66470"/>
                  <a:pt x="23384" y="66292"/>
                </a:cubicBezTo>
                <a:cubicBezTo>
                  <a:pt x="23361" y="66256"/>
                  <a:pt x="23325" y="66220"/>
                  <a:pt x="23313" y="66173"/>
                </a:cubicBezTo>
                <a:cubicBezTo>
                  <a:pt x="22718" y="65137"/>
                  <a:pt x="22206" y="64065"/>
                  <a:pt x="21765" y="62946"/>
                </a:cubicBezTo>
                <a:cubicBezTo>
                  <a:pt x="21732" y="62864"/>
                  <a:pt x="21668" y="62830"/>
                  <a:pt x="21601" y="62830"/>
                </a:cubicBezTo>
                <a:cubicBezTo>
                  <a:pt x="21473" y="62830"/>
                  <a:pt x="21337" y="62956"/>
                  <a:pt x="21408" y="63113"/>
                </a:cubicBezTo>
                <a:cubicBezTo>
                  <a:pt x="21753" y="64017"/>
                  <a:pt x="22146" y="65030"/>
                  <a:pt x="22646" y="66018"/>
                </a:cubicBezTo>
                <a:cubicBezTo>
                  <a:pt x="22372" y="65911"/>
                  <a:pt x="22110" y="65815"/>
                  <a:pt x="21837" y="65720"/>
                </a:cubicBezTo>
                <a:cubicBezTo>
                  <a:pt x="21015" y="64172"/>
                  <a:pt x="20063" y="62648"/>
                  <a:pt x="19253" y="61148"/>
                </a:cubicBezTo>
                <a:cubicBezTo>
                  <a:pt x="19217" y="61085"/>
                  <a:pt x="19159" y="61058"/>
                  <a:pt x="19101" y="61058"/>
                </a:cubicBezTo>
                <a:cubicBezTo>
                  <a:pt x="18984" y="61058"/>
                  <a:pt x="18868" y="61164"/>
                  <a:pt x="18931" y="61291"/>
                </a:cubicBezTo>
                <a:cubicBezTo>
                  <a:pt x="19634" y="62636"/>
                  <a:pt x="20289" y="64053"/>
                  <a:pt x="21003" y="65422"/>
                </a:cubicBezTo>
                <a:cubicBezTo>
                  <a:pt x="20444" y="65208"/>
                  <a:pt x="19860" y="65006"/>
                  <a:pt x="19289" y="64791"/>
                </a:cubicBezTo>
                <a:cubicBezTo>
                  <a:pt x="18443" y="63410"/>
                  <a:pt x="17586" y="62029"/>
                  <a:pt x="16836" y="60565"/>
                </a:cubicBezTo>
                <a:cubicBezTo>
                  <a:pt x="16796" y="60489"/>
                  <a:pt x="16730" y="60457"/>
                  <a:pt x="16665" y="60457"/>
                </a:cubicBezTo>
                <a:cubicBezTo>
                  <a:pt x="16536" y="60457"/>
                  <a:pt x="16408" y="60581"/>
                  <a:pt x="16479" y="60731"/>
                </a:cubicBezTo>
                <a:cubicBezTo>
                  <a:pt x="17074" y="61934"/>
                  <a:pt x="17681" y="63220"/>
                  <a:pt x="18360" y="64446"/>
                </a:cubicBezTo>
                <a:cubicBezTo>
                  <a:pt x="18015" y="64315"/>
                  <a:pt x="17669" y="64196"/>
                  <a:pt x="17324" y="64065"/>
                </a:cubicBezTo>
                <a:cubicBezTo>
                  <a:pt x="17110" y="63672"/>
                  <a:pt x="16872" y="63291"/>
                  <a:pt x="16657" y="62898"/>
                </a:cubicBezTo>
                <a:cubicBezTo>
                  <a:pt x="15943" y="61636"/>
                  <a:pt x="15181" y="60398"/>
                  <a:pt x="14395" y="59195"/>
                </a:cubicBezTo>
                <a:cubicBezTo>
                  <a:pt x="14348" y="59127"/>
                  <a:pt x="14289" y="59098"/>
                  <a:pt x="14229" y="59098"/>
                </a:cubicBezTo>
                <a:cubicBezTo>
                  <a:pt x="14060" y="59098"/>
                  <a:pt x="13891" y="59327"/>
                  <a:pt x="14014" y="59529"/>
                </a:cubicBezTo>
                <a:cubicBezTo>
                  <a:pt x="14848" y="60850"/>
                  <a:pt x="15645" y="62184"/>
                  <a:pt x="16395" y="63553"/>
                </a:cubicBezTo>
                <a:cubicBezTo>
                  <a:pt x="16419" y="63613"/>
                  <a:pt x="16455" y="63696"/>
                  <a:pt x="16491" y="63756"/>
                </a:cubicBezTo>
                <a:cubicBezTo>
                  <a:pt x="16133" y="63613"/>
                  <a:pt x="15764" y="63482"/>
                  <a:pt x="15407" y="63339"/>
                </a:cubicBezTo>
                <a:cubicBezTo>
                  <a:pt x="15217" y="63041"/>
                  <a:pt x="15026" y="62744"/>
                  <a:pt x="14848" y="62422"/>
                </a:cubicBezTo>
                <a:cubicBezTo>
                  <a:pt x="14228" y="61350"/>
                  <a:pt x="13657" y="60267"/>
                  <a:pt x="13085" y="59172"/>
                </a:cubicBezTo>
                <a:cubicBezTo>
                  <a:pt x="13057" y="59102"/>
                  <a:pt x="13004" y="59073"/>
                  <a:pt x="12950" y="59073"/>
                </a:cubicBezTo>
                <a:cubicBezTo>
                  <a:pt x="12848" y="59073"/>
                  <a:pt x="12741" y="59178"/>
                  <a:pt x="12788" y="59303"/>
                </a:cubicBezTo>
                <a:cubicBezTo>
                  <a:pt x="13276" y="60505"/>
                  <a:pt x="13812" y="61684"/>
                  <a:pt x="14443" y="62827"/>
                </a:cubicBezTo>
                <a:cubicBezTo>
                  <a:pt x="14467" y="62886"/>
                  <a:pt x="14502" y="62934"/>
                  <a:pt x="14526" y="62994"/>
                </a:cubicBezTo>
                <a:cubicBezTo>
                  <a:pt x="14217" y="62874"/>
                  <a:pt x="13907" y="62755"/>
                  <a:pt x="13574" y="62636"/>
                </a:cubicBezTo>
                <a:cubicBezTo>
                  <a:pt x="13455" y="62458"/>
                  <a:pt x="13335" y="62267"/>
                  <a:pt x="13240" y="62089"/>
                </a:cubicBezTo>
                <a:cubicBezTo>
                  <a:pt x="12681" y="61172"/>
                  <a:pt x="12181" y="59981"/>
                  <a:pt x="11407" y="59255"/>
                </a:cubicBezTo>
                <a:cubicBezTo>
                  <a:pt x="11350" y="59213"/>
                  <a:pt x="11286" y="59183"/>
                  <a:pt x="11222" y="59183"/>
                </a:cubicBezTo>
                <a:cubicBezTo>
                  <a:pt x="11179" y="59183"/>
                  <a:pt x="11136" y="59197"/>
                  <a:pt x="11097" y="59231"/>
                </a:cubicBezTo>
                <a:cubicBezTo>
                  <a:pt x="10954" y="59350"/>
                  <a:pt x="10930" y="59410"/>
                  <a:pt x="11038" y="59553"/>
                </a:cubicBezTo>
                <a:cubicBezTo>
                  <a:pt x="11049" y="59565"/>
                  <a:pt x="11061" y="59565"/>
                  <a:pt x="11073" y="59565"/>
                </a:cubicBezTo>
                <a:cubicBezTo>
                  <a:pt x="11097" y="59553"/>
                  <a:pt x="11121" y="59553"/>
                  <a:pt x="11133" y="59541"/>
                </a:cubicBezTo>
                <a:cubicBezTo>
                  <a:pt x="11240" y="59826"/>
                  <a:pt x="12073" y="61446"/>
                  <a:pt x="12478" y="62220"/>
                </a:cubicBezTo>
                <a:cubicBezTo>
                  <a:pt x="10157" y="61339"/>
                  <a:pt x="7823" y="60446"/>
                  <a:pt x="5501" y="59541"/>
                </a:cubicBezTo>
                <a:cubicBezTo>
                  <a:pt x="7585" y="50992"/>
                  <a:pt x="9633" y="42443"/>
                  <a:pt x="11716" y="33895"/>
                </a:cubicBezTo>
                <a:cubicBezTo>
                  <a:pt x="12288" y="31585"/>
                  <a:pt x="12847" y="29299"/>
                  <a:pt x="13419" y="26989"/>
                </a:cubicBezTo>
                <a:cubicBezTo>
                  <a:pt x="13442" y="27007"/>
                  <a:pt x="13468" y="27017"/>
                  <a:pt x="13495" y="27017"/>
                </a:cubicBezTo>
                <a:cubicBezTo>
                  <a:pt x="13537" y="27017"/>
                  <a:pt x="13580" y="26993"/>
                  <a:pt x="13609" y="26941"/>
                </a:cubicBezTo>
                <a:cubicBezTo>
                  <a:pt x="14574" y="25370"/>
                  <a:pt x="15324" y="23596"/>
                  <a:pt x="16074" y="21905"/>
                </a:cubicBezTo>
                <a:close/>
                <a:moveTo>
                  <a:pt x="25635" y="4272"/>
                </a:moveTo>
                <a:cubicBezTo>
                  <a:pt x="26575" y="5344"/>
                  <a:pt x="27921" y="5987"/>
                  <a:pt x="29326" y="6213"/>
                </a:cubicBezTo>
                <a:cubicBezTo>
                  <a:pt x="24932" y="20500"/>
                  <a:pt x="20717" y="34728"/>
                  <a:pt x="15098" y="48670"/>
                </a:cubicBezTo>
                <a:cubicBezTo>
                  <a:pt x="15050" y="48778"/>
                  <a:pt x="15062" y="48885"/>
                  <a:pt x="15121" y="48956"/>
                </a:cubicBezTo>
                <a:cubicBezTo>
                  <a:pt x="14812" y="50242"/>
                  <a:pt x="16062" y="51242"/>
                  <a:pt x="17050" y="52183"/>
                </a:cubicBezTo>
                <a:cubicBezTo>
                  <a:pt x="20039" y="55040"/>
                  <a:pt x="23551" y="57410"/>
                  <a:pt x="27206" y="59303"/>
                </a:cubicBezTo>
                <a:cubicBezTo>
                  <a:pt x="31219" y="61362"/>
                  <a:pt x="35576" y="62160"/>
                  <a:pt x="39636" y="63958"/>
                </a:cubicBezTo>
                <a:cubicBezTo>
                  <a:pt x="42589" y="65268"/>
                  <a:pt x="44613" y="67696"/>
                  <a:pt x="46733" y="69994"/>
                </a:cubicBezTo>
                <a:cubicBezTo>
                  <a:pt x="42327" y="67018"/>
                  <a:pt x="37315" y="64970"/>
                  <a:pt x="32493" y="62767"/>
                </a:cubicBezTo>
                <a:cubicBezTo>
                  <a:pt x="25516" y="59600"/>
                  <a:pt x="18562" y="56016"/>
                  <a:pt x="11359" y="53409"/>
                </a:cubicBezTo>
                <a:cubicBezTo>
                  <a:pt x="16062" y="37038"/>
                  <a:pt x="21527" y="20798"/>
                  <a:pt x="25635" y="4272"/>
                </a:cubicBezTo>
                <a:close/>
                <a:moveTo>
                  <a:pt x="31171" y="65280"/>
                </a:moveTo>
                <a:lnTo>
                  <a:pt x="31171" y="65280"/>
                </a:lnTo>
                <a:cubicBezTo>
                  <a:pt x="31885" y="65601"/>
                  <a:pt x="32612" y="65922"/>
                  <a:pt x="33338" y="66256"/>
                </a:cubicBezTo>
                <a:cubicBezTo>
                  <a:pt x="33957" y="67506"/>
                  <a:pt x="34552" y="68744"/>
                  <a:pt x="35160" y="70006"/>
                </a:cubicBezTo>
                <a:cubicBezTo>
                  <a:pt x="35231" y="70161"/>
                  <a:pt x="35303" y="70363"/>
                  <a:pt x="35398" y="70554"/>
                </a:cubicBezTo>
                <a:cubicBezTo>
                  <a:pt x="35064" y="70435"/>
                  <a:pt x="34731" y="70316"/>
                  <a:pt x="34398" y="70209"/>
                </a:cubicBezTo>
                <a:cubicBezTo>
                  <a:pt x="33993" y="69542"/>
                  <a:pt x="33517" y="68899"/>
                  <a:pt x="33100" y="68280"/>
                </a:cubicBezTo>
                <a:cubicBezTo>
                  <a:pt x="32469" y="67280"/>
                  <a:pt x="31814" y="66280"/>
                  <a:pt x="31171" y="65280"/>
                </a:cubicBezTo>
                <a:close/>
                <a:moveTo>
                  <a:pt x="9049" y="65006"/>
                </a:moveTo>
                <a:lnTo>
                  <a:pt x="9049" y="65006"/>
                </a:lnTo>
                <a:cubicBezTo>
                  <a:pt x="12895" y="66101"/>
                  <a:pt x="16455" y="67839"/>
                  <a:pt x="20289" y="69113"/>
                </a:cubicBezTo>
                <a:cubicBezTo>
                  <a:pt x="20979" y="69328"/>
                  <a:pt x="21670" y="69542"/>
                  <a:pt x="22360" y="69732"/>
                </a:cubicBezTo>
                <a:cubicBezTo>
                  <a:pt x="22360" y="69792"/>
                  <a:pt x="22384" y="69852"/>
                  <a:pt x="22444" y="69887"/>
                </a:cubicBezTo>
                <a:cubicBezTo>
                  <a:pt x="22980" y="70137"/>
                  <a:pt x="23539" y="70387"/>
                  <a:pt x="24075" y="70637"/>
                </a:cubicBezTo>
                <a:cubicBezTo>
                  <a:pt x="22860" y="70209"/>
                  <a:pt x="21658" y="69768"/>
                  <a:pt x="20467" y="69316"/>
                </a:cubicBezTo>
                <a:cubicBezTo>
                  <a:pt x="16931" y="67958"/>
                  <a:pt x="13383" y="66625"/>
                  <a:pt x="9847" y="65268"/>
                </a:cubicBezTo>
                <a:cubicBezTo>
                  <a:pt x="9609" y="65172"/>
                  <a:pt x="9335" y="65089"/>
                  <a:pt x="9049" y="65006"/>
                </a:cubicBezTo>
                <a:close/>
                <a:moveTo>
                  <a:pt x="31362" y="962"/>
                </a:moveTo>
                <a:cubicBezTo>
                  <a:pt x="35350" y="4939"/>
                  <a:pt x="39958" y="8892"/>
                  <a:pt x="44804" y="11702"/>
                </a:cubicBezTo>
                <a:cubicBezTo>
                  <a:pt x="44853" y="11720"/>
                  <a:pt x="44900" y="11729"/>
                  <a:pt x="44944" y="11729"/>
                </a:cubicBezTo>
                <a:cubicBezTo>
                  <a:pt x="45174" y="11729"/>
                  <a:pt x="45305" y="11495"/>
                  <a:pt x="45125" y="11344"/>
                </a:cubicBezTo>
                <a:cubicBezTo>
                  <a:pt x="44518" y="10844"/>
                  <a:pt x="43911" y="10356"/>
                  <a:pt x="43280" y="9856"/>
                </a:cubicBezTo>
                <a:lnTo>
                  <a:pt x="43280" y="9856"/>
                </a:lnTo>
                <a:cubicBezTo>
                  <a:pt x="44911" y="10809"/>
                  <a:pt x="46590" y="11666"/>
                  <a:pt x="48340" y="12404"/>
                </a:cubicBezTo>
                <a:cubicBezTo>
                  <a:pt x="51138" y="13595"/>
                  <a:pt x="54031" y="14511"/>
                  <a:pt x="56948" y="15333"/>
                </a:cubicBezTo>
                <a:cubicBezTo>
                  <a:pt x="60222" y="16250"/>
                  <a:pt x="63854" y="16762"/>
                  <a:pt x="66235" y="19441"/>
                </a:cubicBezTo>
                <a:cubicBezTo>
                  <a:pt x="66949" y="20357"/>
                  <a:pt x="67497" y="21381"/>
                  <a:pt x="67902" y="22453"/>
                </a:cubicBezTo>
                <a:cubicBezTo>
                  <a:pt x="67866" y="22524"/>
                  <a:pt x="67842" y="22584"/>
                  <a:pt x="67795" y="22655"/>
                </a:cubicBezTo>
                <a:cubicBezTo>
                  <a:pt x="67616" y="22727"/>
                  <a:pt x="67449" y="22810"/>
                  <a:pt x="67295" y="22893"/>
                </a:cubicBezTo>
                <a:lnTo>
                  <a:pt x="67628" y="22548"/>
                </a:lnTo>
                <a:cubicBezTo>
                  <a:pt x="67750" y="22427"/>
                  <a:pt x="67643" y="22239"/>
                  <a:pt x="67517" y="22239"/>
                </a:cubicBezTo>
                <a:cubicBezTo>
                  <a:pt x="67483" y="22239"/>
                  <a:pt x="67447" y="22253"/>
                  <a:pt x="67414" y="22286"/>
                </a:cubicBezTo>
                <a:cubicBezTo>
                  <a:pt x="67092" y="22596"/>
                  <a:pt x="66783" y="22893"/>
                  <a:pt x="66497" y="23251"/>
                </a:cubicBezTo>
                <a:cubicBezTo>
                  <a:pt x="66437" y="23322"/>
                  <a:pt x="66485" y="23405"/>
                  <a:pt x="66556" y="23441"/>
                </a:cubicBezTo>
                <a:cubicBezTo>
                  <a:pt x="66485" y="23524"/>
                  <a:pt x="66414" y="23608"/>
                  <a:pt x="66354" y="23703"/>
                </a:cubicBezTo>
                <a:cubicBezTo>
                  <a:pt x="66430" y="23562"/>
                  <a:pt x="66348" y="23352"/>
                  <a:pt x="66179" y="23352"/>
                </a:cubicBezTo>
                <a:cubicBezTo>
                  <a:pt x="66163" y="23352"/>
                  <a:pt x="66146" y="23354"/>
                  <a:pt x="66128" y="23358"/>
                </a:cubicBezTo>
                <a:cubicBezTo>
                  <a:pt x="66104" y="23370"/>
                  <a:pt x="66068" y="23370"/>
                  <a:pt x="66021" y="23382"/>
                </a:cubicBezTo>
                <a:cubicBezTo>
                  <a:pt x="65902" y="23417"/>
                  <a:pt x="65830" y="23501"/>
                  <a:pt x="65818" y="23620"/>
                </a:cubicBezTo>
                <a:cubicBezTo>
                  <a:pt x="65729" y="24037"/>
                  <a:pt x="65878" y="24175"/>
                  <a:pt x="66116" y="24175"/>
                </a:cubicBezTo>
                <a:cubicBezTo>
                  <a:pt x="66481" y="24175"/>
                  <a:pt x="67056" y="23847"/>
                  <a:pt x="67295" y="23703"/>
                </a:cubicBezTo>
                <a:lnTo>
                  <a:pt x="67295" y="23703"/>
                </a:lnTo>
                <a:cubicBezTo>
                  <a:pt x="66675" y="24965"/>
                  <a:pt x="66104" y="26251"/>
                  <a:pt x="65521" y="27537"/>
                </a:cubicBezTo>
                <a:cubicBezTo>
                  <a:pt x="64854" y="28120"/>
                  <a:pt x="64175" y="28835"/>
                  <a:pt x="64211" y="29561"/>
                </a:cubicBezTo>
                <a:cubicBezTo>
                  <a:pt x="64217" y="29670"/>
                  <a:pt x="64296" y="29727"/>
                  <a:pt x="64373" y="29727"/>
                </a:cubicBezTo>
                <a:cubicBezTo>
                  <a:pt x="64439" y="29727"/>
                  <a:pt x="64504" y="29685"/>
                  <a:pt x="64520" y="29597"/>
                </a:cubicBezTo>
                <a:cubicBezTo>
                  <a:pt x="64580" y="29227"/>
                  <a:pt x="64806" y="28870"/>
                  <a:pt x="65092" y="28525"/>
                </a:cubicBezTo>
                <a:lnTo>
                  <a:pt x="65092" y="28525"/>
                </a:lnTo>
                <a:cubicBezTo>
                  <a:pt x="60937" y="37979"/>
                  <a:pt x="57543" y="47777"/>
                  <a:pt x="54162" y="57564"/>
                </a:cubicBezTo>
                <a:cubicBezTo>
                  <a:pt x="54102" y="57660"/>
                  <a:pt x="54043" y="57755"/>
                  <a:pt x="53995" y="57862"/>
                </a:cubicBezTo>
                <a:cubicBezTo>
                  <a:pt x="53721" y="55540"/>
                  <a:pt x="52686" y="53278"/>
                  <a:pt x="51305" y="51433"/>
                </a:cubicBezTo>
                <a:cubicBezTo>
                  <a:pt x="51286" y="51404"/>
                  <a:pt x="51261" y="51393"/>
                  <a:pt x="51236" y="51393"/>
                </a:cubicBezTo>
                <a:cubicBezTo>
                  <a:pt x="51167" y="51393"/>
                  <a:pt x="51097" y="51485"/>
                  <a:pt x="51150" y="51564"/>
                </a:cubicBezTo>
                <a:cubicBezTo>
                  <a:pt x="52757" y="53992"/>
                  <a:pt x="53352" y="56540"/>
                  <a:pt x="53531" y="59362"/>
                </a:cubicBezTo>
                <a:lnTo>
                  <a:pt x="53269" y="60124"/>
                </a:lnTo>
                <a:cubicBezTo>
                  <a:pt x="52817" y="58541"/>
                  <a:pt x="51947" y="56993"/>
                  <a:pt x="51209" y="55778"/>
                </a:cubicBezTo>
                <a:cubicBezTo>
                  <a:pt x="51189" y="55741"/>
                  <a:pt x="51156" y="55725"/>
                  <a:pt x="51124" y="55725"/>
                </a:cubicBezTo>
                <a:cubicBezTo>
                  <a:pt x="51065" y="55725"/>
                  <a:pt x="51007" y="55780"/>
                  <a:pt x="51031" y="55850"/>
                </a:cubicBezTo>
                <a:cubicBezTo>
                  <a:pt x="51650" y="57088"/>
                  <a:pt x="52305" y="58362"/>
                  <a:pt x="52674" y="59684"/>
                </a:cubicBezTo>
                <a:cubicBezTo>
                  <a:pt x="52805" y="60136"/>
                  <a:pt x="52876" y="60577"/>
                  <a:pt x="52912" y="61005"/>
                </a:cubicBezTo>
                <a:cubicBezTo>
                  <a:pt x="52638" y="61601"/>
                  <a:pt x="52388" y="62220"/>
                  <a:pt x="52150" y="62839"/>
                </a:cubicBezTo>
                <a:cubicBezTo>
                  <a:pt x="51852" y="61684"/>
                  <a:pt x="51388" y="60553"/>
                  <a:pt x="50816" y="59517"/>
                </a:cubicBezTo>
                <a:cubicBezTo>
                  <a:pt x="50789" y="59469"/>
                  <a:pt x="50744" y="59449"/>
                  <a:pt x="50699" y="59449"/>
                </a:cubicBezTo>
                <a:cubicBezTo>
                  <a:pt x="50610" y="59449"/>
                  <a:pt x="50523" y="59529"/>
                  <a:pt x="50578" y="59624"/>
                </a:cubicBezTo>
                <a:cubicBezTo>
                  <a:pt x="51245" y="60981"/>
                  <a:pt x="51602" y="62339"/>
                  <a:pt x="51793" y="63767"/>
                </a:cubicBezTo>
                <a:cubicBezTo>
                  <a:pt x="51769" y="63851"/>
                  <a:pt x="51733" y="63934"/>
                  <a:pt x="51709" y="64017"/>
                </a:cubicBezTo>
                <a:cubicBezTo>
                  <a:pt x="50852" y="66387"/>
                  <a:pt x="49471" y="68530"/>
                  <a:pt x="48566" y="70852"/>
                </a:cubicBezTo>
                <a:cubicBezTo>
                  <a:pt x="44863" y="67042"/>
                  <a:pt x="41910" y="63720"/>
                  <a:pt x="36386" y="62065"/>
                </a:cubicBezTo>
                <a:cubicBezTo>
                  <a:pt x="32695" y="60969"/>
                  <a:pt x="29123" y="59648"/>
                  <a:pt x="25730" y="57767"/>
                </a:cubicBezTo>
                <a:cubicBezTo>
                  <a:pt x="23944" y="56790"/>
                  <a:pt x="15586" y="52242"/>
                  <a:pt x="15360" y="49135"/>
                </a:cubicBezTo>
                <a:cubicBezTo>
                  <a:pt x="15479" y="49123"/>
                  <a:pt x="15586" y="49063"/>
                  <a:pt x="15645" y="48932"/>
                </a:cubicBezTo>
                <a:cubicBezTo>
                  <a:pt x="21848" y="33466"/>
                  <a:pt x="27909" y="17321"/>
                  <a:pt x="31362" y="962"/>
                </a:cubicBezTo>
                <a:close/>
                <a:moveTo>
                  <a:pt x="34040" y="66565"/>
                </a:moveTo>
                <a:lnTo>
                  <a:pt x="34040" y="66565"/>
                </a:lnTo>
                <a:cubicBezTo>
                  <a:pt x="34564" y="66815"/>
                  <a:pt x="35088" y="67054"/>
                  <a:pt x="35600" y="67280"/>
                </a:cubicBezTo>
                <a:cubicBezTo>
                  <a:pt x="35898" y="68351"/>
                  <a:pt x="36279" y="69387"/>
                  <a:pt x="36743" y="70387"/>
                </a:cubicBezTo>
                <a:cubicBezTo>
                  <a:pt x="36874" y="70625"/>
                  <a:pt x="36993" y="70875"/>
                  <a:pt x="37100" y="71149"/>
                </a:cubicBezTo>
                <a:cubicBezTo>
                  <a:pt x="36791" y="71042"/>
                  <a:pt x="36493" y="70935"/>
                  <a:pt x="36184" y="70816"/>
                </a:cubicBezTo>
                <a:cubicBezTo>
                  <a:pt x="36005" y="70518"/>
                  <a:pt x="35886" y="70185"/>
                  <a:pt x="35755" y="69923"/>
                </a:cubicBezTo>
                <a:cubicBezTo>
                  <a:pt x="35517" y="69447"/>
                  <a:pt x="35279" y="68994"/>
                  <a:pt x="35041" y="68506"/>
                </a:cubicBezTo>
                <a:cubicBezTo>
                  <a:pt x="34707" y="67851"/>
                  <a:pt x="34386" y="67220"/>
                  <a:pt x="34040" y="66565"/>
                </a:cubicBezTo>
                <a:close/>
                <a:moveTo>
                  <a:pt x="49947" y="69673"/>
                </a:moveTo>
                <a:lnTo>
                  <a:pt x="49947" y="69673"/>
                </a:lnTo>
                <a:cubicBezTo>
                  <a:pt x="49804" y="70090"/>
                  <a:pt x="49650" y="70506"/>
                  <a:pt x="49495" y="70923"/>
                </a:cubicBezTo>
                <a:cubicBezTo>
                  <a:pt x="49459" y="71018"/>
                  <a:pt x="49459" y="71102"/>
                  <a:pt x="49507" y="71173"/>
                </a:cubicBezTo>
                <a:cubicBezTo>
                  <a:pt x="49459" y="71292"/>
                  <a:pt x="49411" y="71435"/>
                  <a:pt x="49376" y="71554"/>
                </a:cubicBezTo>
                <a:cubicBezTo>
                  <a:pt x="49316" y="71495"/>
                  <a:pt x="49257" y="71411"/>
                  <a:pt x="49197" y="71352"/>
                </a:cubicBezTo>
                <a:cubicBezTo>
                  <a:pt x="49435" y="70792"/>
                  <a:pt x="49685" y="70221"/>
                  <a:pt x="49947" y="69673"/>
                </a:cubicBezTo>
                <a:close/>
                <a:moveTo>
                  <a:pt x="36148" y="67542"/>
                </a:moveTo>
                <a:cubicBezTo>
                  <a:pt x="36541" y="67708"/>
                  <a:pt x="36910" y="67875"/>
                  <a:pt x="37267" y="68042"/>
                </a:cubicBezTo>
                <a:cubicBezTo>
                  <a:pt x="37767" y="69292"/>
                  <a:pt x="38291" y="70661"/>
                  <a:pt x="38970" y="71887"/>
                </a:cubicBezTo>
                <a:cubicBezTo>
                  <a:pt x="38636" y="71745"/>
                  <a:pt x="38327" y="71626"/>
                  <a:pt x="38041" y="71506"/>
                </a:cubicBezTo>
                <a:cubicBezTo>
                  <a:pt x="37767" y="71054"/>
                  <a:pt x="37469" y="70625"/>
                  <a:pt x="37219" y="70161"/>
                </a:cubicBezTo>
                <a:cubicBezTo>
                  <a:pt x="36791" y="69316"/>
                  <a:pt x="36446" y="68435"/>
                  <a:pt x="36148" y="67542"/>
                </a:cubicBezTo>
                <a:close/>
                <a:moveTo>
                  <a:pt x="46173" y="72054"/>
                </a:moveTo>
                <a:lnTo>
                  <a:pt x="46173" y="72054"/>
                </a:lnTo>
                <a:cubicBezTo>
                  <a:pt x="46280" y="72102"/>
                  <a:pt x="46375" y="72161"/>
                  <a:pt x="46494" y="72209"/>
                </a:cubicBezTo>
                <a:cubicBezTo>
                  <a:pt x="46411" y="72233"/>
                  <a:pt x="46352" y="72280"/>
                  <a:pt x="46292" y="72316"/>
                </a:cubicBezTo>
                <a:cubicBezTo>
                  <a:pt x="46244" y="72233"/>
                  <a:pt x="46197" y="72138"/>
                  <a:pt x="46173" y="72054"/>
                </a:cubicBezTo>
                <a:close/>
                <a:moveTo>
                  <a:pt x="37970" y="68351"/>
                </a:moveTo>
                <a:lnTo>
                  <a:pt x="37970" y="68351"/>
                </a:lnTo>
                <a:cubicBezTo>
                  <a:pt x="38434" y="68554"/>
                  <a:pt x="38874" y="68768"/>
                  <a:pt x="39339" y="68970"/>
                </a:cubicBezTo>
                <a:cubicBezTo>
                  <a:pt x="39708" y="70018"/>
                  <a:pt x="40125" y="71042"/>
                  <a:pt x="40625" y="72042"/>
                </a:cubicBezTo>
                <a:cubicBezTo>
                  <a:pt x="40720" y="72268"/>
                  <a:pt x="40827" y="72483"/>
                  <a:pt x="40946" y="72721"/>
                </a:cubicBezTo>
                <a:cubicBezTo>
                  <a:pt x="40684" y="72614"/>
                  <a:pt x="40410" y="72507"/>
                  <a:pt x="40125" y="72388"/>
                </a:cubicBezTo>
                <a:cubicBezTo>
                  <a:pt x="39767" y="71768"/>
                  <a:pt x="39374" y="71173"/>
                  <a:pt x="39041" y="70566"/>
                </a:cubicBezTo>
                <a:cubicBezTo>
                  <a:pt x="38660" y="69840"/>
                  <a:pt x="38315" y="69090"/>
                  <a:pt x="37970" y="68351"/>
                </a:cubicBezTo>
                <a:close/>
                <a:moveTo>
                  <a:pt x="48721" y="72530"/>
                </a:moveTo>
                <a:cubicBezTo>
                  <a:pt x="48792" y="72590"/>
                  <a:pt x="48864" y="72649"/>
                  <a:pt x="48923" y="72709"/>
                </a:cubicBezTo>
                <a:cubicBezTo>
                  <a:pt x="48876" y="72780"/>
                  <a:pt x="48852" y="72876"/>
                  <a:pt x="48864" y="72947"/>
                </a:cubicBezTo>
                <a:lnTo>
                  <a:pt x="48864" y="72995"/>
                </a:lnTo>
                <a:cubicBezTo>
                  <a:pt x="48733" y="73007"/>
                  <a:pt x="48602" y="73019"/>
                  <a:pt x="48495" y="73054"/>
                </a:cubicBezTo>
                <a:cubicBezTo>
                  <a:pt x="48483" y="72995"/>
                  <a:pt x="48459" y="72947"/>
                  <a:pt x="48435" y="72900"/>
                </a:cubicBezTo>
                <a:cubicBezTo>
                  <a:pt x="48518" y="72888"/>
                  <a:pt x="48602" y="72828"/>
                  <a:pt x="48626" y="72721"/>
                </a:cubicBezTo>
                <a:cubicBezTo>
                  <a:pt x="48673" y="72649"/>
                  <a:pt x="48697" y="72590"/>
                  <a:pt x="48721" y="72530"/>
                </a:cubicBezTo>
                <a:close/>
                <a:moveTo>
                  <a:pt x="43649" y="70911"/>
                </a:moveTo>
                <a:cubicBezTo>
                  <a:pt x="44220" y="71173"/>
                  <a:pt x="44792" y="71423"/>
                  <a:pt x="45351" y="71685"/>
                </a:cubicBezTo>
                <a:cubicBezTo>
                  <a:pt x="45470" y="72007"/>
                  <a:pt x="45601" y="72352"/>
                  <a:pt x="45720" y="72697"/>
                </a:cubicBezTo>
                <a:cubicBezTo>
                  <a:pt x="45447" y="72888"/>
                  <a:pt x="45173" y="73066"/>
                  <a:pt x="44887" y="73197"/>
                </a:cubicBezTo>
                <a:cubicBezTo>
                  <a:pt x="44768" y="73007"/>
                  <a:pt x="44649" y="72816"/>
                  <a:pt x="44542" y="72638"/>
                </a:cubicBezTo>
                <a:cubicBezTo>
                  <a:pt x="44232" y="72066"/>
                  <a:pt x="43935" y="71483"/>
                  <a:pt x="43649" y="70911"/>
                </a:cubicBezTo>
                <a:close/>
                <a:moveTo>
                  <a:pt x="39982" y="69244"/>
                </a:moveTo>
                <a:lnTo>
                  <a:pt x="39982" y="69244"/>
                </a:lnTo>
                <a:cubicBezTo>
                  <a:pt x="40386" y="69435"/>
                  <a:pt x="40756" y="69613"/>
                  <a:pt x="41137" y="69780"/>
                </a:cubicBezTo>
                <a:cubicBezTo>
                  <a:pt x="41518" y="70673"/>
                  <a:pt x="41887" y="71554"/>
                  <a:pt x="42268" y="72423"/>
                </a:cubicBezTo>
                <a:cubicBezTo>
                  <a:pt x="42387" y="72709"/>
                  <a:pt x="42530" y="73007"/>
                  <a:pt x="42649" y="73292"/>
                </a:cubicBezTo>
                <a:cubicBezTo>
                  <a:pt x="42411" y="73233"/>
                  <a:pt x="42172" y="73161"/>
                  <a:pt x="41910" y="73078"/>
                </a:cubicBezTo>
                <a:cubicBezTo>
                  <a:pt x="41637" y="72590"/>
                  <a:pt x="41303" y="72114"/>
                  <a:pt x="41053" y="71637"/>
                </a:cubicBezTo>
                <a:cubicBezTo>
                  <a:pt x="40648" y="70864"/>
                  <a:pt x="40303" y="70054"/>
                  <a:pt x="39982" y="69244"/>
                </a:cubicBezTo>
                <a:close/>
                <a:moveTo>
                  <a:pt x="41839" y="70102"/>
                </a:moveTo>
                <a:lnTo>
                  <a:pt x="41839" y="70102"/>
                </a:lnTo>
                <a:cubicBezTo>
                  <a:pt x="42315" y="70316"/>
                  <a:pt x="42792" y="70530"/>
                  <a:pt x="43268" y="70744"/>
                </a:cubicBezTo>
                <a:cubicBezTo>
                  <a:pt x="43184" y="70804"/>
                  <a:pt x="43101" y="70923"/>
                  <a:pt x="43161" y="71054"/>
                </a:cubicBezTo>
                <a:cubicBezTo>
                  <a:pt x="43446" y="71697"/>
                  <a:pt x="43756" y="72340"/>
                  <a:pt x="44089" y="72971"/>
                </a:cubicBezTo>
                <a:lnTo>
                  <a:pt x="44316" y="73423"/>
                </a:lnTo>
                <a:cubicBezTo>
                  <a:pt x="44208" y="73459"/>
                  <a:pt x="44089" y="73471"/>
                  <a:pt x="43970" y="73483"/>
                </a:cubicBezTo>
                <a:cubicBezTo>
                  <a:pt x="43929" y="73486"/>
                  <a:pt x="43885" y="73487"/>
                  <a:pt x="43841" y="73487"/>
                </a:cubicBezTo>
                <a:cubicBezTo>
                  <a:pt x="43709" y="73487"/>
                  <a:pt x="43568" y="73474"/>
                  <a:pt x="43434" y="73447"/>
                </a:cubicBezTo>
                <a:cubicBezTo>
                  <a:pt x="43196" y="72971"/>
                  <a:pt x="42934" y="72519"/>
                  <a:pt x="42720" y="72054"/>
                </a:cubicBezTo>
                <a:cubicBezTo>
                  <a:pt x="42422" y="71411"/>
                  <a:pt x="42125" y="70756"/>
                  <a:pt x="41839" y="70102"/>
                </a:cubicBezTo>
                <a:close/>
                <a:moveTo>
                  <a:pt x="44697" y="74495"/>
                </a:moveTo>
                <a:cubicBezTo>
                  <a:pt x="44792" y="74495"/>
                  <a:pt x="44887" y="74507"/>
                  <a:pt x="44982" y="74507"/>
                </a:cubicBezTo>
                <a:cubicBezTo>
                  <a:pt x="45006" y="74554"/>
                  <a:pt x="45042" y="74602"/>
                  <a:pt x="45089" y="74626"/>
                </a:cubicBezTo>
                <a:cubicBezTo>
                  <a:pt x="44947" y="74590"/>
                  <a:pt x="44816" y="74543"/>
                  <a:pt x="44697" y="74495"/>
                </a:cubicBezTo>
                <a:close/>
                <a:moveTo>
                  <a:pt x="45709" y="74424"/>
                </a:moveTo>
                <a:cubicBezTo>
                  <a:pt x="45613" y="74531"/>
                  <a:pt x="45518" y="74650"/>
                  <a:pt x="45423" y="74745"/>
                </a:cubicBezTo>
                <a:cubicBezTo>
                  <a:pt x="45399" y="74733"/>
                  <a:pt x="45363" y="74733"/>
                  <a:pt x="45351" y="74721"/>
                </a:cubicBezTo>
                <a:cubicBezTo>
                  <a:pt x="45470" y="74685"/>
                  <a:pt x="45542" y="74590"/>
                  <a:pt x="45530" y="74447"/>
                </a:cubicBezTo>
                <a:cubicBezTo>
                  <a:pt x="45578" y="74447"/>
                  <a:pt x="45625" y="74447"/>
                  <a:pt x="45685" y="74435"/>
                </a:cubicBezTo>
                <a:cubicBezTo>
                  <a:pt x="45697" y="74435"/>
                  <a:pt x="45697" y="74424"/>
                  <a:pt x="45709" y="74424"/>
                </a:cubicBezTo>
                <a:close/>
                <a:moveTo>
                  <a:pt x="45875" y="77329"/>
                </a:moveTo>
                <a:cubicBezTo>
                  <a:pt x="45899" y="77329"/>
                  <a:pt x="45923" y="77341"/>
                  <a:pt x="45935" y="77341"/>
                </a:cubicBezTo>
                <a:cubicBezTo>
                  <a:pt x="45935" y="77341"/>
                  <a:pt x="45911" y="77341"/>
                  <a:pt x="45911" y="77352"/>
                </a:cubicBezTo>
                <a:cubicBezTo>
                  <a:pt x="45899" y="77341"/>
                  <a:pt x="45887" y="77329"/>
                  <a:pt x="45875" y="77329"/>
                </a:cubicBezTo>
                <a:close/>
                <a:moveTo>
                  <a:pt x="52209" y="75436"/>
                </a:moveTo>
                <a:lnTo>
                  <a:pt x="52209" y="75436"/>
                </a:lnTo>
                <a:cubicBezTo>
                  <a:pt x="52959" y="75638"/>
                  <a:pt x="53698" y="75852"/>
                  <a:pt x="54436" y="76055"/>
                </a:cubicBezTo>
                <a:cubicBezTo>
                  <a:pt x="54019" y="76555"/>
                  <a:pt x="53602" y="77043"/>
                  <a:pt x="53186" y="77543"/>
                </a:cubicBezTo>
                <a:cubicBezTo>
                  <a:pt x="52805" y="76948"/>
                  <a:pt x="52543" y="76138"/>
                  <a:pt x="52209" y="75436"/>
                </a:cubicBezTo>
                <a:close/>
                <a:moveTo>
                  <a:pt x="51114" y="77293"/>
                </a:moveTo>
                <a:cubicBezTo>
                  <a:pt x="51138" y="77424"/>
                  <a:pt x="51174" y="77531"/>
                  <a:pt x="51233" y="77602"/>
                </a:cubicBezTo>
                <a:cubicBezTo>
                  <a:pt x="51245" y="77626"/>
                  <a:pt x="51257" y="77650"/>
                  <a:pt x="51281" y="77662"/>
                </a:cubicBezTo>
                <a:cubicBezTo>
                  <a:pt x="51257" y="77698"/>
                  <a:pt x="51245" y="77710"/>
                  <a:pt x="51245" y="77722"/>
                </a:cubicBezTo>
                <a:cubicBezTo>
                  <a:pt x="51197" y="77710"/>
                  <a:pt x="51162" y="77686"/>
                  <a:pt x="51114" y="77650"/>
                </a:cubicBezTo>
                <a:cubicBezTo>
                  <a:pt x="51066" y="77626"/>
                  <a:pt x="51019" y="77626"/>
                  <a:pt x="50983" y="77626"/>
                </a:cubicBezTo>
                <a:cubicBezTo>
                  <a:pt x="51019" y="77519"/>
                  <a:pt x="51066" y="77400"/>
                  <a:pt x="51114" y="77293"/>
                </a:cubicBezTo>
                <a:close/>
                <a:moveTo>
                  <a:pt x="42911" y="78103"/>
                </a:moveTo>
                <a:cubicBezTo>
                  <a:pt x="42970" y="78114"/>
                  <a:pt x="43030" y="78126"/>
                  <a:pt x="43089" y="78162"/>
                </a:cubicBezTo>
                <a:cubicBezTo>
                  <a:pt x="43101" y="78186"/>
                  <a:pt x="43101" y="78198"/>
                  <a:pt x="43125" y="78234"/>
                </a:cubicBezTo>
                <a:cubicBezTo>
                  <a:pt x="43042" y="78186"/>
                  <a:pt x="42982" y="78138"/>
                  <a:pt x="42911" y="78103"/>
                </a:cubicBezTo>
                <a:close/>
                <a:moveTo>
                  <a:pt x="72010" y="22187"/>
                </a:moveTo>
                <a:cubicBezTo>
                  <a:pt x="75066" y="22187"/>
                  <a:pt x="77836" y="23861"/>
                  <a:pt x="80558" y="25096"/>
                </a:cubicBezTo>
                <a:cubicBezTo>
                  <a:pt x="83332" y="26346"/>
                  <a:pt x="86142" y="27513"/>
                  <a:pt x="89047" y="28394"/>
                </a:cubicBezTo>
                <a:cubicBezTo>
                  <a:pt x="90881" y="28942"/>
                  <a:pt x="92714" y="29382"/>
                  <a:pt x="94572" y="29680"/>
                </a:cubicBezTo>
                <a:lnTo>
                  <a:pt x="92202" y="29644"/>
                </a:lnTo>
                <a:cubicBezTo>
                  <a:pt x="91941" y="29644"/>
                  <a:pt x="91905" y="30013"/>
                  <a:pt x="92179" y="30061"/>
                </a:cubicBezTo>
                <a:cubicBezTo>
                  <a:pt x="95241" y="30590"/>
                  <a:pt x="98476" y="30800"/>
                  <a:pt x="101711" y="30800"/>
                </a:cubicBezTo>
                <a:cubicBezTo>
                  <a:pt x="104298" y="30800"/>
                  <a:pt x="106886" y="30665"/>
                  <a:pt x="109383" y="30454"/>
                </a:cubicBezTo>
                <a:lnTo>
                  <a:pt x="109383" y="30454"/>
                </a:lnTo>
                <a:cubicBezTo>
                  <a:pt x="101525" y="45218"/>
                  <a:pt x="95774" y="61493"/>
                  <a:pt x="90583" y="77305"/>
                </a:cubicBezTo>
                <a:cubicBezTo>
                  <a:pt x="90548" y="77400"/>
                  <a:pt x="90571" y="77460"/>
                  <a:pt x="90595" y="77531"/>
                </a:cubicBezTo>
                <a:cubicBezTo>
                  <a:pt x="89559" y="78186"/>
                  <a:pt x="87071" y="78484"/>
                  <a:pt x="86202" y="78531"/>
                </a:cubicBezTo>
                <a:cubicBezTo>
                  <a:pt x="86042" y="78540"/>
                  <a:pt x="85880" y="78544"/>
                  <a:pt x="85718" y="78544"/>
                </a:cubicBezTo>
                <a:cubicBezTo>
                  <a:pt x="85021" y="78544"/>
                  <a:pt x="84304" y="78472"/>
                  <a:pt x="83618" y="78424"/>
                </a:cubicBezTo>
                <a:cubicBezTo>
                  <a:pt x="81665" y="78305"/>
                  <a:pt x="79737" y="78055"/>
                  <a:pt x="77808" y="77698"/>
                </a:cubicBezTo>
                <a:cubicBezTo>
                  <a:pt x="73795" y="76936"/>
                  <a:pt x="69997" y="75638"/>
                  <a:pt x="66247" y="74019"/>
                </a:cubicBezTo>
                <a:cubicBezTo>
                  <a:pt x="63392" y="72785"/>
                  <a:pt x="60782" y="72408"/>
                  <a:pt x="58148" y="72408"/>
                </a:cubicBezTo>
                <a:cubicBezTo>
                  <a:pt x="55599" y="72408"/>
                  <a:pt x="53026" y="72761"/>
                  <a:pt x="50185" y="73030"/>
                </a:cubicBezTo>
                <a:cubicBezTo>
                  <a:pt x="50209" y="72995"/>
                  <a:pt x="50221" y="72935"/>
                  <a:pt x="50221" y="72876"/>
                </a:cubicBezTo>
                <a:cubicBezTo>
                  <a:pt x="50340" y="72757"/>
                  <a:pt x="50400" y="72554"/>
                  <a:pt x="50245" y="72411"/>
                </a:cubicBezTo>
                <a:lnTo>
                  <a:pt x="50245" y="72411"/>
                </a:lnTo>
                <a:cubicBezTo>
                  <a:pt x="50275" y="72421"/>
                  <a:pt x="50304" y="72425"/>
                  <a:pt x="50331" y="72425"/>
                </a:cubicBezTo>
                <a:cubicBezTo>
                  <a:pt x="50608" y="72425"/>
                  <a:pt x="50738" y="71973"/>
                  <a:pt x="50423" y="71876"/>
                </a:cubicBezTo>
                <a:lnTo>
                  <a:pt x="50162" y="71780"/>
                </a:lnTo>
                <a:cubicBezTo>
                  <a:pt x="50114" y="71768"/>
                  <a:pt x="50090" y="71768"/>
                  <a:pt x="50054" y="71768"/>
                </a:cubicBezTo>
                <a:cubicBezTo>
                  <a:pt x="50781" y="69732"/>
                  <a:pt x="51495" y="67696"/>
                  <a:pt x="52197" y="65637"/>
                </a:cubicBezTo>
                <a:cubicBezTo>
                  <a:pt x="52237" y="65655"/>
                  <a:pt x="52280" y="65664"/>
                  <a:pt x="52323" y="65664"/>
                </a:cubicBezTo>
                <a:cubicBezTo>
                  <a:pt x="52448" y="65664"/>
                  <a:pt x="52567" y="65588"/>
                  <a:pt x="52567" y="65446"/>
                </a:cubicBezTo>
                <a:cubicBezTo>
                  <a:pt x="52567" y="65160"/>
                  <a:pt x="52567" y="64899"/>
                  <a:pt x="52543" y="64613"/>
                </a:cubicBezTo>
                <a:lnTo>
                  <a:pt x="52948" y="63410"/>
                </a:lnTo>
                <a:lnTo>
                  <a:pt x="52948" y="63410"/>
                </a:lnTo>
                <a:cubicBezTo>
                  <a:pt x="52948" y="63482"/>
                  <a:pt x="52924" y="63541"/>
                  <a:pt x="52924" y="63613"/>
                </a:cubicBezTo>
                <a:cubicBezTo>
                  <a:pt x="52917" y="63724"/>
                  <a:pt x="53003" y="63786"/>
                  <a:pt x="53092" y="63786"/>
                </a:cubicBezTo>
                <a:cubicBezTo>
                  <a:pt x="53156" y="63786"/>
                  <a:pt x="53222" y="63754"/>
                  <a:pt x="53257" y="63684"/>
                </a:cubicBezTo>
                <a:cubicBezTo>
                  <a:pt x="53436" y="63267"/>
                  <a:pt x="53531" y="62851"/>
                  <a:pt x="53579" y="62410"/>
                </a:cubicBezTo>
                <a:cubicBezTo>
                  <a:pt x="54126" y="61648"/>
                  <a:pt x="54710" y="60910"/>
                  <a:pt x="55365" y="60196"/>
                </a:cubicBezTo>
                <a:cubicBezTo>
                  <a:pt x="55420" y="60122"/>
                  <a:pt x="55353" y="60026"/>
                  <a:pt x="55282" y="60026"/>
                </a:cubicBezTo>
                <a:cubicBezTo>
                  <a:pt x="55261" y="60026"/>
                  <a:pt x="55240" y="60034"/>
                  <a:pt x="55222" y="60053"/>
                </a:cubicBezTo>
                <a:cubicBezTo>
                  <a:pt x="54662" y="60624"/>
                  <a:pt x="54114" y="61208"/>
                  <a:pt x="53614" y="61815"/>
                </a:cubicBezTo>
                <a:cubicBezTo>
                  <a:pt x="53614" y="61529"/>
                  <a:pt x="53579" y="61243"/>
                  <a:pt x="53531" y="60946"/>
                </a:cubicBezTo>
                <a:cubicBezTo>
                  <a:pt x="53531" y="60934"/>
                  <a:pt x="53555" y="60922"/>
                  <a:pt x="53555" y="60922"/>
                </a:cubicBezTo>
                <a:cubicBezTo>
                  <a:pt x="54400" y="59541"/>
                  <a:pt x="55293" y="58374"/>
                  <a:pt x="56734" y="57410"/>
                </a:cubicBezTo>
                <a:cubicBezTo>
                  <a:pt x="56794" y="57370"/>
                  <a:pt x="56745" y="57279"/>
                  <a:pt x="56685" y="57279"/>
                </a:cubicBezTo>
                <a:cubicBezTo>
                  <a:pt x="56674" y="57279"/>
                  <a:pt x="56662" y="57283"/>
                  <a:pt x="56650" y="57290"/>
                </a:cubicBezTo>
                <a:cubicBezTo>
                  <a:pt x="55793" y="57826"/>
                  <a:pt x="54948" y="58505"/>
                  <a:pt x="54245" y="59315"/>
                </a:cubicBezTo>
                <a:cubicBezTo>
                  <a:pt x="54662" y="58386"/>
                  <a:pt x="55103" y="57469"/>
                  <a:pt x="55579" y="56564"/>
                </a:cubicBezTo>
                <a:cubicBezTo>
                  <a:pt x="56948" y="55016"/>
                  <a:pt x="58567" y="53826"/>
                  <a:pt x="60734" y="53195"/>
                </a:cubicBezTo>
                <a:cubicBezTo>
                  <a:pt x="60866" y="53173"/>
                  <a:pt x="60836" y="52988"/>
                  <a:pt x="60727" y="52988"/>
                </a:cubicBezTo>
                <a:cubicBezTo>
                  <a:pt x="60718" y="52988"/>
                  <a:pt x="60709" y="52990"/>
                  <a:pt x="60699" y="52992"/>
                </a:cubicBezTo>
                <a:cubicBezTo>
                  <a:pt x="58698" y="53480"/>
                  <a:pt x="56686" y="54564"/>
                  <a:pt x="55257" y="56124"/>
                </a:cubicBezTo>
                <a:lnTo>
                  <a:pt x="55841" y="54612"/>
                </a:lnTo>
                <a:cubicBezTo>
                  <a:pt x="56531" y="53921"/>
                  <a:pt x="57210" y="53242"/>
                  <a:pt x="57912" y="52576"/>
                </a:cubicBezTo>
                <a:cubicBezTo>
                  <a:pt x="57930" y="52549"/>
                  <a:pt x="57915" y="52510"/>
                  <a:pt x="57892" y="52510"/>
                </a:cubicBezTo>
                <a:cubicBezTo>
                  <a:pt x="57884" y="52510"/>
                  <a:pt x="57874" y="52515"/>
                  <a:pt x="57865" y="52528"/>
                </a:cubicBezTo>
                <a:cubicBezTo>
                  <a:pt x="57210" y="53195"/>
                  <a:pt x="56543" y="53850"/>
                  <a:pt x="55888" y="54516"/>
                </a:cubicBezTo>
                <a:cubicBezTo>
                  <a:pt x="58174" y="48468"/>
                  <a:pt x="60615" y="42467"/>
                  <a:pt x="63032" y="36466"/>
                </a:cubicBezTo>
                <a:cubicBezTo>
                  <a:pt x="63044" y="36466"/>
                  <a:pt x="63056" y="36466"/>
                  <a:pt x="63080" y="36455"/>
                </a:cubicBezTo>
                <a:cubicBezTo>
                  <a:pt x="63937" y="35740"/>
                  <a:pt x="64663" y="34835"/>
                  <a:pt x="65306" y="33907"/>
                </a:cubicBezTo>
                <a:cubicBezTo>
                  <a:pt x="65351" y="33844"/>
                  <a:pt x="65288" y="33774"/>
                  <a:pt x="65229" y="33774"/>
                </a:cubicBezTo>
                <a:cubicBezTo>
                  <a:pt x="65209" y="33774"/>
                  <a:pt x="65190" y="33782"/>
                  <a:pt x="65175" y="33799"/>
                </a:cubicBezTo>
                <a:cubicBezTo>
                  <a:pt x="64580" y="34561"/>
                  <a:pt x="63925" y="35228"/>
                  <a:pt x="63258" y="35907"/>
                </a:cubicBezTo>
                <a:cubicBezTo>
                  <a:pt x="63461" y="35371"/>
                  <a:pt x="63687" y="34835"/>
                  <a:pt x="63889" y="34311"/>
                </a:cubicBezTo>
                <a:cubicBezTo>
                  <a:pt x="65235" y="32609"/>
                  <a:pt x="66616" y="31025"/>
                  <a:pt x="68283" y="29573"/>
                </a:cubicBezTo>
                <a:cubicBezTo>
                  <a:pt x="68360" y="29515"/>
                  <a:pt x="68297" y="29410"/>
                  <a:pt x="68219" y="29410"/>
                </a:cubicBezTo>
                <a:cubicBezTo>
                  <a:pt x="68201" y="29410"/>
                  <a:pt x="68182" y="29416"/>
                  <a:pt x="68164" y="29430"/>
                </a:cubicBezTo>
                <a:cubicBezTo>
                  <a:pt x="66866" y="30442"/>
                  <a:pt x="65604" y="31561"/>
                  <a:pt x="64509" y="32787"/>
                </a:cubicBezTo>
                <a:cubicBezTo>
                  <a:pt x="64580" y="32609"/>
                  <a:pt x="64651" y="32418"/>
                  <a:pt x="64723" y="32240"/>
                </a:cubicBezTo>
                <a:cubicBezTo>
                  <a:pt x="65318" y="31597"/>
                  <a:pt x="65902" y="30942"/>
                  <a:pt x="66545" y="30335"/>
                </a:cubicBezTo>
                <a:cubicBezTo>
                  <a:pt x="67509" y="29418"/>
                  <a:pt x="68569" y="28585"/>
                  <a:pt x="69569" y="27692"/>
                </a:cubicBezTo>
                <a:cubicBezTo>
                  <a:pt x="69648" y="27612"/>
                  <a:pt x="69595" y="27458"/>
                  <a:pt x="69492" y="27458"/>
                </a:cubicBezTo>
                <a:cubicBezTo>
                  <a:pt x="69472" y="27458"/>
                  <a:pt x="69449" y="27464"/>
                  <a:pt x="69426" y="27477"/>
                </a:cubicBezTo>
                <a:cubicBezTo>
                  <a:pt x="68033" y="28299"/>
                  <a:pt x="66604" y="29394"/>
                  <a:pt x="65378" y="30632"/>
                </a:cubicBezTo>
                <a:cubicBezTo>
                  <a:pt x="65521" y="30311"/>
                  <a:pt x="65640" y="29978"/>
                  <a:pt x="65771" y="29656"/>
                </a:cubicBezTo>
                <a:cubicBezTo>
                  <a:pt x="66080" y="29263"/>
                  <a:pt x="66414" y="28894"/>
                  <a:pt x="66783" y="28549"/>
                </a:cubicBezTo>
                <a:cubicBezTo>
                  <a:pt x="67640" y="27775"/>
                  <a:pt x="68604" y="27120"/>
                  <a:pt x="69569" y="26477"/>
                </a:cubicBezTo>
                <a:cubicBezTo>
                  <a:pt x="69673" y="26414"/>
                  <a:pt x="69594" y="26278"/>
                  <a:pt x="69493" y="26278"/>
                </a:cubicBezTo>
                <a:cubicBezTo>
                  <a:pt x="69479" y="26278"/>
                  <a:pt x="69464" y="26281"/>
                  <a:pt x="69450" y="26287"/>
                </a:cubicBezTo>
                <a:cubicBezTo>
                  <a:pt x="68450" y="26691"/>
                  <a:pt x="67330" y="27346"/>
                  <a:pt x="66354" y="28144"/>
                </a:cubicBezTo>
                <a:cubicBezTo>
                  <a:pt x="66485" y="27787"/>
                  <a:pt x="66640" y="27418"/>
                  <a:pt x="66771" y="27061"/>
                </a:cubicBezTo>
                <a:cubicBezTo>
                  <a:pt x="67021" y="26870"/>
                  <a:pt x="67259" y="26691"/>
                  <a:pt x="67449" y="26537"/>
                </a:cubicBezTo>
                <a:cubicBezTo>
                  <a:pt x="68450" y="25787"/>
                  <a:pt x="69521" y="25132"/>
                  <a:pt x="70640" y="24572"/>
                </a:cubicBezTo>
                <a:cubicBezTo>
                  <a:pt x="70815" y="24490"/>
                  <a:pt x="70732" y="24230"/>
                  <a:pt x="70568" y="24230"/>
                </a:cubicBezTo>
                <a:cubicBezTo>
                  <a:pt x="70542" y="24230"/>
                  <a:pt x="70515" y="24236"/>
                  <a:pt x="70485" y="24251"/>
                </a:cubicBezTo>
                <a:cubicBezTo>
                  <a:pt x="69271" y="24834"/>
                  <a:pt x="68104" y="25525"/>
                  <a:pt x="67033" y="26346"/>
                </a:cubicBezTo>
                <a:cubicBezTo>
                  <a:pt x="67437" y="25310"/>
                  <a:pt x="67830" y="24263"/>
                  <a:pt x="68211" y="23227"/>
                </a:cubicBezTo>
                <a:cubicBezTo>
                  <a:pt x="68223" y="23227"/>
                  <a:pt x="68247" y="23203"/>
                  <a:pt x="68247" y="23203"/>
                </a:cubicBezTo>
                <a:cubicBezTo>
                  <a:pt x="68390" y="23548"/>
                  <a:pt x="68604" y="23917"/>
                  <a:pt x="68819" y="23977"/>
                </a:cubicBezTo>
                <a:cubicBezTo>
                  <a:pt x="68676" y="24144"/>
                  <a:pt x="68509" y="24298"/>
                  <a:pt x="68378" y="24489"/>
                </a:cubicBezTo>
                <a:cubicBezTo>
                  <a:pt x="68323" y="24554"/>
                  <a:pt x="68397" y="24662"/>
                  <a:pt x="68466" y="24662"/>
                </a:cubicBezTo>
                <a:cubicBezTo>
                  <a:pt x="68486" y="24662"/>
                  <a:pt x="68505" y="24653"/>
                  <a:pt x="68521" y="24632"/>
                </a:cubicBezTo>
                <a:cubicBezTo>
                  <a:pt x="69271" y="23846"/>
                  <a:pt x="70188" y="23239"/>
                  <a:pt x="71236" y="22941"/>
                </a:cubicBezTo>
                <a:cubicBezTo>
                  <a:pt x="71392" y="22896"/>
                  <a:pt x="71370" y="22664"/>
                  <a:pt x="71220" y="22664"/>
                </a:cubicBezTo>
                <a:cubicBezTo>
                  <a:pt x="71210" y="22664"/>
                  <a:pt x="71199" y="22665"/>
                  <a:pt x="71188" y="22667"/>
                </a:cubicBezTo>
                <a:cubicBezTo>
                  <a:pt x="70474" y="22846"/>
                  <a:pt x="69819" y="23167"/>
                  <a:pt x="69271" y="23608"/>
                </a:cubicBezTo>
                <a:cubicBezTo>
                  <a:pt x="69295" y="23536"/>
                  <a:pt x="69295" y="23441"/>
                  <a:pt x="69235" y="23370"/>
                </a:cubicBezTo>
                <a:cubicBezTo>
                  <a:pt x="69223" y="23346"/>
                  <a:pt x="69200" y="23310"/>
                  <a:pt x="69176" y="23286"/>
                </a:cubicBezTo>
                <a:cubicBezTo>
                  <a:pt x="69134" y="23228"/>
                  <a:pt x="69078" y="23203"/>
                  <a:pt x="69022" y="23203"/>
                </a:cubicBezTo>
                <a:cubicBezTo>
                  <a:pt x="68916" y="23203"/>
                  <a:pt x="68810" y="23289"/>
                  <a:pt x="68795" y="23405"/>
                </a:cubicBezTo>
                <a:cubicBezTo>
                  <a:pt x="68807" y="23298"/>
                  <a:pt x="68807" y="23191"/>
                  <a:pt x="68795" y="23072"/>
                </a:cubicBezTo>
                <a:lnTo>
                  <a:pt x="68795" y="23072"/>
                </a:lnTo>
                <a:cubicBezTo>
                  <a:pt x="68806" y="23074"/>
                  <a:pt x="68817" y="23075"/>
                  <a:pt x="68829" y="23075"/>
                </a:cubicBezTo>
                <a:cubicBezTo>
                  <a:pt x="68893" y="23075"/>
                  <a:pt x="68961" y="23045"/>
                  <a:pt x="68961" y="22965"/>
                </a:cubicBezTo>
                <a:lnTo>
                  <a:pt x="68961" y="22893"/>
                </a:lnTo>
                <a:cubicBezTo>
                  <a:pt x="69521" y="22620"/>
                  <a:pt x="70164" y="22405"/>
                  <a:pt x="70819" y="22274"/>
                </a:cubicBezTo>
                <a:cubicBezTo>
                  <a:pt x="71221" y="22215"/>
                  <a:pt x="71618" y="22187"/>
                  <a:pt x="72010" y="22187"/>
                </a:cubicBezTo>
                <a:close/>
                <a:moveTo>
                  <a:pt x="46649" y="78674"/>
                </a:moveTo>
                <a:cubicBezTo>
                  <a:pt x="46661" y="78698"/>
                  <a:pt x="46673" y="78710"/>
                  <a:pt x="46709" y="78710"/>
                </a:cubicBezTo>
                <a:cubicBezTo>
                  <a:pt x="46375" y="78769"/>
                  <a:pt x="46197" y="79150"/>
                  <a:pt x="46244" y="79484"/>
                </a:cubicBezTo>
                <a:cubicBezTo>
                  <a:pt x="46113" y="79424"/>
                  <a:pt x="45971" y="79365"/>
                  <a:pt x="45851" y="79293"/>
                </a:cubicBezTo>
                <a:cubicBezTo>
                  <a:pt x="46101" y="79210"/>
                  <a:pt x="46304" y="79019"/>
                  <a:pt x="46399" y="78781"/>
                </a:cubicBezTo>
                <a:cubicBezTo>
                  <a:pt x="46482" y="78734"/>
                  <a:pt x="46554" y="78710"/>
                  <a:pt x="46649" y="78674"/>
                </a:cubicBezTo>
                <a:close/>
                <a:moveTo>
                  <a:pt x="100299" y="75864"/>
                </a:moveTo>
                <a:cubicBezTo>
                  <a:pt x="100275" y="75971"/>
                  <a:pt x="100251" y="76055"/>
                  <a:pt x="100227" y="76162"/>
                </a:cubicBezTo>
                <a:cubicBezTo>
                  <a:pt x="99644" y="77329"/>
                  <a:pt x="99060" y="78484"/>
                  <a:pt x="98465" y="79650"/>
                </a:cubicBezTo>
                <a:cubicBezTo>
                  <a:pt x="98453" y="79662"/>
                  <a:pt x="98441" y="79674"/>
                  <a:pt x="98429" y="79674"/>
                </a:cubicBezTo>
                <a:cubicBezTo>
                  <a:pt x="99060" y="78412"/>
                  <a:pt x="99680" y="77150"/>
                  <a:pt x="100299" y="75864"/>
                </a:cubicBezTo>
                <a:close/>
                <a:moveTo>
                  <a:pt x="54388" y="79412"/>
                </a:moveTo>
                <a:lnTo>
                  <a:pt x="54960" y="79627"/>
                </a:lnTo>
                <a:cubicBezTo>
                  <a:pt x="54948" y="79662"/>
                  <a:pt x="54936" y="79686"/>
                  <a:pt x="54912" y="79710"/>
                </a:cubicBezTo>
                <a:cubicBezTo>
                  <a:pt x="54734" y="79603"/>
                  <a:pt x="54567" y="79496"/>
                  <a:pt x="54388" y="79412"/>
                </a:cubicBezTo>
                <a:close/>
                <a:moveTo>
                  <a:pt x="55210" y="79722"/>
                </a:moveTo>
                <a:cubicBezTo>
                  <a:pt x="55484" y="79829"/>
                  <a:pt x="55769" y="79948"/>
                  <a:pt x="56055" y="80043"/>
                </a:cubicBezTo>
                <a:cubicBezTo>
                  <a:pt x="55984" y="80139"/>
                  <a:pt x="55924" y="80198"/>
                  <a:pt x="55865" y="80269"/>
                </a:cubicBezTo>
                <a:cubicBezTo>
                  <a:pt x="55603" y="80127"/>
                  <a:pt x="55365" y="79972"/>
                  <a:pt x="55115" y="79829"/>
                </a:cubicBezTo>
                <a:cubicBezTo>
                  <a:pt x="55150" y="79793"/>
                  <a:pt x="55174" y="79769"/>
                  <a:pt x="55210" y="79722"/>
                </a:cubicBezTo>
                <a:close/>
                <a:moveTo>
                  <a:pt x="56412" y="80210"/>
                </a:moveTo>
                <a:cubicBezTo>
                  <a:pt x="56936" y="80424"/>
                  <a:pt x="57448" y="80627"/>
                  <a:pt x="57972" y="80817"/>
                </a:cubicBezTo>
                <a:cubicBezTo>
                  <a:pt x="57889" y="80901"/>
                  <a:pt x="57805" y="80984"/>
                  <a:pt x="57734" y="81079"/>
                </a:cubicBezTo>
                <a:cubicBezTo>
                  <a:pt x="57305" y="80924"/>
                  <a:pt x="56877" y="80793"/>
                  <a:pt x="56436" y="80627"/>
                </a:cubicBezTo>
                <a:cubicBezTo>
                  <a:pt x="56353" y="80567"/>
                  <a:pt x="56258" y="80508"/>
                  <a:pt x="56174" y="80460"/>
                </a:cubicBezTo>
                <a:cubicBezTo>
                  <a:pt x="56246" y="80377"/>
                  <a:pt x="56341" y="80281"/>
                  <a:pt x="56412" y="80210"/>
                </a:cubicBezTo>
                <a:close/>
                <a:moveTo>
                  <a:pt x="98251" y="80127"/>
                </a:moveTo>
                <a:lnTo>
                  <a:pt x="97536" y="81555"/>
                </a:lnTo>
                <a:cubicBezTo>
                  <a:pt x="97536" y="81555"/>
                  <a:pt x="97522" y="81555"/>
                  <a:pt x="97516" y="81561"/>
                </a:cubicBezTo>
                <a:lnTo>
                  <a:pt x="97516" y="81561"/>
                </a:lnTo>
                <a:cubicBezTo>
                  <a:pt x="97753" y="81075"/>
                  <a:pt x="97978" y="80613"/>
                  <a:pt x="98215" y="80139"/>
                </a:cubicBezTo>
                <a:cubicBezTo>
                  <a:pt x="98227" y="80139"/>
                  <a:pt x="98251" y="80127"/>
                  <a:pt x="98251" y="80127"/>
                </a:cubicBezTo>
                <a:close/>
                <a:moveTo>
                  <a:pt x="58377" y="80972"/>
                </a:moveTo>
                <a:cubicBezTo>
                  <a:pt x="58865" y="81162"/>
                  <a:pt x="59377" y="81353"/>
                  <a:pt x="59865" y="81532"/>
                </a:cubicBezTo>
                <a:cubicBezTo>
                  <a:pt x="59806" y="81591"/>
                  <a:pt x="59746" y="81639"/>
                  <a:pt x="59698" y="81698"/>
                </a:cubicBezTo>
                <a:cubicBezTo>
                  <a:pt x="59163" y="81532"/>
                  <a:pt x="58627" y="81353"/>
                  <a:pt x="58091" y="81198"/>
                </a:cubicBezTo>
                <a:cubicBezTo>
                  <a:pt x="58186" y="81115"/>
                  <a:pt x="58282" y="81055"/>
                  <a:pt x="58377" y="80972"/>
                </a:cubicBezTo>
                <a:close/>
                <a:moveTo>
                  <a:pt x="60282" y="81698"/>
                </a:moveTo>
                <a:cubicBezTo>
                  <a:pt x="60627" y="81829"/>
                  <a:pt x="60960" y="81948"/>
                  <a:pt x="61306" y="82091"/>
                </a:cubicBezTo>
                <a:cubicBezTo>
                  <a:pt x="61258" y="82115"/>
                  <a:pt x="61234" y="82151"/>
                  <a:pt x="61175" y="82174"/>
                </a:cubicBezTo>
                <a:cubicBezTo>
                  <a:pt x="60830" y="82055"/>
                  <a:pt x="60472" y="81936"/>
                  <a:pt x="60115" y="81829"/>
                </a:cubicBezTo>
                <a:cubicBezTo>
                  <a:pt x="60175" y="81793"/>
                  <a:pt x="60222" y="81746"/>
                  <a:pt x="60282" y="81698"/>
                </a:cubicBezTo>
                <a:close/>
                <a:moveTo>
                  <a:pt x="107621" y="35907"/>
                </a:moveTo>
                <a:cubicBezTo>
                  <a:pt x="108600" y="36460"/>
                  <a:pt x="109746" y="36823"/>
                  <a:pt x="110896" y="36823"/>
                </a:cubicBezTo>
                <a:cubicBezTo>
                  <a:pt x="111158" y="36823"/>
                  <a:pt x="111420" y="36804"/>
                  <a:pt x="111681" y="36764"/>
                </a:cubicBezTo>
                <a:lnTo>
                  <a:pt x="111681" y="36764"/>
                </a:lnTo>
                <a:cubicBezTo>
                  <a:pt x="104216" y="52064"/>
                  <a:pt x="97965" y="68018"/>
                  <a:pt x="91048" y="83579"/>
                </a:cubicBezTo>
                <a:lnTo>
                  <a:pt x="91048" y="83591"/>
                </a:lnTo>
                <a:cubicBezTo>
                  <a:pt x="83844" y="80936"/>
                  <a:pt x="76200" y="79234"/>
                  <a:pt x="68819" y="77174"/>
                </a:cubicBezTo>
                <a:cubicBezTo>
                  <a:pt x="63723" y="75745"/>
                  <a:pt x="58567" y="74102"/>
                  <a:pt x="53269" y="73554"/>
                </a:cubicBezTo>
                <a:cubicBezTo>
                  <a:pt x="55155" y="73323"/>
                  <a:pt x="57037" y="73030"/>
                  <a:pt x="58922" y="73030"/>
                </a:cubicBezTo>
                <a:cubicBezTo>
                  <a:pt x="60143" y="73030"/>
                  <a:pt x="61366" y="73153"/>
                  <a:pt x="62592" y="73495"/>
                </a:cubicBezTo>
                <a:cubicBezTo>
                  <a:pt x="66878" y="74709"/>
                  <a:pt x="70712" y="76936"/>
                  <a:pt x="75105" y="77924"/>
                </a:cubicBezTo>
                <a:cubicBezTo>
                  <a:pt x="78404" y="78663"/>
                  <a:pt x="81798" y="79069"/>
                  <a:pt x="85197" y="79069"/>
                </a:cubicBezTo>
                <a:cubicBezTo>
                  <a:pt x="85956" y="79069"/>
                  <a:pt x="86716" y="79049"/>
                  <a:pt x="87476" y="79007"/>
                </a:cubicBezTo>
                <a:cubicBezTo>
                  <a:pt x="88809" y="78936"/>
                  <a:pt x="90417" y="78948"/>
                  <a:pt x="91012" y="77769"/>
                </a:cubicBezTo>
                <a:cubicBezTo>
                  <a:pt x="91107" y="77745"/>
                  <a:pt x="91179" y="77686"/>
                  <a:pt x="91226" y="77579"/>
                </a:cubicBezTo>
                <a:cubicBezTo>
                  <a:pt x="95882" y="63291"/>
                  <a:pt x="101787" y="49682"/>
                  <a:pt x="107621" y="35907"/>
                </a:cubicBezTo>
                <a:close/>
                <a:moveTo>
                  <a:pt x="61080" y="83603"/>
                </a:moveTo>
                <a:lnTo>
                  <a:pt x="61080" y="83603"/>
                </a:lnTo>
                <a:cubicBezTo>
                  <a:pt x="61639" y="83829"/>
                  <a:pt x="62175" y="84032"/>
                  <a:pt x="62723" y="84258"/>
                </a:cubicBezTo>
                <a:lnTo>
                  <a:pt x="61163" y="83818"/>
                </a:lnTo>
                <a:cubicBezTo>
                  <a:pt x="61139" y="83734"/>
                  <a:pt x="61127" y="83663"/>
                  <a:pt x="61080" y="83603"/>
                </a:cubicBezTo>
                <a:close/>
                <a:moveTo>
                  <a:pt x="114146" y="44206"/>
                </a:moveTo>
                <a:cubicBezTo>
                  <a:pt x="114217" y="44336"/>
                  <a:pt x="114289" y="44467"/>
                  <a:pt x="114384" y="44587"/>
                </a:cubicBezTo>
                <a:cubicBezTo>
                  <a:pt x="114467" y="45896"/>
                  <a:pt x="112205" y="50242"/>
                  <a:pt x="112003" y="50671"/>
                </a:cubicBezTo>
                <a:cubicBezTo>
                  <a:pt x="111062" y="52552"/>
                  <a:pt x="110121" y="54457"/>
                  <a:pt x="109181" y="56362"/>
                </a:cubicBezTo>
                <a:cubicBezTo>
                  <a:pt x="108705" y="57338"/>
                  <a:pt x="108228" y="58302"/>
                  <a:pt x="107752" y="59255"/>
                </a:cubicBezTo>
                <a:cubicBezTo>
                  <a:pt x="107097" y="60458"/>
                  <a:pt x="106466" y="61660"/>
                  <a:pt x="105835" y="62886"/>
                </a:cubicBezTo>
                <a:cubicBezTo>
                  <a:pt x="104323" y="65851"/>
                  <a:pt x="102668" y="68851"/>
                  <a:pt x="101477" y="71995"/>
                </a:cubicBezTo>
                <a:cubicBezTo>
                  <a:pt x="99692" y="75614"/>
                  <a:pt x="97894" y="79234"/>
                  <a:pt x="96108" y="82841"/>
                </a:cubicBezTo>
                <a:cubicBezTo>
                  <a:pt x="95072" y="83782"/>
                  <a:pt x="94036" y="84699"/>
                  <a:pt x="92988" y="85615"/>
                </a:cubicBezTo>
                <a:cubicBezTo>
                  <a:pt x="96286" y="78686"/>
                  <a:pt x="99632" y="71780"/>
                  <a:pt x="103109" y="64958"/>
                </a:cubicBezTo>
                <a:cubicBezTo>
                  <a:pt x="106669" y="57993"/>
                  <a:pt x="110586" y="51206"/>
                  <a:pt x="114086" y="44206"/>
                </a:cubicBezTo>
                <a:close/>
                <a:moveTo>
                  <a:pt x="105954" y="57445"/>
                </a:moveTo>
                <a:cubicBezTo>
                  <a:pt x="105478" y="58338"/>
                  <a:pt x="105014" y="59231"/>
                  <a:pt x="104537" y="60124"/>
                </a:cubicBezTo>
                <a:cubicBezTo>
                  <a:pt x="104502" y="60067"/>
                  <a:pt x="104445" y="60027"/>
                  <a:pt x="104387" y="60027"/>
                </a:cubicBezTo>
                <a:cubicBezTo>
                  <a:pt x="104348" y="60027"/>
                  <a:pt x="104309" y="60045"/>
                  <a:pt x="104275" y="60088"/>
                </a:cubicBezTo>
                <a:cubicBezTo>
                  <a:pt x="103168" y="61696"/>
                  <a:pt x="101918" y="63125"/>
                  <a:pt x="100668" y="64613"/>
                </a:cubicBezTo>
                <a:cubicBezTo>
                  <a:pt x="100576" y="64733"/>
                  <a:pt x="100691" y="64881"/>
                  <a:pt x="100808" y="64881"/>
                </a:cubicBezTo>
                <a:cubicBezTo>
                  <a:pt x="100842" y="64881"/>
                  <a:pt x="100876" y="64869"/>
                  <a:pt x="100906" y="64839"/>
                </a:cubicBezTo>
                <a:cubicBezTo>
                  <a:pt x="102144" y="63648"/>
                  <a:pt x="103204" y="62232"/>
                  <a:pt x="104168" y="60803"/>
                </a:cubicBezTo>
                <a:lnTo>
                  <a:pt x="104168" y="60803"/>
                </a:lnTo>
                <a:cubicBezTo>
                  <a:pt x="103192" y="62696"/>
                  <a:pt x="102239" y="64577"/>
                  <a:pt x="101287" y="66494"/>
                </a:cubicBezTo>
                <a:cubicBezTo>
                  <a:pt x="101251" y="66506"/>
                  <a:pt x="101239" y="66506"/>
                  <a:pt x="101204" y="66518"/>
                </a:cubicBezTo>
                <a:cubicBezTo>
                  <a:pt x="100299" y="67637"/>
                  <a:pt x="99299" y="68839"/>
                  <a:pt x="98727" y="70161"/>
                </a:cubicBezTo>
                <a:cubicBezTo>
                  <a:pt x="98694" y="70244"/>
                  <a:pt x="98759" y="70310"/>
                  <a:pt x="98826" y="70310"/>
                </a:cubicBezTo>
                <a:cubicBezTo>
                  <a:pt x="98855" y="70310"/>
                  <a:pt x="98884" y="70297"/>
                  <a:pt x="98906" y="70268"/>
                </a:cubicBezTo>
                <a:cubicBezTo>
                  <a:pt x="99477" y="69530"/>
                  <a:pt x="100001" y="68732"/>
                  <a:pt x="100537" y="67958"/>
                </a:cubicBezTo>
                <a:lnTo>
                  <a:pt x="100537" y="67958"/>
                </a:lnTo>
                <a:cubicBezTo>
                  <a:pt x="97953" y="73197"/>
                  <a:pt x="95465" y="78484"/>
                  <a:pt x="92988" y="83675"/>
                </a:cubicBezTo>
                <a:cubicBezTo>
                  <a:pt x="92679" y="84353"/>
                  <a:pt x="92322" y="85734"/>
                  <a:pt x="91786" y="86223"/>
                </a:cubicBezTo>
                <a:cubicBezTo>
                  <a:pt x="91339" y="86641"/>
                  <a:pt x="90906" y="86805"/>
                  <a:pt x="90431" y="86805"/>
                </a:cubicBezTo>
                <a:cubicBezTo>
                  <a:pt x="89919" y="86805"/>
                  <a:pt x="89358" y="86614"/>
                  <a:pt x="88678" y="86342"/>
                </a:cubicBezTo>
                <a:cubicBezTo>
                  <a:pt x="87297" y="85794"/>
                  <a:pt x="85976" y="84841"/>
                  <a:pt x="84594" y="84234"/>
                </a:cubicBezTo>
                <a:cubicBezTo>
                  <a:pt x="81237" y="82758"/>
                  <a:pt x="77665" y="81746"/>
                  <a:pt x="74141" y="80746"/>
                </a:cubicBezTo>
                <a:cubicBezTo>
                  <a:pt x="66604" y="78615"/>
                  <a:pt x="59055" y="76519"/>
                  <a:pt x="51531" y="74412"/>
                </a:cubicBezTo>
                <a:cubicBezTo>
                  <a:pt x="51519" y="74352"/>
                  <a:pt x="51483" y="74293"/>
                  <a:pt x="51471" y="74245"/>
                </a:cubicBezTo>
                <a:lnTo>
                  <a:pt x="51471" y="74245"/>
                </a:lnTo>
                <a:cubicBezTo>
                  <a:pt x="57972" y="74650"/>
                  <a:pt x="64223" y="76686"/>
                  <a:pt x="70485" y="78400"/>
                </a:cubicBezTo>
                <a:cubicBezTo>
                  <a:pt x="77260" y="80246"/>
                  <a:pt x="84059" y="82460"/>
                  <a:pt x="90964" y="83770"/>
                </a:cubicBezTo>
                <a:cubicBezTo>
                  <a:pt x="91055" y="83939"/>
                  <a:pt x="91231" y="84037"/>
                  <a:pt x="91396" y="84037"/>
                </a:cubicBezTo>
                <a:cubicBezTo>
                  <a:pt x="91533" y="84037"/>
                  <a:pt x="91661" y="83969"/>
                  <a:pt x="91726" y="83818"/>
                </a:cubicBezTo>
                <a:cubicBezTo>
                  <a:pt x="92869" y="81139"/>
                  <a:pt x="94048" y="78460"/>
                  <a:pt x="95227" y="75781"/>
                </a:cubicBezTo>
                <a:cubicBezTo>
                  <a:pt x="95250" y="75804"/>
                  <a:pt x="95294" y="75828"/>
                  <a:pt x="95335" y="75828"/>
                </a:cubicBezTo>
                <a:cubicBezTo>
                  <a:pt x="95356" y="75828"/>
                  <a:pt x="95377" y="75821"/>
                  <a:pt x="95393" y="75805"/>
                </a:cubicBezTo>
                <a:cubicBezTo>
                  <a:pt x="95989" y="75257"/>
                  <a:pt x="96405" y="74435"/>
                  <a:pt x="96858" y="73781"/>
                </a:cubicBezTo>
                <a:cubicBezTo>
                  <a:pt x="96927" y="73694"/>
                  <a:pt x="96852" y="73608"/>
                  <a:pt x="96769" y="73608"/>
                </a:cubicBezTo>
                <a:cubicBezTo>
                  <a:pt x="96738" y="73608"/>
                  <a:pt x="96705" y="73620"/>
                  <a:pt x="96679" y="73650"/>
                </a:cubicBezTo>
                <a:cubicBezTo>
                  <a:pt x="96310" y="74138"/>
                  <a:pt x="95846" y="74650"/>
                  <a:pt x="95489" y="75186"/>
                </a:cubicBezTo>
                <a:cubicBezTo>
                  <a:pt x="97429" y="70804"/>
                  <a:pt x="99394" y="66434"/>
                  <a:pt x="101323" y="62041"/>
                </a:cubicBezTo>
                <a:cubicBezTo>
                  <a:pt x="101348" y="62124"/>
                  <a:pt x="101424" y="62190"/>
                  <a:pt x="101509" y="62190"/>
                </a:cubicBezTo>
                <a:cubicBezTo>
                  <a:pt x="101546" y="62190"/>
                  <a:pt x="101584" y="62177"/>
                  <a:pt x="101620" y="62148"/>
                </a:cubicBezTo>
                <a:cubicBezTo>
                  <a:pt x="103216" y="60803"/>
                  <a:pt x="104585" y="59029"/>
                  <a:pt x="105954" y="57445"/>
                </a:cubicBezTo>
                <a:close/>
                <a:moveTo>
                  <a:pt x="95667" y="83758"/>
                </a:moveTo>
                <a:cubicBezTo>
                  <a:pt x="95477" y="84139"/>
                  <a:pt x="95298" y="84508"/>
                  <a:pt x="95108" y="84901"/>
                </a:cubicBezTo>
                <a:cubicBezTo>
                  <a:pt x="94179" y="85627"/>
                  <a:pt x="93226" y="86354"/>
                  <a:pt x="92310" y="87104"/>
                </a:cubicBezTo>
                <a:cubicBezTo>
                  <a:pt x="92429" y="86830"/>
                  <a:pt x="92548" y="86580"/>
                  <a:pt x="92667" y="86330"/>
                </a:cubicBezTo>
                <a:cubicBezTo>
                  <a:pt x="93703" y="85508"/>
                  <a:pt x="94703" y="84651"/>
                  <a:pt x="95667" y="83758"/>
                </a:cubicBezTo>
                <a:close/>
                <a:moveTo>
                  <a:pt x="64163" y="86127"/>
                </a:moveTo>
                <a:lnTo>
                  <a:pt x="64163" y="86127"/>
                </a:lnTo>
                <a:cubicBezTo>
                  <a:pt x="65223" y="86437"/>
                  <a:pt x="66283" y="86746"/>
                  <a:pt x="67295" y="87068"/>
                </a:cubicBezTo>
                <a:cubicBezTo>
                  <a:pt x="69974" y="87937"/>
                  <a:pt x="72664" y="88794"/>
                  <a:pt x="75343" y="89663"/>
                </a:cubicBezTo>
                <a:cubicBezTo>
                  <a:pt x="75486" y="89783"/>
                  <a:pt x="75653" y="89890"/>
                  <a:pt x="75819" y="89985"/>
                </a:cubicBezTo>
                <a:cubicBezTo>
                  <a:pt x="73986" y="89378"/>
                  <a:pt x="72140" y="88771"/>
                  <a:pt x="70307" y="88175"/>
                </a:cubicBezTo>
                <a:cubicBezTo>
                  <a:pt x="68259" y="87508"/>
                  <a:pt x="66199" y="86818"/>
                  <a:pt x="64163" y="86127"/>
                </a:cubicBezTo>
                <a:close/>
                <a:moveTo>
                  <a:pt x="54841" y="76233"/>
                </a:moveTo>
                <a:cubicBezTo>
                  <a:pt x="60103" y="77710"/>
                  <a:pt x="65354" y="79186"/>
                  <a:pt x="70605" y="80674"/>
                </a:cubicBezTo>
                <a:cubicBezTo>
                  <a:pt x="73569" y="81508"/>
                  <a:pt x="76558" y="82294"/>
                  <a:pt x="79499" y="83246"/>
                </a:cubicBezTo>
                <a:cubicBezTo>
                  <a:pt x="83142" y="84401"/>
                  <a:pt x="87857" y="85758"/>
                  <a:pt x="90750" y="88401"/>
                </a:cubicBezTo>
                <a:cubicBezTo>
                  <a:pt x="90274" y="88794"/>
                  <a:pt x="89809" y="89199"/>
                  <a:pt x="89357" y="89616"/>
                </a:cubicBezTo>
                <a:cubicBezTo>
                  <a:pt x="89234" y="89748"/>
                  <a:pt x="89381" y="89978"/>
                  <a:pt x="89578" y="89978"/>
                </a:cubicBezTo>
                <a:cubicBezTo>
                  <a:pt x="89629" y="89978"/>
                  <a:pt x="89684" y="89962"/>
                  <a:pt x="89738" y="89925"/>
                </a:cubicBezTo>
                <a:cubicBezTo>
                  <a:pt x="91369" y="88818"/>
                  <a:pt x="92905" y="87532"/>
                  <a:pt x="94441" y="86270"/>
                </a:cubicBezTo>
                <a:lnTo>
                  <a:pt x="94441" y="86270"/>
                </a:lnTo>
                <a:cubicBezTo>
                  <a:pt x="94262" y="86639"/>
                  <a:pt x="94084" y="86996"/>
                  <a:pt x="93881" y="87366"/>
                </a:cubicBezTo>
                <a:cubicBezTo>
                  <a:pt x="93868" y="87363"/>
                  <a:pt x="93854" y="87361"/>
                  <a:pt x="93840" y="87361"/>
                </a:cubicBezTo>
                <a:cubicBezTo>
                  <a:pt x="93790" y="87361"/>
                  <a:pt x="93737" y="87379"/>
                  <a:pt x="93691" y="87425"/>
                </a:cubicBezTo>
                <a:cubicBezTo>
                  <a:pt x="92310" y="88842"/>
                  <a:pt x="90762" y="89997"/>
                  <a:pt x="89274" y="91271"/>
                </a:cubicBezTo>
                <a:cubicBezTo>
                  <a:pt x="81487" y="88592"/>
                  <a:pt x="73736" y="85830"/>
                  <a:pt x="66021" y="82948"/>
                </a:cubicBezTo>
                <a:cubicBezTo>
                  <a:pt x="64878" y="82520"/>
                  <a:pt x="63723" y="82067"/>
                  <a:pt x="62568" y="81639"/>
                </a:cubicBezTo>
                <a:cubicBezTo>
                  <a:pt x="63294" y="81031"/>
                  <a:pt x="63913" y="80269"/>
                  <a:pt x="64389" y="79472"/>
                </a:cubicBezTo>
                <a:cubicBezTo>
                  <a:pt x="64442" y="79384"/>
                  <a:pt x="64360" y="79284"/>
                  <a:pt x="64284" y="79284"/>
                </a:cubicBezTo>
                <a:cubicBezTo>
                  <a:pt x="64256" y="79284"/>
                  <a:pt x="64230" y="79297"/>
                  <a:pt x="64211" y="79329"/>
                </a:cubicBezTo>
                <a:cubicBezTo>
                  <a:pt x="63663" y="80222"/>
                  <a:pt x="62973" y="80901"/>
                  <a:pt x="62187" y="81496"/>
                </a:cubicBezTo>
                <a:cubicBezTo>
                  <a:pt x="61794" y="81341"/>
                  <a:pt x="61413" y="81198"/>
                  <a:pt x="61008" y="81043"/>
                </a:cubicBezTo>
                <a:lnTo>
                  <a:pt x="61282" y="80781"/>
                </a:lnTo>
                <a:cubicBezTo>
                  <a:pt x="61818" y="80246"/>
                  <a:pt x="62306" y="79674"/>
                  <a:pt x="62770" y="79091"/>
                </a:cubicBezTo>
                <a:cubicBezTo>
                  <a:pt x="62855" y="78988"/>
                  <a:pt x="62758" y="78874"/>
                  <a:pt x="62651" y="78874"/>
                </a:cubicBezTo>
                <a:cubicBezTo>
                  <a:pt x="62609" y="78874"/>
                  <a:pt x="62566" y="78892"/>
                  <a:pt x="62532" y="78936"/>
                </a:cubicBezTo>
                <a:cubicBezTo>
                  <a:pt x="61984" y="79555"/>
                  <a:pt x="61425" y="80139"/>
                  <a:pt x="60830" y="80698"/>
                </a:cubicBezTo>
                <a:cubicBezTo>
                  <a:pt x="60758" y="80781"/>
                  <a:pt x="60687" y="80841"/>
                  <a:pt x="60591" y="80912"/>
                </a:cubicBezTo>
                <a:cubicBezTo>
                  <a:pt x="60246" y="80781"/>
                  <a:pt x="59901" y="80639"/>
                  <a:pt x="59556" y="80520"/>
                </a:cubicBezTo>
                <a:cubicBezTo>
                  <a:pt x="59377" y="80460"/>
                  <a:pt x="59198" y="80389"/>
                  <a:pt x="59008" y="80329"/>
                </a:cubicBezTo>
                <a:cubicBezTo>
                  <a:pt x="59413" y="79888"/>
                  <a:pt x="59782" y="79388"/>
                  <a:pt x="60115" y="78936"/>
                </a:cubicBezTo>
                <a:cubicBezTo>
                  <a:pt x="60209" y="78790"/>
                  <a:pt x="60081" y="78651"/>
                  <a:pt x="59954" y="78651"/>
                </a:cubicBezTo>
                <a:cubicBezTo>
                  <a:pt x="59904" y="78651"/>
                  <a:pt x="59854" y="78672"/>
                  <a:pt x="59817" y="78722"/>
                </a:cubicBezTo>
                <a:cubicBezTo>
                  <a:pt x="59425" y="79257"/>
                  <a:pt x="58996" y="79722"/>
                  <a:pt x="58555" y="80186"/>
                </a:cubicBezTo>
                <a:cubicBezTo>
                  <a:pt x="57996" y="80008"/>
                  <a:pt x="57436" y="79829"/>
                  <a:pt x="56865" y="79650"/>
                </a:cubicBezTo>
                <a:cubicBezTo>
                  <a:pt x="57270" y="79150"/>
                  <a:pt x="57627" y="78650"/>
                  <a:pt x="57984" y="78162"/>
                </a:cubicBezTo>
                <a:cubicBezTo>
                  <a:pt x="58061" y="78051"/>
                  <a:pt x="57960" y="77934"/>
                  <a:pt x="57857" y="77934"/>
                </a:cubicBezTo>
                <a:cubicBezTo>
                  <a:pt x="57817" y="77934"/>
                  <a:pt x="57776" y="77952"/>
                  <a:pt x="57746" y="77995"/>
                </a:cubicBezTo>
                <a:cubicBezTo>
                  <a:pt x="57365" y="78531"/>
                  <a:pt x="56924" y="79031"/>
                  <a:pt x="56496" y="79531"/>
                </a:cubicBezTo>
                <a:cubicBezTo>
                  <a:pt x="56186" y="79424"/>
                  <a:pt x="55877" y="79305"/>
                  <a:pt x="55579" y="79186"/>
                </a:cubicBezTo>
                <a:cubicBezTo>
                  <a:pt x="55841" y="78769"/>
                  <a:pt x="56067" y="78305"/>
                  <a:pt x="56246" y="77864"/>
                </a:cubicBezTo>
                <a:cubicBezTo>
                  <a:pt x="56260" y="77813"/>
                  <a:pt x="56229" y="77784"/>
                  <a:pt x="56195" y="77784"/>
                </a:cubicBezTo>
                <a:cubicBezTo>
                  <a:pt x="56174" y="77784"/>
                  <a:pt x="56152" y="77794"/>
                  <a:pt x="56138" y="77817"/>
                </a:cubicBezTo>
                <a:cubicBezTo>
                  <a:pt x="55912" y="78281"/>
                  <a:pt x="55650" y="78698"/>
                  <a:pt x="55353" y="79091"/>
                </a:cubicBezTo>
                <a:cubicBezTo>
                  <a:pt x="54995" y="78948"/>
                  <a:pt x="54650" y="78793"/>
                  <a:pt x="54341" y="78638"/>
                </a:cubicBezTo>
                <a:cubicBezTo>
                  <a:pt x="54698" y="78234"/>
                  <a:pt x="55043" y="77781"/>
                  <a:pt x="55341" y="77388"/>
                </a:cubicBezTo>
                <a:cubicBezTo>
                  <a:pt x="55429" y="77265"/>
                  <a:pt x="55308" y="77129"/>
                  <a:pt x="55187" y="77129"/>
                </a:cubicBezTo>
                <a:cubicBezTo>
                  <a:pt x="55144" y="77129"/>
                  <a:pt x="55101" y="77145"/>
                  <a:pt x="55067" y="77186"/>
                </a:cubicBezTo>
                <a:cubicBezTo>
                  <a:pt x="54757" y="77602"/>
                  <a:pt x="54424" y="78007"/>
                  <a:pt x="54067" y="78376"/>
                </a:cubicBezTo>
                <a:lnTo>
                  <a:pt x="54007" y="78436"/>
                </a:lnTo>
                <a:cubicBezTo>
                  <a:pt x="53924" y="78376"/>
                  <a:pt x="53817" y="78341"/>
                  <a:pt x="53733" y="78281"/>
                </a:cubicBezTo>
                <a:cubicBezTo>
                  <a:pt x="53614" y="78186"/>
                  <a:pt x="53495" y="78079"/>
                  <a:pt x="53388" y="77960"/>
                </a:cubicBezTo>
                <a:cubicBezTo>
                  <a:pt x="53876" y="77400"/>
                  <a:pt x="54353" y="76817"/>
                  <a:pt x="54829" y="76257"/>
                </a:cubicBezTo>
                <a:cubicBezTo>
                  <a:pt x="54829" y="76257"/>
                  <a:pt x="54829" y="76233"/>
                  <a:pt x="54841" y="76233"/>
                </a:cubicBezTo>
                <a:close/>
                <a:moveTo>
                  <a:pt x="93286" y="88592"/>
                </a:moveTo>
                <a:lnTo>
                  <a:pt x="93286" y="88592"/>
                </a:lnTo>
                <a:cubicBezTo>
                  <a:pt x="93048" y="89056"/>
                  <a:pt x="92810" y="89533"/>
                  <a:pt x="92572" y="90009"/>
                </a:cubicBezTo>
                <a:cubicBezTo>
                  <a:pt x="91881" y="90568"/>
                  <a:pt x="91143" y="91104"/>
                  <a:pt x="90428" y="91652"/>
                </a:cubicBezTo>
                <a:cubicBezTo>
                  <a:pt x="90286" y="91616"/>
                  <a:pt x="90155" y="91557"/>
                  <a:pt x="90000" y="91509"/>
                </a:cubicBezTo>
                <a:cubicBezTo>
                  <a:pt x="91190" y="90676"/>
                  <a:pt x="92274" y="89628"/>
                  <a:pt x="93286" y="88592"/>
                </a:cubicBezTo>
                <a:close/>
                <a:moveTo>
                  <a:pt x="61711" y="82234"/>
                </a:moveTo>
                <a:cubicBezTo>
                  <a:pt x="63270" y="82817"/>
                  <a:pt x="64830" y="83413"/>
                  <a:pt x="66402" y="83996"/>
                </a:cubicBezTo>
                <a:cubicBezTo>
                  <a:pt x="73772" y="86723"/>
                  <a:pt x="81189" y="89354"/>
                  <a:pt x="88654" y="91830"/>
                </a:cubicBezTo>
                <a:cubicBezTo>
                  <a:pt x="88631" y="91830"/>
                  <a:pt x="88631" y="91866"/>
                  <a:pt x="88631" y="91890"/>
                </a:cubicBezTo>
                <a:cubicBezTo>
                  <a:pt x="82868" y="89842"/>
                  <a:pt x="77034" y="87949"/>
                  <a:pt x="71295" y="85877"/>
                </a:cubicBezTo>
                <a:cubicBezTo>
                  <a:pt x="68223" y="84770"/>
                  <a:pt x="65163" y="83639"/>
                  <a:pt x="62092" y="82508"/>
                </a:cubicBezTo>
                <a:cubicBezTo>
                  <a:pt x="61913" y="82448"/>
                  <a:pt x="61734" y="82365"/>
                  <a:pt x="61556" y="82305"/>
                </a:cubicBezTo>
                <a:cubicBezTo>
                  <a:pt x="61603" y="82282"/>
                  <a:pt x="61651" y="82270"/>
                  <a:pt x="61711" y="82234"/>
                </a:cubicBezTo>
                <a:close/>
                <a:moveTo>
                  <a:pt x="91881" y="91390"/>
                </a:moveTo>
                <a:cubicBezTo>
                  <a:pt x="91774" y="91616"/>
                  <a:pt x="91667" y="91819"/>
                  <a:pt x="91560" y="92045"/>
                </a:cubicBezTo>
                <a:cubicBezTo>
                  <a:pt x="91464" y="92009"/>
                  <a:pt x="91369" y="91973"/>
                  <a:pt x="91262" y="91938"/>
                </a:cubicBezTo>
                <a:cubicBezTo>
                  <a:pt x="91476" y="91759"/>
                  <a:pt x="91679" y="91580"/>
                  <a:pt x="91881" y="91390"/>
                </a:cubicBezTo>
                <a:close/>
                <a:moveTo>
                  <a:pt x="89226" y="92009"/>
                </a:moveTo>
                <a:cubicBezTo>
                  <a:pt x="89393" y="92057"/>
                  <a:pt x="89559" y="92116"/>
                  <a:pt x="89714" y="92176"/>
                </a:cubicBezTo>
                <a:cubicBezTo>
                  <a:pt x="89690" y="92211"/>
                  <a:pt x="89655" y="92223"/>
                  <a:pt x="89631" y="92247"/>
                </a:cubicBezTo>
                <a:lnTo>
                  <a:pt x="89143" y="92069"/>
                </a:lnTo>
                <a:cubicBezTo>
                  <a:pt x="89166" y="92057"/>
                  <a:pt x="89202" y="92033"/>
                  <a:pt x="89226" y="92009"/>
                </a:cubicBezTo>
                <a:close/>
                <a:moveTo>
                  <a:pt x="91821" y="92902"/>
                </a:moveTo>
                <a:cubicBezTo>
                  <a:pt x="91811" y="92921"/>
                  <a:pt x="91800" y="92940"/>
                  <a:pt x="91790" y="92958"/>
                </a:cubicBezTo>
                <a:lnTo>
                  <a:pt x="91790" y="92958"/>
                </a:lnTo>
                <a:cubicBezTo>
                  <a:pt x="91789" y="92952"/>
                  <a:pt x="91788" y="92945"/>
                  <a:pt x="91786" y="92938"/>
                </a:cubicBezTo>
                <a:lnTo>
                  <a:pt x="91786" y="92902"/>
                </a:lnTo>
                <a:close/>
                <a:moveTo>
                  <a:pt x="90631" y="92485"/>
                </a:moveTo>
                <a:cubicBezTo>
                  <a:pt x="90881" y="92569"/>
                  <a:pt x="91119" y="92640"/>
                  <a:pt x="91357" y="92711"/>
                </a:cubicBezTo>
                <a:cubicBezTo>
                  <a:pt x="91417" y="92831"/>
                  <a:pt x="91536" y="92902"/>
                  <a:pt x="91679" y="92926"/>
                </a:cubicBezTo>
                <a:cubicBezTo>
                  <a:pt x="91658" y="92968"/>
                  <a:pt x="91711" y="93006"/>
                  <a:pt x="91751" y="93006"/>
                </a:cubicBezTo>
                <a:cubicBezTo>
                  <a:pt x="91756" y="93006"/>
                  <a:pt x="91761" y="93005"/>
                  <a:pt x="91766" y="93003"/>
                </a:cubicBezTo>
                <a:lnTo>
                  <a:pt x="91766" y="93003"/>
                </a:lnTo>
                <a:cubicBezTo>
                  <a:pt x="91696" y="93137"/>
                  <a:pt x="91635" y="93272"/>
                  <a:pt x="91560" y="93414"/>
                </a:cubicBezTo>
                <a:cubicBezTo>
                  <a:pt x="91560" y="93152"/>
                  <a:pt x="91429" y="92902"/>
                  <a:pt x="91107" y="92783"/>
                </a:cubicBezTo>
                <a:cubicBezTo>
                  <a:pt x="90905" y="92711"/>
                  <a:pt x="90714" y="92652"/>
                  <a:pt x="90524" y="92581"/>
                </a:cubicBezTo>
                <a:cubicBezTo>
                  <a:pt x="90548" y="92545"/>
                  <a:pt x="90595" y="92521"/>
                  <a:pt x="90631" y="92485"/>
                </a:cubicBezTo>
                <a:close/>
                <a:moveTo>
                  <a:pt x="82213" y="92128"/>
                </a:moveTo>
                <a:lnTo>
                  <a:pt x="82213" y="92128"/>
                </a:lnTo>
                <a:cubicBezTo>
                  <a:pt x="82487" y="92188"/>
                  <a:pt x="82749" y="92247"/>
                  <a:pt x="83023" y="92330"/>
                </a:cubicBezTo>
                <a:cubicBezTo>
                  <a:pt x="83189" y="92366"/>
                  <a:pt x="84487" y="92962"/>
                  <a:pt x="85964" y="93604"/>
                </a:cubicBezTo>
                <a:cubicBezTo>
                  <a:pt x="84416" y="93021"/>
                  <a:pt x="82999" y="92450"/>
                  <a:pt x="82213" y="92128"/>
                </a:cubicBezTo>
                <a:close/>
                <a:moveTo>
                  <a:pt x="91071" y="94390"/>
                </a:moveTo>
                <a:cubicBezTo>
                  <a:pt x="91059" y="94438"/>
                  <a:pt x="91059" y="94450"/>
                  <a:pt x="91048" y="94474"/>
                </a:cubicBezTo>
                <a:cubicBezTo>
                  <a:pt x="91024" y="94438"/>
                  <a:pt x="91012" y="94426"/>
                  <a:pt x="91000" y="94414"/>
                </a:cubicBezTo>
                <a:cubicBezTo>
                  <a:pt x="91024" y="94414"/>
                  <a:pt x="91048" y="94390"/>
                  <a:pt x="91071" y="94390"/>
                </a:cubicBezTo>
                <a:close/>
                <a:moveTo>
                  <a:pt x="92453" y="94914"/>
                </a:moveTo>
                <a:cubicBezTo>
                  <a:pt x="92476" y="95045"/>
                  <a:pt x="92512" y="95164"/>
                  <a:pt x="92595" y="95259"/>
                </a:cubicBezTo>
                <a:cubicBezTo>
                  <a:pt x="92475" y="95293"/>
                  <a:pt x="92327" y="95308"/>
                  <a:pt x="92158" y="95308"/>
                </a:cubicBezTo>
                <a:cubicBezTo>
                  <a:pt x="92027" y="95308"/>
                  <a:pt x="91882" y="95299"/>
                  <a:pt x="91726" y="95283"/>
                </a:cubicBezTo>
                <a:cubicBezTo>
                  <a:pt x="91881" y="95283"/>
                  <a:pt x="92024" y="95248"/>
                  <a:pt x="92143" y="95164"/>
                </a:cubicBezTo>
                <a:cubicBezTo>
                  <a:pt x="92250" y="95093"/>
                  <a:pt x="92357" y="95009"/>
                  <a:pt x="92453" y="94914"/>
                </a:cubicBezTo>
                <a:close/>
                <a:moveTo>
                  <a:pt x="97917" y="86639"/>
                </a:moveTo>
                <a:cubicBezTo>
                  <a:pt x="96501" y="89616"/>
                  <a:pt x="95072" y="92592"/>
                  <a:pt x="93679" y="95557"/>
                </a:cubicBezTo>
                <a:cubicBezTo>
                  <a:pt x="93667" y="95486"/>
                  <a:pt x="93631" y="95426"/>
                  <a:pt x="93584" y="95367"/>
                </a:cubicBezTo>
                <a:cubicBezTo>
                  <a:pt x="93667" y="95307"/>
                  <a:pt x="93738" y="95212"/>
                  <a:pt x="93774" y="95093"/>
                </a:cubicBezTo>
                <a:cubicBezTo>
                  <a:pt x="95167" y="92283"/>
                  <a:pt x="96536" y="89449"/>
                  <a:pt x="97917" y="86639"/>
                </a:cubicBezTo>
                <a:close/>
                <a:moveTo>
                  <a:pt x="31417" y="0"/>
                </a:moveTo>
                <a:cubicBezTo>
                  <a:pt x="31339" y="0"/>
                  <a:pt x="31260" y="40"/>
                  <a:pt x="31231" y="129"/>
                </a:cubicBezTo>
                <a:cubicBezTo>
                  <a:pt x="31207" y="129"/>
                  <a:pt x="31207" y="105"/>
                  <a:pt x="31195" y="105"/>
                </a:cubicBezTo>
                <a:cubicBezTo>
                  <a:pt x="31160" y="75"/>
                  <a:pt x="31121" y="62"/>
                  <a:pt x="31082" y="62"/>
                </a:cubicBezTo>
                <a:cubicBezTo>
                  <a:pt x="30922" y="62"/>
                  <a:pt x="30763" y="283"/>
                  <a:pt x="30897" y="426"/>
                </a:cubicBezTo>
                <a:cubicBezTo>
                  <a:pt x="30957" y="486"/>
                  <a:pt x="31016" y="522"/>
                  <a:pt x="31064" y="581"/>
                </a:cubicBezTo>
                <a:cubicBezTo>
                  <a:pt x="30492" y="2391"/>
                  <a:pt x="29945" y="4189"/>
                  <a:pt x="29397" y="5987"/>
                </a:cubicBezTo>
                <a:cubicBezTo>
                  <a:pt x="29397" y="5987"/>
                  <a:pt x="29397" y="5975"/>
                  <a:pt x="29385" y="5975"/>
                </a:cubicBezTo>
                <a:cubicBezTo>
                  <a:pt x="27909" y="5606"/>
                  <a:pt x="26825" y="4784"/>
                  <a:pt x="25825" y="3653"/>
                </a:cubicBezTo>
                <a:cubicBezTo>
                  <a:pt x="25763" y="3579"/>
                  <a:pt x="25689" y="3548"/>
                  <a:pt x="25618" y="3548"/>
                </a:cubicBezTo>
                <a:cubicBezTo>
                  <a:pt x="25414" y="3548"/>
                  <a:pt x="25229" y="3799"/>
                  <a:pt x="25397" y="4010"/>
                </a:cubicBezTo>
                <a:lnTo>
                  <a:pt x="25408" y="4022"/>
                </a:lnTo>
                <a:cubicBezTo>
                  <a:pt x="19860" y="20155"/>
                  <a:pt x="15610" y="36812"/>
                  <a:pt x="10657" y="53135"/>
                </a:cubicBezTo>
                <a:cubicBezTo>
                  <a:pt x="10580" y="53423"/>
                  <a:pt x="10819" y="53625"/>
                  <a:pt x="11040" y="53625"/>
                </a:cubicBezTo>
                <a:cubicBezTo>
                  <a:pt x="11093" y="53625"/>
                  <a:pt x="11146" y="53613"/>
                  <a:pt x="11192" y="53588"/>
                </a:cubicBezTo>
                <a:cubicBezTo>
                  <a:pt x="17324" y="57017"/>
                  <a:pt x="23968" y="59684"/>
                  <a:pt x="30338" y="62613"/>
                </a:cubicBezTo>
                <a:cubicBezTo>
                  <a:pt x="36267" y="65339"/>
                  <a:pt x="42411" y="67827"/>
                  <a:pt x="47661" y="71721"/>
                </a:cubicBezTo>
                <a:cubicBezTo>
                  <a:pt x="47578" y="71721"/>
                  <a:pt x="47506" y="71745"/>
                  <a:pt x="47435" y="71757"/>
                </a:cubicBezTo>
                <a:cubicBezTo>
                  <a:pt x="40494" y="68613"/>
                  <a:pt x="33564" y="65458"/>
                  <a:pt x="26623" y="62339"/>
                </a:cubicBezTo>
                <a:cubicBezTo>
                  <a:pt x="23277" y="60839"/>
                  <a:pt x="19920" y="59303"/>
                  <a:pt x="16407" y="58219"/>
                </a:cubicBezTo>
                <a:cubicBezTo>
                  <a:pt x="14931" y="57755"/>
                  <a:pt x="13407" y="57540"/>
                  <a:pt x="11954" y="57112"/>
                </a:cubicBezTo>
                <a:cubicBezTo>
                  <a:pt x="11049" y="56850"/>
                  <a:pt x="9264" y="56636"/>
                  <a:pt x="8847" y="55600"/>
                </a:cubicBezTo>
                <a:cubicBezTo>
                  <a:pt x="8573" y="54957"/>
                  <a:pt x="9573" y="52826"/>
                  <a:pt x="9752" y="52183"/>
                </a:cubicBezTo>
                <a:cubicBezTo>
                  <a:pt x="13193" y="39050"/>
                  <a:pt x="16741" y="25548"/>
                  <a:pt x="18967" y="12047"/>
                </a:cubicBezTo>
                <a:cubicBezTo>
                  <a:pt x="19098" y="11821"/>
                  <a:pt x="19217" y="11618"/>
                  <a:pt x="19348" y="11392"/>
                </a:cubicBezTo>
                <a:cubicBezTo>
                  <a:pt x="19467" y="11201"/>
                  <a:pt x="19301" y="10987"/>
                  <a:pt x="19122" y="10987"/>
                </a:cubicBezTo>
                <a:cubicBezTo>
                  <a:pt x="19360" y="9475"/>
                  <a:pt x="19586" y="7939"/>
                  <a:pt x="19801" y="6427"/>
                </a:cubicBezTo>
                <a:cubicBezTo>
                  <a:pt x="20253" y="6725"/>
                  <a:pt x="20813" y="6903"/>
                  <a:pt x="21265" y="7201"/>
                </a:cubicBezTo>
                <a:cubicBezTo>
                  <a:pt x="21848" y="7558"/>
                  <a:pt x="22372" y="7987"/>
                  <a:pt x="22896" y="8415"/>
                </a:cubicBezTo>
                <a:cubicBezTo>
                  <a:pt x="22946" y="8455"/>
                  <a:pt x="22996" y="8472"/>
                  <a:pt x="23044" y="8472"/>
                </a:cubicBezTo>
                <a:cubicBezTo>
                  <a:pt x="23225" y="8472"/>
                  <a:pt x="23362" y="8226"/>
                  <a:pt x="23230" y="8046"/>
                </a:cubicBezTo>
                <a:cubicBezTo>
                  <a:pt x="22513" y="7064"/>
                  <a:pt x="21035" y="5769"/>
                  <a:pt x="19719" y="5769"/>
                </a:cubicBezTo>
                <a:cubicBezTo>
                  <a:pt x="19678" y="5769"/>
                  <a:pt x="19638" y="5770"/>
                  <a:pt x="19598" y="5772"/>
                </a:cubicBezTo>
                <a:cubicBezTo>
                  <a:pt x="19360" y="5784"/>
                  <a:pt x="19360" y="6082"/>
                  <a:pt x="19503" y="6213"/>
                </a:cubicBezTo>
                <a:cubicBezTo>
                  <a:pt x="19515" y="6225"/>
                  <a:pt x="19527" y="6225"/>
                  <a:pt x="19539" y="6248"/>
                </a:cubicBezTo>
                <a:cubicBezTo>
                  <a:pt x="19396" y="6808"/>
                  <a:pt x="19265" y="7368"/>
                  <a:pt x="19122" y="7939"/>
                </a:cubicBezTo>
                <a:cubicBezTo>
                  <a:pt x="19098" y="7880"/>
                  <a:pt x="19050" y="7820"/>
                  <a:pt x="19027" y="7761"/>
                </a:cubicBezTo>
                <a:cubicBezTo>
                  <a:pt x="18974" y="7666"/>
                  <a:pt x="18894" y="7627"/>
                  <a:pt x="18795" y="7627"/>
                </a:cubicBezTo>
                <a:cubicBezTo>
                  <a:pt x="18781" y="7627"/>
                  <a:pt x="18767" y="7628"/>
                  <a:pt x="18753" y="7630"/>
                </a:cubicBezTo>
                <a:cubicBezTo>
                  <a:pt x="18408" y="7653"/>
                  <a:pt x="18110" y="7796"/>
                  <a:pt x="17848" y="7987"/>
                </a:cubicBezTo>
                <a:cubicBezTo>
                  <a:pt x="17669" y="7975"/>
                  <a:pt x="17503" y="7951"/>
                  <a:pt x="17324" y="7927"/>
                </a:cubicBezTo>
                <a:cubicBezTo>
                  <a:pt x="16698" y="7811"/>
                  <a:pt x="16084" y="7402"/>
                  <a:pt x="15459" y="7402"/>
                </a:cubicBezTo>
                <a:cubicBezTo>
                  <a:pt x="15442" y="7402"/>
                  <a:pt x="15424" y="7403"/>
                  <a:pt x="15407" y="7403"/>
                </a:cubicBezTo>
                <a:cubicBezTo>
                  <a:pt x="15300" y="7403"/>
                  <a:pt x="15229" y="7463"/>
                  <a:pt x="15181" y="7522"/>
                </a:cubicBezTo>
                <a:cubicBezTo>
                  <a:pt x="15217" y="7380"/>
                  <a:pt x="15240" y="7225"/>
                  <a:pt x="15252" y="7082"/>
                </a:cubicBezTo>
                <a:cubicBezTo>
                  <a:pt x="15267" y="7018"/>
                  <a:pt x="15217" y="6979"/>
                  <a:pt x="15164" y="6979"/>
                </a:cubicBezTo>
                <a:cubicBezTo>
                  <a:pt x="15129" y="6979"/>
                  <a:pt x="15093" y="6996"/>
                  <a:pt x="15074" y="7034"/>
                </a:cubicBezTo>
                <a:cubicBezTo>
                  <a:pt x="11883" y="15690"/>
                  <a:pt x="10097" y="25060"/>
                  <a:pt x="7751" y="33990"/>
                </a:cubicBezTo>
                <a:cubicBezTo>
                  <a:pt x="5465" y="42777"/>
                  <a:pt x="3132" y="51564"/>
                  <a:pt x="834" y="60362"/>
                </a:cubicBezTo>
                <a:cubicBezTo>
                  <a:pt x="572" y="60898"/>
                  <a:pt x="298" y="61446"/>
                  <a:pt x="72" y="61993"/>
                </a:cubicBezTo>
                <a:cubicBezTo>
                  <a:pt x="0" y="62172"/>
                  <a:pt x="120" y="62363"/>
                  <a:pt x="286" y="62422"/>
                </a:cubicBezTo>
                <a:cubicBezTo>
                  <a:pt x="7037" y="65268"/>
                  <a:pt x="13978" y="67744"/>
                  <a:pt x="20825" y="70340"/>
                </a:cubicBezTo>
                <a:cubicBezTo>
                  <a:pt x="27599" y="72911"/>
                  <a:pt x="34445" y="76209"/>
                  <a:pt x="41446" y="78043"/>
                </a:cubicBezTo>
                <a:cubicBezTo>
                  <a:pt x="41477" y="78051"/>
                  <a:pt x="41505" y="78055"/>
                  <a:pt x="41532" y="78055"/>
                </a:cubicBezTo>
                <a:cubicBezTo>
                  <a:pt x="41746" y="78055"/>
                  <a:pt x="41839" y="77821"/>
                  <a:pt x="41744" y="77662"/>
                </a:cubicBezTo>
                <a:lnTo>
                  <a:pt x="41744" y="77662"/>
                </a:lnTo>
                <a:lnTo>
                  <a:pt x="42018" y="77757"/>
                </a:lnTo>
                <a:cubicBezTo>
                  <a:pt x="42018" y="77781"/>
                  <a:pt x="42018" y="77817"/>
                  <a:pt x="42041" y="77829"/>
                </a:cubicBezTo>
                <a:cubicBezTo>
                  <a:pt x="42458" y="78222"/>
                  <a:pt x="42911" y="78555"/>
                  <a:pt x="43375" y="78841"/>
                </a:cubicBezTo>
                <a:cubicBezTo>
                  <a:pt x="44488" y="81013"/>
                  <a:pt x="47024" y="82582"/>
                  <a:pt x="49457" y="82582"/>
                </a:cubicBezTo>
                <a:cubicBezTo>
                  <a:pt x="49758" y="82582"/>
                  <a:pt x="50057" y="82558"/>
                  <a:pt x="50352" y="82508"/>
                </a:cubicBezTo>
                <a:cubicBezTo>
                  <a:pt x="50622" y="82544"/>
                  <a:pt x="50896" y="82558"/>
                  <a:pt x="51175" y="82558"/>
                </a:cubicBezTo>
                <a:cubicBezTo>
                  <a:pt x="51351" y="82558"/>
                  <a:pt x="51529" y="82553"/>
                  <a:pt x="51709" y="82544"/>
                </a:cubicBezTo>
                <a:cubicBezTo>
                  <a:pt x="51793" y="82603"/>
                  <a:pt x="51900" y="82663"/>
                  <a:pt x="51983" y="82746"/>
                </a:cubicBezTo>
                <a:cubicBezTo>
                  <a:pt x="51924" y="82853"/>
                  <a:pt x="51959" y="83020"/>
                  <a:pt x="52126" y="83103"/>
                </a:cubicBezTo>
                <a:cubicBezTo>
                  <a:pt x="57020" y="85437"/>
                  <a:pt x="62389" y="87068"/>
                  <a:pt x="67664" y="88759"/>
                </a:cubicBezTo>
                <a:cubicBezTo>
                  <a:pt x="67926" y="88842"/>
                  <a:pt x="68211" y="88937"/>
                  <a:pt x="68473" y="89032"/>
                </a:cubicBezTo>
                <a:cubicBezTo>
                  <a:pt x="71807" y="90187"/>
                  <a:pt x="75141" y="91307"/>
                  <a:pt x="78498" y="92461"/>
                </a:cubicBezTo>
                <a:cubicBezTo>
                  <a:pt x="83535" y="94247"/>
                  <a:pt x="88583" y="96045"/>
                  <a:pt x="93691" y="97629"/>
                </a:cubicBezTo>
                <a:cubicBezTo>
                  <a:pt x="93721" y="97635"/>
                  <a:pt x="93753" y="97639"/>
                  <a:pt x="93785" y="97639"/>
                </a:cubicBezTo>
                <a:cubicBezTo>
                  <a:pt x="93930" y="97639"/>
                  <a:pt x="94080" y="97570"/>
                  <a:pt x="94119" y="97414"/>
                </a:cubicBezTo>
                <a:cubicBezTo>
                  <a:pt x="94298" y="96831"/>
                  <a:pt x="94453" y="96260"/>
                  <a:pt x="94584" y="95676"/>
                </a:cubicBezTo>
                <a:cubicBezTo>
                  <a:pt x="98489" y="87473"/>
                  <a:pt x="102359" y="79246"/>
                  <a:pt x="106240" y="71030"/>
                </a:cubicBezTo>
                <a:cubicBezTo>
                  <a:pt x="108800" y="65625"/>
                  <a:pt x="111622" y="60255"/>
                  <a:pt x="114170" y="54790"/>
                </a:cubicBezTo>
                <a:cubicBezTo>
                  <a:pt x="114300" y="54564"/>
                  <a:pt x="114420" y="54302"/>
                  <a:pt x="114515" y="54028"/>
                </a:cubicBezTo>
                <a:cubicBezTo>
                  <a:pt x="115777" y="51266"/>
                  <a:pt x="116956" y="48480"/>
                  <a:pt x="117980" y="45658"/>
                </a:cubicBezTo>
                <a:cubicBezTo>
                  <a:pt x="118005" y="45590"/>
                  <a:pt x="117939" y="45534"/>
                  <a:pt x="117878" y="45534"/>
                </a:cubicBezTo>
                <a:cubicBezTo>
                  <a:pt x="117853" y="45534"/>
                  <a:pt x="117830" y="45543"/>
                  <a:pt x="117813" y="45563"/>
                </a:cubicBezTo>
                <a:cubicBezTo>
                  <a:pt x="117741" y="45694"/>
                  <a:pt x="117670" y="45825"/>
                  <a:pt x="117587" y="45956"/>
                </a:cubicBezTo>
                <a:cubicBezTo>
                  <a:pt x="117610" y="45872"/>
                  <a:pt x="117575" y="45789"/>
                  <a:pt x="117503" y="45706"/>
                </a:cubicBezTo>
                <a:cubicBezTo>
                  <a:pt x="117456" y="45670"/>
                  <a:pt x="117384" y="45634"/>
                  <a:pt x="117325" y="45587"/>
                </a:cubicBezTo>
                <a:cubicBezTo>
                  <a:pt x="117297" y="45485"/>
                  <a:pt x="117219" y="45412"/>
                  <a:pt x="117130" y="45412"/>
                </a:cubicBezTo>
                <a:cubicBezTo>
                  <a:pt x="117104" y="45412"/>
                  <a:pt x="117078" y="45418"/>
                  <a:pt x="117051" y="45432"/>
                </a:cubicBezTo>
                <a:cubicBezTo>
                  <a:pt x="116622" y="45218"/>
                  <a:pt x="116098" y="45098"/>
                  <a:pt x="115682" y="44872"/>
                </a:cubicBezTo>
                <a:cubicBezTo>
                  <a:pt x="115539" y="44789"/>
                  <a:pt x="115384" y="44694"/>
                  <a:pt x="115241" y="44598"/>
                </a:cubicBezTo>
                <a:cubicBezTo>
                  <a:pt x="115170" y="44277"/>
                  <a:pt x="115027" y="43979"/>
                  <a:pt x="114777" y="43741"/>
                </a:cubicBezTo>
                <a:cubicBezTo>
                  <a:pt x="114725" y="43690"/>
                  <a:pt x="114670" y="43666"/>
                  <a:pt x="114609" y="43666"/>
                </a:cubicBezTo>
                <a:cubicBezTo>
                  <a:pt x="114572" y="43666"/>
                  <a:pt x="114532" y="43675"/>
                  <a:pt x="114491" y="43694"/>
                </a:cubicBezTo>
                <a:cubicBezTo>
                  <a:pt x="114431" y="43717"/>
                  <a:pt x="114360" y="43729"/>
                  <a:pt x="114300" y="43765"/>
                </a:cubicBezTo>
                <a:cubicBezTo>
                  <a:pt x="114562" y="43241"/>
                  <a:pt x="114824" y="42717"/>
                  <a:pt x="115074" y="42205"/>
                </a:cubicBezTo>
                <a:lnTo>
                  <a:pt x="115134" y="42205"/>
                </a:lnTo>
                <a:cubicBezTo>
                  <a:pt x="115313" y="42205"/>
                  <a:pt x="115503" y="41955"/>
                  <a:pt x="115348" y="41800"/>
                </a:cubicBezTo>
                <a:cubicBezTo>
                  <a:pt x="114740" y="41222"/>
                  <a:pt x="113717" y="41018"/>
                  <a:pt x="112735" y="41018"/>
                </a:cubicBezTo>
                <a:cubicBezTo>
                  <a:pt x="112140" y="41018"/>
                  <a:pt x="111560" y="41093"/>
                  <a:pt x="111098" y="41205"/>
                </a:cubicBezTo>
                <a:cubicBezTo>
                  <a:pt x="110836" y="41265"/>
                  <a:pt x="110824" y="41705"/>
                  <a:pt x="111133" y="41705"/>
                </a:cubicBezTo>
                <a:cubicBezTo>
                  <a:pt x="111550" y="41705"/>
                  <a:pt x="111955" y="41729"/>
                  <a:pt x="112372" y="41753"/>
                </a:cubicBezTo>
                <a:cubicBezTo>
                  <a:pt x="112336" y="41753"/>
                  <a:pt x="112288" y="41765"/>
                  <a:pt x="112276" y="41800"/>
                </a:cubicBezTo>
                <a:cubicBezTo>
                  <a:pt x="111133" y="43074"/>
                  <a:pt x="109871" y="44194"/>
                  <a:pt x="108574" y="45313"/>
                </a:cubicBezTo>
                <a:cubicBezTo>
                  <a:pt x="108538" y="45337"/>
                  <a:pt x="108538" y="45372"/>
                  <a:pt x="108526" y="45384"/>
                </a:cubicBezTo>
                <a:cubicBezTo>
                  <a:pt x="109717" y="42503"/>
                  <a:pt x="110895" y="39610"/>
                  <a:pt x="112014" y="36705"/>
                </a:cubicBezTo>
                <a:lnTo>
                  <a:pt x="112038" y="36705"/>
                </a:lnTo>
                <a:cubicBezTo>
                  <a:pt x="112380" y="36636"/>
                  <a:pt x="112318" y="36142"/>
                  <a:pt x="111978" y="36142"/>
                </a:cubicBezTo>
                <a:cubicBezTo>
                  <a:pt x="111963" y="36142"/>
                  <a:pt x="111947" y="36143"/>
                  <a:pt x="111931" y="36145"/>
                </a:cubicBezTo>
                <a:cubicBezTo>
                  <a:pt x="111452" y="36218"/>
                  <a:pt x="110990" y="36258"/>
                  <a:pt x="110536" y="36258"/>
                </a:cubicBezTo>
                <a:cubicBezTo>
                  <a:pt x="109580" y="36258"/>
                  <a:pt x="108665" y="36077"/>
                  <a:pt x="107728" y="35633"/>
                </a:cubicBezTo>
                <a:lnTo>
                  <a:pt x="107716" y="35633"/>
                </a:lnTo>
                <a:cubicBezTo>
                  <a:pt x="108443" y="33907"/>
                  <a:pt x="109169" y="32168"/>
                  <a:pt x="109895" y="30430"/>
                </a:cubicBezTo>
                <a:cubicBezTo>
                  <a:pt x="109979" y="30430"/>
                  <a:pt x="110062" y="30418"/>
                  <a:pt x="110133" y="30418"/>
                </a:cubicBezTo>
                <a:cubicBezTo>
                  <a:pt x="110371" y="30394"/>
                  <a:pt x="110360" y="29978"/>
                  <a:pt x="110121" y="29978"/>
                </a:cubicBezTo>
                <a:lnTo>
                  <a:pt x="110098" y="29978"/>
                </a:lnTo>
                <a:cubicBezTo>
                  <a:pt x="110147" y="29838"/>
                  <a:pt x="110009" y="29715"/>
                  <a:pt x="109884" y="29715"/>
                </a:cubicBezTo>
                <a:cubicBezTo>
                  <a:pt x="109827" y="29715"/>
                  <a:pt x="109774" y="29740"/>
                  <a:pt x="109740" y="29799"/>
                </a:cubicBezTo>
                <a:lnTo>
                  <a:pt x="109645" y="29978"/>
                </a:lnTo>
                <a:cubicBezTo>
                  <a:pt x="109163" y="29984"/>
                  <a:pt x="108681" y="29987"/>
                  <a:pt x="108199" y="29987"/>
                </a:cubicBezTo>
                <a:cubicBezTo>
                  <a:pt x="106955" y="29987"/>
                  <a:pt x="105710" y="29968"/>
                  <a:pt x="104466" y="29942"/>
                </a:cubicBezTo>
                <a:cubicBezTo>
                  <a:pt x="104656" y="29906"/>
                  <a:pt x="104871" y="29894"/>
                  <a:pt x="105061" y="29859"/>
                </a:cubicBezTo>
                <a:cubicBezTo>
                  <a:pt x="105265" y="29836"/>
                  <a:pt x="105221" y="29534"/>
                  <a:pt x="105033" y="29534"/>
                </a:cubicBezTo>
                <a:cubicBezTo>
                  <a:pt x="105023" y="29534"/>
                  <a:pt x="105013" y="29535"/>
                  <a:pt x="105002" y="29537"/>
                </a:cubicBezTo>
                <a:cubicBezTo>
                  <a:pt x="103670" y="29709"/>
                  <a:pt x="102347" y="29789"/>
                  <a:pt x="101033" y="29789"/>
                </a:cubicBezTo>
                <a:cubicBezTo>
                  <a:pt x="95415" y="29789"/>
                  <a:pt x="89958" y="28319"/>
                  <a:pt x="84690" y="26215"/>
                </a:cubicBezTo>
                <a:cubicBezTo>
                  <a:pt x="80939" y="24719"/>
                  <a:pt x="76853" y="21769"/>
                  <a:pt x="72688" y="21769"/>
                </a:cubicBezTo>
                <a:cubicBezTo>
                  <a:pt x="72145" y="21769"/>
                  <a:pt x="71601" y="21819"/>
                  <a:pt x="71057" y="21929"/>
                </a:cubicBezTo>
                <a:cubicBezTo>
                  <a:pt x="70485" y="21977"/>
                  <a:pt x="69938" y="22048"/>
                  <a:pt x="69390" y="22179"/>
                </a:cubicBezTo>
                <a:cubicBezTo>
                  <a:pt x="69235" y="22227"/>
                  <a:pt x="69057" y="22274"/>
                  <a:pt x="68878" y="22310"/>
                </a:cubicBezTo>
                <a:cubicBezTo>
                  <a:pt x="68866" y="22096"/>
                  <a:pt x="68854" y="21869"/>
                  <a:pt x="68819" y="21643"/>
                </a:cubicBezTo>
                <a:cubicBezTo>
                  <a:pt x="68813" y="21545"/>
                  <a:pt x="68750" y="21500"/>
                  <a:pt x="68679" y="21500"/>
                </a:cubicBezTo>
                <a:cubicBezTo>
                  <a:pt x="68588" y="21500"/>
                  <a:pt x="68485" y="21575"/>
                  <a:pt x="68485" y="21703"/>
                </a:cubicBezTo>
                <a:cubicBezTo>
                  <a:pt x="68470" y="21700"/>
                  <a:pt x="68455" y="21698"/>
                  <a:pt x="68441" y="21698"/>
                </a:cubicBezTo>
                <a:cubicBezTo>
                  <a:pt x="68396" y="21698"/>
                  <a:pt x="68351" y="21712"/>
                  <a:pt x="68307" y="21738"/>
                </a:cubicBezTo>
                <a:cubicBezTo>
                  <a:pt x="68033" y="21215"/>
                  <a:pt x="67676" y="20703"/>
                  <a:pt x="67390" y="20310"/>
                </a:cubicBezTo>
                <a:cubicBezTo>
                  <a:pt x="67068" y="19845"/>
                  <a:pt x="66675" y="19429"/>
                  <a:pt x="66271" y="19024"/>
                </a:cubicBezTo>
                <a:cubicBezTo>
                  <a:pt x="63258" y="15273"/>
                  <a:pt x="57424" y="14988"/>
                  <a:pt x="53090" y="13559"/>
                </a:cubicBezTo>
                <a:cubicBezTo>
                  <a:pt x="46435" y="11356"/>
                  <a:pt x="40184" y="8261"/>
                  <a:pt x="35398" y="3058"/>
                </a:cubicBezTo>
                <a:cubicBezTo>
                  <a:pt x="35359" y="3016"/>
                  <a:pt x="35314" y="2999"/>
                  <a:pt x="35271" y="2999"/>
                </a:cubicBezTo>
                <a:cubicBezTo>
                  <a:pt x="35143" y="2999"/>
                  <a:pt x="35029" y="3153"/>
                  <a:pt x="35136" y="3260"/>
                </a:cubicBezTo>
                <a:cubicBezTo>
                  <a:pt x="35279" y="3415"/>
                  <a:pt x="35422" y="3546"/>
                  <a:pt x="35553" y="3701"/>
                </a:cubicBezTo>
                <a:cubicBezTo>
                  <a:pt x="34219" y="2605"/>
                  <a:pt x="32874" y="1522"/>
                  <a:pt x="31564" y="403"/>
                </a:cubicBezTo>
                <a:cubicBezTo>
                  <a:pt x="31588" y="343"/>
                  <a:pt x="31600" y="272"/>
                  <a:pt x="31612" y="212"/>
                </a:cubicBezTo>
                <a:cubicBezTo>
                  <a:pt x="31639" y="80"/>
                  <a:pt x="31529" y="0"/>
                  <a:pt x="3141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5" name="Google Shape;4345;p69"/>
          <p:cNvSpPr/>
          <p:nvPr/>
        </p:nvSpPr>
        <p:spPr>
          <a:xfrm rot="1143741">
            <a:off x="8813348" y="139138"/>
            <a:ext cx="2167733" cy="2754518"/>
          </a:xfrm>
          <a:custGeom>
            <a:rect b="b" l="l" r="r" t="t"/>
            <a:pathLst>
              <a:path extrusionOk="0" h="64884" w="51062">
                <a:moveTo>
                  <a:pt x="47949" y="3049"/>
                </a:moveTo>
                <a:lnTo>
                  <a:pt x="47949" y="3049"/>
                </a:lnTo>
                <a:cubicBezTo>
                  <a:pt x="46163" y="5133"/>
                  <a:pt x="44413" y="7240"/>
                  <a:pt x="42663" y="9335"/>
                </a:cubicBezTo>
                <a:lnTo>
                  <a:pt x="42710" y="8716"/>
                </a:lnTo>
                <a:cubicBezTo>
                  <a:pt x="42782" y="7907"/>
                  <a:pt x="42937" y="7097"/>
                  <a:pt x="42889" y="6287"/>
                </a:cubicBezTo>
                <a:cubicBezTo>
                  <a:pt x="43020" y="6204"/>
                  <a:pt x="43151" y="6121"/>
                  <a:pt x="43306" y="6037"/>
                </a:cubicBezTo>
                <a:lnTo>
                  <a:pt x="43306" y="6037"/>
                </a:lnTo>
                <a:cubicBezTo>
                  <a:pt x="43151" y="6895"/>
                  <a:pt x="42949" y="7752"/>
                  <a:pt x="42758" y="8609"/>
                </a:cubicBezTo>
                <a:cubicBezTo>
                  <a:pt x="42715" y="8737"/>
                  <a:pt x="42804" y="8810"/>
                  <a:pt x="42898" y="8810"/>
                </a:cubicBezTo>
                <a:cubicBezTo>
                  <a:pt x="42961" y="8810"/>
                  <a:pt x="43027" y="8776"/>
                  <a:pt x="43056" y="8704"/>
                </a:cubicBezTo>
                <a:cubicBezTo>
                  <a:pt x="43425" y="7776"/>
                  <a:pt x="43603" y="6776"/>
                  <a:pt x="43699" y="5787"/>
                </a:cubicBezTo>
                <a:cubicBezTo>
                  <a:pt x="45139" y="4906"/>
                  <a:pt x="46568" y="4001"/>
                  <a:pt x="47949" y="3049"/>
                </a:cubicBezTo>
                <a:close/>
                <a:moveTo>
                  <a:pt x="50045" y="1513"/>
                </a:moveTo>
                <a:lnTo>
                  <a:pt x="50045" y="1513"/>
                </a:lnTo>
                <a:cubicBezTo>
                  <a:pt x="49902" y="1942"/>
                  <a:pt x="49140" y="3609"/>
                  <a:pt x="48961" y="4275"/>
                </a:cubicBezTo>
                <a:cubicBezTo>
                  <a:pt x="48533" y="5883"/>
                  <a:pt x="48223" y="7609"/>
                  <a:pt x="47818" y="9312"/>
                </a:cubicBezTo>
                <a:lnTo>
                  <a:pt x="47771" y="9312"/>
                </a:lnTo>
                <a:cubicBezTo>
                  <a:pt x="46092" y="9716"/>
                  <a:pt x="44270" y="10252"/>
                  <a:pt x="42603" y="11026"/>
                </a:cubicBezTo>
                <a:cubicBezTo>
                  <a:pt x="43353" y="10074"/>
                  <a:pt x="44115" y="9133"/>
                  <a:pt x="44854" y="8181"/>
                </a:cubicBezTo>
                <a:cubicBezTo>
                  <a:pt x="46342" y="6287"/>
                  <a:pt x="48294" y="4359"/>
                  <a:pt x="49497" y="2287"/>
                </a:cubicBezTo>
                <a:cubicBezTo>
                  <a:pt x="49664" y="1989"/>
                  <a:pt x="49795" y="1775"/>
                  <a:pt x="49878" y="1644"/>
                </a:cubicBezTo>
                <a:cubicBezTo>
                  <a:pt x="49949" y="1596"/>
                  <a:pt x="49997" y="1561"/>
                  <a:pt x="50045" y="1513"/>
                </a:cubicBezTo>
                <a:close/>
                <a:moveTo>
                  <a:pt x="42603" y="6454"/>
                </a:moveTo>
                <a:cubicBezTo>
                  <a:pt x="42389" y="7049"/>
                  <a:pt x="42306" y="7704"/>
                  <a:pt x="42234" y="8359"/>
                </a:cubicBezTo>
                <a:cubicBezTo>
                  <a:pt x="42175" y="8895"/>
                  <a:pt x="42115" y="9443"/>
                  <a:pt x="42115" y="9990"/>
                </a:cubicBezTo>
                <a:cubicBezTo>
                  <a:pt x="41817" y="10371"/>
                  <a:pt x="41508" y="10717"/>
                  <a:pt x="41210" y="11098"/>
                </a:cubicBezTo>
                <a:cubicBezTo>
                  <a:pt x="41532" y="9740"/>
                  <a:pt x="41770" y="8312"/>
                  <a:pt x="41817" y="6930"/>
                </a:cubicBezTo>
                <a:cubicBezTo>
                  <a:pt x="42091" y="6764"/>
                  <a:pt x="42341" y="6609"/>
                  <a:pt x="42603" y="6454"/>
                </a:cubicBezTo>
                <a:close/>
                <a:moveTo>
                  <a:pt x="41377" y="7192"/>
                </a:moveTo>
                <a:lnTo>
                  <a:pt x="41377" y="7192"/>
                </a:lnTo>
                <a:cubicBezTo>
                  <a:pt x="41032" y="8597"/>
                  <a:pt x="40865" y="10086"/>
                  <a:pt x="40805" y="11514"/>
                </a:cubicBezTo>
                <a:cubicBezTo>
                  <a:pt x="40805" y="11526"/>
                  <a:pt x="40817" y="11538"/>
                  <a:pt x="40817" y="11562"/>
                </a:cubicBezTo>
                <a:cubicBezTo>
                  <a:pt x="40698" y="11705"/>
                  <a:pt x="40567" y="11860"/>
                  <a:pt x="40448" y="12002"/>
                </a:cubicBezTo>
                <a:cubicBezTo>
                  <a:pt x="40567" y="11300"/>
                  <a:pt x="40627" y="10586"/>
                  <a:pt x="40674" y="9871"/>
                </a:cubicBezTo>
                <a:cubicBezTo>
                  <a:pt x="40722" y="9181"/>
                  <a:pt x="40817" y="8323"/>
                  <a:pt x="40746" y="7561"/>
                </a:cubicBezTo>
                <a:cubicBezTo>
                  <a:pt x="40948" y="7454"/>
                  <a:pt x="41163" y="7311"/>
                  <a:pt x="41377" y="7192"/>
                </a:cubicBezTo>
                <a:close/>
                <a:moveTo>
                  <a:pt x="40210" y="7895"/>
                </a:moveTo>
                <a:cubicBezTo>
                  <a:pt x="40186" y="8383"/>
                  <a:pt x="40198" y="8883"/>
                  <a:pt x="40151" y="9324"/>
                </a:cubicBezTo>
                <a:cubicBezTo>
                  <a:pt x="40067" y="10455"/>
                  <a:pt x="39912" y="11574"/>
                  <a:pt x="39805" y="12693"/>
                </a:cubicBezTo>
                <a:cubicBezTo>
                  <a:pt x="39662" y="12812"/>
                  <a:pt x="39496" y="12931"/>
                  <a:pt x="39365" y="13062"/>
                </a:cubicBezTo>
                <a:cubicBezTo>
                  <a:pt x="39627" y="11479"/>
                  <a:pt x="39710" y="9847"/>
                  <a:pt x="39603" y="8264"/>
                </a:cubicBezTo>
                <a:cubicBezTo>
                  <a:pt x="39805" y="8145"/>
                  <a:pt x="40008" y="8014"/>
                  <a:pt x="40210" y="7895"/>
                </a:cubicBezTo>
                <a:close/>
                <a:moveTo>
                  <a:pt x="11076" y="46590"/>
                </a:moveTo>
                <a:cubicBezTo>
                  <a:pt x="10849" y="46959"/>
                  <a:pt x="10623" y="47340"/>
                  <a:pt x="10397" y="47685"/>
                </a:cubicBezTo>
                <a:cubicBezTo>
                  <a:pt x="10325" y="47721"/>
                  <a:pt x="10278" y="47733"/>
                  <a:pt x="10218" y="47757"/>
                </a:cubicBezTo>
                <a:lnTo>
                  <a:pt x="11076" y="46590"/>
                </a:lnTo>
                <a:close/>
                <a:moveTo>
                  <a:pt x="9766" y="48674"/>
                </a:moveTo>
                <a:cubicBezTo>
                  <a:pt x="9528" y="49019"/>
                  <a:pt x="9290" y="49376"/>
                  <a:pt x="9016" y="49733"/>
                </a:cubicBezTo>
                <a:cubicBezTo>
                  <a:pt x="8980" y="49706"/>
                  <a:pt x="8958" y="49693"/>
                  <a:pt x="8924" y="49693"/>
                </a:cubicBezTo>
                <a:cubicBezTo>
                  <a:pt x="8912" y="49693"/>
                  <a:pt x="8900" y="49695"/>
                  <a:pt x="8885" y="49698"/>
                </a:cubicBezTo>
                <a:cubicBezTo>
                  <a:pt x="9111" y="49364"/>
                  <a:pt x="9325" y="49019"/>
                  <a:pt x="9563" y="48686"/>
                </a:cubicBezTo>
                <a:cubicBezTo>
                  <a:pt x="9623" y="48686"/>
                  <a:pt x="9706" y="48674"/>
                  <a:pt x="9766" y="48674"/>
                </a:cubicBezTo>
                <a:close/>
                <a:moveTo>
                  <a:pt x="39329" y="8454"/>
                </a:moveTo>
                <a:lnTo>
                  <a:pt x="39329" y="8454"/>
                </a:lnTo>
                <a:cubicBezTo>
                  <a:pt x="39198" y="10395"/>
                  <a:pt x="38936" y="12300"/>
                  <a:pt x="38650" y="14205"/>
                </a:cubicBezTo>
                <a:cubicBezTo>
                  <a:pt x="38377" y="14538"/>
                  <a:pt x="38103" y="14860"/>
                  <a:pt x="37829" y="15193"/>
                </a:cubicBezTo>
                <a:cubicBezTo>
                  <a:pt x="37960" y="14598"/>
                  <a:pt x="38007" y="13943"/>
                  <a:pt x="38019" y="13372"/>
                </a:cubicBezTo>
                <a:cubicBezTo>
                  <a:pt x="38019" y="13282"/>
                  <a:pt x="37954" y="13238"/>
                  <a:pt x="37888" y="13238"/>
                </a:cubicBezTo>
                <a:cubicBezTo>
                  <a:pt x="37823" y="13238"/>
                  <a:pt x="37757" y="13282"/>
                  <a:pt x="37757" y="13372"/>
                </a:cubicBezTo>
                <a:cubicBezTo>
                  <a:pt x="37710" y="14265"/>
                  <a:pt x="37424" y="15050"/>
                  <a:pt x="37245" y="15884"/>
                </a:cubicBezTo>
                <a:cubicBezTo>
                  <a:pt x="37210" y="15932"/>
                  <a:pt x="37174" y="15979"/>
                  <a:pt x="37126" y="16027"/>
                </a:cubicBezTo>
                <a:cubicBezTo>
                  <a:pt x="37341" y="15086"/>
                  <a:pt x="37531" y="14146"/>
                  <a:pt x="37769" y="13205"/>
                </a:cubicBezTo>
                <a:cubicBezTo>
                  <a:pt x="37806" y="13075"/>
                  <a:pt x="37687" y="12984"/>
                  <a:pt x="37576" y="12984"/>
                </a:cubicBezTo>
                <a:cubicBezTo>
                  <a:pt x="37504" y="12984"/>
                  <a:pt x="37435" y="13021"/>
                  <a:pt x="37412" y="13110"/>
                </a:cubicBezTo>
                <a:cubicBezTo>
                  <a:pt x="37126" y="14277"/>
                  <a:pt x="36817" y="15467"/>
                  <a:pt x="36591" y="16658"/>
                </a:cubicBezTo>
                <a:cubicBezTo>
                  <a:pt x="36460" y="16824"/>
                  <a:pt x="36305" y="16991"/>
                  <a:pt x="36174" y="17158"/>
                </a:cubicBezTo>
                <a:cubicBezTo>
                  <a:pt x="36352" y="16146"/>
                  <a:pt x="36472" y="15134"/>
                  <a:pt x="36555" y="14098"/>
                </a:cubicBezTo>
                <a:cubicBezTo>
                  <a:pt x="36561" y="14023"/>
                  <a:pt x="36506" y="13988"/>
                  <a:pt x="36446" y="13988"/>
                </a:cubicBezTo>
                <a:cubicBezTo>
                  <a:pt x="36392" y="13988"/>
                  <a:pt x="36334" y="14017"/>
                  <a:pt x="36317" y="14074"/>
                </a:cubicBezTo>
                <a:cubicBezTo>
                  <a:pt x="36281" y="14157"/>
                  <a:pt x="36233" y="14241"/>
                  <a:pt x="36210" y="14324"/>
                </a:cubicBezTo>
                <a:cubicBezTo>
                  <a:pt x="36174" y="14384"/>
                  <a:pt x="36222" y="14431"/>
                  <a:pt x="36269" y="14455"/>
                </a:cubicBezTo>
                <a:cubicBezTo>
                  <a:pt x="36150" y="15515"/>
                  <a:pt x="35983" y="16574"/>
                  <a:pt x="35793" y="17634"/>
                </a:cubicBezTo>
                <a:cubicBezTo>
                  <a:pt x="35579" y="17872"/>
                  <a:pt x="35376" y="18122"/>
                  <a:pt x="35162" y="18360"/>
                </a:cubicBezTo>
                <a:cubicBezTo>
                  <a:pt x="35567" y="16074"/>
                  <a:pt x="35936" y="13800"/>
                  <a:pt x="36388" y="11526"/>
                </a:cubicBezTo>
                <a:cubicBezTo>
                  <a:pt x="36403" y="11455"/>
                  <a:pt x="36344" y="11404"/>
                  <a:pt x="36287" y="11404"/>
                </a:cubicBezTo>
                <a:cubicBezTo>
                  <a:pt x="36249" y="11404"/>
                  <a:pt x="36212" y="11426"/>
                  <a:pt x="36198" y="11479"/>
                </a:cubicBezTo>
                <a:cubicBezTo>
                  <a:pt x="35495" y="13884"/>
                  <a:pt x="34948" y="16396"/>
                  <a:pt x="34686" y="18896"/>
                </a:cubicBezTo>
                <a:cubicBezTo>
                  <a:pt x="33900" y="19813"/>
                  <a:pt x="33114" y="20742"/>
                  <a:pt x="32304" y="21646"/>
                </a:cubicBezTo>
                <a:cubicBezTo>
                  <a:pt x="32935" y="18860"/>
                  <a:pt x="33590" y="15812"/>
                  <a:pt x="33543" y="12991"/>
                </a:cubicBezTo>
                <a:cubicBezTo>
                  <a:pt x="33543" y="12919"/>
                  <a:pt x="33492" y="12884"/>
                  <a:pt x="33441" y="12884"/>
                </a:cubicBezTo>
                <a:cubicBezTo>
                  <a:pt x="33391" y="12884"/>
                  <a:pt x="33340" y="12919"/>
                  <a:pt x="33340" y="12991"/>
                </a:cubicBezTo>
                <a:cubicBezTo>
                  <a:pt x="33340" y="13145"/>
                  <a:pt x="33340" y="13324"/>
                  <a:pt x="33316" y="13491"/>
                </a:cubicBezTo>
                <a:cubicBezTo>
                  <a:pt x="33316" y="13515"/>
                  <a:pt x="33340" y="13515"/>
                  <a:pt x="33352" y="13538"/>
                </a:cubicBezTo>
                <a:cubicBezTo>
                  <a:pt x="33043" y="13646"/>
                  <a:pt x="32923" y="13896"/>
                  <a:pt x="33043" y="14324"/>
                </a:cubicBezTo>
                <a:cubicBezTo>
                  <a:pt x="32995" y="14574"/>
                  <a:pt x="32959" y="14836"/>
                  <a:pt x="32935" y="15086"/>
                </a:cubicBezTo>
                <a:cubicBezTo>
                  <a:pt x="32804" y="15991"/>
                  <a:pt x="32697" y="16896"/>
                  <a:pt x="32566" y="17813"/>
                </a:cubicBezTo>
                <a:cubicBezTo>
                  <a:pt x="32364" y="19194"/>
                  <a:pt x="32161" y="20587"/>
                  <a:pt x="31995" y="21992"/>
                </a:cubicBezTo>
                <a:cubicBezTo>
                  <a:pt x="31804" y="22194"/>
                  <a:pt x="31614" y="22420"/>
                  <a:pt x="31435" y="22635"/>
                </a:cubicBezTo>
                <a:cubicBezTo>
                  <a:pt x="31638" y="20789"/>
                  <a:pt x="31554" y="18908"/>
                  <a:pt x="31221" y="17063"/>
                </a:cubicBezTo>
                <a:cubicBezTo>
                  <a:pt x="31216" y="17012"/>
                  <a:pt x="31172" y="16989"/>
                  <a:pt x="31124" y="16989"/>
                </a:cubicBezTo>
                <a:cubicBezTo>
                  <a:pt x="31059" y="16989"/>
                  <a:pt x="30988" y="17030"/>
                  <a:pt x="30995" y="17098"/>
                </a:cubicBezTo>
                <a:cubicBezTo>
                  <a:pt x="31233" y="19158"/>
                  <a:pt x="31197" y="21146"/>
                  <a:pt x="30959" y="23170"/>
                </a:cubicBezTo>
                <a:cubicBezTo>
                  <a:pt x="30757" y="23385"/>
                  <a:pt x="30566" y="23611"/>
                  <a:pt x="30376" y="23825"/>
                </a:cubicBezTo>
                <a:cubicBezTo>
                  <a:pt x="30483" y="22420"/>
                  <a:pt x="30376" y="20968"/>
                  <a:pt x="30256" y="19622"/>
                </a:cubicBezTo>
                <a:cubicBezTo>
                  <a:pt x="30256" y="19585"/>
                  <a:pt x="30224" y="19564"/>
                  <a:pt x="30194" y="19564"/>
                </a:cubicBezTo>
                <a:cubicBezTo>
                  <a:pt x="30165" y="19564"/>
                  <a:pt x="30137" y="19582"/>
                  <a:pt x="30137" y="19622"/>
                </a:cubicBezTo>
                <a:cubicBezTo>
                  <a:pt x="30078" y="21230"/>
                  <a:pt x="29840" y="22873"/>
                  <a:pt x="29768" y="24480"/>
                </a:cubicBezTo>
                <a:cubicBezTo>
                  <a:pt x="29602" y="24659"/>
                  <a:pt x="29423" y="24837"/>
                  <a:pt x="29256" y="25028"/>
                </a:cubicBezTo>
                <a:cubicBezTo>
                  <a:pt x="29375" y="23849"/>
                  <a:pt x="29364" y="22647"/>
                  <a:pt x="29328" y="21480"/>
                </a:cubicBezTo>
                <a:cubicBezTo>
                  <a:pt x="29328" y="21385"/>
                  <a:pt x="29253" y="21337"/>
                  <a:pt x="29179" y="21337"/>
                </a:cubicBezTo>
                <a:cubicBezTo>
                  <a:pt x="29105" y="21337"/>
                  <a:pt x="29030" y="21385"/>
                  <a:pt x="29030" y="21480"/>
                </a:cubicBezTo>
                <a:cubicBezTo>
                  <a:pt x="29066" y="22849"/>
                  <a:pt x="28935" y="24194"/>
                  <a:pt x="28780" y="25552"/>
                </a:cubicBezTo>
                <a:cubicBezTo>
                  <a:pt x="28649" y="25695"/>
                  <a:pt x="28518" y="25826"/>
                  <a:pt x="28375" y="25980"/>
                </a:cubicBezTo>
                <a:cubicBezTo>
                  <a:pt x="28459" y="25206"/>
                  <a:pt x="28411" y="24397"/>
                  <a:pt x="28363" y="23682"/>
                </a:cubicBezTo>
                <a:cubicBezTo>
                  <a:pt x="28357" y="23563"/>
                  <a:pt x="28262" y="23504"/>
                  <a:pt x="28170" y="23504"/>
                </a:cubicBezTo>
                <a:cubicBezTo>
                  <a:pt x="28078" y="23504"/>
                  <a:pt x="27988" y="23563"/>
                  <a:pt x="27994" y="23682"/>
                </a:cubicBezTo>
                <a:cubicBezTo>
                  <a:pt x="28054" y="24683"/>
                  <a:pt x="27935" y="25623"/>
                  <a:pt x="27828" y="26588"/>
                </a:cubicBezTo>
                <a:cubicBezTo>
                  <a:pt x="27685" y="26742"/>
                  <a:pt x="27542" y="26897"/>
                  <a:pt x="27411" y="27052"/>
                </a:cubicBezTo>
                <a:cubicBezTo>
                  <a:pt x="27006" y="27481"/>
                  <a:pt x="26589" y="27909"/>
                  <a:pt x="26196" y="28350"/>
                </a:cubicBezTo>
                <a:cubicBezTo>
                  <a:pt x="26411" y="26838"/>
                  <a:pt x="26458" y="25278"/>
                  <a:pt x="26470" y="23802"/>
                </a:cubicBezTo>
                <a:cubicBezTo>
                  <a:pt x="26470" y="23706"/>
                  <a:pt x="26396" y="23659"/>
                  <a:pt x="26321" y="23659"/>
                </a:cubicBezTo>
                <a:cubicBezTo>
                  <a:pt x="26247" y="23659"/>
                  <a:pt x="26173" y="23706"/>
                  <a:pt x="26173" y="23802"/>
                </a:cubicBezTo>
                <a:cubicBezTo>
                  <a:pt x="26149" y="25516"/>
                  <a:pt x="25923" y="27183"/>
                  <a:pt x="25696" y="28850"/>
                </a:cubicBezTo>
                <a:cubicBezTo>
                  <a:pt x="25042" y="29552"/>
                  <a:pt x="24375" y="30255"/>
                  <a:pt x="23720" y="30933"/>
                </a:cubicBezTo>
                <a:cubicBezTo>
                  <a:pt x="24018" y="29124"/>
                  <a:pt x="24184" y="27254"/>
                  <a:pt x="24327" y="25445"/>
                </a:cubicBezTo>
                <a:cubicBezTo>
                  <a:pt x="24339" y="25337"/>
                  <a:pt x="24262" y="25284"/>
                  <a:pt x="24180" y="25284"/>
                </a:cubicBezTo>
                <a:cubicBezTo>
                  <a:pt x="24098" y="25284"/>
                  <a:pt x="24012" y="25337"/>
                  <a:pt x="24006" y="25445"/>
                </a:cubicBezTo>
                <a:cubicBezTo>
                  <a:pt x="23815" y="27492"/>
                  <a:pt x="23482" y="29505"/>
                  <a:pt x="23160" y="31529"/>
                </a:cubicBezTo>
                <a:cubicBezTo>
                  <a:pt x="22708" y="31993"/>
                  <a:pt x="22267" y="32469"/>
                  <a:pt x="21815" y="32945"/>
                </a:cubicBezTo>
                <a:cubicBezTo>
                  <a:pt x="21946" y="31041"/>
                  <a:pt x="21732" y="29076"/>
                  <a:pt x="21922" y="27183"/>
                </a:cubicBezTo>
                <a:cubicBezTo>
                  <a:pt x="21929" y="27104"/>
                  <a:pt x="21856" y="27058"/>
                  <a:pt x="21787" y="27058"/>
                </a:cubicBezTo>
                <a:cubicBezTo>
                  <a:pt x="21731" y="27058"/>
                  <a:pt x="21677" y="27089"/>
                  <a:pt x="21672" y="27159"/>
                </a:cubicBezTo>
                <a:cubicBezTo>
                  <a:pt x="21351" y="29255"/>
                  <a:pt x="21315" y="31422"/>
                  <a:pt x="21232" y="33553"/>
                </a:cubicBezTo>
                <a:cubicBezTo>
                  <a:pt x="21017" y="33791"/>
                  <a:pt x="20791" y="34017"/>
                  <a:pt x="20565" y="34255"/>
                </a:cubicBezTo>
                <a:cubicBezTo>
                  <a:pt x="20565" y="34184"/>
                  <a:pt x="20565" y="34088"/>
                  <a:pt x="20577" y="34017"/>
                </a:cubicBezTo>
                <a:cubicBezTo>
                  <a:pt x="20660" y="33065"/>
                  <a:pt x="20731" y="32112"/>
                  <a:pt x="20803" y="31148"/>
                </a:cubicBezTo>
                <a:cubicBezTo>
                  <a:pt x="20809" y="31064"/>
                  <a:pt x="20749" y="31023"/>
                  <a:pt x="20685" y="31023"/>
                </a:cubicBezTo>
                <a:cubicBezTo>
                  <a:pt x="20621" y="31023"/>
                  <a:pt x="20553" y="31064"/>
                  <a:pt x="20541" y="31148"/>
                </a:cubicBezTo>
                <a:cubicBezTo>
                  <a:pt x="20446" y="31957"/>
                  <a:pt x="20362" y="32779"/>
                  <a:pt x="20255" y="33600"/>
                </a:cubicBezTo>
                <a:cubicBezTo>
                  <a:pt x="20220" y="33827"/>
                  <a:pt x="20220" y="34208"/>
                  <a:pt x="20196" y="34624"/>
                </a:cubicBezTo>
                <a:cubicBezTo>
                  <a:pt x="19981" y="34850"/>
                  <a:pt x="19779" y="35053"/>
                  <a:pt x="19565" y="35279"/>
                </a:cubicBezTo>
                <a:cubicBezTo>
                  <a:pt x="19624" y="34696"/>
                  <a:pt x="19660" y="34100"/>
                  <a:pt x="19731" y="33553"/>
                </a:cubicBezTo>
                <a:cubicBezTo>
                  <a:pt x="19738" y="33459"/>
                  <a:pt x="19650" y="33406"/>
                  <a:pt x="19568" y="33406"/>
                </a:cubicBezTo>
                <a:cubicBezTo>
                  <a:pt x="19504" y="33406"/>
                  <a:pt x="19444" y="33438"/>
                  <a:pt x="19434" y="33505"/>
                </a:cubicBezTo>
                <a:cubicBezTo>
                  <a:pt x="19327" y="34255"/>
                  <a:pt x="19148" y="35041"/>
                  <a:pt x="19041" y="35815"/>
                </a:cubicBezTo>
                <a:cubicBezTo>
                  <a:pt x="18862" y="36005"/>
                  <a:pt x="18684" y="36208"/>
                  <a:pt x="18493" y="36386"/>
                </a:cubicBezTo>
                <a:cubicBezTo>
                  <a:pt x="18553" y="35934"/>
                  <a:pt x="18588" y="35470"/>
                  <a:pt x="18612" y="35089"/>
                </a:cubicBezTo>
                <a:cubicBezTo>
                  <a:pt x="18618" y="34955"/>
                  <a:pt x="18527" y="34892"/>
                  <a:pt x="18430" y="34892"/>
                </a:cubicBezTo>
                <a:cubicBezTo>
                  <a:pt x="18328" y="34892"/>
                  <a:pt x="18220" y="34961"/>
                  <a:pt x="18207" y="35089"/>
                </a:cubicBezTo>
                <a:cubicBezTo>
                  <a:pt x="18172" y="35612"/>
                  <a:pt x="18088" y="36113"/>
                  <a:pt x="17969" y="36625"/>
                </a:cubicBezTo>
                <a:cubicBezTo>
                  <a:pt x="17945" y="36767"/>
                  <a:pt x="17898" y="36898"/>
                  <a:pt x="17850" y="37053"/>
                </a:cubicBezTo>
                <a:cubicBezTo>
                  <a:pt x="17600" y="37315"/>
                  <a:pt x="17338" y="37589"/>
                  <a:pt x="17076" y="37875"/>
                </a:cubicBezTo>
                <a:cubicBezTo>
                  <a:pt x="17172" y="37541"/>
                  <a:pt x="17255" y="37220"/>
                  <a:pt x="17350" y="36898"/>
                </a:cubicBezTo>
                <a:cubicBezTo>
                  <a:pt x="17386" y="36777"/>
                  <a:pt x="17279" y="36693"/>
                  <a:pt x="17181" y="36693"/>
                </a:cubicBezTo>
                <a:cubicBezTo>
                  <a:pt x="17116" y="36693"/>
                  <a:pt x="17055" y="36730"/>
                  <a:pt x="17041" y="36815"/>
                </a:cubicBezTo>
                <a:cubicBezTo>
                  <a:pt x="16886" y="37339"/>
                  <a:pt x="16731" y="37851"/>
                  <a:pt x="16600" y="38375"/>
                </a:cubicBezTo>
                <a:cubicBezTo>
                  <a:pt x="16529" y="38470"/>
                  <a:pt x="16445" y="38541"/>
                  <a:pt x="16362" y="38625"/>
                </a:cubicBezTo>
                <a:lnTo>
                  <a:pt x="16326" y="38672"/>
                </a:lnTo>
                <a:cubicBezTo>
                  <a:pt x="16529" y="37529"/>
                  <a:pt x="16660" y="36363"/>
                  <a:pt x="16874" y="35231"/>
                </a:cubicBezTo>
                <a:cubicBezTo>
                  <a:pt x="16902" y="35098"/>
                  <a:pt x="16794" y="35015"/>
                  <a:pt x="16690" y="35015"/>
                </a:cubicBezTo>
                <a:cubicBezTo>
                  <a:pt x="16618" y="35015"/>
                  <a:pt x="16548" y="35055"/>
                  <a:pt x="16529" y="35148"/>
                </a:cubicBezTo>
                <a:cubicBezTo>
                  <a:pt x="16279" y="36517"/>
                  <a:pt x="15921" y="37922"/>
                  <a:pt x="15731" y="39327"/>
                </a:cubicBezTo>
                <a:cubicBezTo>
                  <a:pt x="15719" y="39339"/>
                  <a:pt x="15719" y="39351"/>
                  <a:pt x="15695" y="39351"/>
                </a:cubicBezTo>
                <a:cubicBezTo>
                  <a:pt x="15576" y="39470"/>
                  <a:pt x="15457" y="39613"/>
                  <a:pt x="15338" y="39744"/>
                </a:cubicBezTo>
                <a:cubicBezTo>
                  <a:pt x="15648" y="38006"/>
                  <a:pt x="15874" y="36220"/>
                  <a:pt x="16124" y="34481"/>
                </a:cubicBezTo>
                <a:cubicBezTo>
                  <a:pt x="16145" y="34361"/>
                  <a:pt x="16052" y="34287"/>
                  <a:pt x="15969" y="34287"/>
                </a:cubicBezTo>
                <a:cubicBezTo>
                  <a:pt x="15912" y="34287"/>
                  <a:pt x="15860" y="34321"/>
                  <a:pt x="15850" y="34398"/>
                </a:cubicBezTo>
                <a:cubicBezTo>
                  <a:pt x="15505" y="36410"/>
                  <a:pt x="15076" y="38410"/>
                  <a:pt x="14731" y="40411"/>
                </a:cubicBezTo>
                <a:cubicBezTo>
                  <a:pt x="14421" y="40756"/>
                  <a:pt x="14100" y="41101"/>
                  <a:pt x="13790" y="41458"/>
                </a:cubicBezTo>
                <a:cubicBezTo>
                  <a:pt x="13969" y="40042"/>
                  <a:pt x="14100" y="38613"/>
                  <a:pt x="14207" y="37196"/>
                </a:cubicBezTo>
                <a:cubicBezTo>
                  <a:pt x="14213" y="37138"/>
                  <a:pt x="14173" y="37111"/>
                  <a:pt x="14130" y="37111"/>
                </a:cubicBezTo>
                <a:cubicBezTo>
                  <a:pt x="14084" y="37111"/>
                  <a:pt x="14034" y="37141"/>
                  <a:pt x="14028" y="37196"/>
                </a:cubicBezTo>
                <a:cubicBezTo>
                  <a:pt x="13850" y="38803"/>
                  <a:pt x="13600" y="40399"/>
                  <a:pt x="13314" y="41994"/>
                </a:cubicBezTo>
                <a:cubicBezTo>
                  <a:pt x="12611" y="42780"/>
                  <a:pt x="11945" y="43602"/>
                  <a:pt x="11290" y="44435"/>
                </a:cubicBezTo>
                <a:cubicBezTo>
                  <a:pt x="11349" y="43006"/>
                  <a:pt x="11349" y="41578"/>
                  <a:pt x="11623" y="40113"/>
                </a:cubicBezTo>
                <a:cubicBezTo>
                  <a:pt x="11645" y="39954"/>
                  <a:pt x="11508" y="39847"/>
                  <a:pt x="11384" y="39847"/>
                </a:cubicBezTo>
                <a:cubicBezTo>
                  <a:pt x="11304" y="39847"/>
                  <a:pt x="11230" y="39891"/>
                  <a:pt x="11206" y="39994"/>
                </a:cubicBezTo>
                <a:cubicBezTo>
                  <a:pt x="10873" y="41613"/>
                  <a:pt x="10552" y="43494"/>
                  <a:pt x="10683" y="45221"/>
                </a:cubicBezTo>
                <a:lnTo>
                  <a:pt x="10325" y="45709"/>
                </a:lnTo>
                <a:cubicBezTo>
                  <a:pt x="10373" y="43935"/>
                  <a:pt x="10254" y="42173"/>
                  <a:pt x="10456" y="40387"/>
                </a:cubicBezTo>
                <a:cubicBezTo>
                  <a:pt x="10476" y="40260"/>
                  <a:pt x="10362" y="40189"/>
                  <a:pt x="10253" y="40189"/>
                </a:cubicBezTo>
                <a:cubicBezTo>
                  <a:pt x="10168" y="40189"/>
                  <a:pt x="10086" y="40233"/>
                  <a:pt x="10075" y="40327"/>
                </a:cubicBezTo>
                <a:cubicBezTo>
                  <a:pt x="9730" y="42232"/>
                  <a:pt x="9421" y="44471"/>
                  <a:pt x="9802" y="46411"/>
                </a:cubicBezTo>
                <a:cubicBezTo>
                  <a:pt x="8944" y="47626"/>
                  <a:pt x="8135" y="48900"/>
                  <a:pt x="7361" y="50162"/>
                </a:cubicBezTo>
                <a:cubicBezTo>
                  <a:pt x="6396" y="47423"/>
                  <a:pt x="8468" y="45018"/>
                  <a:pt x="9182" y="42542"/>
                </a:cubicBezTo>
                <a:cubicBezTo>
                  <a:pt x="9790" y="40435"/>
                  <a:pt x="8968" y="39792"/>
                  <a:pt x="11552" y="39446"/>
                </a:cubicBezTo>
                <a:cubicBezTo>
                  <a:pt x="11766" y="39422"/>
                  <a:pt x="12004" y="39172"/>
                  <a:pt x="11849" y="38946"/>
                </a:cubicBezTo>
                <a:cubicBezTo>
                  <a:pt x="9718" y="35934"/>
                  <a:pt x="15243" y="32231"/>
                  <a:pt x="16921" y="30707"/>
                </a:cubicBezTo>
                <a:cubicBezTo>
                  <a:pt x="18529" y="29255"/>
                  <a:pt x="20184" y="27826"/>
                  <a:pt x="21755" y="26326"/>
                </a:cubicBezTo>
                <a:cubicBezTo>
                  <a:pt x="25161" y="23075"/>
                  <a:pt x="27161" y="18825"/>
                  <a:pt x="30376" y="15408"/>
                </a:cubicBezTo>
                <a:cubicBezTo>
                  <a:pt x="33007" y="12610"/>
                  <a:pt x="36114" y="10467"/>
                  <a:pt x="39329" y="8454"/>
                </a:cubicBezTo>
                <a:close/>
                <a:moveTo>
                  <a:pt x="47663" y="9693"/>
                </a:moveTo>
                <a:lnTo>
                  <a:pt x="47663" y="9693"/>
                </a:lnTo>
                <a:cubicBezTo>
                  <a:pt x="46949" y="12812"/>
                  <a:pt x="45842" y="15789"/>
                  <a:pt x="43103" y="17753"/>
                </a:cubicBezTo>
                <a:cubicBezTo>
                  <a:pt x="42091" y="18479"/>
                  <a:pt x="41032" y="18920"/>
                  <a:pt x="40305" y="19980"/>
                </a:cubicBezTo>
                <a:cubicBezTo>
                  <a:pt x="39183" y="21591"/>
                  <a:pt x="38632" y="26162"/>
                  <a:pt x="36132" y="26162"/>
                </a:cubicBezTo>
                <a:cubicBezTo>
                  <a:pt x="35769" y="26162"/>
                  <a:pt x="35365" y="26065"/>
                  <a:pt x="34912" y="25849"/>
                </a:cubicBezTo>
                <a:cubicBezTo>
                  <a:pt x="34847" y="25818"/>
                  <a:pt x="34782" y="25804"/>
                  <a:pt x="34720" y="25804"/>
                </a:cubicBezTo>
                <a:cubicBezTo>
                  <a:pt x="34448" y="25804"/>
                  <a:pt x="34233" y="26071"/>
                  <a:pt x="34388" y="26361"/>
                </a:cubicBezTo>
                <a:cubicBezTo>
                  <a:pt x="35364" y="28147"/>
                  <a:pt x="34436" y="28469"/>
                  <a:pt x="33078" y="29540"/>
                </a:cubicBezTo>
                <a:cubicBezTo>
                  <a:pt x="31792" y="30552"/>
                  <a:pt x="30566" y="31660"/>
                  <a:pt x="29435" y="32850"/>
                </a:cubicBezTo>
                <a:cubicBezTo>
                  <a:pt x="27506" y="34898"/>
                  <a:pt x="25780" y="37184"/>
                  <a:pt x="24363" y="39625"/>
                </a:cubicBezTo>
                <a:cubicBezTo>
                  <a:pt x="23649" y="40863"/>
                  <a:pt x="23113" y="42197"/>
                  <a:pt x="22303" y="43375"/>
                </a:cubicBezTo>
                <a:cubicBezTo>
                  <a:pt x="21255" y="44935"/>
                  <a:pt x="19791" y="45566"/>
                  <a:pt x="18398" y="46685"/>
                </a:cubicBezTo>
                <a:cubicBezTo>
                  <a:pt x="16314" y="48352"/>
                  <a:pt x="16231" y="49888"/>
                  <a:pt x="13016" y="50448"/>
                </a:cubicBezTo>
                <a:cubicBezTo>
                  <a:pt x="11576" y="50698"/>
                  <a:pt x="10040" y="50686"/>
                  <a:pt x="8551" y="50710"/>
                </a:cubicBezTo>
                <a:cubicBezTo>
                  <a:pt x="8647" y="50626"/>
                  <a:pt x="8730" y="50531"/>
                  <a:pt x="8813" y="50436"/>
                </a:cubicBezTo>
                <a:cubicBezTo>
                  <a:pt x="8894" y="50529"/>
                  <a:pt x="9026" y="50589"/>
                  <a:pt x="9161" y="50589"/>
                </a:cubicBezTo>
                <a:cubicBezTo>
                  <a:pt x="9285" y="50589"/>
                  <a:pt x="9412" y="50538"/>
                  <a:pt x="9504" y="50412"/>
                </a:cubicBezTo>
                <a:cubicBezTo>
                  <a:pt x="9587" y="50329"/>
                  <a:pt x="9659" y="50221"/>
                  <a:pt x="9730" y="50138"/>
                </a:cubicBezTo>
                <a:cubicBezTo>
                  <a:pt x="11349" y="49876"/>
                  <a:pt x="12957" y="49400"/>
                  <a:pt x="14588" y="49138"/>
                </a:cubicBezTo>
                <a:cubicBezTo>
                  <a:pt x="14926" y="49082"/>
                  <a:pt x="14794" y="48598"/>
                  <a:pt x="14486" y="48598"/>
                </a:cubicBezTo>
                <a:cubicBezTo>
                  <a:pt x="14469" y="48598"/>
                  <a:pt x="14451" y="48599"/>
                  <a:pt x="14433" y="48602"/>
                </a:cubicBezTo>
                <a:cubicBezTo>
                  <a:pt x="13076" y="48781"/>
                  <a:pt x="11671" y="48959"/>
                  <a:pt x="10325" y="49352"/>
                </a:cubicBezTo>
                <a:cubicBezTo>
                  <a:pt x="10552" y="49078"/>
                  <a:pt x="10754" y="48781"/>
                  <a:pt x="10968" y="48483"/>
                </a:cubicBezTo>
                <a:cubicBezTo>
                  <a:pt x="13540" y="47983"/>
                  <a:pt x="16088" y="46769"/>
                  <a:pt x="18291" y="45578"/>
                </a:cubicBezTo>
                <a:cubicBezTo>
                  <a:pt x="18548" y="45434"/>
                  <a:pt x="18378" y="45086"/>
                  <a:pt x="18136" y="45086"/>
                </a:cubicBezTo>
                <a:cubicBezTo>
                  <a:pt x="18097" y="45086"/>
                  <a:pt x="18057" y="45094"/>
                  <a:pt x="18017" y="45114"/>
                </a:cubicBezTo>
                <a:cubicBezTo>
                  <a:pt x="15981" y="46078"/>
                  <a:pt x="13897" y="46661"/>
                  <a:pt x="11802" y="47269"/>
                </a:cubicBezTo>
                <a:cubicBezTo>
                  <a:pt x="12123" y="46769"/>
                  <a:pt x="12445" y="46257"/>
                  <a:pt x="12719" y="45721"/>
                </a:cubicBezTo>
                <a:cubicBezTo>
                  <a:pt x="13909" y="45054"/>
                  <a:pt x="15016" y="44149"/>
                  <a:pt x="16159" y="43447"/>
                </a:cubicBezTo>
                <a:cubicBezTo>
                  <a:pt x="17624" y="42554"/>
                  <a:pt x="19112" y="41708"/>
                  <a:pt x="20601" y="40887"/>
                </a:cubicBezTo>
                <a:cubicBezTo>
                  <a:pt x="20708" y="40833"/>
                  <a:pt x="20651" y="40654"/>
                  <a:pt x="20534" y="40654"/>
                </a:cubicBezTo>
                <a:cubicBezTo>
                  <a:pt x="20521" y="40654"/>
                  <a:pt x="20507" y="40656"/>
                  <a:pt x="20493" y="40661"/>
                </a:cubicBezTo>
                <a:cubicBezTo>
                  <a:pt x="18898" y="41316"/>
                  <a:pt x="17338" y="42066"/>
                  <a:pt x="15838" y="42911"/>
                </a:cubicBezTo>
                <a:cubicBezTo>
                  <a:pt x="15076" y="43340"/>
                  <a:pt x="14254" y="43780"/>
                  <a:pt x="13469" y="44268"/>
                </a:cubicBezTo>
                <a:cubicBezTo>
                  <a:pt x="13671" y="43852"/>
                  <a:pt x="13885" y="43447"/>
                  <a:pt x="14112" y="43066"/>
                </a:cubicBezTo>
                <a:cubicBezTo>
                  <a:pt x="17541" y="41304"/>
                  <a:pt x="20672" y="39041"/>
                  <a:pt x="24244" y="37482"/>
                </a:cubicBezTo>
                <a:cubicBezTo>
                  <a:pt x="24372" y="37428"/>
                  <a:pt x="24308" y="37211"/>
                  <a:pt x="24173" y="37211"/>
                </a:cubicBezTo>
                <a:cubicBezTo>
                  <a:pt x="24158" y="37211"/>
                  <a:pt x="24142" y="37214"/>
                  <a:pt x="24125" y="37220"/>
                </a:cubicBezTo>
                <a:cubicBezTo>
                  <a:pt x="21101" y="38327"/>
                  <a:pt x="17719" y="39696"/>
                  <a:pt x="15064" y="41708"/>
                </a:cubicBezTo>
                <a:cubicBezTo>
                  <a:pt x="15386" y="41351"/>
                  <a:pt x="15719" y="40994"/>
                  <a:pt x="16052" y="40649"/>
                </a:cubicBezTo>
                <a:cubicBezTo>
                  <a:pt x="17302" y="39375"/>
                  <a:pt x="18541" y="38101"/>
                  <a:pt x="19791" y="36827"/>
                </a:cubicBezTo>
                <a:cubicBezTo>
                  <a:pt x="21196" y="36327"/>
                  <a:pt x="22482" y="35505"/>
                  <a:pt x="23827" y="34850"/>
                </a:cubicBezTo>
                <a:cubicBezTo>
                  <a:pt x="25327" y="34100"/>
                  <a:pt x="26935" y="33493"/>
                  <a:pt x="28316" y="32541"/>
                </a:cubicBezTo>
                <a:cubicBezTo>
                  <a:pt x="28351" y="32505"/>
                  <a:pt x="28340" y="32469"/>
                  <a:pt x="28292" y="32469"/>
                </a:cubicBezTo>
                <a:cubicBezTo>
                  <a:pt x="26827" y="32767"/>
                  <a:pt x="25446" y="33434"/>
                  <a:pt x="24089" y="34053"/>
                </a:cubicBezTo>
                <a:cubicBezTo>
                  <a:pt x="23077" y="34529"/>
                  <a:pt x="22005" y="34993"/>
                  <a:pt x="21005" y="35565"/>
                </a:cubicBezTo>
                <a:cubicBezTo>
                  <a:pt x="21624" y="34934"/>
                  <a:pt x="22232" y="34291"/>
                  <a:pt x="22839" y="33672"/>
                </a:cubicBezTo>
                <a:cubicBezTo>
                  <a:pt x="25935" y="32195"/>
                  <a:pt x="28852" y="30279"/>
                  <a:pt x="31923" y="28778"/>
                </a:cubicBezTo>
                <a:cubicBezTo>
                  <a:pt x="32139" y="28675"/>
                  <a:pt x="32000" y="28386"/>
                  <a:pt x="31797" y="28386"/>
                </a:cubicBezTo>
                <a:cubicBezTo>
                  <a:pt x="31765" y="28386"/>
                  <a:pt x="31731" y="28393"/>
                  <a:pt x="31697" y="28409"/>
                </a:cubicBezTo>
                <a:cubicBezTo>
                  <a:pt x="29316" y="29540"/>
                  <a:pt x="26768" y="30648"/>
                  <a:pt x="24434" y="32017"/>
                </a:cubicBezTo>
                <a:lnTo>
                  <a:pt x="26220" y="30148"/>
                </a:lnTo>
                <a:cubicBezTo>
                  <a:pt x="26248" y="30161"/>
                  <a:pt x="26279" y="30175"/>
                  <a:pt x="26315" y="30175"/>
                </a:cubicBezTo>
                <a:cubicBezTo>
                  <a:pt x="26341" y="30175"/>
                  <a:pt x="26369" y="30168"/>
                  <a:pt x="26399" y="30148"/>
                </a:cubicBezTo>
                <a:cubicBezTo>
                  <a:pt x="29566" y="28552"/>
                  <a:pt x="32578" y="26540"/>
                  <a:pt x="35686" y="24837"/>
                </a:cubicBezTo>
                <a:cubicBezTo>
                  <a:pt x="35777" y="24787"/>
                  <a:pt x="35721" y="24658"/>
                  <a:pt x="35629" y="24658"/>
                </a:cubicBezTo>
                <a:cubicBezTo>
                  <a:pt x="35613" y="24658"/>
                  <a:pt x="35596" y="24662"/>
                  <a:pt x="35579" y="24671"/>
                </a:cubicBezTo>
                <a:cubicBezTo>
                  <a:pt x="32721" y="25945"/>
                  <a:pt x="29733" y="27350"/>
                  <a:pt x="27149" y="29147"/>
                </a:cubicBezTo>
                <a:cubicBezTo>
                  <a:pt x="28613" y="27564"/>
                  <a:pt x="30090" y="25980"/>
                  <a:pt x="31519" y="24361"/>
                </a:cubicBezTo>
                <a:cubicBezTo>
                  <a:pt x="32959" y="23718"/>
                  <a:pt x="34352" y="22885"/>
                  <a:pt x="35721" y="22158"/>
                </a:cubicBezTo>
                <a:cubicBezTo>
                  <a:pt x="36150" y="21932"/>
                  <a:pt x="38043" y="21313"/>
                  <a:pt x="37841" y="20623"/>
                </a:cubicBezTo>
                <a:cubicBezTo>
                  <a:pt x="37829" y="20575"/>
                  <a:pt x="37781" y="20527"/>
                  <a:pt x="37746" y="20515"/>
                </a:cubicBezTo>
                <a:cubicBezTo>
                  <a:pt x="37710" y="20503"/>
                  <a:pt x="37674" y="20503"/>
                  <a:pt x="37638" y="20492"/>
                </a:cubicBezTo>
                <a:cubicBezTo>
                  <a:pt x="37624" y="20487"/>
                  <a:pt x="37611" y="20485"/>
                  <a:pt x="37598" y="20485"/>
                </a:cubicBezTo>
                <a:cubicBezTo>
                  <a:pt x="37469" y="20485"/>
                  <a:pt x="37393" y="20680"/>
                  <a:pt x="37524" y="20739"/>
                </a:cubicBezTo>
                <a:lnTo>
                  <a:pt x="37524" y="20739"/>
                </a:lnTo>
                <a:cubicBezTo>
                  <a:pt x="37511" y="20734"/>
                  <a:pt x="37495" y="20732"/>
                  <a:pt x="37476" y="20732"/>
                </a:cubicBezTo>
                <a:cubicBezTo>
                  <a:pt x="37113" y="20732"/>
                  <a:pt x="35765" y="21608"/>
                  <a:pt x="35495" y="21754"/>
                </a:cubicBezTo>
                <a:cubicBezTo>
                  <a:pt x="34995" y="22004"/>
                  <a:pt x="34507" y="22254"/>
                  <a:pt x="34031" y="22516"/>
                </a:cubicBezTo>
                <a:cubicBezTo>
                  <a:pt x="33495" y="22789"/>
                  <a:pt x="32947" y="23063"/>
                  <a:pt x="32412" y="23325"/>
                </a:cubicBezTo>
                <a:cubicBezTo>
                  <a:pt x="32638" y="23075"/>
                  <a:pt x="32876" y="22813"/>
                  <a:pt x="33090" y="22551"/>
                </a:cubicBezTo>
                <a:lnTo>
                  <a:pt x="33126" y="22551"/>
                </a:lnTo>
                <a:cubicBezTo>
                  <a:pt x="35269" y="21468"/>
                  <a:pt x="37245" y="20075"/>
                  <a:pt x="39389" y="18968"/>
                </a:cubicBezTo>
                <a:cubicBezTo>
                  <a:pt x="39470" y="18927"/>
                  <a:pt x="39421" y="18826"/>
                  <a:pt x="39354" y="18826"/>
                </a:cubicBezTo>
                <a:cubicBezTo>
                  <a:pt x="39342" y="18826"/>
                  <a:pt x="39330" y="18829"/>
                  <a:pt x="39317" y="18837"/>
                </a:cubicBezTo>
                <a:cubicBezTo>
                  <a:pt x="37495" y="19670"/>
                  <a:pt x="35579" y="20503"/>
                  <a:pt x="33900" y="21623"/>
                </a:cubicBezTo>
                <a:cubicBezTo>
                  <a:pt x="34436" y="20992"/>
                  <a:pt x="34971" y="20373"/>
                  <a:pt x="35507" y="19730"/>
                </a:cubicBezTo>
                <a:cubicBezTo>
                  <a:pt x="38567" y="18122"/>
                  <a:pt x="41603" y="16420"/>
                  <a:pt x="44639" y="14741"/>
                </a:cubicBezTo>
                <a:cubicBezTo>
                  <a:pt x="44712" y="14699"/>
                  <a:pt x="44675" y="14630"/>
                  <a:pt x="44609" y="14630"/>
                </a:cubicBezTo>
                <a:cubicBezTo>
                  <a:pt x="44599" y="14630"/>
                  <a:pt x="44590" y="14631"/>
                  <a:pt x="44580" y="14634"/>
                </a:cubicBezTo>
                <a:cubicBezTo>
                  <a:pt x="41782" y="15824"/>
                  <a:pt x="39008" y="17182"/>
                  <a:pt x="36352" y="18706"/>
                </a:cubicBezTo>
                <a:cubicBezTo>
                  <a:pt x="36936" y="18003"/>
                  <a:pt x="37495" y="17301"/>
                  <a:pt x="38067" y="16598"/>
                </a:cubicBezTo>
                <a:cubicBezTo>
                  <a:pt x="39972" y="15491"/>
                  <a:pt x="41984" y="14598"/>
                  <a:pt x="44080" y="13884"/>
                </a:cubicBezTo>
                <a:cubicBezTo>
                  <a:pt x="44212" y="13829"/>
                  <a:pt x="44171" y="13642"/>
                  <a:pt x="44051" y="13642"/>
                </a:cubicBezTo>
                <a:cubicBezTo>
                  <a:pt x="44041" y="13642"/>
                  <a:pt x="44031" y="13643"/>
                  <a:pt x="44020" y="13646"/>
                </a:cubicBezTo>
                <a:cubicBezTo>
                  <a:pt x="42175" y="13991"/>
                  <a:pt x="40460" y="14658"/>
                  <a:pt x="38900" y="15586"/>
                </a:cubicBezTo>
                <a:cubicBezTo>
                  <a:pt x="39043" y="15408"/>
                  <a:pt x="39198" y="15229"/>
                  <a:pt x="39329" y="15050"/>
                </a:cubicBezTo>
                <a:cubicBezTo>
                  <a:pt x="41294" y="13919"/>
                  <a:pt x="43246" y="12907"/>
                  <a:pt x="45437" y="12252"/>
                </a:cubicBezTo>
                <a:cubicBezTo>
                  <a:pt x="45684" y="12185"/>
                  <a:pt x="45592" y="11832"/>
                  <a:pt x="45361" y="11832"/>
                </a:cubicBezTo>
                <a:cubicBezTo>
                  <a:pt x="45347" y="11832"/>
                  <a:pt x="45333" y="11833"/>
                  <a:pt x="45318" y="11836"/>
                </a:cubicBezTo>
                <a:cubicBezTo>
                  <a:pt x="43615" y="12169"/>
                  <a:pt x="41948" y="12753"/>
                  <a:pt x="40472" y="13646"/>
                </a:cubicBezTo>
                <a:cubicBezTo>
                  <a:pt x="40770" y="13265"/>
                  <a:pt x="41067" y="12895"/>
                  <a:pt x="41353" y="12526"/>
                </a:cubicBezTo>
                <a:cubicBezTo>
                  <a:pt x="43425" y="11514"/>
                  <a:pt x="45413" y="10407"/>
                  <a:pt x="47663" y="9693"/>
                </a:cubicBezTo>
                <a:close/>
                <a:moveTo>
                  <a:pt x="50719" y="1"/>
                </a:moveTo>
                <a:cubicBezTo>
                  <a:pt x="50658" y="1"/>
                  <a:pt x="50597" y="29"/>
                  <a:pt x="50545" y="96"/>
                </a:cubicBezTo>
                <a:cubicBezTo>
                  <a:pt x="50330" y="370"/>
                  <a:pt x="50128" y="632"/>
                  <a:pt x="49914" y="882"/>
                </a:cubicBezTo>
                <a:cubicBezTo>
                  <a:pt x="46901" y="2930"/>
                  <a:pt x="43711" y="4799"/>
                  <a:pt x="40579" y="6752"/>
                </a:cubicBezTo>
                <a:lnTo>
                  <a:pt x="40543" y="6621"/>
                </a:lnTo>
                <a:cubicBezTo>
                  <a:pt x="40528" y="6598"/>
                  <a:pt x="40503" y="6585"/>
                  <a:pt x="40484" y="6585"/>
                </a:cubicBezTo>
                <a:cubicBezTo>
                  <a:pt x="40473" y="6585"/>
                  <a:pt x="40464" y="6589"/>
                  <a:pt x="40460" y="6597"/>
                </a:cubicBezTo>
                <a:cubicBezTo>
                  <a:pt x="40424" y="6692"/>
                  <a:pt x="40389" y="6799"/>
                  <a:pt x="40353" y="6883"/>
                </a:cubicBezTo>
                <a:cubicBezTo>
                  <a:pt x="35281" y="10086"/>
                  <a:pt x="30447" y="13550"/>
                  <a:pt x="26982" y="18527"/>
                </a:cubicBezTo>
                <a:cubicBezTo>
                  <a:pt x="25196" y="21087"/>
                  <a:pt x="23541" y="23647"/>
                  <a:pt x="21243" y="25814"/>
                </a:cubicBezTo>
                <a:cubicBezTo>
                  <a:pt x="19100" y="27838"/>
                  <a:pt x="16886" y="29778"/>
                  <a:pt x="14695" y="31755"/>
                </a:cubicBezTo>
                <a:cubicBezTo>
                  <a:pt x="13266" y="33053"/>
                  <a:pt x="11242" y="34398"/>
                  <a:pt x="10683" y="36351"/>
                </a:cubicBezTo>
                <a:cubicBezTo>
                  <a:pt x="10099" y="38375"/>
                  <a:pt x="11623" y="38732"/>
                  <a:pt x="8920" y="39101"/>
                </a:cubicBezTo>
                <a:cubicBezTo>
                  <a:pt x="8730" y="39137"/>
                  <a:pt x="8659" y="39363"/>
                  <a:pt x="8682" y="39518"/>
                </a:cubicBezTo>
                <a:cubicBezTo>
                  <a:pt x="9397" y="43506"/>
                  <a:pt x="5253" y="46650"/>
                  <a:pt x="6754" y="50626"/>
                </a:cubicBezTo>
                <a:cubicBezTo>
                  <a:pt x="6801" y="50733"/>
                  <a:pt x="6861" y="50805"/>
                  <a:pt x="6944" y="50852"/>
                </a:cubicBezTo>
                <a:cubicBezTo>
                  <a:pt x="4325" y="55270"/>
                  <a:pt x="2134" y="59937"/>
                  <a:pt x="50" y="64640"/>
                </a:cubicBezTo>
                <a:cubicBezTo>
                  <a:pt x="1" y="64764"/>
                  <a:pt x="107" y="64883"/>
                  <a:pt x="212" y="64883"/>
                </a:cubicBezTo>
                <a:cubicBezTo>
                  <a:pt x="258" y="64883"/>
                  <a:pt x="304" y="64861"/>
                  <a:pt x="336" y="64807"/>
                </a:cubicBezTo>
                <a:cubicBezTo>
                  <a:pt x="2670" y="60389"/>
                  <a:pt x="4956" y="55972"/>
                  <a:pt x="7575" y="51769"/>
                </a:cubicBezTo>
                <a:cubicBezTo>
                  <a:pt x="7881" y="51761"/>
                  <a:pt x="8203" y="51758"/>
                  <a:pt x="8536" y="51758"/>
                </a:cubicBezTo>
                <a:cubicBezTo>
                  <a:pt x="8926" y="51758"/>
                  <a:pt x="9332" y="51762"/>
                  <a:pt x="9746" y="51762"/>
                </a:cubicBezTo>
                <a:cubicBezTo>
                  <a:pt x="11964" y="51762"/>
                  <a:pt x="14425" y="51672"/>
                  <a:pt x="16052" y="50531"/>
                </a:cubicBezTo>
                <a:cubicBezTo>
                  <a:pt x="17231" y="49698"/>
                  <a:pt x="17945" y="48364"/>
                  <a:pt x="19065" y="47459"/>
                </a:cubicBezTo>
                <a:cubicBezTo>
                  <a:pt x="20231" y="46507"/>
                  <a:pt x="21529" y="45888"/>
                  <a:pt x="22494" y="44697"/>
                </a:cubicBezTo>
                <a:cubicBezTo>
                  <a:pt x="24315" y="42470"/>
                  <a:pt x="25208" y="39482"/>
                  <a:pt x="26875" y="37101"/>
                </a:cubicBezTo>
                <a:cubicBezTo>
                  <a:pt x="29304" y="33624"/>
                  <a:pt x="32376" y="30683"/>
                  <a:pt x="35912" y="28362"/>
                </a:cubicBezTo>
                <a:cubicBezTo>
                  <a:pt x="36067" y="28254"/>
                  <a:pt x="36126" y="28052"/>
                  <a:pt x="36043" y="27873"/>
                </a:cubicBezTo>
                <a:cubicBezTo>
                  <a:pt x="35852" y="27516"/>
                  <a:pt x="35674" y="27135"/>
                  <a:pt x="35483" y="26778"/>
                </a:cubicBezTo>
                <a:lnTo>
                  <a:pt x="35483" y="26778"/>
                </a:lnTo>
                <a:cubicBezTo>
                  <a:pt x="35636" y="26802"/>
                  <a:pt x="35787" y="26814"/>
                  <a:pt x="35936" y="26814"/>
                </a:cubicBezTo>
                <a:cubicBezTo>
                  <a:pt x="36898" y="26814"/>
                  <a:pt x="37768" y="26323"/>
                  <a:pt x="38531" y="25456"/>
                </a:cubicBezTo>
                <a:cubicBezTo>
                  <a:pt x="39139" y="24754"/>
                  <a:pt x="39448" y="23956"/>
                  <a:pt x="39781" y="23087"/>
                </a:cubicBezTo>
                <a:cubicBezTo>
                  <a:pt x="40198" y="22004"/>
                  <a:pt x="40615" y="20611"/>
                  <a:pt x="41436" y="19741"/>
                </a:cubicBezTo>
                <a:cubicBezTo>
                  <a:pt x="42056" y="19087"/>
                  <a:pt x="42841" y="18801"/>
                  <a:pt x="43520" y="18265"/>
                </a:cubicBezTo>
                <a:cubicBezTo>
                  <a:pt x="48890" y="14038"/>
                  <a:pt x="48342" y="6776"/>
                  <a:pt x="50747" y="930"/>
                </a:cubicBezTo>
                <a:cubicBezTo>
                  <a:pt x="50807" y="882"/>
                  <a:pt x="50854" y="846"/>
                  <a:pt x="50914" y="799"/>
                </a:cubicBezTo>
                <a:cubicBezTo>
                  <a:pt x="51009" y="703"/>
                  <a:pt x="50997" y="584"/>
                  <a:pt x="50938" y="489"/>
                </a:cubicBezTo>
                <a:cubicBezTo>
                  <a:pt x="50961" y="489"/>
                  <a:pt x="50961" y="453"/>
                  <a:pt x="50973" y="430"/>
                </a:cubicBezTo>
                <a:cubicBezTo>
                  <a:pt x="51062" y="235"/>
                  <a:pt x="50894" y="1"/>
                  <a:pt x="5071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Writing History Thesis by Slidesgo">
  <a:themeElements>
    <a:clrScheme name="Simple Light">
      <a:dk1>
        <a:srgbClr val="3F3742"/>
      </a:dk1>
      <a:lt1>
        <a:srgbClr val="FFFFFF"/>
      </a:lt1>
      <a:dk2>
        <a:srgbClr val="007D85"/>
      </a:dk2>
      <a:lt2>
        <a:srgbClr val="3F3742"/>
      </a:lt2>
      <a:accent1>
        <a:srgbClr val="FFF6E0"/>
      </a:accent1>
      <a:accent2>
        <a:srgbClr val="EC8686"/>
      </a:accent2>
      <a:accent3>
        <a:srgbClr val="007D85"/>
      </a:accent3>
      <a:accent4>
        <a:srgbClr val="37313A"/>
      </a:accent4>
      <a:accent5>
        <a:srgbClr val="FFF6E0"/>
      </a:accent5>
      <a:accent6>
        <a:srgbClr val="FFFFFF"/>
      </a:accent6>
      <a:hlink>
        <a:srgbClr val="37313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2538272</vt:lpwstr>
  </property>
  <property fmtid="{D5CDD505-2E9C-101B-9397-08002B2CF9AE}" name="NXPowerLiteSettings" pid="3">
    <vt:lpwstr>F7000400038000</vt:lpwstr>
  </property>
  <property fmtid="{D5CDD505-2E9C-101B-9397-08002B2CF9AE}" name="NXPowerLiteVersion" pid="4">
    <vt:lpwstr>S10.0.0</vt:lpwstr>
  </property>
</Properties>
</file>